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6E7B6-8BCE-D43C-6098-51BB562C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81CD3-76FD-EB9A-7352-27862CCB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C0443-C2C6-3A8C-2A9B-B0A876E6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63BE3-9D4F-26B2-B552-42B8028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3428B-44AA-4440-CE6B-0C7250B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8993-4EE0-7584-DE4E-385AABD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00781E-71BE-CEA0-D9EA-3FBB0235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7C8AB-E6B7-E2F7-C20B-E39E2C75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3B3D4-A130-0AB1-6EB4-1A120D32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8A5D9-54E7-8DEE-80B6-17E6850D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7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8EDB7-1407-BAE3-DE89-4B3403B30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36D73-5105-C36B-A4E3-492742F05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44322-E952-F2EC-B4AB-4F4AFAB0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A630F-BC96-D16B-D186-04421F32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9E0D42-4C37-599A-4044-3CFE053F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4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09C51-418A-EB33-A586-516C5A82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034FD-30C2-E0B8-FAB8-983E3B86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45ABB-2D35-DF50-825D-1F3DA687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89268-EA98-3FFC-3553-32668584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0B50E-B32E-815F-D8A9-E0192B60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F7E1-270C-A90B-74C8-A92FE2CE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EA22E5-F07A-9BA3-5D2A-ECFC1586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3F05B-7FAE-39B4-7437-C95EF2AC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E8808-03F8-0A05-BBF1-7E5DC39E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024FE-4EBE-88DB-D938-C9650606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0CA6C-FBC0-5A27-AD4B-E8E688B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25DAF-EF6A-115C-F87C-7892B943B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BAA1B-ED56-5CA1-67F2-8FA68A3F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D5090-DDA0-32EE-B453-39EF01AC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2D3601-8381-6EC3-19F4-0E3F9C8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16362-123C-78DA-4EEA-CF4E561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3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BD1E-176F-A604-861F-4B0D2639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BD79E0-2224-57E8-937B-7AE92182B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7204A8-4EDA-7425-71C3-91CA40E8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C066AC-FFFC-19F3-119A-6C002185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AB8D4-782F-9783-96BF-79DEDF218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C816C1-2601-63CC-DF68-7E2312D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057B26-3D8A-2239-DDBE-0089ECC1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C77055-0986-4A83-9A82-79B0F7C0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4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521EB-7ADF-1E32-3AD2-4AE012B4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251FA4-F878-BD0E-8E32-8AB6BCB1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A9019-7959-F96B-EABA-FB917E60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234E1E-0A6B-E21E-91C9-2D749DA3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8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90B6F4-5CD4-E911-4183-2E6BA07D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98942-F6C8-FDFC-FEE3-F92B6532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4E97AE-7CC1-3C8C-D577-81963FD7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A9AC-964D-6957-9F9A-0BD43C76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0F1E7-240C-4981-820A-17A83522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9EE98-A3DB-3CCA-1B63-F8616E00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B1E1C-C4C2-26A5-038E-C17FDE26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0D4E7-8E75-3FFD-DBD8-DCAD61D7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BD586-2353-8A05-F775-9F452CF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70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BBFFA-B061-DE16-F406-01168D5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C328D8-06E3-D94E-D1C0-7411E9414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5F15B7-B430-A446-D1DE-A95872E7B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0DB46C-3643-B3EB-F460-4F4AFCB1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9745B8-1D29-4E91-E063-1816996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0995A-BA4B-A969-1FA0-AAD5BFD3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99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90DFF2-1258-54EA-723D-434DFEE2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2250C5-0724-9FC8-3386-15821AB7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F5E01-B5C7-560B-E8FC-A16744F93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964C-A5C1-43B4-BAFC-3CF9C5E1DF85}" type="datetimeFigureOut">
              <a:rPr lang="es-ES" smtClean="0"/>
              <a:t>14/07/2022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8AF4A-0383-8C28-CD22-A71680496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AB04F-ADDC-8867-15B2-62A39D18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2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3E072B2-878D-62DC-AF7D-E5E5FD9B5AC7}"/>
              </a:ext>
            </a:extLst>
          </p:cNvPr>
          <p:cNvCxnSpPr>
            <a:cxnSpLocks/>
          </p:cNvCxnSpPr>
          <p:nvPr/>
        </p:nvCxnSpPr>
        <p:spPr>
          <a:xfrm>
            <a:off x="8398168" y="5295900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9A92EF30-AED2-4F9E-A1D2-772066671737}"/>
              </a:ext>
            </a:extLst>
          </p:cNvPr>
          <p:cNvSpPr/>
          <p:nvPr/>
        </p:nvSpPr>
        <p:spPr>
          <a:xfrm>
            <a:off x="7204368" y="855133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NFS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4FF512-C601-29B3-8724-C1DA4FF25296}"/>
              </a:ext>
            </a:extLst>
          </p:cNvPr>
          <p:cNvSpPr/>
          <p:nvPr/>
        </p:nvSpPr>
        <p:spPr>
          <a:xfrm>
            <a:off x="7204368" y="2209799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MASTER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4F5522-DBBC-EB4E-0C1B-07DC8C7FF72A}"/>
              </a:ext>
            </a:extLst>
          </p:cNvPr>
          <p:cNvSpPr/>
          <p:nvPr/>
        </p:nvSpPr>
        <p:spPr>
          <a:xfrm>
            <a:off x="7217068" y="3564465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WORKER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3D5E85-5E2C-F299-76BB-58A9F804324C}"/>
              </a:ext>
            </a:extLst>
          </p:cNvPr>
          <p:cNvSpPr/>
          <p:nvPr/>
        </p:nvSpPr>
        <p:spPr>
          <a:xfrm>
            <a:off x="7204368" y="4914897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WORKER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F5BCB3-B6C4-1D86-B897-9A99628CB258}"/>
              </a:ext>
            </a:extLst>
          </p:cNvPr>
          <p:cNvSpPr/>
          <p:nvPr/>
        </p:nvSpPr>
        <p:spPr>
          <a:xfrm>
            <a:off x="4880268" y="3012015"/>
            <a:ext cx="1193800" cy="6688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NAT AZ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F2FAB6E1-042C-090D-6513-B8DBDC78B076}"/>
              </a:ext>
            </a:extLst>
          </p:cNvPr>
          <p:cNvSpPr/>
          <p:nvPr/>
        </p:nvSpPr>
        <p:spPr>
          <a:xfrm>
            <a:off x="6383101" y="889000"/>
            <a:ext cx="160867" cy="491489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C455B3A-871D-0187-F463-0C697D549A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543968" y="1341967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B5A4972-67D5-B8C1-10A3-7E1D272ED1D0}"/>
              </a:ext>
            </a:extLst>
          </p:cNvPr>
          <p:cNvCxnSpPr>
            <a:cxnSpLocks/>
          </p:cNvCxnSpPr>
          <p:nvPr/>
        </p:nvCxnSpPr>
        <p:spPr>
          <a:xfrm>
            <a:off x="6543968" y="2692399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7B7E60F-0E48-081E-5CE7-5EF550CA6C5D}"/>
              </a:ext>
            </a:extLst>
          </p:cNvPr>
          <p:cNvCxnSpPr>
            <a:cxnSpLocks/>
          </p:cNvCxnSpPr>
          <p:nvPr/>
        </p:nvCxnSpPr>
        <p:spPr>
          <a:xfrm>
            <a:off x="6543968" y="403859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DE862FF-2348-CA09-BEEF-A397E9B7FE9A}"/>
              </a:ext>
            </a:extLst>
          </p:cNvPr>
          <p:cNvCxnSpPr>
            <a:cxnSpLocks/>
          </p:cNvCxnSpPr>
          <p:nvPr/>
        </p:nvCxnSpPr>
        <p:spPr>
          <a:xfrm>
            <a:off x="6543968" y="5295900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ube 18">
            <a:extLst>
              <a:ext uri="{FF2B5EF4-FFF2-40B4-BE49-F238E27FC236}">
                <a16:creationId xmlns:a16="http://schemas.microsoft.com/office/drawing/2014/main" id="{5E46B510-ABAA-887F-E7F3-8F6FC07A3367}"/>
              </a:ext>
            </a:extLst>
          </p:cNvPr>
          <p:cNvSpPr/>
          <p:nvPr/>
        </p:nvSpPr>
        <p:spPr>
          <a:xfrm>
            <a:off x="2821140" y="2804582"/>
            <a:ext cx="1739900" cy="10837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INTERNET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41AA561-7A01-B4EB-FAFF-667D2D371333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6074068" y="3346449"/>
            <a:ext cx="309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F55EF59-72FB-9533-4134-9379BEC6C13B}"/>
              </a:ext>
            </a:extLst>
          </p:cNvPr>
          <p:cNvCxnSpPr>
            <a:cxnSpLocks/>
          </p:cNvCxnSpPr>
          <p:nvPr/>
        </p:nvCxnSpPr>
        <p:spPr>
          <a:xfrm>
            <a:off x="8305034" y="2679699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ilindro 22">
            <a:extLst>
              <a:ext uri="{FF2B5EF4-FFF2-40B4-BE49-F238E27FC236}">
                <a16:creationId xmlns:a16="http://schemas.microsoft.com/office/drawing/2014/main" id="{61DE76F5-AFDD-6D11-C6DE-9305B1A6ABFB}"/>
              </a:ext>
            </a:extLst>
          </p:cNvPr>
          <p:cNvSpPr/>
          <p:nvPr/>
        </p:nvSpPr>
        <p:spPr>
          <a:xfrm>
            <a:off x="8948501" y="2345267"/>
            <a:ext cx="160867" cy="354329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SDN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63B8FD5-DB0C-CCA7-D011-DB368EC2D3C0}"/>
              </a:ext>
            </a:extLst>
          </p:cNvPr>
          <p:cNvCxnSpPr>
            <a:cxnSpLocks/>
          </p:cNvCxnSpPr>
          <p:nvPr/>
        </p:nvCxnSpPr>
        <p:spPr>
          <a:xfrm>
            <a:off x="8288101" y="403859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12971D7-74C7-F560-D3DB-0B0E00048C74}"/>
              </a:ext>
            </a:extLst>
          </p:cNvPr>
          <p:cNvSpPr txBox="1"/>
          <p:nvPr/>
        </p:nvSpPr>
        <p:spPr>
          <a:xfrm>
            <a:off x="5803134" y="4355607"/>
            <a:ext cx="1320800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dirty="0"/>
              <a:t>10.0.2.0/24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D20A2D-5EDE-537D-3EB3-0C976EDC3F82}"/>
              </a:ext>
            </a:extLst>
          </p:cNvPr>
          <p:cNvSpPr txBox="1"/>
          <p:nvPr/>
        </p:nvSpPr>
        <p:spPr>
          <a:xfrm>
            <a:off x="8239806" y="4564488"/>
            <a:ext cx="1637523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dirty="0"/>
              <a:t>192.168.0.0/16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C13F0A7-1F8F-D3D9-A547-96D590693AF6}"/>
              </a:ext>
            </a:extLst>
          </p:cNvPr>
          <p:cNvCxnSpPr>
            <a:stCxn id="19" idx="0"/>
            <a:endCxn id="10" idx="1"/>
          </p:cNvCxnSpPr>
          <p:nvPr/>
        </p:nvCxnSpPr>
        <p:spPr>
          <a:xfrm>
            <a:off x="4559590" y="3346448"/>
            <a:ext cx="320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6CB4948-BBB8-BEA5-BE05-E4D73241BEFC}"/>
              </a:ext>
            </a:extLst>
          </p:cNvPr>
          <p:cNvSpPr txBox="1"/>
          <p:nvPr/>
        </p:nvSpPr>
        <p:spPr>
          <a:xfrm>
            <a:off x="4204554" y="2521517"/>
            <a:ext cx="949130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dirty="0"/>
              <a:t>20.X.X.X</a:t>
            </a:r>
          </a:p>
        </p:txBody>
      </p:sp>
      <p:sp>
        <p:nvSpPr>
          <p:cNvPr id="34" name="Cara sonriente 33">
            <a:extLst>
              <a:ext uri="{FF2B5EF4-FFF2-40B4-BE49-F238E27FC236}">
                <a16:creationId xmlns:a16="http://schemas.microsoft.com/office/drawing/2014/main" id="{F718CC97-14FC-2B6E-CC6C-607FEF7BB07A}"/>
              </a:ext>
            </a:extLst>
          </p:cNvPr>
          <p:cNvSpPr/>
          <p:nvPr/>
        </p:nvSpPr>
        <p:spPr>
          <a:xfrm>
            <a:off x="3398601" y="4331439"/>
            <a:ext cx="530117" cy="46609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C0D2B43-C44B-26D6-D795-0752080F69B9}"/>
              </a:ext>
            </a:extLst>
          </p:cNvPr>
          <p:cNvSpPr txBox="1"/>
          <p:nvPr/>
        </p:nvSpPr>
        <p:spPr>
          <a:xfrm>
            <a:off x="2978439" y="4781055"/>
            <a:ext cx="137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TERRAFORM</a:t>
            </a:r>
          </a:p>
          <a:p>
            <a:pPr algn="ctr"/>
            <a:r>
              <a:rPr lang="es-ES" dirty="0"/>
              <a:t>ANSIBLE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C4F8EC0-B9EF-3F33-1F17-8003323C17E3}"/>
              </a:ext>
            </a:extLst>
          </p:cNvPr>
          <p:cNvSpPr/>
          <p:nvPr/>
        </p:nvSpPr>
        <p:spPr>
          <a:xfrm>
            <a:off x="2911250" y="4217437"/>
            <a:ext cx="1567542" cy="13342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77531A3-8A33-2C7F-D4EA-CEFD29024927}"/>
              </a:ext>
            </a:extLst>
          </p:cNvPr>
          <p:cNvCxnSpPr>
            <a:stCxn id="36" idx="0"/>
            <a:endCxn id="19" idx="1"/>
          </p:cNvCxnSpPr>
          <p:nvPr/>
        </p:nvCxnSpPr>
        <p:spPr>
          <a:xfrm flipH="1" flipV="1">
            <a:off x="3691090" y="3887159"/>
            <a:ext cx="3931" cy="33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67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Arenas Morante</dc:creator>
  <cp:lastModifiedBy>Ivan Arenas Morante</cp:lastModifiedBy>
  <cp:revision>1</cp:revision>
  <dcterms:created xsi:type="dcterms:W3CDTF">2022-07-14T18:13:35Z</dcterms:created>
  <dcterms:modified xsi:type="dcterms:W3CDTF">2022-07-14T20:03:35Z</dcterms:modified>
</cp:coreProperties>
</file>