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5E5DD-DE86-49E6-BB94-5CC874FBC4D7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367A6-4C09-4636-A34F-2D1102998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26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367A6-4C09-4636-A34F-2D11029987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46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79671B-D041-4207-AB6D-C53A5D55C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B64193E-9CD3-42B3-9D4A-DD0D741CE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C1EEAB5-6438-4E42-B7A6-82D00B54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FA8B-D6E0-4FE4-A8E9-1FA857AA1282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C1CF4A-1780-40F6-BF02-875B6980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255B30-9F0D-4FBA-B075-6B774343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523-ACF4-416D-BC3D-4FA48B525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E36BF5-6FB8-4539-816D-35A7C62F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2CA87C7-D8D9-4C89-AC47-D25BC8127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B9CCE43-35F8-4CF7-9C80-6D467E85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FA8B-D6E0-4FE4-A8E9-1FA857AA1282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BCE6C48-59DB-4886-B3BE-385B9BD8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AB8430A-3383-4B44-AAFF-ECB91D69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523-ACF4-416D-BC3D-4FA48B525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1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AE3296A-B022-45BA-A97E-B300FE1C1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34CDFF4-F5FD-4A03-BBF2-F8CFBBD23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BD8133E-42A9-49B3-A273-71CCD572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FA8B-D6E0-4FE4-A8E9-1FA857AA1282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8BBB4E0-0DE6-457C-807B-19A2F773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9D45F5E-ACE9-4D1D-A84A-10276494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523-ACF4-416D-BC3D-4FA48B525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20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A39077-3741-452F-A884-B778F121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97DE156-C14D-4955-BF1B-348F7581A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66ADC6B-BEAC-4C67-9EEC-15626D78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FA8B-D6E0-4FE4-A8E9-1FA857AA1282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F70B56F-D3D7-4429-9AA4-77EE95D6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0A99560-2331-4B7B-82A8-0406B25C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523-ACF4-416D-BC3D-4FA48B525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3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046C75F-3D34-4E01-BED2-4EE22E5D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88D8C7-4F79-4A1E-BD56-72B35519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5D9D384-BDE0-4816-A119-03E3B91F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FA8B-D6E0-4FE4-A8E9-1FA857AA1282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0D3782D-BF1C-46EB-B1B3-73ECAF04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20CA93-DA27-49CE-BABC-2338C1E5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523-ACF4-416D-BC3D-4FA48B525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14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8C23C0-5152-4434-BB47-F7E97BA8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7DB5173-A21A-4756-AB88-53350B2A0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2E89640-D3C2-463E-AB08-6AA878FA4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C8024E0-8401-400D-8DE2-989E0688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FA8B-D6E0-4FE4-A8E9-1FA857AA1282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8202084-4D62-40B7-9CF8-5F673D48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422150A-BD55-44A2-ABD1-6A76D600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523-ACF4-416D-BC3D-4FA48B525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3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2E4866-FCCC-4686-A99F-84EA6C81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36E74BD-E819-4EAA-B460-2D2FFD51F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55393C9-A1C4-4223-9AC2-FA8357BCE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2CB1DD-CF1B-4AAF-A336-6B077901A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2EAAEFC-3BC8-4672-A618-AB7796FA8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F0D1C7B-CBA7-4D58-A10A-17CF600E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FA8B-D6E0-4FE4-A8E9-1FA857AA1282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90289E8-9923-4C42-B531-66A4B69F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5ED5062-89F2-4A71-9D9F-DEC7E93D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523-ACF4-416D-BC3D-4FA48B525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37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B4091F-D5EF-4C30-9CCD-A73BA87D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58A21A0-EBC9-4DEA-B69A-DA7E68C6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FA8B-D6E0-4FE4-A8E9-1FA857AA1282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DB17024-1CEB-42C2-B9F7-E649460B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7D0C7F5-27FC-44DE-90B4-298A1DC5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523-ACF4-416D-BC3D-4FA48B525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65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98FD05E-7910-48F5-B147-E5E7E036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FA8B-D6E0-4FE4-A8E9-1FA857AA1282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9B1E76-F04F-4087-994D-C26A58CC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EBCC7F5-A8ED-4EDA-9589-A379FDB6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523-ACF4-416D-BC3D-4FA48B525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58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930E07-3AD0-47B6-B9D1-A6503960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894A341-44AC-46BF-B921-F351EB332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C6C6E6A-48E6-4F60-B8CF-CF42DEF22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ED806F5-42BE-465D-A1E1-2B5E0F82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FA8B-D6E0-4FE4-A8E9-1FA857AA1282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1424013-D063-450B-81E5-9995B931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2FEE7C9-24C2-4CBE-9633-FD745130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523-ACF4-416D-BC3D-4FA48B525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23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63B0B2-2E86-4B1F-923E-EAD8ACC4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6F0FB2C-7036-4942-B0C1-F332D1F60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A776488-4628-4817-807C-7D3F5CC45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1298EDE-79D5-4175-A2C8-C78B9613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FA8B-D6E0-4FE4-A8E9-1FA857AA1282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9E5D5A8-1AA6-4E5C-A16E-9FDEB907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249805B-F49C-441C-943F-3230AF5C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523-ACF4-416D-BC3D-4FA48B525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0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D1E952FF-8F0C-4398-8396-D902B2CA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36A9CED-FF60-4C46-B868-D5122B9A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932B75B-F786-414D-BBCA-BA3B4CBB3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FA8B-D6E0-4FE4-A8E9-1FA857AA1282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8E0937D-4B71-42D4-A2DD-E28A100F9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2C614E1-C163-4ED7-A990-A1971DE2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C523-ACF4-416D-BC3D-4FA48B525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3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EF254E7C-A739-4673-B017-BD5903DB4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1E72C25D-B3E6-4689-9123-A72C9DF891EA}"/>
              </a:ext>
            </a:extLst>
          </p:cNvPr>
          <p:cNvSpPr/>
          <p:nvPr/>
        </p:nvSpPr>
        <p:spPr>
          <a:xfrm>
            <a:off x="1487152" y="3968991"/>
            <a:ext cx="515084" cy="474417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DE1433CA-E1E3-4F6E-9534-47131D87B6A0}"/>
              </a:ext>
            </a:extLst>
          </p:cNvPr>
          <p:cNvSpPr/>
          <p:nvPr/>
        </p:nvSpPr>
        <p:spPr>
          <a:xfrm>
            <a:off x="1788305" y="3510442"/>
            <a:ext cx="523876" cy="45854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4FB105AA-FC42-4425-97C1-BB84B11BCCE7}"/>
              </a:ext>
            </a:extLst>
          </p:cNvPr>
          <p:cNvSpPr/>
          <p:nvPr/>
        </p:nvSpPr>
        <p:spPr>
          <a:xfrm>
            <a:off x="2312181" y="3510627"/>
            <a:ext cx="523876" cy="46161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F1ADE2B1-F320-47D4-A363-4C4FF8E05F9F}"/>
              </a:ext>
            </a:extLst>
          </p:cNvPr>
          <p:cNvSpPr/>
          <p:nvPr/>
        </p:nvSpPr>
        <p:spPr>
          <a:xfrm>
            <a:off x="2836057" y="3512486"/>
            <a:ext cx="475348" cy="46160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D47D562F-D7FC-42DA-A27C-568792698A1A}"/>
              </a:ext>
            </a:extLst>
          </p:cNvPr>
          <p:cNvSpPr/>
          <p:nvPr/>
        </p:nvSpPr>
        <p:spPr>
          <a:xfrm>
            <a:off x="2002236" y="3968991"/>
            <a:ext cx="523876" cy="47441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CFB03539-F121-4DB7-B59C-27AB59F30317}"/>
              </a:ext>
            </a:extLst>
          </p:cNvPr>
          <p:cNvSpPr/>
          <p:nvPr/>
        </p:nvSpPr>
        <p:spPr>
          <a:xfrm>
            <a:off x="1574373" y="4443408"/>
            <a:ext cx="501341" cy="51215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EB00E3E1-A0BD-4759-81EF-5B5210C6DBE8}"/>
              </a:ext>
            </a:extLst>
          </p:cNvPr>
          <p:cNvSpPr/>
          <p:nvPr/>
        </p:nvSpPr>
        <p:spPr>
          <a:xfrm>
            <a:off x="2075716" y="4443407"/>
            <a:ext cx="523876" cy="5121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5C5E7E8C-A26F-4882-9AF1-97A1D907389D}"/>
              </a:ext>
            </a:extLst>
          </p:cNvPr>
          <p:cNvSpPr/>
          <p:nvPr/>
        </p:nvSpPr>
        <p:spPr>
          <a:xfrm>
            <a:off x="2595985" y="4442319"/>
            <a:ext cx="549270" cy="510709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1BFC6C45-C482-4433-95FA-90BDBD76E42E}"/>
              </a:ext>
            </a:extLst>
          </p:cNvPr>
          <p:cNvSpPr/>
          <p:nvPr/>
        </p:nvSpPr>
        <p:spPr>
          <a:xfrm>
            <a:off x="2675106" y="5482590"/>
            <a:ext cx="3035029" cy="57739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F5311058-1EF8-4727-8C77-6FD8B3870498}"/>
              </a:ext>
            </a:extLst>
          </p:cNvPr>
          <p:cNvSpPr/>
          <p:nvPr/>
        </p:nvSpPr>
        <p:spPr>
          <a:xfrm>
            <a:off x="3145256" y="4441636"/>
            <a:ext cx="498900" cy="509543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248A1E91-429A-4918-9DC9-0116668EA648}"/>
              </a:ext>
            </a:extLst>
          </p:cNvPr>
          <p:cNvSpPr/>
          <p:nvPr/>
        </p:nvSpPr>
        <p:spPr>
          <a:xfrm>
            <a:off x="3040826" y="3968991"/>
            <a:ext cx="511134" cy="476207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AC0F9727-F6F5-4349-9C65-6D101E27C622}"/>
              </a:ext>
            </a:extLst>
          </p:cNvPr>
          <p:cNvSpPr/>
          <p:nvPr/>
        </p:nvSpPr>
        <p:spPr>
          <a:xfrm>
            <a:off x="3551960" y="3967142"/>
            <a:ext cx="469360" cy="47831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B22F4FF9-906E-4589-8282-E03F6B8B8F6A}"/>
              </a:ext>
            </a:extLst>
          </p:cNvPr>
          <p:cNvSpPr/>
          <p:nvPr/>
        </p:nvSpPr>
        <p:spPr>
          <a:xfrm>
            <a:off x="3311405" y="3511584"/>
            <a:ext cx="464557" cy="458437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52577CE4-AC1D-4B83-86B7-8DE5035FD531}"/>
              </a:ext>
            </a:extLst>
          </p:cNvPr>
          <p:cNvSpPr/>
          <p:nvPr/>
        </p:nvSpPr>
        <p:spPr>
          <a:xfrm>
            <a:off x="644185" y="4955561"/>
            <a:ext cx="613998" cy="512673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F323165C-2C72-4CBC-94D5-792BFE080BE4}"/>
              </a:ext>
            </a:extLst>
          </p:cNvPr>
          <p:cNvSpPr/>
          <p:nvPr/>
        </p:nvSpPr>
        <p:spPr>
          <a:xfrm>
            <a:off x="3644156" y="4445457"/>
            <a:ext cx="453468" cy="505722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CF8D144B-14FA-4F4D-BB36-074A3795239A}"/>
              </a:ext>
            </a:extLst>
          </p:cNvPr>
          <p:cNvSpPr/>
          <p:nvPr/>
        </p:nvSpPr>
        <p:spPr>
          <a:xfrm>
            <a:off x="1321949" y="3512940"/>
            <a:ext cx="466356" cy="45605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FD160D60-37DE-43D1-B9B2-E1307BA7671B}"/>
              </a:ext>
            </a:extLst>
          </p:cNvPr>
          <p:cNvSpPr/>
          <p:nvPr/>
        </p:nvSpPr>
        <p:spPr>
          <a:xfrm>
            <a:off x="7482505" y="2875851"/>
            <a:ext cx="476250" cy="45720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6FBE67A2-219F-447D-8513-03965AC4CA4C}"/>
              </a:ext>
            </a:extLst>
          </p:cNvPr>
          <p:cNvSpPr/>
          <p:nvPr/>
        </p:nvSpPr>
        <p:spPr>
          <a:xfrm>
            <a:off x="5512823" y="2871320"/>
            <a:ext cx="481178" cy="46161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ktangel 41">
            <a:extLst>
              <a:ext uri="{FF2B5EF4-FFF2-40B4-BE49-F238E27FC236}">
                <a16:creationId xmlns:a16="http://schemas.microsoft.com/office/drawing/2014/main" id="{7BB2B1F0-37B5-4A35-BCF0-FFDE7A1A070F}"/>
              </a:ext>
            </a:extLst>
          </p:cNvPr>
          <p:cNvSpPr/>
          <p:nvPr/>
        </p:nvSpPr>
        <p:spPr>
          <a:xfrm>
            <a:off x="4574622" y="2871320"/>
            <a:ext cx="488091" cy="46161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386D6C62-A968-4176-985D-DA3FB184242F}"/>
              </a:ext>
            </a:extLst>
          </p:cNvPr>
          <p:cNvSpPr/>
          <p:nvPr/>
        </p:nvSpPr>
        <p:spPr>
          <a:xfrm>
            <a:off x="4127908" y="2873308"/>
            <a:ext cx="448943" cy="46161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7F9FD904-6A3A-4DA8-A849-26376A7A5F6F}"/>
              </a:ext>
            </a:extLst>
          </p:cNvPr>
          <p:cNvSpPr/>
          <p:nvPr/>
        </p:nvSpPr>
        <p:spPr>
          <a:xfrm>
            <a:off x="4016517" y="3968991"/>
            <a:ext cx="514313" cy="480287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42702568-E471-49D8-8591-D98C23741F1C}"/>
              </a:ext>
            </a:extLst>
          </p:cNvPr>
          <p:cNvSpPr/>
          <p:nvPr/>
        </p:nvSpPr>
        <p:spPr>
          <a:xfrm>
            <a:off x="7436345" y="3968990"/>
            <a:ext cx="568570" cy="904075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36125644-7EB4-4B70-95CA-EF84203D5A26}"/>
              </a:ext>
            </a:extLst>
          </p:cNvPr>
          <p:cNvSpPr/>
          <p:nvPr/>
        </p:nvSpPr>
        <p:spPr>
          <a:xfrm>
            <a:off x="4528348" y="3968991"/>
            <a:ext cx="479936" cy="480287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2CAE98D6-0A02-4C98-9438-FCB77208D6A5}"/>
              </a:ext>
            </a:extLst>
          </p:cNvPr>
          <p:cNvSpPr/>
          <p:nvPr/>
        </p:nvSpPr>
        <p:spPr>
          <a:xfrm>
            <a:off x="776286" y="3970523"/>
            <a:ext cx="711236" cy="469263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A7C0488-2A77-4C57-B427-F4D04ABBD037}"/>
              </a:ext>
            </a:extLst>
          </p:cNvPr>
          <p:cNvSpPr/>
          <p:nvPr/>
        </p:nvSpPr>
        <p:spPr>
          <a:xfrm>
            <a:off x="1" y="5962650"/>
            <a:ext cx="12198226" cy="8953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http://nquake.com/images/logo.png">
            <a:extLst>
              <a:ext uri="{FF2B5EF4-FFF2-40B4-BE49-F238E27FC236}">
                <a16:creationId xmlns:a16="http://schemas.microsoft.com/office/drawing/2014/main" id="{C68FF95B-FFAF-4C87-99A2-5B98333A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875" y="6055418"/>
            <a:ext cx="1045450" cy="43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4225FD77-196E-4AB9-BC49-8A04CEA7DAB4}"/>
              </a:ext>
            </a:extLst>
          </p:cNvPr>
          <p:cNvSpPr txBox="1"/>
          <p:nvPr/>
        </p:nvSpPr>
        <p:spPr>
          <a:xfrm>
            <a:off x="9414312" y="6488668"/>
            <a:ext cx="324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solidFill>
                  <a:srgbClr val="F7A600"/>
                </a:solidFill>
              </a:rPr>
              <a:t>Get the game on nquake.com</a:t>
            </a:r>
            <a:endParaRPr lang="en-GB" sz="1400" dirty="0">
              <a:solidFill>
                <a:srgbClr val="F7A600"/>
              </a:solidFill>
            </a:endParaRP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685B7865-6F95-42BA-B7A6-65624B5EB02A}"/>
              </a:ext>
            </a:extLst>
          </p:cNvPr>
          <p:cNvSpPr/>
          <p:nvPr/>
        </p:nvSpPr>
        <p:spPr>
          <a:xfrm>
            <a:off x="837005" y="3516563"/>
            <a:ext cx="484353" cy="453458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D8DE65CE-A838-4C49-ACC0-00E5F94F09E8}"/>
              </a:ext>
            </a:extLst>
          </p:cNvPr>
          <p:cNvSpPr/>
          <p:nvPr/>
        </p:nvSpPr>
        <p:spPr>
          <a:xfrm>
            <a:off x="1206971" y="2871320"/>
            <a:ext cx="523876" cy="46161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80A5C1FB-7B60-4D32-8864-DE3FE5A286FC}"/>
              </a:ext>
            </a:extLst>
          </p:cNvPr>
          <p:cNvGrpSpPr/>
          <p:nvPr/>
        </p:nvGrpSpPr>
        <p:grpSpPr>
          <a:xfrm>
            <a:off x="86975" y="190113"/>
            <a:ext cx="1386619" cy="2042482"/>
            <a:chOff x="86975" y="190113"/>
            <a:chExt cx="1386619" cy="2042482"/>
          </a:xfrm>
        </p:grpSpPr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2990486E-34A9-46E1-B69C-8E774D791D05}"/>
                </a:ext>
              </a:extLst>
            </p:cNvPr>
            <p:cNvSpPr/>
            <p:nvPr/>
          </p:nvSpPr>
          <p:spPr>
            <a:xfrm>
              <a:off x="86975" y="595114"/>
              <a:ext cx="1386619" cy="1637481"/>
            </a:xfrm>
            <a:prstGeom prst="rect">
              <a:avLst/>
            </a:prstGeom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t"/>
            <a:lstStyle/>
            <a:p>
              <a:r>
                <a:rPr lang="sv-SE" sz="1200" dirty="0"/>
                <a:t>W: Forward</a:t>
              </a:r>
            </a:p>
            <a:p>
              <a:r>
                <a:rPr lang="sv-SE" sz="1200" dirty="0"/>
                <a:t>A: </a:t>
              </a:r>
              <a:r>
                <a:rPr lang="sv-SE" sz="1200" dirty="0" err="1"/>
                <a:t>Strafe</a:t>
              </a:r>
              <a:r>
                <a:rPr lang="sv-SE" sz="1200" dirty="0"/>
                <a:t> </a:t>
              </a:r>
              <a:r>
                <a:rPr lang="sv-SE" sz="1200" dirty="0" err="1"/>
                <a:t>left</a:t>
              </a:r>
              <a:endParaRPr lang="sv-SE" sz="1200" dirty="0"/>
            </a:p>
            <a:p>
              <a:r>
                <a:rPr lang="sv-SE" sz="1200" dirty="0"/>
                <a:t>S: Back</a:t>
              </a:r>
            </a:p>
            <a:p>
              <a:r>
                <a:rPr lang="sv-SE" sz="1200" dirty="0"/>
                <a:t>D: </a:t>
              </a:r>
              <a:r>
                <a:rPr lang="sv-SE" sz="1200" dirty="0" err="1"/>
                <a:t>Strafe</a:t>
              </a:r>
              <a:r>
                <a:rPr lang="sv-SE" sz="1200" dirty="0"/>
                <a:t> right</a:t>
              </a:r>
            </a:p>
            <a:p>
              <a:r>
                <a:rPr lang="sv-SE" sz="1200" dirty="0"/>
                <a:t>Space: </a:t>
              </a:r>
              <a:r>
                <a:rPr lang="sv-SE" sz="1200" dirty="0" err="1"/>
                <a:t>Jump</a:t>
              </a:r>
              <a:endParaRPr lang="en-GB" sz="1200" dirty="0"/>
            </a:p>
          </p:txBody>
        </p:sp>
        <p:sp>
          <p:nvSpPr>
            <p:cNvPr id="53" name="Rektangel 52">
              <a:extLst>
                <a:ext uri="{FF2B5EF4-FFF2-40B4-BE49-F238E27FC236}">
                  <a16:creationId xmlns:a16="http://schemas.microsoft.com/office/drawing/2014/main" id="{A24C6C14-2940-4DE0-8E4E-ADFC45725FBC}"/>
                </a:ext>
              </a:extLst>
            </p:cNvPr>
            <p:cNvSpPr/>
            <p:nvPr/>
          </p:nvSpPr>
          <p:spPr>
            <a:xfrm>
              <a:off x="86975" y="190113"/>
              <a:ext cx="1386619" cy="405002"/>
            </a:xfrm>
            <a:prstGeom prst="rect">
              <a:avLst/>
            </a:prstGeom>
            <a:solidFill>
              <a:schemeClr val="accent1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t"/>
            <a:lstStyle/>
            <a:p>
              <a:r>
                <a:rPr lang="sv-SE" sz="1600" b="1" dirty="0" err="1"/>
                <a:t>Movement</a:t>
              </a:r>
              <a:endParaRPr lang="en-GB" sz="1600" dirty="0"/>
            </a:p>
          </p:txBody>
        </p:sp>
      </p:grpSp>
      <p:grpSp>
        <p:nvGrpSpPr>
          <p:cNvPr id="8" name="Grupp 7">
            <a:extLst>
              <a:ext uri="{FF2B5EF4-FFF2-40B4-BE49-F238E27FC236}">
                <a16:creationId xmlns:a16="http://schemas.microsoft.com/office/drawing/2014/main" id="{637F5323-6D53-491B-B4C7-82581ABF9A3B}"/>
              </a:ext>
            </a:extLst>
          </p:cNvPr>
          <p:cNvGrpSpPr/>
          <p:nvPr/>
        </p:nvGrpSpPr>
        <p:grpSpPr>
          <a:xfrm>
            <a:off x="1560547" y="206042"/>
            <a:ext cx="2375029" cy="2037424"/>
            <a:chOff x="1560547" y="206042"/>
            <a:chExt cx="2375029" cy="2037424"/>
          </a:xfrm>
        </p:grpSpPr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CAC98F04-114D-445C-B74E-B1F0B653604F}"/>
                </a:ext>
              </a:extLst>
            </p:cNvPr>
            <p:cNvSpPr/>
            <p:nvPr/>
          </p:nvSpPr>
          <p:spPr>
            <a:xfrm>
              <a:off x="1560548" y="579186"/>
              <a:ext cx="2375028" cy="1664280"/>
            </a:xfrm>
            <a:prstGeom prst="rect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t"/>
            <a:lstStyle/>
            <a:p>
              <a:r>
                <a:rPr lang="sv-SE" sz="1200" dirty="0"/>
                <a:t>2: </a:t>
              </a:r>
              <a:r>
                <a:rPr lang="sv-SE" sz="1200" dirty="0" err="1"/>
                <a:t>Shotgun</a:t>
              </a:r>
              <a:r>
                <a:rPr lang="sv-SE" sz="1200" dirty="0"/>
                <a:t> or </a:t>
              </a:r>
              <a:r>
                <a:rPr lang="sv-SE" sz="1200" dirty="0" err="1"/>
                <a:t>Axe</a:t>
              </a:r>
              <a:r>
                <a:rPr lang="sv-SE" sz="1200" dirty="0"/>
                <a:t> (</a:t>
              </a:r>
              <a:r>
                <a:rPr lang="sv-SE" sz="1200" dirty="0" err="1"/>
                <a:t>if</a:t>
              </a:r>
              <a:r>
                <a:rPr lang="sv-SE" sz="1200" dirty="0"/>
                <a:t> </a:t>
              </a:r>
              <a:r>
                <a:rPr lang="sv-SE" sz="1200" dirty="0" err="1"/>
                <a:t>out</a:t>
              </a:r>
              <a:r>
                <a:rPr lang="sv-SE" sz="1200" dirty="0"/>
                <a:t> </a:t>
              </a:r>
              <a:r>
                <a:rPr lang="sv-SE" sz="1200" dirty="0" err="1"/>
                <a:t>of</a:t>
              </a:r>
              <a:r>
                <a:rPr lang="sv-SE" sz="1200" dirty="0"/>
                <a:t> </a:t>
              </a:r>
              <a:r>
                <a:rPr lang="sv-SE" sz="1200" dirty="0" err="1"/>
                <a:t>ammo</a:t>
              </a:r>
              <a:r>
                <a:rPr lang="sv-SE" sz="1200" dirty="0"/>
                <a:t>)</a:t>
              </a:r>
            </a:p>
            <a:p>
              <a:r>
                <a:rPr lang="sv-SE" sz="1200" dirty="0"/>
                <a:t>3: Super </a:t>
              </a:r>
              <a:r>
                <a:rPr lang="sv-SE" sz="1200" dirty="0" err="1"/>
                <a:t>Shotgun</a:t>
              </a:r>
              <a:r>
                <a:rPr lang="sv-SE" sz="1200" dirty="0"/>
                <a:t> or </a:t>
              </a:r>
              <a:r>
                <a:rPr lang="sv-SE" sz="1200" dirty="0" err="1"/>
                <a:t>Shotgun</a:t>
              </a:r>
              <a:endParaRPr lang="sv-SE" sz="1200" dirty="0"/>
            </a:p>
            <a:p>
              <a:r>
                <a:rPr lang="sv-SE" sz="1200" dirty="0"/>
                <a:t>4: Super </a:t>
              </a:r>
              <a:r>
                <a:rPr lang="sv-SE" sz="1200" dirty="0" err="1"/>
                <a:t>Nailgun</a:t>
              </a:r>
              <a:r>
                <a:rPr lang="sv-SE" sz="1200" dirty="0"/>
                <a:t> or </a:t>
              </a:r>
              <a:r>
                <a:rPr lang="sv-SE" sz="1200" dirty="0" err="1"/>
                <a:t>Nailgun</a:t>
              </a:r>
              <a:endParaRPr lang="sv-SE" sz="1200" dirty="0"/>
            </a:p>
            <a:p>
              <a:r>
                <a:rPr lang="sv-SE" sz="1200" dirty="0"/>
                <a:t>Q: Grenade </a:t>
              </a:r>
              <a:r>
                <a:rPr lang="sv-SE" sz="1200" dirty="0" err="1"/>
                <a:t>Launcher</a:t>
              </a:r>
              <a:endParaRPr lang="sv-SE" sz="1200" dirty="0"/>
            </a:p>
            <a:p>
              <a:r>
                <a:rPr lang="sv-SE" sz="1200" dirty="0"/>
                <a:t>E: </a:t>
              </a:r>
              <a:r>
                <a:rPr lang="sv-SE" sz="1200" dirty="0" err="1"/>
                <a:t>Rocket</a:t>
              </a:r>
              <a:r>
                <a:rPr lang="sv-SE" sz="1200" dirty="0"/>
                <a:t> </a:t>
              </a:r>
              <a:r>
                <a:rPr lang="sv-SE" sz="1200" dirty="0" err="1"/>
                <a:t>Launcher</a:t>
              </a:r>
              <a:endParaRPr lang="sv-SE" sz="1200" dirty="0"/>
            </a:p>
            <a:p>
              <a:endParaRPr lang="sv-SE" sz="1200" dirty="0"/>
            </a:p>
            <a:p>
              <a:r>
                <a:rPr lang="sv-SE" sz="1200" dirty="0"/>
                <a:t>Mouse 1: Attack</a:t>
              </a:r>
            </a:p>
            <a:p>
              <a:r>
                <a:rPr lang="sv-SE" sz="1200" dirty="0"/>
                <a:t>Mouse 2: Lightning Gun</a:t>
              </a:r>
            </a:p>
            <a:p>
              <a:endParaRPr lang="sv-SE" sz="1200" dirty="0"/>
            </a:p>
            <a:p>
              <a:endParaRPr lang="en-GB" dirty="0"/>
            </a:p>
          </p:txBody>
        </p:sp>
        <p:sp>
          <p:nvSpPr>
            <p:cNvPr id="54" name="Rektangel 53">
              <a:extLst>
                <a:ext uri="{FF2B5EF4-FFF2-40B4-BE49-F238E27FC236}">
                  <a16:creationId xmlns:a16="http://schemas.microsoft.com/office/drawing/2014/main" id="{90EBA7FA-5363-4EF3-A5A8-1D3713E696E1}"/>
                </a:ext>
              </a:extLst>
            </p:cNvPr>
            <p:cNvSpPr/>
            <p:nvPr/>
          </p:nvSpPr>
          <p:spPr>
            <a:xfrm>
              <a:off x="1560547" y="206042"/>
              <a:ext cx="2374896" cy="389073"/>
            </a:xfrm>
            <a:prstGeom prst="rect">
              <a:avLst/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t"/>
            <a:lstStyle/>
            <a:p>
              <a:r>
                <a:rPr lang="sv-SE" sz="1600" b="1" dirty="0" err="1"/>
                <a:t>Weapons</a:t>
              </a:r>
              <a:endParaRPr lang="en-GB" sz="1600" dirty="0"/>
            </a:p>
          </p:txBody>
        </p:sp>
      </p:grpSp>
      <p:grpSp>
        <p:nvGrpSpPr>
          <p:cNvPr id="7" name="Grupp 6">
            <a:extLst>
              <a:ext uri="{FF2B5EF4-FFF2-40B4-BE49-F238E27FC236}">
                <a16:creationId xmlns:a16="http://schemas.microsoft.com/office/drawing/2014/main" id="{157B546A-3914-497C-BFBF-2E7C47809A29}"/>
              </a:ext>
            </a:extLst>
          </p:cNvPr>
          <p:cNvGrpSpPr/>
          <p:nvPr/>
        </p:nvGrpSpPr>
        <p:grpSpPr>
          <a:xfrm>
            <a:off x="7894764" y="206038"/>
            <a:ext cx="4172881" cy="2037428"/>
            <a:chOff x="4038971" y="206042"/>
            <a:chExt cx="3754780" cy="2037428"/>
          </a:xfrm>
        </p:grpSpPr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35761E61-C64A-437D-B5E9-C5698CC54F0B}"/>
                </a:ext>
              </a:extLst>
            </p:cNvPr>
            <p:cNvSpPr/>
            <p:nvPr/>
          </p:nvSpPr>
          <p:spPr>
            <a:xfrm>
              <a:off x="4038972" y="595114"/>
              <a:ext cx="3754779" cy="1648356"/>
            </a:xfrm>
            <a:prstGeom prst="rect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t"/>
            <a:lstStyle/>
            <a:p>
              <a:pPr defTabSz="939800"/>
              <a:r>
                <a:rPr lang="sv-SE" sz="1200" dirty="0"/>
                <a:t>1: </a:t>
              </a:r>
              <a:r>
                <a:rPr lang="sv-SE" sz="1200" dirty="0" err="1"/>
                <a:t>Quad</a:t>
              </a:r>
              <a:r>
                <a:rPr lang="sv-SE" sz="1200" dirty="0"/>
                <a:t> over		F1: Get </a:t>
              </a:r>
              <a:r>
                <a:rPr lang="sv-SE" sz="1200" dirty="0" err="1"/>
                <a:t>quad</a:t>
              </a:r>
              <a:endParaRPr lang="sv-SE" sz="1200" dirty="0"/>
            </a:p>
            <a:p>
              <a:pPr defTabSz="939800"/>
              <a:r>
                <a:rPr lang="sv-SE" sz="1200" dirty="0"/>
                <a:t>5: </a:t>
              </a:r>
              <a:r>
                <a:rPr lang="sv-SE" sz="1200" dirty="0" err="1"/>
                <a:t>Enemy</a:t>
              </a:r>
              <a:r>
                <a:rPr lang="sv-SE" sz="1200" dirty="0"/>
                <a:t> </a:t>
              </a:r>
              <a:r>
                <a:rPr lang="sv-SE" sz="1200" dirty="0" err="1"/>
                <a:t>powerup</a:t>
              </a:r>
              <a:r>
                <a:rPr lang="sv-SE" sz="1200" dirty="0"/>
                <a:t>	F2: Get </a:t>
              </a:r>
              <a:r>
                <a:rPr lang="sv-SE" sz="1200" dirty="0" err="1"/>
                <a:t>pent</a:t>
              </a:r>
              <a:endParaRPr lang="sv-SE" sz="1200" dirty="0"/>
            </a:p>
            <a:p>
              <a:pPr defTabSz="939800"/>
              <a:r>
                <a:rPr lang="sv-SE" sz="1200" dirty="0"/>
                <a:t>R: Point at item	F3: </a:t>
              </a:r>
              <a:r>
                <a:rPr lang="sv-SE" sz="1200" dirty="0" err="1"/>
                <a:t>Quad</a:t>
              </a:r>
              <a:r>
                <a:rPr lang="sv-SE" sz="1200" dirty="0"/>
                <a:t> </a:t>
              </a:r>
              <a:r>
                <a:rPr lang="sv-SE" sz="1200" dirty="0" err="1"/>
                <a:t>delayed</a:t>
              </a:r>
              <a:r>
                <a:rPr lang="sv-SE" sz="1200" dirty="0"/>
                <a:t> &lt;</a:t>
              </a:r>
              <a:r>
                <a:rPr lang="sv-SE" sz="1200" dirty="0" err="1"/>
                <a:t>secs</a:t>
              </a:r>
              <a:r>
                <a:rPr lang="sv-SE" sz="1200" dirty="0"/>
                <a:t>&gt;</a:t>
              </a:r>
            </a:p>
            <a:p>
              <a:pPr defTabSz="939800"/>
              <a:r>
                <a:rPr lang="sv-SE" sz="1200" dirty="0"/>
                <a:t>T: </a:t>
              </a:r>
              <a:r>
                <a:rPr lang="sv-SE" sz="1200" dirty="0" err="1"/>
                <a:t>Location</a:t>
              </a:r>
              <a:r>
                <a:rPr lang="sv-SE" sz="1200" dirty="0"/>
                <a:t> is </a:t>
              </a:r>
              <a:r>
                <a:rPr lang="sv-SE" sz="1200" dirty="0" err="1"/>
                <a:t>lost</a:t>
              </a:r>
              <a:r>
                <a:rPr lang="sv-SE" sz="1200" dirty="0"/>
                <a:t>	F4: </a:t>
              </a:r>
              <a:r>
                <a:rPr lang="sv-SE" sz="1200" dirty="0" err="1"/>
                <a:t>Pent</a:t>
              </a:r>
              <a:r>
                <a:rPr lang="sv-SE" sz="1200" dirty="0"/>
                <a:t> </a:t>
              </a:r>
              <a:r>
                <a:rPr lang="sv-SE" sz="1200" dirty="0" err="1"/>
                <a:t>delayed</a:t>
              </a:r>
              <a:r>
                <a:rPr lang="sv-SE" sz="1200" dirty="0"/>
                <a:t> &lt;</a:t>
              </a:r>
              <a:r>
                <a:rPr lang="sv-SE" sz="1200" dirty="0" err="1"/>
                <a:t>secs</a:t>
              </a:r>
              <a:r>
                <a:rPr lang="sv-SE" sz="1200" dirty="0"/>
                <a:t>&gt;</a:t>
              </a:r>
            </a:p>
            <a:p>
              <a:pPr defTabSz="942975"/>
              <a:r>
                <a:rPr lang="sv-SE" sz="1200" dirty="0"/>
                <a:t>F: </a:t>
              </a:r>
              <a:r>
                <a:rPr lang="sv-SE" sz="1200" dirty="0" err="1"/>
                <a:t>Location</a:t>
              </a:r>
              <a:r>
                <a:rPr lang="sv-SE" sz="1200" dirty="0"/>
                <a:t> is </a:t>
              </a:r>
              <a:r>
                <a:rPr lang="sv-SE" sz="1200" dirty="0" err="1"/>
                <a:t>safe</a:t>
              </a:r>
              <a:r>
                <a:rPr lang="sv-SE" sz="1200" dirty="0"/>
                <a:t>	MWHEEL: Set </a:t>
              </a:r>
              <a:r>
                <a:rPr lang="sv-SE" sz="1200" dirty="0" err="1"/>
                <a:t>delay</a:t>
              </a:r>
              <a:r>
                <a:rPr lang="sv-SE" sz="1200" dirty="0"/>
                <a:t> </a:t>
              </a:r>
              <a:r>
                <a:rPr lang="sv-SE" sz="1200" dirty="0" err="1"/>
                <a:t>time</a:t>
              </a:r>
              <a:endParaRPr lang="sv-SE" sz="1200" dirty="0"/>
            </a:p>
            <a:p>
              <a:pPr defTabSz="939800"/>
              <a:r>
                <a:rPr lang="sv-SE" sz="1200" dirty="0"/>
                <a:t>G: </a:t>
              </a:r>
              <a:r>
                <a:rPr lang="sv-SE" sz="1200" dirty="0" err="1"/>
                <a:t>Help</a:t>
              </a:r>
              <a:r>
                <a:rPr lang="sv-SE" sz="1200" dirty="0"/>
                <a:t> </a:t>
              </a:r>
              <a:r>
                <a:rPr lang="sv-SE" sz="1200" dirty="0" err="1"/>
                <a:t>needed</a:t>
              </a:r>
              <a:r>
                <a:rPr lang="sv-SE" sz="1200" dirty="0"/>
                <a:t> at </a:t>
              </a:r>
              <a:r>
                <a:rPr lang="sv-SE" sz="1200" dirty="0" err="1"/>
                <a:t>location</a:t>
              </a:r>
              <a:r>
                <a:rPr lang="sv-SE" sz="1200" dirty="0"/>
                <a:t>	</a:t>
              </a:r>
              <a:r>
                <a:rPr lang="sv-SE" sz="1200" dirty="0" err="1"/>
                <a:t>Shift</a:t>
              </a:r>
              <a:r>
                <a:rPr lang="sv-SE" sz="1200" dirty="0"/>
                <a:t>: Status </a:t>
              </a:r>
              <a:r>
                <a:rPr lang="sv-SE" sz="1200" dirty="0" err="1"/>
                <a:t>report</a:t>
              </a:r>
              <a:endParaRPr lang="sv-SE" sz="1200" dirty="0"/>
            </a:p>
            <a:p>
              <a:pPr defTabSz="942975"/>
              <a:r>
                <a:rPr lang="sv-SE" sz="1200" dirty="0"/>
                <a:t>C: Coming from </a:t>
              </a:r>
              <a:r>
                <a:rPr lang="sv-SE" sz="1200" dirty="0" err="1"/>
                <a:t>location</a:t>
              </a:r>
              <a:r>
                <a:rPr lang="sv-SE" sz="1200" dirty="0"/>
                <a:t>	CTRL: </a:t>
              </a:r>
              <a:r>
                <a:rPr lang="sv-SE" sz="1200" dirty="0" err="1"/>
                <a:t>Took</a:t>
              </a:r>
              <a:r>
                <a:rPr lang="sv-SE" sz="1200" dirty="0"/>
                <a:t> item</a:t>
              </a:r>
            </a:p>
            <a:p>
              <a:r>
                <a:rPr lang="sv-SE" sz="1200" dirty="0"/>
                <a:t>V: </a:t>
              </a:r>
              <a:r>
                <a:rPr lang="sv-SE" sz="1200" dirty="0" err="1"/>
                <a:t>Replace</a:t>
              </a:r>
              <a:r>
                <a:rPr lang="sv-SE" sz="1200" dirty="0"/>
                <a:t> </a:t>
              </a:r>
              <a:r>
                <a:rPr lang="sv-SE" sz="1200" dirty="0" err="1"/>
                <a:t>me</a:t>
              </a:r>
              <a:r>
                <a:rPr lang="sv-SE" sz="1200" dirty="0"/>
                <a:t> at </a:t>
              </a:r>
              <a:r>
                <a:rPr lang="sv-SE" sz="1200" dirty="0" err="1"/>
                <a:t>location</a:t>
              </a:r>
              <a:endParaRPr lang="en-GB" sz="1200" dirty="0"/>
            </a:p>
          </p:txBody>
        </p:sp>
        <p:sp>
          <p:nvSpPr>
            <p:cNvPr id="55" name="Rektangel 54">
              <a:extLst>
                <a:ext uri="{FF2B5EF4-FFF2-40B4-BE49-F238E27FC236}">
                  <a16:creationId xmlns:a16="http://schemas.microsoft.com/office/drawing/2014/main" id="{C96F225C-56E6-4BF1-B9AA-DC4C5B2F0AEE}"/>
                </a:ext>
              </a:extLst>
            </p:cNvPr>
            <p:cNvSpPr/>
            <p:nvPr/>
          </p:nvSpPr>
          <p:spPr>
            <a:xfrm>
              <a:off x="4038971" y="206042"/>
              <a:ext cx="3754779" cy="389071"/>
            </a:xfrm>
            <a:prstGeom prst="rect">
              <a:avLst/>
            </a:prstGeom>
            <a:solidFill>
              <a:schemeClr val="accent6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t"/>
            <a:lstStyle/>
            <a:p>
              <a:r>
                <a:rPr lang="sv-SE" sz="1600" b="1" dirty="0" err="1"/>
                <a:t>Teamplay</a:t>
              </a:r>
              <a:r>
                <a:rPr lang="sv-SE" sz="1600" b="1" dirty="0"/>
                <a:t> </a:t>
              </a:r>
              <a:r>
                <a:rPr lang="sv-SE" sz="1600" b="1" dirty="0" err="1"/>
                <a:t>messages</a:t>
              </a:r>
              <a:endParaRPr lang="en-GB" sz="1600" dirty="0"/>
            </a:p>
          </p:txBody>
        </p:sp>
      </p:grpSp>
      <p:grpSp>
        <p:nvGrpSpPr>
          <p:cNvPr id="4" name="Grupp 3">
            <a:extLst>
              <a:ext uri="{FF2B5EF4-FFF2-40B4-BE49-F238E27FC236}">
                <a16:creationId xmlns:a16="http://schemas.microsoft.com/office/drawing/2014/main" id="{662DFB9D-6148-4170-96C6-F7FD7A769EE8}"/>
              </a:ext>
            </a:extLst>
          </p:cNvPr>
          <p:cNvGrpSpPr/>
          <p:nvPr/>
        </p:nvGrpSpPr>
        <p:grpSpPr>
          <a:xfrm>
            <a:off x="4022397" y="206038"/>
            <a:ext cx="3748012" cy="2037428"/>
            <a:chOff x="7884824" y="206042"/>
            <a:chExt cx="3779815" cy="2037428"/>
          </a:xfrm>
        </p:grpSpPr>
        <p:sp>
          <p:nvSpPr>
            <p:cNvPr id="39" name="Rektangel 38">
              <a:extLst>
                <a:ext uri="{FF2B5EF4-FFF2-40B4-BE49-F238E27FC236}">
                  <a16:creationId xmlns:a16="http://schemas.microsoft.com/office/drawing/2014/main" id="{54BCF887-BA69-4290-AFE7-EAC384A2EC9E}"/>
                </a:ext>
              </a:extLst>
            </p:cNvPr>
            <p:cNvSpPr/>
            <p:nvPr/>
          </p:nvSpPr>
          <p:spPr>
            <a:xfrm>
              <a:off x="7884824" y="579186"/>
              <a:ext cx="3779187" cy="1664284"/>
            </a:xfrm>
            <a:prstGeom prst="rect">
              <a:avLst/>
            </a:prstGeom>
            <a:solidFill>
              <a:schemeClr val="accent4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t"/>
            <a:lstStyle/>
            <a:p>
              <a:pPr defTabSz="808038"/>
              <a:r>
                <a:rPr lang="sv-SE" sz="1200" dirty="0"/>
                <a:t>ESC: </a:t>
              </a:r>
              <a:r>
                <a:rPr lang="sv-SE" sz="1200" dirty="0" err="1"/>
                <a:t>Menu</a:t>
              </a:r>
              <a:r>
                <a:rPr lang="sv-SE" sz="1200" dirty="0"/>
                <a:t>		Tilde: </a:t>
              </a:r>
              <a:r>
                <a:rPr lang="sv-SE" sz="1200" dirty="0" err="1"/>
                <a:t>Toggle</a:t>
              </a:r>
              <a:r>
                <a:rPr lang="sv-SE" sz="1200" dirty="0"/>
                <a:t> </a:t>
              </a:r>
              <a:r>
                <a:rPr lang="sv-SE" sz="1200" dirty="0" err="1"/>
                <a:t>console</a:t>
              </a:r>
              <a:endParaRPr lang="sv-SE" sz="1200" dirty="0"/>
            </a:p>
            <a:p>
              <a:pPr defTabSz="808038"/>
              <a:r>
                <a:rPr lang="sv-SE" sz="1200" dirty="0"/>
                <a:t>F5: </a:t>
              </a:r>
              <a:r>
                <a:rPr lang="sv-SE" sz="1200" dirty="0" err="1"/>
                <a:t>Toggle</a:t>
              </a:r>
              <a:r>
                <a:rPr lang="sv-SE" sz="1200" dirty="0"/>
                <a:t> ready	</a:t>
              </a:r>
              <a:r>
                <a:rPr lang="sv-SE" sz="1200" dirty="0" err="1"/>
                <a:t>Enter</a:t>
              </a:r>
              <a:r>
                <a:rPr lang="sv-SE" sz="1200" dirty="0"/>
                <a:t>: Chat</a:t>
              </a:r>
            </a:p>
            <a:p>
              <a:pPr>
                <a:tabLst>
                  <a:tab pos="1616075" algn="l"/>
                </a:tabLst>
              </a:pPr>
              <a:r>
                <a:rPr lang="sv-SE" sz="1200" dirty="0"/>
                <a:t>F6: Break	Y: Team </a:t>
              </a:r>
              <a:r>
                <a:rPr lang="sv-SE" sz="1200" dirty="0" err="1"/>
                <a:t>chat</a:t>
              </a:r>
              <a:endParaRPr lang="sv-SE" sz="1200" dirty="0"/>
            </a:p>
            <a:p>
              <a:pPr defTabSz="762000">
                <a:tabLst>
                  <a:tab pos="1616075" algn="l"/>
                </a:tabLst>
              </a:pPr>
              <a:r>
                <a:rPr lang="sv-SE" sz="1200" dirty="0"/>
                <a:t>F7: </a:t>
              </a:r>
              <a:r>
                <a:rPr lang="sv-SE" sz="1200" dirty="0" err="1"/>
                <a:t>Join</a:t>
              </a:r>
              <a:r>
                <a:rPr lang="sv-SE" sz="1200" dirty="0"/>
                <a:t>	U: QTV </a:t>
              </a:r>
              <a:r>
                <a:rPr lang="sv-SE" sz="1200" dirty="0" err="1"/>
                <a:t>observer</a:t>
              </a:r>
              <a:r>
                <a:rPr lang="sv-SE" sz="1200" dirty="0"/>
                <a:t>-to-game </a:t>
              </a:r>
              <a:r>
                <a:rPr lang="sv-SE" sz="1200" dirty="0" err="1"/>
                <a:t>chat</a:t>
              </a:r>
              <a:endParaRPr lang="sv-SE" sz="1200" dirty="0"/>
            </a:p>
            <a:p>
              <a:pPr defTabSz="808038"/>
              <a:r>
                <a:rPr lang="sv-SE" sz="1200" dirty="0"/>
                <a:t>F8: </a:t>
              </a:r>
              <a:r>
                <a:rPr lang="sv-SE" sz="1200" dirty="0" err="1"/>
                <a:t>Observe</a:t>
              </a:r>
              <a:r>
                <a:rPr lang="sv-SE" sz="1200" dirty="0"/>
                <a:t>		</a:t>
              </a:r>
              <a:r>
                <a:rPr lang="sv-SE" sz="1200" dirty="0" err="1"/>
                <a:t>Tab</a:t>
              </a:r>
              <a:r>
                <a:rPr lang="sv-SE" sz="1200" dirty="0"/>
                <a:t>: Show scores</a:t>
              </a:r>
            </a:p>
            <a:p>
              <a:pPr defTabSz="808038"/>
              <a:r>
                <a:rPr lang="sv-SE" sz="1200" dirty="0"/>
                <a:t>F9: Server browser	</a:t>
              </a:r>
            </a:p>
            <a:p>
              <a:pPr defTabSz="808038"/>
              <a:r>
                <a:rPr lang="sv-SE" sz="1200" dirty="0"/>
                <a:t>F12: </a:t>
              </a:r>
              <a:r>
                <a:rPr lang="sv-SE" sz="1200" dirty="0" err="1"/>
                <a:t>Screenshot</a:t>
              </a:r>
              <a:r>
                <a:rPr lang="sv-SE" sz="1200" dirty="0"/>
                <a:t>	</a:t>
              </a:r>
            </a:p>
          </p:txBody>
        </p:sp>
        <p:sp>
          <p:nvSpPr>
            <p:cNvPr id="56" name="Rektangel 55">
              <a:extLst>
                <a:ext uri="{FF2B5EF4-FFF2-40B4-BE49-F238E27FC236}">
                  <a16:creationId xmlns:a16="http://schemas.microsoft.com/office/drawing/2014/main" id="{FF0A49C8-D26B-4C5B-A25F-BA062CA7A338}"/>
                </a:ext>
              </a:extLst>
            </p:cNvPr>
            <p:cNvSpPr/>
            <p:nvPr/>
          </p:nvSpPr>
          <p:spPr>
            <a:xfrm>
              <a:off x="7891051" y="206042"/>
              <a:ext cx="3773588" cy="389073"/>
            </a:xfrm>
            <a:prstGeom prst="rect">
              <a:avLst/>
            </a:prstGeom>
            <a:solidFill>
              <a:schemeClr val="accent4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t"/>
            <a:lstStyle/>
            <a:p>
              <a:r>
                <a:rPr lang="sv-SE" sz="1600" b="1" dirty="0" err="1"/>
                <a:t>Menus</a:t>
              </a:r>
              <a:r>
                <a:rPr lang="sv-SE" sz="1600" b="1" dirty="0"/>
                <a:t> etc.</a:t>
              </a:r>
              <a:endParaRPr lang="en-GB" sz="1600" dirty="0"/>
            </a:p>
          </p:txBody>
        </p:sp>
      </p:grpSp>
      <p:sp>
        <p:nvSpPr>
          <p:cNvPr id="58" name="Rektangel 57">
            <a:extLst>
              <a:ext uri="{FF2B5EF4-FFF2-40B4-BE49-F238E27FC236}">
                <a16:creationId xmlns:a16="http://schemas.microsoft.com/office/drawing/2014/main" id="{CD87503D-B3C4-40CD-8066-CC03A7B7DBD2}"/>
              </a:ext>
            </a:extLst>
          </p:cNvPr>
          <p:cNvSpPr/>
          <p:nvPr/>
        </p:nvSpPr>
        <p:spPr>
          <a:xfrm>
            <a:off x="1986603" y="2872498"/>
            <a:ext cx="457682" cy="461612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91EF34D7-FA61-4E77-8666-DD7628DC29ED}"/>
              </a:ext>
            </a:extLst>
          </p:cNvPr>
          <p:cNvSpPr/>
          <p:nvPr/>
        </p:nvSpPr>
        <p:spPr>
          <a:xfrm>
            <a:off x="2444285" y="2871320"/>
            <a:ext cx="504299" cy="461612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ktangel 59">
            <a:extLst>
              <a:ext uri="{FF2B5EF4-FFF2-40B4-BE49-F238E27FC236}">
                <a16:creationId xmlns:a16="http://schemas.microsoft.com/office/drawing/2014/main" id="{D67E27F0-1532-451B-9BBB-AB6F5CC413E7}"/>
              </a:ext>
            </a:extLst>
          </p:cNvPr>
          <p:cNvSpPr/>
          <p:nvPr/>
        </p:nvSpPr>
        <p:spPr>
          <a:xfrm>
            <a:off x="3329945" y="4951178"/>
            <a:ext cx="511562" cy="5329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DB89E2F8-27BD-484B-9675-7CEBF444B95D}"/>
              </a:ext>
            </a:extLst>
          </p:cNvPr>
          <p:cNvSpPr/>
          <p:nvPr/>
        </p:nvSpPr>
        <p:spPr>
          <a:xfrm>
            <a:off x="2948333" y="2871320"/>
            <a:ext cx="517945" cy="461612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8B8E0EA3-CB45-4819-8A6E-52EFA6E3E6A8}"/>
              </a:ext>
            </a:extLst>
          </p:cNvPr>
          <p:cNvSpPr/>
          <p:nvPr/>
        </p:nvSpPr>
        <p:spPr>
          <a:xfrm>
            <a:off x="3466279" y="2871320"/>
            <a:ext cx="525328" cy="461612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ktangel 62">
            <a:extLst>
              <a:ext uri="{FF2B5EF4-FFF2-40B4-BE49-F238E27FC236}">
                <a16:creationId xmlns:a16="http://schemas.microsoft.com/office/drawing/2014/main" id="{39D9B5CA-936D-4794-AB9B-41A6FE47D41B}"/>
              </a:ext>
            </a:extLst>
          </p:cNvPr>
          <p:cNvSpPr/>
          <p:nvPr/>
        </p:nvSpPr>
        <p:spPr>
          <a:xfrm>
            <a:off x="5055726" y="2871320"/>
            <a:ext cx="457097" cy="46161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3E6666FE-30EC-4B69-8EEA-8BDBCDECC901}"/>
              </a:ext>
            </a:extLst>
          </p:cNvPr>
          <p:cNvSpPr/>
          <p:nvPr/>
        </p:nvSpPr>
        <p:spPr>
          <a:xfrm>
            <a:off x="6130302" y="2871320"/>
            <a:ext cx="481178" cy="46161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31A095A8-B78E-40CE-9E9B-9EE3658AC924}"/>
              </a:ext>
            </a:extLst>
          </p:cNvPr>
          <p:cNvSpPr/>
          <p:nvPr/>
        </p:nvSpPr>
        <p:spPr>
          <a:xfrm>
            <a:off x="576223" y="5468234"/>
            <a:ext cx="745135" cy="572849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Image result for quake logo png">
            <a:extLst>
              <a:ext uri="{FF2B5EF4-FFF2-40B4-BE49-F238E27FC236}">
                <a16:creationId xmlns:a16="http://schemas.microsoft.com/office/drawing/2014/main" id="{A3EDF935-F597-4F4E-A03C-C4DA26F95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4" y="6143037"/>
            <a:ext cx="433786" cy="653408"/>
          </a:xfrm>
          <a:prstGeom prst="rect">
            <a:avLst/>
          </a:prstGeom>
          <a:noFill/>
        </p:spPr>
      </p:pic>
      <p:sp>
        <p:nvSpPr>
          <p:cNvPr id="66" name="Rektangel 65">
            <a:extLst>
              <a:ext uri="{FF2B5EF4-FFF2-40B4-BE49-F238E27FC236}">
                <a16:creationId xmlns:a16="http://schemas.microsoft.com/office/drawing/2014/main" id="{4D129907-A334-4521-A33D-667351915C6E}"/>
              </a:ext>
            </a:extLst>
          </p:cNvPr>
          <p:cNvSpPr/>
          <p:nvPr/>
        </p:nvSpPr>
        <p:spPr>
          <a:xfrm>
            <a:off x="2526112" y="3968991"/>
            <a:ext cx="515084" cy="476467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BF571460-1485-4049-B31D-AA7AEF1FA5B4}"/>
              </a:ext>
            </a:extLst>
          </p:cNvPr>
          <p:cNvSpPr/>
          <p:nvPr/>
        </p:nvSpPr>
        <p:spPr>
          <a:xfrm>
            <a:off x="2806066" y="4951178"/>
            <a:ext cx="527834" cy="5329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9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79</Words>
  <Application>Microsoft Office PowerPoint</Application>
  <PresentationFormat>Bredbild</PresentationFormat>
  <Paragraphs>34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Linus Bäckman</dc:creator>
  <cp:lastModifiedBy>Linus Bäckman</cp:lastModifiedBy>
  <cp:revision>104</cp:revision>
  <dcterms:created xsi:type="dcterms:W3CDTF">2017-10-12T09:22:09Z</dcterms:created>
  <dcterms:modified xsi:type="dcterms:W3CDTF">2017-11-03T11:35:44Z</dcterms:modified>
</cp:coreProperties>
</file>