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440"/>
    <p:restoredTop sz="94694"/>
  </p:normalViewPr>
  <p:slideViewPr>
    <p:cSldViewPr snapToGrid="0">
      <p:cViewPr varScale="1">
        <p:scale>
          <a:sx n="54" d="100"/>
          <a:sy n="54" d="100"/>
        </p:scale>
        <p:origin x="240" y="1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CAEDA1-81EF-FF44-9B04-0CA450AF4FCD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s-MX"/>
        </a:p>
      </dgm:t>
    </dgm:pt>
    <dgm:pt modelId="{B7C3FAC6-89DE-4C4E-885D-21BEE8DBD5DD}">
      <dgm:prSet/>
      <dgm:spPr/>
      <dgm:t>
        <a:bodyPr/>
        <a:lstStyle/>
        <a:p>
          <a:r>
            <a:rPr lang="es-PE"/>
            <a:t>SQLite</a:t>
          </a:r>
          <a:endParaRPr lang="es-PE" dirty="0"/>
        </a:p>
      </dgm:t>
    </dgm:pt>
    <dgm:pt modelId="{751FA51A-AB06-344C-9B5C-55221CA64576}" type="parTrans" cxnId="{E5B80113-57CC-BB43-917F-40937A219ED8}">
      <dgm:prSet/>
      <dgm:spPr/>
      <dgm:t>
        <a:bodyPr/>
        <a:lstStyle/>
        <a:p>
          <a:endParaRPr lang="es-MX"/>
        </a:p>
      </dgm:t>
    </dgm:pt>
    <dgm:pt modelId="{B64FDC4F-3C03-B642-B234-E5AD49EF708F}" type="sibTrans" cxnId="{E5B80113-57CC-BB43-917F-40937A219ED8}">
      <dgm:prSet/>
      <dgm:spPr/>
      <dgm:t>
        <a:bodyPr/>
        <a:lstStyle/>
        <a:p>
          <a:endParaRPr lang="es-MX"/>
        </a:p>
      </dgm:t>
    </dgm:pt>
    <dgm:pt modelId="{60E6A0FD-30DF-1149-8D01-F40130850FA9}">
      <dgm:prSet/>
      <dgm:spPr/>
      <dgm:t>
        <a:bodyPr/>
        <a:lstStyle/>
        <a:p>
          <a:r>
            <a:rPr lang="es-PE"/>
            <a:t>JDBC</a:t>
          </a:r>
        </a:p>
      </dgm:t>
    </dgm:pt>
    <dgm:pt modelId="{D010E48F-433F-FB4A-AF58-8BA018C84E8F}" type="parTrans" cxnId="{E6BDC32D-7A96-A54B-9B1A-027D6A070AAA}">
      <dgm:prSet/>
      <dgm:spPr/>
      <dgm:t>
        <a:bodyPr/>
        <a:lstStyle/>
        <a:p>
          <a:endParaRPr lang="es-MX"/>
        </a:p>
      </dgm:t>
    </dgm:pt>
    <dgm:pt modelId="{BEAAEBDB-B88D-2C4F-A3DC-791734220E65}" type="sibTrans" cxnId="{E6BDC32D-7A96-A54B-9B1A-027D6A070AAA}">
      <dgm:prSet/>
      <dgm:spPr/>
      <dgm:t>
        <a:bodyPr/>
        <a:lstStyle/>
        <a:p>
          <a:endParaRPr lang="es-MX"/>
        </a:p>
      </dgm:t>
    </dgm:pt>
    <dgm:pt modelId="{216E6ACC-4857-9442-B93D-0A2D5C2D405E}">
      <dgm:prSet/>
      <dgm:spPr/>
      <dgm:t>
        <a:bodyPr/>
        <a:lstStyle/>
        <a:p>
          <a:r>
            <a:rPr lang="es-PE"/>
            <a:t>Eclipse IDE</a:t>
          </a:r>
        </a:p>
      </dgm:t>
    </dgm:pt>
    <dgm:pt modelId="{79F525FD-7D9C-C645-AD52-5306C8623548}" type="parTrans" cxnId="{B54A0A5E-2A00-1444-913B-A76113AA76C8}">
      <dgm:prSet/>
      <dgm:spPr/>
      <dgm:t>
        <a:bodyPr/>
        <a:lstStyle/>
        <a:p>
          <a:endParaRPr lang="es-MX"/>
        </a:p>
      </dgm:t>
    </dgm:pt>
    <dgm:pt modelId="{6A8297E0-A17B-D64D-A90F-E2E462FDE38C}" type="sibTrans" cxnId="{B54A0A5E-2A00-1444-913B-A76113AA76C8}">
      <dgm:prSet/>
      <dgm:spPr/>
      <dgm:t>
        <a:bodyPr/>
        <a:lstStyle/>
        <a:p>
          <a:endParaRPr lang="es-MX"/>
        </a:p>
      </dgm:t>
    </dgm:pt>
    <dgm:pt modelId="{D8305BC7-3212-5645-B97E-6D49A80D8DD7}">
      <dgm:prSet/>
      <dgm:spPr/>
      <dgm:t>
        <a:bodyPr/>
        <a:lstStyle/>
        <a:p>
          <a:r>
            <a:rPr lang="es-PE"/>
            <a:t>Swing (interfaces gráficas)</a:t>
          </a:r>
        </a:p>
      </dgm:t>
    </dgm:pt>
    <dgm:pt modelId="{2381EB66-A78E-2B4D-9604-ACB4758936CC}" type="parTrans" cxnId="{402E1CB5-1CBB-8E40-A211-FA7E9B9B5755}">
      <dgm:prSet/>
      <dgm:spPr/>
      <dgm:t>
        <a:bodyPr/>
        <a:lstStyle/>
        <a:p>
          <a:endParaRPr lang="es-MX"/>
        </a:p>
      </dgm:t>
    </dgm:pt>
    <dgm:pt modelId="{F0EABB4C-81B5-CA49-9ED7-AF6B5C7DF0BD}" type="sibTrans" cxnId="{402E1CB5-1CBB-8E40-A211-FA7E9B9B5755}">
      <dgm:prSet/>
      <dgm:spPr/>
      <dgm:t>
        <a:bodyPr/>
        <a:lstStyle/>
        <a:p>
          <a:endParaRPr lang="es-MX"/>
        </a:p>
      </dgm:t>
    </dgm:pt>
    <dgm:pt modelId="{7D732B45-C0AC-8742-A888-C6C1BE7DBBD2}">
      <dgm:prSet/>
      <dgm:spPr/>
      <dgm:t>
        <a:bodyPr/>
        <a:lstStyle/>
        <a:p>
          <a:r>
            <a:rPr lang="es-PE" dirty="0"/>
            <a:t>Java</a:t>
          </a:r>
        </a:p>
      </dgm:t>
    </dgm:pt>
    <dgm:pt modelId="{873D10C3-75E7-4F4C-9CDE-1941A7EFAB63}" type="sibTrans" cxnId="{EEE293BF-87D7-E54C-B3A9-84ACA2F27A9D}">
      <dgm:prSet/>
      <dgm:spPr/>
      <dgm:t>
        <a:bodyPr/>
        <a:lstStyle/>
        <a:p>
          <a:endParaRPr lang="es-MX"/>
        </a:p>
      </dgm:t>
    </dgm:pt>
    <dgm:pt modelId="{A10E8FB4-5B5C-2F48-A81C-03E695BBF149}" type="parTrans" cxnId="{EEE293BF-87D7-E54C-B3A9-84ACA2F27A9D}">
      <dgm:prSet/>
      <dgm:spPr/>
      <dgm:t>
        <a:bodyPr/>
        <a:lstStyle/>
        <a:p>
          <a:endParaRPr lang="es-MX"/>
        </a:p>
      </dgm:t>
    </dgm:pt>
    <dgm:pt modelId="{B9FE4D23-82F9-B045-99C9-E7B3D289103A}" type="pres">
      <dgm:prSet presAssocID="{9ACAEDA1-81EF-FF44-9B04-0CA450AF4FCD}" presName="vert0" presStyleCnt="0">
        <dgm:presLayoutVars>
          <dgm:dir/>
          <dgm:animOne val="branch"/>
          <dgm:animLvl val="lvl"/>
        </dgm:presLayoutVars>
      </dgm:prSet>
      <dgm:spPr/>
    </dgm:pt>
    <dgm:pt modelId="{6E2A04F4-2D14-A647-B2D7-26A8C45DFE2C}" type="pres">
      <dgm:prSet presAssocID="{7D732B45-C0AC-8742-A888-C6C1BE7DBBD2}" presName="thickLine" presStyleLbl="alignNode1" presStyleIdx="0" presStyleCnt="5"/>
      <dgm:spPr/>
    </dgm:pt>
    <dgm:pt modelId="{84608322-BF0B-3448-866E-FA40BCD8AE76}" type="pres">
      <dgm:prSet presAssocID="{7D732B45-C0AC-8742-A888-C6C1BE7DBBD2}" presName="horz1" presStyleCnt="0"/>
      <dgm:spPr/>
    </dgm:pt>
    <dgm:pt modelId="{C1AFC121-E772-5F4B-A433-6C12D223DA80}" type="pres">
      <dgm:prSet presAssocID="{7D732B45-C0AC-8742-A888-C6C1BE7DBBD2}" presName="tx1" presStyleLbl="revTx" presStyleIdx="0" presStyleCnt="5"/>
      <dgm:spPr/>
    </dgm:pt>
    <dgm:pt modelId="{7303F41F-A3AB-6849-AC11-C0B71C8F4A42}" type="pres">
      <dgm:prSet presAssocID="{7D732B45-C0AC-8742-A888-C6C1BE7DBBD2}" presName="vert1" presStyleCnt="0"/>
      <dgm:spPr/>
    </dgm:pt>
    <dgm:pt modelId="{F39B9750-EB4C-F945-9EC6-B37854D9D1EB}" type="pres">
      <dgm:prSet presAssocID="{B7C3FAC6-89DE-4C4E-885D-21BEE8DBD5DD}" presName="thickLine" presStyleLbl="alignNode1" presStyleIdx="1" presStyleCnt="5"/>
      <dgm:spPr/>
    </dgm:pt>
    <dgm:pt modelId="{20B1D04C-CCAE-BF4C-A615-A02D41ADF714}" type="pres">
      <dgm:prSet presAssocID="{B7C3FAC6-89DE-4C4E-885D-21BEE8DBD5DD}" presName="horz1" presStyleCnt="0"/>
      <dgm:spPr/>
    </dgm:pt>
    <dgm:pt modelId="{69C77F48-D028-9C46-879F-EBA5744554EB}" type="pres">
      <dgm:prSet presAssocID="{B7C3FAC6-89DE-4C4E-885D-21BEE8DBD5DD}" presName="tx1" presStyleLbl="revTx" presStyleIdx="1" presStyleCnt="5"/>
      <dgm:spPr/>
    </dgm:pt>
    <dgm:pt modelId="{9D726273-3F23-EB43-B4A5-8E255B790D56}" type="pres">
      <dgm:prSet presAssocID="{B7C3FAC6-89DE-4C4E-885D-21BEE8DBD5DD}" presName="vert1" presStyleCnt="0"/>
      <dgm:spPr/>
    </dgm:pt>
    <dgm:pt modelId="{92A5C43C-BA82-5A4E-80B4-2B27BFE5C8FF}" type="pres">
      <dgm:prSet presAssocID="{60E6A0FD-30DF-1149-8D01-F40130850FA9}" presName="thickLine" presStyleLbl="alignNode1" presStyleIdx="2" presStyleCnt="5"/>
      <dgm:spPr/>
    </dgm:pt>
    <dgm:pt modelId="{FC25D32C-2223-F343-A4DE-3093E0FC317D}" type="pres">
      <dgm:prSet presAssocID="{60E6A0FD-30DF-1149-8D01-F40130850FA9}" presName="horz1" presStyleCnt="0"/>
      <dgm:spPr/>
    </dgm:pt>
    <dgm:pt modelId="{CD13CF00-63CA-CF42-87B6-3F530C4E6F80}" type="pres">
      <dgm:prSet presAssocID="{60E6A0FD-30DF-1149-8D01-F40130850FA9}" presName="tx1" presStyleLbl="revTx" presStyleIdx="2" presStyleCnt="5"/>
      <dgm:spPr/>
    </dgm:pt>
    <dgm:pt modelId="{B8BBC20E-B422-B440-A1E9-424DCC3B41D2}" type="pres">
      <dgm:prSet presAssocID="{60E6A0FD-30DF-1149-8D01-F40130850FA9}" presName="vert1" presStyleCnt="0"/>
      <dgm:spPr/>
    </dgm:pt>
    <dgm:pt modelId="{448B79EA-3FEC-2D48-B8BE-9FCF12777C99}" type="pres">
      <dgm:prSet presAssocID="{216E6ACC-4857-9442-B93D-0A2D5C2D405E}" presName="thickLine" presStyleLbl="alignNode1" presStyleIdx="3" presStyleCnt="5"/>
      <dgm:spPr/>
    </dgm:pt>
    <dgm:pt modelId="{4E4957C6-DC0F-3448-93DC-072D2B6CAFCD}" type="pres">
      <dgm:prSet presAssocID="{216E6ACC-4857-9442-B93D-0A2D5C2D405E}" presName="horz1" presStyleCnt="0"/>
      <dgm:spPr/>
    </dgm:pt>
    <dgm:pt modelId="{08B88B1A-05A3-2F40-B209-F52A583B8E30}" type="pres">
      <dgm:prSet presAssocID="{216E6ACC-4857-9442-B93D-0A2D5C2D405E}" presName="tx1" presStyleLbl="revTx" presStyleIdx="3" presStyleCnt="5"/>
      <dgm:spPr/>
    </dgm:pt>
    <dgm:pt modelId="{EE7284B9-155B-3342-BAA4-02230A3CF1B4}" type="pres">
      <dgm:prSet presAssocID="{216E6ACC-4857-9442-B93D-0A2D5C2D405E}" presName="vert1" presStyleCnt="0"/>
      <dgm:spPr/>
    </dgm:pt>
    <dgm:pt modelId="{1AAE8D8D-3540-D147-BBC0-11F01BE708A2}" type="pres">
      <dgm:prSet presAssocID="{D8305BC7-3212-5645-B97E-6D49A80D8DD7}" presName="thickLine" presStyleLbl="alignNode1" presStyleIdx="4" presStyleCnt="5"/>
      <dgm:spPr/>
    </dgm:pt>
    <dgm:pt modelId="{D34ACA51-B9BC-164C-8E31-453E8AC185FB}" type="pres">
      <dgm:prSet presAssocID="{D8305BC7-3212-5645-B97E-6D49A80D8DD7}" presName="horz1" presStyleCnt="0"/>
      <dgm:spPr/>
    </dgm:pt>
    <dgm:pt modelId="{F806DB04-983F-FF42-BFEB-D00D15ACA485}" type="pres">
      <dgm:prSet presAssocID="{D8305BC7-3212-5645-B97E-6D49A80D8DD7}" presName="tx1" presStyleLbl="revTx" presStyleIdx="4" presStyleCnt="5"/>
      <dgm:spPr/>
    </dgm:pt>
    <dgm:pt modelId="{9525C2A1-A229-9A4F-81F4-ECF76F8E7534}" type="pres">
      <dgm:prSet presAssocID="{D8305BC7-3212-5645-B97E-6D49A80D8DD7}" presName="vert1" presStyleCnt="0"/>
      <dgm:spPr/>
    </dgm:pt>
  </dgm:ptLst>
  <dgm:cxnLst>
    <dgm:cxn modelId="{94A51302-1860-C44B-BE4F-E8E0B41AC8E2}" type="presOf" srcId="{9ACAEDA1-81EF-FF44-9B04-0CA450AF4FCD}" destId="{B9FE4D23-82F9-B045-99C9-E7B3D289103A}" srcOrd="0" destOrd="0" presId="urn:microsoft.com/office/officeart/2008/layout/LinedList"/>
    <dgm:cxn modelId="{9811AA04-F6E9-B64A-A6B5-5663ABDA18B6}" type="presOf" srcId="{216E6ACC-4857-9442-B93D-0A2D5C2D405E}" destId="{08B88B1A-05A3-2F40-B209-F52A583B8E30}" srcOrd="0" destOrd="0" presId="urn:microsoft.com/office/officeart/2008/layout/LinedList"/>
    <dgm:cxn modelId="{E5B80113-57CC-BB43-917F-40937A219ED8}" srcId="{9ACAEDA1-81EF-FF44-9B04-0CA450AF4FCD}" destId="{B7C3FAC6-89DE-4C4E-885D-21BEE8DBD5DD}" srcOrd="1" destOrd="0" parTransId="{751FA51A-AB06-344C-9B5C-55221CA64576}" sibTransId="{B64FDC4F-3C03-B642-B234-E5AD49EF708F}"/>
    <dgm:cxn modelId="{023C2913-CA10-EE43-8E2D-03CBA52DE010}" type="presOf" srcId="{D8305BC7-3212-5645-B97E-6D49A80D8DD7}" destId="{F806DB04-983F-FF42-BFEB-D00D15ACA485}" srcOrd="0" destOrd="0" presId="urn:microsoft.com/office/officeart/2008/layout/LinedList"/>
    <dgm:cxn modelId="{5360B326-7A41-B048-89F7-D26B149B4781}" type="presOf" srcId="{7D732B45-C0AC-8742-A888-C6C1BE7DBBD2}" destId="{C1AFC121-E772-5F4B-A433-6C12D223DA80}" srcOrd="0" destOrd="0" presId="urn:microsoft.com/office/officeart/2008/layout/LinedList"/>
    <dgm:cxn modelId="{E6BDC32D-7A96-A54B-9B1A-027D6A070AAA}" srcId="{9ACAEDA1-81EF-FF44-9B04-0CA450AF4FCD}" destId="{60E6A0FD-30DF-1149-8D01-F40130850FA9}" srcOrd="2" destOrd="0" parTransId="{D010E48F-433F-FB4A-AF58-8BA018C84E8F}" sibTransId="{BEAAEBDB-B88D-2C4F-A3DC-791734220E65}"/>
    <dgm:cxn modelId="{B54A0A5E-2A00-1444-913B-A76113AA76C8}" srcId="{9ACAEDA1-81EF-FF44-9B04-0CA450AF4FCD}" destId="{216E6ACC-4857-9442-B93D-0A2D5C2D405E}" srcOrd="3" destOrd="0" parTransId="{79F525FD-7D9C-C645-AD52-5306C8623548}" sibTransId="{6A8297E0-A17B-D64D-A90F-E2E462FDE38C}"/>
    <dgm:cxn modelId="{C73A5F6C-C362-A54C-B88D-87DACCDBE53B}" type="presOf" srcId="{B7C3FAC6-89DE-4C4E-885D-21BEE8DBD5DD}" destId="{69C77F48-D028-9C46-879F-EBA5744554EB}" srcOrd="0" destOrd="0" presId="urn:microsoft.com/office/officeart/2008/layout/LinedList"/>
    <dgm:cxn modelId="{402E1CB5-1CBB-8E40-A211-FA7E9B9B5755}" srcId="{9ACAEDA1-81EF-FF44-9B04-0CA450AF4FCD}" destId="{D8305BC7-3212-5645-B97E-6D49A80D8DD7}" srcOrd="4" destOrd="0" parTransId="{2381EB66-A78E-2B4D-9604-ACB4758936CC}" sibTransId="{F0EABB4C-81B5-CA49-9ED7-AF6B5C7DF0BD}"/>
    <dgm:cxn modelId="{EEE293BF-87D7-E54C-B3A9-84ACA2F27A9D}" srcId="{9ACAEDA1-81EF-FF44-9B04-0CA450AF4FCD}" destId="{7D732B45-C0AC-8742-A888-C6C1BE7DBBD2}" srcOrd="0" destOrd="0" parTransId="{A10E8FB4-5B5C-2F48-A81C-03E695BBF149}" sibTransId="{873D10C3-75E7-4F4C-9CDE-1941A7EFAB63}"/>
    <dgm:cxn modelId="{106B7EEC-D730-9A43-80E3-79482CA10510}" type="presOf" srcId="{60E6A0FD-30DF-1149-8D01-F40130850FA9}" destId="{CD13CF00-63CA-CF42-87B6-3F530C4E6F80}" srcOrd="0" destOrd="0" presId="urn:microsoft.com/office/officeart/2008/layout/LinedList"/>
    <dgm:cxn modelId="{CA516300-E18F-C347-AD56-1641F6316186}" type="presParOf" srcId="{B9FE4D23-82F9-B045-99C9-E7B3D289103A}" destId="{6E2A04F4-2D14-A647-B2D7-26A8C45DFE2C}" srcOrd="0" destOrd="0" presId="urn:microsoft.com/office/officeart/2008/layout/LinedList"/>
    <dgm:cxn modelId="{2F92BDED-3709-8E46-ACA7-CAF24CAAAD2C}" type="presParOf" srcId="{B9FE4D23-82F9-B045-99C9-E7B3D289103A}" destId="{84608322-BF0B-3448-866E-FA40BCD8AE76}" srcOrd="1" destOrd="0" presId="urn:microsoft.com/office/officeart/2008/layout/LinedList"/>
    <dgm:cxn modelId="{0E788538-04F7-6C49-A506-8936731A4558}" type="presParOf" srcId="{84608322-BF0B-3448-866E-FA40BCD8AE76}" destId="{C1AFC121-E772-5F4B-A433-6C12D223DA80}" srcOrd="0" destOrd="0" presId="urn:microsoft.com/office/officeart/2008/layout/LinedList"/>
    <dgm:cxn modelId="{05786263-CC71-CB47-9E8C-8145050DE224}" type="presParOf" srcId="{84608322-BF0B-3448-866E-FA40BCD8AE76}" destId="{7303F41F-A3AB-6849-AC11-C0B71C8F4A42}" srcOrd="1" destOrd="0" presId="urn:microsoft.com/office/officeart/2008/layout/LinedList"/>
    <dgm:cxn modelId="{ADDA1B99-DD50-284A-A4C8-F651C1FE419B}" type="presParOf" srcId="{B9FE4D23-82F9-B045-99C9-E7B3D289103A}" destId="{F39B9750-EB4C-F945-9EC6-B37854D9D1EB}" srcOrd="2" destOrd="0" presId="urn:microsoft.com/office/officeart/2008/layout/LinedList"/>
    <dgm:cxn modelId="{22ED855B-BC23-4144-B9DD-DC1A77DCDABA}" type="presParOf" srcId="{B9FE4D23-82F9-B045-99C9-E7B3D289103A}" destId="{20B1D04C-CCAE-BF4C-A615-A02D41ADF714}" srcOrd="3" destOrd="0" presId="urn:microsoft.com/office/officeart/2008/layout/LinedList"/>
    <dgm:cxn modelId="{91754B78-0BF9-9345-B0C0-EB2A3CEFB313}" type="presParOf" srcId="{20B1D04C-CCAE-BF4C-A615-A02D41ADF714}" destId="{69C77F48-D028-9C46-879F-EBA5744554EB}" srcOrd="0" destOrd="0" presId="urn:microsoft.com/office/officeart/2008/layout/LinedList"/>
    <dgm:cxn modelId="{8B5C96AD-4257-1D49-8B38-D7239493B658}" type="presParOf" srcId="{20B1D04C-CCAE-BF4C-A615-A02D41ADF714}" destId="{9D726273-3F23-EB43-B4A5-8E255B790D56}" srcOrd="1" destOrd="0" presId="urn:microsoft.com/office/officeart/2008/layout/LinedList"/>
    <dgm:cxn modelId="{33DD7CD6-69E6-F44C-92F2-8657F17AB95B}" type="presParOf" srcId="{B9FE4D23-82F9-B045-99C9-E7B3D289103A}" destId="{92A5C43C-BA82-5A4E-80B4-2B27BFE5C8FF}" srcOrd="4" destOrd="0" presId="urn:microsoft.com/office/officeart/2008/layout/LinedList"/>
    <dgm:cxn modelId="{D10B2176-F308-774E-97B5-6DDCC37D4D88}" type="presParOf" srcId="{B9FE4D23-82F9-B045-99C9-E7B3D289103A}" destId="{FC25D32C-2223-F343-A4DE-3093E0FC317D}" srcOrd="5" destOrd="0" presId="urn:microsoft.com/office/officeart/2008/layout/LinedList"/>
    <dgm:cxn modelId="{AB47566C-346B-5947-A7F4-C0542441E91D}" type="presParOf" srcId="{FC25D32C-2223-F343-A4DE-3093E0FC317D}" destId="{CD13CF00-63CA-CF42-87B6-3F530C4E6F80}" srcOrd="0" destOrd="0" presId="urn:microsoft.com/office/officeart/2008/layout/LinedList"/>
    <dgm:cxn modelId="{7B2603A9-B945-2C4B-AA98-EE4B5B73A360}" type="presParOf" srcId="{FC25D32C-2223-F343-A4DE-3093E0FC317D}" destId="{B8BBC20E-B422-B440-A1E9-424DCC3B41D2}" srcOrd="1" destOrd="0" presId="urn:microsoft.com/office/officeart/2008/layout/LinedList"/>
    <dgm:cxn modelId="{B4567386-4A1C-E64F-8C73-DE0ED1AD036E}" type="presParOf" srcId="{B9FE4D23-82F9-B045-99C9-E7B3D289103A}" destId="{448B79EA-3FEC-2D48-B8BE-9FCF12777C99}" srcOrd="6" destOrd="0" presId="urn:microsoft.com/office/officeart/2008/layout/LinedList"/>
    <dgm:cxn modelId="{7AFDAC9B-8828-3546-9458-FF52BA8FDCCD}" type="presParOf" srcId="{B9FE4D23-82F9-B045-99C9-E7B3D289103A}" destId="{4E4957C6-DC0F-3448-93DC-072D2B6CAFCD}" srcOrd="7" destOrd="0" presId="urn:microsoft.com/office/officeart/2008/layout/LinedList"/>
    <dgm:cxn modelId="{9190D5A5-8AF6-D349-B72A-98862DE1B82D}" type="presParOf" srcId="{4E4957C6-DC0F-3448-93DC-072D2B6CAFCD}" destId="{08B88B1A-05A3-2F40-B209-F52A583B8E30}" srcOrd="0" destOrd="0" presId="urn:microsoft.com/office/officeart/2008/layout/LinedList"/>
    <dgm:cxn modelId="{F77B20B4-1A42-AC43-9C58-B2C952CE4065}" type="presParOf" srcId="{4E4957C6-DC0F-3448-93DC-072D2B6CAFCD}" destId="{EE7284B9-155B-3342-BAA4-02230A3CF1B4}" srcOrd="1" destOrd="0" presId="urn:microsoft.com/office/officeart/2008/layout/LinedList"/>
    <dgm:cxn modelId="{834276EF-68CC-7D41-8154-48B6722F1F2D}" type="presParOf" srcId="{B9FE4D23-82F9-B045-99C9-E7B3D289103A}" destId="{1AAE8D8D-3540-D147-BBC0-11F01BE708A2}" srcOrd="8" destOrd="0" presId="urn:microsoft.com/office/officeart/2008/layout/LinedList"/>
    <dgm:cxn modelId="{A63124D2-CCF8-404A-AA0A-795AA72794E0}" type="presParOf" srcId="{B9FE4D23-82F9-B045-99C9-E7B3D289103A}" destId="{D34ACA51-B9BC-164C-8E31-453E8AC185FB}" srcOrd="9" destOrd="0" presId="urn:microsoft.com/office/officeart/2008/layout/LinedList"/>
    <dgm:cxn modelId="{D5936822-B615-F94F-98BA-B8C7EA7000E2}" type="presParOf" srcId="{D34ACA51-B9BC-164C-8E31-453E8AC185FB}" destId="{F806DB04-983F-FF42-BFEB-D00D15ACA485}" srcOrd="0" destOrd="0" presId="urn:microsoft.com/office/officeart/2008/layout/LinedList"/>
    <dgm:cxn modelId="{30A5C9BE-D9E8-D040-B33E-57DC35A38309}" type="presParOf" srcId="{D34ACA51-B9BC-164C-8E31-453E8AC185FB}" destId="{9525C2A1-A229-9A4F-81F4-ECF76F8E753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3EC5005-F67D-114E-B4D7-6C1A0AF2699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s-MX"/>
        </a:p>
      </dgm:t>
    </dgm:pt>
    <dgm:pt modelId="{E214A1DA-8222-4F47-8F93-67E0506D8D6C}">
      <dgm:prSet/>
      <dgm:spPr/>
      <dgm:t>
        <a:bodyPr/>
        <a:lstStyle/>
        <a:p>
          <a:r>
            <a:rPr lang="es-PE"/>
            <a:t>Modelo: Clases Usuario, Incidencia</a:t>
          </a:r>
        </a:p>
      </dgm:t>
    </dgm:pt>
    <dgm:pt modelId="{77F67205-EA62-624D-A1B7-9BFF7ACCDCD8}" type="parTrans" cxnId="{91CEFAC7-87F2-164E-A967-6CC27C1ADB86}">
      <dgm:prSet/>
      <dgm:spPr/>
      <dgm:t>
        <a:bodyPr/>
        <a:lstStyle/>
        <a:p>
          <a:endParaRPr lang="es-MX"/>
        </a:p>
      </dgm:t>
    </dgm:pt>
    <dgm:pt modelId="{1F3AEE9C-B132-2D49-A02B-ED75C049F32F}" type="sibTrans" cxnId="{91CEFAC7-87F2-164E-A967-6CC27C1ADB86}">
      <dgm:prSet/>
      <dgm:spPr/>
      <dgm:t>
        <a:bodyPr/>
        <a:lstStyle/>
        <a:p>
          <a:endParaRPr lang="es-MX"/>
        </a:p>
      </dgm:t>
    </dgm:pt>
    <dgm:pt modelId="{9554DAE0-475A-634D-BAC8-93C76D5B4CCC}">
      <dgm:prSet/>
      <dgm:spPr/>
      <dgm:t>
        <a:bodyPr/>
        <a:lstStyle/>
        <a:p>
          <a:r>
            <a:rPr lang="es-PE"/>
            <a:t>Vista: Interfaces Swing para cada rol</a:t>
          </a:r>
        </a:p>
      </dgm:t>
    </dgm:pt>
    <dgm:pt modelId="{1C631847-244C-474F-9DC3-E6CD4CD0BEC8}" type="parTrans" cxnId="{B60F0ED5-83E4-F649-B881-43C0A4F35981}">
      <dgm:prSet/>
      <dgm:spPr/>
      <dgm:t>
        <a:bodyPr/>
        <a:lstStyle/>
        <a:p>
          <a:endParaRPr lang="es-MX"/>
        </a:p>
      </dgm:t>
    </dgm:pt>
    <dgm:pt modelId="{1A5E5606-D7C2-F349-8DD9-6597C357A5DA}" type="sibTrans" cxnId="{B60F0ED5-83E4-F649-B881-43C0A4F35981}">
      <dgm:prSet/>
      <dgm:spPr/>
      <dgm:t>
        <a:bodyPr/>
        <a:lstStyle/>
        <a:p>
          <a:endParaRPr lang="es-MX"/>
        </a:p>
      </dgm:t>
    </dgm:pt>
    <dgm:pt modelId="{13CB4EEB-019D-0F4B-BF24-E56CF2CA766A}">
      <dgm:prSet/>
      <dgm:spPr/>
      <dgm:t>
        <a:bodyPr/>
        <a:lstStyle/>
        <a:p>
          <a:r>
            <a:rPr lang="es-PE"/>
            <a:t>Controlador: Lógica de interacción</a:t>
          </a:r>
        </a:p>
      </dgm:t>
    </dgm:pt>
    <dgm:pt modelId="{2E3221C9-1A4E-3644-8842-CEEFCC3BDCD6}" type="parTrans" cxnId="{C6F2CC19-F503-B540-93F3-D42198DFB083}">
      <dgm:prSet/>
      <dgm:spPr/>
      <dgm:t>
        <a:bodyPr/>
        <a:lstStyle/>
        <a:p>
          <a:endParaRPr lang="es-MX"/>
        </a:p>
      </dgm:t>
    </dgm:pt>
    <dgm:pt modelId="{A68C6197-A20C-B449-A0A5-17F7D7B0C4E2}" type="sibTrans" cxnId="{C6F2CC19-F503-B540-93F3-D42198DFB083}">
      <dgm:prSet/>
      <dgm:spPr/>
      <dgm:t>
        <a:bodyPr/>
        <a:lstStyle/>
        <a:p>
          <a:endParaRPr lang="es-MX"/>
        </a:p>
      </dgm:t>
    </dgm:pt>
    <dgm:pt modelId="{22CB9E7E-7C9B-5746-BD25-4BAF39BC3F1F}" type="pres">
      <dgm:prSet presAssocID="{F3EC5005-F67D-114E-B4D7-6C1A0AF26993}" presName="linear" presStyleCnt="0">
        <dgm:presLayoutVars>
          <dgm:animLvl val="lvl"/>
          <dgm:resizeHandles val="exact"/>
        </dgm:presLayoutVars>
      </dgm:prSet>
      <dgm:spPr/>
    </dgm:pt>
    <dgm:pt modelId="{D5037775-8C25-2443-80BD-3D9327721DF8}" type="pres">
      <dgm:prSet presAssocID="{E214A1DA-8222-4F47-8F93-67E0506D8D6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702F251-2713-454F-9BEA-D82759EBD7BD}" type="pres">
      <dgm:prSet presAssocID="{1F3AEE9C-B132-2D49-A02B-ED75C049F32F}" presName="spacer" presStyleCnt="0"/>
      <dgm:spPr/>
    </dgm:pt>
    <dgm:pt modelId="{4FB9F766-5744-3C4F-BEDE-F37B727D4310}" type="pres">
      <dgm:prSet presAssocID="{9554DAE0-475A-634D-BAC8-93C76D5B4CC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75238D0-DE14-FF41-B749-B975637751F4}" type="pres">
      <dgm:prSet presAssocID="{1A5E5606-D7C2-F349-8DD9-6597C357A5DA}" presName="spacer" presStyleCnt="0"/>
      <dgm:spPr/>
    </dgm:pt>
    <dgm:pt modelId="{21656A87-D45C-2844-A856-664253316653}" type="pres">
      <dgm:prSet presAssocID="{13CB4EEB-019D-0F4B-BF24-E56CF2CA766A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19A68C07-1C7F-8546-813A-EFAC94805AC8}" type="presOf" srcId="{9554DAE0-475A-634D-BAC8-93C76D5B4CCC}" destId="{4FB9F766-5744-3C4F-BEDE-F37B727D4310}" srcOrd="0" destOrd="0" presId="urn:microsoft.com/office/officeart/2005/8/layout/vList2"/>
    <dgm:cxn modelId="{C6F2CC19-F503-B540-93F3-D42198DFB083}" srcId="{F3EC5005-F67D-114E-B4D7-6C1A0AF26993}" destId="{13CB4EEB-019D-0F4B-BF24-E56CF2CA766A}" srcOrd="2" destOrd="0" parTransId="{2E3221C9-1A4E-3644-8842-CEEFCC3BDCD6}" sibTransId="{A68C6197-A20C-B449-A0A5-17F7D7B0C4E2}"/>
    <dgm:cxn modelId="{15D25226-7C16-A440-A4ED-0172507AF2F0}" type="presOf" srcId="{13CB4EEB-019D-0F4B-BF24-E56CF2CA766A}" destId="{21656A87-D45C-2844-A856-664253316653}" srcOrd="0" destOrd="0" presId="urn:microsoft.com/office/officeart/2005/8/layout/vList2"/>
    <dgm:cxn modelId="{868A836E-6970-FA47-9849-6FD0ABFC6393}" type="presOf" srcId="{E214A1DA-8222-4F47-8F93-67E0506D8D6C}" destId="{D5037775-8C25-2443-80BD-3D9327721DF8}" srcOrd="0" destOrd="0" presId="urn:microsoft.com/office/officeart/2005/8/layout/vList2"/>
    <dgm:cxn modelId="{B771FCA2-529C-9444-A69F-C77EF28796AA}" type="presOf" srcId="{F3EC5005-F67D-114E-B4D7-6C1A0AF26993}" destId="{22CB9E7E-7C9B-5746-BD25-4BAF39BC3F1F}" srcOrd="0" destOrd="0" presId="urn:microsoft.com/office/officeart/2005/8/layout/vList2"/>
    <dgm:cxn modelId="{91CEFAC7-87F2-164E-A967-6CC27C1ADB86}" srcId="{F3EC5005-F67D-114E-B4D7-6C1A0AF26993}" destId="{E214A1DA-8222-4F47-8F93-67E0506D8D6C}" srcOrd="0" destOrd="0" parTransId="{77F67205-EA62-624D-A1B7-9BFF7ACCDCD8}" sibTransId="{1F3AEE9C-B132-2D49-A02B-ED75C049F32F}"/>
    <dgm:cxn modelId="{B60F0ED5-83E4-F649-B881-43C0A4F35981}" srcId="{F3EC5005-F67D-114E-B4D7-6C1A0AF26993}" destId="{9554DAE0-475A-634D-BAC8-93C76D5B4CCC}" srcOrd="1" destOrd="0" parTransId="{1C631847-244C-474F-9DC3-E6CD4CD0BEC8}" sibTransId="{1A5E5606-D7C2-F349-8DD9-6597C357A5DA}"/>
    <dgm:cxn modelId="{959F2BB3-3EE4-544A-96CD-8E04315332B3}" type="presParOf" srcId="{22CB9E7E-7C9B-5746-BD25-4BAF39BC3F1F}" destId="{D5037775-8C25-2443-80BD-3D9327721DF8}" srcOrd="0" destOrd="0" presId="urn:microsoft.com/office/officeart/2005/8/layout/vList2"/>
    <dgm:cxn modelId="{E1BA890A-8AE2-744E-9485-49358B2244FC}" type="presParOf" srcId="{22CB9E7E-7C9B-5746-BD25-4BAF39BC3F1F}" destId="{A702F251-2713-454F-9BEA-D82759EBD7BD}" srcOrd="1" destOrd="0" presId="urn:microsoft.com/office/officeart/2005/8/layout/vList2"/>
    <dgm:cxn modelId="{940444BE-8516-DA4E-BFCF-48D86B601A97}" type="presParOf" srcId="{22CB9E7E-7C9B-5746-BD25-4BAF39BC3F1F}" destId="{4FB9F766-5744-3C4F-BEDE-F37B727D4310}" srcOrd="2" destOrd="0" presId="urn:microsoft.com/office/officeart/2005/8/layout/vList2"/>
    <dgm:cxn modelId="{32D3ED87-46E0-7744-BFAE-6997A1EA3D48}" type="presParOf" srcId="{22CB9E7E-7C9B-5746-BD25-4BAF39BC3F1F}" destId="{675238D0-DE14-FF41-B749-B975637751F4}" srcOrd="3" destOrd="0" presId="urn:microsoft.com/office/officeart/2005/8/layout/vList2"/>
    <dgm:cxn modelId="{277AD4A3-8AA6-9B4F-93BF-0C8675003DC3}" type="presParOf" srcId="{22CB9E7E-7C9B-5746-BD25-4BAF39BC3F1F}" destId="{21656A87-D45C-2844-A856-66425331665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5D60ABD-1C5B-FA44-A846-C1F7A33C1494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s-MX"/>
        </a:p>
      </dgm:t>
    </dgm:pt>
    <dgm:pt modelId="{0D7566EE-863C-C949-803B-BC864D40F359}">
      <dgm:prSet/>
      <dgm:spPr/>
      <dgm:t>
        <a:bodyPr/>
        <a:lstStyle/>
        <a:p>
          <a:r>
            <a:rPr lang="es-PE"/>
            <a:t>Login con diferentes roles</a:t>
          </a:r>
        </a:p>
      </dgm:t>
    </dgm:pt>
    <dgm:pt modelId="{9E6C9476-7A59-134C-A87C-E3C3FAB5AB00}" type="parTrans" cxnId="{D8456CBF-8796-8D40-8813-7CC79BC971CC}">
      <dgm:prSet/>
      <dgm:spPr/>
      <dgm:t>
        <a:bodyPr/>
        <a:lstStyle/>
        <a:p>
          <a:endParaRPr lang="es-MX"/>
        </a:p>
      </dgm:t>
    </dgm:pt>
    <dgm:pt modelId="{E6820AF4-995D-D042-B794-C0519D69DB69}" type="sibTrans" cxnId="{D8456CBF-8796-8D40-8813-7CC79BC971CC}">
      <dgm:prSet/>
      <dgm:spPr/>
      <dgm:t>
        <a:bodyPr/>
        <a:lstStyle/>
        <a:p>
          <a:endParaRPr lang="es-MX"/>
        </a:p>
      </dgm:t>
    </dgm:pt>
    <dgm:pt modelId="{57B65229-E028-3449-A1A1-9E324EC65D8D}">
      <dgm:prSet/>
      <dgm:spPr/>
      <dgm:t>
        <a:bodyPr/>
        <a:lstStyle/>
        <a:p>
          <a:r>
            <a:rPr lang="es-PE"/>
            <a:t>Registro y consulta de incidencias</a:t>
          </a:r>
        </a:p>
      </dgm:t>
    </dgm:pt>
    <dgm:pt modelId="{95375FE3-D6D9-DC47-995B-0FEAA279899A}" type="parTrans" cxnId="{131BD5F8-B15F-5B43-9340-0DCEB4C619E3}">
      <dgm:prSet/>
      <dgm:spPr/>
      <dgm:t>
        <a:bodyPr/>
        <a:lstStyle/>
        <a:p>
          <a:endParaRPr lang="es-MX"/>
        </a:p>
      </dgm:t>
    </dgm:pt>
    <dgm:pt modelId="{8F43E3AC-2340-1046-A20C-50509F7677D1}" type="sibTrans" cxnId="{131BD5F8-B15F-5B43-9340-0DCEB4C619E3}">
      <dgm:prSet/>
      <dgm:spPr/>
      <dgm:t>
        <a:bodyPr/>
        <a:lstStyle/>
        <a:p>
          <a:endParaRPr lang="es-MX"/>
        </a:p>
      </dgm:t>
    </dgm:pt>
    <dgm:pt modelId="{B88D0882-9C04-6A41-AA86-8C2E02223E19}">
      <dgm:prSet/>
      <dgm:spPr/>
      <dgm:t>
        <a:bodyPr/>
        <a:lstStyle/>
        <a:p>
          <a:r>
            <a:rPr lang="es-PE"/>
            <a:t>Estado editable por consultor</a:t>
          </a:r>
        </a:p>
      </dgm:t>
    </dgm:pt>
    <dgm:pt modelId="{A083FEF7-865D-F94A-B7F7-8D7385E4CE27}" type="parTrans" cxnId="{119C4C84-8F4A-964C-BF7D-6E9F1EBFB18D}">
      <dgm:prSet/>
      <dgm:spPr/>
      <dgm:t>
        <a:bodyPr/>
        <a:lstStyle/>
        <a:p>
          <a:endParaRPr lang="es-MX"/>
        </a:p>
      </dgm:t>
    </dgm:pt>
    <dgm:pt modelId="{227AC206-0AF4-C546-A8E3-DA9FCDB0AD7F}" type="sibTrans" cxnId="{119C4C84-8F4A-964C-BF7D-6E9F1EBFB18D}">
      <dgm:prSet/>
      <dgm:spPr/>
      <dgm:t>
        <a:bodyPr/>
        <a:lstStyle/>
        <a:p>
          <a:endParaRPr lang="es-MX"/>
        </a:p>
      </dgm:t>
    </dgm:pt>
    <dgm:pt modelId="{5833F1BD-22AF-7B4C-9E85-68921D533A22}">
      <dgm:prSet/>
      <dgm:spPr/>
      <dgm:t>
        <a:bodyPr/>
        <a:lstStyle/>
        <a:p>
          <a:r>
            <a:rPr lang="es-PE"/>
            <a:t>Botón de detalles por incidencia</a:t>
          </a:r>
        </a:p>
      </dgm:t>
    </dgm:pt>
    <dgm:pt modelId="{443AFA2E-4F50-4743-A354-FC30545B925F}" type="parTrans" cxnId="{0E2C3050-427E-B540-8A15-46F3643C8D35}">
      <dgm:prSet/>
      <dgm:spPr/>
      <dgm:t>
        <a:bodyPr/>
        <a:lstStyle/>
        <a:p>
          <a:endParaRPr lang="es-MX"/>
        </a:p>
      </dgm:t>
    </dgm:pt>
    <dgm:pt modelId="{489AA0C8-AD90-2945-A637-D569571652BC}" type="sibTrans" cxnId="{0E2C3050-427E-B540-8A15-46F3643C8D35}">
      <dgm:prSet/>
      <dgm:spPr/>
      <dgm:t>
        <a:bodyPr/>
        <a:lstStyle/>
        <a:p>
          <a:endParaRPr lang="es-MX"/>
        </a:p>
      </dgm:t>
    </dgm:pt>
    <dgm:pt modelId="{1187FC87-3BB3-B049-94E2-4BB1BC6CC7B1}" type="pres">
      <dgm:prSet presAssocID="{C5D60ABD-1C5B-FA44-A846-C1F7A33C1494}" presName="Name0" presStyleCnt="0">
        <dgm:presLayoutVars>
          <dgm:chMax/>
          <dgm:chPref/>
          <dgm:dir/>
          <dgm:animLvl val="lvl"/>
        </dgm:presLayoutVars>
      </dgm:prSet>
      <dgm:spPr/>
    </dgm:pt>
    <dgm:pt modelId="{6D492A99-254C-2041-BAEE-C5D7E14EB733}" type="pres">
      <dgm:prSet presAssocID="{0D7566EE-863C-C949-803B-BC864D40F359}" presName="composite" presStyleCnt="0"/>
      <dgm:spPr/>
    </dgm:pt>
    <dgm:pt modelId="{8BBD0E6E-30B7-2145-B474-03C8BC97AF34}" type="pres">
      <dgm:prSet presAssocID="{0D7566EE-863C-C949-803B-BC864D40F359}" presName="Parent1" presStyleLbl="node1" presStyleIdx="0" presStyleCnt="8">
        <dgm:presLayoutVars>
          <dgm:chMax val="1"/>
          <dgm:chPref val="1"/>
          <dgm:bulletEnabled val="1"/>
        </dgm:presLayoutVars>
      </dgm:prSet>
      <dgm:spPr/>
    </dgm:pt>
    <dgm:pt modelId="{C09808E5-47ED-6C4E-A525-75DB649ECF7E}" type="pres">
      <dgm:prSet presAssocID="{0D7566EE-863C-C949-803B-BC864D40F359}" presName="Childtext1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6A39E729-6F9A-7447-B6CE-3C5D95362193}" type="pres">
      <dgm:prSet presAssocID="{0D7566EE-863C-C949-803B-BC864D40F359}" presName="BalanceSpacing" presStyleCnt="0"/>
      <dgm:spPr/>
    </dgm:pt>
    <dgm:pt modelId="{924799F2-C1C5-6342-B6DA-87B6B756E249}" type="pres">
      <dgm:prSet presAssocID="{0D7566EE-863C-C949-803B-BC864D40F359}" presName="BalanceSpacing1" presStyleCnt="0"/>
      <dgm:spPr/>
    </dgm:pt>
    <dgm:pt modelId="{AF3B73AE-9BE2-5A4C-9F59-455CA2309E60}" type="pres">
      <dgm:prSet presAssocID="{E6820AF4-995D-D042-B794-C0519D69DB69}" presName="Accent1Text" presStyleLbl="node1" presStyleIdx="1" presStyleCnt="8"/>
      <dgm:spPr/>
    </dgm:pt>
    <dgm:pt modelId="{1D949E5D-74C3-A74D-BBF0-CBE124956E7F}" type="pres">
      <dgm:prSet presAssocID="{E6820AF4-995D-D042-B794-C0519D69DB69}" presName="spaceBetweenRectangles" presStyleCnt="0"/>
      <dgm:spPr/>
    </dgm:pt>
    <dgm:pt modelId="{FE903BAB-6C11-2947-8311-C80BE51645D2}" type="pres">
      <dgm:prSet presAssocID="{57B65229-E028-3449-A1A1-9E324EC65D8D}" presName="composite" presStyleCnt="0"/>
      <dgm:spPr/>
    </dgm:pt>
    <dgm:pt modelId="{F1F81D07-6442-EF42-81D8-1985DECBF5E3}" type="pres">
      <dgm:prSet presAssocID="{57B65229-E028-3449-A1A1-9E324EC65D8D}" presName="Parent1" presStyleLbl="node1" presStyleIdx="2" presStyleCnt="8">
        <dgm:presLayoutVars>
          <dgm:chMax val="1"/>
          <dgm:chPref val="1"/>
          <dgm:bulletEnabled val="1"/>
        </dgm:presLayoutVars>
      </dgm:prSet>
      <dgm:spPr/>
    </dgm:pt>
    <dgm:pt modelId="{788D5B75-45F5-5345-B737-27F3EADAB441}" type="pres">
      <dgm:prSet presAssocID="{57B65229-E028-3449-A1A1-9E324EC65D8D}" presName="Childtext1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1D78DEE9-22CC-3743-8814-0756A95DC3FE}" type="pres">
      <dgm:prSet presAssocID="{57B65229-E028-3449-A1A1-9E324EC65D8D}" presName="BalanceSpacing" presStyleCnt="0"/>
      <dgm:spPr/>
    </dgm:pt>
    <dgm:pt modelId="{0D311519-0098-1448-99FF-803E393F1211}" type="pres">
      <dgm:prSet presAssocID="{57B65229-E028-3449-A1A1-9E324EC65D8D}" presName="BalanceSpacing1" presStyleCnt="0"/>
      <dgm:spPr/>
    </dgm:pt>
    <dgm:pt modelId="{454DF360-2CA4-D448-977C-51CFF75D4783}" type="pres">
      <dgm:prSet presAssocID="{8F43E3AC-2340-1046-A20C-50509F7677D1}" presName="Accent1Text" presStyleLbl="node1" presStyleIdx="3" presStyleCnt="8"/>
      <dgm:spPr/>
    </dgm:pt>
    <dgm:pt modelId="{AF9F4BC9-7221-624E-9C6E-4D7C489EC038}" type="pres">
      <dgm:prSet presAssocID="{8F43E3AC-2340-1046-A20C-50509F7677D1}" presName="spaceBetweenRectangles" presStyleCnt="0"/>
      <dgm:spPr/>
    </dgm:pt>
    <dgm:pt modelId="{7E68EC2B-6B8A-3F44-9E60-FF871B8414CB}" type="pres">
      <dgm:prSet presAssocID="{B88D0882-9C04-6A41-AA86-8C2E02223E19}" presName="composite" presStyleCnt="0"/>
      <dgm:spPr/>
    </dgm:pt>
    <dgm:pt modelId="{F52E00F7-88D0-4044-984D-F0990B65918B}" type="pres">
      <dgm:prSet presAssocID="{B88D0882-9C04-6A41-AA86-8C2E02223E19}" presName="Parent1" presStyleLbl="node1" presStyleIdx="4" presStyleCnt="8">
        <dgm:presLayoutVars>
          <dgm:chMax val="1"/>
          <dgm:chPref val="1"/>
          <dgm:bulletEnabled val="1"/>
        </dgm:presLayoutVars>
      </dgm:prSet>
      <dgm:spPr/>
    </dgm:pt>
    <dgm:pt modelId="{81F0AABA-90EC-B94E-A19F-363865145494}" type="pres">
      <dgm:prSet presAssocID="{B88D0882-9C04-6A41-AA86-8C2E02223E19}" presName="Childtext1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F525699A-0154-1644-818F-F12802224C02}" type="pres">
      <dgm:prSet presAssocID="{B88D0882-9C04-6A41-AA86-8C2E02223E19}" presName="BalanceSpacing" presStyleCnt="0"/>
      <dgm:spPr/>
    </dgm:pt>
    <dgm:pt modelId="{ECC138F2-FEA5-054F-A0EF-B936BF4952FB}" type="pres">
      <dgm:prSet presAssocID="{B88D0882-9C04-6A41-AA86-8C2E02223E19}" presName="BalanceSpacing1" presStyleCnt="0"/>
      <dgm:spPr/>
    </dgm:pt>
    <dgm:pt modelId="{FC5233E2-B928-2D4E-A517-4BB8692B011A}" type="pres">
      <dgm:prSet presAssocID="{227AC206-0AF4-C546-A8E3-DA9FCDB0AD7F}" presName="Accent1Text" presStyleLbl="node1" presStyleIdx="5" presStyleCnt="8"/>
      <dgm:spPr/>
    </dgm:pt>
    <dgm:pt modelId="{7C35EAF5-AAB4-1B48-8491-914DD639F668}" type="pres">
      <dgm:prSet presAssocID="{227AC206-0AF4-C546-A8E3-DA9FCDB0AD7F}" presName="spaceBetweenRectangles" presStyleCnt="0"/>
      <dgm:spPr/>
    </dgm:pt>
    <dgm:pt modelId="{7C3E1ABE-DAE7-674E-9BD1-3F1E89411B00}" type="pres">
      <dgm:prSet presAssocID="{5833F1BD-22AF-7B4C-9E85-68921D533A22}" presName="composite" presStyleCnt="0"/>
      <dgm:spPr/>
    </dgm:pt>
    <dgm:pt modelId="{CBE24674-4759-DB46-B18D-6F6E761E4E79}" type="pres">
      <dgm:prSet presAssocID="{5833F1BD-22AF-7B4C-9E85-68921D533A22}" presName="Parent1" presStyleLbl="node1" presStyleIdx="6" presStyleCnt="8">
        <dgm:presLayoutVars>
          <dgm:chMax val="1"/>
          <dgm:chPref val="1"/>
          <dgm:bulletEnabled val="1"/>
        </dgm:presLayoutVars>
      </dgm:prSet>
      <dgm:spPr/>
    </dgm:pt>
    <dgm:pt modelId="{BEF39403-3B70-AA41-A40B-DCFD37A9CF3C}" type="pres">
      <dgm:prSet presAssocID="{5833F1BD-22AF-7B4C-9E85-68921D533A22}" presName="Childtext1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8FFDC74B-624E-FE4C-A571-68FDCB83A58F}" type="pres">
      <dgm:prSet presAssocID="{5833F1BD-22AF-7B4C-9E85-68921D533A22}" presName="BalanceSpacing" presStyleCnt="0"/>
      <dgm:spPr/>
    </dgm:pt>
    <dgm:pt modelId="{6FF824D6-724E-C344-881C-46C209B62F04}" type="pres">
      <dgm:prSet presAssocID="{5833F1BD-22AF-7B4C-9E85-68921D533A22}" presName="BalanceSpacing1" presStyleCnt="0"/>
      <dgm:spPr/>
    </dgm:pt>
    <dgm:pt modelId="{192ED1DD-5749-E048-BB2F-D4CA55A99CCB}" type="pres">
      <dgm:prSet presAssocID="{489AA0C8-AD90-2945-A637-D569571652BC}" presName="Accent1Text" presStyleLbl="node1" presStyleIdx="7" presStyleCnt="8"/>
      <dgm:spPr/>
    </dgm:pt>
  </dgm:ptLst>
  <dgm:cxnLst>
    <dgm:cxn modelId="{34C40305-F41A-4047-99F0-EEAE4C374E24}" type="presOf" srcId="{0D7566EE-863C-C949-803B-BC864D40F359}" destId="{8BBD0E6E-30B7-2145-B474-03C8BC97AF34}" srcOrd="0" destOrd="0" presId="urn:microsoft.com/office/officeart/2008/layout/AlternatingHexagons"/>
    <dgm:cxn modelId="{316CD610-8C28-194B-8569-FAE1D039CA4D}" type="presOf" srcId="{227AC206-0AF4-C546-A8E3-DA9FCDB0AD7F}" destId="{FC5233E2-B928-2D4E-A517-4BB8692B011A}" srcOrd="0" destOrd="0" presId="urn:microsoft.com/office/officeart/2008/layout/AlternatingHexagons"/>
    <dgm:cxn modelId="{08215B2E-694B-D348-8457-F9EBC7720D51}" type="presOf" srcId="{489AA0C8-AD90-2945-A637-D569571652BC}" destId="{192ED1DD-5749-E048-BB2F-D4CA55A99CCB}" srcOrd="0" destOrd="0" presId="urn:microsoft.com/office/officeart/2008/layout/AlternatingHexagons"/>
    <dgm:cxn modelId="{D62F0836-CDC1-F14F-B9DD-E06F64490378}" type="presOf" srcId="{C5D60ABD-1C5B-FA44-A846-C1F7A33C1494}" destId="{1187FC87-3BB3-B049-94E2-4BB1BC6CC7B1}" srcOrd="0" destOrd="0" presId="urn:microsoft.com/office/officeart/2008/layout/AlternatingHexagons"/>
    <dgm:cxn modelId="{D208EA46-7C7A-F64D-A135-34B4DC757744}" type="presOf" srcId="{8F43E3AC-2340-1046-A20C-50509F7677D1}" destId="{454DF360-2CA4-D448-977C-51CFF75D4783}" srcOrd="0" destOrd="0" presId="urn:microsoft.com/office/officeart/2008/layout/AlternatingHexagons"/>
    <dgm:cxn modelId="{9328D44F-6017-114D-A575-7E699A09964B}" type="presOf" srcId="{5833F1BD-22AF-7B4C-9E85-68921D533A22}" destId="{CBE24674-4759-DB46-B18D-6F6E761E4E79}" srcOrd="0" destOrd="0" presId="urn:microsoft.com/office/officeart/2008/layout/AlternatingHexagons"/>
    <dgm:cxn modelId="{0E2C3050-427E-B540-8A15-46F3643C8D35}" srcId="{C5D60ABD-1C5B-FA44-A846-C1F7A33C1494}" destId="{5833F1BD-22AF-7B4C-9E85-68921D533A22}" srcOrd="3" destOrd="0" parTransId="{443AFA2E-4F50-4743-A354-FC30545B925F}" sibTransId="{489AA0C8-AD90-2945-A637-D569571652BC}"/>
    <dgm:cxn modelId="{BF91807A-264C-4B42-B26E-7AC3A5C396D1}" type="presOf" srcId="{B88D0882-9C04-6A41-AA86-8C2E02223E19}" destId="{F52E00F7-88D0-4044-984D-F0990B65918B}" srcOrd="0" destOrd="0" presId="urn:microsoft.com/office/officeart/2008/layout/AlternatingHexagons"/>
    <dgm:cxn modelId="{119C4C84-8F4A-964C-BF7D-6E9F1EBFB18D}" srcId="{C5D60ABD-1C5B-FA44-A846-C1F7A33C1494}" destId="{B88D0882-9C04-6A41-AA86-8C2E02223E19}" srcOrd="2" destOrd="0" parTransId="{A083FEF7-865D-F94A-B7F7-8D7385E4CE27}" sibTransId="{227AC206-0AF4-C546-A8E3-DA9FCDB0AD7F}"/>
    <dgm:cxn modelId="{863E2788-2D13-4241-AFEE-0BA3B1DF3740}" type="presOf" srcId="{57B65229-E028-3449-A1A1-9E324EC65D8D}" destId="{F1F81D07-6442-EF42-81D8-1985DECBF5E3}" srcOrd="0" destOrd="0" presId="urn:microsoft.com/office/officeart/2008/layout/AlternatingHexagons"/>
    <dgm:cxn modelId="{D8456CBF-8796-8D40-8813-7CC79BC971CC}" srcId="{C5D60ABD-1C5B-FA44-A846-C1F7A33C1494}" destId="{0D7566EE-863C-C949-803B-BC864D40F359}" srcOrd="0" destOrd="0" parTransId="{9E6C9476-7A59-134C-A87C-E3C3FAB5AB00}" sibTransId="{E6820AF4-995D-D042-B794-C0519D69DB69}"/>
    <dgm:cxn modelId="{5FEC1EF3-8719-B340-B7A0-759151DC77B2}" type="presOf" srcId="{E6820AF4-995D-D042-B794-C0519D69DB69}" destId="{AF3B73AE-9BE2-5A4C-9F59-455CA2309E60}" srcOrd="0" destOrd="0" presId="urn:microsoft.com/office/officeart/2008/layout/AlternatingHexagons"/>
    <dgm:cxn modelId="{131BD5F8-B15F-5B43-9340-0DCEB4C619E3}" srcId="{C5D60ABD-1C5B-FA44-A846-C1F7A33C1494}" destId="{57B65229-E028-3449-A1A1-9E324EC65D8D}" srcOrd="1" destOrd="0" parTransId="{95375FE3-D6D9-DC47-995B-0FEAA279899A}" sibTransId="{8F43E3AC-2340-1046-A20C-50509F7677D1}"/>
    <dgm:cxn modelId="{B3596E72-BA75-A241-B99F-97196CCC8228}" type="presParOf" srcId="{1187FC87-3BB3-B049-94E2-4BB1BC6CC7B1}" destId="{6D492A99-254C-2041-BAEE-C5D7E14EB733}" srcOrd="0" destOrd="0" presId="urn:microsoft.com/office/officeart/2008/layout/AlternatingHexagons"/>
    <dgm:cxn modelId="{2B0D3F94-BBD9-2641-9541-A32283961D7C}" type="presParOf" srcId="{6D492A99-254C-2041-BAEE-C5D7E14EB733}" destId="{8BBD0E6E-30B7-2145-B474-03C8BC97AF34}" srcOrd="0" destOrd="0" presId="urn:microsoft.com/office/officeart/2008/layout/AlternatingHexagons"/>
    <dgm:cxn modelId="{26692498-9A22-334E-8796-AA142B2CF6BA}" type="presParOf" srcId="{6D492A99-254C-2041-BAEE-C5D7E14EB733}" destId="{C09808E5-47ED-6C4E-A525-75DB649ECF7E}" srcOrd="1" destOrd="0" presId="urn:microsoft.com/office/officeart/2008/layout/AlternatingHexagons"/>
    <dgm:cxn modelId="{65E136C1-5E3E-934B-AF0A-A4145723E7CA}" type="presParOf" srcId="{6D492A99-254C-2041-BAEE-C5D7E14EB733}" destId="{6A39E729-6F9A-7447-B6CE-3C5D95362193}" srcOrd="2" destOrd="0" presId="urn:microsoft.com/office/officeart/2008/layout/AlternatingHexagons"/>
    <dgm:cxn modelId="{2E2397B7-E7F6-B842-B036-E833FF6E737D}" type="presParOf" srcId="{6D492A99-254C-2041-BAEE-C5D7E14EB733}" destId="{924799F2-C1C5-6342-B6DA-87B6B756E249}" srcOrd="3" destOrd="0" presId="urn:microsoft.com/office/officeart/2008/layout/AlternatingHexagons"/>
    <dgm:cxn modelId="{9658DC45-02CB-854C-A9FB-033152CC6BA5}" type="presParOf" srcId="{6D492A99-254C-2041-BAEE-C5D7E14EB733}" destId="{AF3B73AE-9BE2-5A4C-9F59-455CA2309E60}" srcOrd="4" destOrd="0" presId="urn:microsoft.com/office/officeart/2008/layout/AlternatingHexagons"/>
    <dgm:cxn modelId="{46D41750-A4A5-1442-AE15-BE2FABBECA1D}" type="presParOf" srcId="{1187FC87-3BB3-B049-94E2-4BB1BC6CC7B1}" destId="{1D949E5D-74C3-A74D-BBF0-CBE124956E7F}" srcOrd="1" destOrd="0" presId="urn:microsoft.com/office/officeart/2008/layout/AlternatingHexagons"/>
    <dgm:cxn modelId="{BE9ECD47-FA66-BE41-8481-CCAA72E7DAF5}" type="presParOf" srcId="{1187FC87-3BB3-B049-94E2-4BB1BC6CC7B1}" destId="{FE903BAB-6C11-2947-8311-C80BE51645D2}" srcOrd="2" destOrd="0" presId="urn:microsoft.com/office/officeart/2008/layout/AlternatingHexagons"/>
    <dgm:cxn modelId="{5A85B21B-5211-3C4D-8172-BF7BF6692054}" type="presParOf" srcId="{FE903BAB-6C11-2947-8311-C80BE51645D2}" destId="{F1F81D07-6442-EF42-81D8-1985DECBF5E3}" srcOrd="0" destOrd="0" presId="urn:microsoft.com/office/officeart/2008/layout/AlternatingHexagons"/>
    <dgm:cxn modelId="{52ECF70C-2D37-F84D-AA67-67C24FAC7E58}" type="presParOf" srcId="{FE903BAB-6C11-2947-8311-C80BE51645D2}" destId="{788D5B75-45F5-5345-B737-27F3EADAB441}" srcOrd="1" destOrd="0" presId="urn:microsoft.com/office/officeart/2008/layout/AlternatingHexagons"/>
    <dgm:cxn modelId="{0CCCC65F-66D0-3840-85A4-DCE819AA78E2}" type="presParOf" srcId="{FE903BAB-6C11-2947-8311-C80BE51645D2}" destId="{1D78DEE9-22CC-3743-8814-0756A95DC3FE}" srcOrd="2" destOrd="0" presId="urn:microsoft.com/office/officeart/2008/layout/AlternatingHexagons"/>
    <dgm:cxn modelId="{2E444556-E708-4243-B41B-024389F63D90}" type="presParOf" srcId="{FE903BAB-6C11-2947-8311-C80BE51645D2}" destId="{0D311519-0098-1448-99FF-803E393F1211}" srcOrd="3" destOrd="0" presId="urn:microsoft.com/office/officeart/2008/layout/AlternatingHexagons"/>
    <dgm:cxn modelId="{8C2F62F0-D4C9-8944-B236-5D3616A7B05A}" type="presParOf" srcId="{FE903BAB-6C11-2947-8311-C80BE51645D2}" destId="{454DF360-2CA4-D448-977C-51CFF75D4783}" srcOrd="4" destOrd="0" presId="urn:microsoft.com/office/officeart/2008/layout/AlternatingHexagons"/>
    <dgm:cxn modelId="{48F3797F-7CBF-334C-8113-31DC3F2B2C96}" type="presParOf" srcId="{1187FC87-3BB3-B049-94E2-4BB1BC6CC7B1}" destId="{AF9F4BC9-7221-624E-9C6E-4D7C489EC038}" srcOrd="3" destOrd="0" presId="urn:microsoft.com/office/officeart/2008/layout/AlternatingHexagons"/>
    <dgm:cxn modelId="{BAB733BB-7B93-9F47-AD5B-23113E9C2091}" type="presParOf" srcId="{1187FC87-3BB3-B049-94E2-4BB1BC6CC7B1}" destId="{7E68EC2B-6B8A-3F44-9E60-FF871B8414CB}" srcOrd="4" destOrd="0" presId="urn:microsoft.com/office/officeart/2008/layout/AlternatingHexagons"/>
    <dgm:cxn modelId="{A4AC7227-C36E-FE4E-92EA-C6003BD3B45F}" type="presParOf" srcId="{7E68EC2B-6B8A-3F44-9E60-FF871B8414CB}" destId="{F52E00F7-88D0-4044-984D-F0990B65918B}" srcOrd="0" destOrd="0" presId="urn:microsoft.com/office/officeart/2008/layout/AlternatingHexagons"/>
    <dgm:cxn modelId="{DF23B865-A38E-0246-AEE8-92FD630AFFE3}" type="presParOf" srcId="{7E68EC2B-6B8A-3F44-9E60-FF871B8414CB}" destId="{81F0AABA-90EC-B94E-A19F-363865145494}" srcOrd="1" destOrd="0" presId="urn:microsoft.com/office/officeart/2008/layout/AlternatingHexagons"/>
    <dgm:cxn modelId="{D88E70DE-95C3-0E46-B4D9-FE666375D905}" type="presParOf" srcId="{7E68EC2B-6B8A-3F44-9E60-FF871B8414CB}" destId="{F525699A-0154-1644-818F-F12802224C02}" srcOrd="2" destOrd="0" presId="urn:microsoft.com/office/officeart/2008/layout/AlternatingHexagons"/>
    <dgm:cxn modelId="{AD0DF921-45F2-564B-88FB-6F629719F78E}" type="presParOf" srcId="{7E68EC2B-6B8A-3F44-9E60-FF871B8414CB}" destId="{ECC138F2-FEA5-054F-A0EF-B936BF4952FB}" srcOrd="3" destOrd="0" presId="urn:microsoft.com/office/officeart/2008/layout/AlternatingHexagons"/>
    <dgm:cxn modelId="{30FD4408-9BA3-C047-A1EE-EBC9ECC5C1E7}" type="presParOf" srcId="{7E68EC2B-6B8A-3F44-9E60-FF871B8414CB}" destId="{FC5233E2-B928-2D4E-A517-4BB8692B011A}" srcOrd="4" destOrd="0" presId="urn:microsoft.com/office/officeart/2008/layout/AlternatingHexagons"/>
    <dgm:cxn modelId="{CC7180FD-7086-5F42-87E3-E74FE2EBCCAE}" type="presParOf" srcId="{1187FC87-3BB3-B049-94E2-4BB1BC6CC7B1}" destId="{7C35EAF5-AAB4-1B48-8491-914DD639F668}" srcOrd="5" destOrd="0" presId="urn:microsoft.com/office/officeart/2008/layout/AlternatingHexagons"/>
    <dgm:cxn modelId="{C25F300F-3EAD-4B44-863A-CF7A4F9AF436}" type="presParOf" srcId="{1187FC87-3BB3-B049-94E2-4BB1BC6CC7B1}" destId="{7C3E1ABE-DAE7-674E-9BD1-3F1E89411B00}" srcOrd="6" destOrd="0" presId="urn:microsoft.com/office/officeart/2008/layout/AlternatingHexagons"/>
    <dgm:cxn modelId="{28B2476F-26A4-294C-AE71-1A9EC284146C}" type="presParOf" srcId="{7C3E1ABE-DAE7-674E-9BD1-3F1E89411B00}" destId="{CBE24674-4759-DB46-B18D-6F6E761E4E79}" srcOrd="0" destOrd="0" presId="urn:microsoft.com/office/officeart/2008/layout/AlternatingHexagons"/>
    <dgm:cxn modelId="{C49996E7-AF72-F24E-87D3-335F65F5CD8B}" type="presParOf" srcId="{7C3E1ABE-DAE7-674E-9BD1-3F1E89411B00}" destId="{BEF39403-3B70-AA41-A40B-DCFD37A9CF3C}" srcOrd="1" destOrd="0" presId="urn:microsoft.com/office/officeart/2008/layout/AlternatingHexagons"/>
    <dgm:cxn modelId="{04F4E2D3-5D69-C541-91AB-89B55FC5542D}" type="presParOf" srcId="{7C3E1ABE-DAE7-674E-9BD1-3F1E89411B00}" destId="{8FFDC74B-624E-FE4C-A571-68FDCB83A58F}" srcOrd="2" destOrd="0" presId="urn:microsoft.com/office/officeart/2008/layout/AlternatingHexagons"/>
    <dgm:cxn modelId="{71EEE7F9-9428-7341-A9CF-A0DBAC50DEF5}" type="presParOf" srcId="{7C3E1ABE-DAE7-674E-9BD1-3F1E89411B00}" destId="{6FF824D6-724E-C344-881C-46C209B62F04}" srcOrd="3" destOrd="0" presId="urn:microsoft.com/office/officeart/2008/layout/AlternatingHexagons"/>
    <dgm:cxn modelId="{D973BC81-AFEA-504D-9136-4118F5A4161A}" type="presParOf" srcId="{7C3E1ABE-DAE7-674E-9BD1-3F1E89411B00}" destId="{192ED1DD-5749-E048-BB2F-D4CA55A99CCB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D6AE77F-36CF-594C-936E-A15B6DC20D39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s-MX"/>
        </a:p>
      </dgm:t>
    </dgm:pt>
    <dgm:pt modelId="{28AAFACA-1FF2-0E43-9DC1-89EF21EC3187}">
      <dgm:prSet/>
      <dgm:spPr/>
      <dgm:t>
        <a:bodyPr/>
        <a:lstStyle/>
        <a:p>
          <a:r>
            <a:rPr lang="es-PE" b="1"/>
            <a:t>MVC (Modelo - Vista - Controlador)</a:t>
          </a:r>
          <a:br>
            <a:rPr lang="es-PE"/>
          </a:br>
          <a:r>
            <a:rPr lang="es-PE"/>
            <a:t>Separación clara de lógica, datos y presentación</a:t>
          </a:r>
        </a:p>
      </dgm:t>
    </dgm:pt>
    <dgm:pt modelId="{275AFFDA-5136-EF46-8E42-43B17DB538E1}" type="parTrans" cxnId="{56558398-4CBF-F04D-B0AA-2ABD80FA10AB}">
      <dgm:prSet/>
      <dgm:spPr/>
      <dgm:t>
        <a:bodyPr/>
        <a:lstStyle/>
        <a:p>
          <a:endParaRPr lang="es-MX"/>
        </a:p>
      </dgm:t>
    </dgm:pt>
    <dgm:pt modelId="{3CEB5093-ACC5-784C-BD10-7E228DFAB260}" type="sibTrans" cxnId="{56558398-4CBF-F04D-B0AA-2ABD80FA10AB}">
      <dgm:prSet/>
      <dgm:spPr/>
      <dgm:t>
        <a:bodyPr/>
        <a:lstStyle/>
        <a:p>
          <a:endParaRPr lang="es-MX"/>
        </a:p>
      </dgm:t>
    </dgm:pt>
    <dgm:pt modelId="{090718D9-4D96-074D-A06C-649C645C806A}" type="pres">
      <dgm:prSet presAssocID="{5D6AE77F-36CF-594C-936E-A15B6DC20D39}" presName="CompostProcess" presStyleCnt="0">
        <dgm:presLayoutVars>
          <dgm:dir/>
          <dgm:resizeHandles val="exact"/>
        </dgm:presLayoutVars>
      </dgm:prSet>
      <dgm:spPr/>
    </dgm:pt>
    <dgm:pt modelId="{2B088C53-317E-934E-8920-4EBD90540FF4}" type="pres">
      <dgm:prSet presAssocID="{5D6AE77F-36CF-594C-936E-A15B6DC20D39}" presName="arrow" presStyleLbl="bgShp" presStyleIdx="0" presStyleCnt="1"/>
      <dgm:spPr/>
    </dgm:pt>
    <dgm:pt modelId="{947814CF-7C24-0F4D-BA0E-D81913BE8B33}" type="pres">
      <dgm:prSet presAssocID="{5D6AE77F-36CF-594C-936E-A15B6DC20D39}" presName="linearProcess" presStyleCnt="0"/>
      <dgm:spPr/>
    </dgm:pt>
    <dgm:pt modelId="{7E9D1C70-DD0B-4944-9048-1EA58DA7F9D8}" type="pres">
      <dgm:prSet presAssocID="{28AAFACA-1FF2-0E43-9DC1-89EF21EC3187}" presName="textNode" presStyleLbl="node1" presStyleIdx="0" presStyleCnt="1">
        <dgm:presLayoutVars>
          <dgm:bulletEnabled val="1"/>
        </dgm:presLayoutVars>
      </dgm:prSet>
      <dgm:spPr/>
    </dgm:pt>
  </dgm:ptLst>
  <dgm:cxnLst>
    <dgm:cxn modelId="{56558398-4CBF-F04D-B0AA-2ABD80FA10AB}" srcId="{5D6AE77F-36CF-594C-936E-A15B6DC20D39}" destId="{28AAFACA-1FF2-0E43-9DC1-89EF21EC3187}" srcOrd="0" destOrd="0" parTransId="{275AFFDA-5136-EF46-8E42-43B17DB538E1}" sibTransId="{3CEB5093-ACC5-784C-BD10-7E228DFAB260}"/>
    <dgm:cxn modelId="{67A120A1-50C4-9846-9FA5-8FE876632A67}" type="presOf" srcId="{5D6AE77F-36CF-594C-936E-A15B6DC20D39}" destId="{090718D9-4D96-074D-A06C-649C645C806A}" srcOrd="0" destOrd="0" presId="urn:microsoft.com/office/officeart/2005/8/layout/hProcess9"/>
    <dgm:cxn modelId="{40D278A7-1CA5-2F4A-BDF0-7F8B195D0415}" type="presOf" srcId="{28AAFACA-1FF2-0E43-9DC1-89EF21EC3187}" destId="{7E9D1C70-DD0B-4944-9048-1EA58DA7F9D8}" srcOrd="0" destOrd="0" presId="urn:microsoft.com/office/officeart/2005/8/layout/hProcess9"/>
    <dgm:cxn modelId="{B573883E-9F0A-E04F-B71E-4C99463E19CB}" type="presParOf" srcId="{090718D9-4D96-074D-A06C-649C645C806A}" destId="{2B088C53-317E-934E-8920-4EBD90540FF4}" srcOrd="0" destOrd="0" presId="urn:microsoft.com/office/officeart/2005/8/layout/hProcess9"/>
    <dgm:cxn modelId="{2E2CFB70-3A16-AC45-97FE-F178AF9892A8}" type="presParOf" srcId="{090718D9-4D96-074D-A06C-649C645C806A}" destId="{947814CF-7C24-0F4D-BA0E-D81913BE8B33}" srcOrd="1" destOrd="0" presId="urn:microsoft.com/office/officeart/2005/8/layout/hProcess9"/>
    <dgm:cxn modelId="{029D3AD2-C7D0-864E-80B5-8E81D359CFBF}" type="presParOf" srcId="{947814CF-7C24-0F4D-BA0E-D81913BE8B33}" destId="{7E9D1C70-DD0B-4944-9048-1EA58DA7F9D8}" srcOrd="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2601ADA-D94E-0349-B4D2-372B9EEDBE70}" type="doc">
      <dgm:prSet loTypeId="urn:microsoft.com/office/officeart/2005/8/layout/chevron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s-MX"/>
        </a:p>
      </dgm:t>
    </dgm:pt>
    <dgm:pt modelId="{B8A04CD0-3E7B-D941-BB5E-FEF2E9692B2B}">
      <dgm:prSet/>
      <dgm:spPr/>
      <dgm:t>
        <a:bodyPr/>
        <a:lstStyle/>
        <a:p>
          <a:r>
            <a:rPr lang="es-PE"/>
            <a:t>Sistema funcional, modular y claro</a:t>
          </a:r>
        </a:p>
      </dgm:t>
    </dgm:pt>
    <dgm:pt modelId="{38BE20F9-5D70-9845-BA4B-C2CFD0E60380}" type="parTrans" cxnId="{F9AB4BBA-859A-6D48-8660-F977A5DACF6E}">
      <dgm:prSet/>
      <dgm:spPr/>
      <dgm:t>
        <a:bodyPr/>
        <a:lstStyle/>
        <a:p>
          <a:endParaRPr lang="es-MX"/>
        </a:p>
      </dgm:t>
    </dgm:pt>
    <dgm:pt modelId="{23EFC642-429F-274F-BDBE-23305B3821B1}" type="sibTrans" cxnId="{F9AB4BBA-859A-6D48-8660-F977A5DACF6E}">
      <dgm:prSet/>
      <dgm:spPr/>
      <dgm:t>
        <a:bodyPr/>
        <a:lstStyle/>
        <a:p>
          <a:endParaRPr lang="es-MX"/>
        </a:p>
      </dgm:t>
    </dgm:pt>
    <dgm:pt modelId="{71DA80BE-B0EB-DD49-A648-433BE33330A9}">
      <dgm:prSet/>
      <dgm:spPr/>
      <dgm:t>
        <a:bodyPr/>
        <a:lstStyle/>
        <a:p>
          <a:r>
            <a:rPr lang="es-PE"/>
            <a:t>Código limpio y mantenible</a:t>
          </a:r>
        </a:p>
      </dgm:t>
    </dgm:pt>
    <dgm:pt modelId="{7176EA67-68AA-E64E-82A0-E0F70B8BCDFE}" type="parTrans" cxnId="{F4649832-48F2-E046-AAA9-BF47A2D805BB}">
      <dgm:prSet/>
      <dgm:spPr/>
      <dgm:t>
        <a:bodyPr/>
        <a:lstStyle/>
        <a:p>
          <a:endParaRPr lang="es-MX"/>
        </a:p>
      </dgm:t>
    </dgm:pt>
    <dgm:pt modelId="{0253CC1A-81FE-284D-BB29-57026C45CA96}" type="sibTrans" cxnId="{F4649832-48F2-E046-AAA9-BF47A2D805BB}">
      <dgm:prSet/>
      <dgm:spPr/>
      <dgm:t>
        <a:bodyPr/>
        <a:lstStyle/>
        <a:p>
          <a:endParaRPr lang="es-MX"/>
        </a:p>
      </dgm:t>
    </dgm:pt>
    <dgm:pt modelId="{FABC537A-A216-0D48-815F-F662C7E5BD34}">
      <dgm:prSet/>
      <dgm:spPr/>
      <dgm:t>
        <a:bodyPr/>
        <a:lstStyle/>
        <a:p>
          <a:r>
            <a:rPr lang="es-PE"/>
            <a:t>Listo para evolucionar a una app web o móvil</a:t>
          </a:r>
        </a:p>
      </dgm:t>
    </dgm:pt>
    <dgm:pt modelId="{B70AF0DE-32F1-2B41-8B10-13DDFEBE771C}" type="parTrans" cxnId="{2DF00F49-D03F-004A-8270-D1C65CD4903A}">
      <dgm:prSet/>
      <dgm:spPr/>
      <dgm:t>
        <a:bodyPr/>
        <a:lstStyle/>
        <a:p>
          <a:endParaRPr lang="es-MX"/>
        </a:p>
      </dgm:t>
    </dgm:pt>
    <dgm:pt modelId="{55D3F50F-1F95-A941-B917-75C6D62CFD75}" type="sibTrans" cxnId="{2DF00F49-D03F-004A-8270-D1C65CD4903A}">
      <dgm:prSet/>
      <dgm:spPr/>
      <dgm:t>
        <a:bodyPr/>
        <a:lstStyle/>
        <a:p>
          <a:endParaRPr lang="es-MX"/>
        </a:p>
      </dgm:t>
    </dgm:pt>
    <dgm:pt modelId="{3423BD38-6B3C-0149-A64F-4C1710EC3473}" type="pres">
      <dgm:prSet presAssocID="{B2601ADA-D94E-0349-B4D2-372B9EEDBE70}" presName="Name0" presStyleCnt="0">
        <dgm:presLayoutVars>
          <dgm:dir/>
          <dgm:animLvl val="lvl"/>
          <dgm:resizeHandles val="exact"/>
        </dgm:presLayoutVars>
      </dgm:prSet>
      <dgm:spPr/>
    </dgm:pt>
    <dgm:pt modelId="{8C65D63E-55EE-C848-954A-1B3D00264111}" type="pres">
      <dgm:prSet presAssocID="{B8A04CD0-3E7B-D941-BB5E-FEF2E9692B2B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19BE6057-CAAD-2742-989C-142E69085AB2}" type="pres">
      <dgm:prSet presAssocID="{23EFC642-429F-274F-BDBE-23305B3821B1}" presName="parTxOnlySpace" presStyleCnt="0"/>
      <dgm:spPr/>
    </dgm:pt>
    <dgm:pt modelId="{BE9E3B10-6BA4-7A48-BD6F-22148E9EA8EE}" type="pres">
      <dgm:prSet presAssocID="{71DA80BE-B0EB-DD49-A648-433BE33330A9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B8A35901-2DC6-6F47-910A-784C87D0F601}" type="pres">
      <dgm:prSet presAssocID="{0253CC1A-81FE-284D-BB29-57026C45CA96}" presName="parTxOnlySpace" presStyleCnt="0"/>
      <dgm:spPr/>
    </dgm:pt>
    <dgm:pt modelId="{9EA61FAA-E6FF-B648-BEF2-3D723B47525B}" type="pres">
      <dgm:prSet presAssocID="{FABC537A-A216-0D48-815F-F662C7E5BD34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F4649832-48F2-E046-AAA9-BF47A2D805BB}" srcId="{B2601ADA-D94E-0349-B4D2-372B9EEDBE70}" destId="{71DA80BE-B0EB-DD49-A648-433BE33330A9}" srcOrd="1" destOrd="0" parTransId="{7176EA67-68AA-E64E-82A0-E0F70B8BCDFE}" sibTransId="{0253CC1A-81FE-284D-BB29-57026C45CA96}"/>
    <dgm:cxn modelId="{2DF00F49-D03F-004A-8270-D1C65CD4903A}" srcId="{B2601ADA-D94E-0349-B4D2-372B9EEDBE70}" destId="{FABC537A-A216-0D48-815F-F662C7E5BD34}" srcOrd="2" destOrd="0" parTransId="{B70AF0DE-32F1-2B41-8B10-13DDFEBE771C}" sibTransId="{55D3F50F-1F95-A941-B917-75C6D62CFD75}"/>
    <dgm:cxn modelId="{B7401466-A830-FA42-AF9F-32121351B656}" type="presOf" srcId="{71DA80BE-B0EB-DD49-A648-433BE33330A9}" destId="{BE9E3B10-6BA4-7A48-BD6F-22148E9EA8EE}" srcOrd="0" destOrd="0" presId="urn:microsoft.com/office/officeart/2005/8/layout/chevron1"/>
    <dgm:cxn modelId="{F9AB4BBA-859A-6D48-8660-F977A5DACF6E}" srcId="{B2601ADA-D94E-0349-B4D2-372B9EEDBE70}" destId="{B8A04CD0-3E7B-D941-BB5E-FEF2E9692B2B}" srcOrd="0" destOrd="0" parTransId="{38BE20F9-5D70-9845-BA4B-C2CFD0E60380}" sibTransId="{23EFC642-429F-274F-BDBE-23305B3821B1}"/>
    <dgm:cxn modelId="{7C95B4BA-7818-0440-AC38-0370DCA5AB52}" type="presOf" srcId="{FABC537A-A216-0D48-815F-F662C7E5BD34}" destId="{9EA61FAA-E6FF-B648-BEF2-3D723B47525B}" srcOrd="0" destOrd="0" presId="urn:microsoft.com/office/officeart/2005/8/layout/chevron1"/>
    <dgm:cxn modelId="{2C9E34BC-804B-2547-A1EB-A0974323893C}" type="presOf" srcId="{B2601ADA-D94E-0349-B4D2-372B9EEDBE70}" destId="{3423BD38-6B3C-0149-A64F-4C1710EC3473}" srcOrd="0" destOrd="0" presId="urn:microsoft.com/office/officeart/2005/8/layout/chevron1"/>
    <dgm:cxn modelId="{9F474DE8-224A-1F48-8160-9828B0897D32}" type="presOf" srcId="{B8A04CD0-3E7B-D941-BB5E-FEF2E9692B2B}" destId="{8C65D63E-55EE-C848-954A-1B3D00264111}" srcOrd="0" destOrd="0" presId="urn:microsoft.com/office/officeart/2005/8/layout/chevron1"/>
    <dgm:cxn modelId="{BE0CDA51-C76A-B74D-90BC-D83E1AE7174E}" type="presParOf" srcId="{3423BD38-6B3C-0149-A64F-4C1710EC3473}" destId="{8C65D63E-55EE-C848-954A-1B3D00264111}" srcOrd="0" destOrd="0" presId="urn:microsoft.com/office/officeart/2005/8/layout/chevron1"/>
    <dgm:cxn modelId="{E6D722EE-F275-4741-BD4D-959FA1A840FB}" type="presParOf" srcId="{3423BD38-6B3C-0149-A64F-4C1710EC3473}" destId="{19BE6057-CAAD-2742-989C-142E69085AB2}" srcOrd="1" destOrd="0" presId="urn:microsoft.com/office/officeart/2005/8/layout/chevron1"/>
    <dgm:cxn modelId="{22B62A79-4F82-2947-86BF-2815EC70EAD5}" type="presParOf" srcId="{3423BD38-6B3C-0149-A64F-4C1710EC3473}" destId="{BE9E3B10-6BA4-7A48-BD6F-22148E9EA8EE}" srcOrd="2" destOrd="0" presId="urn:microsoft.com/office/officeart/2005/8/layout/chevron1"/>
    <dgm:cxn modelId="{D0E7566E-28AD-D241-A950-4CAFA6113AB3}" type="presParOf" srcId="{3423BD38-6B3C-0149-A64F-4C1710EC3473}" destId="{B8A35901-2DC6-6F47-910A-784C87D0F601}" srcOrd="3" destOrd="0" presId="urn:microsoft.com/office/officeart/2005/8/layout/chevron1"/>
    <dgm:cxn modelId="{C1A5B526-9A30-744E-B72B-F0E059E883F1}" type="presParOf" srcId="{3423BD38-6B3C-0149-A64F-4C1710EC3473}" destId="{9EA61FAA-E6FF-B648-BEF2-3D723B47525B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2A04F4-2D14-A647-B2D7-26A8C45DFE2C}">
      <dsp:nvSpPr>
        <dsp:cNvPr id="0" name=""/>
        <dsp:cNvSpPr/>
      </dsp:nvSpPr>
      <dsp:spPr>
        <a:xfrm>
          <a:off x="0" y="491"/>
          <a:ext cx="972007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AFC121-E772-5F4B-A433-6C12D223DA80}">
      <dsp:nvSpPr>
        <dsp:cNvPr id="0" name=""/>
        <dsp:cNvSpPr/>
      </dsp:nvSpPr>
      <dsp:spPr>
        <a:xfrm>
          <a:off x="0" y="491"/>
          <a:ext cx="9720072" cy="80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4000" kern="1200" dirty="0"/>
            <a:t>Java</a:t>
          </a:r>
        </a:p>
      </dsp:txBody>
      <dsp:txXfrm>
        <a:off x="0" y="491"/>
        <a:ext cx="9720072" cy="804475"/>
      </dsp:txXfrm>
    </dsp:sp>
    <dsp:sp modelId="{F39B9750-EB4C-F945-9EC6-B37854D9D1EB}">
      <dsp:nvSpPr>
        <dsp:cNvPr id="0" name=""/>
        <dsp:cNvSpPr/>
      </dsp:nvSpPr>
      <dsp:spPr>
        <a:xfrm>
          <a:off x="0" y="804966"/>
          <a:ext cx="972007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C77F48-D028-9C46-879F-EBA5744554EB}">
      <dsp:nvSpPr>
        <dsp:cNvPr id="0" name=""/>
        <dsp:cNvSpPr/>
      </dsp:nvSpPr>
      <dsp:spPr>
        <a:xfrm>
          <a:off x="0" y="804966"/>
          <a:ext cx="9720072" cy="80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4000" kern="1200"/>
            <a:t>SQLite</a:t>
          </a:r>
          <a:endParaRPr lang="es-PE" sz="4000" kern="1200" dirty="0"/>
        </a:p>
      </dsp:txBody>
      <dsp:txXfrm>
        <a:off x="0" y="804966"/>
        <a:ext cx="9720072" cy="804475"/>
      </dsp:txXfrm>
    </dsp:sp>
    <dsp:sp modelId="{92A5C43C-BA82-5A4E-80B4-2B27BFE5C8FF}">
      <dsp:nvSpPr>
        <dsp:cNvPr id="0" name=""/>
        <dsp:cNvSpPr/>
      </dsp:nvSpPr>
      <dsp:spPr>
        <a:xfrm>
          <a:off x="0" y="1609442"/>
          <a:ext cx="972007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13CF00-63CA-CF42-87B6-3F530C4E6F80}">
      <dsp:nvSpPr>
        <dsp:cNvPr id="0" name=""/>
        <dsp:cNvSpPr/>
      </dsp:nvSpPr>
      <dsp:spPr>
        <a:xfrm>
          <a:off x="0" y="1609442"/>
          <a:ext cx="9720072" cy="80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4000" kern="1200"/>
            <a:t>JDBC</a:t>
          </a:r>
        </a:p>
      </dsp:txBody>
      <dsp:txXfrm>
        <a:off x="0" y="1609442"/>
        <a:ext cx="9720072" cy="804475"/>
      </dsp:txXfrm>
    </dsp:sp>
    <dsp:sp modelId="{448B79EA-3FEC-2D48-B8BE-9FCF12777C99}">
      <dsp:nvSpPr>
        <dsp:cNvPr id="0" name=""/>
        <dsp:cNvSpPr/>
      </dsp:nvSpPr>
      <dsp:spPr>
        <a:xfrm>
          <a:off x="0" y="2413917"/>
          <a:ext cx="972007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B88B1A-05A3-2F40-B209-F52A583B8E30}">
      <dsp:nvSpPr>
        <dsp:cNvPr id="0" name=""/>
        <dsp:cNvSpPr/>
      </dsp:nvSpPr>
      <dsp:spPr>
        <a:xfrm>
          <a:off x="0" y="2413917"/>
          <a:ext cx="9720072" cy="80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4000" kern="1200"/>
            <a:t>Eclipse IDE</a:t>
          </a:r>
        </a:p>
      </dsp:txBody>
      <dsp:txXfrm>
        <a:off x="0" y="2413917"/>
        <a:ext cx="9720072" cy="804475"/>
      </dsp:txXfrm>
    </dsp:sp>
    <dsp:sp modelId="{1AAE8D8D-3540-D147-BBC0-11F01BE708A2}">
      <dsp:nvSpPr>
        <dsp:cNvPr id="0" name=""/>
        <dsp:cNvSpPr/>
      </dsp:nvSpPr>
      <dsp:spPr>
        <a:xfrm>
          <a:off x="0" y="3218393"/>
          <a:ext cx="972007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06DB04-983F-FF42-BFEB-D00D15ACA485}">
      <dsp:nvSpPr>
        <dsp:cNvPr id="0" name=""/>
        <dsp:cNvSpPr/>
      </dsp:nvSpPr>
      <dsp:spPr>
        <a:xfrm>
          <a:off x="0" y="3218393"/>
          <a:ext cx="9720072" cy="804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4000" kern="1200"/>
            <a:t>Swing (interfaces gráficas)</a:t>
          </a:r>
        </a:p>
      </dsp:txBody>
      <dsp:txXfrm>
        <a:off x="0" y="3218393"/>
        <a:ext cx="9720072" cy="8044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037775-8C25-2443-80BD-3D9327721DF8}">
      <dsp:nvSpPr>
        <dsp:cNvPr id="0" name=""/>
        <dsp:cNvSpPr/>
      </dsp:nvSpPr>
      <dsp:spPr>
        <a:xfrm>
          <a:off x="0" y="230760"/>
          <a:ext cx="9720072" cy="10951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4800" kern="1200"/>
            <a:t>Modelo: Clases Usuario, Incidencia</a:t>
          </a:r>
        </a:p>
      </dsp:txBody>
      <dsp:txXfrm>
        <a:off x="53459" y="284219"/>
        <a:ext cx="9613154" cy="988201"/>
      </dsp:txXfrm>
    </dsp:sp>
    <dsp:sp modelId="{4FB9F766-5744-3C4F-BEDE-F37B727D4310}">
      <dsp:nvSpPr>
        <dsp:cNvPr id="0" name=""/>
        <dsp:cNvSpPr/>
      </dsp:nvSpPr>
      <dsp:spPr>
        <a:xfrm>
          <a:off x="0" y="1464120"/>
          <a:ext cx="9720072" cy="10951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4800" kern="1200"/>
            <a:t>Vista: Interfaces Swing para cada rol</a:t>
          </a:r>
        </a:p>
      </dsp:txBody>
      <dsp:txXfrm>
        <a:off x="53459" y="1517579"/>
        <a:ext cx="9613154" cy="988201"/>
      </dsp:txXfrm>
    </dsp:sp>
    <dsp:sp modelId="{21656A87-D45C-2844-A856-664253316653}">
      <dsp:nvSpPr>
        <dsp:cNvPr id="0" name=""/>
        <dsp:cNvSpPr/>
      </dsp:nvSpPr>
      <dsp:spPr>
        <a:xfrm>
          <a:off x="0" y="2697480"/>
          <a:ext cx="9720072" cy="10951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4800" kern="1200"/>
            <a:t>Controlador: Lógica de interacción</a:t>
          </a:r>
        </a:p>
      </dsp:txBody>
      <dsp:txXfrm>
        <a:off x="53459" y="2750939"/>
        <a:ext cx="9613154" cy="98820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BD0E6E-30B7-2145-B474-03C8BC97AF34}">
      <dsp:nvSpPr>
        <dsp:cNvPr id="0" name=""/>
        <dsp:cNvSpPr/>
      </dsp:nvSpPr>
      <dsp:spPr>
        <a:xfrm rot="5400000">
          <a:off x="4545521" y="74926"/>
          <a:ext cx="1133797" cy="9864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100" kern="1200"/>
            <a:t>Login con diferentes roles</a:t>
          </a:r>
        </a:p>
      </dsp:txBody>
      <dsp:txXfrm rot="-5400000">
        <a:off x="4772932" y="177912"/>
        <a:ext cx="678975" cy="780431"/>
      </dsp:txXfrm>
    </dsp:sp>
    <dsp:sp modelId="{C09808E5-47ED-6C4E-A525-75DB649ECF7E}">
      <dsp:nvSpPr>
        <dsp:cNvPr id="0" name=""/>
        <dsp:cNvSpPr/>
      </dsp:nvSpPr>
      <dsp:spPr>
        <a:xfrm>
          <a:off x="5635554" y="227989"/>
          <a:ext cx="1265318" cy="6802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3B73AE-9BE2-5A4C-9F59-455CA2309E60}">
      <dsp:nvSpPr>
        <dsp:cNvPr id="0" name=""/>
        <dsp:cNvSpPr/>
      </dsp:nvSpPr>
      <dsp:spPr>
        <a:xfrm rot="5400000">
          <a:off x="3480204" y="74926"/>
          <a:ext cx="1133797" cy="9864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3600" kern="1200"/>
        </a:p>
      </dsp:txBody>
      <dsp:txXfrm rot="-5400000">
        <a:off x="3707615" y="177912"/>
        <a:ext cx="678975" cy="780431"/>
      </dsp:txXfrm>
    </dsp:sp>
    <dsp:sp modelId="{F1F81D07-6442-EF42-81D8-1985DECBF5E3}">
      <dsp:nvSpPr>
        <dsp:cNvPr id="0" name=""/>
        <dsp:cNvSpPr/>
      </dsp:nvSpPr>
      <dsp:spPr>
        <a:xfrm rot="5400000">
          <a:off x="4010822" y="1037294"/>
          <a:ext cx="1133797" cy="9864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100" kern="1200"/>
            <a:t>Registro y consulta de incidencias</a:t>
          </a:r>
        </a:p>
      </dsp:txBody>
      <dsp:txXfrm rot="-5400000">
        <a:off x="4238233" y="1140280"/>
        <a:ext cx="678975" cy="780431"/>
      </dsp:txXfrm>
    </dsp:sp>
    <dsp:sp modelId="{788D5B75-45F5-5345-B737-27F3EADAB441}">
      <dsp:nvSpPr>
        <dsp:cNvPr id="0" name=""/>
        <dsp:cNvSpPr/>
      </dsp:nvSpPr>
      <dsp:spPr>
        <a:xfrm>
          <a:off x="2819200" y="1190357"/>
          <a:ext cx="1224501" cy="6802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4DF360-2CA4-D448-977C-51CFF75D4783}">
      <dsp:nvSpPr>
        <dsp:cNvPr id="0" name=""/>
        <dsp:cNvSpPr/>
      </dsp:nvSpPr>
      <dsp:spPr>
        <a:xfrm rot="5400000">
          <a:off x="5076138" y="1037294"/>
          <a:ext cx="1133797" cy="9864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3600" kern="1200"/>
        </a:p>
      </dsp:txBody>
      <dsp:txXfrm rot="-5400000">
        <a:off x="5303549" y="1140280"/>
        <a:ext cx="678975" cy="780431"/>
      </dsp:txXfrm>
    </dsp:sp>
    <dsp:sp modelId="{F52E00F7-88D0-4044-984D-F0990B65918B}">
      <dsp:nvSpPr>
        <dsp:cNvPr id="0" name=""/>
        <dsp:cNvSpPr/>
      </dsp:nvSpPr>
      <dsp:spPr>
        <a:xfrm rot="5400000">
          <a:off x="4545521" y="1999661"/>
          <a:ext cx="1133797" cy="9864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100" kern="1200"/>
            <a:t>Estado editable por consultor</a:t>
          </a:r>
        </a:p>
      </dsp:txBody>
      <dsp:txXfrm rot="-5400000">
        <a:off x="4772932" y="2102647"/>
        <a:ext cx="678975" cy="780431"/>
      </dsp:txXfrm>
    </dsp:sp>
    <dsp:sp modelId="{81F0AABA-90EC-B94E-A19F-363865145494}">
      <dsp:nvSpPr>
        <dsp:cNvPr id="0" name=""/>
        <dsp:cNvSpPr/>
      </dsp:nvSpPr>
      <dsp:spPr>
        <a:xfrm>
          <a:off x="5635554" y="2152724"/>
          <a:ext cx="1265318" cy="6802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5233E2-B928-2D4E-A517-4BB8692B011A}">
      <dsp:nvSpPr>
        <dsp:cNvPr id="0" name=""/>
        <dsp:cNvSpPr/>
      </dsp:nvSpPr>
      <dsp:spPr>
        <a:xfrm rot="5400000">
          <a:off x="3480204" y="1999661"/>
          <a:ext cx="1133797" cy="9864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3600" kern="1200"/>
        </a:p>
      </dsp:txBody>
      <dsp:txXfrm rot="-5400000">
        <a:off x="3707615" y="2102647"/>
        <a:ext cx="678975" cy="780431"/>
      </dsp:txXfrm>
    </dsp:sp>
    <dsp:sp modelId="{CBE24674-4759-DB46-B18D-6F6E761E4E79}">
      <dsp:nvSpPr>
        <dsp:cNvPr id="0" name=""/>
        <dsp:cNvSpPr/>
      </dsp:nvSpPr>
      <dsp:spPr>
        <a:xfrm rot="5400000">
          <a:off x="4010822" y="2962029"/>
          <a:ext cx="1133797" cy="9864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100" kern="1200"/>
            <a:t>Botón de detalles por incidencia</a:t>
          </a:r>
        </a:p>
      </dsp:txBody>
      <dsp:txXfrm rot="-5400000">
        <a:off x="4238233" y="3065015"/>
        <a:ext cx="678975" cy="780431"/>
      </dsp:txXfrm>
    </dsp:sp>
    <dsp:sp modelId="{BEF39403-3B70-AA41-A40B-DCFD37A9CF3C}">
      <dsp:nvSpPr>
        <dsp:cNvPr id="0" name=""/>
        <dsp:cNvSpPr/>
      </dsp:nvSpPr>
      <dsp:spPr>
        <a:xfrm>
          <a:off x="2819200" y="3115091"/>
          <a:ext cx="1224501" cy="6802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2ED1DD-5749-E048-BB2F-D4CA55A99CCB}">
      <dsp:nvSpPr>
        <dsp:cNvPr id="0" name=""/>
        <dsp:cNvSpPr/>
      </dsp:nvSpPr>
      <dsp:spPr>
        <a:xfrm rot="5400000">
          <a:off x="5076138" y="2962029"/>
          <a:ext cx="1133797" cy="986403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3600" kern="1200"/>
        </a:p>
      </dsp:txBody>
      <dsp:txXfrm rot="-5400000">
        <a:off x="5303549" y="3065015"/>
        <a:ext cx="678975" cy="78043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088C53-317E-934E-8920-4EBD90540FF4}">
      <dsp:nvSpPr>
        <dsp:cNvPr id="0" name=""/>
        <dsp:cNvSpPr/>
      </dsp:nvSpPr>
      <dsp:spPr>
        <a:xfrm>
          <a:off x="729005" y="0"/>
          <a:ext cx="8262062" cy="402336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9D1C70-DD0B-4944-9048-1EA58DA7F9D8}">
      <dsp:nvSpPr>
        <dsp:cNvPr id="0" name=""/>
        <dsp:cNvSpPr/>
      </dsp:nvSpPr>
      <dsp:spPr>
        <a:xfrm>
          <a:off x="0" y="1207008"/>
          <a:ext cx="9720072" cy="160934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3700" b="1" kern="1200"/>
            <a:t>MVC (Modelo - Vista - Controlador)</a:t>
          </a:r>
          <a:br>
            <a:rPr lang="es-PE" sz="3700" kern="1200"/>
          </a:br>
          <a:r>
            <a:rPr lang="es-PE" sz="3700" kern="1200"/>
            <a:t>Separación clara de lógica, datos y presentación</a:t>
          </a:r>
        </a:p>
      </dsp:txBody>
      <dsp:txXfrm>
        <a:off x="78562" y="1285570"/>
        <a:ext cx="9562948" cy="145222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65D63E-55EE-C848-954A-1B3D00264111}">
      <dsp:nvSpPr>
        <dsp:cNvPr id="0" name=""/>
        <dsp:cNvSpPr/>
      </dsp:nvSpPr>
      <dsp:spPr>
        <a:xfrm>
          <a:off x="2847" y="1317795"/>
          <a:ext cx="3469420" cy="138776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600" kern="1200"/>
            <a:t>Sistema funcional, modular y claro</a:t>
          </a:r>
        </a:p>
      </dsp:txBody>
      <dsp:txXfrm>
        <a:off x="696731" y="1317795"/>
        <a:ext cx="2081652" cy="1387768"/>
      </dsp:txXfrm>
    </dsp:sp>
    <dsp:sp modelId="{BE9E3B10-6BA4-7A48-BD6F-22148E9EA8EE}">
      <dsp:nvSpPr>
        <dsp:cNvPr id="0" name=""/>
        <dsp:cNvSpPr/>
      </dsp:nvSpPr>
      <dsp:spPr>
        <a:xfrm>
          <a:off x="3125326" y="1317795"/>
          <a:ext cx="3469420" cy="138776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600" kern="1200"/>
            <a:t>Código limpio y mantenible</a:t>
          </a:r>
        </a:p>
      </dsp:txBody>
      <dsp:txXfrm>
        <a:off x="3819210" y="1317795"/>
        <a:ext cx="2081652" cy="1387768"/>
      </dsp:txXfrm>
    </dsp:sp>
    <dsp:sp modelId="{9EA61FAA-E6FF-B648-BEF2-3D723B47525B}">
      <dsp:nvSpPr>
        <dsp:cNvPr id="0" name=""/>
        <dsp:cNvSpPr/>
      </dsp:nvSpPr>
      <dsp:spPr>
        <a:xfrm>
          <a:off x="6247804" y="1317795"/>
          <a:ext cx="3469420" cy="138776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600" kern="1200"/>
            <a:t>Listo para evolucionar a una app web o móvil</a:t>
          </a:r>
        </a:p>
      </dsp:txBody>
      <dsp:txXfrm>
        <a:off x="6941688" y="1317795"/>
        <a:ext cx="2081652" cy="13877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s-MX"/>
              <a:t>Haz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7/5/25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7/5/25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7/5/25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7/5/25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7/5/25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7/5/25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s-MX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7/5/25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7/5/25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7/5/25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7/5/25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7/5/25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7/5/25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3B5212-390A-0169-5B0F-6F0508C802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/>
              <a:t>Sistema de gestión de incidencias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2EA553A-3482-BDD1-1DDD-CE69A92EE4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PE" dirty="0"/>
              <a:t>Exposición examen final</a:t>
            </a:r>
          </a:p>
        </p:txBody>
      </p:sp>
    </p:spTree>
    <p:extLst>
      <p:ext uri="{BB962C8B-B14F-4D97-AF65-F5344CB8AC3E}">
        <p14:creationId xmlns:p14="http://schemas.microsoft.com/office/powerpoint/2010/main" val="2634573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CC5504-9064-CD48-8CE0-CA29204A6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Objetivos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6AA588-BBCE-077A-4B5C-4DF779C47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s-PE" dirty="0"/>
              <a:t>Problemática: antes del proyecto y como surge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PE" dirty="0"/>
              <a:t>Finalidad: facilitar el registro, seguimiento y resolución de incidencias.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PE" dirty="0"/>
              <a:t>Interfaz diferenciada para administrador, cliente y consultor</a:t>
            </a:r>
          </a:p>
        </p:txBody>
      </p:sp>
    </p:spTree>
    <p:extLst>
      <p:ext uri="{BB962C8B-B14F-4D97-AF65-F5344CB8AC3E}">
        <p14:creationId xmlns:p14="http://schemas.microsoft.com/office/powerpoint/2010/main" val="7416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3749C0-1642-AFFE-2033-B9792420F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Herramientas utilizadas</a:t>
            </a:r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36660E58-66BB-133C-40E9-6B9465E57B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6531965"/>
              </p:ext>
            </p:extLst>
          </p:nvPr>
        </p:nvGraphicFramePr>
        <p:xfrm>
          <a:off x="1024128" y="2286000"/>
          <a:ext cx="9720073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09374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B0DE91-D990-3E4B-BD3A-E4ED5308E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Estructura del proyecto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140BE2A0-B85E-A25E-665F-535AED7F98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0121500"/>
              </p:ext>
            </p:extLst>
          </p:nvPr>
        </p:nvGraphicFramePr>
        <p:xfrm>
          <a:off x="1024128" y="2286000"/>
          <a:ext cx="9720073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41006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0995C4-278F-6371-D7A1-B7214B977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Funcionalidades claves</a:t>
            </a:r>
          </a:p>
        </p:txBody>
      </p:sp>
      <p:graphicFrame>
        <p:nvGraphicFramePr>
          <p:cNvPr id="7" name="Marcador de contenido 6">
            <a:extLst>
              <a:ext uri="{FF2B5EF4-FFF2-40B4-BE49-F238E27FC236}">
                <a16:creationId xmlns:a16="http://schemas.microsoft.com/office/drawing/2014/main" id="{E16E0A68-1D1F-28E4-E0B6-E9E05BBA32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6583621"/>
              </p:ext>
            </p:extLst>
          </p:nvPr>
        </p:nvGraphicFramePr>
        <p:xfrm>
          <a:off x="1024128" y="2286000"/>
          <a:ext cx="9720073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38274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487089-0E1F-66A5-31A7-0A4231795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Patrón de diseño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701D92E9-459A-743F-F76A-9EEED64236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363180"/>
              </p:ext>
            </p:extLst>
          </p:nvPr>
        </p:nvGraphicFramePr>
        <p:xfrm>
          <a:off x="1024128" y="2286000"/>
          <a:ext cx="9720073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57342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5C722A-E2E2-E15D-0928-5D1F04302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conclusiones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14FB49BB-FC6C-E8DF-FD33-02DF083F30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7424425"/>
              </p:ext>
            </p:extLst>
          </p:nvPr>
        </p:nvGraphicFramePr>
        <p:xfrm>
          <a:off x="1024128" y="2286000"/>
          <a:ext cx="9720073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944122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10</TotalTime>
  <Words>130</Words>
  <Application>Microsoft Macintosh PowerPoint</Application>
  <PresentationFormat>Panorámica</PresentationFormat>
  <Paragraphs>27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Tw Cen MT</vt:lpstr>
      <vt:lpstr>Tw Cen MT Condensed</vt:lpstr>
      <vt:lpstr>Wingdings 3</vt:lpstr>
      <vt:lpstr>Integral</vt:lpstr>
      <vt:lpstr>Sistema de gestión de incidencias</vt:lpstr>
      <vt:lpstr>Objetivos</vt:lpstr>
      <vt:lpstr>Herramientas utilizadas</vt:lpstr>
      <vt:lpstr>Estructura del proyecto</vt:lpstr>
      <vt:lpstr>Funcionalidades claves</vt:lpstr>
      <vt:lpstr>Patrón de diseño</vt:lpstr>
      <vt:lpstr>conclusiones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Arenas Narbaste</dc:creator>
  <cp:lastModifiedBy>Daniel Arenas Narbaste</cp:lastModifiedBy>
  <cp:revision>2</cp:revision>
  <dcterms:created xsi:type="dcterms:W3CDTF">2025-07-05T19:40:23Z</dcterms:created>
  <dcterms:modified xsi:type="dcterms:W3CDTF">2025-07-05T19:52:15Z</dcterms:modified>
</cp:coreProperties>
</file>