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/>
          </a:bodyPr>
          <a:lstStyle/>
          <a:p>
            <a:r>
              <a:rPr lang="en-US" dirty="0"/>
              <a:t>Config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570036-7E50-490A-ACD5-334FD73883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25288" y="3389999"/>
            <a:ext cx="430695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${DW_DEFAULT_NAME:-Stranger}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4EE443A-55B9-46EA-9E61-E7799EE5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990" y="1918186"/>
            <a:ext cx="4399722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com.fasterxml.jackson.annotation.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io.dropwizard.Configuration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org.hibernate.validator.constraints.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"Stranger"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23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Celestial</vt:lpstr>
      <vt:lpstr>dropwizard</vt:lpstr>
      <vt:lpstr>Config - These parameters are specified in a YAML configuration file which is deserialized to an instance of your application’s configuration class and validated.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2</cp:revision>
  <dcterms:created xsi:type="dcterms:W3CDTF">2018-10-29T12:25:05Z</dcterms:created>
  <dcterms:modified xsi:type="dcterms:W3CDTF">2018-10-29T12:34:50Z</dcterms:modified>
</cp:coreProperties>
</file>