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0" r:id="rId6"/>
    <p:sldId id="261" r:id="rId7"/>
    <p:sldId id="262" r:id="rId8"/>
    <p:sldId id="263" r:id="rId9"/>
    <p:sldId id="265" r:id="rId10"/>
    <p:sldId id="257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ml.or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wizard.io/1.3.5/docs/manual/core.html#man-core-application" TargetMode="External"/><Relationship Id="rId3" Type="http://schemas.openxmlformats.org/officeDocument/2006/relationships/hyperlink" Target="https://www.dropwizard.io/1.3.5/docs/manual/core.html#man-core-commands" TargetMode="External"/><Relationship Id="rId7" Type="http://schemas.openxmlformats.org/officeDocument/2006/relationships/hyperlink" Target="https://www.dropwizard.io/1.3.5/docs/manual/core.html#man-core-resources" TargetMode="External"/><Relationship Id="rId2" Type="http://schemas.openxmlformats.org/officeDocument/2006/relationships/hyperlink" Target="https://www.dropwizard.io/1.3.5/docs/manual/core.html#man-core-representation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dropwizard.io/1.3.5/docs/manual/core.html#man-core-healthchecks" TargetMode="External"/><Relationship Id="rId5" Type="http://schemas.openxmlformats.org/officeDocument/2006/relationships/hyperlink" Target="https://www.dropwizard.io/1.3.5/docs/manual/jdbi.html#man-jdbi" TargetMode="External"/><Relationship Id="rId4" Type="http://schemas.openxmlformats.org/officeDocument/2006/relationships/hyperlink" Target="https://www.dropwizard.io/1.3.5/docs/manual/client.html#man-client" TargetMode="External"/><Relationship Id="rId9" Type="http://schemas.openxmlformats.org/officeDocument/2006/relationships/hyperlink" Target="https://www.dropwizard.io/1.3.5/docs/manual/core.html#man-core-configu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0B9-6E35-4D1A-8D96-EA628E5E3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dropwizard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B6BF5-2925-4A1F-BA56-C4BB19E75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3263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346-6CD5-48E7-855D-0CA425F4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8" y="159026"/>
            <a:ext cx="10131425" cy="92765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class and Config mapping - </a:t>
            </a:r>
            <a:r>
              <a:rPr lang="en-US" sz="1800" dirty="0"/>
              <a:t>These parameters are specified in a </a:t>
            </a:r>
            <a:r>
              <a:rPr lang="en-US" sz="1800" dirty="0">
                <a:hlinkClick r:id="rId2"/>
              </a:rPr>
              <a:t>YAML</a:t>
            </a:r>
            <a:r>
              <a:rPr lang="en-US" sz="1800" dirty="0"/>
              <a:t> configuration file which is deserialized to an instance of your application’s configuration class and validated.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628FAF-2381-48E8-8169-161EF79C1C69}"/>
              </a:ext>
            </a:extLst>
          </p:cNvPr>
          <p:cNvSpPr/>
          <p:nvPr/>
        </p:nvSpPr>
        <p:spPr>
          <a:xfrm>
            <a:off x="5221357" y="3331468"/>
            <a:ext cx="1444486" cy="824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C91725-A499-4BBE-8178-103A4162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2" y="1543339"/>
            <a:ext cx="46752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Hello, %s!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adminConnectors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9001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com.mysql.jdbc.Driver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root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qweQWE123!@#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://localhost:3306/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appcenter?allowMultiQueries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validationQuery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"/* Health Check */ SELECT 1"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616E4C-B4CC-49E8-9791-811F3707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981" y="840968"/>
            <a:ext cx="4439265" cy="6017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NotEmpty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@Valid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altLang="en-US" sz="11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template)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template;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JsonProperty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setDefaultName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name;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9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AB03-3200-4714-9CB7-4DE4CF69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30827"/>
          </a:xfrm>
        </p:spPr>
        <p:txBody>
          <a:bodyPr/>
          <a:lstStyle/>
          <a:p>
            <a:r>
              <a:rPr lang="en-US" dirty="0"/>
              <a:t>Application class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EF87E8-7A80-4A10-8B15-0555CFF4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291" y="1381262"/>
            <a:ext cx="6120245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App().run(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path to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config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"the-app"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// bundles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 // set up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4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5220-59BE-4B4E-95DC-8AF7C7E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131425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class - bundles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DBBC-04CA-4DEC-8AA3-E718DCEC056F}"/>
              </a:ext>
            </a:extLst>
          </p:cNvPr>
          <p:cNvSpPr txBox="1"/>
          <p:nvPr/>
        </p:nvSpPr>
        <p:spPr>
          <a:xfrm>
            <a:off x="2202872" y="2026227"/>
            <a:ext cx="63854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Bundles is re-usable functionality</a:t>
            </a:r>
          </a:p>
          <a:p>
            <a:r>
              <a:rPr lang="en-US" sz="3600" dirty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Database migrations bundle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Hibernate bundle</a:t>
            </a:r>
          </a:p>
        </p:txBody>
      </p:sp>
    </p:spTree>
    <p:extLst>
      <p:ext uri="{BB962C8B-B14F-4D97-AF65-F5344CB8AC3E}">
        <p14:creationId xmlns:p14="http://schemas.microsoft.com/office/powerpoint/2010/main" val="290984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BAF-B094-423E-969C-1BD18CE1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748145"/>
          </a:xfrm>
        </p:spPr>
        <p:txBody>
          <a:bodyPr/>
          <a:lstStyle/>
          <a:p>
            <a:r>
              <a:rPr lang="en-US" dirty="0"/>
              <a:t>Initialize – add a bundle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A8E09-7783-425D-B3D2-BC5B686B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35" y="2191670"/>
            <a:ext cx="920634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initialize(Bootstrap&lt;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bootstrap)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bootstrap.addBundle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MigrationsBundle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getDataSourceFactory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data source 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6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9798-B5C1-4816-90ED-A69A5815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45"/>
            <a:ext cx="10131425" cy="5507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Liquibase</a:t>
            </a:r>
            <a:r>
              <a:rPr lang="en-US" dirty="0"/>
              <a:t>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6ABA58-901F-4AEE-9D43-B744EEE1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36" y="769163"/>
            <a:ext cx="5870864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="http://www.w3.org/2001/XMLSchema-instance"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xsi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:schemaLocation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="http://www.liquibase.org/xml/ns/dbchangelog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http://www.liquibase.org/xml/ns/dbchangelog/dbchangelog-3.1.xsd"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renat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="people"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="id"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autoIncrement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="true"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jobTitle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="varchar(255)"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databaseChangeLog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9528A-BA99-4D52-A251-74A7405046A0}"/>
              </a:ext>
            </a:extLst>
          </p:cNvPr>
          <p:cNvSpPr/>
          <p:nvPr/>
        </p:nvSpPr>
        <p:spPr>
          <a:xfrm>
            <a:off x="389579" y="5997688"/>
            <a:ext cx="3481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/main/resources/migratinos.xml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FB18B-9EB7-4DCE-8F4B-F08AEA593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827105"/>
            <a:ext cx="6896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9B43-7EA9-4F8C-9D5D-3FE20782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663"/>
            <a:ext cx="10131425" cy="632083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class - environment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057C9F-3DA3-4AF6-97DB-DC8054EE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604" y="642621"/>
            <a:ext cx="8391833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configuration,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Environment environment)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a 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factory.build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(environment,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DataSourceFactory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create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daos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jdbi.onDemand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controllers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controller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configuration.getDefaultName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configuration.getPortConfig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getServerPort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 health checks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configuration.getTemplate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 up environment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environment.healthChecks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"template"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healthCheck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().register(controller);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environment.jersey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().register(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6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4818-88D6-49D6-BFB5-AC231811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16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Dropwizard</a:t>
            </a:r>
            <a:r>
              <a:rPr lang="en-US" dirty="0"/>
              <a:t> is a Java framework for developing high-performance, RESTful web 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3B5B-4FBB-4F4C-9F81-D0CE51F4B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261533"/>
            <a:ext cx="10131425" cy="4334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/>
              <a:t>Dropwizard</a:t>
            </a:r>
            <a:r>
              <a:rPr lang="en-US" sz="3600" dirty="0"/>
              <a:t> - Highlights:</a:t>
            </a:r>
          </a:p>
          <a:p>
            <a:r>
              <a:rPr lang="en-US" sz="3600" dirty="0"/>
              <a:t>Allows you to build one jar, that contains all needed dependencies</a:t>
            </a:r>
          </a:p>
          <a:p>
            <a:r>
              <a:rPr lang="en-US" sz="3600" dirty="0"/>
              <a:t>Simple &amp; Lightweight</a:t>
            </a:r>
          </a:p>
          <a:p>
            <a:r>
              <a:rPr lang="en-US" sz="3600" dirty="0"/>
              <a:t>Quick and easy to get a new http service going</a:t>
            </a:r>
          </a:p>
          <a:p>
            <a:r>
              <a:rPr lang="en-US" sz="3600" dirty="0"/>
              <a:t>Easy Test, Deployment and Management</a:t>
            </a:r>
            <a:endParaRPr lang="ru-RU" sz="3600" dirty="0"/>
          </a:p>
          <a:p>
            <a:r>
              <a:rPr lang="en-US" sz="3600" dirty="0"/>
              <a:t>Quick start up time of the app</a:t>
            </a:r>
          </a:p>
        </p:txBody>
      </p:sp>
    </p:spTree>
    <p:extLst>
      <p:ext uri="{BB962C8B-B14F-4D97-AF65-F5344CB8AC3E}">
        <p14:creationId xmlns:p14="http://schemas.microsoft.com/office/powerpoint/2010/main" val="13794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A4B2-012E-4027-89ED-BB15AE7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65200"/>
          </a:xfrm>
        </p:spPr>
        <p:txBody>
          <a:bodyPr>
            <a:noAutofit/>
          </a:bodyPr>
          <a:lstStyle/>
          <a:p>
            <a:r>
              <a:rPr lang="en-US" b="1" dirty="0" err="1"/>
              <a:t>Dropwizard</a:t>
            </a:r>
            <a:r>
              <a:rPr lang="en-US" b="1" dirty="0"/>
              <a:t> Core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3A6B9-EE48-4394-8039-9321DBD546A8}"/>
              </a:ext>
            </a:extLst>
          </p:cNvPr>
          <p:cNvSpPr/>
          <p:nvPr/>
        </p:nvSpPr>
        <p:spPr>
          <a:xfrm>
            <a:off x="247073" y="674400"/>
            <a:ext cx="110363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Jetty – Standalone HTTP-server</a:t>
            </a:r>
          </a:p>
          <a:p>
            <a:r>
              <a:rPr lang="en-US" sz="3200" dirty="0"/>
              <a:t> Jersey – RESTful web framework</a:t>
            </a:r>
          </a:p>
          <a:p>
            <a:r>
              <a:rPr lang="en-US" sz="3200" dirty="0"/>
              <a:t> Jackson – JSON </a:t>
            </a:r>
            <a:r>
              <a:rPr lang="en-US" sz="3200" dirty="0" err="1"/>
              <a:t>prcessing</a:t>
            </a:r>
            <a:endParaRPr lang="en-US" sz="3200" dirty="0"/>
          </a:p>
          <a:p>
            <a:r>
              <a:rPr lang="en-US" sz="3200" dirty="0"/>
              <a:t> Metrics – application metrics</a:t>
            </a:r>
          </a:p>
          <a:p>
            <a:r>
              <a:rPr lang="en-US" sz="3200" dirty="0"/>
              <a:t> Google Guava – utilities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Logback</a:t>
            </a:r>
            <a:r>
              <a:rPr lang="en-US" sz="3200" dirty="0"/>
              <a:t> &amp; SLF4J – logging framework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Liquibase</a:t>
            </a:r>
            <a:r>
              <a:rPr lang="en-US" sz="3200" dirty="0"/>
              <a:t> – database migrations</a:t>
            </a:r>
          </a:p>
          <a:p>
            <a:r>
              <a:rPr lang="en-US" sz="3200" dirty="0"/>
              <a:t> JDBI, Hibernate – database access</a:t>
            </a:r>
          </a:p>
          <a:p>
            <a:r>
              <a:rPr lang="en-US" sz="3200" dirty="0"/>
              <a:t> Hibernate Validator – the reference implementation of the Java Bean Validation standard</a:t>
            </a:r>
          </a:p>
          <a:p>
            <a:r>
              <a:rPr lang="en-US" sz="3200" dirty="0" err="1"/>
              <a:t>Joda</a:t>
            </a:r>
            <a:r>
              <a:rPr lang="en-US" sz="3200" dirty="0"/>
              <a:t> Time, </a:t>
            </a:r>
            <a:r>
              <a:rPr lang="en-US" sz="3200" dirty="0" err="1"/>
              <a:t>Freemaker</a:t>
            </a:r>
            <a:r>
              <a:rPr lang="en-US" sz="3200" dirty="0"/>
              <a:t>, Mustache, Jersey Client</a:t>
            </a:r>
          </a:p>
        </p:txBody>
      </p:sp>
    </p:spTree>
    <p:extLst>
      <p:ext uri="{BB962C8B-B14F-4D97-AF65-F5344CB8AC3E}">
        <p14:creationId xmlns:p14="http://schemas.microsoft.com/office/powerpoint/2010/main" val="20336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C750-5A0B-4681-B013-19FB79B8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687" y="2895600"/>
            <a:ext cx="3109913" cy="145626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09267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9BED-1CC8-42FB-8061-D132135C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7C65A-39D0-4C1C-BA13-F072F606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2" y="84050"/>
            <a:ext cx="10933611" cy="6466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83D44E-3958-4B69-9715-618404FE00A3}"/>
              </a:ext>
            </a:extLst>
          </p:cNvPr>
          <p:cNvSpPr/>
          <p:nvPr/>
        </p:nvSpPr>
        <p:spPr>
          <a:xfrm>
            <a:off x="140516" y="6550404"/>
            <a:ext cx="11654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https://www.techempower.com/benchmarks/#section=data-r9&amp;hw=ph&amp;test=json&amp;l=hra0e7</a:t>
            </a:r>
          </a:p>
        </p:txBody>
      </p:sp>
    </p:spTree>
    <p:extLst>
      <p:ext uri="{BB962C8B-B14F-4D97-AF65-F5344CB8AC3E}">
        <p14:creationId xmlns:p14="http://schemas.microsoft.com/office/powerpoint/2010/main" val="15462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9D82-585E-4350-ABFD-F46709CC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9E9D1-EB86-4399-8F5D-3E072DB5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0" y="127087"/>
            <a:ext cx="11994899" cy="3742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5224EB-2A2C-4572-B025-03BE99EFFC86}"/>
              </a:ext>
            </a:extLst>
          </p:cNvPr>
          <p:cNvSpPr/>
          <p:nvPr/>
        </p:nvSpPr>
        <p:spPr>
          <a:xfrm>
            <a:off x="0" y="6361581"/>
            <a:ext cx="11994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https://www.techempower.com/benchmarks/#section=data-r9&amp;hw=ph&amp;test=db&amp;l=hra0e7&amp;f=2ups-35s-0-0-0-0-0-0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296299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1954-D573-45CC-8DB3-1E1CA045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7216A-AC77-42DF-98CB-F768ECAC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0" y="0"/>
            <a:ext cx="11961419" cy="56912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764E7-904F-4FF5-910D-A842146F0134}"/>
              </a:ext>
            </a:extLst>
          </p:cNvPr>
          <p:cNvSpPr/>
          <p:nvPr/>
        </p:nvSpPr>
        <p:spPr>
          <a:xfrm>
            <a:off x="115290" y="6488668"/>
            <a:ext cx="11501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https://www.techempower.com/benchmarks/#section=data-r9&amp;hw=ph&amp;test=query&amp;l=hra0e7&amp;f=2ups-35s-0-0-0-0-0-0</a:t>
            </a:r>
          </a:p>
        </p:txBody>
      </p:sp>
    </p:spTree>
    <p:extLst>
      <p:ext uri="{BB962C8B-B14F-4D97-AF65-F5344CB8AC3E}">
        <p14:creationId xmlns:p14="http://schemas.microsoft.com/office/powerpoint/2010/main" val="182205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46B-354E-43B0-857B-C6A951F6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2700866"/>
            <a:ext cx="3428999" cy="1456267"/>
          </a:xfrm>
        </p:spPr>
        <p:txBody>
          <a:bodyPr/>
          <a:lstStyle/>
          <a:p>
            <a:r>
              <a:rPr lang="en-US" dirty="0"/>
              <a:t>How to start?</a:t>
            </a:r>
          </a:p>
        </p:txBody>
      </p:sp>
    </p:spTree>
    <p:extLst>
      <p:ext uri="{BB962C8B-B14F-4D97-AF65-F5344CB8AC3E}">
        <p14:creationId xmlns:p14="http://schemas.microsoft.com/office/powerpoint/2010/main" val="14197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198-D757-4EA6-9ED2-45BB390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89483"/>
            <a:ext cx="6778305" cy="1456267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607B0-AC6E-4DC1-9486-916B5ED1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76" y="1930267"/>
            <a:ext cx="8212823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com.example.myapplication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2"/>
              </a:rPr>
              <a:t>Representations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. Request and response bodies.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3"/>
              </a:rPr>
              <a:t>Commands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4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code that accesses external HTTP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Domain implementation; where objects not used in the API such as POJOs, validations, crypto,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, reside.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jdbi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5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access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health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6"/>
              </a:rPr>
              <a:t>Health Checks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resources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7"/>
              </a:rPr>
              <a:t>Resources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oto 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8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MyApplicationConfiguration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8CC"/>
                </a:solidFill>
                <a:effectLst/>
                <a:latin typeface="Noto Serif"/>
                <a:hlinkClick r:id="rId9"/>
              </a:rPr>
              <a:t>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oto Serif"/>
              </a:rPr>
              <a:t>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376</TotalTime>
  <Words>297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Noto Serif</vt:lpstr>
      <vt:lpstr>Panic Sans</vt:lpstr>
      <vt:lpstr>Celestial</vt:lpstr>
      <vt:lpstr>dropwizard</vt:lpstr>
      <vt:lpstr>Dropwizard is a Java framework for developing high-performance, RESTful web services.</vt:lpstr>
      <vt:lpstr>Dropwizard Core </vt:lpstr>
      <vt:lpstr>Performance</vt:lpstr>
      <vt:lpstr>PowerPoint Presentation</vt:lpstr>
      <vt:lpstr>PowerPoint Presentation</vt:lpstr>
      <vt:lpstr>PowerPoint Presentation</vt:lpstr>
      <vt:lpstr>How to start?</vt:lpstr>
      <vt:lpstr>Project organization</vt:lpstr>
      <vt:lpstr>Configuration class and Config mapping - These parameters are specified in a YAML configuration file which is deserialized to an instance of your application’s configuration class and validated.</vt:lpstr>
      <vt:lpstr>Application class</vt:lpstr>
      <vt:lpstr>Application class - bundles</vt:lpstr>
      <vt:lpstr>Initialize – add a bundle</vt:lpstr>
      <vt:lpstr>Liquibase migration </vt:lpstr>
      <vt:lpstr>Application class -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Ashirbakiev, Renat</dc:creator>
  <cp:lastModifiedBy>Ashirbakiev, Renat</cp:lastModifiedBy>
  <cp:revision>19</cp:revision>
  <dcterms:created xsi:type="dcterms:W3CDTF">2018-10-29T12:25:05Z</dcterms:created>
  <dcterms:modified xsi:type="dcterms:W3CDTF">2018-10-30T15:02:51Z</dcterms:modified>
</cp:coreProperties>
</file>