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7"/>
    <p:restoredTop sz="94675"/>
  </p:normalViewPr>
  <p:slideViewPr>
    <p:cSldViewPr snapToGrid="0">
      <p:cViewPr varScale="1">
        <p:scale>
          <a:sx n="91" d="100"/>
          <a:sy n="91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6844-056A-E4DF-50F2-6C962B3BF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23133-6C94-454F-EF6E-1A3E42C2D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B6932-064F-6FF9-D7B6-34CAB7C4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7232C-FCF1-D61E-5F09-FDFD4D0F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73C4-5AEF-0CF1-C54D-9595C7D6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5350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A3C3-C0DE-8A29-1FB0-63E2E247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81019-A197-6F0C-06B2-D44ACD17F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3ECA-FDF0-B924-7850-AB382E46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7A1B4-E78A-77A2-C2BC-79773B40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D727C-7FD5-0D29-DCA2-52940DA7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694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0E2C-1583-B196-2A38-041EB5E38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9E3D0-EDCA-2A29-F281-8568B189F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7FC3-5DAB-FF75-9462-2EA867B3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6C978-8C94-EB40-B7A2-148A6C22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C33C-7A5E-1320-5D9B-E569C91B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584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966A-8D87-7AC5-B0F7-D585596F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98CA-B28D-82FE-395D-44399FDE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FF6C5-3E06-854D-3C05-A6D60A2F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AA5C2-C7D9-7544-37C8-7EE30CCA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D506A-76F2-89A1-FB9C-AE3AA430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366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3178-0A00-5DB6-169B-900F3696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811B8-B1C5-A04A-6F62-EE36378A8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6B8D1-5B9A-DB5A-1A61-77F94B01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36B14-4737-4173-69A4-7CFB6BFD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51FB-2518-E5BF-F875-DC76FA22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391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0BF8-4BE1-2FB7-CD81-EFCF68F8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749BC-6153-BE07-E968-4E1769566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AE757-C704-DAA4-4DBF-67A9D5A81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27E6E-CB6D-63D2-4593-22F4719B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3C756-C013-7888-EA2C-582768AE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C0E05-8C95-7463-A879-D1C333AC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26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8CB6-0460-C5BC-04B1-5C0F20B6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11385-367A-3C8F-4943-EB9C6C1F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6A4EA-2A3A-F5B0-78E7-B426D5C75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143BF-0E7D-4AC5-CCD1-EE0CC062D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E9DF2-3134-9376-8DD5-5FC01E36D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F0217-37FD-C2AF-BA23-C8E52B3F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EC81E-DFFC-88E3-1446-EA0AB4D0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67145-F2E5-88CA-17DF-BD651968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874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B2F3-457B-B006-51AD-AB878E7F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BE596-BD1A-7EBF-D298-AB07E170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630BC-7E6B-9014-A1C8-AFEEDFE8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170C-9D15-A7AB-C131-C009F5EB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8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ADB95-7839-B112-660E-0792F937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5A7C1-4ACD-DC45-C983-83564B77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80D12-40C3-D71C-CBFD-1ADC920B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367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ABE4-3BB1-DE3F-DDA3-F18C92E4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3014-D8F2-E47B-1C90-14BA07D79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5343E-66F1-603B-3062-8E3D0C8F1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858C7-8C7C-323C-74B6-A8D0C41B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AF30F-3573-63F8-D176-0DA00C44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8786A-6273-6D0E-A717-C0EC0F9B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642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00DA-ED60-FB05-B5C2-591C34E9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DDFF7-C583-D5A3-66E9-DB2423804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E3284-3148-872B-722F-C29CEEED7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813A6-4661-E243-4286-BBCA513E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4A395-D3DB-D79D-B7DD-A1C82E89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FCE27-AE19-516A-CD52-D2AB1F24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524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61FD9-CC1A-4B01-3444-2BDA8123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D929F-422E-4526-61B1-FE28BC2BA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D13C-50FC-BEF5-1532-B95497A9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274C5-1C3B-28D1-1C29-D2D7719D6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16FF-6622-8327-8851-72423EB20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486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8C33C-5A5A-3CAB-E205-E56B5C93B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F2F144-56D8-43B8-7FA3-A33EEA807688}"/>
              </a:ext>
            </a:extLst>
          </p:cNvPr>
          <p:cNvGraphicFramePr>
            <a:graphicFrameLocks noGrp="1"/>
          </p:cNvGraphicFramePr>
          <p:nvPr/>
        </p:nvGraphicFramePr>
        <p:xfrm>
          <a:off x="669073" y="719665"/>
          <a:ext cx="10827834" cy="5491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7834">
                  <a:extLst>
                    <a:ext uri="{9D8B030D-6E8A-4147-A177-3AD203B41FA5}">
                      <a16:colId xmlns:a16="http://schemas.microsoft.com/office/drawing/2014/main" val="2349028497"/>
                    </a:ext>
                  </a:extLst>
                </a:gridCol>
              </a:tblGrid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566158"/>
                  </a:ext>
                </a:extLst>
              </a:tr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588949"/>
                  </a:ext>
                </a:extLst>
              </a:tr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400480"/>
                  </a:ext>
                </a:extLst>
              </a:tr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9184607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C24FBB1-D661-8C89-2755-C10846366AEB}"/>
              </a:ext>
            </a:extLst>
          </p:cNvPr>
          <p:cNvSpPr/>
          <p:nvPr/>
        </p:nvSpPr>
        <p:spPr>
          <a:xfrm>
            <a:off x="2479244" y="925157"/>
            <a:ext cx="1512000" cy="94785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/>
                </a:solidFill>
              </a:rPr>
              <a:t>pdf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E50D7-9515-A713-DC34-FA1D6FA7122E}"/>
              </a:ext>
            </a:extLst>
          </p:cNvPr>
          <p:cNvSpPr/>
          <p:nvPr/>
        </p:nvSpPr>
        <p:spPr>
          <a:xfrm>
            <a:off x="5777944" y="2287313"/>
            <a:ext cx="1512000" cy="94785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/>
                </a:solidFill>
              </a:rPr>
              <a:t>markdown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BD3E50B-CDB4-EC19-FB46-232606CA1B01}"/>
              </a:ext>
            </a:extLst>
          </p:cNvPr>
          <p:cNvSpPr/>
          <p:nvPr/>
        </p:nvSpPr>
        <p:spPr>
          <a:xfrm>
            <a:off x="3533494" y="2287313"/>
            <a:ext cx="1512000" cy="946800"/>
          </a:xfrm>
          <a:prstGeom prst="diamond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L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parse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058B9481-34A2-050E-F299-72AEB3EB5076}"/>
              </a:ext>
            </a:extLst>
          </p:cNvPr>
          <p:cNvCxnSpPr>
            <a:endCxn id="29" idx="1"/>
          </p:cNvCxnSpPr>
          <p:nvPr/>
        </p:nvCxnSpPr>
        <p:spPr>
          <a:xfrm rot="16200000" flipH="1">
            <a:off x="2957468" y="2184687"/>
            <a:ext cx="856610" cy="2954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D3CD14-77F8-BABE-3DCC-C43935BDEC51}"/>
              </a:ext>
            </a:extLst>
          </p:cNvPr>
          <p:cNvCxnSpPr>
            <a:stCxn id="29" idx="3"/>
          </p:cNvCxnSpPr>
          <p:nvPr/>
        </p:nvCxnSpPr>
        <p:spPr>
          <a:xfrm>
            <a:off x="5045494" y="2760713"/>
            <a:ext cx="732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DA27C29-3E4E-CD96-23F8-A079047651C8}"/>
              </a:ext>
            </a:extLst>
          </p:cNvPr>
          <p:cNvSpPr txBox="1"/>
          <p:nvPr/>
        </p:nvSpPr>
        <p:spPr>
          <a:xfrm>
            <a:off x="585458" y="1108039"/>
            <a:ext cx="1627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unstructured</a:t>
            </a:r>
            <a:br>
              <a:rPr lang="en-NL" sz="2000" dirty="0"/>
            </a:br>
            <a:r>
              <a:rPr lang="en-NL" sz="2000" dirty="0"/>
              <a:t>data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157FDA-5BCA-586F-635A-5D0AAD92F78C}"/>
              </a:ext>
            </a:extLst>
          </p:cNvPr>
          <p:cNvSpPr txBox="1"/>
          <p:nvPr/>
        </p:nvSpPr>
        <p:spPr>
          <a:xfrm>
            <a:off x="592677" y="2576047"/>
            <a:ext cx="1489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LlamaParse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1236F7-DD54-3098-544C-6C29B4C07501}"/>
              </a:ext>
            </a:extLst>
          </p:cNvPr>
          <p:cNvSpPr txBox="1"/>
          <p:nvPr/>
        </p:nvSpPr>
        <p:spPr>
          <a:xfrm>
            <a:off x="592677" y="3986648"/>
            <a:ext cx="1145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Pydantic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795E8C-E116-5703-B9C8-74B06B3B5EAD}"/>
              </a:ext>
            </a:extLst>
          </p:cNvPr>
          <p:cNvSpPr txBox="1"/>
          <p:nvPr/>
        </p:nvSpPr>
        <p:spPr>
          <a:xfrm>
            <a:off x="633723" y="5295076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LLM</a:t>
            </a:r>
          </a:p>
        </p:txBody>
      </p:sp>
    </p:spTree>
    <p:extLst>
      <p:ext uri="{BB962C8B-B14F-4D97-AF65-F5344CB8AC3E}">
        <p14:creationId xmlns:p14="http://schemas.microsoft.com/office/powerpoint/2010/main" val="67348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36D1DC-35B9-93C9-20FD-7F25EB295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268496"/>
              </p:ext>
            </p:extLst>
          </p:nvPr>
        </p:nvGraphicFramePr>
        <p:xfrm>
          <a:off x="669073" y="719665"/>
          <a:ext cx="10827834" cy="5491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7834">
                  <a:extLst>
                    <a:ext uri="{9D8B030D-6E8A-4147-A177-3AD203B41FA5}">
                      <a16:colId xmlns:a16="http://schemas.microsoft.com/office/drawing/2014/main" val="2349028497"/>
                    </a:ext>
                  </a:extLst>
                </a:gridCol>
              </a:tblGrid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566158"/>
                  </a:ext>
                </a:extLst>
              </a:tr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588949"/>
                  </a:ext>
                </a:extLst>
              </a:tr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400480"/>
                  </a:ext>
                </a:extLst>
              </a:tr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9184607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99F6556-DB11-A792-5B32-89A2EAD4F90E}"/>
              </a:ext>
            </a:extLst>
          </p:cNvPr>
          <p:cNvSpPr/>
          <p:nvPr/>
        </p:nvSpPr>
        <p:spPr>
          <a:xfrm>
            <a:off x="2479244" y="925157"/>
            <a:ext cx="1512000" cy="94785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/>
                </a:solidFill>
              </a:rPr>
              <a:t>pdf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5C333F-BAC5-BA08-4FED-7AB12467A378}"/>
              </a:ext>
            </a:extLst>
          </p:cNvPr>
          <p:cNvSpPr/>
          <p:nvPr/>
        </p:nvSpPr>
        <p:spPr>
          <a:xfrm>
            <a:off x="5777944" y="2287313"/>
            <a:ext cx="1512000" cy="94785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/>
                </a:solidFill>
              </a:rPr>
              <a:t>markdown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8FEB2-7001-9E2A-97B3-3C726C62A17A}"/>
              </a:ext>
            </a:extLst>
          </p:cNvPr>
          <p:cNvSpPr/>
          <p:nvPr/>
        </p:nvSpPr>
        <p:spPr>
          <a:xfrm>
            <a:off x="7207196" y="3697387"/>
            <a:ext cx="1512000" cy="947854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schema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EE69FB1C-2F6B-0B7B-A7EB-58AA8796AA8D}"/>
              </a:ext>
            </a:extLst>
          </p:cNvPr>
          <p:cNvSpPr/>
          <p:nvPr/>
        </p:nvSpPr>
        <p:spPr>
          <a:xfrm>
            <a:off x="3533494" y="2287313"/>
            <a:ext cx="1512000" cy="946800"/>
          </a:xfrm>
          <a:prstGeom prst="diamond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L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parse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C2975DF-8628-A297-0064-EB0D902417F1}"/>
              </a:ext>
            </a:extLst>
          </p:cNvPr>
          <p:cNvCxnSpPr>
            <a:endCxn id="29" idx="1"/>
          </p:cNvCxnSpPr>
          <p:nvPr/>
        </p:nvCxnSpPr>
        <p:spPr>
          <a:xfrm rot="16200000" flipH="1">
            <a:off x="2957468" y="2184687"/>
            <a:ext cx="856610" cy="2954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DAFEF8D-CB9B-401F-4684-544D0803F491}"/>
              </a:ext>
            </a:extLst>
          </p:cNvPr>
          <p:cNvCxnSpPr>
            <a:stCxn id="29" idx="3"/>
          </p:cNvCxnSpPr>
          <p:nvPr/>
        </p:nvCxnSpPr>
        <p:spPr>
          <a:xfrm>
            <a:off x="5045494" y="2760713"/>
            <a:ext cx="732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299E181-9AC4-A119-9193-BA8D2E0E8D1D}"/>
              </a:ext>
            </a:extLst>
          </p:cNvPr>
          <p:cNvSpPr txBox="1"/>
          <p:nvPr/>
        </p:nvSpPr>
        <p:spPr>
          <a:xfrm>
            <a:off x="585458" y="1108039"/>
            <a:ext cx="1627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unstructured</a:t>
            </a:r>
            <a:br>
              <a:rPr lang="en-NL" sz="2000" dirty="0"/>
            </a:br>
            <a:r>
              <a:rPr lang="en-NL" sz="2000" dirty="0"/>
              <a:t>data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B5B745-6B0B-F112-64DB-0BA845CC0625}"/>
              </a:ext>
            </a:extLst>
          </p:cNvPr>
          <p:cNvSpPr txBox="1"/>
          <p:nvPr/>
        </p:nvSpPr>
        <p:spPr>
          <a:xfrm>
            <a:off x="592677" y="2576047"/>
            <a:ext cx="1489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LlamaParse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08D8D7-ACE8-F3F5-CA3C-8EA655B2D4A4}"/>
              </a:ext>
            </a:extLst>
          </p:cNvPr>
          <p:cNvSpPr txBox="1"/>
          <p:nvPr/>
        </p:nvSpPr>
        <p:spPr>
          <a:xfrm>
            <a:off x="592677" y="3986648"/>
            <a:ext cx="1145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Pydantic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67D14B-B00D-C549-9C73-8DAA084DCC18}"/>
              </a:ext>
            </a:extLst>
          </p:cNvPr>
          <p:cNvSpPr txBox="1"/>
          <p:nvPr/>
        </p:nvSpPr>
        <p:spPr>
          <a:xfrm>
            <a:off x="633723" y="5295076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LLM</a:t>
            </a:r>
          </a:p>
        </p:txBody>
      </p:sp>
    </p:spTree>
    <p:extLst>
      <p:ext uri="{BB962C8B-B14F-4D97-AF65-F5344CB8AC3E}">
        <p14:creationId xmlns:p14="http://schemas.microsoft.com/office/powerpoint/2010/main" val="393456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18223-E1B1-32B6-4643-074FA8A2B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D297BE-ABDC-D3D2-5487-B64B78BDA722}"/>
              </a:ext>
            </a:extLst>
          </p:cNvPr>
          <p:cNvGraphicFramePr>
            <a:graphicFrameLocks noGrp="1"/>
          </p:cNvGraphicFramePr>
          <p:nvPr/>
        </p:nvGraphicFramePr>
        <p:xfrm>
          <a:off x="669073" y="719665"/>
          <a:ext cx="10827834" cy="5491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7834">
                  <a:extLst>
                    <a:ext uri="{9D8B030D-6E8A-4147-A177-3AD203B41FA5}">
                      <a16:colId xmlns:a16="http://schemas.microsoft.com/office/drawing/2014/main" val="2349028497"/>
                    </a:ext>
                  </a:extLst>
                </a:gridCol>
              </a:tblGrid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566158"/>
                  </a:ext>
                </a:extLst>
              </a:tr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588949"/>
                  </a:ext>
                </a:extLst>
              </a:tr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400480"/>
                  </a:ext>
                </a:extLst>
              </a:tr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9184607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B6B8504-7AD9-5603-195B-78C245B25088}"/>
              </a:ext>
            </a:extLst>
          </p:cNvPr>
          <p:cNvSpPr/>
          <p:nvPr/>
        </p:nvSpPr>
        <p:spPr>
          <a:xfrm>
            <a:off x="2479244" y="925157"/>
            <a:ext cx="1512000" cy="94785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/>
                </a:solidFill>
              </a:rPr>
              <a:t>pdf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2167D-6982-1A3C-8E4B-91FABA9D45A0}"/>
              </a:ext>
            </a:extLst>
          </p:cNvPr>
          <p:cNvSpPr/>
          <p:nvPr/>
        </p:nvSpPr>
        <p:spPr>
          <a:xfrm>
            <a:off x="5777944" y="2287313"/>
            <a:ext cx="1512000" cy="94785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/>
                </a:solidFill>
              </a:rPr>
              <a:t>markdown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E08C25-192A-F0AF-FDF1-58B365D5FB1D}"/>
              </a:ext>
            </a:extLst>
          </p:cNvPr>
          <p:cNvSpPr/>
          <p:nvPr/>
        </p:nvSpPr>
        <p:spPr>
          <a:xfrm>
            <a:off x="7207196" y="3697387"/>
            <a:ext cx="1512000" cy="947854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schema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8EE1D6-86B6-88F3-E08E-5C4AD90D717C}"/>
              </a:ext>
            </a:extLst>
          </p:cNvPr>
          <p:cNvSpPr/>
          <p:nvPr/>
        </p:nvSpPr>
        <p:spPr>
          <a:xfrm>
            <a:off x="9872547" y="5190481"/>
            <a:ext cx="1512000" cy="94785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/>
                </a:solidFill>
              </a:rPr>
              <a:t>json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AC0E09F-DE8C-95F2-E479-410B7629908F}"/>
              </a:ext>
            </a:extLst>
          </p:cNvPr>
          <p:cNvCxnSpPr>
            <a:cxnSpLocks/>
            <a:stCxn id="6" idx="2"/>
            <a:endCxn id="31" idx="1"/>
          </p:cNvCxnSpPr>
          <p:nvPr/>
        </p:nvCxnSpPr>
        <p:spPr>
          <a:xfrm rot="16200000" flipH="1">
            <a:off x="5661060" y="4108051"/>
            <a:ext cx="2429768" cy="6840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29097AD1-90BA-C238-BF99-272CA7648A9C}"/>
              </a:ext>
            </a:extLst>
          </p:cNvPr>
          <p:cNvSpPr/>
          <p:nvPr/>
        </p:nvSpPr>
        <p:spPr>
          <a:xfrm>
            <a:off x="3533494" y="2287313"/>
            <a:ext cx="1512000" cy="946800"/>
          </a:xfrm>
          <a:prstGeom prst="diamond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L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parse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04BDF60C-D542-D499-C040-47ADC43623F2}"/>
              </a:ext>
            </a:extLst>
          </p:cNvPr>
          <p:cNvSpPr/>
          <p:nvPr/>
        </p:nvSpPr>
        <p:spPr>
          <a:xfrm>
            <a:off x="7217944" y="5191535"/>
            <a:ext cx="1512000" cy="946800"/>
          </a:xfrm>
          <a:prstGeom prst="diamond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rtlCol="0" anchor="ctr"/>
          <a:lstStyle/>
          <a:p>
            <a:pPr algn="ctr"/>
            <a:endParaRPr lang="en-NL" sz="2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3EB78E-14FA-2CEB-F504-8B9317864F41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>
            <a:off x="7963196" y="4645241"/>
            <a:ext cx="10748" cy="546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7D90A3-593D-726D-2231-2A2B0564F6DA}"/>
              </a:ext>
            </a:extLst>
          </p:cNvPr>
          <p:cNvCxnSpPr>
            <a:cxnSpLocks/>
            <a:stCxn id="31" idx="3"/>
            <a:endCxn id="8" idx="1"/>
          </p:cNvCxnSpPr>
          <p:nvPr/>
        </p:nvCxnSpPr>
        <p:spPr>
          <a:xfrm flipV="1">
            <a:off x="8729944" y="5664408"/>
            <a:ext cx="1142603" cy="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6D15FAA-4BC4-8940-18E3-FDA50705C966}"/>
              </a:ext>
            </a:extLst>
          </p:cNvPr>
          <p:cNvCxnSpPr>
            <a:endCxn id="29" idx="1"/>
          </p:cNvCxnSpPr>
          <p:nvPr/>
        </p:nvCxnSpPr>
        <p:spPr>
          <a:xfrm rot="16200000" flipH="1">
            <a:off x="2957468" y="2184687"/>
            <a:ext cx="856610" cy="2954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44C4B4-EDE6-3C97-ED70-6C5A3A44EC80}"/>
              </a:ext>
            </a:extLst>
          </p:cNvPr>
          <p:cNvCxnSpPr>
            <a:stCxn id="29" idx="3"/>
          </p:cNvCxnSpPr>
          <p:nvPr/>
        </p:nvCxnSpPr>
        <p:spPr>
          <a:xfrm>
            <a:off x="5045494" y="2760713"/>
            <a:ext cx="732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1D39A27-E487-FA5E-6F9A-DEECDD489305}"/>
              </a:ext>
            </a:extLst>
          </p:cNvPr>
          <p:cNvSpPr txBox="1"/>
          <p:nvPr/>
        </p:nvSpPr>
        <p:spPr>
          <a:xfrm>
            <a:off x="585458" y="1108039"/>
            <a:ext cx="1627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unstructured</a:t>
            </a:r>
            <a:br>
              <a:rPr lang="en-NL" sz="2000" dirty="0"/>
            </a:br>
            <a:r>
              <a:rPr lang="en-NL" sz="2000" dirty="0"/>
              <a:t>data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DB982-6BB8-2721-F8DB-5F79235F321E}"/>
              </a:ext>
            </a:extLst>
          </p:cNvPr>
          <p:cNvSpPr txBox="1"/>
          <p:nvPr/>
        </p:nvSpPr>
        <p:spPr>
          <a:xfrm>
            <a:off x="592677" y="2576047"/>
            <a:ext cx="1489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LlamaParse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56B518-1BF1-70B0-E152-8035347D3F14}"/>
              </a:ext>
            </a:extLst>
          </p:cNvPr>
          <p:cNvSpPr txBox="1"/>
          <p:nvPr/>
        </p:nvSpPr>
        <p:spPr>
          <a:xfrm>
            <a:off x="592677" y="3986648"/>
            <a:ext cx="1145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Pydantic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AA8A1B-1FE6-2E86-6C90-B8D51D91BBF1}"/>
              </a:ext>
            </a:extLst>
          </p:cNvPr>
          <p:cNvSpPr txBox="1"/>
          <p:nvPr/>
        </p:nvSpPr>
        <p:spPr>
          <a:xfrm>
            <a:off x="633723" y="5295076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LLM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747A6C-1E62-3B9C-A4D3-502705C70248}"/>
              </a:ext>
            </a:extLst>
          </p:cNvPr>
          <p:cNvSpPr txBox="1"/>
          <p:nvPr/>
        </p:nvSpPr>
        <p:spPr>
          <a:xfrm>
            <a:off x="7444600" y="5464353"/>
            <a:ext cx="111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376230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31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Wils, Arnoud (LK)</dc:creator>
  <cp:lastModifiedBy>Wils, Arnoud (LK)</cp:lastModifiedBy>
  <cp:revision>10</cp:revision>
  <dcterms:created xsi:type="dcterms:W3CDTF">2025-06-17T11:47:39Z</dcterms:created>
  <dcterms:modified xsi:type="dcterms:W3CDTF">2025-06-18T18:08:05Z</dcterms:modified>
</cp:coreProperties>
</file>