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5"/>
  </p:normalViewPr>
  <p:slideViewPr>
    <p:cSldViewPr snapToGrid="0">
      <p:cViewPr varScale="1">
        <p:scale>
          <a:sx n="114" d="100"/>
          <a:sy n="114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6844-056A-E4DF-50F2-6C962B3B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23133-6C94-454F-EF6E-1A3E42C2D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B6932-064F-6FF9-D7B6-34CAB7C4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232C-FCF1-D61E-5F09-FDFD4D0F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73C4-5AEF-0CF1-C54D-9595C7D6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350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A3C3-C0DE-8A29-1FB0-63E2E247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81019-A197-6F0C-06B2-D44ACD17F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3ECA-FDF0-B924-7850-AB382E46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A1B4-E78A-77A2-C2BC-79773B40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727C-7FD5-0D29-DCA2-52940DA7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94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0E2C-1583-B196-2A38-041EB5E3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9E3D0-EDCA-2A29-F281-8568B189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7FC3-5DAB-FF75-9462-2EA867B3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6C978-8C94-EB40-B7A2-148A6C22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CC33C-7A5E-1320-5D9B-E569C91B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84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966A-8D87-7AC5-B0F7-D585596F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98CA-B28D-82FE-395D-44399FDE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F6C5-3E06-854D-3C05-A6D60A2F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A5C2-C7D9-7544-37C8-7EE30CCA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D506A-76F2-89A1-FB9C-AE3AA430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366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3178-0A00-5DB6-169B-900F3696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11B8-B1C5-A04A-6F62-EE36378A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6B8D1-5B9A-DB5A-1A61-77F94B01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6B14-4737-4173-69A4-7CFB6BFD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51FB-2518-E5BF-F875-DC76FA22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391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60BF8-4BE1-2FB7-CD81-EFCF68F8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49BC-6153-BE07-E968-4E1769566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AE757-C704-DAA4-4DBF-67A9D5A8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7E6E-CB6D-63D2-4593-22F4719B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C756-C013-7888-EA2C-582768AE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C0E05-8C95-7463-A879-D1C333AC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26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8CB6-0460-C5BC-04B1-5C0F20B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1385-367A-3C8F-4943-EB9C6C1F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6A4EA-2A3A-F5B0-78E7-B426D5C75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143BF-0E7D-4AC5-CCD1-EE0CC062D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E9DF2-3134-9376-8DD5-5FC01E36D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BF0217-37FD-C2AF-BA23-C8E52B3F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EC81E-DFFC-88E3-1446-EA0AB4D0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67145-F2E5-88CA-17DF-BD651968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74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B2F3-457B-B006-51AD-AB878E7F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BE596-BD1A-7EBF-D298-AB07E170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630BC-7E6B-9014-A1C8-AFEEDFE8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170C-9D15-A7AB-C131-C009F5E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8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ADB95-7839-B112-660E-0792F937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5A7C1-4ACD-DC45-C983-83564B77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80D12-40C3-D71C-CBFD-1ADC920B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367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ABE4-3BB1-DE3F-DDA3-F18C92E4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3014-D8F2-E47B-1C90-14BA07D7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343E-66F1-603B-3062-8E3D0C8F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58C7-8C7C-323C-74B6-A8D0C41B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F30F-3573-63F8-D176-0DA00C44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8786A-6273-6D0E-A717-C0EC0F9B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64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00DA-ED60-FB05-B5C2-591C34E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DFF7-C583-D5A3-66E9-DB2423804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E3284-3148-872B-722F-C29CEEED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13A6-4661-E243-4286-BBCA513E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4A395-D3DB-D79D-B7DD-A1C82E89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FCE27-AE19-516A-CD52-D2AB1F2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52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61FD9-CC1A-4B01-3444-2BDA8123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D929F-422E-4526-61B1-FE28BC2B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13C-50FC-BEF5-1532-B95497A9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9B561-1452-7141-A367-A5D4B8D3D6ED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74C5-1C3B-28D1-1C29-D2D7719D6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16FF-6622-8327-8851-72423EB20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DFAEF-C593-3247-9E3A-AB0C1C9A74C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486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8C33C-5A5A-3CAB-E205-E56B5C93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F2F144-56D8-43B8-7FA3-A33EEA807688}"/>
              </a:ext>
            </a:extLst>
          </p:cNvPr>
          <p:cNvGraphicFramePr>
            <a:graphicFrameLocks noGrp="1"/>
          </p:cNvGraphicFramePr>
          <p:nvPr/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C24FBB1-D661-8C89-2755-C10846366AEB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E50D7-9515-A713-DC34-FA1D6FA7122E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markdown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BBD3E50B-CDB4-EC19-FB46-232606CA1B01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parse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58B9481-34A2-050E-F299-72AEB3EB5076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D3CD14-77F8-BABE-3DCC-C43935BDEC51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DA27C29-3E4E-CD96-23F8-A079047651C8}"/>
              </a:ext>
            </a:extLst>
          </p:cNvPr>
          <p:cNvSpPr txBox="1"/>
          <p:nvPr/>
        </p:nvSpPr>
        <p:spPr>
          <a:xfrm>
            <a:off x="585458" y="1108039"/>
            <a:ext cx="16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unstructured</a:t>
            </a:r>
            <a:br>
              <a:rPr lang="en-NL" sz="2000" dirty="0"/>
            </a:br>
            <a:r>
              <a:rPr lang="en-NL" sz="2000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57FDA-5BCA-586F-635A-5D0AAD92F78C}"/>
              </a:ext>
            </a:extLst>
          </p:cNvPr>
          <p:cNvSpPr txBox="1"/>
          <p:nvPr/>
        </p:nvSpPr>
        <p:spPr>
          <a:xfrm>
            <a:off x="592677" y="25760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LlamaParse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1236F7-DD54-3098-544C-6C29B4C07501}"/>
              </a:ext>
            </a:extLst>
          </p:cNvPr>
          <p:cNvSpPr txBox="1"/>
          <p:nvPr/>
        </p:nvSpPr>
        <p:spPr>
          <a:xfrm>
            <a:off x="592677" y="3986648"/>
            <a:ext cx="11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Pydantic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795E8C-E116-5703-B9C8-74B06B3B5EAD}"/>
              </a:ext>
            </a:extLst>
          </p:cNvPr>
          <p:cNvSpPr txBox="1"/>
          <p:nvPr/>
        </p:nvSpPr>
        <p:spPr>
          <a:xfrm>
            <a:off x="633723" y="529507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67348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36D1DC-35B9-93C9-20FD-7F25EB295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268496"/>
              </p:ext>
            </p:extLst>
          </p:nvPr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9F6556-DB11-A792-5B32-89A2EAD4F90E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C333F-BAC5-BA08-4FED-7AB12467A378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D8FEB2-7001-9E2A-97B3-3C726C62A17A}"/>
              </a:ext>
            </a:extLst>
          </p:cNvPr>
          <p:cNvSpPr/>
          <p:nvPr/>
        </p:nvSpPr>
        <p:spPr>
          <a:xfrm>
            <a:off x="7207196" y="3697387"/>
            <a:ext cx="1512000" cy="947854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schema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EE69FB1C-2F6B-0B7B-A7EB-58AA8796AA8D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parse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C2975DF-8628-A297-0064-EB0D902417F1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AFEF8D-CB9B-401F-4684-544D0803F491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99E181-9AC4-A119-9193-BA8D2E0E8D1D}"/>
              </a:ext>
            </a:extLst>
          </p:cNvPr>
          <p:cNvSpPr txBox="1"/>
          <p:nvPr/>
        </p:nvSpPr>
        <p:spPr>
          <a:xfrm>
            <a:off x="585458" y="1108039"/>
            <a:ext cx="16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unstructured</a:t>
            </a:r>
            <a:br>
              <a:rPr lang="en-NL" sz="2000" dirty="0"/>
            </a:br>
            <a:r>
              <a:rPr lang="en-NL" sz="2000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B5B745-6B0B-F112-64DB-0BA845CC0625}"/>
              </a:ext>
            </a:extLst>
          </p:cNvPr>
          <p:cNvSpPr txBox="1"/>
          <p:nvPr/>
        </p:nvSpPr>
        <p:spPr>
          <a:xfrm>
            <a:off x="592677" y="25760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LlamaParse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08D8D7-ACE8-F3F5-CA3C-8EA655B2D4A4}"/>
              </a:ext>
            </a:extLst>
          </p:cNvPr>
          <p:cNvSpPr txBox="1"/>
          <p:nvPr/>
        </p:nvSpPr>
        <p:spPr>
          <a:xfrm>
            <a:off x="592677" y="3986648"/>
            <a:ext cx="11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Pydantic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67D14B-B00D-C549-9C73-8DAA084DCC18}"/>
              </a:ext>
            </a:extLst>
          </p:cNvPr>
          <p:cNvSpPr txBox="1"/>
          <p:nvPr/>
        </p:nvSpPr>
        <p:spPr>
          <a:xfrm>
            <a:off x="633723" y="529507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93456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18223-E1B1-32B6-4643-074FA8A2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D297BE-ABDC-D3D2-5487-B64B78BDA722}"/>
              </a:ext>
            </a:extLst>
          </p:cNvPr>
          <p:cNvGraphicFramePr>
            <a:graphicFrameLocks noGrp="1"/>
          </p:cNvGraphicFramePr>
          <p:nvPr/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B6B8504-7AD9-5603-195B-78C245B25088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pdf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2167D-6982-1A3C-8E4B-91FABA9D45A0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markdown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E08C25-192A-F0AF-FDF1-58B365D5FB1D}"/>
              </a:ext>
            </a:extLst>
          </p:cNvPr>
          <p:cNvSpPr/>
          <p:nvPr/>
        </p:nvSpPr>
        <p:spPr>
          <a:xfrm>
            <a:off x="7207196" y="3697387"/>
            <a:ext cx="1512000" cy="947854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8EE1D6-86B6-88F3-E08E-5C4AD90D717C}"/>
              </a:ext>
            </a:extLst>
          </p:cNvPr>
          <p:cNvSpPr/>
          <p:nvPr/>
        </p:nvSpPr>
        <p:spPr>
          <a:xfrm>
            <a:off x="9872547" y="5190481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json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AC0E09F-DE8C-95F2-E479-410B7629908F}"/>
              </a:ext>
            </a:extLst>
          </p:cNvPr>
          <p:cNvCxnSpPr>
            <a:cxnSpLocks/>
            <a:stCxn id="6" idx="2"/>
            <a:endCxn id="31" idx="1"/>
          </p:cNvCxnSpPr>
          <p:nvPr/>
        </p:nvCxnSpPr>
        <p:spPr>
          <a:xfrm rot="16200000" flipH="1">
            <a:off x="5661060" y="4108051"/>
            <a:ext cx="2429768" cy="684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iamond 28">
            <a:extLst>
              <a:ext uri="{FF2B5EF4-FFF2-40B4-BE49-F238E27FC236}">
                <a16:creationId xmlns:a16="http://schemas.microsoft.com/office/drawing/2014/main" id="{29097AD1-90BA-C238-BF99-272CA7648A9C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parse</a:t>
            </a: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04BDF60C-D542-D499-C040-47ADC43623F2}"/>
              </a:ext>
            </a:extLst>
          </p:cNvPr>
          <p:cNvSpPr/>
          <p:nvPr/>
        </p:nvSpPr>
        <p:spPr>
          <a:xfrm>
            <a:off x="7217944" y="5191535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rtlCol="0" anchor="ctr"/>
          <a:lstStyle/>
          <a:p>
            <a:pPr algn="ctr"/>
            <a:endParaRPr lang="en-NL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3EB78E-14FA-2CEB-F504-8B9317864F4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>
            <a:off x="7963196" y="4645241"/>
            <a:ext cx="10748" cy="546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7D90A3-593D-726D-2231-2A2B0564F6DA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 flipV="1">
            <a:off x="8729944" y="5664408"/>
            <a:ext cx="1142603" cy="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6D15FAA-4BC4-8940-18E3-FDA50705C966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44C4B4-EDE6-3C97-ED70-6C5A3A44EC80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1D39A27-E487-FA5E-6F9A-DEECDD489305}"/>
              </a:ext>
            </a:extLst>
          </p:cNvPr>
          <p:cNvSpPr txBox="1"/>
          <p:nvPr/>
        </p:nvSpPr>
        <p:spPr>
          <a:xfrm>
            <a:off x="585458" y="1108039"/>
            <a:ext cx="1627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unstructured</a:t>
            </a:r>
            <a:br>
              <a:rPr lang="en-NL" sz="2000" dirty="0"/>
            </a:br>
            <a:r>
              <a:rPr lang="en-NL" sz="2000" dirty="0"/>
              <a:t>data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B982-6BB8-2721-F8DB-5F79235F321E}"/>
              </a:ext>
            </a:extLst>
          </p:cNvPr>
          <p:cNvSpPr txBox="1"/>
          <p:nvPr/>
        </p:nvSpPr>
        <p:spPr>
          <a:xfrm>
            <a:off x="592677" y="2576047"/>
            <a:ext cx="1489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LlamaParse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56B518-1BF1-70B0-E152-8035347D3F14}"/>
              </a:ext>
            </a:extLst>
          </p:cNvPr>
          <p:cNvSpPr txBox="1"/>
          <p:nvPr/>
        </p:nvSpPr>
        <p:spPr>
          <a:xfrm>
            <a:off x="592677" y="3986648"/>
            <a:ext cx="1145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Pydantic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AA8A1B-1FE6-2E86-6C90-B8D51D91BBF1}"/>
              </a:ext>
            </a:extLst>
          </p:cNvPr>
          <p:cNvSpPr txBox="1"/>
          <p:nvPr/>
        </p:nvSpPr>
        <p:spPr>
          <a:xfrm>
            <a:off x="633723" y="5295076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LLM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747A6C-1E62-3B9C-A4D3-502705C70248}"/>
              </a:ext>
            </a:extLst>
          </p:cNvPr>
          <p:cNvSpPr txBox="1"/>
          <p:nvPr/>
        </p:nvSpPr>
        <p:spPr>
          <a:xfrm>
            <a:off x="7444600" y="5464353"/>
            <a:ext cx="111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376230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92EE0-DCB9-0621-A57F-4EC94024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7C4EE4-2275-20C3-A835-C219B27E4E02}"/>
              </a:ext>
            </a:extLst>
          </p:cNvPr>
          <p:cNvGraphicFramePr>
            <a:graphicFrameLocks noGrp="1"/>
          </p:cNvGraphicFramePr>
          <p:nvPr/>
        </p:nvGraphicFramePr>
        <p:xfrm>
          <a:off x="669073" y="719665"/>
          <a:ext cx="10827834" cy="5491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7834">
                  <a:extLst>
                    <a:ext uri="{9D8B030D-6E8A-4147-A177-3AD203B41FA5}">
                      <a16:colId xmlns:a16="http://schemas.microsoft.com/office/drawing/2014/main" val="2349028497"/>
                    </a:ext>
                  </a:extLst>
                </a:gridCol>
              </a:tblGrid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566158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88949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400480"/>
                  </a:ext>
                </a:extLst>
              </a:tr>
              <a:tr h="137289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9184607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482B995-F856-98E7-6E8B-5D41D95D9EFF}"/>
              </a:ext>
            </a:extLst>
          </p:cNvPr>
          <p:cNvSpPr/>
          <p:nvPr/>
        </p:nvSpPr>
        <p:spPr>
          <a:xfrm>
            <a:off x="2479244" y="925157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BB5FC-2D64-797C-0B64-4DF06FBE94DB}"/>
              </a:ext>
            </a:extLst>
          </p:cNvPr>
          <p:cNvSpPr/>
          <p:nvPr/>
        </p:nvSpPr>
        <p:spPr>
          <a:xfrm>
            <a:off x="5777944" y="2287313"/>
            <a:ext cx="1512000" cy="947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000" dirty="0">
                <a:solidFill>
                  <a:schemeClr val="bg1"/>
                </a:solidFill>
              </a:rPr>
              <a:t>bounding</a:t>
            </a:r>
            <a:br>
              <a:rPr lang="en-NL" sz="2000" dirty="0">
                <a:solidFill>
                  <a:schemeClr val="bg1"/>
                </a:solidFill>
              </a:rPr>
            </a:br>
            <a:r>
              <a:rPr lang="en-NL" sz="2000" dirty="0">
                <a:solidFill>
                  <a:schemeClr val="bg1"/>
                </a:solidFill>
              </a:rPr>
              <a:t>box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425A878-7AEB-193E-0309-828F73375364}"/>
              </a:ext>
            </a:extLst>
          </p:cNvPr>
          <p:cNvSpPr/>
          <p:nvPr/>
        </p:nvSpPr>
        <p:spPr>
          <a:xfrm>
            <a:off x="3533494" y="2287313"/>
            <a:ext cx="1512000" cy="946800"/>
          </a:xfrm>
          <a:prstGeom prst="diamond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L" sz="2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detect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558BF046-DB35-1FD3-EA97-E8822DC5A0EC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2957468" y="2184687"/>
            <a:ext cx="856610" cy="2954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7BAEF4-69DB-9715-3948-FBC42872AD14}"/>
              </a:ext>
            </a:extLst>
          </p:cNvPr>
          <p:cNvCxnSpPr>
            <a:stCxn id="29" idx="3"/>
          </p:cNvCxnSpPr>
          <p:nvPr/>
        </p:nvCxnSpPr>
        <p:spPr>
          <a:xfrm>
            <a:off x="5045494" y="2760713"/>
            <a:ext cx="732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92B399-DDAC-3762-CA59-78F574DD61F3}"/>
              </a:ext>
            </a:extLst>
          </p:cNvPr>
          <p:cNvSpPr txBox="1"/>
          <p:nvPr/>
        </p:nvSpPr>
        <p:spPr>
          <a:xfrm>
            <a:off x="585458" y="1108039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object</a:t>
            </a:r>
            <a:br>
              <a:rPr lang="en-NL" sz="2000" dirty="0"/>
            </a:br>
            <a:r>
              <a:rPr lang="en-NL" sz="2000" dirty="0"/>
              <a:t>description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2A8336-5FE1-985E-3A0C-EF95AC2386C4}"/>
              </a:ext>
            </a:extLst>
          </p:cNvPr>
          <p:cNvSpPr txBox="1"/>
          <p:nvPr/>
        </p:nvSpPr>
        <p:spPr>
          <a:xfrm>
            <a:off x="592677" y="2576047"/>
            <a:ext cx="1539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dirty="0"/>
              <a:t>Grounding</a:t>
            </a:r>
            <a:br>
              <a:rPr lang="en-NL" sz="2000" dirty="0"/>
            </a:br>
            <a:r>
              <a:rPr lang="en-NL" sz="2000" dirty="0"/>
              <a:t>DINO Model</a:t>
            </a:r>
          </a:p>
        </p:txBody>
      </p:sp>
    </p:spTree>
    <p:extLst>
      <p:ext uri="{BB962C8B-B14F-4D97-AF65-F5344CB8AC3E}">
        <p14:creationId xmlns:p14="http://schemas.microsoft.com/office/powerpoint/2010/main" val="412405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5CAA57-CB7B-AE91-DB17-0EFB76E32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77033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E0D8-059F-2214-75D6-90D33CA9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719C51-2944-C440-4BF7-72DA4004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770335" cy="685800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C262F2-26BE-CB4B-A38E-0272034CF46B}"/>
              </a:ext>
            </a:extLst>
          </p:cNvPr>
          <p:cNvSpPr/>
          <p:nvPr/>
        </p:nvSpPr>
        <p:spPr>
          <a:xfrm>
            <a:off x="5885166" y="183995"/>
            <a:ext cx="4973444" cy="497344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946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C78858-B64F-79B5-55A9-B05ABEC11300}"/>
              </a:ext>
            </a:extLst>
          </p:cNvPr>
          <p:cNvSpPr/>
          <p:nvPr/>
        </p:nvSpPr>
        <p:spPr>
          <a:xfrm>
            <a:off x="3713356" y="942278"/>
            <a:ext cx="4973444" cy="497344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179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43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Wils, Arnoud (LK)</dc:creator>
  <cp:lastModifiedBy>Wils, Arnoud (LK)</cp:lastModifiedBy>
  <cp:revision>12</cp:revision>
  <dcterms:created xsi:type="dcterms:W3CDTF">2025-06-17T11:47:39Z</dcterms:created>
  <dcterms:modified xsi:type="dcterms:W3CDTF">2025-06-19T13:28:06Z</dcterms:modified>
</cp:coreProperties>
</file>