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8"/>
  </p:normalViewPr>
  <p:slideViewPr>
    <p:cSldViewPr snapToGrid="0">
      <p:cViewPr>
        <p:scale>
          <a:sx n="126" d="100"/>
          <a:sy n="126" d="100"/>
        </p:scale>
        <p:origin x="24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BDB4-5661-A7CD-AA65-F29825641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9DAA2-FBA8-5995-DD67-3FA336662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025A-26BF-72B5-BA57-4E8687F1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59AE-602E-F149-85DE-727B486D222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57EB-7165-EF3A-8C7D-9CFD005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87441-3AD7-5904-4CF5-629A5875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10-0716-574F-8D65-241B6FA51C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53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9B3B-2533-A32A-1AC0-1A4EBB0B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22350-98CC-F51C-D616-85675795C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E7652-C951-1244-7F10-F4B1D822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59AE-602E-F149-85DE-727B486D222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C7F2B-4D54-6C2E-B77D-4F0E3ADB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7C736-3BEF-A175-02AB-AFEC74E7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10-0716-574F-8D65-241B6FA51C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9143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DADB0-FF4E-1B73-CDE7-6B8621B42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53DE7-C904-6D6F-9A3C-3CACCAD24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325E-FF6F-47CD-91C7-33754E31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59AE-602E-F149-85DE-727B486D222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4EC0A-54FC-F0C0-6182-ED58D63E4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058F8-1935-CF9F-295F-2F428425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10-0716-574F-8D65-241B6FA51C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34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8163-A12F-24F7-6D90-95BBDDDE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41CA-7EE5-7C82-D11E-84B053C9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D4B81-79B7-A9EB-8979-F6BA843A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59AE-602E-F149-85DE-727B486D222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E80B-A4ED-63BC-E529-F57FE8E4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F048-C9A3-58B6-5358-23500A5B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10-0716-574F-8D65-241B6FA51C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102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3B73-0877-E37E-6796-49B9F9CD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68FD0-8F8F-21BE-A861-32DCD4594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495D8-FA93-6DDD-2544-D829C220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59AE-602E-F149-85DE-727B486D222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CC5A-533A-65C6-5DF1-4A8DF323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F738-BAE7-4966-3230-8EBE5E8C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10-0716-574F-8D65-241B6FA51C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522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D4B2-7CA3-FC50-1832-2D4EBAEC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7979A-8A3B-CEE1-4B95-A1F1AAA99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B80AA-7DF3-D4CC-8664-15C7DAC9A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021F5-3804-7785-168C-77694054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59AE-602E-F149-85DE-727B486D222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3DFD7-9A50-5A31-5730-0D183262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E72CB-B1FF-1E19-BDFA-6A6743BF2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10-0716-574F-8D65-241B6FA51C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88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A70C-295C-0B06-D2CA-E37F7FFC8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0689E-EA12-0FBE-99D2-40D85354E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CB0C7-B002-1317-2640-DB93AB998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B01EC-006B-FB5F-98B9-9714FE78F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E5C8F-D225-B40A-104C-2CA0DAA15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2722E-F7C4-F8BE-DC06-9B21DC7E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59AE-602E-F149-85DE-727B486D222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591CB-7AAF-0780-F980-58636089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5BFF9-597D-E60B-128B-CDB5F1E57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10-0716-574F-8D65-241B6FA51C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742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6448-1FBB-D989-8359-AAAFFFCC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D5F2E3-FBE5-D3EC-FE01-A8A9291D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59AE-602E-F149-85DE-727B486D222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E8F3B-E5C0-03CB-8B19-7FEA41A7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9E912-81D7-3700-B3BC-44B142C7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10-0716-574F-8D65-241B6FA51C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5328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FE80D-8DAA-0829-0B29-892505B4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59AE-602E-F149-85DE-727B486D222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5C1EB-40A4-1680-4410-BBA5F7D6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37D9-C251-BA4F-7DAD-0D444017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10-0716-574F-8D65-241B6FA51C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599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C940-9ED2-2A30-F47E-53F8982A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231B-27B6-17DD-27EB-303A2DDC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07D62-92CF-AB2F-18AA-BFD6400F5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D0FEF-2F38-3723-8530-38CB9ED2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59AE-602E-F149-85DE-727B486D222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8900D-13B3-5FB8-93C8-9412D7BA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2F11D-F328-B0F4-B888-533DAEAA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10-0716-574F-8D65-241B6FA51C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523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77F9-CAAA-C2FA-62A2-673DA3A27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24CC0-FD7E-2CEE-E94C-8242D01A5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672AE-1610-80E4-B0BE-380723DA2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2B823-B50E-8F49-695D-C5B0E1C8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59AE-602E-F149-85DE-727B486D222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A1C17-CEBB-A230-53B2-82E05E82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D7AFF-E00E-0143-5B65-81D14A26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90C10-0716-574F-8D65-241B6FA51C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643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0ECD4-274A-B8B6-AE0B-D6666E9F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B5931-D800-EC2A-D112-AA3DF328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27DA1-1C67-11D3-419B-4F0BE3420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CF59AE-602E-F149-85DE-727B486D222E}" type="datetimeFigureOut">
              <a:rPr lang="en-NL" smtClean="0"/>
              <a:t>15/04/2024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26E83-A225-DA94-AA83-B218CF70E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D6F7D-116A-CE75-750F-D329DE951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0C10-0716-574F-8D65-241B6FA51C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777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21129A-367A-D9D0-5BD7-C01F2042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7582" y="0"/>
            <a:ext cx="135132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6C8B6D-ABA9-AEB5-975E-E62E0E746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787" y="3429000"/>
            <a:ext cx="360000" cy="3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DB5CF-D89D-DD52-5650-0E178690E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768" y="3069000"/>
            <a:ext cx="360000" cy="3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07456-A4AE-CC78-5398-D6D7747FC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542" y="3131948"/>
            <a:ext cx="360000" cy="3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2B0996-BF09-AEEC-7DBB-897AE9C9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11" y="230700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8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21129A-367A-D9D0-5BD7-C01F2042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7582" y="0"/>
            <a:ext cx="1351321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DB5CF-D89D-DD52-5650-0E178690E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695" y="2631678"/>
            <a:ext cx="360000" cy="3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2B0996-BF09-AEEC-7DBB-897AE9C93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124" y="2372166"/>
            <a:ext cx="360000" cy="36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7EDC9B-A95D-2CFE-D75D-3A4DFAEFA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266" y="254885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3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21129A-367A-D9D0-5BD7-C01F2042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7582" y="0"/>
            <a:ext cx="1351321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DB5CF-D89D-DD52-5650-0E178690E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313" y="3002869"/>
            <a:ext cx="360000" cy="36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7EDC9B-A95D-2CFE-D75D-3A4DFAEFA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6313" y="283568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7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21129A-367A-D9D0-5BD7-C01F2042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7582" y="0"/>
            <a:ext cx="1351321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0DB5CF-D89D-DD52-5650-0E178690E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2446" y="3069000"/>
            <a:ext cx="360000" cy="36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87EDC9B-A95D-2CFE-D75D-3A4DFAEFA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780" y="2429282"/>
            <a:ext cx="360000" cy="3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AD24B3-7231-CE06-AB85-3789BB207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007" y="3790042"/>
            <a:ext cx="360000" cy="36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C9D9F2-1981-0481-DBEC-5C1FC6847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07" y="5049882"/>
            <a:ext cx="360000" cy="3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3193E-56C5-2252-C7E3-D5C441A5A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726" y="306900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1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Wils, Arnoud (LK)</dc:creator>
  <cp:lastModifiedBy>Wils, Arnoud (LK)</cp:lastModifiedBy>
  <cp:revision>2</cp:revision>
  <dcterms:created xsi:type="dcterms:W3CDTF">2024-04-15T07:08:21Z</dcterms:created>
  <dcterms:modified xsi:type="dcterms:W3CDTF">2024-04-15T19:26:22Z</dcterms:modified>
</cp:coreProperties>
</file>