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1" r:id="rId4"/>
    <p:sldId id="282" r:id="rId5"/>
    <p:sldId id="287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5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-1488" y="-84"/>
      </p:cViewPr>
      <p:guideLst>
        <p:guide orient="horz" pos="20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F6E8-D70B-41DE-A429-29D70AC0023B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677B0-C31D-4FAA-BB40-B5C3B0C03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vs</a:t>
            </a:r>
            <a:r>
              <a:rPr lang="en-US" dirty="0" smtClean="0"/>
              <a:t> 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00997"/>
            <a:ext cx="8229600" cy="414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vs</a:t>
            </a:r>
            <a:r>
              <a:rPr lang="en-US" dirty="0" smtClean="0"/>
              <a:t> ld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1880"/>
            <a:ext cx="8229600" cy="414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1880"/>
            <a:ext cx="8229600" cy="414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401" y="1600200"/>
            <a:ext cx="52691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290" y="1600200"/>
            <a:ext cx="27374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290" y="1600200"/>
            <a:ext cx="27374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290" y="1600200"/>
            <a:ext cx="27374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9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Se vs le</vt:lpstr>
      <vt:lpstr>Le vs ld</vt:lpstr>
      <vt:lpstr>Lf vs li</vt:lpstr>
      <vt:lpstr>Slide 5</vt:lpstr>
      <vt:lpstr>Slide 6</vt:lpstr>
      <vt:lpstr>Slide 7</vt:lpstr>
      <vt:lpstr>Slide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Angela</dc:creator>
  <cp:lastModifiedBy>Angela</cp:lastModifiedBy>
  <cp:revision>302</cp:revision>
  <dcterms:created xsi:type="dcterms:W3CDTF">2013-05-24T20:14:31Z</dcterms:created>
  <dcterms:modified xsi:type="dcterms:W3CDTF">2013-05-27T22:22:49Z</dcterms:modified>
</cp:coreProperties>
</file>