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F0F8-64EE-42FD-A521-A567A26A9625}" type="datetimeFigureOut">
              <a:rPr lang="en-US" smtClean="0"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CB79-9639-42E0-856D-6F50C2EE35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8288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3996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90800"/>
            <a:ext cx="625431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76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3</vt:lpstr>
      <vt:lpstr>5</vt:lpstr>
      <vt:lpstr>6</vt:lpstr>
      <vt:lpstr>7</vt:lpstr>
      <vt:lpstr>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4</cp:revision>
  <dcterms:created xsi:type="dcterms:W3CDTF">2013-02-17T21:16:15Z</dcterms:created>
  <dcterms:modified xsi:type="dcterms:W3CDTF">2013-02-17T21:33:48Z</dcterms:modified>
</cp:coreProperties>
</file>