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9" r:id="rId4"/>
    <p:sldId id="260" r:id="rId5"/>
    <p:sldId id="261" r:id="rId6"/>
    <p:sldId id="262" r:id="rId7"/>
    <p:sldId id="263" r:id="rId8"/>
    <p:sldId id="266" r:id="rId9"/>
    <p:sldId id="267" r:id="rId10"/>
    <p:sldId id="268" r:id="rId11"/>
    <p:sldId id="269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2" autoAdjust="0"/>
    <p:restoredTop sz="94660"/>
  </p:normalViewPr>
  <p:slideViewPr>
    <p:cSldViewPr>
      <p:cViewPr varScale="1">
        <p:scale>
          <a:sx n="69" d="100"/>
          <a:sy n="69" d="100"/>
        </p:scale>
        <p:origin x="-140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6F0F8-64EE-42FD-A521-A567A26A9625}" type="datetimeFigureOut">
              <a:rPr lang="en-US" smtClean="0"/>
              <a:pPr/>
              <a:t>2/18/2013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2CB79-9639-42E0-856D-6F50C2EE35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6F0F8-64EE-42FD-A521-A567A26A9625}" type="datetimeFigureOut">
              <a:rPr lang="en-US" smtClean="0"/>
              <a:pPr/>
              <a:t>2/18/2013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2CB79-9639-42E0-856D-6F50C2EE35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6F0F8-64EE-42FD-A521-A567A26A9625}" type="datetimeFigureOut">
              <a:rPr lang="en-US" smtClean="0"/>
              <a:pPr/>
              <a:t>2/18/2013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2CB79-9639-42E0-856D-6F50C2EE35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6F0F8-64EE-42FD-A521-A567A26A9625}" type="datetimeFigureOut">
              <a:rPr lang="en-US" smtClean="0"/>
              <a:pPr/>
              <a:t>2/18/2013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2CB79-9639-42E0-856D-6F50C2EE35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6F0F8-64EE-42FD-A521-A567A26A9625}" type="datetimeFigureOut">
              <a:rPr lang="en-US" smtClean="0"/>
              <a:pPr/>
              <a:t>2/18/2013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2CB79-9639-42E0-856D-6F50C2EE35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6F0F8-64EE-42FD-A521-A567A26A9625}" type="datetimeFigureOut">
              <a:rPr lang="en-US" smtClean="0"/>
              <a:pPr/>
              <a:t>2/18/2013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2CB79-9639-42E0-856D-6F50C2EE35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6F0F8-64EE-42FD-A521-A567A26A9625}" type="datetimeFigureOut">
              <a:rPr lang="en-US" smtClean="0"/>
              <a:pPr/>
              <a:t>2/18/2013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2CB79-9639-42E0-856D-6F50C2EE35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6F0F8-64EE-42FD-A521-A567A26A9625}" type="datetimeFigureOut">
              <a:rPr lang="en-US" smtClean="0"/>
              <a:pPr/>
              <a:t>2/18/2013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2CB79-9639-42E0-856D-6F50C2EE35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6F0F8-64EE-42FD-A521-A567A26A9625}" type="datetimeFigureOut">
              <a:rPr lang="en-US" smtClean="0"/>
              <a:pPr/>
              <a:t>2/18/2013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2CB79-9639-42E0-856D-6F50C2EE35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6F0F8-64EE-42FD-A521-A567A26A9625}" type="datetimeFigureOut">
              <a:rPr lang="en-US" smtClean="0"/>
              <a:pPr/>
              <a:t>2/18/2013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2CB79-9639-42E0-856D-6F50C2EE35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6F0F8-64EE-42FD-A521-A567A26A9625}" type="datetimeFigureOut">
              <a:rPr lang="en-US" smtClean="0"/>
              <a:pPr/>
              <a:t>2/18/2013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2CB79-9639-42E0-856D-6F50C2EE35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E6F0F8-64EE-42FD-A521-A567A26A9625}" type="datetimeFigureOut">
              <a:rPr lang="en-US" smtClean="0"/>
              <a:pPr/>
              <a:t>2/18/2013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22CB79-9639-42E0-856D-6F50C2EE35D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67200" y="1828800"/>
            <a:ext cx="5334000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1676400"/>
            <a:ext cx="4084491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103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46288" y="3029992"/>
            <a:ext cx="5051425" cy="1666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56625" y="1600200"/>
            <a:ext cx="143075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676400"/>
            <a:ext cx="3399627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0400" y="2590800"/>
            <a:ext cx="6254317" cy="287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91000" y="1828800"/>
            <a:ext cx="5334000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524000"/>
            <a:ext cx="4084491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14800" y="1752600"/>
            <a:ext cx="5334000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524000"/>
            <a:ext cx="4084491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67200" y="1676400"/>
            <a:ext cx="5334000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600200"/>
            <a:ext cx="4084491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9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91000" y="1600200"/>
            <a:ext cx="5334000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752600"/>
            <a:ext cx="4084491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10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14800" y="1524000"/>
            <a:ext cx="5334000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676400"/>
            <a:ext cx="4084491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867434"/>
            <a:ext cx="8229600" cy="3991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977" y="2384425"/>
            <a:ext cx="8228045" cy="295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594</TotalTime>
  <Words>7</Words>
  <Application>Microsoft Office PowerPoint</Application>
  <PresentationFormat>On-screen Show (4:3)</PresentationFormat>
  <Paragraphs>7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3</vt:lpstr>
      <vt:lpstr>5</vt:lpstr>
      <vt:lpstr>6</vt:lpstr>
      <vt:lpstr>7</vt:lpstr>
      <vt:lpstr>8</vt:lpstr>
      <vt:lpstr>9</vt:lpstr>
      <vt:lpstr>10</vt:lpstr>
      <vt:lpstr>Slide 8</vt:lpstr>
      <vt:lpstr>Slide 9</vt:lpstr>
      <vt:lpstr>Slide 10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Angela</dc:creator>
  <cp:lastModifiedBy>Angela</cp:lastModifiedBy>
  <cp:revision>13</cp:revision>
  <dcterms:created xsi:type="dcterms:W3CDTF">2013-02-17T21:16:15Z</dcterms:created>
  <dcterms:modified xsi:type="dcterms:W3CDTF">2013-02-19T03:07:35Z</dcterms:modified>
</cp:coreProperties>
</file>