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8" r:id="rId4"/>
    <p:sldId id="259" r:id="rId5"/>
    <p:sldId id="264" r:id="rId6"/>
    <p:sldId id="270" r:id="rId7"/>
    <p:sldId id="271" r:id="rId8"/>
    <p:sldId id="272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4" autoAdjust="0"/>
    <p:restoredTop sz="94660"/>
  </p:normalViewPr>
  <p:slideViewPr>
    <p:cSldViewPr showGuides="1">
      <p:cViewPr varScale="1">
        <p:scale>
          <a:sx n="69" d="100"/>
          <a:sy n="69" d="100"/>
        </p:scale>
        <p:origin x="-792" y="6"/>
      </p:cViewPr>
      <p:guideLst>
        <p:guide orient="horz" pos="2064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D81CE-10AC-4244-8DCA-E56BA18958DF}" type="datetimeFigureOut">
              <a:rPr lang="en-US" smtClean="0"/>
              <a:t>12/21/2012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B188-2C72-47E2-B54A-852ABCD635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B188-2C72-47E2-B54A-852ABCD6351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6C7-4EE6-4280-A084-1CD5FD82B39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D7F-7808-469A-803F-020D3C14E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6C7-4EE6-4280-A084-1CD5FD82B39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D7F-7808-469A-803F-020D3C14E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6C7-4EE6-4280-A084-1CD5FD82B39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D7F-7808-469A-803F-020D3C14E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6C7-4EE6-4280-A084-1CD5FD82B39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D7F-7808-469A-803F-020D3C14E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6C7-4EE6-4280-A084-1CD5FD82B39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D7F-7808-469A-803F-020D3C14E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6C7-4EE6-4280-A084-1CD5FD82B39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D7F-7808-469A-803F-020D3C14E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6C7-4EE6-4280-A084-1CD5FD82B39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D7F-7808-469A-803F-020D3C14E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6C7-4EE6-4280-A084-1CD5FD82B39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D7F-7808-469A-803F-020D3C14E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6C7-4EE6-4280-A084-1CD5FD82B39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D7F-7808-469A-803F-020D3C14E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6C7-4EE6-4280-A084-1CD5FD82B39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D7F-7808-469A-803F-020D3C14E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6C7-4EE6-4280-A084-1CD5FD82B39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D7F-7808-469A-803F-020D3C14E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F6C7-4EE6-4280-A084-1CD5FD82B39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2D7F-7808-469A-803F-020D3C14E7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Type effects on Grand Mean ERPs of all active channels within specified area for all patients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3974" y="1905000"/>
            <a:ext cx="427108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Quadrant max </a:t>
            </a:r>
            <a:r>
              <a:rPr lang="en-US" dirty="0" err="1" smtClean="0"/>
              <a:t>zscore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184642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Anterior </a:t>
            </a:r>
            <a:r>
              <a:rPr lang="en-US" sz="1000" baseline="0" dirty="0" smtClean="0"/>
              <a:t>CS </a:t>
            </a:r>
          </a:p>
          <a:p>
            <a:r>
              <a:rPr lang="en-US" sz="1000" baseline="0" dirty="0" smtClean="0"/>
              <a:t>Superior SF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4876800" y="177022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Posterior </a:t>
            </a:r>
            <a:r>
              <a:rPr lang="en-US" sz="1000" baseline="0" dirty="0" smtClean="0"/>
              <a:t>CS </a:t>
            </a:r>
          </a:p>
          <a:p>
            <a:r>
              <a:rPr lang="en-US" sz="1000" baseline="0" dirty="0" smtClean="0"/>
              <a:t>Superior SF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200400" y="375142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Anterior CS</a:t>
            </a:r>
          </a:p>
          <a:p>
            <a:r>
              <a:rPr lang="en-US" sz="1000" dirty="0" smtClean="0"/>
              <a:t>Inferior</a:t>
            </a:r>
            <a:r>
              <a:rPr lang="en-US" sz="1000" baseline="0" dirty="0" smtClean="0"/>
              <a:t> </a:t>
            </a:r>
            <a:r>
              <a:rPr lang="en-US" sz="1000" dirty="0" smtClean="0"/>
              <a:t>SF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4953000" y="37908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Posterior CS </a:t>
            </a:r>
          </a:p>
          <a:p>
            <a:r>
              <a:rPr lang="en-US" sz="1000" dirty="0" smtClean="0"/>
              <a:t>Inferior</a:t>
            </a:r>
            <a:r>
              <a:rPr lang="en-US" sz="1000" baseline="0" dirty="0" smtClean="0"/>
              <a:t> </a:t>
            </a:r>
            <a:r>
              <a:rPr lang="en-US" sz="1000" dirty="0" smtClean="0"/>
              <a:t>SF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5867400"/>
            <a:ext cx="457200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Peak </a:t>
            </a:r>
            <a:r>
              <a:rPr lang="en-US" sz="1400" dirty="0" err="1" smtClean="0"/>
              <a:t>Zscore</a:t>
            </a:r>
            <a:r>
              <a:rPr lang="en-US" sz="1400" dirty="0" smtClean="0"/>
              <a:t> increase with word length and difficulty during perception for mostly posterior  temporal lobe.  Minor increase during perception in motor regions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9350" y="1593959"/>
            <a:ext cx="4514850" cy="434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Quadrant Mean </a:t>
            </a:r>
            <a:r>
              <a:rPr lang="en-US" dirty="0" err="1" smtClean="0"/>
              <a:t>zscore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71800" y="15240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Anterior </a:t>
            </a:r>
            <a:r>
              <a:rPr lang="en-US" sz="1000" baseline="0" dirty="0" smtClean="0"/>
              <a:t>CS </a:t>
            </a:r>
          </a:p>
          <a:p>
            <a:r>
              <a:rPr lang="en-US" sz="1000" baseline="0" dirty="0" smtClean="0"/>
              <a:t>Superior SF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4724400" y="14478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Posterior </a:t>
            </a:r>
            <a:r>
              <a:rPr lang="en-US" sz="1000" baseline="0" dirty="0" smtClean="0"/>
              <a:t>CS </a:t>
            </a:r>
          </a:p>
          <a:p>
            <a:r>
              <a:rPr lang="en-US" sz="1000" baseline="0" dirty="0" smtClean="0"/>
              <a:t>Superior SF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814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Anterior CS</a:t>
            </a:r>
          </a:p>
          <a:p>
            <a:r>
              <a:rPr lang="en-US" sz="1000" dirty="0" smtClean="0"/>
              <a:t>Inferior</a:t>
            </a:r>
            <a:r>
              <a:rPr lang="en-US" sz="1000" baseline="0" dirty="0" smtClean="0"/>
              <a:t> </a:t>
            </a:r>
            <a:r>
              <a:rPr lang="en-US" sz="1000" dirty="0" smtClean="0"/>
              <a:t>SF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4800600" y="362086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Posterior CS </a:t>
            </a:r>
          </a:p>
          <a:p>
            <a:r>
              <a:rPr lang="en-US" sz="1000" dirty="0" smtClean="0"/>
              <a:t>Inferior</a:t>
            </a:r>
            <a:r>
              <a:rPr lang="en-US" sz="1000" baseline="0" dirty="0" smtClean="0"/>
              <a:t> </a:t>
            </a:r>
            <a:r>
              <a:rPr lang="en-US" sz="1000" dirty="0" smtClean="0"/>
              <a:t>SF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419600" y="5867400"/>
            <a:ext cx="45720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zscore</a:t>
            </a:r>
            <a:r>
              <a:rPr lang="en-US" dirty="0" smtClean="0"/>
              <a:t> increase for all. Not very surprising because longer words tend to have longer activations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Divided by Superior and </a:t>
            </a:r>
            <a:r>
              <a:rPr lang="en-US" dirty="0" err="1" smtClean="0"/>
              <a:t>inferioR</a:t>
            </a:r>
            <a:r>
              <a:rPr lang="en-US" dirty="0" smtClean="0"/>
              <a:t> to </a:t>
            </a:r>
            <a:r>
              <a:rPr lang="en-US" dirty="0" err="1" smtClean="0"/>
              <a:t>Sylvian</a:t>
            </a:r>
            <a:r>
              <a:rPr lang="en-US" dirty="0" smtClean="0"/>
              <a:t> Fissure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Superior and Inferior SF Mean ERP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0" y="1570038"/>
            <a:ext cx="4040188" cy="639762"/>
          </a:xfrm>
        </p:spPr>
        <p:txBody>
          <a:bodyPr/>
          <a:lstStyle/>
          <a:p>
            <a:r>
              <a:rPr lang="en-US" dirty="0" smtClean="0"/>
              <a:t>Sup SF	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30225" y="1570038"/>
            <a:ext cx="4041775" cy="639762"/>
          </a:xfrm>
        </p:spPr>
        <p:txBody>
          <a:bodyPr/>
          <a:lstStyle/>
          <a:p>
            <a:r>
              <a:rPr lang="en-US" dirty="0" err="1" smtClean="0"/>
              <a:t>Inf</a:t>
            </a:r>
            <a:r>
              <a:rPr lang="en-US" dirty="0" smtClean="0"/>
              <a:t> SF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438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Perception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3581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Beep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48006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Production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146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14600" y="3657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7056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705600" y="3657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14600" y="4876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705600" y="4876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90750"/>
            <a:ext cx="6762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981200"/>
            <a:ext cx="2124425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133600"/>
            <a:ext cx="2124425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7010400" y="3733800"/>
            <a:ext cx="2133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Word Groups Legend</a:t>
            </a:r>
          </a:p>
          <a:p>
            <a:r>
              <a:rPr lang="en-US" sz="1200" dirty="0" err="1" smtClean="0"/>
              <a:t>Sef</a:t>
            </a:r>
            <a:r>
              <a:rPr lang="en-US" sz="1200" dirty="0" smtClean="0"/>
              <a:t>= short easy frequent</a:t>
            </a:r>
          </a:p>
          <a:p>
            <a:r>
              <a:rPr lang="en-US" sz="1200" dirty="0" err="1" smtClean="0"/>
              <a:t>Sel</a:t>
            </a:r>
            <a:r>
              <a:rPr lang="en-US" sz="1200" dirty="0" smtClean="0"/>
              <a:t>= short easy </a:t>
            </a:r>
            <a:r>
              <a:rPr lang="en-US" sz="1200" dirty="0" err="1" smtClean="0"/>
              <a:t>Lhi</a:t>
            </a:r>
            <a:r>
              <a:rPr lang="en-US" sz="1200" dirty="0" smtClean="0"/>
              <a:t>=long hard infrequent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Lef</a:t>
            </a:r>
            <a:r>
              <a:rPr lang="en-US" sz="1200" dirty="0" smtClean="0"/>
              <a:t>= long easy frequent</a:t>
            </a:r>
          </a:p>
          <a:p>
            <a:r>
              <a:rPr lang="en-US" sz="1200" dirty="0" err="1" smtClean="0"/>
              <a:t>Lel</a:t>
            </a:r>
            <a:r>
              <a:rPr lang="en-US" sz="1200" dirty="0" smtClean="0"/>
              <a:t>=long easy </a:t>
            </a:r>
            <a:r>
              <a:rPr lang="en-US" sz="1200" dirty="0" err="1" smtClean="0"/>
              <a:t>Lhi</a:t>
            </a:r>
            <a:r>
              <a:rPr lang="en-US" sz="1200" dirty="0" smtClean="0"/>
              <a:t>=long hard infrequent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Lhf</a:t>
            </a:r>
            <a:r>
              <a:rPr lang="en-US" sz="1200" dirty="0" smtClean="0"/>
              <a:t>= long hard frequent</a:t>
            </a:r>
          </a:p>
          <a:p>
            <a:r>
              <a:rPr lang="en-US" sz="1200" dirty="0" err="1" smtClean="0"/>
              <a:t>Lhi</a:t>
            </a:r>
            <a:r>
              <a:rPr lang="en-US" sz="1200" dirty="0" smtClean="0"/>
              <a:t>=long hard infrequent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Superior and Inferior </a:t>
            </a:r>
            <a:r>
              <a:rPr lang="en-US" dirty="0" err="1" smtClean="0"/>
              <a:t>Sylvian</a:t>
            </a:r>
            <a:r>
              <a:rPr lang="en-US" dirty="0" smtClean="0"/>
              <a:t> Fissure </a:t>
            </a:r>
            <a:br>
              <a:rPr lang="en-US" dirty="0" smtClean="0"/>
            </a:br>
            <a:r>
              <a:rPr lang="en-US" dirty="0" smtClean="0"/>
              <a:t>(Peak Amplitude </a:t>
            </a:r>
            <a:r>
              <a:rPr lang="en-US" dirty="0" err="1" smtClean="0"/>
              <a:t>Zscore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8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192" y="2819400"/>
            <a:ext cx="451561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743200" y="25908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Inferior SF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6800" y="25908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Superior SF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3048000"/>
            <a:ext cx="2133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Word Groups Legend</a:t>
            </a:r>
          </a:p>
          <a:p>
            <a:r>
              <a:rPr lang="en-US" sz="1200" dirty="0" err="1" smtClean="0"/>
              <a:t>Sef</a:t>
            </a:r>
            <a:r>
              <a:rPr lang="en-US" sz="1200" dirty="0" smtClean="0"/>
              <a:t>= short easy frequent</a:t>
            </a:r>
          </a:p>
          <a:p>
            <a:r>
              <a:rPr lang="en-US" sz="1200" dirty="0" err="1" smtClean="0"/>
              <a:t>Sel</a:t>
            </a:r>
            <a:r>
              <a:rPr lang="en-US" sz="1200" dirty="0" smtClean="0"/>
              <a:t>= short easy </a:t>
            </a:r>
            <a:r>
              <a:rPr lang="en-US" sz="1200" dirty="0" err="1" smtClean="0"/>
              <a:t>Lhi</a:t>
            </a:r>
            <a:r>
              <a:rPr lang="en-US" sz="1200" dirty="0" smtClean="0"/>
              <a:t>=long hard infrequent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Lef</a:t>
            </a:r>
            <a:r>
              <a:rPr lang="en-US" sz="1200" dirty="0" smtClean="0"/>
              <a:t>= long easy frequent</a:t>
            </a:r>
          </a:p>
          <a:p>
            <a:r>
              <a:rPr lang="en-US" sz="1200" dirty="0" err="1" smtClean="0"/>
              <a:t>Lel</a:t>
            </a:r>
            <a:r>
              <a:rPr lang="en-US" sz="1200" dirty="0" smtClean="0"/>
              <a:t>=long easy </a:t>
            </a:r>
            <a:r>
              <a:rPr lang="en-US" sz="1200" dirty="0" err="1" smtClean="0"/>
              <a:t>Lhi</a:t>
            </a:r>
            <a:r>
              <a:rPr lang="en-US" sz="1200" dirty="0" smtClean="0"/>
              <a:t>=long hard infrequent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Lhf</a:t>
            </a:r>
            <a:r>
              <a:rPr lang="en-US" sz="1200" dirty="0" smtClean="0"/>
              <a:t>= long hard frequent</a:t>
            </a:r>
          </a:p>
          <a:p>
            <a:r>
              <a:rPr lang="en-US" sz="1200" dirty="0" err="1" smtClean="0"/>
              <a:t>Lhi</a:t>
            </a:r>
            <a:r>
              <a:rPr lang="en-US" sz="1200" dirty="0" smtClean="0"/>
              <a:t>=long hard infrequent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684929" y="3105834"/>
            <a:ext cx="2459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Red=During Perception  </a:t>
            </a:r>
          </a:p>
          <a:p>
            <a:r>
              <a:rPr lang="en-US" dirty="0" smtClean="0"/>
              <a:t>Blue= During Production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19600" y="5791200"/>
            <a:ext cx="45720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Below SF (temporal lobe) maximum amplitude increase with word length and difficulty during perception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and Below SF (</a:t>
            </a:r>
            <a:r>
              <a:rPr lang="en-US" dirty="0" err="1" smtClean="0"/>
              <a:t>peakTime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791200"/>
            <a:ext cx="45720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Peak time increase with word length and </a:t>
            </a:r>
            <a:r>
              <a:rPr lang="en-US" dirty="0"/>
              <a:t>difficulty</a:t>
            </a:r>
            <a:r>
              <a:rPr lang="en-US" dirty="0" smtClean="0"/>
              <a:t> during production for </a:t>
            </a:r>
            <a:r>
              <a:rPr lang="en-US" dirty="0" err="1" smtClean="0"/>
              <a:t>sensorimotor</a:t>
            </a:r>
            <a:r>
              <a:rPr lang="en-US" dirty="0" smtClean="0"/>
              <a:t> regions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25908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Inferior SF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25908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Superior SF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22" y="2667000"/>
            <a:ext cx="411475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Divided by Quadrant (ant/Post central </a:t>
            </a:r>
            <a:r>
              <a:rPr lang="en-US" dirty="0" err="1" smtClean="0"/>
              <a:t>sulcus</a:t>
            </a:r>
            <a:r>
              <a:rPr lang="en-US" dirty="0" smtClean="0"/>
              <a:t>, Sup/</a:t>
            </a:r>
            <a:r>
              <a:rPr lang="en-US" dirty="0" err="1" smtClean="0"/>
              <a:t>Inf</a:t>
            </a:r>
            <a:r>
              <a:rPr lang="en-US" dirty="0" smtClean="0"/>
              <a:t> </a:t>
            </a:r>
            <a:r>
              <a:rPr lang="en-US" dirty="0" err="1" smtClean="0"/>
              <a:t>Sylvian</a:t>
            </a:r>
            <a:r>
              <a:rPr lang="en-US" dirty="0" smtClean="0"/>
              <a:t> Fissure)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2225040"/>
          <a:ext cx="16764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Anterior </a:t>
                      </a:r>
                      <a:r>
                        <a:rPr lang="en-US" sz="1200" baseline="0" dirty="0" smtClean="0"/>
                        <a:t>CS </a:t>
                      </a:r>
                    </a:p>
                    <a:p>
                      <a:r>
                        <a:rPr lang="en-US" sz="1200" baseline="0" dirty="0" smtClean="0"/>
                        <a:t>Superior SF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Posterior </a:t>
                      </a:r>
                      <a:r>
                        <a:rPr lang="en-US" sz="1200" baseline="0" dirty="0" smtClean="0"/>
                        <a:t>CS </a:t>
                      </a:r>
                    </a:p>
                    <a:p>
                      <a:r>
                        <a:rPr lang="en-US" sz="1200" baseline="0" dirty="0" smtClean="0"/>
                        <a:t>Superior </a:t>
                      </a:r>
                      <a:r>
                        <a:rPr lang="en-US" sz="1200" baseline="0" dirty="0" smtClean="0"/>
                        <a:t>SF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Anterior </a:t>
                      </a:r>
                      <a:r>
                        <a:rPr lang="en-US" sz="1200" dirty="0" smtClean="0"/>
                        <a:t>CS</a:t>
                      </a:r>
                    </a:p>
                    <a:p>
                      <a:r>
                        <a:rPr lang="en-US" sz="1200" dirty="0" smtClean="0"/>
                        <a:t>Inferior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SF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Posterior </a:t>
                      </a:r>
                      <a:r>
                        <a:rPr lang="en-US" sz="1200" dirty="0" smtClean="0"/>
                        <a:t>CS </a:t>
                      </a:r>
                    </a:p>
                    <a:p>
                      <a:r>
                        <a:rPr lang="en-US" sz="1200" dirty="0" smtClean="0"/>
                        <a:t>Inferior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67200" y="176784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Central </a:t>
            </a:r>
            <a:r>
              <a:rPr lang="en-US" sz="1100" dirty="0" err="1" smtClean="0"/>
              <a:t>Sulcus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75844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Sylvian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Fissure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Superior </a:t>
            </a:r>
            <a:r>
              <a:rPr lang="en-US" dirty="0" err="1" smtClean="0"/>
              <a:t>Sylvian</a:t>
            </a:r>
            <a:r>
              <a:rPr lang="en-US" dirty="0" smtClean="0"/>
              <a:t> Fissure Mean ERP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 SF, Ant 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Sup SF, Post CS</a:t>
            </a:r>
            <a:endParaRPr lang="en-US" dirty="0"/>
          </a:p>
        </p:txBody>
      </p:sp>
      <p:pic>
        <p:nvPicPr>
          <p:cNvPr id="14342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316605" y="2174875"/>
            <a:ext cx="2698615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23622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Perception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5052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Beep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724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Production</a:t>
            </a:r>
            <a:endParaRPr lang="en-US" sz="11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438400" y="2362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438400" y="3505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127986" y="2174875"/>
            <a:ext cx="2698615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2514600"/>
            <a:ext cx="6762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Inferior </a:t>
            </a:r>
            <a:r>
              <a:rPr lang="en-US" dirty="0" err="1" smtClean="0"/>
              <a:t>Sylvian</a:t>
            </a:r>
            <a:r>
              <a:rPr lang="en-US" dirty="0" smtClean="0"/>
              <a:t> Fissure Mean ERP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Inf</a:t>
            </a:r>
            <a:r>
              <a:rPr lang="en-US" dirty="0" smtClean="0"/>
              <a:t> SF, Ant 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Inf</a:t>
            </a:r>
            <a:r>
              <a:rPr lang="en-US" dirty="0" smtClean="0"/>
              <a:t> SF, Post CS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51894"/>
            <a:ext cx="2127250" cy="31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2288" y="2593169"/>
            <a:ext cx="2127250" cy="31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609600" y="27432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Perception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38862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Beep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5105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Production</a:t>
            </a:r>
            <a:endParaRPr lang="en-US" sz="1100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2733675"/>
            <a:ext cx="6762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Quadrant (</a:t>
            </a:r>
            <a:r>
              <a:rPr lang="en-US" dirty="0" err="1" smtClean="0"/>
              <a:t>peaktime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0" y="169402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Anterior </a:t>
            </a:r>
            <a:r>
              <a:rPr lang="en-US" sz="1000" baseline="0" dirty="0" smtClean="0"/>
              <a:t>CS </a:t>
            </a:r>
          </a:p>
          <a:p>
            <a:r>
              <a:rPr lang="en-US" sz="1000" baseline="0" dirty="0" smtClean="0"/>
              <a:t>Superior SF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4800600" y="161782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Posterior </a:t>
            </a:r>
            <a:r>
              <a:rPr lang="en-US" sz="1000" baseline="0" dirty="0" smtClean="0"/>
              <a:t>CS </a:t>
            </a:r>
          </a:p>
          <a:p>
            <a:r>
              <a:rPr lang="en-US" sz="1000" baseline="0" dirty="0" smtClean="0"/>
              <a:t>Superior SF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9902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Anterior CS</a:t>
            </a:r>
          </a:p>
          <a:p>
            <a:r>
              <a:rPr lang="en-US" sz="1000" dirty="0" smtClean="0"/>
              <a:t>Inferior</a:t>
            </a:r>
            <a:r>
              <a:rPr lang="en-US" sz="1000" baseline="0" dirty="0" smtClean="0"/>
              <a:t> </a:t>
            </a:r>
            <a:r>
              <a:rPr lang="en-US" sz="1000" dirty="0" smtClean="0"/>
              <a:t>SF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4876800" y="36384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Posterior CS </a:t>
            </a:r>
          </a:p>
          <a:p>
            <a:r>
              <a:rPr lang="en-US" sz="1000" dirty="0" smtClean="0"/>
              <a:t>Inferior</a:t>
            </a:r>
            <a:r>
              <a:rPr lang="en-US" sz="1000" baseline="0" dirty="0" smtClean="0"/>
              <a:t> </a:t>
            </a:r>
            <a:r>
              <a:rPr lang="en-US" sz="1000" dirty="0" smtClean="0"/>
              <a:t>SF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5867400"/>
            <a:ext cx="45720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Peak time increase with word length and difficulty during production for mostly parietal regions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84929" y="2020669"/>
            <a:ext cx="2459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Red=During Perception  </a:t>
            </a:r>
          </a:p>
          <a:p>
            <a:r>
              <a:rPr lang="en-US" dirty="0" smtClean="0"/>
              <a:t>Blue= During Production</a:t>
            </a:r>
            <a:endParaRPr lang="en-US" dirty="0"/>
          </a:p>
        </p:txBody>
      </p:sp>
      <p:pic>
        <p:nvPicPr>
          <p:cNvPr id="615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0823" y="1751013"/>
            <a:ext cx="3742391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346</Words>
  <Application>Microsoft Office PowerPoint</Application>
  <PresentationFormat>On-screen Show (4:3)</PresentationFormat>
  <Paragraphs>93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Word Type effects on Grand Mean ERPs of all active channels within specified area for all patients</vt:lpstr>
      <vt:lpstr>Divided by Superior and inferioR to Sylvian Fissure</vt:lpstr>
      <vt:lpstr>Superior and Inferior SF Mean ERP</vt:lpstr>
      <vt:lpstr>Superior and Inferior Sylvian Fissure  (Peak Amplitude Zscore)</vt:lpstr>
      <vt:lpstr>Above and Below SF (peakTime)</vt:lpstr>
      <vt:lpstr>Divided by Quadrant (ant/Post central sulcus, Sup/Inf Sylvian Fissure)</vt:lpstr>
      <vt:lpstr>Superior Sylvian Fissure Mean ERP</vt:lpstr>
      <vt:lpstr>Inferior Sylvian Fissure Mean ERP</vt:lpstr>
      <vt:lpstr>Quadrant (peaktime)</vt:lpstr>
      <vt:lpstr>Quadrant max zscore</vt:lpstr>
      <vt:lpstr>Quadrant Mean zscore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Angela</dc:creator>
  <cp:lastModifiedBy>Angela</cp:lastModifiedBy>
  <cp:revision>212</cp:revision>
  <dcterms:created xsi:type="dcterms:W3CDTF">2012-12-20T00:00:16Z</dcterms:created>
  <dcterms:modified xsi:type="dcterms:W3CDTF">2012-12-21T22:12:28Z</dcterms:modified>
</cp:coreProperties>
</file>