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256" r:id="rId5"/>
    <p:sldId id="265" r:id="rId6"/>
    <p:sldId id="266" r:id="rId7"/>
    <p:sldId id="267" r:id="rId8"/>
    <p:sldId id="268" r:id="rId9"/>
  </p:sldIdLst>
  <p:sldSz cx="12188825"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9" autoAdjust="0"/>
    <p:restoredTop sz="86412" autoAdjust="0"/>
  </p:normalViewPr>
  <p:slideViewPr>
    <p:cSldViewPr showGuides="1">
      <p:cViewPr varScale="1">
        <p:scale>
          <a:sx n="62" d="100"/>
          <a:sy n="62" d="100"/>
        </p:scale>
        <p:origin x="90" y="1260"/>
      </p:cViewPr>
      <p:guideLst>
        <p:guide orient="horz" pos="2160"/>
        <p:guide pos="3839"/>
      </p:guideLst>
    </p:cSldViewPr>
  </p:slideViewPr>
  <p:outlineViewPr>
    <p:cViewPr>
      <p:scale>
        <a:sx n="33" d="100"/>
        <a:sy n="33" d="100"/>
      </p:scale>
      <p:origin x="0" y="-34032"/>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86" d="100"/>
          <a:sy n="86" d="100"/>
        </p:scale>
        <p:origin x="303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7EF5F0C-D7B4-46C9-899E-6FD9CF90193E}" type="datetime1">
              <a:rPr lang="it-IT" smtClean="0"/>
              <a:t>14/12/2018</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4CBEF8-5CDE-472B-839B-B8BB0C881006}" type="slidenum">
              <a:rPr lang="it-IT" smtClean="0"/>
              <a:t>‹N›</a:t>
            </a:fld>
            <a:endParaRPr lang="it-IT"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52CC4B84-ED68-4D16-A4BC-76C87D350943}" type="datetime1">
              <a:rPr lang="it-IT" smtClean="0"/>
              <a:t>14/12/2018</a:t>
            </a:fld>
            <a:endParaRPr lang="it-IT" dirty="0"/>
          </a:p>
        </p:txBody>
      </p:sp>
      <p:sp>
        <p:nvSpPr>
          <p:cNvPr id="4" name="Segnaposto immagin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6BB98AFB-CB0D-4DFE-87B9-B4B0D0DE73CD}" type="slidenum">
              <a:rPr lang="it-IT" smtClean="0"/>
              <a:t>‹N›</a:t>
            </a:fld>
            <a:endParaRPr lang="it-IT"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6BB98AFB-CB0D-4DFE-87B9-B4B0D0DE73CD}" type="slidenum">
              <a:rPr lang="it-IT" smtClean="0"/>
              <a:t>1</a:t>
            </a:fld>
            <a:endParaRPr lang="it-IT"/>
          </a:p>
        </p:txBody>
      </p:sp>
    </p:spTree>
    <p:extLst>
      <p:ext uri="{BB962C8B-B14F-4D97-AF65-F5344CB8AC3E}">
        <p14:creationId xmlns:p14="http://schemas.microsoft.com/office/powerpoint/2010/main" val="3824080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6BB98AFB-CB0D-4DFE-87B9-B4B0D0DE73CD}" type="slidenum">
              <a:rPr lang="it-IT" smtClean="0"/>
              <a:t>2</a:t>
            </a:fld>
            <a:endParaRPr lang="it-IT"/>
          </a:p>
        </p:txBody>
      </p:sp>
    </p:spTree>
    <p:extLst>
      <p:ext uri="{BB962C8B-B14F-4D97-AF65-F5344CB8AC3E}">
        <p14:creationId xmlns:p14="http://schemas.microsoft.com/office/powerpoint/2010/main" val="1833500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a:xfrm>
            <a:off x="1065214" y="533400"/>
            <a:ext cx="5029200" cy="2514601"/>
          </a:xfrm>
        </p:spPr>
        <p:txBody>
          <a:bodyPr rtlCol="0">
            <a:normAutofit/>
          </a:bodyPr>
          <a:lstStyle>
            <a:lvl1pPr>
              <a:defRPr sz="5400"/>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1065212" y="3403600"/>
            <a:ext cx="5029201" cy="1397000"/>
          </a:xfrm>
        </p:spPr>
        <p:txBody>
          <a:bodyPr rtlCol="0">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a:t>Fare clic per modificare lo stile del sottotitolo dello schema</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p>
            <a:pPr rtl="0"/>
            <a:fld id="{BE3CC586-CED2-4F76-A4B5-5B08B4EDFD2B}" type="datetime1">
              <a:rPr lang="it-IT" smtClean="0"/>
              <a:t>14/12/2018</a:t>
            </a:fld>
            <a:endParaRPr lang="it-IT" dirty="0"/>
          </a:p>
        </p:txBody>
      </p:sp>
      <p:sp>
        <p:nvSpPr>
          <p:cNvPr id="6" name="Segnaposto numero diapositiva 5"/>
          <p:cNvSpPr>
            <a:spLocks noGrp="1"/>
          </p:cNvSpPr>
          <p:nvPr>
            <p:ph type="sldNum" sz="quarter" idx="12"/>
          </p:nvPr>
        </p:nvSpPr>
        <p:spPr/>
        <p:txBody>
          <a:bodyPr rtlCol="0"/>
          <a:lstStyle/>
          <a:p>
            <a:pPr rtl="0"/>
            <a:fld id="{AAEAE4A8-A6E5-453E-B946-FB774B73F48C}" type="slidenum">
              <a:rPr lang="it-IT" smtClean="0"/>
              <a:t>‹N›</a:t>
            </a:fld>
            <a:endParaRPr lang="it-IT" dirty="0"/>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p>
            <a:pPr rtl="0"/>
            <a:fld id="{3A7BB4BA-02EC-4F88-900E-4648B0A67182}" type="datetime1">
              <a:rPr lang="it-IT" smtClean="0"/>
              <a:t>14/12/2018</a:t>
            </a:fld>
            <a:endParaRPr lang="it-IT" dirty="0"/>
          </a:p>
        </p:txBody>
      </p:sp>
      <p:sp>
        <p:nvSpPr>
          <p:cNvPr id="6" name="Segnaposto numero diapositiva 5"/>
          <p:cNvSpPr>
            <a:spLocks noGrp="1"/>
          </p:cNvSpPr>
          <p:nvPr>
            <p:ph type="sldNum" sz="quarter" idx="12"/>
          </p:nvPr>
        </p:nvSpPr>
        <p:spPr/>
        <p:txBody>
          <a:bodyPr rtlCol="0"/>
          <a:lstStyle/>
          <a:p>
            <a:pPr rtl="0"/>
            <a:fld id="{AAEAE4A8-A6E5-453E-B946-FB774B73F48C}" type="slidenum">
              <a:rPr lang="it-IT" smtClean="0"/>
              <a:t>‹N›</a:t>
            </a:fld>
            <a:endParaRPr lang="it-IT" dirty="0"/>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61412" y="533400"/>
            <a:ext cx="2362201" cy="5486400"/>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065213" y="533400"/>
            <a:ext cx="7467599" cy="5486400"/>
          </a:xfrm>
        </p:spPr>
        <p:txBody>
          <a:bodyPr vert="eaVert"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p>
            <a:pPr rtl="0"/>
            <a:fld id="{0BD67976-822E-4503-B0D8-55C1C09CF645}" type="datetime1">
              <a:rPr lang="it-IT" smtClean="0"/>
              <a:t>14/12/2018</a:t>
            </a:fld>
            <a:endParaRPr lang="it-IT" dirty="0"/>
          </a:p>
        </p:txBody>
      </p:sp>
      <p:sp>
        <p:nvSpPr>
          <p:cNvPr id="6" name="Segnaposto numero diapositiva 5"/>
          <p:cNvSpPr>
            <a:spLocks noGrp="1"/>
          </p:cNvSpPr>
          <p:nvPr>
            <p:ph type="sldNum" sz="quarter" idx="12"/>
          </p:nvPr>
        </p:nvSpPr>
        <p:spPr/>
        <p:txBody>
          <a:bodyPr rtlCol="0"/>
          <a:lstStyle/>
          <a:p>
            <a:pPr rtl="0"/>
            <a:fld id="{AAEAE4A8-A6E5-453E-B946-FB774B73F48C}" type="slidenum">
              <a:rPr lang="it-IT" smtClean="0"/>
              <a:t>‹N›</a:t>
            </a:fld>
            <a:endParaRPr lang="it-IT" dirty="0"/>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p>
            <a:pPr rtl="0"/>
            <a:fld id="{A88467C1-87CD-4ABF-B4D3-A71EB0308F91}" type="datetime1">
              <a:rPr lang="it-IT" smtClean="0"/>
              <a:t>14/12/2018</a:t>
            </a:fld>
            <a:endParaRPr lang="it-IT" dirty="0"/>
          </a:p>
        </p:txBody>
      </p:sp>
      <p:sp>
        <p:nvSpPr>
          <p:cNvPr id="6" name="Segnaposto numero diapositiva 5"/>
          <p:cNvSpPr>
            <a:spLocks noGrp="1"/>
          </p:cNvSpPr>
          <p:nvPr>
            <p:ph type="sldNum" sz="quarter" idx="12"/>
          </p:nvPr>
        </p:nvSpPr>
        <p:spPr/>
        <p:txBody>
          <a:bodyPr rtlCol="0"/>
          <a:lstStyle/>
          <a:p>
            <a:pPr rtl="0"/>
            <a:fld id="{AAEAE4A8-A6E5-453E-B946-FB774B73F48C}" type="slidenum">
              <a:rPr lang="it-IT" smtClean="0"/>
              <a:t>‹N›</a:t>
            </a:fld>
            <a:endParaRPr lang="it-IT" dirty="0"/>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olo 1"/>
          <p:cNvSpPr>
            <a:spLocks noGrp="1"/>
          </p:cNvSpPr>
          <p:nvPr>
            <p:ph type="title"/>
          </p:nvPr>
        </p:nvSpPr>
        <p:spPr>
          <a:xfrm>
            <a:off x="1065214" y="533400"/>
            <a:ext cx="8686800" cy="2286000"/>
          </a:xfrm>
        </p:spPr>
        <p:txBody>
          <a:bodyPr rtlCol="0" anchor="b">
            <a:normAutofit/>
          </a:bodyPr>
          <a:lstStyle>
            <a:lvl1pPr algn="l">
              <a:defRPr sz="5400" b="1" cap="none" baseline="0"/>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065214" y="3124200"/>
            <a:ext cx="8686800" cy="1371600"/>
          </a:xfrm>
        </p:spPr>
        <p:txBody>
          <a:bodyPr rtlCol="0"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Modifica gli stili del testo dello schema</a:t>
            </a:r>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p>
            <a:pPr rtl="0"/>
            <a:fld id="{85BCDCCE-8907-49C8-A7BE-F5E6B7292E0E}" type="datetime1">
              <a:rPr lang="it-IT" smtClean="0"/>
              <a:t>14/12/2018</a:t>
            </a:fld>
            <a:endParaRPr lang="it-IT" dirty="0"/>
          </a:p>
        </p:txBody>
      </p:sp>
      <p:sp>
        <p:nvSpPr>
          <p:cNvPr id="6" name="Segnaposto numero diapositiva 5"/>
          <p:cNvSpPr>
            <a:spLocks noGrp="1"/>
          </p:cNvSpPr>
          <p:nvPr>
            <p:ph type="sldNum" sz="quarter" idx="12"/>
          </p:nvPr>
        </p:nvSpPr>
        <p:spPr/>
        <p:txBody>
          <a:bodyPr rtlCol="0"/>
          <a:lstStyle/>
          <a:p>
            <a:pPr rtl="0"/>
            <a:fld id="{AAEAE4A8-A6E5-453E-B946-FB774B73F48C}" type="slidenum">
              <a:rPr lang="it-IT" smtClean="0"/>
              <a:t>‹N›</a:t>
            </a:fld>
            <a:endParaRPr lang="it-IT" dirty="0"/>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065212"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5464598"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p>
            <a:pPr rtl="0"/>
            <a:fld id="{0603C3F1-397B-488F-8925-583C1659EFA3}" type="datetime1">
              <a:rPr lang="it-IT" smtClean="0"/>
              <a:t>14/12/2018</a:t>
            </a:fld>
            <a:endParaRPr lang="it-IT" dirty="0"/>
          </a:p>
        </p:txBody>
      </p:sp>
      <p:sp>
        <p:nvSpPr>
          <p:cNvPr id="7" name="Segnaposto numero diapositiva 6"/>
          <p:cNvSpPr>
            <a:spLocks noGrp="1"/>
          </p:cNvSpPr>
          <p:nvPr>
            <p:ph type="sldNum" sz="quarter" idx="12"/>
          </p:nvPr>
        </p:nvSpPr>
        <p:spPr/>
        <p:txBody>
          <a:bodyPr rtlCol="0"/>
          <a:lstStyle/>
          <a:p>
            <a:pPr rtl="0"/>
            <a:fld id="{AAEAE4A8-A6E5-453E-B946-FB774B73F48C}" type="slidenum">
              <a:rPr lang="it-IT" smtClean="0"/>
              <a:t>‹N›</a:t>
            </a:fld>
            <a:endParaRPr lang="it-IT" dirty="0"/>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06521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Modifica gli stili del testo dello schema</a:t>
            </a:r>
          </a:p>
        </p:txBody>
      </p:sp>
      <p:sp>
        <p:nvSpPr>
          <p:cNvPr id="4" name="Segnaposto contenuto 3"/>
          <p:cNvSpPr>
            <a:spLocks noGrp="1"/>
          </p:cNvSpPr>
          <p:nvPr>
            <p:ph sz="half" idx="2"/>
          </p:nvPr>
        </p:nvSpPr>
        <p:spPr>
          <a:xfrm>
            <a:off x="106521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550005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Modifica gli stili del testo dello schema</a:t>
            </a:r>
          </a:p>
        </p:txBody>
      </p:sp>
      <p:sp>
        <p:nvSpPr>
          <p:cNvPr id="6" name="Segnaposto contenuto 5"/>
          <p:cNvSpPr>
            <a:spLocks noGrp="1"/>
          </p:cNvSpPr>
          <p:nvPr>
            <p:ph sz="quarter" idx="4"/>
          </p:nvPr>
        </p:nvSpPr>
        <p:spPr>
          <a:xfrm>
            <a:off x="550005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8" name="Segnaposto piè di pagina 7"/>
          <p:cNvSpPr>
            <a:spLocks noGrp="1"/>
          </p:cNvSpPr>
          <p:nvPr>
            <p:ph type="ftr" sz="quarter" idx="11"/>
          </p:nvPr>
        </p:nvSpPr>
        <p:spPr/>
        <p:txBody>
          <a:bodyPr rtlCol="0"/>
          <a:lstStyle/>
          <a:p>
            <a:pPr rtl="0"/>
            <a:r>
              <a:rPr lang="it-IT" dirty="0"/>
              <a:t>Aggiungere un piè di pagina</a:t>
            </a:r>
          </a:p>
        </p:txBody>
      </p:sp>
      <p:sp>
        <p:nvSpPr>
          <p:cNvPr id="7" name="Segnaposto data 6"/>
          <p:cNvSpPr>
            <a:spLocks noGrp="1"/>
          </p:cNvSpPr>
          <p:nvPr>
            <p:ph type="dt" sz="half" idx="10"/>
          </p:nvPr>
        </p:nvSpPr>
        <p:spPr/>
        <p:txBody>
          <a:bodyPr rtlCol="0"/>
          <a:lstStyle/>
          <a:p>
            <a:pPr rtl="0"/>
            <a:fld id="{E5EDD883-4B5C-405C-BE3E-DFB14A86F91F}" type="datetime1">
              <a:rPr lang="it-IT" smtClean="0"/>
              <a:t>14/12/2018</a:t>
            </a:fld>
            <a:endParaRPr lang="it-IT" dirty="0"/>
          </a:p>
        </p:txBody>
      </p:sp>
      <p:sp>
        <p:nvSpPr>
          <p:cNvPr id="9" name="Segnaposto numero diapositiva 8"/>
          <p:cNvSpPr>
            <a:spLocks noGrp="1"/>
          </p:cNvSpPr>
          <p:nvPr>
            <p:ph type="sldNum" sz="quarter" idx="12"/>
          </p:nvPr>
        </p:nvSpPr>
        <p:spPr/>
        <p:txBody>
          <a:bodyPr rtlCol="0"/>
          <a:lstStyle/>
          <a:p>
            <a:pPr rtl="0"/>
            <a:fld id="{AAEAE4A8-A6E5-453E-B946-FB774B73F48C}" type="slidenum">
              <a:rPr lang="it-IT" smtClean="0"/>
              <a:t>‹N›</a:t>
            </a:fld>
            <a:endParaRPr lang="it-IT" dirty="0"/>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4" name="Segnaposto piè di pagina 3"/>
          <p:cNvSpPr>
            <a:spLocks noGrp="1"/>
          </p:cNvSpPr>
          <p:nvPr>
            <p:ph type="ftr" sz="quarter" idx="11"/>
          </p:nvPr>
        </p:nvSpPr>
        <p:spPr/>
        <p:txBody>
          <a:bodyPr rtlCol="0"/>
          <a:lstStyle/>
          <a:p>
            <a:pPr rtl="0"/>
            <a:r>
              <a:rPr lang="it-IT" dirty="0"/>
              <a:t>Aggiungere un piè di pagina</a:t>
            </a:r>
          </a:p>
        </p:txBody>
      </p:sp>
      <p:sp>
        <p:nvSpPr>
          <p:cNvPr id="3" name="Segnaposto data 2"/>
          <p:cNvSpPr>
            <a:spLocks noGrp="1"/>
          </p:cNvSpPr>
          <p:nvPr>
            <p:ph type="dt" sz="half" idx="10"/>
          </p:nvPr>
        </p:nvSpPr>
        <p:spPr/>
        <p:txBody>
          <a:bodyPr rtlCol="0"/>
          <a:lstStyle/>
          <a:p>
            <a:pPr rtl="0"/>
            <a:fld id="{DA98DC19-A370-4450-B720-982EA19E3F13}" type="datetime1">
              <a:rPr lang="it-IT" smtClean="0"/>
              <a:t>14/12/2018</a:t>
            </a:fld>
            <a:endParaRPr lang="it-IT" dirty="0"/>
          </a:p>
        </p:txBody>
      </p:sp>
      <p:sp>
        <p:nvSpPr>
          <p:cNvPr id="5" name="Segnaposto numero diapositiva 4"/>
          <p:cNvSpPr>
            <a:spLocks noGrp="1"/>
          </p:cNvSpPr>
          <p:nvPr>
            <p:ph type="sldNum" sz="quarter" idx="12"/>
          </p:nvPr>
        </p:nvSpPr>
        <p:spPr/>
        <p:txBody>
          <a:bodyPr rtlCol="0"/>
          <a:lstStyle/>
          <a:p>
            <a:pPr rtl="0"/>
            <a:fld id="{AAEAE4A8-A6E5-453E-B946-FB774B73F48C}" type="slidenum">
              <a:rPr lang="it-IT" smtClean="0"/>
              <a:t>‹N›</a:t>
            </a:fld>
            <a:endParaRPr lang="it-IT" dirty="0"/>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rtlCol="0"/>
          <a:lstStyle/>
          <a:p>
            <a:pPr rtl="0"/>
            <a:r>
              <a:rPr lang="it-IT" dirty="0"/>
              <a:t>Aggiungere un piè di pagina</a:t>
            </a:r>
          </a:p>
        </p:txBody>
      </p:sp>
      <p:sp>
        <p:nvSpPr>
          <p:cNvPr id="2" name="Segnaposto data 1"/>
          <p:cNvSpPr>
            <a:spLocks noGrp="1"/>
          </p:cNvSpPr>
          <p:nvPr>
            <p:ph type="dt" sz="half" idx="10"/>
          </p:nvPr>
        </p:nvSpPr>
        <p:spPr/>
        <p:txBody>
          <a:bodyPr rtlCol="0"/>
          <a:lstStyle/>
          <a:p>
            <a:pPr rtl="0"/>
            <a:fld id="{CEC0CC05-25CB-4F88-93F0-59694880C4FE}" type="datetime1">
              <a:rPr lang="it-IT" smtClean="0"/>
              <a:t>14/12/2018</a:t>
            </a:fld>
            <a:endParaRPr lang="it-IT" dirty="0"/>
          </a:p>
        </p:txBody>
      </p:sp>
      <p:sp>
        <p:nvSpPr>
          <p:cNvPr id="4" name="Segnaposto numero diapositiva 3"/>
          <p:cNvSpPr>
            <a:spLocks noGrp="1"/>
          </p:cNvSpPr>
          <p:nvPr>
            <p:ph type="sldNum" sz="quarter" idx="12"/>
          </p:nvPr>
        </p:nvSpPr>
        <p:spPr/>
        <p:txBody>
          <a:bodyPr rtlCol="0"/>
          <a:lstStyle/>
          <a:p>
            <a:pPr rtl="0"/>
            <a:fld id="{AAEAE4A8-A6E5-453E-B946-FB774B73F48C}" type="slidenum">
              <a:rPr lang="it-IT" smtClean="0"/>
              <a:t>‹N›</a:t>
            </a:fld>
            <a:endParaRPr lang="it-IT" dirty="0"/>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olo 1"/>
          <p:cNvSpPr>
            <a:spLocks noGrp="1"/>
          </p:cNvSpPr>
          <p:nvPr>
            <p:ph type="title"/>
          </p:nvPr>
        </p:nvSpPr>
        <p:spPr>
          <a:xfrm>
            <a:off x="1065213" y="533400"/>
            <a:ext cx="4114800" cy="1524000"/>
          </a:xfrm>
        </p:spPr>
        <p:txBody>
          <a:bodyPr rtlCol="0" anchor="b">
            <a:normAutofit/>
          </a:bodyPr>
          <a:lstStyle>
            <a:lvl1pPr algn="l">
              <a:defRPr sz="3600" b="1"/>
            </a:lvl1pPr>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5865813" y="533400"/>
            <a:ext cx="5867400" cy="54864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Modifica gli stili del testo dello schema</a:t>
            </a:r>
          </a:p>
        </p:txBody>
      </p: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p>
            <a:pPr rtl="0"/>
            <a:fld id="{5787CB0F-CDA7-4DB3-94F1-786DAE0286FA}" type="datetime1">
              <a:rPr lang="it-IT" smtClean="0"/>
              <a:t>14/12/2018</a:t>
            </a:fld>
            <a:endParaRPr lang="it-IT" dirty="0"/>
          </a:p>
        </p:txBody>
      </p:sp>
      <p:sp>
        <p:nvSpPr>
          <p:cNvPr id="7" name="Segnaposto numero diapositiva 6"/>
          <p:cNvSpPr>
            <a:spLocks noGrp="1"/>
          </p:cNvSpPr>
          <p:nvPr>
            <p:ph type="sldNum" sz="quarter" idx="12"/>
          </p:nvPr>
        </p:nvSpPr>
        <p:spPr/>
        <p:txBody>
          <a:bodyPr rtlCol="0"/>
          <a:lstStyle/>
          <a:p>
            <a:pPr rtl="0"/>
            <a:fld id="{AAEAE4A8-A6E5-453E-B946-FB774B73F48C}" type="slidenum">
              <a:rPr lang="it-IT" smtClean="0"/>
              <a:t>‹N›</a:t>
            </a:fld>
            <a:endParaRPr lang="it-IT" dirty="0"/>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olo 1"/>
          <p:cNvSpPr>
            <a:spLocks noGrp="1"/>
          </p:cNvSpPr>
          <p:nvPr>
            <p:ph type="title"/>
          </p:nvPr>
        </p:nvSpPr>
        <p:spPr>
          <a:xfrm>
            <a:off x="1065213" y="533400"/>
            <a:ext cx="4114800" cy="1524000"/>
          </a:xfrm>
        </p:spPr>
        <p:txBody>
          <a:bodyPr rtlCol="0" anchor="b">
            <a:noAutofit/>
          </a:bodyPr>
          <a:lstStyle>
            <a:lvl1pPr algn="l">
              <a:defRPr sz="3600" b="1"/>
            </a:lvl1pPr>
          </a:lstStyle>
          <a:p>
            <a:pPr rtl="0"/>
            <a:r>
              <a:rPr lang="it-IT"/>
              <a:t>Fare clic per modificare lo stile del titolo dello schema</a:t>
            </a:r>
            <a:endParaRPr lang="it-IT" dirty="0"/>
          </a:p>
        </p:txBody>
      </p:sp>
      <p:sp>
        <p:nvSpPr>
          <p:cNvPr id="3" name="Segnaposto immagine 2" descr="Segnaposto vuoto per aggiungere un'immagine. Fare clic sul segnaposto e selezionare l'immagine che si vuole aggiungere"/>
          <p:cNvSpPr>
            <a:spLocks noGrp="1"/>
          </p:cNvSpPr>
          <p:nvPr>
            <p:ph type="pic" idx="1"/>
          </p:nvPr>
        </p:nvSpPr>
        <p:spPr>
          <a:xfrm>
            <a:off x="5865812" y="533400"/>
            <a:ext cx="5780173" cy="5791200"/>
          </a:xfrm>
          <a:ln w="50800">
            <a:solidFill>
              <a:schemeClr val="tx1">
                <a:lumMod val="65000"/>
                <a:lumOff val="35000"/>
              </a:schemeClr>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4" name="Segnaposto testo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Modifica gli stili del testo dello schema</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pPr rtl="0"/>
            <a:r>
              <a:rPr lang="it-IT" dirty="0"/>
              <a:t>Fare clic per modificare lo stile del titolo</a:t>
            </a:r>
          </a:p>
        </p:txBody>
      </p:sp>
      <p:sp>
        <p:nvSpPr>
          <p:cNvPr id="3" name="Segnaposto testo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5" name="Segnaposto piè di pagina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rtl="0"/>
            <a:r>
              <a:rPr lang="it-IT" dirty="0"/>
              <a:t>Aggiungere un piè di pagina</a:t>
            </a:r>
          </a:p>
        </p:txBody>
      </p:sp>
      <p:sp>
        <p:nvSpPr>
          <p:cNvPr id="4" name="Segnaposto data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rtl="0"/>
            <a:fld id="{074141D4-1BDC-4A56-82CF-7EA620344259}" type="datetime1">
              <a:rPr lang="it-IT" smtClean="0"/>
              <a:t>14/12/2018</a:t>
            </a:fld>
            <a:endParaRPr lang="it-IT" dirty="0"/>
          </a:p>
        </p:txBody>
      </p:sp>
      <p:sp>
        <p:nvSpPr>
          <p:cNvPr id="6" name="Segnaposto numero diapositiva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rtl="0"/>
            <a:fld id="{AAEAE4A8-A6E5-453E-B946-FB774B73F48C}" type="slidenum">
              <a:rPr lang="it-IT" smtClean="0"/>
              <a:pPr/>
              <a:t>‹N›</a:t>
            </a:fld>
            <a:endParaRPr lang="it-IT"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21804" y="1429468"/>
            <a:ext cx="10513168" cy="1599456"/>
          </a:xfrm>
        </p:spPr>
        <p:txBody>
          <a:bodyPr rtlCol="0">
            <a:noAutofit/>
          </a:bodyPr>
          <a:lstStyle/>
          <a:p>
            <a:pPr algn="ctr" rtl="0"/>
            <a:r>
              <a:rPr lang="en-US" sz="6600" dirty="0"/>
              <a:t>Actionability in Disaster Event Analysis</a:t>
            </a:r>
          </a:p>
        </p:txBody>
      </p:sp>
      <p:sp>
        <p:nvSpPr>
          <p:cNvPr id="3" name="Sottotitolo 2"/>
          <p:cNvSpPr>
            <a:spLocks noGrp="1"/>
          </p:cNvSpPr>
          <p:nvPr>
            <p:ph type="subTitle" idx="1"/>
          </p:nvPr>
        </p:nvSpPr>
        <p:spPr>
          <a:xfrm>
            <a:off x="1658258" y="4029097"/>
            <a:ext cx="5029201" cy="1397000"/>
          </a:xfrm>
        </p:spPr>
        <p:txBody>
          <a:bodyPr rtlCol="0">
            <a:noAutofit/>
          </a:bodyPr>
          <a:lstStyle/>
          <a:p>
            <a:pPr rtl="0"/>
            <a:r>
              <a:rPr lang="en-US" dirty="0"/>
              <a:t>Alessandro </a:t>
            </a:r>
            <a:r>
              <a:rPr lang="en-US" dirty="0" err="1"/>
              <a:t>Rennola</a:t>
            </a:r>
            <a:r>
              <a:rPr lang="en-US" dirty="0"/>
              <a:t> - arenno2</a:t>
            </a:r>
          </a:p>
          <a:p>
            <a:pPr rtl="0"/>
            <a:r>
              <a:rPr lang="en-US" dirty="0"/>
              <a:t>Edoardo Savini          - esavin3</a:t>
            </a:r>
          </a:p>
        </p:txBody>
      </p:sp>
      <p:sp>
        <p:nvSpPr>
          <p:cNvPr id="12" name="Sottotitolo 2">
            <a:extLst>
              <a:ext uri="{FF2B5EF4-FFF2-40B4-BE49-F238E27FC236}">
                <a16:creationId xmlns:a16="http://schemas.microsoft.com/office/drawing/2014/main" id="{BFDACBC3-78E0-A341-9F3E-F62405F4D7E2}"/>
              </a:ext>
            </a:extLst>
          </p:cNvPr>
          <p:cNvSpPr txBox="1">
            <a:spLocks/>
          </p:cNvSpPr>
          <p:nvPr/>
        </p:nvSpPr>
        <p:spPr>
          <a:xfrm>
            <a:off x="1917947" y="3084240"/>
            <a:ext cx="5029201" cy="48895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9pPr>
          </a:lstStyle>
          <a:p>
            <a:endParaRPr lang="en-US" sz="1600"/>
          </a:p>
        </p:txBody>
      </p:sp>
      <p:sp>
        <p:nvSpPr>
          <p:cNvPr id="14" name="CasellaDiTesto 13">
            <a:extLst>
              <a:ext uri="{FF2B5EF4-FFF2-40B4-BE49-F238E27FC236}">
                <a16:creationId xmlns:a16="http://schemas.microsoft.com/office/drawing/2014/main" id="{C89982F8-6085-8943-AFC1-02A02394B257}"/>
              </a:ext>
            </a:extLst>
          </p:cNvPr>
          <p:cNvSpPr txBox="1"/>
          <p:nvPr/>
        </p:nvSpPr>
        <p:spPr>
          <a:xfrm>
            <a:off x="1658258" y="3236210"/>
            <a:ext cx="8440259" cy="584775"/>
          </a:xfrm>
          <a:prstGeom prst="rect">
            <a:avLst/>
          </a:prstGeom>
          <a:noFill/>
        </p:spPr>
        <p:txBody>
          <a:bodyPr wrap="none" rtlCol="0">
            <a:spAutoFit/>
          </a:bodyPr>
          <a:lstStyle/>
          <a:p>
            <a:r>
              <a:rPr lang="en-US" sz="3200" dirty="0">
                <a:solidFill>
                  <a:schemeClr val="tx1">
                    <a:lumMod val="65000"/>
                    <a:lumOff val="35000"/>
                  </a:schemeClr>
                </a:solidFill>
              </a:rPr>
              <a:t>CS 582 - Information Retrieval research project</a:t>
            </a:r>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en-US"/>
              <a:t>Outline</a:t>
            </a:r>
          </a:p>
        </p:txBody>
      </p:sp>
      <p:sp>
        <p:nvSpPr>
          <p:cNvPr id="14" name="Segnaposto contenuto 13"/>
          <p:cNvSpPr>
            <a:spLocks noGrp="1"/>
          </p:cNvSpPr>
          <p:nvPr>
            <p:ph idx="1"/>
          </p:nvPr>
        </p:nvSpPr>
        <p:spPr>
          <a:xfrm>
            <a:off x="1057903" y="1916832"/>
            <a:ext cx="8686801" cy="4191000"/>
          </a:xfrm>
        </p:spPr>
        <p:txBody>
          <a:bodyPr rtlCol="0"/>
          <a:lstStyle/>
          <a:p>
            <a:pPr marL="45720" indent="0">
              <a:buNone/>
            </a:pPr>
            <a:endParaRPr lang="en-US" dirty="0"/>
          </a:p>
          <a:p>
            <a:r>
              <a:rPr lang="en-US" dirty="0"/>
              <a:t>Background and Motivation</a:t>
            </a:r>
          </a:p>
          <a:p>
            <a:r>
              <a:rPr lang="en-US" dirty="0"/>
              <a:t>Dataset</a:t>
            </a:r>
          </a:p>
          <a:p>
            <a:r>
              <a:rPr lang="en-US" dirty="0"/>
              <a:t>Proposed approach</a:t>
            </a:r>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D30DF9-9DF6-7C40-BE85-D9ABFB6F00A3}"/>
              </a:ext>
            </a:extLst>
          </p:cNvPr>
          <p:cNvSpPr>
            <a:spLocks noGrp="1"/>
          </p:cNvSpPr>
          <p:nvPr>
            <p:ph type="title"/>
          </p:nvPr>
        </p:nvSpPr>
        <p:spPr/>
        <p:txBody>
          <a:bodyPr/>
          <a:lstStyle/>
          <a:p>
            <a:r>
              <a:rPr lang="en-US"/>
              <a:t>Background and Motivation</a:t>
            </a:r>
          </a:p>
        </p:txBody>
      </p:sp>
      <p:sp>
        <p:nvSpPr>
          <p:cNvPr id="3" name="Segnaposto contenuto 2">
            <a:extLst>
              <a:ext uri="{FF2B5EF4-FFF2-40B4-BE49-F238E27FC236}">
                <a16:creationId xmlns:a16="http://schemas.microsoft.com/office/drawing/2014/main" id="{9E6CE29B-8AB6-C940-B24B-0B4CC200BC85}"/>
              </a:ext>
            </a:extLst>
          </p:cNvPr>
          <p:cNvSpPr>
            <a:spLocks noGrp="1"/>
          </p:cNvSpPr>
          <p:nvPr>
            <p:ph idx="1"/>
          </p:nvPr>
        </p:nvSpPr>
        <p:spPr/>
        <p:txBody>
          <a:bodyPr/>
          <a:lstStyle/>
          <a:p>
            <a:r>
              <a:rPr lang="en-US" dirty="0"/>
              <a:t>Nowadays social networks are one of the first sources of information when dealing with crises as users rely on them even in the most critical phases of a calamity. We believe that this is one of the best ways to help people using information retrieval. Furthermore, the topic has clearly potential that is yet to be explored</a:t>
            </a:r>
          </a:p>
          <a:p>
            <a:r>
              <a:rPr lang="en-US" dirty="0"/>
              <a:t>Try to apply known algorithms and techniques to ensure people safety in case of disaster events </a:t>
            </a:r>
          </a:p>
          <a:p>
            <a:r>
              <a:rPr lang="en-US" dirty="0"/>
              <a:t>Try to channel the flow of important information in order to speed up the authorities’ involvement</a:t>
            </a:r>
          </a:p>
          <a:p>
            <a:endParaRPr lang="en-US" dirty="0"/>
          </a:p>
        </p:txBody>
      </p:sp>
    </p:spTree>
    <p:extLst>
      <p:ext uri="{BB962C8B-B14F-4D97-AF65-F5344CB8AC3E}">
        <p14:creationId xmlns:p14="http://schemas.microsoft.com/office/powerpoint/2010/main" val="1444927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46CC3B-B183-4B4E-A051-013B57F4CB56}"/>
              </a:ext>
            </a:extLst>
          </p:cNvPr>
          <p:cNvSpPr>
            <a:spLocks noGrp="1"/>
          </p:cNvSpPr>
          <p:nvPr>
            <p:ph type="title"/>
          </p:nvPr>
        </p:nvSpPr>
        <p:spPr/>
        <p:txBody>
          <a:bodyPr/>
          <a:lstStyle/>
          <a:p>
            <a:r>
              <a:rPr lang="en-US" dirty="0"/>
              <a:t>Dataset</a:t>
            </a:r>
          </a:p>
        </p:txBody>
      </p:sp>
      <p:sp>
        <p:nvSpPr>
          <p:cNvPr id="3" name="Segnaposto contenuto 2">
            <a:extLst>
              <a:ext uri="{FF2B5EF4-FFF2-40B4-BE49-F238E27FC236}">
                <a16:creationId xmlns:a16="http://schemas.microsoft.com/office/drawing/2014/main" id="{40715F69-EA19-BB49-B158-E2EB9FD4BD82}"/>
              </a:ext>
            </a:extLst>
          </p:cNvPr>
          <p:cNvSpPr>
            <a:spLocks noGrp="1"/>
          </p:cNvSpPr>
          <p:nvPr>
            <p:ph idx="1"/>
          </p:nvPr>
        </p:nvSpPr>
        <p:spPr>
          <a:xfrm>
            <a:off x="1065212" y="1828800"/>
            <a:ext cx="8686801" cy="4191000"/>
          </a:xfrm>
        </p:spPr>
        <p:txBody>
          <a:bodyPr/>
          <a:lstStyle/>
          <a:p>
            <a:r>
              <a:rPr lang="en-US" dirty="0"/>
              <a:t>Analysis is focused on Twitter</a:t>
            </a:r>
          </a:p>
          <a:p>
            <a:endParaRPr lang="en-US" dirty="0"/>
          </a:p>
          <a:p>
            <a:endParaRPr lang="en-US" dirty="0"/>
          </a:p>
          <a:p>
            <a:r>
              <a:rPr lang="en-US" dirty="0"/>
              <a:t>The dataset will be analyzed with focus on actionable information. Actionable information is defined as “Informative message that would be helpful to the authorities or the general public with saving lives or assisting the other response teams in dealing better with the incident”</a:t>
            </a:r>
          </a:p>
        </p:txBody>
      </p:sp>
      <p:pic>
        <p:nvPicPr>
          <p:cNvPr id="4" name="Immagine 3">
            <a:extLst>
              <a:ext uri="{FF2B5EF4-FFF2-40B4-BE49-F238E27FC236}">
                <a16:creationId xmlns:a16="http://schemas.microsoft.com/office/drawing/2014/main" id="{C0933C10-B60F-FF49-9704-EC70B8FCE70A}"/>
              </a:ext>
            </a:extLst>
          </p:cNvPr>
          <p:cNvPicPr>
            <a:picLocks noChangeAspect="1"/>
          </p:cNvPicPr>
          <p:nvPr/>
        </p:nvPicPr>
        <p:blipFill>
          <a:blip r:embed="rId2"/>
          <a:stretch>
            <a:fillRect/>
          </a:stretch>
        </p:blipFill>
        <p:spPr>
          <a:xfrm>
            <a:off x="8783117" y="5050904"/>
            <a:ext cx="968896" cy="968896"/>
          </a:xfrm>
          <a:prstGeom prst="rect">
            <a:avLst/>
          </a:prstGeom>
        </p:spPr>
      </p:pic>
    </p:spTree>
    <p:extLst>
      <p:ext uri="{BB962C8B-B14F-4D97-AF65-F5344CB8AC3E}">
        <p14:creationId xmlns:p14="http://schemas.microsoft.com/office/powerpoint/2010/main" val="162776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0701FD-D0AE-0D46-BBE0-01934F8F83F8}"/>
              </a:ext>
            </a:extLst>
          </p:cNvPr>
          <p:cNvSpPr>
            <a:spLocks noGrp="1"/>
          </p:cNvSpPr>
          <p:nvPr>
            <p:ph type="title"/>
          </p:nvPr>
        </p:nvSpPr>
        <p:spPr/>
        <p:txBody>
          <a:bodyPr/>
          <a:lstStyle/>
          <a:p>
            <a:r>
              <a:rPr lang="en-US" dirty="0"/>
              <a:t>Approach</a:t>
            </a:r>
          </a:p>
        </p:txBody>
      </p:sp>
      <p:sp>
        <p:nvSpPr>
          <p:cNvPr id="3" name="Segnaposto contenuto 2">
            <a:extLst>
              <a:ext uri="{FF2B5EF4-FFF2-40B4-BE49-F238E27FC236}">
                <a16:creationId xmlns:a16="http://schemas.microsoft.com/office/drawing/2014/main" id="{48832844-EC78-D443-AEBF-1002CF872419}"/>
              </a:ext>
            </a:extLst>
          </p:cNvPr>
          <p:cNvSpPr>
            <a:spLocks noGrp="1"/>
          </p:cNvSpPr>
          <p:nvPr>
            <p:ph idx="1"/>
          </p:nvPr>
        </p:nvSpPr>
        <p:spPr>
          <a:xfrm>
            <a:off x="1065212" y="2060848"/>
            <a:ext cx="8686801" cy="4191000"/>
          </a:xfrm>
        </p:spPr>
        <p:txBody>
          <a:bodyPr>
            <a:normAutofit fontScale="92500" lnSpcReduction="20000"/>
          </a:bodyPr>
          <a:lstStyle/>
          <a:p>
            <a:r>
              <a:rPr lang="it-IT" dirty="0"/>
              <a:t>Score the </a:t>
            </a:r>
            <a:r>
              <a:rPr lang="it-IT" dirty="0" err="1"/>
              <a:t>words</a:t>
            </a:r>
            <a:r>
              <a:rPr lang="it-IT" dirty="0"/>
              <a:t> in the </a:t>
            </a:r>
            <a:r>
              <a:rPr lang="it-IT" dirty="0" err="1"/>
              <a:t>Tweets</a:t>
            </a:r>
            <a:r>
              <a:rPr lang="it-IT" dirty="0"/>
              <a:t> </a:t>
            </a:r>
            <a:r>
              <a:rPr lang="it-IT" dirty="0" err="1"/>
              <a:t>using</a:t>
            </a:r>
            <a:r>
              <a:rPr lang="it-IT" dirty="0"/>
              <a:t> tf-</a:t>
            </a:r>
            <a:r>
              <a:rPr lang="it-IT" dirty="0" err="1"/>
              <a:t>idf</a:t>
            </a:r>
            <a:r>
              <a:rPr lang="it-IT" dirty="0"/>
              <a:t> </a:t>
            </a:r>
            <a:r>
              <a:rPr lang="it-IT" dirty="0" err="1"/>
              <a:t>scoring</a:t>
            </a:r>
            <a:r>
              <a:rPr lang="it-IT" dirty="0"/>
              <a:t> system</a:t>
            </a:r>
          </a:p>
          <a:p>
            <a:r>
              <a:rPr lang="it-IT" dirty="0" err="1"/>
              <a:t>Retrieve</a:t>
            </a:r>
            <a:r>
              <a:rPr lang="it-IT" dirty="0"/>
              <a:t> the list of </a:t>
            </a:r>
            <a:r>
              <a:rPr lang="it-IT" dirty="0" err="1"/>
              <a:t>meaningful</a:t>
            </a:r>
            <a:r>
              <a:rPr lang="it-IT" dirty="0"/>
              <a:t> </a:t>
            </a:r>
            <a:r>
              <a:rPr lang="it-IT" dirty="0" err="1"/>
              <a:t>keywords</a:t>
            </a:r>
            <a:endParaRPr lang="it-IT" dirty="0"/>
          </a:p>
          <a:p>
            <a:r>
              <a:rPr lang="it-IT" dirty="0"/>
              <a:t>Expand the list </a:t>
            </a:r>
            <a:r>
              <a:rPr lang="it-IT" dirty="0" err="1"/>
              <a:t>using</a:t>
            </a:r>
            <a:r>
              <a:rPr lang="it-IT" dirty="0"/>
              <a:t> </a:t>
            </a:r>
            <a:r>
              <a:rPr lang="it-IT" dirty="0" err="1"/>
              <a:t>WordNet</a:t>
            </a:r>
            <a:endParaRPr lang="it-IT" dirty="0"/>
          </a:p>
          <a:p>
            <a:r>
              <a:rPr lang="it-IT" dirty="0"/>
              <a:t>Score the </a:t>
            </a:r>
            <a:r>
              <a:rPr lang="it-IT" dirty="0" err="1"/>
              <a:t>expanded</a:t>
            </a:r>
            <a:r>
              <a:rPr lang="it-IT" dirty="0"/>
              <a:t> list </a:t>
            </a:r>
            <a:r>
              <a:rPr lang="it-IT" dirty="0" err="1"/>
              <a:t>using</a:t>
            </a:r>
            <a:r>
              <a:rPr lang="it-IT" dirty="0"/>
              <a:t> tf-</a:t>
            </a:r>
            <a:r>
              <a:rPr lang="it-IT" dirty="0" err="1"/>
              <a:t>idf</a:t>
            </a:r>
            <a:endParaRPr lang="it-IT" dirty="0"/>
          </a:p>
          <a:p>
            <a:r>
              <a:rPr lang="it-IT" dirty="0"/>
              <a:t>Score, </a:t>
            </a:r>
            <a:r>
              <a:rPr lang="it-IT" dirty="0" err="1"/>
              <a:t>separately</a:t>
            </a:r>
            <a:r>
              <a:rPr lang="it-IT" dirty="0"/>
              <a:t>, the </a:t>
            </a:r>
            <a:r>
              <a:rPr lang="it-IT" dirty="0" err="1"/>
              <a:t>expanded</a:t>
            </a:r>
            <a:r>
              <a:rPr lang="it-IT" dirty="0"/>
              <a:t> list </a:t>
            </a:r>
            <a:r>
              <a:rPr lang="it-IT" dirty="0" err="1"/>
              <a:t>using</a:t>
            </a:r>
            <a:r>
              <a:rPr lang="it-IT" dirty="0"/>
              <a:t> </a:t>
            </a:r>
            <a:r>
              <a:rPr lang="it-IT" dirty="0" err="1"/>
              <a:t>scores</a:t>
            </a:r>
            <a:r>
              <a:rPr lang="it-IT" dirty="0"/>
              <a:t> from </a:t>
            </a:r>
            <a:r>
              <a:rPr lang="it-IT" dirty="0" err="1"/>
              <a:t>WordNet</a:t>
            </a:r>
            <a:r>
              <a:rPr lang="it-IT" dirty="0"/>
              <a:t>.</a:t>
            </a:r>
          </a:p>
          <a:p>
            <a:r>
              <a:rPr lang="it-IT" dirty="0" err="1"/>
              <a:t>Multiply</a:t>
            </a:r>
            <a:r>
              <a:rPr lang="it-IT" dirty="0"/>
              <a:t> the two </a:t>
            </a:r>
            <a:r>
              <a:rPr lang="it-IT" dirty="0" err="1"/>
              <a:t>scores</a:t>
            </a:r>
            <a:r>
              <a:rPr lang="it-IT" dirty="0"/>
              <a:t> for each word in the </a:t>
            </a:r>
            <a:r>
              <a:rPr lang="it-IT" dirty="0" err="1"/>
              <a:t>expanded</a:t>
            </a:r>
            <a:r>
              <a:rPr lang="it-IT" dirty="0"/>
              <a:t> list</a:t>
            </a:r>
          </a:p>
          <a:p>
            <a:r>
              <a:rPr lang="it-IT" dirty="0"/>
              <a:t>This </a:t>
            </a:r>
            <a:r>
              <a:rPr lang="it-IT" dirty="0" err="1"/>
              <a:t>represents</a:t>
            </a:r>
            <a:r>
              <a:rPr lang="it-IT" dirty="0"/>
              <a:t> the ‘</a:t>
            </a:r>
            <a:r>
              <a:rPr lang="it-IT" dirty="0" err="1"/>
              <a:t>query</a:t>
            </a:r>
            <a:r>
              <a:rPr lang="it-IT" dirty="0"/>
              <a:t>’ with which we </a:t>
            </a:r>
            <a:r>
              <a:rPr lang="it-IT" dirty="0" err="1"/>
              <a:t>evaluate</a:t>
            </a:r>
            <a:r>
              <a:rPr lang="it-IT" dirty="0"/>
              <a:t> the </a:t>
            </a:r>
            <a:r>
              <a:rPr lang="it-IT" dirty="0" err="1"/>
              <a:t>similarity</a:t>
            </a:r>
            <a:r>
              <a:rPr lang="it-IT" dirty="0"/>
              <a:t> against the </a:t>
            </a:r>
            <a:r>
              <a:rPr lang="it-IT" dirty="0" err="1"/>
              <a:t>tweets</a:t>
            </a:r>
            <a:endParaRPr lang="it-IT" dirty="0"/>
          </a:p>
          <a:p>
            <a:r>
              <a:rPr lang="it-IT" dirty="0"/>
              <a:t>Rank the results based on this score</a:t>
            </a:r>
          </a:p>
          <a:p>
            <a:r>
              <a:rPr lang="it-IT" dirty="0"/>
              <a:t>Display the first 10 results and </a:t>
            </a:r>
            <a:r>
              <a:rPr lang="it-IT" dirty="0" err="1"/>
              <a:t>Evaluate</a:t>
            </a:r>
            <a:r>
              <a:rPr lang="it-IT"/>
              <a:t> them.</a:t>
            </a:r>
            <a:endParaRPr lang="it-IT" dirty="0"/>
          </a:p>
        </p:txBody>
      </p:sp>
    </p:spTree>
    <p:extLst>
      <p:ext uri="{BB962C8B-B14F-4D97-AF65-F5344CB8AC3E}">
        <p14:creationId xmlns:p14="http://schemas.microsoft.com/office/powerpoint/2010/main" val="147525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rofessionale contrasto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870390_TF02895266.potx" id="{E3BF313E-91A4-4CDE-B9A5-7050C2E9E712}" vid="{4CA21FD2-9639-4915-9BBB-2B4FE5695764}"/>
    </a:ext>
  </a:extLst>
</a:theme>
</file>

<file path=ppt/theme/theme2.xml><?xml version="1.0" encoding="utf-8"?>
<a:theme xmlns:a="http://schemas.openxmlformats.org/drawingml/2006/main" name="Tema di Offic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i Offic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02F2BE50-DDB3-465B-A26E-975A276D4362}">
  <ds:schemaRefs>
    <ds:schemaRef ds:uri="http://schemas.microsoft.com/sharepoint/v3/contenttype/forms"/>
  </ds:schemaRefs>
</ds:datastoreItem>
</file>

<file path=customXml/itemProps2.xml><?xml version="1.0" encoding="utf-8"?>
<ds:datastoreItem xmlns:ds="http://schemas.openxmlformats.org/officeDocument/2006/customXml" ds:itemID="{7C80FAF7-F941-4D3E-A3C3-283A61107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220E13-D325-4A9E-AA7A-0D1409275EB9}">
  <ds:schemaRefs>
    <ds:schemaRef ds:uri="40262f94-9f35-4ac3-9a90-690165a166b7"/>
    <ds:schemaRef ds:uri="a4f35948-e619-41b3-aa29-22878b09cfd2"/>
    <ds:schemaRef ds:uri="http://purl.org/dc/dcmitype/"/>
    <ds:schemaRef ds:uri="http://schemas.microsoft.com/office/infopath/2007/PartnerControls"/>
    <ds:schemaRef ds:uri="http://schemas.microsoft.com/office/2006/documentManagement/types"/>
    <ds:schemaRef ds:uri="http://www.w3.org/XML/1998/namespace"/>
    <ds:schemaRef ds:uri="http://purl.org/dc/term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Presentazione professionale con contrasto (widescreen)</Template>
  <TotalTime>544</TotalTime>
  <Words>259</Words>
  <Application>Microsoft Office PowerPoint</Application>
  <PresentationFormat>Personalizzato</PresentationFormat>
  <Paragraphs>30</Paragraphs>
  <Slides>5</Slides>
  <Notes>2</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5</vt:i4>
      </vt:variant>
    </vt:vector>
  </HeadingPairs>
  <TitlesOfParts>
    <vt:vector size="8" baseType="lpstr">
      <vt:lpstr>Arial</vt:lpstr>
      <vt:lpstr>Franklin Gothic Medium</vt:lpstr>
      <vt:lpstr>Professionale contrasto 16x9</vt:lpstr>
      <vt:lpstr>Actionability in Disaster Event Analysis</vt:lpstr>
      <vt:lpstr>Outline</vt:lpstr>
      <vt:lpstr>Background and Motivation</vt:lpstr>
      <vt:lpstr>Dataset</vt:lpstr>
      <vt:lpstr>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 titolo</dc:title>
  <dc:creator>Patrizio</dc:creator>
  <cp:lastModifiedBy>Alessandro Rennola</cp:lastModifiedBy>
  <cp:revision>32</cp:revision>
  <dcterms:created xsi:type="dcterms:W3CDTF">2018-02-12T16:14:20Z</dcterms:created>
  <dcterms:modified xsi:type="dcterms:W3CDTF">2018-12-14T17:17:11Z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