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3"/>
    <p:restoredTop sz="94637"/>
  </p:normalViewPr>
  <p:slideViewPr>
    <p:cSldViewPr snapToGrid="0" snapToObjects="1">
      <p:cViewPr>
        <p:scale>
          <a:sx n="130" d="100"/>
          <a:sy n="130" d="100"/>
        </p:scale>
        <p:origin x="1144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F988-D372-6B4A-B636-D96509409612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F39C-A30B-D847-A75D-A744DE68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F988-D372-6B4A-B636-D96509409612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F39C-A30B-D847-A75D-A744DE68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F988-D372-6B4A-B636-D96509409612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F39C-A30B-D847-A75D-A744DE68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F988-D372-6B4A-B636-D96509409612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F39C-A30B-D847-A75D-A744DE68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F988-D372-6B4A-B636-D96509409612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F39C-A30B-D847-A75D-A744DE68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F988-D372-6B4A-B636-D96509409612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F39C-A30B-D847-A75D-A744DE68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F988-D372-6B4A-B636-D96509409612}" type="datetimeFigureOut">
              <a:rPr lang="en-US" smtClean="0"/>
              <a:t>8/26/18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F39C-A30B-D847-A75D-A744DE68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F988-D372-6B4A-B636-D96509409612}" type="datetimeFigureOut">
              <a:rPr lang="en-US" smtClean="0"/>
              <a:t>8/26/18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F39C-A30B-D847-A75D-A744DE68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F988-D372-6B4A-B636-D96509409612}" type="datetimeFigureOut">
              <a:rPr lang="en-US" smtClean="0"/>
              <a:t>8/26/18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F39C-A30B-D847-A75D-A744DE68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F988-D372-6B4A-B636-D96509409612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F39C-A30B-D847-A75D-A744DE68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F988-D372-6B4A-B636-D96509409612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F39C-A30B-D847-A75D-A744DE68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F988-D372-6B4A-B636-D96509409612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F39C-A30B-D847-A75D-A744DE68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23352" cy="6504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0153" y="322566"/>
            <a:ext cx="5597890" cy="583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Function trim(x)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</a:t>
            </a:r>
            <a:r>
              <a:rPr lang="en-US" sz="1400" dirty="0" smtClean="0"/>
              <a:t>return min(1,max(0,x))</a:t>
            </a:r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Function </a:t>
            </a:r>
            <a:r>
              <a:rPr lang="en-US" sz="1400" b="1" dirty="0" err="1" smtClean="0"/>
              <a:t>xy</a:t>
            </a:r>
            <a:r>
              <a:rPr lang="en-US" sz="1400" b="1" dirty="0" smtClean="0"/>
              <a:t>(p)</a:t>
            </a:r>
          </a:p>
          <a:p>
            <a:r>
              <a:rPr lang="en-US" sz="1400" b="1" dirty="0" smtClean="0"/>
              <a:t>    if not </a:t>
            </a:r>
            <a:r>
              <a:rPr lang="en-US" sz="1400" b="1" dirty="0" err="1" smtClean="0"/>
              <a:t>p.x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/>
              <a:t>       </a:t>
            </a:r>
            <a:r>
              <a:rPr lang="en-US" sz="1400" dirty="0" smtClean="0"/>
              <a:t>a =  distance(p, Y)</a:t>
            </a:r>
          </a:p>
          <a:p>
            <a:r>
              <a:rPr lang="en-US" sz="1400" dirty="0" smtClean="0"/>
              <a:t>       b = distance(p, Z)</a:t>
            </a:r>
          </a:p>
          <a:p>
            <a:r>
              <a:rPr lang="en-US" sz="1400" dirty="0" smtClean="0"/>
              <a:t>       </a:t>
            </a:r>
            <a:r>
              <a:rPr lang="en-US" sz="1400" dirty="0" err="1" smtClean="0"/>
              <a:t>p.x</a:t>
            </a:r>
            <a:r>
              <a:rPr lang="en-US" sz="1400" dirty="0" smtClean="0"/>
              <a:t>  = (a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+c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-b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) / 2C</a:t>
            </a:r>
          </a:p>
          <a:p>
            <a:r>
              <a:rPr lang="en-US" sz="1400" dirty="0" smtClean="0"/>
              <a:t>       </a:t>
            </a:r>
            <a:r>
              <a:rPr lang="en-US" sz="1400" dirty="0" err="1" smtClean="0"/>
              <a:t>p.y</a:t>
            </a:r>
            <a:r>
              <a:rPr lang="en-US" sz="1400" dirty="0" smtClean="0"/>
              <a:t> = </a:t>
            </a:r>
            <a:r>
              <a:rPr lang="en-US" sz="1400" dirty="0" err="1" smtClean="0"/>
              <a:t>sqrt</a:t>
            </a:r>
            <a:r>
              <a:rPr lang="en-US" sz="1400" dirty="0" smtClean="0"/>
              <a:t>(trim( p.x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a 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))</a:t>
            </a:r>
          </a:p>
          <a:p>
            <a:r>
              <a:rPr lang="en-US" sz="1400" dirty="0" smtClean="0"/>
              <a:t>    return </a:t>
            </a:r>
            <a:r>
              <a:rPr lang="en-US" sz="1400" dirty="0" err="1" smtClean="0"/>
              <a:t>p.x,p.y</a:t>
            </a:r>
            <a:endParaRPr lang="en-US" sz="1400" dirty="0" smtClean="0"/>
          </a:p>
          <a:p>
            <a:r>
              <a:rPr lang="en-US" sz="1400" baseline="30000" dirty="0"/>
              <a:t> </a:t>
            </a:r>
            <a:r>
              <a:rPr lang="en-US" sz="1400" baseline="30000" dirty="0" smtClean="0"/>
              <a:t>   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Function compass(</a:t>
            </a:r>
            <a:r>
              <a:rPr lang="en-US" sz="1400" b="1" dirty="0" err="1" smtClean="0"/>
              <a:t>p,node</a:t>
            </a:r>
            <a:r>
              <a:rPr lang="en-US" sz="1400" b="1" dirty="0" smtClean="0"/>
              <a:t>):</a:t>
            </a:r>
          </a:p>
          <a:p>
            <a:r>
              <a:rPr lang="en-US" sz="1400" dirty="0" smtClean="0"/>
              <a:t>     </a:t>
            </a:r>
            <a:r>
              <a:rPr lang="en-US" sz="1400" dirty="0" err="1" smtClean="0"/>
              <a:t>p.x</a:t>
            </a:r>
            <a:r>
              <a:rPr lang="en-US" sz="1400" dirty="0" smtClean="0"/>
              <a:t>, </a:t>
            </a:r>
            <a:r>
              <a:rPr lang="en-US" sz="1400" dirty="0" err="1" smtClean="0"/>
              <a:t>p.y</a:t>
            </a:r>
            <a:r>
              <a:rPr lang="en-US" sz="1400" dirty="0" smtClean="0"/>
              <a:t> = </a:t>
            </a:r>
            <a:r>
              <a:rPr lang="en-US" sz="1400" dirty="0" err="1" smtClean="0"/>
              <a:t>xy</a:t>
            </a:r>
            <a:r>
              <a:rPr lang="en-US" sz="1400" dirty="0" smtClean="0"/>
              <a:t>(p)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 smtClean="0"/>
              <a:t>up        = </a:t>
            </a:r>
            <a:r>
              <a:rPr lang="en-US" sz="1400" dirty="0" err="1" smtClean="0"/>
              <a:t>p.y</a:t>
            </a:r>
            <a:r>
              <a:rPr lang="en-US" sz="1400" dirty="0" smtClean="0"/>
              <a:t> &gt; </a:t>
            </a:r>
            <a:r>
              <a:rPr lang="en-US" sz="1400" dirty="0" err="1" smtClean="0"/>
              <a:t>node.my</a:t>
            </a:r>
            <a:endParaRPr lang="en-US" sz="1400" dirty="0" smtClean="0"/>
          </a:p>
          <a:p>
            <a:r>
              <a:rPr lang="en-US" sz="1400" dirty="0" smtClean="0"/>
              <a:t>     right     = </a:t>
            </a:r>
            <a:r>
              <a:rPr lang="en-US" sz="1400" dirty="0" err="1" smtClean="0"/>
              <a:t>p.x</a:t>
            </a:r>
            <a:r>
              <a:rPr lang="en-US" sz="1400" dirty="0" smtClean="0"/>
              <a:t> &gt; </a:t>
            </a:r>
            <a:r>
              <a:rPr lang="en-US" sz="1400" dirty="0" err="1" smtClean="0"/>
              <a:t>node.mx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</a:t>
            </a:r>
            <a:r>
              <a:rPr lang="en-US" sz="1400" b="1" dirty="0" smtClean="0"/>
              <a:t>if</a:t>
            </a:r>
            <a:r>
              <a:rPr lang="en-US" sz="1400" dirty="0" smtClean="0"/>
              <a:t> up </a:t>
            </a:r>
            <a:r>
              <a:rPr lang="en-US" sz="1400" b="1" dirty="0" smtClean="0"/>
              <a:t>then</a:t>
            </a:r>
          </a:p>
          <a:p>
            <a:r>
              <a:rPr lang="en-US" sz="1400" dirty="0" smtClean="0"/>
              <a:t>         </a:t>
            </a:r>
            <a:r>
              <a:rPr lang="en-US" sz="1400" b="1" dirty="0" smtClean="0"/>
              <a:t>return </a:t>
            </a:r>
            <a:r>
              <a:rPr lang="en-US" sz="1400" dirty="0" err="1" smtClean="0"/>
              <a:t>node.n</a:t>
            </a:r>
            <a:r>
              <a:rPr lang="en-US" sz="1400" dirty="0" smtClean="0"/>
              <a:t> </a:t>
            </a:r>
            <a:r>
              <a:rPr lang="en-US" sz="1400" b="1" dirty="0" smtClean="0"/>
              <a:t>if</a:t>
            </a:r>
            <a:r>
              <a:rPr lang="en-US" sz="1400" dirty="0" smtClean="0"/>
              <a:t>  right </a:t>
            </a:r>
            <a:r>
              <a:rPr lang="en-US" sz="1400" b="1" dirty="0" smtClean="0"/>
              <a:t>else</a:t>
            </a:r>
            <a:r>
              <a:rPr lang="en-US" sz="1400" dirty="0" smtClean="0"/>
              <a:t> </a:t>
            </a:r>
            <a:r>
              <a:rPr lang="en-US" sz="1400" dirty="0" err="1" smtClean="0"/>
              <a:t>node.w</a:t>
            </a:r>
            <a:endParaRPr lang="en-US" sz="1400" dirty="0" smtClean="0"/>
          </a:p>
          <a:p>
            <a:r>
              <a:rPr lang="en-US" sz="1400" dirty="0" smtClean="0"/>
              <a:t>     </a:t>
            </a:r>
            <a:r>
              <a:rPr lang="en-US" sz="1400" b="1" dirty="0" smtClean="0"/>
              <a:t>else</a:t>
            </a:r>
          </a:p>
          <a:p>
            <a:r>
              <a:rPr lang="en-US" sz="1400" dirty="0" smtClean="0"/>
              <a:t>          </a:t>
            </a:r>
            <a:r>
              <a:rPr lang="en-US" sz="1400" b="1" dirty="0" smtClean="0"/>
              <a:t>return</a:t>
            </a:r>
            <a:r>
              <a:rPr lang="en-US" sz="1400" dirty="0" smtClean="0"/>
              <a:t> </a:t>
            </a:r>
            <a:r>
              <a:rPr lang="en-US" sz="1400" dirty="0" err="1" smtClean="0"/>
              <a:t>node.e</a:t>
            </a:r>
            <a:r>
              <a:rPr lang="en-US" sz="1400" dirty="0" smtClean="0"/>
              <a:t> </a:t>
            </a:r>
            <a:r>
              <a:rPr lang="en-US" sz="1400" b="1" dirty="0" smtClean="0"/>
              <a:t>if</a:t>
            </a:r>
            <a:r>
              <a:rPr lang="en-US" sz="1400" dirty="0" smtClean="0"/>
              <a:t>  right </a:t>
            </a:r>
            <a:r>
              <a:rPr lang="en-US" sz="1400" b="1" dirty="0" smtClean="0"/>
              <a:t>else</a:t>
            </a:r>
            <a:r>
              <a:rPr lang="en-US" sz="1400" dirty="0" smtClean="0"/>
              <a:t> </a:t>
            </a:r>
            <a:r>
              <a:rPr lang="en-US" sz="1400" dirty="0" err="1" smtClean="0"/>
              <a:t>node.s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/>
              <a:t> </a:t>
            </a:r>
          </a:p>
          <a:p>
            <a:r>
              <a:rPr lang="en-US" sz="1400" b="1" dirty="0" smtClean="0"/>
              <a:t>Function similar(p, node)</a:t>
            </a:r>
          </a:p>
          <a:p>
            <a:r>
              <a:rPr lang="en-US" sz="1400" b="1" dirty="0" smtClean="0"/>
              <a:t>     </a:t>
            </a:r>
            <a:r>
              <a:rPr lang="en-US" sz="1400" dirty="0" smtClean="0"/>
              <a:t> kid = compass(</a:t>
            </a:r>
            <a:r>
              <a:rPr lang="en-US" sz="1400" dirty="0" err="1" smtClean="0"/>
              <a:t>p,node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</a:t>
            </a:r>
            <a:r>
              <a:rPr lang="en-US" sz="1400" b="1" dirty="0" smtClean="0"/>
              <a:t>return</a:t>
            </a:r>
            <a:r>
              <a:rPr lang="en-US" sz="1400" dirty="0" smtClean="0"/>
              <a:t> similar(p, kid) </a:t>
            </a:r>
            <a:r>
              <a:rPr lang="en-US" sz="1400" b="1" dirty="0" smtClean="0"/>
              <a:t>if</a:t>
            </a:r>
            <a:r>
              <a:rPr lang="en-US" sz="1400" dirty="0" smtClean="0"/>
              <a:t>  kid </a:t>
            </a:r>
            <a:r>
              <a:rPr lang="en-US" sz="1400" b="1" dirty="0" smtClean="0"/>
              <a:t>else</a:t>
            </a:r>
            <a:r>
              <a:rPr lang="en-US" sz="1400" dirty="0" smtClean="0"/>
              <a:t>  </a:t>
            </a:r>
            <a:r>
              <a:rPr lang="en-US" sz="1400" dirty="0" err="1" smtClean="0"/>
              <a:t>node.points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493761" y="275001"/>
            <a:ext cx="4762445" cy="648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Function</a:t>
            </a:r>
            <a:r>
              <a:rPr lang="en-US" sz="1400" dirty="0" smtClean="0"/>
              <a:t> </a:t>
            </a:r>
            <a:r>
              <a:rPr lang="en-US" sz="1400" b="1" dirty="0" smtClean="0"/>
              <a:t>main(points): 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</a:t>
            </a:r>
            <a:r>
              <a:rPr lang="en-US" sz="1400" dirty="0" smtClean="0"/>
              <a:t>MIN= </a:t>
            </a:r>
            <a:r>
              <a:rPr lang="en-US" sz="1400" dirty="0" err="1" smtClean="0"/>
              <a:t>sqrt</a:t>
            </a:r>
            <a:r>
              <a:rPr lang="en-US" sz="1400" dirty="0" smtClean="0"/>
              <a:t>(length(points))  // global</a:t>
            </a:r>
          </a:p>
          <a:p>
            <a:r>
              <a:rPr lang="en-US" sz="1400" dirty="0" smtClean="0"/>
              <a:t>    x = any point</a:t>
            </a:r>
          </a:p>
          <a:p>
            <a:r>
              <a:rPr lang="en-US" sz="1400" dirty="0" smtClean="0"/>
              <a:t>    Y =  </a:t>
            </a:r>
            <a:r>
              <a:rPr lang="en-US" sz="1400" dirty="0" err="1" smtClean="0"/>
              <a:t>furthestFrom</a:t>
            </a:r>
            <a:r>
              <a:rPr lang="en-US" sz="1400" dirty="0" smtClean="0"/>
              <a:t>(</a:t>
            </a:r>
            <a:r>
              <a:rPr lang="en-US" sz="1400" dirty="0" smtClean="0"/>
              <a:t>x)      // global</a:t>
            </a:r>
          </a:p>
          <a:p>
            <a:r>
              <a:rPr lang="en-US" sz="1400" dirty="0" smtClean="0"/>
              <a:t>    Z =  </a:t>
            </a:r>
            <a:r>
              <a:rPr lang="en-US" sz="1400" dirty="0" err="1" smtClean="0"/>
              <a:t>furthestFrom</a:t>
            </a:r>
            <a:r>
              <a:rPr lang="en-US" sz="1400" dirty="0"/>
              <a:t>(</a:t>
            </a:r>
            <a:r>
              <a:rPr lang="en-US" sz="1400" dirty="0" smtClean="0"/>
              <a:t>Y)      // global</a:t>
            </a:r>
          </a:p>
          <a:p>
            <a:r>
              <a:rPr lang="en-US" sz="1400" dirty="0" smtClean="0"/>
              <a:t>    C = distance(Y, Z).          // global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b="1" dirty="0" smtClean="0"/>
              <a:t>for</a:t>
            </a:r>
            <a:r>
              <a:rPr lang="en-US" sz="1400" dirty="0" smtClean="0"/>
              <a:t> p </a:t>
            </a:r>
            <a:r>
              <a:rPr lang="en-US" sz="1400" b="1" dirty="0" smtClean="0"/>
              <a:t>in</a:t>
            </a:r>
            <a:r>
              <a:rPr lang="en-US" sz="1400" dirty="0" smtClean="0"/>
              <a:t> points: </a:t>
            </a:r>
            <a:r>
              <a:rPr lang="en-US" sz="1400" dirty="0" err="1" smtClean="0"/>
              <a:t>p.x</a:t>
            </a:r>
            <a:r>
              <a:rPr lang="en-US" sz="1400" dirty="0" smtClean="0"/>
              <a:t>, </a:t>
            </a:r>
            <a:r>
              <a:rPr lang="en-US" sz="1400" dirty="0" err="1" smtClean="0"/>
              <a:t>p.y</a:t>
            </a:r>
            <a:r>
              <a:rPr lang="en-US" sz="1400" dirty="0" smtClean="0"/>
              <a:t> = </a:t>
            </a:r>
            <a:r>
              <a:rPr lang="en-US" sz="1400" dirty="0" err="1" smtClean="0"/>
              <a:t>xy</a:t>
            </a:r>
            <a:r>
              <a:rPr lang="en-US" sz="1400" dirty="0" smtClean="0"/>
              <a:t>(p)</a:t>
            </a:r>
            <a:endParaRPr lang="en-US" sz="1400" dirty="0" smtClean="0"/>
          </a:p>
          <a:p>
            <a:r>
              <a:rPr lang="en-US" sz="1400" baseline="30000" dirty="0" smtClean="0"/>
              <a:t>      </a:t>
            </a:r>
            <a:r>
              <a:rPr lang="en-US" sz="1400" b="1" dirty="0" smtClean="0"/>
              <a:t>return </a:t>
            </a:r>
            <a:r>
              <a:rPr lang="en-US" sz="1400" dirty="0" smtClean="0"/>
              <a:t>tree(points)</a:t>
            </a:r>
          </a:p>
          <a:p>
            <a:endParaRPr lang="en-US" sz="1400" baseline="30000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Function tree(points):</a:t>
            </a:r>
          </a:p>
          <a:p>
            <a:r>
              <a:rPr lang="en-US" sz="1400" b="1" dirty="0" smtClean="0"/>
              <a:t>    if</a:t>
            </a:r>
            <a:r>
              <a:rPr lang="en-US" sz="1400" dirty="0" smtClean="0"/>
              <a:t> length(points) &gt;= MIN:</a:t>
            </a:r>
            <a:endParaRPr lang="en-US" sz="1400" b="1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err="1" smtClean="0"/>
              <a:t>i</a:t>
            </a:r>
            <a:r>
              <a:rPr lang="en-US" sz="1400" dirty="0" smtClean="0"/>
              <a:t>       = node</a:t>
            </a:r>
            <a:r>
              <a:rPr lang="en-US" sz="1400" dirty="0" smtClean="0"/>
              <a:t>(points).      // creates kids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err="1" smtClean="0"/>
              <a:t>i.e</a:t>
            </a:r>
            <a:r>
              <a:rPr lang="en-US" sz="1400" dirty="0" smtClean="0"/>
              <a:t>    = tree(</a:t>
            </a:r>
            <a:r>
              <a:rPr lang="en-US" sz="1400" dirty="0" err="1" smtClean="0"/>
              <a:t>i.e.points</a:t>
            </a:r>
            <a:r>
              <a:rPr lang="en-US" sz="1400" dirty="0" smtClean="0"/>
              <a:t>)   // may reset kid to nil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err="1" smtClean="0"/>
              <a:t>i.w</a:t>
            </a:r>
            <a:r>
              <a:rPr lang="en-US" sz="1400" dirty="0" smtClean="0"/>
              <a:t>   = tree(</a:t>
            </a:r>
            <a:r>
              <a:rPr lang="en-US" sz="1400" dirty="0" err="1" smtClean="0"/>
              <a:t>i.w.points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</a:t>
            </a:r>
            <a:r>
              <a:rPr lang="en-US" sz="1400" dirty="0" err="1" smtClean="0"/>
              <a:t>i.s</a:t>
            </a:r>
            <a:r>
              <a:rPr lang="en-US" sz="1400" dirty="0" smtClean="0"/>
              <a:t>    = tree(</a:t>
            </a:r>
            <a:r>
              <a:rPr lang="en-US" sz="1400" dirty="0" err="1" smtClean="0"/>
              <a:t>i.s.points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</a:t>
            </a:r>
            <a:r>
              <a:rPr lang="en-US" sz="1400" dirty="0" err="1" smtClean="0"/>
              <a:t>i.n</a:t>
            </a:r>
            <a:r>
              <a:rPr lang="en-US" sz="1400" dirty="0" smtClean="0"/>
              <a:t>    = tree(</a:t>
            </a:r>
            <a:r>
              <a:rPr lang="en-US" sz="1400" dirty="0" err="1" smtClean="0"/>
              <a:t>i.n.points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return </a:t>
            </a:r>
            <a:r>
              <a:rPr lang="en-US" sz="1400" dirty="0" err="1" smtClean="0"/>
              <a:t>i</a:t>
            </a:r>
            <a:r>
              <a:rPr lang="en-US" sz="1400" dirty="0" smtClean="0"/>
              <a:t>  </a:t>
            </a:r>
            <a:r>
              <a:rPr lang="en-US" sz="1400" dirty="0" smtClean="0"/>
              <a:t>   </a:t>
            </a:r>
          </a:p>
          <a:p>
            <a:r>
              <a:rPr lang="en-US" sz="1400" dirty="0" smtClean="0"/>
              <a:t>   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function node(points)</a:t>
            </a:r>
          </a:p>
          <a:p>
            <a:r>
              <a:rPr lang="en-US" sz="1400" dirty="0" smtClean="0"/>
              <a:t>    out = {e={}, s={}, w={}, n={}, </a:t>
            </a:r>
          </a:p>
          <a:p>
            <a:r>
              <a:rPr lang="en-US" sz="1400" dirty="0" smtClean="0"/>
              <a:t>                my= median([</a:t>
            </a:r>
            <a:r>
              <a:rPr lang="en-US" sz="1400" dirty="0" err="1" smtClean="0"/>
              <a:t>p.y</a:t>
            </a:r>
            <a:r>
              <a:rPr lang="en-US" sz="1400" dirty="0" smtClean="0"/>
              <a:t> </a:t>
            </a:r>
            <a:r>
              <a:rPr lang="en-US" sz="1400" b="1" dirty="0" smtClean="0"/>
              <a:t>for</a:t>
            </a:r>
            <a:r>
              <a:rPr lang="en-US" sz="1400" dirty="0" smtClean="0"/>
              <a:t> p </a:t>
            </a:r>
            <a:r>
              <a:rPr lang="en-US" sz="1400" b="1" dirty="0" smtClean="0"/>
              <a:t>in</a:t>
            </a:r>
            <a:r>
              <a:rPr lang="en-US" sz="1400" dirty="0" smtClean="0"/>
              <a:t> points]),</a:t>
            </a:r>
          </a:p>
          <a:p>
            <a:r>
              <a:rPr lang="en-US" sz="1400" dirty="0" smtClean="0"/>
              <a:t>                mx= median([</a:t>
            </a:r>
            <a:r>
              <a:rPr lang="en-US" sz="1400" dirty="0" err="1" smtClean="0"/>
              <a:t>p.x</a:t>
            </a:r>
            <a:r>
              <a:rPr lang="en-US" sz="1400" dirty="0" smtClean="0"/>
              <a:t> </a:t>
            </a:r>
            <a:r>
              <a:rPr lang="en-US" sz="1400" b="1" dirty="0" smtClean="0"/>
              <a:t>for</a:t>
            </a:r>
            <a:r>
              <a:rPr lang="en-US" sz="1400" dirty="0" smtClean="0"/>
              <a:t> p </a:t>
            </a:r>
            <a:r>
              <a:rPr lang="en-US" sz="1400" b="1" dirty="0" smtClean="0"/>
              <a:t>in</a:t>
            </a:r>
            <a:r>
              <a:rPr lang="en-US" sz="1400" dirty="0" smtClean="0"/>
              <a:t> points])}</a:t>
            </a:r>
          </a:p>
          <a:p>
            <a:r>
              <a:rPr lang="en-US" sz="1400" dirty="0" smtClean="0"/>
              <a:t>    </a:t>
            </a:r>
            <a:r>
              <a:rPr lang="en-US" sz="1400" b="1" dirty="0" smtClean="0"/>
              <a:t>for</a:t>
            </a:r>
            <a:r>
              <a:rPr lang="en-US" sz="1400" dirty="0" smtClean="0"/>
              <a:t> p </a:t>
            </a:r>
            <a:r>
              <a:rPr lang="en-US" sz="1400" b="1" dirty="0" smtClean="0"/>
              <a:t>in</a:t>
            </a:r>
            <a:r>
              <a:rPr lang="en-US" sz="1400" dirty="0" smtClean="0"/>
              <a:t> points: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</a:t>
            </a:r>
            <a:r>
              <a:rPr lang="en-US" sz="1400" dirty="0" smtClean="0"/>
              <a:t>compass(</a:t>
            </a:r>
            <a:r>
              <a:rPr lang="en-US" sz="1400" dirty="0" err="1" smtClean="0"/>
              <a:t>p,out</a:t>
            </a:r>
            <a:r>
              <a:rPr lang="en-US" sz="1400" dirty="0" smtClean="0"/>
              <a:t>).add(p)</a:t>
            </a:r>
          </a:p>
          <a:p>
            <a:r>
              <a:rPr lang="en-US" sz="1400" b="1" dirty="0" smtClean="0"/>
              <a:t>     for</a:t>
            </a:r>
            <a:r>
              <a:rPr lang="en-US" sz="1400" dirty="0" smtClean="0"/>
              <a:t> where </a:t>
            </a:r>
            <a:r>
              <a:rPr lang="en-US" sz="1400" b="1" dirty="0" smtClean="0"/>
              <a:t>in</a:t>
            </a:r>
            <a:r>
              <a:rPr lang="en-US" sz="1400" dirty="0" smtClean="0"/>
              <a:t> {</a:t>
            </a:r>
            <a:r>
              <a:rPr lang="en-US" sz="1400" dirty="0" err="1" smtClean="0"/>
              <a:t>out.e</a:t>
            </a:r>
            <a:r>
              <a:rPr lang="en-US" sz="1400" dirty="0" smtClean="0"/>
              <a:t>, </a:t>
            </a:r>
            <a:r>
              <a:rPr lang="en-US" sz="1400" dirty="0" err="1" smtClean="0"/>
              <a:t>out.s</a:t>
            </a:r>
            <a:r>
              <a:rPr lang="en-US" sz="1400" dirty="0" smtClean="0"/>
              <a:t>, </a:t>
            </a:r>
            <a:r>
              <a:rPr lang="en-US" sz="1400" dirty="0" err="1" smtClean="0"/>
              <a:t>out.w</a:t>
            </a:r>
            <a:r>
              <a:rPr lang="en-US" sz="1400" dirty="0" smtClean="0"/>
              <a:t>, </a:t>
            </a:r>
            <a:r>
              <a:rPr lang="en-US" sz="1400" dirty="0" err="1" smtClean="0"/>
              <a:t>out.n</a:t>
            </a:r>
            <a:r>
              <a:rPr lang="en-US" sz="1400" dirty="0" smtClean="0"/>
              <a:t>}</a:t>
            </a:r>
          </a:p>
          <a:p>
            <a:r>
              <a:rPr lang="en-US" sz="1400" dirty="0" smtClean="0"/>
              <a:t>         replace where’s contents with jiggle(some( points ))</a:t>
            </a:r>
          </a:p>
          <a:p>
            <a:r>
              <a:rPr lang="en-US" sz="1400" dirty="0" smtClean="0"/>
              <a:t>     </a:t>
            </a:r>
            <a:r>
              <a:rPr lang="en-US" sz="1400" b="1" dirty="0" smtClean="0"/>
              <a:t>return</a:t>
            </a:r>
            <a:r>
              <a:rPr lang="en-US" sz="1400" dirty="0" smtClean="0"/>
              <a:t> out</a:t>
            </a:r>
          </a:p>
          <a:p>
            <a:endParaRPr lang="en-US" sz="1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993228" y="5657671"/>
            <a:ext cx="4397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</a:t>
            </a:r>
            <a:endParaRPr lang="en-US" sz="1400" b="1" dirty="0"/>
          </a:p>
          <a:p>
            <a:r>
              <a:rPr lang="en-US" sz="1400" dirty="0" smtClean="0"/>
              <a:t>    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916332" y="3854474"/>
            <a:ext cx="0" cy="99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463846" y="4325003"/>
            <a:ext cx="9332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67160" y="381676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106436" y="4458552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437135" y="3808913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476411" y="4450696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</a:t>
            </a:r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695769" y="383460"/>
            <a:ext cx="49162" cy="6243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ge1image114026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071" y="192266"/>
            <a:ext cx="3245555" cy="189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254</Words>
  <Application>Microsoft Macintosh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cp:lastPrinted>2018-08-26T21:43:30Z</cp:lastPrinted>
  <dcterms:created xsi:type="dcterms:W3CDTF">2018-08-26T19:13:19Z</dcterms:created>
  <dcterms:modified xsi:type="dcterms:W3CDTF">2018-08-26T21:46:07Z</dcterms:modified>
</cp:coreProperties>
</file>