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703" autoAdjust="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praydata.ucsd.edu/climCUG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Investigating Current Velocity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Coherence and spatial characteristics of the geostrophic velocity structure in the California Current from glider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2109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Alice Ren</a:t>
            </a:r>
          </a:p>
          <a:p>
            <a:r>
              <a:rPr lang="en-US" dirty="0" smtClean="0">
                <a:latin typeface="+mj-lt"/>
              </a:rPr>
              <a:t>December 13, 2017</a:t>
            </a:r>
          </a:p>
          <a:p>
            <a:r>
              <a:rPr lang="en-US" dirty="0" smtClean="0">
                <a:latin typeface="+mj-lt"/>
              </a:rPr>
              <a:t>Sarah </a:t>
            </a:r>
            <a:r>
              <a:rPr lang="en-US" dirty="0" err="1" smtClean="0">
                <a:latin typeface="+mj-lt"/>
              </a:rPr>
              <a:t>Gille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Data Analysis 1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 are red, match theoretical slopes</a:t>
            </a:r>
          </a:p>
          <a:p>
            <a:endParaRPr lang="en-US" dirty="0" smtClean="0"/>
          </a:p>
          <a:p>
            <a:r>
              <a:rPr lang="en-US" dirty="0" smtClean="0"/>
              <a:t>Geostrophic velocity coherent across all wavenumbers with phase zero</a:t>
            </a:r>
          </a:p>
          <a:p>
            <a:endParaRPr lang="en-US" dirty="0"/>
          </a:p>
          <a:p>
            <a:r>
              <a:rPr lang="en-US" dirty="0" smtClean="0"/>
              <a:t>Method of calculation of geostrophic velocity from glider data might be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Geostrophic Velocities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https://spraydata.ucsd.edu/climCUGN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9" name="Picture 5" descr="C:\Users\Alice\Documents\SCRIPPS\Classes\Year1\Data1\Week9\glidertracks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9" y="3129199"/>
            <a:ext cx="4032504" cy="28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Patterns </a:t>
            </a:r>
            <a:r>
              <a:rPr lang="en-US" b="1" i="1" dirty="0" smtClean="0"/>
              <a:t>in Space</a:t>
            </a:r>
            <a:endParaRPr lang="en-US" b="1" i="1" dirty="0"/>
          </a:p>
        </p:txBody>
      </p:sp>
      <p:pic>
        <p:nvPicPr>
          <p:cNvPr id="1026" name="Picture 2" descr="C:\Users\Alice\Documents\SCRIPPS\Classes\Year1\Data1\Week9\html\Ren_data1_week9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590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lice\Documents\SCRIPPS\Classes\Year1\Data1\Week9\html\Ren_data1_week9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2246"/>
            <a:ext cx="7018339" cy="52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peaks in wavenumber spectra</a:t>
            </a:r>
          </a:p>
          <a:p>
            <a:endParaRPr lang="en-US" dirty="0" smtClean="0"/>
          </a:p>
          <a:p>
            <a:r>
              <a:rPr lang="en-US" dirty="0" smtClean="0"/>
              <a:t>Coherence at low wavenumbers only</a:t>
            </a:r>
          </a:p>
          <a:p>
            <a:pPr lvl="1"/>
            <a:r>
              <a:rPr lang="en-US" dirty="0" smtClean="0"/>
              <a:t>[Difference between large scale currents and mesoscale to </a:t>
            </a:r>
            <a:r>
              <a:rPr lang="en-US" dirty="0" err="1" smtClean="0"/>
              <a:t>submesoscale</a:t>
            </a:r>
            <a:r>
              <a:rPr lang="en-US" dirty="0" smtClean="0"/>
              <a:t> phenomena]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Energy and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lice\Documents\SCRIPPS\Classes\Year1\Data1\Week9\html\spectra_slope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Energy and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lice\Documents\SCRIPPS\Classes\Year1\Data1\Week9\html\spectra_slope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47800"/>
            <a:ext cx="6881456" cy="51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lice\Documents\SCRIPPS\Classes\Year1\Data1\Week9\html\Ren_data1_week9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744730" cy="50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Note: Low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C:\Users\Alice\Documents\SCRIPPS\Classes\Year1\Data1\Week9\html\Ren_data1_week9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2133600"/>
            <a:ext cx="2057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300 segments of 1000 points of random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118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Investigating Current Velocity Structure</vt:lpstr>
      <vt:lpstr>California Current</vt:lpstr>
      <vt:lpstr>Look at Patterns in Space</vt:lpstr>
      <vt:lpstr>PowerPoint Presentation</vt:lpstr>
      <vt:lpstr>Predictions</vt:lpstr>
      <vt:lpstr>Spectral Energy and Slope</vt:lpstr>
      <vt:lpstr>Spectral Energy and Slope</vt:lpstr>
      <vt:lpstr>Coherence</vt:lpstr>
      <vt:lpstr>Of Note: Low Threshold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Current Velocity Structure</dc:title>
  <dc:creator>Alice</dc:creator>
  <cp:lastModifiedBy>Alice</cp:lastModifiedBy>
  <cp:revision>14</cp:revision>
  <dcterms:created xsi:type="dcterms:W3CDTF">2006-08-16T00:00:00Z</dcterms:created>
  <dcterms:modified xsi:type="dcterms:W3CDTF">2017-12-13T09:27:27Z</dcterms:modified>
</cp:coreProperties>
</file>