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40819-A847-48EB-A2BC-ED964DCA5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C6C83-B120-4D8D-920B-08811B1E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Wal-Mart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3887D-7C33-4130-95A5-A792489A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43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875D-A8DB-4DD7-AA4C-35C7A0B5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Sales for Individual Wal-Marts and Their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8A17-C69A-413A-A411-BD979798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Data Prep</a:t>
            </a:r>
          </a:p>
          <a:p>
            <a:r>
              <a:rPr lang="en-US" dirty="0"/>
              <a:t>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6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D248-53CB-4EA1-960E-3EF69BF0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0F0C-12EB-4789-9B4C-A1EFF56B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9A81-BAE9-4130-8523-5E050236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EC5F-5295-496E-8B16-07953FDC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3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2E6E8"/>
      </a:lt2>
      <a:accent1>
        <a:srgbClr val="C34D50"/>
      </a:accent1>
      <a:accent2>
        <a:srgbClr val="B1693B"/>
      </a:accent2>
      <a:accent3>
        <a:srgbClr val="B8A248"/>
      </a:accent3>
      <a:accent4>
        <a:srgbClr val="3BB1A4"/>
      </a:accent4>
      <a:accent5>
        <a:srgbClr val="4D9FC3"/>
      </a:accent5>
      <a:accent6>
        <a:srgbClr val="3B5CB1"/>
      </a:accent6>
      <a:hlink>
        <a:srgbClr val="3D89B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RetrospectVTI</vt:lpstr>
      <vt:lpstr>Wal-Mart Sales Forecasting</vt:lpstr>
      <vt:lpstr>Predicting Sales for Individual Wal-Marts and Their Departments</vt:lpstr>
      <vt:lpstr>Model 1</vt:lpstr>
      <vt:lpstr>Model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Wal-Mart Sales Forecasting</dc:title>
  <dc:creator>April Taylor</dc:creator>
  <cp:lastModifiedBy>April Taylor</cp:lastModifiedBy>
  <cp:revision>3</cp:revision>
  <dcterms:created xsi:type="dcterms:W3CDTF">2019-07-11T22:59:30Z</dcterms:created>
  <dcterms:modified xsi:type="dcterms:W3CDTF">2019-07-11T23:48:44Z</dcterms:modified>
</cp:coreProperties>
</file>