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1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6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5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6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4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9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6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6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8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1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1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33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7" r:id="rId5"/>
    <p:sldLayoutId id="2147483731" r:id="rId6"/>
    <p:sldLayoutId id="2147483732" r:id="rId7"/>
    <p:sldLayoutId id="2147483733" r:id="rId8"/>
    <p:sldLayoutId id="2147483736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40819-A847-48EB-A2BC-ED964DCA5A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BC6C83-B120-4D8D-920B-08811B1E1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Wal-Mart Sales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3887D-7C33-4130-95A5-A792489AC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943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875D-A8DB-4DD7-AA4C-35C7A0B5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8A17-C69A-413A-A411-BD9797987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605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341"/>
      </a:dk2>
      <a:lt2>
        <a:srgbClr val="E2E6E8"/>
      </a:lt2>
      <a:accent1>
        <a:srgbClr val="C34D50"/>
      </a:accent1>
      <a:accent2>
        <a:srgbClr val="B1693B"/>
      </a:accent2>
      <a:accent3>
        <a:srgbClr val="B8A248"/>
      </a:accent3>
      <a:accent4>
        <a:srgbClr val="3BB1A4"/>
      </a:accent4>
      <a:accent5>
        <a:srgbClr val="4D9FC3"/>
      </a:accent5>
      <a:accent6>
        <a:srgbClr val="3B5CB1"/>
      </a:accent6>
      <a:hlink>
        <a:srgbClr val="3D89B9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RetrospectVTI</vt:lpstr>
      <vt:lpstr>Wal-Mart Sales Forecasting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Wal-Mart Sales Forecasting</dc:title>
  <dc:creator>April Taylor</dc:creator>
  <cp:lastModifiedBy>April Taylor</cp:lastModifiedBy>
  <cp:revision>1</cp:revision>
  <dcterms:created xsi:type="dcterms:W3CDTF">2019-07-11T22:59:30Z</dcterms:created>
  <dcterms:modified xsi:type="dcterms:W3CDTF">2019-07-11T23:04:30Z</dcterms:modified>
</cp:coreProperties>
</file>