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9.jpg" ContentType="image/jpg"/>
  <Override PartName="/ppt/media/image10.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 id="2147483680" r:id="rId2"/>
  </p:sldMasterIdLst>
  <p:notesMasterIdLst>
    <p:notesMasterId r:id="rId15"/>
  </p:notesMasterIdLst>
  <p:sldIdLst>
    <p:sldId id="256" r:id="rId3"/>
    <p:sldId id="260" r:id="rId4"/>
    <p:sldId id="270" r:id="rId5"/>
    <p:sldId id="263" r:id="rId6"/>
    <p:sldId id="264" r:id="rId7"/>
    <p:sldId id="265" r:id="rId8"/>
    <p:sldId id="268" r:id="rId9"/>
    <p:sldId id="272" r:id="rId10"/>
    <p:sldId id="273" r:id="rId11"/>
    <p:sldId id="261" r:id="rId12"/>
    <p:sldId id="262" r:id="rId13"/>
    <p:sldId id="27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DF8921-4B77-4FAD-A615-BB92A891C9B8}" v="32" dt="2024-07-16T07:26:48.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23" autoAdjust="0"/>
  </p:normalViewPr>
  <p:slideViewPr>
    <p:cSldViewPr snapToGrid="0">
      <p:cViewPr>
        <p:scale>
          <a:sx n="53" d="100"/>
          <a:sy n="53" d="100"/>
        </p:scale>
        <p:origin x="1152" y="3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Yonghwee" userId="77b9f61d-852f-4a6d-8c80-c04448ae51c1" providerId="ADAL" clId="{CCDF8921-4B77-4FAD-A615-BB92A891C9B8}"/>
    <pc:docChg chg="undo custSel mod addSld delSld modSld sldOrd addMainMaster delMainMaster modMainMaster">
      <pc:chgData name="Kim, Yonghwee" userId="77b9f61d-852f-4a6d-8c80-c04448ae51c1" providerId="ADAL" clId="{CCDF8921-4B77-4FAD-A615-BB92A891C9B8}" dt="2024-07-17T03:15:39.349" v="4739" actId="6549"/>
      <pc:docMkLst>
        <pc:docMk/>
      </pc:docMkLst>
      <pc:sldChg chg="modSp mod">
        <pc:chgData name="Kim, Yonghwee" userId="77b9f61d-852f-4a6d-8c80-c04448ae51c1" providerId="ADAL" clId="{CCDF8921-4B77-4FAD-A615-BB92A891C9B8}" dt="2024-07-16T05:25:46.667" v="2699" actId="14100"/>
        <pc:sldMkLst>
          <pc:docMk/>
          <pc:sldMk cId="0" sldId="256"/>
        </pc:sldMkLst>
        <pc:spChg chg="mod">
          <ac:chgData name="Kim, Yonghwee" userId="77b9f61d-852f-4a6d-8c80-c04448ae51c1" providerId="ADAL" clId="{CCDF8921-4B77-4FAD-A615-BB92A891C9B8}" dt="2024-07-16T05:25:46.667" v="2699" actId="14100"/>
          <ac:spMkLst>
            <pc:docMk/>
            <pc:sldMk cId="0" sldId="256"/>
            <ac:spMk id="218" creationId="{00000000-0000-0000-0000-000000000000}"/>
          </ac:spMkLst>
        </pc:spChg>
        <pc:spChg chg="mod">
          <ac:chgData name="Kim, Yonghwee" userId="77b9f61d-852f-4a6d-8c80-c04448ae51c1" providerId="ADAL" clId="{CCDF8921-4B77-4FAD-A615-BB92A891C9B8}" dt="2024-07-16T01:34:51.059" v="200" actId="6549"/>
          <ac:spMkLst>
            <pc:docMk/>
            <pc:sldMk cId="0" sldId="256"/>
            <ac:spMk id="219" creationId="{00000000-0000-0000-0000-000000000000}"/>
          </ac:spMkLst>
        </pc:spChg>
      </pc:sldChg>
      <pc:sldChg chg="del ord">
        <pc:chgData name="Kim, Yonghwee" userId="77b9f61d-852f-4a6d-8c80-c04448ae51c1" providerId="ADAL" clId="{CCDF8921-4B77-4FAD-A615-BB92A891C9B8}" dt="2024-07-16T02:43:33.786" v="650" actId="47"/>
        <pc:sldMkLst>
          <pc:docMk/>
          <pc:sldMk cId="0" sldId="257"/>
        </pc:sldMkLst>
      </pc:sldChg>
      <pc:sldChg chg="addSp delSp modSp mod modClrScheme chgLayout">
        <pc:chgData name="Kim, Yonghwee" userId="77b9f61d-852f-4a6d-8c80-c04448ae51c1" providerId="ADAL" clId="{CCDF8921-4B77-4FAD-A615-BB92A891C9B8}" dt="2024-07-16T02:43:25.712" v="649" actId="1076"/>
        <pc:sldMkLst>
          <pc:docMk/>
          <pc:sldMk cId="0" sldId="258"/>
        </pc:sldMkLst>
        <pc:spChg chg="add del mod ord">
          <ac:chgData name="Kim, Yonghwee" userId="77b9f61d-852f-4a6d-8c80-c04448ae51c1" providerId="ADAL" clId="{CCDF8921-4B77-4FAD-A615-BB92A891C9B8}" dt="2024-07-16T02:43:13.271" v="647" actId="700"/>
          <ac:spMkLst>
            <pc:docMk/>
            <pc:sldMk cId="0" sldId="258"/>
            <ac:spMk id="2" creationId="{5FEC90E6-4312-24A8-A9A2-96B70EA6457B}"/>
          </ac:spMkLst>
        </pc:spChg>
        <pc:spChg chg="add del mod ord">
          <ac:chgData name="Kim, Yonghwee" userId="77b9f61d-852f-4a6d-8c80-c04448ae51c1" providerId="ADAL" clId="{CCDF8921-4B77-4FAD-A615-BB92A891C9B8}" dt="2024-07-16T02:43:13.271" v="647" actId="700"/>
          <ac:spMkLst>
            <pc:docMk/>
            <pc:sldMk cId="0" sldId="258"/>
            <ac:spMk id="3" creationId="{E1A9F660-44BE-739D-D0A1-A1809F60DA0B}"/>
          </ac:spMkLst>
        </pc:spChg>
        <pc:spChg chg="mod">
          <ac:chgData name="Kim, Yonghwee" userId="77b9f61d-852f-4a6d-8c80-c04448ae51c1" providerId="ADAL" clId="{CCDF8921-4B77-4FAD-A615-BB92A891C9B8}" dt="2024-07-16T02:43:25.712" v="649" actId="1076"/>
          <ac:spMkLst>
            <pc:docMk/>
            <pc:sldMk cId="0" sldId="258"/>
            <ac:spMk id="231" creationId="{00000000-0000-0000-0000-000000000000}"/>
          </ac:spMkLst>
        </pc:spChg>
        <pc:spChg chg="del">
          <ac:chgData name="Kim, Yonghwee" userId="77b9f61d-852f-4a6d-8c80-c04448ae51c1" providerId="ADAL" clId="{CCDF8921-4B77-4FAD-A615-BB92A891C9B8}" dt="2024-07-16T02:42:45.706" v="644" actId="478"/>
          <ac:spMkLst>
            <pc:docMk/>
            <pc:sldMk cId="0" sldId="258"/>
            <ac:spMk id="232" creationId="{00000000-0000-0000-0000-000000000000}"/>
          </ac:spMkLst>
        </pc:spChg>
      </pc:sldChg>
      <pc:sldChg chg="del">
        <pc:chgData name="Kim, Yonghwee" userId="77b9f61d-852f-4a6d-8c80-c04448ae51c1" providerId="ADAL" clId="{CCDF8921-4B77-4FAD-A615-BB92A891C9B8}" dt="2024-07-16T05:46:53.710" v="2997" actId="47"/>
        <pc:sldMkLst>
          <pc:docMk/>
          <pc:sldMk cId="0" sldId="259"/>
        </pc:sldMkLst>
      </pc:sldChg>
      <pc:sldChg chg="modSp new mod">
        <pc:chgData name="Kim, Yonghwee" userId="77b9f61d-852f-4a6d-8c80-c04448ae51c1" providerId="ADAL" clId="{CCDF8921-4B77-4FAD-A615-BB92A891C9B8}" dt="2024-07-17T03:01:21.727" v="4503" actId="6549"/>
        <pc:sldMkLst>
          <pc:docMk/>
          <pc:sldMk cId="3351308435" sldId="260"/>
        </pc:sldMkLst>
        <pc:spChg chg="mod">
          <ac:chgData name="Kim, Yonghwee" userId="77b9f61d-852f-4a6d-8c80-c04448ae51c1" providerId="ADAL" clId="{CCDF8921-4B77-4FAD-A615-BB92A891C9B8}" dt="2024-07-16T02:42:32.499" v="642" actId="113"/>
          <ac:spMkLst>
            <pc:docMk/>
            <pc:sldMk cId="3351308435" sldId="260"/>
            <ac:spMk id="2" creationId="{6CA1D6DA-226F-7334-6DF2-5E721B74CD51}"/>
          </ac:spMkLst>
        </pc:spChg>
        <pc:spChg chg="mod">
          <ac:chgData name="Kim, Yonghwee" userId="77b9f61d-852f-4a6d-8c80-c04448ae51c1" providerId="ADAL" clId="{CCDF8921-4B77-4FAD-A615-BB92A891C9B8}" dt="2024-07-17T03:01:21.727" v="4503" actId="6549"/>
          <ac:spMkLst>
            <pc:docMk/>
            <pc:sldMk cId="3351308435" sldId="260"/>
            <ac:spMk id="3" creationId="{28B90A99-EE87-B6EF-A73F-415B4450633B}"/>
          </ac:spMkLst>
        </pc:spChg>
      </pc:sldChg>
      <pc:sldChg chg="modSp new mod">
        <pc:chgData name="Kim, Yonghwee" userId="77b9f61d-852f-4a6d-8c80-c04448ae51c1" providerId="ADAL" clId="{CCDF8921-4B77-4FAD-A615-BB92A891C9B8}" dt="2024-07-17T03:15:39.349" v="4739" actId="6549"/>
        <pc:sldMkLst>
          <pc:docMk/>
          <pc:sldMk cId="3028168879" sldId="261"/>
        </pc:sldMkLst>
        <pc:spChg chg="mod">
          <ac:chgData name="Kim, Yonghwee" userId="77b9f61d-852f-4a6d-8c80-c04448ae51c1" providerId="ADAL" clId="{CCDF8921-4B77-4FAD-A615-BB92A891C9B8}" dt="2024-07-16T02:45:59.238" v="765" actId="20577"/>
          <ac:spMkLst>
            <pc:docMk/>
            <pc:sldMk cId="3028168879" sldId="261"/>
            <ac:spMk id="2" creationId="{9822FB7D-6B17-E06C-9738-BC9A178D0185}"/>
          </ac:spMkLst>
        </pc:spChg>
        <pc:spChg chg="mod">
          <ac:chgData name="Kim, Yonghwee" userId="77b9f61d-852f-4a6d-8c80-c04448ae51c1" providerId="ADAL" clId="{CCDF8921-4B77-4FAD-A615-BB92A891C9B8}" dt="2024-07-17T03:15:39.349" v="4739" actId="6549"/>
          <ac:spMkLst>
            <pc:docMk/>
            <pc:sldMk cId="3028168879" sldId="261"/>
            <ac:spMk id="3" creationId="{67B80D73-E4F4-9438-3AFB-11040471CFE7}"/>
          </ac:spMkLst>
        </pc:spChg>
      </pc:sldChg>
      <pc:sldChg chg="modSp add mod ord">
        <pc:chgData name="Kim, Yonghwee" userId="77b9f61d-852f-4a6d-8c80-c04448ae51c1" providerId="ADAL" clId="{CCDF8921-4B77-4FAD-A615-BB92A891C9B8}" dt="2024-07-16T02:46:34.715" v="792"/>
        <pc:sldMkLst>
          <pc:docMk/>
          <pc:sldMk cId="583084842" sldId="262"/>
        </pc:sldMkLst>
        <pc:spChg chg="mod">
          <ac:chgData name="Kim, Yonghwee" userId="77b9f61d-852f-4a6d-8c80-c04448ae51c1" providerId="ADAL" clId="{CCDF8921-4B77-4FAD-A615-BB92A891C9B8}" dt="2024-07-16T02:44:20.544" v="666" actId="20577"/>
          <ac:spMkLst>
            <pc:docMk/>
            <pc:sldMk cId="583084842" sldId="262"/>
            <ac:spMk id="2" creationId="{9822FB7D-6B17-E06C-9738-BC9A178D0185}"/>
          </ac:spMkLst>
        </pc:spChg>
      </pc:sldChg>
      <pc:sldChg chg="addSp delSp modSp add mod">
        <pc:chgData name="Kim, Yonghwee" userId="77b9f61d-852f-4a6d-8c80-c04448ae51c1" providerId="ADAL" clId="{CCDF8921-4B77-4FAD-A615-BB92A891C9B8}" dt="2024-07-17T03:03:53.369" v="4527" actId="14100"/>
        <pc:sldMkLst>
          <pc:docMk/>
          <pc:sldMk cId="2520148740" sldId="263"/>
        </pc:sldMkLst>
        <pc:spChg chg="mod">
          <ac:chgData name="Kim, Yonghwee" userId="77b9f61d-852f-4a6d-8c80-c04448ae51c1" providerId="ADAL" clId="{CCDF8921-4B77-4FAD-A615-BB92A891C9B8}" dt="2024-07-16T02:45:18.894" v="707" actId="20577"/>
          <ac:spMkLst>
            <pc:docMk/>
            <pc:sldMk cId="2520148740" sldId="263"/>
            <ac:spMk id="2" creationId="{6CA1D6DA-226F-7334-6DF2-5E721B74CD51}"/>
          </ac:spMkLst>
        </pc:spChg>
        <pc:spChg chg="mod">
          <ac:chgData name="Kim, Yonghwee" userId="77b9f61d-852f-4a6d-8c80-c04448ae51c1" providerId="ADAL" clId="{CCDF8921-4B77-4FAD-A615-BB92A891C9B8}" dt="2024-07-17T03:03:53.369" v="4527" actId="14100"/>
          <ac:spMkLst>
            <pc:docMk/>
            <pc:sldMk cId="2520148740" sldId="263"/>
            <ac:spMk id="3" creationId="{28B90A99-EE87-B6EF-A73F-415B4450633B}"/>
          </ac:spMkLst>
        </pc:spChg>
        <pc:spChg chg="add del mod">
          <ac:chgData name="Kim, Yonghwee" userId="77b9f61d-852f-4a6d-8c80-c04448ae51c1" providerId="ADAL" clId="{CCDF8921-4B77-4FAD-A615-BB92A891C9B8}" dt="2024-07-16T07:06:23.199" v="3911"/>
          <ac:spMkLst>
            <pc:docMk/>
            <pc:sldMk cId="2520148740" sldId="263"/>
            <ac:spMk id="8" creationId="{88E54BD1-CBC4-257D-4B84-B7FD6C80A500}"/>
          </ac:spMkLst>
        </pc:spChg>
        <pc:spChg chg="add del mod">
          <ac:chgData name="Kim, Yonghwee" userId="77b9f61d-852f-4a6d-8c80-c04448ae51c1" providerId="ADAL" clId="{CCDF8921-4B77-4FAD-A615-BB92A891C9B8}" dt="2024-07-16T07:06:23.199" v="3911"/>
          <ac:spMkLst>
            <pc:docMk/>
            <pc:sldMk cId="2520148740" sldId="263"/>
            <ac:spMk id="9" creationId="{3994FC2B-A72D-111A-4590-EEC2FE9D56C5}"/>
          </ac:spMkLst>
        </pc:spChg>
        <pc:spChg chg="add mod">
          <ac:chgData name="Kim, Yonghwee" userId="77b9f61d-852f-4a6d-8c80-c04448ae51c1" providerId="ADAL" clId="{CCDF8921-4B77-4FAD-A615-BB92A891C9B8}" dt="2024-07-16T07:19:15.539" v="4132" actId="113"/>
          <ac:spMkLst>
            <pc:docMk/>
            <pc:sldMk cId="2520148740" sldId="263"/>
            <ac:spMk id="13" creationId="{3AD4CC38-0DDE-EC7B-8E4A-2F9F144E5A77}"/>
          </ac:spMkLst>
        </pc:spChg>
        <pc:spChg chg="add mod">
          <ac:chgData name="Kim, Yonghwee" userId="77b9f61d-852f-4a6d-8c80-c04448ae51c1" providerId="ADAL" clId="{CCDF8921-4B77-4FAD-A615-BB92A891C9B8}" dt="2024-07-16T07:19:18.704" v="4133" actId="113"/>
          <ac:spMkLst>
            <pc:docMk/>
            <pc:sldMk cId="2520148740" sldId="263"/>
            <ac:spMk id="14" creationId="{BBEA31BE-E0A7-143A-5F22-B64E3CDE5000}"/>
          </ac:spMkLst>
        </pc:spChg>
        <pc:grpChg chg="add del mod">
          <ac:chgData name="Kim, Yonghwee" userId="77b9f61d-852f-4a6d-8c80-c04448ae51c1" providerId="ADAL" clId="{CCDF8921-4B77-4FAD-A615-BB92A891C9B8}" dt="2024-07-16T07:06:23.199" v="3911"/>
          <ac:grpSpMkLst>
            <pc:docMk/>
            <pc:sldMk cId="2520148740" sldId="263"/>
            <ac:grpSpMk id="4" creationId="{F715CEBE-0A28-2CEF-EDF5-A39217E6668D}"/>
          </ac:grpSpMkLst>
        </pc:grpChg>
        <pc:picChg chg="mod">
          <ac:chgData name="Kim, Yonghwee" userId="77b9f61d-852f-4a6d-8c80-c04448ae51c1" providerId="ADAL" clId="{CCDF8921-4B77-4FAD-A615-BB92A891C9B8}" dt="2024-07-16T07:06:20.053" v="3910"/>
          <ac:picMkLst>
            <pc:docMk/>
            <pc:sldMk cId="2520148740" sldId="263"/>
            <ac:picMk id="5" creationId="{2FCFF6B2-F7B1-1B0F-558D-12162E3B6DCF}"/>
          </ac:picMkLst>
        </pc:picChg>
        <pc:picChg chg="add mod ord">
          <ac:chgData name="Kim, Yonghwee" userId="77b9f61d-852f-4a6d-8c80-c04448ae51c1" providerId="ADAL" clId="{CCDF8921-4B77-4FAD-A615-BB92A891C9B8}" dt="2024-07-17T03:03:21.989" v="4520" actId="1076"/>
          <ac:picMkLst>
            <pc:docMk/>
            <pc:sldMk cId="2520148740" sldId="263"/>
            <ac:picMk id="10" creationId="{E504A30E-DA8F-E8F6-AE06-F79FBC7DEEC7}"/>
          </ac:picMkLst>
        </pc:picChg>
        <pc:picChg chg="add mod">
          <ac:chgData name="Kim, Yonghwee" userId="77b9f61d-852f-4a6d-8c80-c04448ae51c1" providerId="ADAL" clId="{CCDF8921-4B77-4FAD-A615-BB92A891C9B8}" dt="2024-07-17T03:02:18.323" v="4512" actId="1076"/>
          <ac:picMkLst>
            <pc:docMk/>
            <pc:sldMk cId="2520148740" sldId="263"/>
            <ac:picMk id="11" creationId="{EFD0284A-6922-F619-03F7-23A3451AD27C}"/>
          </ac:picMkLst>
        </pc:picChg>
        <pc:picChg chg="add mod">
          <ac:chgData name="Kim, Yonghwee" userId="77b9f61d-852f-4a6d-8c80-c04448ae51c1" providerId="ADAL" clId="{CCDF8921-4B77-4FAD-A615-BB92A891C9B8}" dt="2024-07-16T07:07:54.199" v="3921" actId="1076"/>
          <ac:picMkLst>
            <pc:docMk/>
            <pc:sldMk cId="2520148740" sldId="263"/>
            <ac:picMk id="12" creationId="{05D4F868-192A-9494-1437-9A1EBCBA7276}"/>
          </ac:picMkLst>
        </pc:picChg>
        <pc:cxnChg chg="mod">
          <ac:chgData name="Kim, Yonghwee" userId="77b9f61d-852f-4a6d-8c80-c04448ae51c1" providerId="ADAL" clId="{CCDF8921-4B77-4FAD-A615-BB92A891C9B8}" dt="2024-07-16T07:06:20.053" v="3910"/>
          <ac:cxnSpMkLst>
            <pc:docMk/>
            <pc:sldMk cId="2520148740" sldId="263"/>
            <ac:cxnSpMk id="6" creationId="{E0B0DCCB-FE69-E6D5-F4F7-7347531C45F3}"/>
          </ac:cxnSpMkLst>
        </pc:cxnChg>
        <pc:cxnChg chg="mod">
          <ac:chgData name="Kim, Yonghwee" userId="77b9f61d-852f-4a6d-8c80-c04448ae51c1" providerId="ADAL" clId="{CCDF8921-4B77-4FAD-A615-BB92A891C9B8}" dt="2024-07-16T07:06:20.053" v="3910"/>
          <ac:cxnSpMkLst>
            <pc:docMk/>
            <pc:sldMk cId="2520148740" sldId="263"/>
            <ac:cxnSpMk id="7" creationId="{9FEDFACF-B7F2-E427-F55B-22287D4B743C}"/>
          </ac:cxnSpMkLst>
        </pc:cxnChg>
      </pc:sldChg>
      <pc:sldChg chg="addSp modSp add mod modClrScheme chgLayout">
        <pc:chgData name="Kim, Yonghwee" userId="77b9f61d-852f-4a6d-8c80-c04448ae51c1" providerId="ADAL" clId="{CCDF8921-4B77-4FAD-A615-BB92A891C9B8}" dt="2024-07-17T03:06:36.296" v="4573" actId="20577"/>
        <pc:sldMkLst>
          <pc:docMk/>
          <pc:sldMk cId="1642474949" sldId="264"/>
        </pc:sldMkLst>
        <pc:spChg chg="mod ord">
          <ac:chgData name="Kim, Yonghwee" userId="77b9f61d-852f-4a6d-8c80-c04448ae51c1" providerId="ADAL" clId="{CCDF8921-4B77-4FAD-A615-BB92A891C9B8}" dt="2024-07-16T03:56:21.114" v="1598" actId="700"/>
          <ac:spMkLst>
            <pc:docMk/>
            <pc:sldMk cId="1642474949" sldId="264"/>
            <ac:spMk id="2" creationId="{6CA1D6DA-226F-7334-6DF2-5E721B74CD51}"/>
          </ac:spMkLst>
        </pc:spChg>
        <pc:spChg chg="mod ord">
          <ac:chgData name="Kim, Yonghwee" userId="77b9f61d-852f-4a6d-8c80-c04448ae51c1" providerId="ADAL" clId="{CCDF8921-4B77-4FAD-A615-BB92A891C9B8}" dt="2024-07-17T03:06:36.296" v="4573" actId="20577"/>
          <ac:spMkLst>
            <pc:docMk/>
            <pc:sldMk cId="1642474949" sldId="264"/>
            <ac:spMk id="3" creationId="{28B90A99-EE87-B6EF-A73F-415B4450633B}"/>
          </ac:spMkLst>
        </pc:spChg>
        <pc:spChg chg="add mod ord">
          <ac:chgData name="Kim, Yonghwee" userId="77b9f61d-852f-4a6d-8c80-c04448ae51c1" providerId="ADAL" clId="{CCDF8921-4B77-4FAD-A615-BB92A891C9B8}" dt="2024-07-17T03:05:32.085" v="4532" actId="14100"/>
          <ac:spMkLst>
            <pc:docMk/>
            <pc:sldMk cId="1642474949" sldId="264"/>
            <ac:spMk id="6" creationId="{FBE2E819-D697-7687-6EEB-040BE9AA994E}"/>
          </ac:spMkLst>
        </pc:spChg>
        <pc:picChg chg="add mod">
          <ac:chgData name="Kim, Yonghwee" userId="77b9f61d-852f-4a6d-8c80-c04448ae51c1" providerId="ADAL" clId="{CCDF8921-4B77-4FAD-A615-BB92A891C9B8}" dt="2024-07-17T03:05:11.860" v="4529" actId="1076"/>
          <ac:picMkLst>
            <pc:docMk/>
            <pc:sldMk cId="1642474949" sldId="264"/>
            <ac:picMk id="4" creationId="{4002FE98-7CED-63D1-C9E6-8D0DD5EF840E}"/>
          </ac:picMkLst>
        </pc:picChg>
        <pc:picChg chg="add mod">
          <ac:chgData name="Kim, Yonghwee" userId="77b9f61d-852f-4a6d-8c80-c04448ae51c1" providerId="ADAL" clId="{CCDF8921-4B77-4FAD-A615-BB92A891C9B8}" dt="2024-07-17T03:05:14.518" v="4530" actId="1076"/>
          <ac:picMkLst>
            <pc:docMk/>
            <pc:sldMk cId="1642474949" sldId="264"/>
            <ac:picMk id="5" creationId="{2AA0E4C2-18C0-A406-90D8-CB4DB417C900}"/>
          </ac:picMkLst>
        </pc:picChg>
      </pc:sldChg>
      <pc:sldChg chg="modSp add mod">
        <pc:chgData name="Kim, Yonghwee" userId="77b9f61d-852f-4a6d-8c80-c04448ae51c1" providerId="ADAL" clId="{CCDF8921-4B77-4FAD-A615-BB92A891C9B8}" dt="2024-07-17T03:13:04.837" v="4677" actId="20577"/>
        <pc:sldMkLst>
          <pc:docMk/>
          <pc:sldMk cId="1745568999" sldId="265"/>
        </pc:sldMkLst>
        <pc:spChg chg="mod">
          <ac:chgData name="Kim, Yonghwee" userId="77b9f61d-852f-4a6d-8c80-c04448ae51c1" providerId="ADAL" clId="{CCDF8921-4B77-4FAD-A615-BB92A891C9B8}" dt="2024-07-16T02:46:23.142" v="790" actId="20577"/>
          <ac:spMkLst>
            <pc:docMk/>
            <pc:sldMk cId="1745568999" sldId="265"/>
            <ac:spMk id="2" creationId="{6CA1D6DA-226F-7334-6DF2-5E721B74CD51}"/>
          </ac:spMkLst>
        </pc:spChg>
        <pc:spChg chg="mod">
          <ac:chgData name="Kim, Yonghwee" userId="77b9f61d-852f-4a6d-8c80-c04448ae51c1" providerId="ADAL" clId="{CCDF8921-4B77-4FAD-A615-BB92A891C9B8}" dt="2024-07-17T03:13:04.837" v="4677" actId="20577"/>
          <ac:spMkLst>
            <pc:docMk/>
            <pc:sldMk cId="1745568999" sldId="265"/>
            <ac:spMk id="3" creationId="{28B90A99-EE87-B6EF-A73F-415B4450633B}"/>
          </ac:spMkLst>
        </pc:spChg>
      </pc:sldChg>
      <pc:sldChg chg="addSp delSp modSp add mod modClrScheme chgLayout">
        <pc:chgData name="Kim, Yonghwee" userId="77b9f61d-852f-4a6d-8c80-c04448ae51c1" providerId="ADAL" clId="{CCDF8921-4B77-4FAD-A615-BB92A891C9B8}" dt="2024-07-17T03:08:45.680" v="4582" actId="20577"/>
        <pc:sldMkLst>
          <pc:docMk/>
          <pc:sldMk cId="4029792263" sldId="266"/>
        </pc:sldMkLst>
        <pc:spChg chg="mod ord">
          <ac:chgData name="Kim, Yonghwee" userId="77b9f61d-852f-4a6d-8c80-c04448ae51c1" providerId="ADAL" clId="{CCDF8921-4B77-4FAD-A615-BB92A891C9B8}" dt="2024-07-16T04:17:31.743" v="2141" actId="120"/>
          <ac:spMkLst>
            <pc:docMk/>
            <pc:sldMk cId="4029792263" sldId="266"/>
            <ac:spMk id="2" creationId="{6CA1D6DA-226F-7334-6DF2-5E721B74CD51}"/>
          </ac:spMkLst>
        </pc:spChg>
        <pc:spChg chg="mod ord">
          <ac:chgData name="Kim, Yonghwee" userId="77b9f61d-852f-4a6d-8c80-c04448ae51c1" providerId="ADAL" clId="{CCDF8921-4B77-4FAD-A615-BB92A891C9B8}" dt="2024-07-17T03:08:45.680" v="4582" actId="20577"/>
          <ac:spMkLst>
            <pc:docMk/>
            <pc:sldMk cId="4029792263" sldId="266"/>
            <ac:spMk id="3" creationId="{28B90A99-EE87-B6EF-A73F-415B4450633B}"/>
          </ac:spMkLst>
        </pc:spChg>
        <pc:spChg chg="add del mod ord">
          <ac:chgData name="Kim, Yonghwee" userId="77b9f61d-852f-4a6d-8c80-c04448ae51c1" providerId="ADAL" clId="{CCDF8921-4B77-4FAD-A615-BB92A891C9B8}" dt="2024-07-16T04:15:50.373" v="2120" actId="700"/>
          <ac:spMkLst>
            <pc:docMk/>
            <pc:sldMk cId="4029792263" sldId="266"/>
            <ac:spMk id="4" creationId="{D8C05288-B328-7275-FD7D-BB06987BBA5F}"/>
          </ac:spMkLst>
        </pc:spChg>
        <pc:spChg chg="add del mod ord">
          <ac:chgData name="Kim, Yonghwee" userId="77b9f61d-852f-4a6d-8c80-c04448ae51c1" providerId="ADAL" clId="{CCDF8921-4B77-4FAD-A615-BB92A891C9B8}" dt="2024-07-16T04:15:50.373" v="2120" actId="700"/>
          <ac:spMkLst>
            <pc:docMk/>
            <pc:sldMk cId="4029792263" sldId="266"/>
            <ac:spMk id="5" creationId="{CB599084-BC28-50E2-93B7-F3A90694DFAD}"/>
          </ac:spMkLst>
        </pc:spChg>
        <pc:spChg chg="add del mod ord">
          <ac:chgData name="Kim, Yonghwee" userId="77b9f61d-852f-4a6d-8c80-c04448ae51c1" providerId="ADAL" clId="{CCDF8921-4B77-4FAD-A615-BB92A891C9B8}" dt="2024-07-16T04:15:50.373" v="2120" actId="700"/>
          <ac:spMkLst>
            <pc:docMk/>
            <pc:sldMk cId="4029792263" sldId="266"/>
            <ac:spMk id="6" creationId="{384B130B-DCFB-A621-48AE-C02A0B798FC9}"/>
          </ac:spMkLst>
        </pc:spChg>
        <pc:spChg chg="add mod">
          <ac:chgData name="Kim, Yonghwee" userId="77b9f61d-852f-4a6d-8c80-c04448ae51c1" providerId="ADAL" clId="{CCDF8921-4B77-4FAD-A615-BB92A891C9B8}" dt="2024-07-16T04:32:32.665" v="2581" actId="20577"/>
          <ac:spMkLst>
            <pc:docMk/>
            <pc:sldMk cId="4029792263" sldId="266"/>
            <ac:spMk id="9" creationId="{36BE7707-9399-F65C-CBE0-0A6CBD691175}"/>
          </ac:spMkLst>
        </pc:spChg>
        <pc:spChg chg="add mod">
          <ac:chgData name="Kim, Yonghwee" userId="77b9f61d-852f-4a6d-8c80-c04448ae51c1" providerId="ADAL" clId="{CCDF8921-4B77-4FAD-A615-BB92A891C9B8}" dt="2024-07-16T04:35:15.598" v="2681" actId="6549"/>
          <ac:spMkLst>
            <pc:docMk/>
            <pc:sldMk cId="4029792263" sldId="266"/>
            <ac:spMk id="10" creationId="{E0D66DC3-1113-CC37-1576-5B7E21622F53}"/>
          </ac:spMkLst>
        </pc:spChg>
        <pc:picChg chg="add mod">
          <ac:chgData name="Kim, Yonghwee" userId="77b9f61d-852f-4a6d-8c80-c04448ae51c1" providerId="ADAL" clId="{CCDF8921-4B77-4FAD-A615-BB92A891C9B8}" dt="2024-07-16T04:17:02.836" v="2135" actId="1076"/>
          <ac:picMkLst>
            <pc:docMk/>
            <pc:sldMk cId="4029792263" sldId="266"/>
            <ac:picMk id="7" creationId="{1D3373E7-4F5D-92B5-6C52-AF06DE8CFDCE}"/>
          </ac:picMkLst>
        </pc:picChg>
        <pc:picChg chg="add mod">
          <ac:chgData name="Kim, Yonghwee" userId="77b9f61d-852f-4a6d-8c80-c04448ae51c1" providerId="ADAL" clId="{CCDF8921-4B77-4FAD-A615-BB92A891C9B8}" dt="2024-07-16T04:16:55.878" v="2134" actId="1076"/>
          <ac:picMkLst>
            <pc:docMk/>
            <pc:sldMk cId="4029792263" sldId="266"/>
            <ac:picMk id="8" creationId="{92397EA8-CD3B-8E95-6A43-9E7B27C64744}"/>
          </ac:picMkLst>
        </pc:picChg>
      </pc:sldChg>
      <pc:sldChg chg="addSp delSp modSp add mod">
        <pc:chgData name="Kim, Yonghwee" userId="77b9f61d-852f-4a6d-8c80-c04448ae51c1" providerId="ADAL" clId="{CCDF8921-4B77-4FAD-A615-BB92A891C9B8}" dt="2024-07-17T03:08:47.187" v="4583" actId="20577"/>
        <pc:sldMkLst>
          <pc:docMk/>
          <pc:sldMk cId="822773428" sldId="267"/>
        </pc:sldMkLst>
        <pc:spChg chg="mod">
          <ac:chgData name="Kim, Yonghwee" userId="77b9f61d-852f-4a6d-8c80-c04448ae51c1" providerId="ADAL" clId="{CCDF8921-4B77-4FAD-A615-BB92A891C9B8}" dt="2024-07-16T04:28:51.918" v="2449" actId="20577"/>
          <ac:spMkLst>
            <pc:docMk/>
            <pc:sldMk cId="822773428" sldId="267"/>
            <ac:spMk id="2" creationId="{6CA1D6DA-226F-7334-6DF2-5E721B74CD51}"/>
          </ac:spMkLst>
        </pc:spChg>
        <pc:spChg chg="mod">
          <ac:chgData name="Kim, Yonghwee" userId="77b9f61d-852f-4a6d-8c80-c04448ae51c1" providerId="ADAL" clId="{CCDF8921-4B77-4FAD-A615-BB92A891C9B8}" dt="2024-07-17T03:08:47.187" v="4583" actId="20577"/>
          <ac:spMkLst>
            <pc:docMk/>
            <pc:sldMk cId="822773428" sldId="267"/>
            <ac:spMk id="3" creationId="{28B90A99-EE87-B6EF-A73F-415B4450633B}"/>
          </ac:spMkLst>
        </pc:spChg>
        <pc:spChg chg="add mod">
          <ac:chgData name="Kim, Yonghwee" userId="77b9f61d-852f-4a6d-8c80-c04448ae51c1" providerId="ADAL" clId="{CCDF8921-4B77-4FAD-A615-BB92A891C9B8}" dt="2024-07-16T05:29:38.559" v="2722" actId="1076"/>
          <ac:spMkLst>
            <pc:docMk/>
            <pc:sldMk cId="822773428" sldId="267"/>
            <ac:spMk id="5" creationId="{90516D93-CD8F-FCCD-6702-49456DA7651F}"/>
          </ac:spMkLst>
        </pc:spChg>
        <pc:picChg chg="add mod">
          <ac:chgData name="Kim, Yonghwee" userId="77b9f61d-852f-4a6d-8c80-c04448ae51c1" providerId="ADAL" clId="{CCDF8921-4B77-4FAD-A615-BB92A891C9B8}" dt="2024-07-16T04:31:19.317" v="2528" actId="1076"/>
          <ac:picMkLst>
            <pc:docMk/>
            <pc:sldMk cId="822773428" sldId="267"/>
            <ac:picMk id="4" creationId="{95F0A74E-E3A4-B6D5-4EA2-6A90BC948FC1}"/>
          </ac:picMkLst>
        </pc:picChg>
        <pc:picChg chg="del">
          <ac:chgData name="Kim, Yonghwee" userId="77b9f61d-852f-4a6d-8c80-c04448ae51c1" providerId="ADAL" clId="{CCDF8921-4B77-4FAD-A615-BB92A891C9B8}" dt="2024-07-16T04:30:34.924" v="2524" actId="478"/>
          <ac:picMkLst>
            <pc:docMk/>
            <pc:sldMk cId="822773428" sldId="267"/>
            <ac:picMk id="7" creationId="{1D3373E7-4F5D-92B5-6C52-AF06DE8CFDCE}"/>
          </ac:picMkLst>
        </pc:picChg>
        <pc:picChg chg="del">
          <ac:chgData name="Kim, Yonghwee" userId="77b9f61d-852f-4a6d-8c80-c04448ae51c1" providerId="ADAL" clId="{CCDF8921-4B77-4FAD-A615-BB92A891C9B8}" dt="2024-07-16T04:31:01.577" v="2526" actId="478"/>
          <ac:picMkLst>
            <pc:docMk/>
            <pc:sldMk cId="822773428" sldId="267"/>
            <ac:picMk id="8" creationId="{92397EA8-CD3B-8E95-6A43-9E7B27C64744}"/>
          </ac:picMkLst>
        </pc:picChg>
      </pc:sldChg>
      <pc:sldChg chg="modSp add del mod">
        <pc:chgData name="Kim, Yonghwee" userId="77b9f61d-852f-4a6d-8c80-c04448ae51c1" providerId="ADAL" clId="{CCDF8921-4B77-4FAD-A615-BB92A891C9B8}" dt="2024-07-16T04:18:27.707" v="2142" actId="2696"/>
        <pc:sldMkLst>
          <pc:docMk/>
          <pc:sldMk cId="1862382339" sldId="267"/>
        </pc:sldMkLst>
        <pc:spChg chg="mod">
          <ac:chgData name="Kim, Yonghwee" userId="77b9f61d-852f-4a6d-8c80-c04448ae51c1" providerId="ADAL" clId="{CCDF8921-4B77-4FAD-A615-BB92A891C9B8}" dt="2024-07-16T02:47:17.804" v="815" actId="20577"/>
          <ac:spMkLst>
            <pc:docMk/>
            <pc:sldMk cId="1862382339" sldId="267"/>
            <ac:spMk id="2" creationId="{6CA1D6DA-226F-7334-6DF2-5E721B74CD51}"/>
          </ac:spMkLst>
        </pc:spChg>
      </pc:sldChg>
      <pc:sldChg chg="addSp delSp modSp add mod">
        <pc:chgData name="Kim, Yonghwee" userId="77b9f61d-852f-4a6d-8c80-c04448ae51c1" providerId="ADAL" clId="{CCDF8921-4B77-4FAD-A615-BB92A891C9B8}" dt="2024-07-17T03:09:13.192" v="4588" actId="20577"/>
        <pc:sldMkLst>
          <pc:docMk/>
          <pc:sldMk cId="1005892361" sldId="268"/>
        </pc:sldMkLst>
        <pc:spChg chg="mod">
          <ac:chgData name="Kim, Yonghwee" userId="77b9f61d-852f-4a6d-8c80-c04448ae51c1" providerId="ADAL" clId="{CCDF8921-4B77-4FAD-A615-BB92A891C9B8}" dt="2024-07-16T04:54:01.689" v="2688" actId="20577"/>
          <ac:spMkLst>
            <pc:docMk/>
            <pc:sldMk cId="1005892361" sldId="268"/>
            <ac:spMk id="2" creationId="{6CA1D6DA-226F-7334-6DF2-5E721B74CD51}"/>
          </ac:spMkLst>
        </pc:spChg>
        <pc:spChg chg="mod">
          <ac:chgData name="Kim, Yonghwee" userId="77b9f61d-852f-4a6d-8c80-c04448ae51c1" providerId="ADAL" clId="{CCDF8921-4B77-4FAD-A615-BB92A891C9B8}" dt="2024-07-17T03:09:13.192" v="4588" actId="20577"/>
          <ac:spMkLst>
            <pc:docMk/>
            <pc:sldMk cId="1005892361" sldId="268"/>
            <ac:spMk id="3" creationId="{28B90A99-EE87-B6EF-A73F-415B4450633B}"/>
          </ac:spMkLst>
        </pc:spChg>
        <pc:spChg chg="add mod">
          <ac:chgData name="Kim, Yonghwee" userId="77b9f61d-852f-4a6d-8c80-c04448ae51c1" providerId="ADAL" clId="{CCDF8921-4B77-4FAD-A615-BB92A891C9B8}" dt="2024-07-16T05:28:57.060" v="2716" actId="20577"/>
          <ac:spMkLst>
            <pc:docMk/>
            <pc:sldMk cId="1005892361" sldId="268"/>
            <ac:spMk id="7" creationId="{67B9C9DD-0D02-0597-7EED-B570DE390E51}"/>
          </ac:spMkLst>
        </pc:spChg>
        <pc:spChg chg="add mod">
          <ac:chgData name="Kim, Yonghwee" userId="77b9f61d-852f-4a6d-8c80-c04448ae51c1" providerId="ADAL" clId="{CCDF8921-4B77-4FAD-A615-BB92A891C9B8}" dt="2024-07-16T05:29:27.292" v="2721" actId="6549"/>
          <ac:spMkLst>
            <pc:docMk/>
            <pc:sldMk cId="1005892361" sldId="268"/>
            <ac:spMk id="8" creationId="{FBDB4111-029F-72B4-2AAA-CEFF738A38EA}"/>
          </ac:spMkLst>
        </pc:spChg>
        <pc:picChg chg="del">
          <ac:chgData name="Kim, Yonghwee" userId="77b9f61d-852f-4a6d-8c80-c04448ae51c1" providerId="ADAL" clId="{CCDF8921-4B77-4FAD-A615-BB92A891C9B8}" dt="2024-07-16T04:54:19.703" v="2689" actId="478"/>
          <ac:picMkLst>
            <pc:docMk/>
            <pc:sldMk cId="1005892361" sldId="268"/>
            <ac:picMk id="4" creationId="{95F0A74E-E3A4-B6D5-4EA2-6A90BC948FC1}"/>
          </ac:picMkLst>
        </pc:picChg>
        <pc:picChg chg="add mod">
          <ac:chgData name="Kim, Yonghwee" userId="77b9f61d-852f-4a6d-8c80-c04448ae51c1" providerId="ADAL" clId="{CCDF8921-4B77-4FAD-A615-BB92A891C9B8}" dt="2024-07-16T05:28:29.323" v="2711" actId="1076"/>
          <ac:picMkLst>
            <pc:docMk/>
            <pc:sldMk cId="1005892361" sldId="268"/>
            <ac:picMk id="5" creationId="{240147AF-4B53-F515-187D-F3D94A130C81}"/>
          </ac:picMkLst>
        </pc:picChg>
        <pc:picChg chg="add mod">
          <ac:chgData name="Kim, Yonghwee" userId="77b9f61d-852f-4a6d-8c80-c04448ae51c1" providerId="ADAL" clId="{CCDF8921-4B77-4FAD-A615-BB92A891C9B8}" dt="2024-07-16T05:28:02.638" v="2702" actId="1076"/>
          <ac:picMkLst>
            <pc:docMk/>
            <pc:sldMk cId="1005892361" sldId="268"/>
            <ac:picMk id="6" creationId="{9E67E2DC-631B-63AA-2D2D-D6E2ADDC953E}"/>
          </ac:picMkLst>
        </pc:picChg>
      </pc:sldChg>
      <pc:sldChg chg="modSp add del mod">
        <pc:chgData name="Kim, Yonghwee" userId="77b9f61d-852f-4a6d-8c80-c04448ae51c1" providerId="ADAL" clId="{CCDF8921-4B77-4FAD-A615-BB92A891C9B8}" dt="2024-07-16T04:18:28.916" v="2143" actId="2696"/>
        <pc:sldMkLst>
          <pc:docMk/>
          <pc:sldMk cId="4126995412" sldId="268"/>
        </pc:sldMkLst>
        <pc:spChg chg="mod">
          <ac:chgData name="Kim, Yonghwee" userId="77b9f61d-852f-4a6d-8c80-c04448ae51c1" providerId="ADAL" clId="{CCDF8921-4B77-4FAD-A615-BB92A891C9B8}" dt="2024-07-16T02:47:32.886" v="822" actId="20577"/>
          <ac:spMkLst>
            <pc:docMk/>
            <pc:sldMk cId="4126995412" sldId="268"/>
            <ac:spMk id="2" creationId="{6CA1D6DA-226F-7334-6DF2-5E721B74CD51}"/>
          </ac:spMkLst>
        </pc:spChg>
      </pc:sldChg>
      <pc:sldChg chg="addSp delSp modSp add mod">
        <pc:chgData name="Kim, Yonghwee" userId="77b9f61d-852f-4a6d-8c80-c04448ae51c1" providerId="ADAL" clId="{CCDF8921-4B77-4FAD-A615-BB92A891C9B8}" dt="2024-07-17T03:13:27.332" v="4678" actId="14100"/>
        <pc:sldMkLst>
          <pc:docMk/>
          <pc:sldMk cId="3569273503" sldId="269"/>
        </pc:sldMkLst>
        <pc:spChg chg="mod ord">
          <ac:chgData name="Kim, Yonghwee" userId="77b9f61d-852f-4a6d-8c80-c04448ae51c1" providerId="ADAL" clId="{CCDF8921-4B77-4FAD-A615-BB92A891C9B8}" dt="2024-07-16T07:26:59.875" v="4342" actId="166"/>
          <ac:spMkLst>
            <pc:docMk/>
            <pc:sldMk cId="3569273503" sldId="269"/>
            <ac:spMk id="2" creationId="{6CA1D6DA-226F-7334-6DF2-5E721B74CD51}"/>
          </ac:spMkLst>
        </pc:spChg>
        <pc:spChg chg="mod">
          <ac:chgData name="Kim, Yonghwee" userId="77b9f61d-852f-4a6d-8c80-c04448ae51c1" providerId="ADAL" clId="{CCDF8921-4B77-4FAD-A615-BB92A891C9B8}" dt="2024-07-17T03:13:27.332" v="4678" actId="14100"/>
          <ac:spMkLst>
            <pc:docMk/>
            <pc:sldMk cId="3569273503" sldId="269"/>
            <ac:spMk id="3" creationId="{28B90A99-EE87-B6EF-A73F-415B4450633B}"/>
          </ac:spMkLst>
        </pc:spChg>
        <pc:spChg chg="del">
          <ac:chgData name="Kim, Yonghwee" userId="77b9f61d-852f-4a6d-8c80-c04448ae51c1" providerId="ADAL" clId="{CCDF8921-4B77-4FAD-A615-BB92A891C9B8}" dt="2024-07-16T05:36:30.942" v="2960" actId="478"/>
          <ac:spMkLst>
            <pc:docMk/>
            <pc:sldMk cId="3569273503" sldId="269"/>
            <ac:spMk id="7" creationId="{67B9C9DD-0D02-0597-7EED-B570DE390E51}"/>
          </ac:spMkLst>
        </pc:spChg>
        <pc:spChg chg="del">
          <ac:chgData name="Kim, Yonghwee" userId="77b9f61d-852f-4a6d-8c80-c04448ae51c1" providerId="ADAL" clId="{CCDF8921-4B77-4FAD-A615-BB92A891C9B8}" dt="2024-07-16T05:36:35.760" v="2962" actId="478"/>
          <ac:spMkLst>
            <pc:docMk/>
            <pc:sldMk cId="3569273503" sldId="269"/>
            <ac:spMk id="8" creationId="{FBDB4111-029F-72B4-2AAA-CEFF738A38EA}"/>
          </ac:spMkLst>
        </pc:spChg>
        <pc:spChg chg="add mod">
          <ac:chgData name="Kim, Yonghwee" userId="77b9f61d-852f-4a6d-8c80-c04448ae51c1" providerId="ADAL" clId="{CCDF8921-4B77-4FAD-A615-BB92A891C9B8}" dt="2024-07-16T07:26:48.351" v="4339" actId="164"/>
          <ac:spMkLst>
            <pc:docMk/>
            <pc:sldMk cId="3569273503" sldId="269"/>
            <ac:spMk id="9" creationId="{5580BFD7-CE16-7276-898F-B46DB2BF56DB}"/>
          </ac:spMkLst>
        </pc:spChg>
        <pc:grpChg chg="add mod">
          <ac:chgData name="Kim, Yonghwee" userId="77b9f61d-852f-4a6d-8c80-c04448ae51c1" providerId="ADAL" clId="{CCDF8921-4B77-4FAD-A615-BB92A891C9B8}" dt="2024-07-16T07:27:08.368" v="4344" actId="1038"/>
          <ac:grpSpMkLst>
            <pc:docMk/>
            <pc:sldMk cId="3569273503" sldId="269"/>
            <ac:grpSpMk id="10" creationId="{4718D26A-0E4C-5BF0-2841-DDAF94991088}"/>
          </ac:grpSpMkLst>
        </pc:grpChg>
        <pc:picChg chg="add mod">
          <ac:chgData name="Kim, Yonghwee" userId="77b9f61d-852f-4a6d-8c80-c04448ae51c1" providerId="ADAL" clId="{CCDF8921-4B77-4FAD-A615-BB92A891C9B8}" dt="2024-07-16T07:26:48.351" v="4339" actId="164"/>
          <ac:picMkLst>
            <pc:docMk/>
            <pc:sldMk cId="3569273503" sldId="269"/>
            <ac:picMk id="4" creationId="{C0346E33-8A93-5BC5-7FB1-2222E93EFAFF}"/>
          </ac:picMkLst>
        </pc:picChg>
        <pc:picChg chg="del">
          <ac:chgData name="Kim, Yonghwee" userId="77b9f61d-852f-4a6d-8c80-c04448ae51c1" providerId="ADAL" clId="{CCDF8921-4B77-4FAD-A615-BB92A891C9B8}" dt="2024-07-16T05:36:28.918" v="2959" actId="478"/>
          <ac:picMkLst>
            <pc:docMk/>
            <pc:sldMk cId="3569273503" sldId="269"/>
            <ac:picMk id="5" creationId="{240147AF-4B53-F515-187D-F3D94A130C81}"/>
          </ac:picMkLst>
        </pc:picChg>
        <pc:picChg chg="del">
          <ac:chgData name="Kim, Yonghwee" userId="77b9f61d-852f-4a6d-8c80-c04448ae51c1" providerId="ADAL" clId="{CCDF8921-4B77-4FAD-A615-BB92A891C9B8}" dt="2024-07-16T05:36:32.414" v="2961" actId="478"/>
          <ac:picMkLst>
            <pc:docMk/>
            <pc:sldMk cId="3569273503" sldId="269"/>
            <ac:picMk id="6" creationId="{9E67E2DC-631B-63AA-2D2D-D6E2ADDC953E}"/>
          </ac:picMkLst>
        </pc:picChg>
      </pc:sldChg>
      <pc:sldChg chg="new del">
        <pc:chgData name="Kim, Yonghwee" userId="77b9f61d-852f-4a6d-8c80-c04448ae51c1" providerId="ADAL" clId="{CCDF8921-4B77-4FAD-A615-BB92A891C9B8}" dt="2024-07-16T03:59:20.478" v="1694" actId="47"/>
        <pc:sldMkLst>
          <pc:docMk/>
          <pc:sldMk cId="4004541317" sldId="269"/>
        </pc:sldMkLst>
      </pc:sldChg>
      <pc:sldMasterChg chg="delSp mod">
        <pc:chgData name="Kim, Yonghwee" userId="77b9f61d-852f-4a6d-8c80-c04448ae51c1" providerId="ADAL" clId="{CCDF8921-4B77-4FAD-A615-BB92A891C9B8}" dt="2024-07-16T01:36:18.069" v="204" actId="33475"/>
        <pc:sldMasterMkLst>
          <pc:docMk/>
          <pc:sldMasterMk cId="0" sldId="2147483679"/>
        </pc:sldMasterMkLst>
        <pc:spChg chg="del">
          <ac:chgData name="Kim, Yonghwee" userId="77b9f61d-852f-4a6d-8c80-c04448ae51c1" providerId="ADAL" clId="{CCDF8921-4B77-4FAD-A615-BB92A891C9B8}" dt="2024-07-16T01:36:18.069" v="204" actId="33475"/>
          <ac:spMkLst>
            <pc:docMk/>
            <pc:sldMasterMk cId="0" sldId="2147483679"/>
            <ac:spMk id="3" creationId="{E3845F4E-6E66-588C-ECF7-A5594B393BFC}"/>
          </ac:spMkLst>
        </pc:spChg>
      </pc:sldMasterChg>
      <pc:sldMasterChg chg="delSp mod">
        <pc:chgData name="Kim, Yonghwee" userId="77b9f61d-852f-4a6d-8c80-c04448ae51c1" providerId="ADAL" clId="{CCDF8921-4B77-4FAD-A615-BB92A891C9B8}" dt="2024-07-16T01:36:18.069" v="204" actId="33475"/>
        <pc:sldMasterMkLst>
          <pc:docMk/>
          <pc:sldMasterMk cId="0" sldId="2147483680"/>
        </pc:sldMasterMkLst>
        <pc:spChg chg="del">
          <ac:chgData name="Kim, Yonghwee" userId="77b9f61d-852f-4a6d-8c80-c04448ae51c1" providerId="ADAL" clId="{CCDF8921-4B77-4FAD-A615-BB92A891C9B8}" dt="2024-07-16T01:36:18.069" v="204" actId="33475"/>
          <ac:spMkLst>
            <pc:docMk/>
            <pc:sldMasterMk cId="0" sldId="2147483680"/>
            <ac:spMk id="3" creationId="{9146CD5D-98D2-71C7-F5D1-F435CAB85394}"/>
          </ac:spMkLst>
        </pc:spChg>
      </pc:sldMasterChg>
      <pc:sldMasterChg chg="delSp add del mod addSldLayout delSldLayout">
        <pc:chgData name="Kim, Yonghwee" userId="77b9f61d-852f-4a6d-8c80-c04448ae51c1" providerId="ADAL" clId="{CCDF8921-4B77-4FAD-A615-BB92A891C9B8}" dt="2024-07-16T03:56:21.114" v="1598" actId="700"/>
        <pc:sldMasterMkLst>
          <pc:docMk/>
          <pc:sldMasterMk cId="0" sldId="2147483681"/>
        </pc:sldMasterMkLst>
        <pc:spChg chg="del">
          <ac:chgData name="Kim, Yonghwee" userId="77b9f61d-852f-4a6d-8c80-c04448ae51c1" providerId="ADAL" clId="{CCDF8921-4B77-4FAD-A615-BB92A891C9B8}" dt="2024-07-16T01:36:18.069" v="204" actId="33475"/>
          <ac:spMkLst>
            <pc:docMk/>
            <pc:sldMasterMk cId="0" sldId="2147483681"/>
            <ac:spMk id="3" creationId="{59EBEF1A-4D34-88E8-5435-E479F35955E9}"/>
          </ac:spMkLst>
        </pc:spChg>
        <pc:sldLayoutChg chg="add del">
          <pc:chgData name="Kim, Yonghwee" userId="77b9f61d-852f-4a6d-8c80-c04448ae51c1" providerId="ADAL" clId="{CCDF8921-4B77-4FAD-A615-BB92A891C9B8}" dt="2024-07-16T03:56:21.114" v="1598" actId="700"/>
          <pc:sldLayoutMkLst>
            <pc:docMk/>
            <pc:sldMasterMk cId="0" sldId="2147483681"/>
            <pc:sldLayoutMk cId="0" sldId="2147483669"/>
          </pc:sldLayoutMkLst>
        </pc:sldLayoutChg>
        <pc:sldLayoutChg chg="add del">
          <pc:chgData name="Kim, Yonghwee" userId="77b9f61d-852f-4a6d-8c80-c04448ae51c1" providerId="ADAL" clId="{CCDF8921-4B77-4FAD-A615-BB92A891C9B8}" dt="2024-07-16T03:56:21.114" v="1598" actId="700"/>
          <pc:sldLayoutMkLst>
            <pc:docMk/>
            <pc:sldMasterMk cId="0" sldId="2147483681"/>
            <pc:sldLayoutMk cId="0" sldId="2147483670"/>
          </pc:sldLayoutMkLst>
        </pc:sldLayoutChg>
        <pc:sldLayoutChg chg="add del">
          <pc:chgData name="Kim, Yonghwee" userId="77b9f61d-852f-4a6d-8c80-c04448ae51c1" providerId="ADAL" clId="{CCDF8921-4B77-4FAD-A615-BB92A891C9B8}" dt="2024-07-16T03:56:21.114" v="1598" actId="700"/>
          <pc:sldLayoutMkLst>
            <pc:docMk/>
            <pc:sldMasterMk cId="0" sldId="2147483681"/>
            <pc:sldLayoutMk cId="0" sldId="2147483671"/>
          </pc:sldLayoutMkLst>
        </pc:sldLayoutChg>
        <pc:sldLayoutChg chg="add del">
          <pc:chgData name="Kim, Yonghwee" userId="77b9f61d-852f-4a6d-8c80-c04448ae51c1" providerId="ADAL" clId="{CCDF8921-4B77-4FAD-A615-BB92A891C9B8}" dt="2024-07-16T03:56:21.114" v="1598" actId="700"/>
          <pc:sldLayoutMkLst>
            <pc:docMk/>
            <pc:sldMasterMk cId="0" sldId="2147483681"/>
            <pc:sldLayoutMk cId="0" sldId="2147483672"/>
          </pc:sldLayoutMkLst>
        </pc:sldLayoutChg>
        <pc:sldLayoutChg chg="add del">
          <pc:chgData name="Kim, Yonghwee" userId="77b9f61d-852f-4a6d-8c80-c04448ae51c1" providerId="ADAL" clId="{CCDF8921-4B77-4FAD-A615-BB92A891C9B8}" dt="2024-07-16T03:56:21.114" v="1598" actId="700"/>
          <pc:sldLayoutMkLst>
            <pc:docMk/>
            <pc:sldMasterMk cId="0" sldId="2147483681"/>
            <pc:sldLayoutMk cId="0" sldId="2147483673"/>
          </pc:sldLayoutMkLst>
        </pc:sldLayoutChg>
        <pc:sldLayoutChg chg="add del">
          <pc:chgData name="Kim, Yonghwee" userId="77b9f61d-852f-4a6d-8c80-c04448ae51c1" providerId="ADAL" clId="{CCDF8921-4B77-4FAD-A615-BB92A891C9B8}" dt="2024-07-16T03:56:21.114" v="1598" actId="700"/>
          <pc:sldLayoutMkLst>
            <pc:docMk/>
            <pc:sldMasterMk cId="0" sldId="2147483681"/>
            <pc:sldLayoutMk cId="0" sldId="2147483674"/>
          </pc:sldLayoutMkLst>
        </pc:sldLayoutChg>
        <pc:sldLayoutChg chg="add del">
          <pc:chgData name="Kim, Yonghwee" userId="77b9f61d-852f-4a6d-8c80-c04448ae51c1" providerId="ADAL" clId="{CCDF8921-4B77-4FAD-A615-BB92A891C9B8}" dt="2024-07-16T03:56:21.114" v="1598" actId="700"/>
          <pc:sldLayoutMkLst>
            <pc:docMk/>
            <pc:sldMasterMk cId="0" sldId="2147483681"/>
            <pc:sldLayoutMk cId="0" sldId="2147483675"/>
          </pc:sldLayoutMkLst>
        </pc:sldLayoutChg>
        <pc:sldLayoutChg chg="add del">
          <pc:chgData name="Kim, Yonghwee" userId="77b9f61d-852f-4a6d-8c80-c04448ae51c1" providerId="ADAL" clId="{CCDF8921-4B77-4FAD-A615-BB92A891C9B8}" dt="2024-07-16T03:56:21.114" v="1598" actId="700"/>
          <pc:sldLayoutMkLst>
            <pc:docMk/>
            <pc:sldMasterMk cId="0" sldId="2147483681"/>
            <pc:sldLayoutMk cId="0" sldId="2147483676"/>
          </pc:sldLayoutMkLst>
        </pc:sldLayoutChg>
        <pc:sldLayoutChg chg="add del">
          <pc:chgData name="Kim, Yonghwee" userId="77b9f61d-852f-4a6d-8c80-c04448ae51c1" providerId="ADAL" clId="{CCDF8921-4B77-4FAD-A615-BB92A891C9B8}" dt="2024-07-16T03:56:21.114" v="1598" actId="700"/>
          <pc:sldLayoutMkLst>
            <pc:docMk/>
            <pc:sldMasterMk cId="0" sldId="2147483681"/>
            <pc:sldLayoutMk cId="0" sldId="2147483677"/>
          </pc:sldLayoutMkLst>
        </pc:sldLayoutChg>
        <pc:sldLayoutChg chg="add del">
          <pc:chgData name="Kim, Yonghwee" userId="77b9f61d-852f-4a6d-8c80-c04448ae51c1" providerId="ADAL" clId="{CCDF8921-4B77-4FAD-A615-BB92A891C9B8}" dt="2024-07-16T03:56:21.114" v="1598" actId="700"/>
          <pc:sldLayoutMkLst>
            <pc:docMk/>
            <pc:sldMasterMk cId="0" sldId="2147483681"/>
            <pc:sldLayoutMk cId="0" sldId="214748367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1"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1"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2"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15"/>
          <p:cNvSpPr txBox="1">
            <a:spLocks noGrp="1"/>
          </p:cNvSpPr>
          <p:nvPr>
            <p:ph type="body" idx="1"/>
          </p:nvPr>
        </p:nvSpPr>
        <p:spPr>
          <a:xfrm>
            <a:off x="609600" y="1600202"/>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8" name="Google Shape;98;p1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7"/>
          <p:cNvSpPr txBox="1">
            <a:spLocks noGrp="1"/>
          </p:cNvSpPr>
          <p:nvPr>
            <p:ph type="body" idx="1"/>
          </p:nvPr>
        </p:nvSpPr>
        <p:spPr>
          <a:xfrm>
            <a:off x="609600" y="1600202"/>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17"/>
          <p:cNvSpPr txBox="1">
            <a:spLocks noGrp="1"/>
          </p:cNvSpPr>
          <p:nvPr>
            <p:ph type="body" idx="2"/>
          </p:nvPr>
        </p:nvSpPr>
        <p:spPr>
          <a:xfrm>
            <a:off x="6197600" y="1600202"/>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Google Shape;111;p1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6" name="Google Shape;116;p1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7" name="Google Shape;117;p1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18" name="Google Shape;118;p18"/>
          <p:cNvSpPr txBox="1">
            <a:spLocks noGrp="1"/>
          </p:cNvSpPr>
          <p:nvPr>
            <p:ph type="body" idx="3"/>
          </p:nvPr>
        </p:nvSpPr>
        <p:spPr>
          <a:xfrm>
            <a:off x="6193367" y="1535113"/>
            <a:ext cx="5389034"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19" name="Google Shape;119;p18"/>
          <p:cNvSpPr txBox="1">
            <a:spLocks noGrp="1"/>
          </p:cNvSpPr>
          <p:nvPr>
            <p:ph type="body" idx="4"/>
          </p:nvPr>
        </p:nvSpPr>
        <p:spPr>
          <a:xfrm>
            <a:off x="6193367" y="2174875"/>
            <a:ext cx="5389034"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20" name="Google Shape;120;p18"/>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8"/>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8"/>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5" name="Google Shape;125;p1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2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609600" y="273050"/>
            <a:ext cx="4011084"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Google Shape;134;p21"/>
          <p:cNvSpPr txBox="1">
            <a:spLocks noGrp="1"/>
          </p:cNvSpPr>
          <p:nvPr>
            <p:ph type="body" idx="1"/>
          </p:nvPr>
        </p:nvSpPr>
        <p:spPr>
          <a:xfrm>
            <a:off x="4766734" y="273052"/>
            <a:ext cx="6815666" cy="58531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5" name="Google Shape;135;p21"/>
          <p:cNvSpPr txBox="1">
            <a:spLocks noGrp="1"/>
          </p:cNvSpPr>
          <p:nvPr>
            <p:ph type="body" idx="2"/>
          </p:nvPr>
        </p:nvSpPr>
        <p:spPr>
          <a:xfrm>
            <a:off x="609600" y="1435102"/>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36" name="Google Shape;136;p2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1" name="Google Shape;141;p22"/>
          <p:cNvSpPr>
            <a:spLocks noGrp="1"/>
          </p:cNvSpPr>
          <p:nvPr>
            <p:ph type="pic" idx="2"/>
          </p:nvPr>
        </p:nvSpPr>
        <p:spPr>
          <a:xfrm>
            <a:off x="2389717" y="612775"/>
            <a:ext cx="7315200" cy="4114800"/>
          </a:xfrm>
          <a:prstGeom prst="rect">
            <a:avLst/>
          </a:prstGeom>
          <a:noFill/>
          <a:ln>
            <a:noFill/>
          </a:ln>
        </p:spPr>
      </p:sp>
      <p:sp>
        <p:nvSpPr>
          <p:cNvPr id="142" name="Google Shape;142;p22"/>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43" name="Google Shape;143;p2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6"/>
        <p:cNvGrpSpPr/>
        <p:nvPr/>
      </p:nvGrpSpPr>
      <p:grpSpPr>
        <a:xfrm>
          <a:off x="0" y="0"/>
          <a:ext cx="0" cy="0"/>
          <a:chOff x="0" y="0"/>
          <a:chExt cx="0" cy="0"/>
        </a:xfrm>
      </p:grpSpPr>
      <p:sp>
        <p:nvSpPr>
          <p:cNvPr id="147" name="Google Shape;147;p2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layout 4">
    <p:bg>
      <p:bgPr>
        <a:solidFill>
          <a:schemeClr val="bg1">
            <a:alpha val="10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0"/>
          </p:nvPr>
        </p:nvSpPr>
        <p:spPr>
          <a:xfrm>
            <a:off x="2867025" y="1666875"/>
            <a:ext cx="3111500" cy="374650"/>
          </a:xfrm>
          <a:prstGeom prst="rect">
            <a:avLst/>
          </a:prstGeom>
          <a:solidFill>
            <a:srgbClr val="00B050"/>
          </a:solidFill>
          <a:ln w="0" cmpd="sng">
            <a:noFill/>
            <a:prstDash val="solid"/>
          </a:ln>
        </p:spPr>
        <p:txBody>
          <a:bodyPr vert="horz" lIns="0" tIns="70485" rIns="0" bIns="0" anchor="t"/>
          <a:lstStyle/>
          <a:p>
            <a:pPr marL="91440" marR="0" indent="0" algn="l">
              <a:lnSpc>
                <a:spcPts val="2000"/>
              </a:lnSpc>
              <a:spcAft>
                <a:spcPts val="375"/>
              </a:spcAft>
            </a:pPr>
            <a:r>
              <a:rPr lang="en-US" sz="1650" spc="0">
                <a:solidFill>
                  <a:srgbClr val="FFFFFF"/>
                </a:solidFill>
                <a:latin typeface="Arial" panose="02020603050405020304" pitchFamily="2"/>
              </a:rPr>
              <a:t>Uchenna Tunji Bature </a:t>
            </a:r>
          </a:p>
        </p:txBody>
      </p:sp>
      <p:sp>
        <p:nvSpPr>
          <p:cNvPr id="9" name="Text Placeholder 8"/>
          <p:cNvSpPr>
            <a:spLocks noGrp="1"/>
          </p:cNvSpPr>
          <p:nvPr>
            <p:ph type="body" idx="10"/>
          </p:nvPr>
        </p:nvSpPr>
        <p:spPr>
          <a:xfrm>
            <a:off x="6429375" y="1636395"/>
            <a:ext cx="5762625" cy="745490"/>
          </a:xfrm>
          <a:prstGeom prst="rect">
            <a:avLst/>
          </a:prstGeom>
          <a:noFill/>
          <a:ln w="0" cmpd="sng">
            <a:noFill/>
            <a:prstDash val="solid"/>
          </a:ln>
        </p:spPr>
        <p:txBody>
          <a:bodyPr vert="horz" lIns="0" tIns="15240" rIns="0" bIns="0" anchor="t">
            <a:normAutofit fontScale="95000"/>
          </a:bodyPr>
          <a:lstStyle/>
          <a:p>
            <a:pPr marL="0" marR="0" indent="0" algn="l">
              <a:lnSpc>
                <a:spcPts val="2900"/>
              </a:lnSpc>
              <a:spcAft>
                <a:spcPts val="0"/>
              </a:spcAft>
            </a:pPr>
            <a:r>
              <a:rPr lang="en-US" sz="2500" b="1" spc="0">
                <a:solidFill>
                  <a:srgbClr val="000000"/>
                </a:solidFill>
                <a:latin typeface="Arial" panose="02020603050405020304" pitchFamily="2"/>
              </a:rPr>
              <a:t>Senior Petroleum Engineering Consultant – ABCD Drilling </a:t>
            </a:r>
          </a:p>
        </p:txBody>
      </p:sp>
      <p:sp>
        <p:nvSpPr>
          <p:cNvPr id="10" name="Text Placeholder 9"/>
          <p:cNvSpPr>
            <a:spLocks noGrp="1"/>
          </p:cNvSpPr>
          <p:nvPr>
            <p:ph type="body" idx="10"/>
          </p:nvPr>
        </p:nvSpPr>
        <p:spPr>
          <a:xfrm>
            <a:off x="4105275" y="3378200"/>
            <a:ext cx="8086725" cy="457200"/>
          </a:xfrm>
          <a:prstGeom prst="rect">
            <a:avLst/>
          </a:prstGeom>
          <a:noFill/>
          <a:ln w="0" cmpd="sng">
            <a:noFill/>
            <a:prstDash val="solid"/>
          </a:ln>
        </p:spPr>
        <p:txBody>
          <a:bodyPr vert="horz" lIns="0" tIns="42545" rIns="0" bIns="0" anchor="t"/>
          <a:lstStyle/>
          <a:p>
            <a:pPr marL="0" marR="0" indent="0" algn="l">
              <a:lnSpc>
                <a:spcPts val="3200"/>
              </a:lnSpc>
              <a:spcAft>
                <a:spcPts val="0"/>
              </a:spcAft>
            </a:pPr>
            <a:r>
              <a:rPr lang="en-US" sz="3150" spc="0">
                <a:solidFill>
                  <a:srgbClr val="000000"/>
                </a:solidFill>
                <a:latin typeface="Calibri" panose="02020603050405020304" pitchFamily="2"/>
              </a:rPr>
              <a:t>A brief profile of 150 words </a:t>
            </a:r>
          </a:p>
        </p:txBody>
      </p:sp>
    </p:spTree>
    <p:extLst>
      <p:ext uri="{BB962C8B-B14F-4D97-AF65-F5344CB8AC3E}">
        <p14:creationId xmlns:p14="http://schemas.microsoft.com/office/powerpoint/2010/main" val="96621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40"/>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5"/>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1"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1"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1"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9"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1"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9" y="457200"/>
            <a:ext cx="393223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7"/>
            <a:ext cx="6172201"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9" y="2057400"/>
            <a:ext cx="393223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9" y="457200"/>
            <a:ext cx="393223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7"/>
            <a:ext cx="6172201" cy="4873625"/>
          </a:xfrm>
          <a:prstGeom prst="rect">
            <a:avLst/>
          </a:prstGeom>
          <a:noFill/>
          <a:ln>
            <a:noFill/>
          </a:ln>
        </p:spPr>
      </p:sp>
      <p:sp>
        <p:nvSpPr>
          <p:cNvPr id="68" name="Google Shape;68;p10"/>
          <p:cNvSpPr txBox="1">
            <a:spLocks noGrp="1"/>
          </p:cNvSpPr>
          <p:nvPr>
            <p:ph type="body" idx="1"/>
          </p:nvPr>
        </p:nvSpPr>
        <p:spPr>
          <a:xfrm>
            <a:off x="839789" y="2057400"/>
            <a:ext cx="393223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jp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1"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1"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1"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1"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8" name="Google Shape;88;p13" descr="ABL_PPT_012.jpg"/>
          <p:cNvPicPr preferRelativeResize="0"/>
          <p:nvPr/>
        </p:nvPicPr>
        <p:blipFill rotWithShape="1">
          <a:blip r:embed="rId11">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8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p35"/>
          <p:cNvSpPr/>
          <p:nvPr/>
        </p:nvSpPr>
        <p:spPr>
          <a:xfrm>
            <a:off x="1524" y="0"/>
            <a:ext cx="12188952"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17" name="Google Shape;217;p35" descr="A blue and white rectangular frame&#10;&#10;Description automatically generated"/>
          <p:cNvPicPr preferRelativeResize="0"/>
          <p:nvPr/>
        </p:nvPicPr>
        <p:blipFill rotWithShape="1">
          <a:blip r:embed="rId3">
            <a:alphaModFix/>
          </a:blip>
          <a:srcRect b="18"/>
          <a:stretch/>
        </p:blipFill>
        <p:spPr>
          <a:xfrm>
            <a:off x="20" y="1282"/>
            <a:ext cx="12191980" cy="6856718"/>
          </a:xfrm>
          <a:prstGeom prst="rect">
            <a:avLst/>
          </a:prstGeom>
          <a:noFill/>
          <a:ln>
            <a:noFill/>
          </a:ln>
        </p:spPr>
      </p:pic>
      <p:sp>
        <p:nvSpPr>
          <p:cNvPr id="218" name="Google Shape;218;p35"/>
          <p:cNvSpPr txBox="1"/>
          <p:nvPr/>
        </p:nvSpPr>
        <p:spPr>
          <a:xfrm>
            <a:off x="609600" y="2057904"/>
            <a:ext cx="11134165" cy="21290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i="0" u="none" strike="noStrike" cap="none" dirty="0">
                <a:solidFill>
                  <a:schemeClr val="tx1"/>
                </a:solidFill>
                <a:latin typeface="Arial"/>
                <a:ea typeface="Arial"/>
                <a:cs typeface="Arial"/>
                <a:sym typeface="Arial"/>
              </a:rPr>
              <a:t>SPE-221722-MS</a:t>
            </a:r>
          </a:p>
          <a:p>
            <a:pPr marL="0" marR="0" lvl="0" indent="0" algn="ctr" rtl="0">
              <a:spcBef>
                <a:spcPts val="0"/>
              </a:spcBef>
              <a:spcAft>
                <a:spcPts val="0"/>
              </a:spcAft>
              <a:buNone/>
            </a:pPr>
            <a:endParaRPr lang="en-US" sz="2800" b="1" i="0" u="none" strike="noStrike" cap="none" dirty="0">
              <a:solidFill>
                <a:schemeClr val="tx1"/>
              </a:solidFill>
              <a:latin typeface="Arial"/>
              <a:ea typeface="Arial"/>
              <a:cs typeface="Arial"/>
              <a:sym typeface="Arial"/>
            </a:endParaRPr>
          </a:p>
          <a:p>
            <a:pPr marL="457200" algn="ctr">
              <a:lnSpc>
                <a:spcPct val="107000"/>
              </a:lnSpc>
            </a:pPr>
            <a:r>
              <a:rPr lang="en-US" sz="2800" b="1" dirty="0">
                <a:effectLst/>
                <a:latin typeface="Arial" panose="020B0604020202020204" pitchFamily="34" charset="0"/>
                <a:ea typeface="Times New Roman" panose="02020603050405020304" pitchFamily="18" charset="0"/>
                <a:cs typeface="Arial" panose="020B0604020202020204" pitchFamily="34" charset="0"/>
              </a:rPr>
              <a:t>Geothermal Energy Assessment in Africa</a:t>
            </a:r>
            <a:endParaRPr lang="en-NG" sz="2800" dirty="0">
              <a:effectLst/>
              <a:latin typeface="Arial" panose="020B0604020202020204" pitchFamily="34" charset="0"/>
              <a:ea typeface="Cambria" panose="02040503050406030204" pitchFamily="18" charset="0"/>
              <a:cs typeface="Arial" panose="020B0604020202020204" pitchFamily="34" charset="0"/>
            </a:endParaRPr>
          </a:p>
          <a:p>
            <a:pPr marL="457200" algn="ctr">
              <a:lnSpc>
                <a:spcPct val="107000"/>
              </a:lnSpc>
              <a:spcAft>
                <a:spcPts val="800"/>
              </a:spcAft>
            </a:pPr>
            <a:r>
              <a:rPr lang="en-US" sz="2800" b="1" dirty="0">
                <a:effectLst/>
                <a:latin typeface="Arial" panose="020B0604020202020204" pitchFamily="34" charset="0"/>
                <a:ea typeface="Times New Roman" panose="02020603050405020304" pitchFamily="18" charset="0"/>
                <a:cs typeface="Arial" panose="020B0604020202020204" pitchFamily="34" charset="0"/>
              </a:rPr>
              <a:t>A Pathway to Renewable Energy</a:t>
            </a:r>
            <a:endParaRPr lang="en-NG" sz="2800" dirty="0">
              <a:effectLst/>
              <a:latin typeface="Arial" panose="020B0604020202020204" pitchFamily="34" charset="0"/>
              <a:ea typeface="Cambria" panose="02040503050406030204" pitchFamily="18" charset="0"/>
              <a:cs typeface="Arial" panose="020B0604020202020204" pitchFamily="34" charset="0"/>
            </a:endParaRPr>
          </a:p>
        </p:txBody>
      </p:sp>
      <p:sp>
        <p:nvSpPr>
          <p:cNvPr id="219" name="Google Shape;219;p35"/>
          <p:cNvSpPr txBox="1"/>
          <p:nvPr/>
        </p:nvSpPr>
        <p:spPr>
          <a:xfrm>
            <a:off x="1776662" y="4400550"/>
            <a:ext cx="9329488" cy="1374608"/>
          </a:xfrm>
          <a:prstGeom prst="rect">
            <a:avLst/>
          </a:prstGeom>
          <a:noFill/>
          <a:ln>
            <a:noFill/>
          </a:ln>
        </p:spPr>
        <p:txBody>
          <a:bodyPr spcFirstLastPara="1" wrap="square" lIns="91425" tIns="45700" rIns="91425" bIns="45700" anchor="t" anchorCtr="0">
            <a:noAutofit/>
          </a:bodyPr>
          <a:lstStyle/>
          <a:p>
            <a:pPr algn="ctr">
              <a:buSzPts val="2000"/>
            </a:pPr>
            <a:endParaRPr lang="en-US" sz="2400" b="0" i="0" u="none" strike="noStrike" cap="none" dirty="0">
              <a:solidFill>
                <a:srgbClr val="000000"/>
              </a:solidFill>
              <a:latin typeface="Arial"/>
              <a:ea typeface="Arial"/>
              <a:cs typeface="Arial"/>
              <a:sym typeface="Arial"/>
            </a:endParaRPr>
          </a:p>
          <a:p>
            <a:pPr algn="ctr">
              <a:buSzPts val="2000"/>
            </a:pPr>
            <a:r>
              <a:rPr lang="en-US" sz="2000" i="0" u="none" strike="noStrike" cap="none" dirty="0">
                <a:solidFill>
                  <a:srgbClr val="000000"/>
                </a:solidFill>
                <a:latin typeface="Arial"/>
                <a:ea typeface="Arial"/>
                <a:cs typeface="Arial"/>
                <a:sym typeface="Arial"/>
              </a:rPr>
              <a:t>P. Akagbosu ,</a:t>
            </a:r>
            <a:r>
              <a:rPr lang="en-US" sz="2000" dirty="0">
                <a:solidFill>
                  <a:srgbClr val="000000"/>
                </a:solidFill>
                <a:effectLst/>
                <a:latin typeface="Arial" panose="020B0604020202020204" pitchFamily="34" charset="0"/>
                <a:ea typeface="Arial" panose="020B0604020202020204" pitchFamily="34" charset="0"/>
              </a:rPr>
              <a:t> A. Ofi</a:t>
            </a:r>
            <a:r>
              <a:rPr lang="en-US" sz="2000" baseline="30000" dirty="0">
                <a:solidFill>
                  <a:srgbClr val="000000"/>
                </a:solidFill>
                <a:effectLst/>
                <a:latin typeface="Arial" panose="020B0604020202020204" pitchFamily="34" charset="0"/>
                <a:ea typeface="Arial" panose="020B0604020202020204" pitchFamily="34" charset="0"/>
              </a:rPr>
              <a:t> </a:t>
            </a:r>
            <a:r>
              <a:rPr lang="en-US" sz="2000" i="0" u="none" strike="noStrike" cap="none" dirty="0">
                <a:solidFill>
                  <a:srgbClr val="000000"/>
                </a:solidFill>
                <a:latin typeface="Arial"/>
                <a:ea typeface="Arial"/>
                <a:cs typeface="Arial"/>
                <a:sym typeface="Arial"/>
              </a:rPr>
              <a:t>,</a:t>
            </a:r>
            <a:r>
              <a:rPr lang="en-US" sz="2000" baseline="30000" dirty="0">
                <a:solidFill>
                  <a:srgbClr val="000000"/>
                </a:solidFill>
                <a:effectLst/>
                <a:latin typeface="Arial" panose="020B0604020202020204" pitchFamily="34" charset="0"/>
                <a:ea typeface="Arial" panose="020B0604020202020204" pitchFamily="34" charset="0"/>
              </a:rPr>
              <a:t>  </a:t>
            </a:r>
            <a:r>
              <a:rPr lang="en-US" sz="2000" dirty="0">
                <a:solidFill>
                  <a:srgbClr val="000000"/>
                </a:solidFill>
                <a:effectLst/>
                <a:latin typeface="Arial" panose="020B0604020202020204" pitchFamily="34" charset="0"/>
                <a:ea typeface="Arial" panose="020B0604020202020204" pitchFamily="34" charset="0"/>
              </a:rPr>
              <a:t> D. Odofin,  </a:t>
            </a:r>
            <a:r>
              <a:rPr lang="en-US" sz="2000" i="0" u="none" strike="noStrike" cap="none" dirty="0">
                <a:solidFill>
                  <a:srgbClr val="000000"/>
                </a:solidFill>
                <a:latin typeface="Arial"/>
                <a:ea typeface="Arial"/>
                <a:cs typeface="Arial"/>
                <a:sym typeface="Arial"/>
              </a:rPr>
              <a:t>Baker Hughes</a:t>
            </a:r>
          </a:p>
          <a:p>
            <a:pPr algn="ctr">
              <a:buSzPts val="2000"/>
            </a:pPr>
            <a:r>
              <a:rPr lang="en-US" sz="2000" dirty="0">
                <a:solidFill>
                  <a:srgbClr val="000000"/>
                </a:solidFill>
                <a:effectLst/>
                <a:latin typeface="Arial" panose="020B0604020202020204" pitchFamily="34" charset="0"/>
                <a:ea typeface="Arial" panose="020B0604020202020204" pitchFamily="34" charset="0"/>
              </a:rPr>
              <a:t>J. J. Areola</a:t>
            </a:r>
            <a:r>
              <a:rPr lang="en-US" sz="2000" baseline="30000" dirty="0">
                <a:latin typeface="Arial" panose="020B0604020202020204" pitchFamily="34" charset="0"/>
                <a:ea typeface="Arial" panose="020B0604020202020204" pitchFamily="34" charset="0"/>
              </a:rPr>
              <a:t>  </a:t>
            </a:r>
            <a:r>
              <a:rPr lang="en-US" sz="2000" dirty="0">
                <a:effectLst/>
                <a:latin typeface="Arial" panose="020B0604020202020204" pitchFamily="34" charset="0"/>
                <a:ea typeface="Times New Roman" panose="02020603050405020304" pitchFamily="18" charset="0"/>
              </a:rPr>
              <a:t>Federal University of Technology Akure, Nigeria</a:t>
            </a:r>
            <a:endParaRPr lang="en-US" sz="2000" dirty="0">
              <a:latin typeface="Arial" panose="020B0604020202020204" pitchFamily="34" charset="0"/>
              <a:ea typeface="Times New Roman" panose="02020603050405020304" pitchFamily="18" charset="0"/>
            </a:endParaRPr>
          </a:p>
          <a:p>
            <a:pPr marL="0" marR="0" lvl="0" indent="0" algn="ctr" rtl="0">
              <a:spcBef>
                <a:spcPts val="0"/>
              </a:spcBef>
              <a:spcAft>
                <a:spcPts val="0"/>
              </a:spcAft>
              <a:buClr>
                <a:srgbClr val="000000"/>
              </a:buClr>
              <a:buSzPts val="2000"/>
              <a:buFont typeface="Arial"/>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FB7D-6B17-E06C-9738-BC9A178D0185}"/>
              </a:ext>
            </a:extLst>
          </p:cNvPr>
          <p:cNvSpPr>
            <a:spLocks noGrp="1"/>
          </p:cNvSpPr>
          <p:nvPr>
            <p:ph type="title"/>
          </p:nvPr>
        </p:nvSpPr>
        <p:spPr/>
        <p:txBody>
          <a:bodyPr/>
          <a:lstStyle/>
          <a:p>
            <a:r>
              <a:rPr lang="en-US" sz="4400" b="1" i="0" u="none" strike="noStrike" cap="none" dirty="0">
                <a:solidFill>
                  <a:srgbClr val="000000"/>
                </a:solidFill>
                <a:latin typeface="Arial"/>
                <a:ea typeface="Arial"/>
                <a:cs typeface="Arial"/>
                <a:sym typeface="Arial"/>
              </a:rPr>
              <a:t>Conclusions &amp; recommendation</a:t>
            </a:r>
            <a:endParaRPr lang="en-US" dirty="0"/>
          </a:p>
        </p:txBody>
      </p:sp>
      <p:sp>
        <p:nvSpPr>
          <p:cNvPr id="3" name="Text Placeholder 2">
            <a:extLst>
              <a:ext uri="{FF2B5EF4-FFF2-40B4-BE49-F238E27FC236}">
                <a16:creationId xmlns:a16="http://schemas.microsoft.com/office/drawing/2014/main" id="{67B80D73-E4F4-9438-3AFB-11040471CFE7}"/>
              </a:ext>
            </a:extLst>
          </p:cNvPr>
          <p:cNvSpPr>
            <a:spLocks noGrp="1"/>
          </p:cNvSpPr>
          <p:nvPr>
            <p:ph type="body" idx="1"/>
          </p:nvPr>
        </p:nvSpPr>
        <p:spPr>
          <a:xfrm>
            <a:off x="0" y="1275347"/>
            <a:ext cx="12192000" cy="5582653"/>
          </a:xfrm>
        </p:spPr>
        <p:txBody>
          <a:bodyPr/>
          <a:lstStyle/>
          <a:p>
            <a:pPr algn="just">
              <a:lnSpc>
                <a:spcPct val="107000"/>
              </a:lnSpc>
              <a:spcAft>
                <a:spcPts val="80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The fluid required for geothermal energy production is Subsurface aquifer</a:t>
            </a:r>
          </a:p>
          <a:p>
            <a:pPr algn="just">
              <a:lnSpc>
                <a:spcPct val="107000"/>
              </a:lnSpc>
              <a:spcAft>
                <a:spcPts val="800"/>
              </a:spcAft>
            </a:pPr>
            <a:endParaRPr lang="en-NG" sz="28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US" sz="2800" dirty="0">
                <a:latin typeface="Calibri" panose="020F0502020204030204" pitchFamily="34" charset="0"/>
                <a:ea typeface="Times New Roman" panose="02020603050405020304" pitchFamily="18" charset="0"/>
                <a:cs typeface="Calibri" panose="020F0502020204030204" pitchFamily="34" charset="0"/>
              </a:rPr>
              <a:t>Rock and fluid properties critical for geothermal energy production are permeability, porosity</a:t>
            </a:r>
            <a:r>
              <a:rPr lang="en-US" sz="2800" dirty="0">
                <a:effectLst/>
                <a:latin typeface="Calibri" panose="020F0502020204030204" pitchFamily="34" charset="0"/>
                <a:ea typeface="Times New Roman" panose="02020603050405020304" pitchFamily="18" charset="0"/>
                <a:cs typeface="Calibri" panose="020F0502020204030204" pitchFamily="34" charset="0"/>
              </a:rPr>
              <a:t>, providing a comprehensive framework for geothermal reservoir characterization. </a:t>
            </a:r>
          </a:p>
          <a:p>
            <a:pPr algn="just">
              <a:lnSpc>
                <a:spcPct val="107000"/>
              </a:lnSpc>
              <a:spcAft>
                <a:spcPts val="800"/>
              </a:spcAft>
            </a:pP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US" sz="2800" dirty="0">
                <a:effectLst/>
                <a:latin typeface="Calibri" panose="020F0502020204030204" pitchFamily="34" charset="0"/>
                <a:ea typeface="Times New Roman" panose="02020603050405020304" pitchFamily="18" charset="0"/>
                <a:cs typeface="Calibri" panose="020F0502020204030204" pitchFamily="34" charset="0"/>
              </a:rPr>
              <a:t>Integrating various data sources, including geological, Petrophysical, geophysical (seismic surface maps) &amp; Geomechanics study to gain a comprehensive understanding of subsurface dynamics for sustainable geothermal energy production</a:t>
            </a:r>
            <a:endParaRPr lang="en-NG" sz="2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028168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FB7D-6B17-E06C-9738-BC9A178D0185}"/>
              </a:ext>
            </a:extLst>
          </p:cNvPr>
          <p:cNvSpPr>
            <a:spLocks noGrp="1"/>
          </p:cNvSpPr>
          <p:nvPr>
            <p:ph type="title"/>
          </p:nvPr>
        </p:nvSpPr>
        <p:spPr/>
        <p:txBody>
          <a:bodyPr/>
          <a:lstStyle/>
          <a:p>
            <a:r>
              <a:rPr lang="en-US" sz="44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Acknowledgments</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7B80D73-E4F4-9438-3AFB-11040471CFE7}"/>
              </a:ext>
            </a:extLst>
          </p:cNvPr>
          <p:cNvSpPr>
            <a:spLocks noGrp="1"/>
          </p:cNvSpPr>
          <p:nvPr>
            <p:ph type="body" idx="1"/>
          </p:nvPr>
        </p:nvSpPr>
        <p:spPr/>
        <p:txBody>
          <a:bodyPr/>
          <a:lstStyle/>
          <a:p>
            <a:r>
              <a:rPr lang="en-US" dirty="0"/>
              <a:t>The authors thank Baker Hughes for permission to publish this paper</a:t>
            </a:r>
          </a:p>
          <a:p>
            <a:endParaRPr lang="en-US" dirty="0"/>
          </a:p>
          <a:p>
            <a:endParaRPr lang="en-US" dirty="0"/>
          </a:p>
        </p:txBody>
      </p:sp>
      <p:sp>
        <p:nvSpPr>
          <p:cNvPr id="4" name="Google Shape;231;p37">
            <a:extLst>
              <a:ext uri="{FF2B5EF4-FFF2-40B4-BE49-F238E27FC236}">
                <a16:creationId xmlns:a16="http://schemas.microsoft.com/office/drawing/2014/main" id="{23A0B785-F424-16F3-A3F2-B1980AAE0F4F}"/>
              </a:ext>
            </a:extLst>
          </p:cNvPr>
          <p:cNvSpPr txBox="1"/>
          <p:nvPr/>
        </p:nvSpPr>
        <p:spPr>
          <a:xfrm>
            <a:off x="1612230" y="3863183"/>
            <a:ext cx="8763001" cy="5143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i="0" u="none" strike="noStrike" cap="none" dirty="0">
                <a:solidFill>
                  <a:srgbClr val="000000"/>
                </a:solidFill>
                <a:latin typeface="Arial"/>
                <a:ea typeface="Arial"/>
                <a:cs typeface="Arial"/>
                <a:sym typeface="Arial"/>
              </a:rPr>
              <a:t>Thank You / Questions</a:t>
            </a:r>
            <a:endParaRPr dirty="0"/>
          </a:p>
        </p:txBody>
      </p:sp>
    </p:spTree>
    <p:extLst>
      <p:ext uri="{BB962C8B-B14F-4D97-AF65-F5344CB8AC3E}">
        <p14:creationId xmlns:p14="http://schemas.microsoft.com/office/powerpoint/2010/main" val="58308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1206499"/>
            <a:ext cx="12106275" cy="1620921"/>
          </a:xfrm>
          <a:prstGeom prst="rect">
            <a:avLst/>
          </a:prstGeom>
        </p:spPr>
      </p:pic>
      <p:pic>
        <p:nvPicPr>
          <p:cNvPr id="5" name="Picture 4"/>
          <p:cNvPicPr/>
          <p:nvPr/>
        </p:nvPicPr>
        <p:blipFill>
          <a:blip r:embed="rId3"/>
          <a:stretch>
            <a:fillRect/>
          </a:stretch>
        </p:blipFill>
        <p:spPr>
          <a:xfrm>
            <a:off x="10210800" y="381000"/>
            <a:ext cx="1422400" cy="615950"/>
          </a:xfrm>
          <a:prstGeom prst="rect">
            <a:avLst/>
          </a:prstGeom>
        </p:spPr>
      </p:pic>
      <p:sp>
        <p:nvSpPr>
          <p:cNvPr id="8" name="Text Placeholder 7"/>
          <p:cNvSpPr>
            <a:spLocks noGrp="1"/>
          </p:cNvSpPr>
          <p:nvPr>
            <p:ph type="body" idx="10"/>
          </p:nvPr>
        </p:nvSpPr>
        <p:spPr>
          <a:xfrm>
            <a:off x="2867025" y="1666875"/>
            <a:ext cx="3111500" cy="374650"/>
          </a:xfrm>
          <a:prstGeom prst="rect">
            <a:avLst/>
          </a:prstGeom>
          <a:solidFill>
            <a:srgbClr val="00B050"/>
          </a:solidFill>
          <a:ln w="0" cmpd="sng">
            <a:noFill/>
            <a:prstDash val="solid"/>
          </a:ln>
        </p:spPr>
        <p:txBody>
          <a:bodyPr vert="horz" lIns="0" tIns="70485" rIns="0" bIns="0" anchor="t"/>
          <a:lstStyle/>
          <a:p>
            <a:pPr marL="91440" marR="0" indent="0" algn="l">
              <a:lnSpc>
                <a:spcPts val="2000"/>
              </a:lnSpc>
              <a:spcAft>
                <a:spcPts val="375"/>
              </a:spcAft>
            </a:pPr>
            <a:r>
              <a:rPr lang="en-US" sz="1650" spc="0" dirty="0">
                <a:solidFill>
                  <a:srgbClr val="FFFFFF"/>
                </a:solidFill>
                <a:latin typeface="Arial" panose="02020603050405020304" pitchFamily="2"/>
              </a:rPr>
              <a:t>Pius Akagbosu Imorgiemeh</a:t>
            </a:r>
          </a:p>
        </p:txBody>
      </p:sp>
      <p:sp>
        <p:nvSpPr>
          <p:cNvPr id="9" name="Text Placeholder 8"/>
          <p:cNvSpPr>
            <a:spLocks noGrp="1"/>
          </p:cNvSpPr>
          <p:nvPr>
            <p:ph type="body" idx="10"/>
          </p:nvPr>
        </p:nvSpPr>
        <p:spPr>
          <a:xfrm>
            <a:off x="6429375" y="1552575"/>
            <a:ext cx="5676900" cy="1085850"/>
          </a:xfrm>
          <a:prstGeom prst="rect">
            <a:avLst/>
          </a:prstGeom>
          <a:noFill/>
          <a:ln w="0" cmpd="sng">
            <a:noFill/>
            <a:prstDash val="solid"/>
          </a:ln>
        </p:spPr>
        <p:txBody>
          <a:bodyPr vert="horz" lIns="0" tIns="15240" rIns="0" bIns="0" anchor="t">
            <a:normAutofit fontScale="25000" lnSpcReduction="20000"/>
          </a:bodyPr>
          <a:lstStyle/>
          <a:p>
            <a:pPr marL="0" marR="0" lvl="0" indent="0" algn="l" rtl="0">
              <a:spcBef>
                <a:spcPts val="0"/>
              </a:spcBef>
              <a:spcAft>
                <a:spcPts val="0"/>
              </a:spcAft>
              <a:buNone/>
            </a:pPr>
            <a:r>
              <a:rPr lang="en-US" sz="9600" b="1" i="0" u="none" strike="noStrike" cap="none" dirty="0">
                <a:solidFill>
                  <a:schemeClr val="dk1"/>
                </a:solidFill>
                <a:latin typeface="Calibri" panose="020F0502020204030204" pitchFamily="34" charset="0"/>
                <a:ea typeface="Poppins Medium"/>
                <a:cs typeface="Calibri" panose="020F0502020204030204" pitchFamily="34" charset="0"/>
                <a:sym typeface="Poppins Medium"/>
              </a:rPr>
              <a:t>Completion, Intervention &amp; Measurement Advisor</a:t>
            </a:r>
          </a:p>
          <a:p>
            <a:pPr marL="0" marR="0" lvl="0" indent="0" algn="l" rtl="0">
              <a:spcBef>
                <a:spcPts val="0"/>
              </a:spcBef>
              <a:spcAft>
                <a:spcPts val="0"/>
              </a:spcAft>
              <a:buNone/>
            </a:pPr>
            <a:r>
              <a:rPr lang="en-US" sz="9600" b="1" dirty="0">
                <a:solidFill>
                  <a:schemeClr val="dk1"/>
                </a:solidFill>
                <a:latin typeface="Calibri" panose="020F0502020204030204" pitchFamily="34" charset="0"/>
                <a:cs typeface="Calibri" panose="020F0502020204030204" pitchFamily="34" charset="0"/>
                <a:sym typeface="Poppins Medium"/>
              </a:rPr>
              <a:t>GaffneyCline energy advisory</a:t>
            </a:r>
          </a:p>
          <a:p>
            <a:pPr marL="0" marR="0" lvl="0" indent="0" algn="l" rtl="0">
              <a:spcBef>
                <a:spcPts val="0"/>
              </a:spcBef>
              <a:spcAft>
                <a:spcPts val="0"/>
              </a:spcAft>
              <a:buNone/>
            </a:pPr>
            <a:r>
              <a:rPr lang="en-US" sz="9600" b="1" dirty="0">
                <a:solidFill>
                  <a:schemeClr val="dk1"/>
                </a:solidFill>
                <a:latin typeface="Calibri" panose="020F0502020204030204" pitchFamily="34" charset="0"/>
                <a:cs typeface="Calibri" panose="020F0502020204030204" pitchFamily="34" charset="0"/>
                <a:sym typeface="Poppins Medium"/>
              </a:rPr>
              <a:t>Baker Hughes</a:t>
            </a:r>
            <a:endParaRPr lang="en-US" sz="9600" b="1" dirty="0">
              <a:latin typeface="Calibri" panose="020F0502020204030204" pitchFamily="34" charset="0"/>
              <a:cs typeface="Calibri" panose="020F0502020204030204" pitchFamily="34" charset="0"/>
            </a:endParaRPr>
          </a:p>
          <a:p>
            <a:pPr marL="0" marR="0" indent="0" algn="l">
              <a:lnSpc>
                <a:spcPts val="2900"/>
              </a:lnSpc>
              <a:spcAft>
                <a:spcPts val="0"/>
              </a:spcAft>
            </a:pPr>
            <a:endParaRPr lang="en-US" sz="2500" b="1" spc="0" dirty="0">
              <a:solidFill>
                <a:srgbClr val="000000"/>
              </a:solidFill>
              <a:latin typeface="Arial" panose="02020603050405020304" pitchFamily="2"/>
            </a:endParaRPr>
          </a:p>
        </p:txBody>
      </p:sp>
      <p:sp>
        <p:nvSpPr>
          <p:cNvPr id="10" name="Text Placeholder 9"/>
          <p:cNvSpPr>
            <a:spLocks noGrp="1"/>
          </p:cNvSpPr>
          <p:nvPr>
            <p:ph type="body" idx="10"/>
          </p:nvPr>
        </p:nvSpPr>
        <p:spPr>
          <a:xfrm>
            <a:off x="2430380" y="2984500"/>
            <a:ext cx="9533020" cy="3400425"/>
          </a:xfrm>
          <a:prstGeom prst="rect">
            <a:avLst/>
          </a:prstGeom>
          <a:noFill/>
          <a:ln w="0" cmpd="sng">
            <a:noFill/>
            <a:prstDash val="solid"/>
          </a:ln>
        </p:spPr>
        <p:txBody>
          <a:bodyPr vert="horz" lIns="0" tIns="42545" rIns="0" bIns="0" anchor="t"/>
          <a:lstStyle/>
          <a:p>
            <a:pPr marL="0" marR="0" indent="0" algn="just">
              <a:lnSpc>
                <a:spcPts val="3200"/>
              </a:lnSpc>
              <a:spcAft>
                <a:spcPts val="0"/>
              </a:spcAft>
            </a:pPr>
            <a:r>
              <a:rPr lang="en-US" sz="24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Pius is Completion , Intervention &amp;  measurements (CIM) advisor in Baker Hughes with about 15 years’ experience in the industry. Expertise in Pulsed Neutron logs analysis (PNC, Carbon oxygen &amp; Sigma), Cement bond logs, Production logs analysis, Open hole saturation analysis, Wireline and MWD data Processing, renewable energy &amp; technical sales. I earned BSc. in Physics &amp; MSc. in Exploration Geophysics in Delta State University &amp; University of Benin respectively.</a:t>
            </a:r>
            <a:endParaRPr lang="en-US" sz="2400" spc="0" dirty="0">
              <a:solidFill>
                <a:srgbClr val="000000"/>
              </a:solidFill>
              <a:latin typeface="Calibri" panose="02020603050405020304" pitchFamily="2"/>
            </a:endParaRPr>
          </a:p>
        </p:txBody>
      </p:sp>
      <p:pic>
        <p:nvPicPr>
          <p:cNvPr id="2" name="Picture 1">
            <a:extLst>
              <a:ext uri="{FF2B5EF4-FFF2-40B4-BE49-F238E27FC236}">
                <a16:creationId xmlns:a16="http://schemas.microsoft.com/office/drawing/2014/main" id="{7FA3F139-916B-29BE-933E-1B4B93FBFDAB}"/>
              </a:ext>
            </a:extLst>
          </p:cNvPr>
          <p:cNvPicPr>
            <a:picLocks noChangeAspect="1"/>
          </p:cNvPicPr>
          <p:nvPr/>
        </p:nvPicPr>
        <p:blipFill>
          <a:blip r:embed="rId4"/>
          <a:stretch>
            <a:fillRect/>
          </a:stretch>
        </p:blipFill>
        <p:spPr>
          <a:xfrm>
            <a:off x="228601" y="1552575"/>
            <a:ext cx="1764624" cy="2266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D6DA-226F-7334-6DF2-5E721B74CD51}"/>
              </a:ext>
            </a:extLst>
          </p:cNvPr>
          <p:cNvSpPr>
            <a:spLocks noGrp="1"/>
          </p:cNvSpPr>
          <p:nvPr>
            <p:ph type="title"/>
          </p:nvPr>
        </p:nvSpPr>
        <p:spPr/>
        <p:txBody>
          <a:bodyPr/>
          <a:lstStyle/>
          <a:p>
            <a:r>
              <a:rPr lang="en-US" b="1" dirty="0"/>
              <a:t>Introduction</a:t>
            </a:r>
          </a:p>
        </p:txBody>
      </p:sp>
      <p:sp>
        <p:nvSpPr>
          <p:cNvPr id="3" name="Text Placeholder 2">
            <a:extLst>
              <a:ext uri="{FF2B5EF4-FFF2-40B4-BE49-F238E27FC236}">
                <a16:creationId xmlns:a16="http://schemas.microsoft.com/office/drawing/2014/main" id="{28B90A99-EE87-B6EF-A73F-415B4450633B}"/>
              </a:ext>
            </a:extLst>
          </p:cNvPr>
          <p:cNvSpPr>
            <a:spLocks noGrp="1"/>
          </p:cNvSpPr>
          <p:nvPr>
            <p:ph type="body" idx="1"/>
          </p:nvPr>
        </p:nvSpPr>
        <p:spPr>
          <a:xfrm>
            <a:off x="0" y="1417638"/>
            <a:ext cx="12103768" cy="5440362"/>
          </a:xfrm>
        </p:spPr>
        <p:txBody>
          <a:bodyPr/>
          <a:lstStyle/>
          <a:p>
            <a:pPr marL="342900" indent="-342900" algn="just" eaLnBrk="1" hangingPunct="1">
              <a:lnSpc>
                <a:spcPct val="150000"/>
              </a:lnSpc>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Geothermal is a renewable energy system that offers promising solutions for sustainable energy production by utilization the earth internal heat generated by decay of radioactive isotopes in the planet’s core and transferred to the surface by conduction &amp; convection</a:t>
            </a:r>
          </a:p>
          <a:p>
            <a:pPr marL="342900" indent="-342900" algn="just" eaLnBrk="1" hangingPunct="1">
              <a:lnSpc>
                <a:spcPct val="150000"/>
              </a:lnSpc>
              <a:buFont typeface="Arial" panose="020B0604020202020204" pitchFamily="34" charset="0"/>
              <a:buChar char="•"/>
            </a:pPr>
            <a:endParaRPr lang="en-US" altLang="en-US" sz="2800"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Geothermal energy stands as a promising renewable resource with vast untapped potential in Africa</a:t>
            </a:r>
          </a:p>
          <a:p>
            <a:pPr marL="342900" indent="-342900" algn="just">
              <a:lnSpc>
                <a:spcPct val="150000"/>
              </a:lnSpc>
              <a:buFont typeface="Arial" panose="020B0604020202020204" pitchFamily="34" charset="0"/>
              <a:buChar char="•"/>
            </a:pPr>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130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D6DA-226F-7334-6DF2-5E721B74CD51}"/>
              </a:ext>
            </a:extLst>
          </p:cNvPr>
          <p:cNvSpPr>
            <a:spLocks noGrp="1"/>
          </p:cNvSpPr>
          <p:nvPr>
            <p:ph type="title"/>
          </p:nvPr>
        </p:nvSpPr>
        <p:spPr/>
        <p:txBody>
          <a:bodyPr/>
          <a:lstStyle/>
          <a:p>
            <a:r>
              <a:rPr lang="en-US" b="1" dirty="0"/>
              <a:t>Introduction Cont’d</a:t>
            </a:r>
          </a:p>
        </p:txBody>
      </p:sp>
      <p:sp>
        <p:nvSpPr>
          <p:cNvPr id="5" name="TextBox 4">
            <a:extLst>
              <a:ext uri="{FF2B5EF4-FFF2-40B4-BE49-F238E27FC236}">
                <a16:creationId xmlns:a16="http://schemas.microsoft.com/office/drawing/2014/main" id="{67125733-49E1-7B2A-8CBE-95FB6B841DAB}"/>
              </a:ext>
            </a:extLst>
          </p:cNvPr>
          <p:cNvSpPr txBox="1"/>
          <p:nvPr/>
        </p:nvSpPr>
        <p:spPr>
          <a:xfrm>
            <a:off x="0" y="1417638"/>
            <a:ext cx="12025563" cy="4899868"/>
          </a:xfrm>
          <a:prstGeom prst="rect">
            <a:avLst/>
          </a:prstGeom>
          <a:noFill/>
        </p:spPr>
        <p:txBody>
          <a:bodyPr wrap="square">
            <a:spAutoFit/>
          </a:bodyPr>
          <a:lstStyle/>
          <a:p>
            <a:pPr marL="342900" indent="-342900" algn="just">
              <a:lnSpc>
                <a:spcPct val="150000"/>
              </a:lnSpc>
              <a:buFont typeface="Arial" panose="020B0604020202020204" pitchFamily="34" charset="0"/>
              <a:buChar char="•"/>
            </a:pP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lnSpc>
                <a:spcPct val="150000"/>
              </a:lnSpc>
              <a:buFont typeface="Arial" panose="020B0604020202020204" pitchFamily="34" charset="0"/>
              <a:buChar char="•"/>
            </a:pPr>
            <a:r>
              <a:rPr lang="en-US" sz="2800" dirty="0">
                <a:effectLst/>
                <a:latin typeface="Calibri" panose="020F0502020204030204" pitchFamily="34" charset="0"/>
                <a:ea typeface="Times New Roman" panose="02020603050405020304" pitchFamily="18" charset="0"/>
                <a:cs typeface="Calibri" panose="020F0502020204030204" pitchFamily="34" charset="0"/>
              </a:rPr>
              <a:t>The examination of global geothermal hotspots, considering thermal attributes alongside porosity and permeability characteristics, contributes to understanding the efficiency and feasibility of geothermal reservoirs for future sustainable energy initiatives</a:t>
            </a:r>
          </a:p>
          <a:p>
            <a:pPr marL="342900" indent="-342900" algn="just">
              <a:lnSpc>
                <a:spcPct val="150000"/>
              </a:lnSpc>
              <a:buFont typeface="Arial" panose="020B0604020202020204" pitchFamily="34" charset="0"/>
              <a:buChar char="•"/>
            </a:pP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lgn="just">
              <a:lnSpc>
                <a:spcPct val="150000"/>
              </a:lnSpc>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Typical temperature gradient ranges from 30</a:t>
            </a:r>
            <a:r>
              <a:rPr lang="en-US" altLang="en-US" sz="2800" baseline="30000" dirty="0">
                <a:latin typeface="Calibri" panose="020F0502020204030204" pitchFamily="34" charset="0"/>
                <a:cs typeface="Calibri" panose="020F0502020204030204" pitchFamily="34" charset="0"/>
              </a:rPr>
              <a:t>0</a:t>
            </a:r>
            <a:r>
              <a:rPr lang="en-US" altLang="en-US" sz="2800" dirty="0">
                <a:latin typeface="Calibri" panose="020F0502020204030204" pitchFamily="34" charset="0"/>
                <a:cs typeface="Calibri" panose="020F0502020204030204" pitchFamily="34" charset="0"/>
              </a:rPr>
              <a:t>C - 150</a:t>
            </a:r>
            <a:r>
              <a:rPr lang="en-US" altLang="en-US" sz="2800" baseline="30000" dirty="0">
                <a:latin typeface="Calibri" panose="020F0502020204030204" pitchFamily="34" charset="0"/>
                <a:cs typeface="Calibri" panose="020F0502020204030204" pitchFamily="34" charset="0"/>
              </a:rPr>
              <a:t>0</a:t>
            </a:r>
            <a:r>
              <a:rPr lang="en-US" altLang="en-US" sz="2800" dirty="0">
                <a:latin typeface="Calibri" panose="020F0502020204030204" pitchFamily="34" charset="0"/>
                <a:cs typeface="Calibri" panose="020F0502020204030204" pitchFamily="34" charset="0"/>
              </a:rPr>
              <a:t>C  per kilometer</a:t>
            </a:r>
          </a:p>
          <a:p>
            <a:pPr marL="342900" indent="-342900" algn="just">
              <a:lnSpc>
                <a:spcPct val="150000"/>
              </a:lnSpc>
              <a:buFont typeface="Arial" panose="020B0604020202020204" pitchFamily="34" charset="0"/>
              <a:buChar char="•"/>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05592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D6DA-226F-7334-6DF2-5E721B74CD51}"/>
              </a:ext>
            </a:extLst>
          </p:cNvPr>
          <p:cNvSpPr>
            <a:spLocks noGrp="1"/>
          </p:cNvSpPr>
          <p:nvPr>
            <p:ph type="title"/>
          </p:nvPr>
        </p:nvSpPr>
        <p:spPr/>
        <p:txBody>
          <a:bodyPr/>
          <a:lstStyle/>
          <a:p>
            <a:r>
              <a:rPr lang="en-US" sz="4400" b="1" kern="0" dirty="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Types of Geothermal Energy production</a:t>
            </a:r>
            <a:br>
              <a:rPr lang="en-US" sz="4400" b="1" kern="0" dirty="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br>
            <a:endParaRPr lang="en-US" b="1" dirty="0"/>
          </a:p>
        </p:txBody>
      </p:sp>
      <p:sp>
        <p:nvSpPr>
          <p:cNvPr id="3" name="Text Placeholder 2">
            <a:extLst>
              <a:ext uri="{FF2B5EF4-FFF2-40B4-BE49-F238E27FC236}">
                <a16:creationId xmlns:a16="http://schemas.microsoft.com/office/drawing/2014/main" id="{28B90A99-EE87-B6EF-A73F-415B4450633B}"/>
              </a:ext>
            </a:extLst>
          </p:cNvPr>
          <p:cNvSpPr>
            <a:spLocks noGrp="1"/>
          </p:cNvSpPr>
          <p:nvPr>
            <p:ph type="body" idx="1"/>
          </p:nvPr>
        </p:nvSpPr>
        <p:spPr>
          <a:xfrm>
            <a:off x="0" y="1417638"/>
            <a:ext cx="12192000" cy="5440362"/>
          </a:xfrm>
        </p:spPr>
        <p:txBody>
          <a:bodyPr/>
          <a:lstStyle/>
          <a:p>
            <a:pPr algn="l"/>
            <a:r>
              <a:rPr lang="en-GB" altLang="en-US" sz="2800" dirty="0">
                <a:latin typeface="Calibri" panose="020F0502020204030204" pitchFamily="34" charset="0"/>
                <a:cs typeface="Calibri" panose="020F0502020204030204" pitchFamily="34" charset="0"/>
              </a:rPr>
              <a:t>Depends on heat extraction depth</a:t>
            </a:r>
          </a:p>
          <a:p>
            <a:pPr algn="l"/>
            <a:endParaRPr lang="en-GB" altLang="en-US" sz="2800" dirty="0">
              <a:latin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GB" altLang="en-US" sz="2800" dirty="0">
                <a:latin typeface="Calibri" panose="020F0502020204030204" pitchFamily="34" charset="0"/>
                <a:cs typeface="Calibri" panose="020F0502020204030204" pitchFamily="34" charset="0"/>
              </a:rPr>
              <a:t>Very low temperature  geothermal energy (100ft-2000ft) requires heat pump for direct heat supply for swimming pools &amp; greenhouses </a:t>
            </a:r>
          </a:p>
          <a:p>
            <a:pPr algn="l"/>
            <a:endParaRPr lang="en-GB" altLang="en-US" sz="2800" dirty="0">
              <a:latin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Calibri" panose="020F0502020204030204" pitchFamily="34" charset="0"/>
              </a:rPr>
              <a:t>Low-temperature geothermal energy (2000ft-8000ft ), temperature is relatively high (30°C to 90°C) and can be used within a heating network</a:t>
            </a:r>
          </a:p>
          <a:p>
            <a:pPr marL="457200" indent="-457200" algn="l">
              <a:buFont typeface="Arial" panose="020B0604020202020204" pitchFamily="34" charset="0"/>
              <a:buChar char="•"/>
            </a:pPr>
            <a:endParaRPr lang="en-US" sz="2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Calibri" panose="020F0502020204030204" pitchFamily="34" charset="0"/>
              </a:rPr>
              <a:t>High-temperature geothermal energy (&gt; 8000ft) the water’s temperature can exceed 100°C, meaning that the water can be injected into a heating network and even used to produce electricity</a:t>
            </a:r>
            <a:endParaRPr lang="en-GB" altLang="en-US" sz="2800" dirty="0">
              <a:latin typeface="Calibri" panose="020F0502020204030204" pitchFamily="34" charset="0"/>
              <a:cs typeface="Calibri" panose="020F0502020204030204" pitchFamily="34" charset="0"/>
            </a:endParaRPr>
          </a:p>
          <a:p>
            <a:pPr marL="508000" lvl="1" indent="0">
              <a:buNone/>
            </a:pPr>
            <a:endParaRPr lang="en-US" sz="2000" dirty="0"/>
          </a:p>
        </p:txBody>
      </p:sp>
    </p:spTree>
    <p:extLst>
      <p:ext uri="{BB962C8B-B14F-4D97-AF65-F5344CB8AC3E}">
        <p14:creationId xmlns:p14="http://schemas.microsoft.com/office/powerpoint/2010/main" val="252014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D6DA-226F-7334-6DF2-5E721B74CD51}"/>
              </a:ext>
            </a:extLst>
          </p:cNvPr>
          <p:cNvSpPr>
            <a:spLocks noGrp="1"/>
          </p:cNvSpPr>
          <p:nvPr>
            <p:ph type="title"/>
          </p:nvPr>
        </p:nvSpPr>
        <p:spPr>
          <a:xfrm>
            <a:off x="89145" y="126088"/>
            <a:ext cx="11493255" cy="1291550"/>
          </a:xfrm>
        </p:spPr>
        <p:txBody>
          <a:bodyPr/>
          <a:lstStyle/>
          <a:p>
            <a:r>
              <a:rPr lang="en-US" sz="4400" b="1" kern="0" dirty="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Advantages &amp; Challenges </a:t>
            </a:r>
            <a:br>
              <a:rPr lang="en-US" sz="4400" b="1" kern="0" dirty="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br>
            <a:endParaRPr lang="en-US" b="1" dirty="0"/>
          </a:p>
        </p:txBody>
      </p:sp>
      <p:sp>
        <p:nvSpPr>
          <p:cNvPr id="3" name="Text Placeholder 2">
            <a:extLst>
              <a:ext uri="{FF2B5EF4-FFF2-40B4-BE49-F238E27FC236}">
                <a16:creationId xmlns:a16="http://schemas.microsoft.com/office/drawing/2014/main" id="{28B90A99-EE87-B6EF-A73F-415B4450633B}"/>
              </a:ext>
            </a:extLst>
          </p:cNvPr>
          <p:cNvSpPr>
            <a:spLocks noGrp="1"/>
          </p:cNvSpPr>
          <p:nvPr>
            <p:ph type="body" idx="1"/>
          </p:nvPr>
        </p:nvSpPr>
        <p:spPr>
          <a:xfrm>
            <a:off x="-1" y="1417638"/>
            <a:ext cx="12090823" cy="5440362"/>
          </a:xfrm>
        </p:spPr>
        <p:txBody>
          <a:bodyPr/>
          <a:lstStyle/>
          <a:p>
            <a:pPr marL="285750" indent="-285750" algn="justLow">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Low">
              <a:buFont typeface="Arial" panose="020B0604020202020204" pitchFamily="34" charset="0"/>
              <a:buChar char="•"/>
            </a:pPr>
            <a:r>
              <a:rPr lang="x-none" dirty="0">
                <a:effectLst/>
                <a:latin typeface="Calibri" panose="020F0502020204030204" pitchFamily="34" charset="0"/>
                <a:ea typeface="Calibri" panose="020F0502020204030204" pitchFamily="34" charset="0"/>
                <a:cs typeface="Calibri" panose="020F0502020204030204" pitchFamily="34" charset="0"/>
              </a:rPr>
              <a:t>Utilization of geothermal power instead of fossil fuels</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x-none" dirty="0">
                <a:effectLst/>
                <a:latin typeface="Calibri" panose="020F0502020204030204" pitchFamily="34" charset="0"/>
                <a:ea typeface="Calibri" panose="020F0502020204030204" pitchFamily="34" charset="0"/>
                <a:cs typeface="Calibri" panose="020F0502020204030204" pitchFamily="34" charset="0"/>
              </a:rPr>
              <a:t>can</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x-none" dirty="0">
                <a:effectLst/>
                <a:latin typeface="Calibri" panose="020F0502020204030204" pitchFamily="34" charset="0"/>
                <a:ea typeface="Calibri" panose="020F0502020204030204" pitchFamily="34" charset="0"/>
                <a:cs typeface="Calibri" panose="020F0502020204030204" pitchFamily="34" charset="0"/>
              </a:rPr>
              <a:t>reduce emissions of CO2 and </a:t>
            </a:r>
            <a:r>
              <a:rPr lang="x-none" dirty="0">
                <a:latin typeface="Calibri" panose="020F0502020204030204" pitchFamily="34" charset="0"/>
                <a:cs typeface="Calibri" panose="020F0502020204030204" pitchFamily="34" charset="0"/>
              </a:rPr>
              <a:t>and contributing to energy security. </a:t>
            </a:r>
            <a:endParaRPr lang="en-US" dirty="0">
              <a:latin typeface="Calibri" panose="020F0502020204030204" pitchFamily="34" charset="0"/>
              <a:cs typeface="Calibri" panose="020F0502020204030204" pitchFamily="34" charset="0"/>
            </a:endParaRPr>
          </a:p>
          <a:p>
            <a:pPr marL="285750" indent="-285750" algn="justLow">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Low">
              <a:buFont typeface="Arial" panose="020B0604020202020204" pitchFamily="34" charset="0"/>
              <a:buChar char="•"/>
            </a:pPr>
            <a:r>
              <a:rPr lang="x-none" dirty="0">
                <a:latin typeface="Calibri" panose="020F0502020204030204" pitchFamily="34" charset="0"/>
                <a:cs typeface="Calibri" panose="020F0502020204030204" pitchFamily="34" charset="0"/>
              </a:rPr>
              <a:t>geothermal fluids or steam contain substantial amounts of</a:t>
            </a:r>
            <a:r>
              <a:rPr lang="en-US" dirty="0">
                <a:latin typeface="Calibri" panose="020F0502020204030204" pitchFamily="34" charset="0"/>
                <a:cs typeface="Calibri" panose="020F0502020204030204" pitchFamily="34" charset="0"/>
              </a:rPr>
              <a:t> </a:t>
            </a:r>
            <a:r>
              <a:rPr lang="x-none" dirty="0">
                <a:latin typeface="Calibri" panose="020F0502020204030204" pitchFamily="34" charset="0"/>
                <a:cs typeface="Calibri" panose="020F0502020204030204" pitchFamily="34" charset="0"/>
              </a:rPr>
              <a:t>hydrogen sulphide (H2S) and other non-condensable gases (NCGs), such as CO2</a:t>
            </a:r>
            <a:endParaRPr lang="en-US" dirty="0">
              <a:latin typeface="Calibri" panose="020F0502020204030204" pitchFamily="34" charset="0"/>
              <a:cs typeface="Calibri" panose="020F0502020204030204" pitchFamily="34" charset="0"/>
            </a:endParaRPr>
          </a:p>
          <a:p>
            <a:pPr marL="285750" indent="-285750" algn="justLow">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gn="justLow">
              <a:lnSpc>
                <a:spcPct val="107000"/>
              </a:lnSpc>
              <a:spcAft>
                <a:spcPts val="800"/>
              </a:spcAft>
              <a:buFont typeface="Arial" panose="020B0604020202020204" pitchFamily="34" charset="0"/>
              <a:buChar char="•"/>
            </a:pPr>
            <a:r>
              <a:rPr lang="x-none" dirty="0">
                <a:effectLst/>
                <a:latin typeface="Calibri" panose="020F0502020204030204" pitchFamily="34" charset="0"/>
                <a:ea typeface="Calibri" panose="020F0502020204030204" pitchFamily="34" charset="0"/>
                <a:cs typeface="Calibri" panose="020F0502020204030204" pitchFamily="34" charset="0"/>
              </a:rPr>
              <a:t>Geothermal resources are often found in remote locations, requiring the construction of</a:t>
            </a:r>
            <a:r>
              <a:rPr lang="en-US" dirty="0">
                <a:latin typeface="Calibri" panose="020F0502020204030204" pitchFamily="34" charset="0"/>
                <a:ea typeface="Calibri" panose="020F0502020204030204" pitchFamily="34" charset="0"/>
                <a:cs typeface="Calibri" panose="020F0502020204030204" pitchFamily="34" charset="0"/>
              </a:rPr>
              <a:t> </a:t>
            </a:r>
            <a:r>
              <a:rPr lang="x-none" dirty="0">
                <a:effectLst/>
                <a:latin typeface="Calibri" panose="020F0502020204030204" pitchFamily="34" charset="0"/>
                <a:ea typeface="Calibri" panose="020F0502020204030204" pitchFamily="34" charset="0"/>
                <a:cs typeface="Calibri" panose="020F0502020204030204" pitchFamily="34" charset="0"/>
              </a:rPr>
              <a:t>transmission connections and other infrastructure to make the sites accessible. </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247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3">
            <a:extLst>
              <a:ext uri="{FF2B5EF4-FFF2-40B4-BE49-F238E27FC236}">
                <a16:creationId xmlns:a16="http://schemas.microsoft.com/office/drawing/2014/main" id="{A45B11B1-C425-CD7F-A6F6-9AA9920D1956}"/>
              </a:ext>
            </a:extLst>
          </p:cNvPr>
          <p:cNvSpPr/>
          <p:nvPr/>
        </p:nvSpPr>
        <p:spPr>
          <a:xfrm>
            <a:off x="0" y="3192787"/>
            <a:ext cx="5847347" cy="2490267"/>
          </a:xfrm>
          <a:prstGeom prst="rect">
            <a:avLst/>
          </a:prstGeom>
          <a:noFill/>
          <a:ln/>
        </p:spPr>
        <p:txBody>
          <a:bodyPr wrap="square" rtlCol="0" anchor="t"/>
          <a:lstStyle/>
          <a:p>
            <a:pPr algn="just">
              <a:lnSpc>
                <a:spcPts val="2799"/>
              </a:lnSpc>
            </a:pPr>
            <a:r>
              <a:rPr lang="en-US" sz="2800" dirty="0">
                <a:solidFill>
                  <a:schemeClr val="tx1"/>
                </a:solidFill>
                <a:latin typeface="Calibri" panose="020F0502020204030204" pitchFamily="34" charset="0"/>
                <a:ea typeface="Raleway" pitchFamily="34" charset="-122"/>
                <a:cs typeface="Calibri" panose="020F0502020204030204" pitchFamily="34" charset="0"/>
              </a:rPr>
              <a:t>The composition and structure of rocks, such as porosity, permeability, and fracture networks, can greatly impact the geothermal reservoir's ability to store and transmit fluids.</a:t>
            </a:r>
            <a:endParaRPr lang="en-US" sz="2800" dirty="0">
              <a:solidFill>
                <a:schemeClr val="tx1"/>
              </a:solidFill>
              <a:latin typeface="Calibri" panose="020F0502020204030204" pitchFamily="34" charset="0"/>
              <a:cs typeface="Calibri" panose="020F0502020204030204" pitchFamily="34" charset="0"/>
            </a:endParaRPr>
          </a:p>
        </p:txBody>
      </p:sp>
      <p:sp>
        <p:nvSpPr>
          <p:cNvPr id="13" name="Text 7">
            <a:extLst>
              <a:ext uri="{FF2B5EF4-FFF2-40B4-BE49-F238E27FC236}">
                <a16:creationId xmlns:a16="http://schemas.microsoft.com/office/drawing/2014/main" id="{1100E61F-E304-BDC3-D254-6E4E02404A67}"/>
              </a:ext>
            </a:extLst>
          </p:cNvPr>
          <p:cNvSpPr/>
          <p:nvPr/>
        </p:nvSpPr>
        <p:spPr>
          <a:xfrm>
            <a:off x="6665493" y="3192787"/>
            <a:ext cx="5366467" cy="2490267"/>
          </a:xfrm>
          <a:prstGeom prst="rect">
            <a:avLst/>
          </a:prstGeom>
          <a:noFill/>
          <a:ln/>
        </p:spPr>
        <p:txBody>
          <a:bodyPr wrap="square" rtlCol="0" anchor="t"/>
          <a:lstStyle/>
          <a:p>
            <a:pPr marL="0" indent="0" algn="just">
              <a:lnSpc>
                <a:spcPts val="2799"/>
              </a:lnSpc>
              <a:buNone/>
            </a:pPr>
            <a:r>
              <a:rPr lang="en-US" sz="2800" dirty="0">
                <a:solidFill>
                  <a:schemeClr val="tx1"/>
                </a:solidFill>
                <a:latin typeface="Calibri" panose="020F0502020204030204" pitchFamily="34" charset="0"/>
                <a:ea typeface="Raleway" pitchFamily="34" charset="-122"/>
                <a:cs typeface="Calibri" panose="020F0502020204030204" pitchFamily="34" charset="0"/>
              </a:rPr>
              <a:t>The natural increase in temperature with depth is a key factor in determining the viability and potential of a geothermal resource.</a:t>
            </a:r>
            <a:endParaRPr lang="en-US" sz="2800" dirty="0">
              <a:solidFill>
                <a:schemeClr val="tx1"/>
              </a:solidFill>
              <a:latin typeface="Calibri" panose="020F0502020204030204" pitchFamily="34" charset="0"/>
              <a:cs typeface="Calibri" panose="020F0502020204030204" pitchFamily="34" charset="0"/>
            </a:endParaRPr>
          </a:p>
        </p:txBody>
      </p:sp>
      <p:sp>
        <p:nvSpPr>
          <p:cNvPr id="16" name="Title 1">
            <a:extLst>
              <a:ext uri="{FF2B5EF4-FFF2-40B4-BE49-F238E27FC236}">
                <a16:creationId xmlns:a16="http://schemas.microsoft.com/office/drawing/2014/main" id="{59A7AE1B-8C13-01B1-EFDB-E3F86D2E9FAF}"/>
              </a:ext>
            </a:extLst>
          </p:cNvPr>
          <p:cNvSpPr txBox="1">
            <a:spLocks/>
          </p:cNvSpPr>
          <p:nvPr/>
        </p:nvSpPr>
        <p:spPr>
          <a:xfrm>
            <a:off x="0" y="0"/>
            <a:ext cx="12192000" cy="12273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b="1" dirty="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Geological Factors Affecting Geothermal Energy</a:t>
            </a:r>
            <a:endParaRPr lang="en-US" b="1" dirty="0"/>
          </a:p>
        </p:txBody>
      </p:sp>
      <p:sp>
        <p:nvSpPr>
          <p:cNvPr id="21" name="Text 2">
            <a:extLst>
              <a:ext uri="{FF2B5EF4-FFF2-40B4-BE49-F238E27FC236}">
                <a16:creationId xmlns:a16="http://schemas.microsoft.com/office/drawing/2014/main" id="{91E35C3D-0468-07AF-48B4-2335296F934F}"/>
              </a:ext>
            </a:extLst>
          </p:cNvPr>
          <p:cNvSpPr/>
          <p:nvPr/>
        </p:nvSpPr>
        <p:spPr>
          <a:xfrm>
            <a:off x="1366531" y="2476613"/>
            <a:ext cx="2777490" cy="347186"/>
          </a:xfrm>
          <a:prstGeom prst="rect">
            <a:avLst/>
          </a:prstGeom>
          <a:noFill/>
          <a:ln/>
        </p:spPr>
        <p:txBody>
          <a:bodyPr wrap="none" rtlCol="0" anchor="t"/>
          <a:lstStyle/>
          <a:p>
            <a:pPr marL="0" indent="0">
              <a:lnSpc>
                <a:spcPts val="2734"/>
              </a:lnSpc>
              <a:buNone/>
            </a:pPr>
            <a:r>
              <a:rPr lang="en-US" sz="2800" b="1" dirty="0">
                <a:solidFill>
                  <a:schemeClr val="tx1"/>
                </a:solidFill>
                <a:latin typeface="Prata" pitchFamily="34" charset="0"/>
                <a:ea typeface="Prata" pitchFamily="34" charset="-122"/>
                <a:cs typeface="Prata" pitchFamily="34" charset="-120"/>
              </a:rPr>
              <a:t>Rock Types</a:t>
            </a:r>
            <a:endParaRPr lang="en-US" sz="2800" b="1" dirty="0">
              <a:solidFill>
                <a:schemeClr val="tx1"/>
              </a:solidFill>
            </a:endParaRPr>
          </a:p>
        </p:txBody>
      </p:sp>
      <p:sp>
        <p:nvSpPr>
          <p:cNvPr id="23" name="Text 6">
            <a:extLst>
              <a:ext uri="{FF2B5EF4-FFF2-40B4-BE49-F238E27FC236}">
                <a16:creationId xmlns:a16="http://schemas.microsoft.com/office/drawing/2014/main" id="{A96F44C2-A4FD-3893-35A9-15FDAF049C55}"/>
              </a:ext>
            </a:extLst>
          </p:cNvPr>
          <p:cNvSpPr/>
          <p:nvPr/>
        </p:nvSpPr>
        <p:spPr>
          <a:xfrm>
            <a:off x="7416078" y="2476613"/>
            <a:ext cx="2854643" cy="347186"/>
          </a:xfrm>
          <a:prstGeom prst="rect">
            <a:avLst/>
          </a:prstGeom>
          <a:noFill/>
          <a:ln/>
        </p:spPr>
        <p:txBody>
          <a:bodyPr wrap="none" rtlCol="0" anchor="t"/>
          <a:lstStyle/>
          <a:p>
            <a:pPr marL="0" indent="0">
              <a:lnSpc>
                <a:spcPts val="2734"/>
              </a:lnSpc>
              <a:buNone/>
            </a:pPr>
            <a:r>
              <a:rPr lang="en-US" sz="2800" b="1" dirty="0">
                <a:solidFill>
                  <a:schemeClr val="tx1"/>
                </a:solidFill>
                <a:latin typeface="Prata" pitchFamily="34" charset="0"/>
                <a:ea typeface="Prata" pitchFamily="34" charset="-122"/>
                <a:cs typeface="Prata" pitchFamily="34" charset="-120"/>
              </a:rPr>
              <a:t>Geothermal Gradient</a:t>
            </a:r>
            <a:endParaRPr lang="en-US" sz="2800" b="1" dirty="0">
              <a:solidFill>
                <a:schemeClr val="tx1"/>
              </a:solidFill>
            </a:endParaRPr>
          </a:p>
        </p:txBody>
      </p:sp>
    </p:spTree>
    <p:extLst>
      <p:ext uri="{BB962C8B-B14F-4D97-AF65-F5344CB8AC3E}">
        <p14:creationId xmlns:p14="http://schemas.microsoft.com/office/powerpoint/2010/main" val="174556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5606236-AD25-B6DE-1BDD-0B1D95377E16}"/>
              </a:ext>
            </a:extLst>
          </p:cNvPr>
          <p:cNvPicPr>
            <a:picLocks noChangeAspect="1"/>
          </p:cNvPicPr>
          <p:nvPr/>
        </p:nvPicPr>
        <p:blipFill>
          <a:blip r:embed="rId2"/>
          <a:stretch>
            <a:fillRect/>
          </a:stretch>
        </p:blipFill>
        <p:spPr>
          <a:xfrm>
            <a:off x="0" y="1143001"/>
            <a:ext cx="4859775" cy="5715000"/>
          </a:xfrm>
          <a:prstGeom prst="rect">
            <a:avLst/>
          </a:prstGeom>
        </p:spPr>
      </p:pic>
      <p:pic>
        <p:nvPicPr>
          <p:cNvPr id="11" name="Picture 10">
            <a:extLst>
              <a:ext uri="{FF2B5EF4-FFF2-40B4-BE49-F238E27FC236}">
                <a16:creationId xmlns:a16="http://schemas.microsoft.com/office/drawing/2014/main" id="{253D20F0-81D0-367B-DCE9-B2B4B2643F68}"/>
              </a:ext>
            </a:extLst>
          </p:cNvPr>
          <p:cNvPicPr>
            <a:picLocks noChangeAspect="1"/>
          </p:cNvPicPr>
          <p:nvPr/>
        </p:nvPicPr>
        <p:blipFill rotWithShape="1">
          <a:blip r:embed="rId3"/>
          <a:srcRect t="12000"/>
          <a:stretch/>
        </p:blipFill>
        <p:spPr bwMode="auto">
          <a:xfrm>
            <a:off x="4859775" y="1273259"/>
            <a:ext cx="7330955" cy="5584741"/>
          </a:xfrm>
          <a:prstGeom prst="rect">
            <a:avLst/>
          </a:prstGeom>
          <a:ln>
            <a:noFill/>
          </a:ln>
          <a:extLst>
            <a:ext uri="{53640926-AAD7-44D8-BBD7-CCE9431645EC}">
              <a14:shadowObscured xmlns:a14="http://schemas.microsoft.com/office/drawing/2010/main"/>
            </a:ext>
          </a:extLst>
        </p:spPr>
      </p:pic>
      <p:sp>
        <p:nvSpPr>
          <p:cNvPr id="16" name="Text Placeholder 2">
            <a:extLst>
              <a:ext uri="{FF2B5EF4-FFF2-40B4-BE49-F238E27FC236}">
                <a16:creationId xmlns:a16="http://schemas.microsoft.com/office/drawing/2014/main" id="{F34F193E-F4EF-F212-8E20-6D0172E66A79}"/>
              </a:ext>
            </a:extLst>
          </p:cNvPr>
          <p:cNvSpPr>
            <a:spLocks noGrp="1"/>
          </p:cNvSpPr>
          <p:nvPr>
            <p:ph type="body" idx="1"/>
          </p:nvPr>
        </p:nvSpPr>
        <p:spPr>
          <a:xfrm>
            <a:off x="0" y="0"/>
            <a:ext cx="12192001" cy="5245769"/>
          </a:xfrm>
        </p:spPr>
        <p:txBody>
          <a:bodyPr/>
          <a:lstStyle/>
          <a:p>
            <a:pPr marL="25400" indent="0">
              <a:buNone/>
            </a:pPr>
            <a:r>
              <a:rPr lang="en-US" sz="4400" b="1" dirty="0">
                <a:solidFill>
                  <a:schemeClr val="tx1"/>
                </a:solidFill>
                <a:effectLst/>
                <a:latin typeface="+mj-lt"/>
                <a:ea typeface="Times New Roman" panose="02020603050405020304" pitchFamily="18" charset="0"/>
                <a:cs typeface="Calibri" panose="020F0502020204030204" pitchFamily="34" charset="0"/>
              </a:rPr>
              <a:t>Geothermal Energy Source, Generation and </a:t>
            </a:r>
            <a:r>
              <a:rPr lang="en-US" altLang="en-US" sz="4400" b="1" dirty="0">
                <a:solidFill>
                  <a:schemeClr val="tx1"/>
                </a:solidFill>
                <a:latin typeface="+mj-lt"/>
                <a:cs typeface="Arial" panose="020B0604020202020204" pitchFamily="34" charset="0"/>
              </a:rPr>
              <a:t>Uses</a:t>
            </a:r>
            <a:r>
              <a:rPr lang="en-US" sz="4400" b="1" dirty="0">
                <a:solidFill>
                  <a:schemeClr val="tx1"/>
                </a:solidFill>
                <a:effectLst/>
                <a:latin typeface="+mj-lt"/>
                <a:ea typeface="Times New Roman" panose="02020603050405020304" pitchFamily="18" charset="0"/>
                <a:cs typeface="Calibri" panose="020F0502020204030204" pitchFamily="34" charset="0"/>
              </a:rPr>
              <a:t> (source: EnergySage)</a:t>
            </a:r>
            <a:br>
              <a:rPr lang="en-NG" sz="2000" dirty="0">
                <a:effectLst/>
                <a:latin typeface="+mj-lt"/>
                <a:ea typeface="Times New Roman" panose="02020603050405020304" pitchFamily="18" charset="0"/>
              </a:rPr>
            </a:br>
            <a:br>
              <a:rPr lang="en-US" sz="3600" kern="0" dirty="0">
                <a:solidFill>
                  <a:schemeClr val="accent2"/>
                </a:solidFill>
                <a:effectLst>
                  <a:outerShdw blurRad="38100" dist="38100" dir="2700000" algn="tl">
                    <a:srgbClr val="000000"/>
                  </a:outerShdw>
                </a:effectLst>
                <a:latin typeface="+mj-lt"/>
                <a:cs typeface="Times New Roman" pitchFamily="18" charset="0"/>
              </a:rPr>
            </a:br>
            <a:br>
              <a:rPr lang="en-US" sz="2000" spc="-15" dirty="0">
                <a:solidFill>
                  <a:srgbClr val="000000"/>
                </a:solidFill>
                <a:latin typeface="+mj-lt"/>
              </a:rPr>
            </a:br>
            <a:endParaRPr lang="en-NG" dirty="0"/>
          </a:p>
        </p:txBody>
      </p:sp>
    </p:spTree>
    <p:extLst>
      <p:ext uri="{BB962C8B-B14F-4D97-AF65-F5344CB8AC3E}">
        <p14:creationId xmlns:p14="http://schemas.microsoft.com/office/powerpoint/2010/main" val="100589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D6DA-226F-7334-6DF2-5E721B74CD51}"/>
              </a:ext>
            </a:extLst>
          </p:cNvPr>
          <p:cNvSpPr>
            <a:spLocks noGrp="1"/>
          </p:cNvSpPr>
          <p:nvPr>
            <p:ph type="title"/>
          </p:nvPr>
        </p:nvSpPr>
        <p:spPr>
          <a:xfrm>
            <a:off x="0" y="0"/>
            <a:ext cx="12190730" cy="1273259"/>
          </a:xfrm>
        </p:spPr>
        <p:txBody>
          <a:bodyPr/>
          <a:lstStyle/>
          <a:p>
            <a:pPr algn="l" eaLnBrk="1" hangingPunct="1">
              <a:defRPr/>
            </a:pPr>
            <a:r>
              <a:rPr lang="en-US" b="1" dirty="0">
                <a:latin typeface="+mj-lt"/>
                <a:ea typeface="Times New Roman" panose="02020603050405020304" pitchFamily="18" charset="0"/>
              </a:rPr>
              <a:t>Case study 1</a:t>
            </a:r>
            <a:br>
              <a:rPr lang="en-NG" sz="4400" dirty="0">
                <a:effectLst/>
                <a:latin typeface="+mj-lt"/>
                <a:ea typeface="Times New Roman" panose="02020603050405020304" pitchFamily="18" charset="0"/>
              </a:rPr>
            </a:br>
            <a:br>
              <a:rPr lang="en-US" sz="6600" kern="0" dirty="0">
                <a:solidFill>
                  <a:schemeClr val="accent2"/>
                </a:solidFill>
                <a:effectLst>
                  <a:outerShdw blurRad="38100" dist="38100" dir="2700000" algn="tl">
                    <a:srgbClr val="000000"/>
                  </a:outerShdw>
                </a:effectLst>
                <a:latin typeface="+mj-lt"/>
                <a:cs typeface="Times New Roman" pitchFamily="18" charset="0"/>
              </a:rPr>
            </a:br>
            <a:br>
              <a:rPr lang="en-US" sz="4400" spc="-15" dirty="0">
                <a:solidFill>
                  <a:srgbClr val="000000"/>
                </a:solidFill>
                <a:latin typeface="+mj-lt"/>
              </a:rPr>
            </a:br>
            <a:endParaRPr lang="en-US" sz="4400" b="1" spc="-15" dirty="0">
              <a:solidFill>
                <a:srgbClr val="000000"/>
              </a:solidFill>
              <a:latin typeface="+mj-lt"/>
            </a:endParaRPr>
          </a:p>
        </p:txBody>
      </p:sp>
      <p:pic>
        <p:nvPicPr>
          <p:cNvPr id="4" name="Picture 3">
            <a:extLst>
              <a:ext uri="{FF2B5EF4-FFF2-40B4-BE49-F238E27FC236}">
                <a16:creationId xmlns:a16="http://schemas.microsoft.com/office/drawing/2014/main" id="{ABC7520B-9810-757C-66AA-3C97CB73FCC8}"/>
              </a:ext>
            </a:extLst>
          </p:cNvPr>
          <p:cNvPicPr>
            <a:picLocks noChangeAspect="1"/>
          </p:cNvPicPr>
          <p:nvPr/>
        </p:nvPicPr>
        <p:blipFill rotWithShape="1">
          <a:blip r:embed="rId2"/>
          <a:srcRect b="15458"/>
          <a:stretch/>
        </p:blipFill>
        <p:spPr>
          <a:xfrm>
            <a:off x="4994051" y="0"/>
            <a:ext cx="7197949" cy="7050505"/>
          </a:xfrm>
          <a:prstGeom prst="rect">
            <a:avLst/>
          </a:prstGeom>
        </p:spPr>
      </p:pic>
      <p:sp>
        <p:nvSpPr>
          <p:cNvPr id="5" name="Subtitle 2">
            <a:extLst>
              <a:ext uri="{FF2B5EF4-FFF2-40B4-BE49-F238E27FC236}">
                <a16:creationId xmlns:a16="http://schemas.microsoft.com/office/drawing/2014/main" id="{B3436D65-53DA-768C-CB1E-77E2DD5672C0}"/>
              </a:ext>
            </a:extLst>
          </p:cNvPr>
          <p:cNvSpPr txBox="1">
            <a:spLocks noChangeArrowheads="1"/>
          </p:cNvSpPr>
          <p:nvPr/>
        </p:nvSpPr>
        <p:spPr>
          <a:xfrm>
            <a:off x="96253" y="1634264"/>
            <a:ext cx="4706376" cy="505529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n-GB" altLang="en-US" sz="1800" b="1" dirty="0"/>
          </a:p>
          <a:p>
            <a:r>
              <a:rPr lang="en-GB" altLang="en-US" sz="2800" b="1" dirty="0"/>
              <a:t>-Sand &amp; Shale lithology sequence</a:t>
            </a:r>
          </a:p>
          <a:p>
            <a:endParaRPr lang="en-GB" altLang="en-US" sz="2800" b="1" dirty="0"/>
          </a:p>
          <a:p>
            <a:r>
              <a:rPr lang="en-GB" altLang="en-US" sz="2800" b="1" dirty="0"/>
              <a:t>-Geothermal fluid  water</a:t>
            </a:r>
          </a:p>
          <a:p>
            <a:endParaRPr lang="en-GB" altLang="en-US" sz="2800" b="1" dirty="0"/>
          </a:p>
          <a:p>
            <a:r>
              <a:rPr lang="en-GB" altLang="en-US" sz="2800" b="1" dirty="0"/>
              <a:t>-Temperature  110</a:t>
            </a:r>
            <a:r>
              <a:rPr lang="en-GB" altLang="en-US" sz="2800" b="1" baseline="30000" dirty="0"/>
              <a:t>0</a:t>
            </a:r>
            <a:r>
              <a:rPr lang="en-GB" altLang="en-US" sz="2800" b="1" dirty="0"/>
              <a:t>C</a:t>
            </a:r>
          </a:p>
          <a:p>
            <a:endParaRPr lang="en-GB" altLang="en-US" sz="2800" b="1" dirty="0"/>
          </a:p>
          <a:p>
            <a:r>
              <a:rPr lang="en-GB" altLang="en-US" sz="2800" b="1" dirty="0"/>
              <a:t>-Average porosity 28%</a:t>
            </a:r>
          </a:p>
          <a:p>
            <a:endParaRPr lang="en-GB" altLang="en-US" sz="2800" dirty="0"/>
          </a:p>
          <a:p>
            <a:r>
              <a:rPr lang="en-GB" altLang="en-US" sz="2800" b="1" dirty="0"/>
              <a:t>-Average Permeability  3.9D</a:t>
            </a:r>
          </a:p>
        </p:txBody>
      </p:sp>
    </p:spTree>
    <p:extLst>
      <p:ext uri="{BB962C8B-B14F-4D97-AF65-F5344CB8AC3E}">
        <p14:creationId xmlns:p14="http://schemas.microsoft.com/office/powerpoint/2010/main" val="49781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D6DA-226F-7334-6DF2-5E721B74CD51}"/>
              </a:ext>
            </a:extLst>
          </p:cNvPr>
          <p:cNvSpPr>
            <a:spLocks noGrp="1"/>
          </p:cNvSpPr>
          <p:nvPr>
            <p:ph type="title"/>
          </p:nvPr>
        </p:nvSpPr>
        <p:spPr>
          <a:xfrm>
            <a:off x="0" y="0"/>
            <a:ext cx="12190730" cy="1273259"/>
          </a:xfrm>
        </p:spPr>
        <p:txBody>
          <a:bodyPr/>
          <a:lstStyle/>
          <a:p>
            <a:pPr algn="l" eaLnBrk="1" hangingPunct="1">
              <a:defRPr/>
            </a:pPr>
            <a:r>
              <a:rPr lang="en-US" b="1" dirty="0">
                <a:latin typeface="+mj-lt"/>
                <a:ea typeface="Times New Roman" panose="02020603050405020304" pitchFamily="18" charset="0"/>
              </a:rPr>
              <a:t>Case study 2</a:t>
            </a:r>
            <a:br>
              <a:rPr lang="en-NG" sz="4400" dirty="0">
                <a:effectLst/>
                <a:latin typeface="+mj-lt"/>
                <a:ea typeface="Times New Roman" panose="02020603050405020304" pitchFamily="18" charset="0"/>
              </a:rPr>
            </a:br>
            <a:br>
              <a:rPr lang="en-US" sz="6600" kern="0" dirty="0">
                <a:solidFill>
                  <a:schemeClr val="accent2"/>
                </a:solidFill>
                <a:effectLst>
                  <a:outerShdw blurRad="38100" dist="38100" dir="2700000" algn="tl">
                    <a:srgbClr val="000000"/>
                  </a:outerShdw>
                </a:effectLst>
                <a:latin typeface="+mj-lt"/>
                <a:cs typeface="Times New Roman" pitchFamily="18" charset="0"/>
              </a:rPr>
            </a:br>
            <a:br>
              <a:rPr lang="en-US" sz="4400" spc="-15" dirty="0">
                <a:solidFill>
                  <a:srgbClr val="000000"/>
                </a:solidFill>
                <a:latin typeface="+mj-lt"/>
              </a:rPr>
            </a:br>
            <a:endParaRPr lang="en-US" sz="4400" b="1" spc="-15" dirty="0">
              <a:solidFill>
                <a:srgbClr val="000000"/>
              </a:solidFill>
              <a:latin typeface="+mj-lt"/>
            </a:endParaRPr>
          </a:p>
        </p:txBody>
      </p:sp>
      <p:pic>
        <p:nvPicPr>
          <p:cNvPr id="6" name="Picture 5">
            <a:extLst>
              <a:ext uri="{FF2B5EF4-FFF2-40B4-BE49-F238E27FC236}">
                <a16:creationId xmlns:a16="http://schemas.microsoft.com/office/drawing/2014/main" id="{FBBF0284-B666-5612-0866-B71A03DCD290}"/>
              </a:ext>
            </a:extLst>
          </p:cNvPr>
          <p:cNvPicPr>
            <a:picLocks noChangeAspect="1"/>
          </p:cNvPicPr>
          <p:nvPr/>
        </p:nvPicPr>
        <p:blipFill>
          <a:blip r:embed="rId2"/>
          <a:stretch>
            <a:fillRect/>
          </a:stretch>
        </p:blipFill>
        <p:spPr>
          <a:xfrm>
            <a:off x="5510464" y="0"/>
            <a:ext cx="6680266" cy="2576512"/>
          </a:xfrm>
          <a:prstGeom prst="rect">
            <a:avLst/>
          </a:prstGeom>
        </p:spPr>
      </p:pic>
      <p:sp>
        <p:nvSpPr>
          <p:cNvPr id="9" name="Subtitle 2">
            <a:extLst>
              <a:ext uri="{FF2B5EF4-FFF2-40B4-BE49-F238E27FC236}">
                <a16:creationId xmlns:a16="http://schemas.microsoft.com/office/drawing/2014/main" id="{2ADC21A4-4A9D-470A-1189-2B94EA202478}"/>
              </a:ext>
            </a:extLst>
          </p:cNvPr>
          <p:cNvSpPr txBox="1">
            <a:spLocks noChangeArrowheads="1"/>
          </p:cNvSpPr>
          <p:nvPr/>
        </p:nvSpPr>
        <p:spPr>
          <a:xfrm>
            <a:off x="192506" y="1273259"/>
            <a:ext cx="5113420" cy="541629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n-GB" altLang="en-US" sz="1800" b="1" dirty="0"/>
          </a:p>
          <a:p>
            <a:r>
              <a:rPr lang="en-GB" altLang="en-US" sz="2800" b="1" dirty="0"/>
              <a:t>-Sand &amp; Shale lithology sequence</a:t>
            </a:r>
          </a:p>
          <a:p>
            <a:endParaRPr lang="en-GB" altLang="en-US" sz="2800" b="1" dirty="0"/>
          </a:p>
          <a:p>
            <a:r>
              <a:rPr lang="en-GB" altLang="en-US" sz="2800" b="1" dirty="0"/>
              <a:t>-Geothermal fluid  water</a:t>
            </a:r>
          </a:p>
          <a:p>
            <a:endParaRPr lang="en-GB" altLang="en-US" sz="2800" b="1" dirty="0"/>
          </a:p>
          <a:p>
            <a:r>
              <a:rPr lang="en-GB" altLang="en-US" sz="2800" b="1" dirty="0"/>
              <a:t>-Temperature  108</a:t>
            </a:r>
            <a:r>
              <a:rPr lang="en-GB" altLang="en-US" sz="2800" b="1" baseline="30000" dirty="0"/>
              <a:t>0</a:t>
            </a:r>
            <a:r>
              <a:rPr lang="en-GB" altLang="en-US" sz="2800" b="1" dirty="0"/>
              <a:t>C</a:t>
            </a:r>
          </a:p>
          <a:p>
            <a:endParaRPr lang="en-GB" altLang="en-US" sz="2800" b="1" dirty="0"/>
          </a:p>
          <a:p>
            <a:r>
              <a:rPr lang="en-GB" altLang="en-US" sz="2800" b="1" dirty="0"/>
              <a:t>-Average porosity 21%</a:t>
            </a:r>
          </a:p>
          <a:p>
            <a:endParaRPr lang="en-GB" altLang="en-US" sz="2800" dirty="0"/>
          </a:p>
          <a:p>
            <a:r>
              <a:rPr lang="en-GB" altLang="en-US" sz="2800" b="1" dirty="0"/>
              <a:t>-Average Permeability  3.3 D</a:t>
            </a:r>
          </a:p>
        </p:txBody>
      </p:sp>
      <p:pic>
        <p:nvPicPr>
          <p:cNvPr id="8" name="Picture 7">
            <a:extLst>
              <a:ext uri="{FF2B5EF4-FFF2-40B4-BE49-F238E27FC236}">
                <a16:creationId xmlns:a16="http://schemas.microsoft.com/office/drawing/2014/main" id="{545DFD49-D807-B717-5544-92399387D4D8}"/>
              </a:ext>
            </a:extLst>
          </p:cNvPr>
          <p:cNvPicPr>
            <a:picLocks noChangeAspect="1"/>
          </p:cNvPicPr>
          <p:nvPr/>
        </p:nvPicPr>
        <p:blipFill>
          <a:blip r:embed="rId3"/>
          <a:stretch>
            <a:fillRect/>
          </a:stretch>
        </p:blipFill>
        <p:spPr>
          <a:xfrm>
            <a:off x="5510463" y="2576511"/>
            <a:ext cx="6581273" cy="4377741"/>
          </a:xfrm>
          <a:prstGeom prst="rect">
            <a:avLst/>
          </a:prstGeom>
        </p:spPr>
      </p:pic>
    </p:spTree>
    <p:extLst>
      <p:ext uri="{BB962C8B-B14F-4D97-AF65-F5344CB8AC3E}">
        <p14:creationId xmlns:p14="http://schemas.microsoft.com/office/powerpoint/2010/main" val="177932330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5590</TotalTime>
  <Words>611</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Calibri</vt:lpstr>
      <vt:lpstr>Prata</vt:lpstr>
      <vt:lpstr>Arial</vt:lpstr>
      <vt:lpstr>Office Theme</vt:lpstr>
      <vt:lpstr>1_Custom Design</vt:lpstr>
      <vt:lpstr>PowerPoint Presentation</vt:lpstr>
      <vt:lpstr>Introduction</vt:lpstr>
      <vt:lpstr>Introduction Cont’d</vt:lpstr>
      <vt:lpstr>Types of Geothermal Energy production </vt:lpstr>
      <vt:lpstr>Advantages &amp; Challenges  </vt:lpstr>
      <vt:lpstr>PowerPoint Presentation</vt:lpstr>
      <vt:lpstr>PowerPoint Presentation</vt:lpstr>
      <vt:lpstr>Case study 1   </vt:lpstr>
      <vt:lpstr>Case study 2   </vt:lpstr>
      <vt:lpstr>Conclusions &amp; recommendation</vt:lpstr>
      <vt:lpstr>Acknowledgments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Yonghwee</dc:creator>
  <cp:lastModifiedBy>Akagbosu, Pius</cp:lastModifiedBy>
  <cp:revision>11</cp:revision>
  <dcterms:modified xsi:type="dcterms:W3CDTF">2024-07-21T01:24:08Z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Theme:3\1_Custom Design:3\Custom Design:3</vt:lpwstr>
  </property>
  <property fmtid="{D5CDD505-2E9C-101B-9397-08002B2CF9AE}" pid="3" name="ClassificationContentMarkingFooterText">
    <vt:lpwstr>Baker Hughes Confidential</vt:lpwstr>
  </property>
  <property fmtid="{D5CDD505-2E9C-101B-9397-08002B2CF9AE}" pid="4" name="MSIP_Label_37f39543-76d7-4b0c-9b74-cf0a53ed8818_Enabled">
    <vt:lpwstr>true</vt:lpwstr>
  </property>
  <property fmtid="{D5CDD505-2E9C-101B-9397-08002B2CF9AE}" pid="5" name="MSIP_Label_37f39543-76d7-4b0c-9b74-cf0a53ed8818_SetDate">
    <vt:lpwstr>2024-07-16T01:36:18Z</vt:lpwstr>
  </property>
  <property fmtid="{D5CDD505-2E9C-101B-9397-08002B2CF9AE}" pid="6" name="MSIP_Label_37f39543-76d7-4b0c-9b74-cf0a53ed8818_Method">
    <vt:lpwstr>Privileged</vt:lpwstr>
  </property>
  <property fmtid="{D5CDD505-2E9C-101B-9397-08002B2CF9AE}" pid="7" name="MSIP_Label_37f39543-76d7-4b0c-9b74-cf0a53ed8818_Name">
    <vt:lpwstr>Public</vt:lpwstr>
  </property>
  <property fmtid="{D5CDD505-2E9C-101B-9397-08002B2CF9AE}" pid="8" name="MSIP_Label_37f39543-76d7-4b0c-9b74-cf0a53ed8818_SiteId">
    <vt:lpwstr>d584a4b7-b1f2-4714-a578-fd4d43c146a6</vt:lpwstr>
  </property>
  <property fmtid="{D5CDD505-2E9C-101B-9397-08002B2CF9AE}" pid="9" name="MSIP_Label_37f39543-76d7-4b0c-9b74-cf0a53ed8818_ActionId">
    <vt:lpwstr>89aa6bcc-ffc9-4e8b-9948-c79a93438cb0</vt:lpwstr>
  </property>
  <property fmtid="{D5CDD505-2E9C-101B-9397-08002B2CF9AE}" pid="10" name="MSIP_Label_37f39543-76d7-4b0c-9b74-cf0a53ed8818_ContentBits">
    <vt:lpwstr>0</vt:lpwstr>
  </property>
</Properties>
</file>