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DD27-C83F-4B81-BB01-A3483B70E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41277-308D-485D-A3BB-83C16693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5274-D69C-4CF8-A3AF-D4BDBEA8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94F4-69E5-48DE-BAC8-2713F5C4C58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EAB6-AEE5-4542-87EB-F5F70F2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10AC-7FE5-4820-9CDB-BEF631C7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2EB-90C2-4317-8071-55924A4AF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81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09AD-F7F8-4E0A-8F55-C171FCCC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F7113-4C28-4BA0-AC68-BF852AD6B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DCB3-A251-459A-BAAF-CDB88EC8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94F4-69E5-48DE-BAC8-2713F5C4C58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BF13-24D0-4255-AF2F-A7697551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CDED-7245-4AD7-BFA9-6EBC2855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2EB-90C2-4317-8071-55924A4AF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D1C87-B181-491E-BBF8-66BAB73E8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84A57-C3D2-4486-AF97-F4D31F3BC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66C3-FF4A-4AD0-97AB-589E6542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94F4-69E5-48DE-BAC8-2713F5C4C58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B87-D4B5-49B7-93D3-7292AEE0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7DF7-DC02-4DB9-8ACD-F1DDCC6D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2EB-90C2-4317-8071-55924A4AF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75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6D92-FF85-48DA-8B6E-5F3C98C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2AFC-1A94-4816-B528-7AA02167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E94FF-520B-4E1B-8F87-715110E2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94F4-69E5-48DE-BAC8-2713F5C4C58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C491-24F9-4825-93DE-8892E2B2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CD5B-2F9E-4C99-940D-36683224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2EB-90C2-4317-8071-55924A4AF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465C-663C-48E3-ACBA-F4479575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BB0B-FF5B-4DD3-9407-D466E01B5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A6E8-6288-47AB-87A1-DFA147D6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94F4-69E5-48DE-BAC8-2713F5C4C58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B85C-09BA-4452-B75A-A90BE383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145A7-B7B3-458A-B503-CB3067E8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2EB-90C2-4317-8071-55924A4AF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29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7739-4F8E-45D2-AC00-63EC781A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6277-22A0-41D4-954D-ABEA25DB0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6D3CD-B577-4C0E-B9C8-94D5D2572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BBBA4-5D03-406C-933E-3B05E527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94F4-69E5-48DE-BAC8-2713F5C4C58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25A7D-09D1-4979-9ABE-69ADBD36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2196-BAEE-49C5-A416-DC8537A5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2EB-90C2-4317-8071-55924A4AF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4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AA73-69A8-4C04-A8CB-DB18FC18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C40DB-994A-456B-AA4B-92E2B845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EA67B-7B2B-4B99-A1CF-678ACCA0E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50CC7-326A-462E-A8A7-45FF4E059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4F7E7-CE30-4C51-AC06-9E31A82AA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A6E50-59AD-453F-89A3-B06EF610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94F4-69E5-48DE-BAC8-2713F5C4C58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D2CEC-9437-4BC1-8D42-38987A41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E6230-EF5F-44CB-90BD-4185E022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2EB-90C2-4317-8071-55924A4AF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35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1EC8-DDB9-4DCE-8FFF-E83CCB5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78371-B1F6-4DC1-8B55-E3EB4C6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94F4-69E5-48DE-BAC8-2713F5C4C58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47C6B-BB9C-4CC1-8F55-76A68880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CA244-5E9A-440E-9BDE-5D4DC0EB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2EB-90C2-4317-8071-55924A4AF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09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7B991-4A10-4F84-9D7D-1AAE1369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94F4-69E5-48DE-BAC8-2713F5C4C58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98435-2383-4499-B403-998EF75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11ADD-EFA7-4AA8-804A-09FCBB5A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2EB-90C2-4317-8071-55924A4AF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04F4-9C56-44EC-A5F8-DD0A1A6F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AA8F-7353-43A8-BC7D-516CE59E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36D99-376C-4D77-AFA5-5020306BA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F9223-09A7-47BD-86E6-83929D1E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94F4-69E5-48DE-BAC8-2713F5C4C58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B1CB-E189-4067-A021-6B6628EC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A1312-E1C6-4C1D-80AA-AB3D03AD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2EB-90C2-4317-8071-55924A4AF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0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D7D3-9F60-4E13-882E-81E08370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0A82-E8B0-4241-AAA1-4EAB30DAD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7B5C1-CD8F-46B5-9DB2-49551E371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50E9D-C8E0-4B16-BBDE-12E9EA86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94F4-69E5-48DE-BAC8-2713F5C4C58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E1A7E-7EA6-45DA-A08D-79768102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AA37-6DF3-4D19-ACF6-8467725B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2EB-90C2-4317-8071-55924A4AF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0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F2AD4-5CDB-4E9B-9173-9890D367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8A165-9A97-4351-A5A5-F792D6ADA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E306-5D32-4C3F-93FD-AF61DBAD5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94F4-69E5-48DE-BAC8-2713F5C4C58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A006-BA57-4A03-9119-96DF96C3D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C12A-0117-4FDB-BC22-D007CD81C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402EB-90C2-4317-8071-55924A4AF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97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05C-EACC-468B-B511-4F4195065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dscjgsjdhgc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628E5-748B-42D5-8F5B-D94E19FF8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7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dscjgsjdhgc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dscjgsjdhgc</dc:title>
  <dc:creator>Jay M</dc:creator>
  <cp:lastModifiedBy>Jay M</cp:lastModifiedBy>
  <cp:revision>1</cp:revision>
  <dcterms:created xsi:type="dcterms:W3CDTF">2021-12-23T08:46:59Z</dcterms:created>
  <dcterms:modified xsi:type="dcterms:W3CDTF">2021-12-23T08:47:04Z</dcterms:modified>
</cp:coreProperties>
</file>