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aj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snapToObjects="1">
      <p:cViewPr varScale="1">
        <p:scale>
          <a:sx n="82" d="100"/>
          <a:sy n="82" d="100"/>
        </p:scale>
        <p:origin x="139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Shape 115"/>
          <p:cNvSpPr>
            <a:spLocks noGrp="1" noRot="1" noChangeAspect="1"/>
          </p:cNvSpPr>
          <p:nvPr>
            <p:ph type="sldImg"/>
          </p:nvPr>
        </p:nvSpPr>
        <p:spPr>
          <a:xfrm>
            <a:off x="1143000" y="685800"/>
            <a:ext cx="4572000" cy="3429000"/>
          </a:xfrm>
          <a:prstGeom prst="rect">
            <a:avLst/>
          </a:prstGeom>
        </p:spPr>
        <p:txBody>
          <a:bodyPr/>
          <a:lstStyle/>
          <a:p>
            <a:endParaRPr/>
          </a:p>
        </p:txBody>
      </p:sp>
      <p:sp>
        <p:nvSpPr>
          <p:cNvPr id="116" name="Shape 11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Заголовок и подзаголовок">
    <p:spTree>
      <p:nvGrpSpPr>
        <p:cNvPr id="1" name=""/>
        <p:cNvGrpSpPr/>
        <p:nvPr/>
      </p:nvGrpSpPr>
      <p:grpSpPr>
        <a:xfrm>
          <a:off x="0" y="0"/>
          <a:ext cx="0" cy="0"/>
          <a:chOff x="0" y="0"/>
          <a:chExt cx="0" cy="0"/>
        </a:xfrm>
      </p:grpSpPr>
      <p:sp>
        <p:nvSpPr>
          <p:cNvPr id="11" name="Прямоугольник"/>
          <p:cNvSpPr/>
          <p:nvPr/>
        </p:nvSpPr>
        <p:spPr>
          <a:xfrm>
            <a:off x="4061866" y="-135186"/>
            <a:ext cx="9121280" cy="10023972"/>
          </a:xfrm>
          <a:prstGeom prst="rect">
            <a:avLst/>
          </a:prstGeom>
          <a:solidFill>
            <a:srgbClr val="FFFFFF"/>
          </a:solidFill>
          <a:ln w="12700">
            <a:miter lim="400000"/>
          </a:ln>
        </p:spPr>
        <p:txBody>
          <a:bodyPr lIns="50800" tIns="50800" rIns="50800" bIns="50800" anchor="ctr"/>
          <a:lstStyle/>
          <a:p>
            <a:pPr>
              <a:defRPr sz="2400">
                <a:solidFill>
                  <a:srgbClr val="FFFFFF"/>
                </a:solidFill>
              </a:defRPr>
            </a:pPr>
            <a:endParaRPr/>
          </a:p>
        </p:txBody>
      </p:sp>
      <p:sp>
        <p:nvSpPr>
          <p:cNvPr id="12"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Цитата">
    <p:bg>
      <p:bgPr>
        <a:solidFill>
          <a:srgbClr val="FFFFFF"/>
        </a:solidFill>
        <a:effectLst/>
      </p:bgPr>
    </p:bg>
    <p:spTree>
      <p:nvGrpSpPr>
        <p:cNvPr id="1" name=""/>
        <p:cNvGrpSpPr/>
        <p:nvPr/>
      </p:nvGrpSpPr>
      <p:grpSpPr>
        <a:xfrm>
          <a:off x="0" y="0"/>
          <a:ext cx="0" cy="0"/>
          <a:chOff x="0" y="0"/>
          <a:chExt cx="0" cy="0"/>
        </a:xfrm>
      </p:grpSpPr>
      <p:sp>
        <p:nvSpPr>
          <p:cNvPr id="92" name="–Иван Арсентьев"/>
          <p:cNvSpPr txBox="1">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atin typeface="Helvetica"/>
                <a:ea typeface="Helvetica"/>
                <a:cs typeface="Helvetica"/>
                <a:sym typeface="Helvetica"/>
              </a:defRPr>
            </a:lvl1pPr>
          </a:lstStyle>
          <a:p>
            <a:r>
              <a:t>–Иван Арсентьев</a:t>
            </a:r>
          </a:p>
        </p:txBody>
      </p:sp>
      <p:sp>
        <p:nvSpPr>
          <p:cNvPr id="93" name="«Место ввода цитаты»."/>
          <p:cNvSpPr txBox="1">
            <a:spLocks noGrp="1"/>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r>
              <a:t>«Место ввода цитаты».</a:t>
            </a:r>
          </a:p>
        </p:txBody>
      </p:sp>
      <p:sp>
        <p:nvSpPr>
          <p:cNvPr id="94"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Фото">
    <p:bg>
      <p:bgPr>
        <a:solidFill>
          <a:srgbClr val="FFFFFF"/>
        </a:solidFill>
        <a:effectLst/>
      </p:bgPr>
    </p:bg>
    <p:spTree>
      <p:nvGrpSpPr>
        <p:cNvPr id="1" name=""/>
        <p:cNvGrpSpPr/>
        <p:nvPr/>
      </p:nvGrpSpPr>
      <p:grpSpPr>
        <a:xfrm>
          <a:off x="0" y="0"/>
          <a:ext cx="0" cy="0"/>
          <a:chOff x="0" y="0"/>
          <a:chExt cx="0" cy="0"/>
        </a:xfrm>
      </p:grpSpPr>
      <p:sp>
        <p:nvSpPr>
          <p:cNvPr id="101" name="Изображение"/>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2"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Пустой">
    <p:bg>
      <p:bgPr>
        <a:solidFill>
          <a:srgbClr val="FFFFFF"/>
        </a:solidFill>
        <a:effectLst/>
      </p:bgPr>
    </p:bg>
    <p:spTree>
      <p:nvGrpSpPr>
        <p:cNvPr id="1" name=""/>
        <p:cNvGrpSpPr/>
        <p:nvPr/>
      </p:nvGrpSpPr>
      <p:grpSpPr>
        <a:xfrm>
          <a:off x="0" y="0"/>
          <a:ext cx="0" cy="0"/>
          <a:chOff x="0" y="0"/>
          <a:chExt cx="0" cy="0"/>
        </a:xfrm>
      </p:grpSpPr>
      <p:sp>
        <p:nvSpPr>
          <p:cNvPr id="109"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Фото — горизонтально">
    <p:bg>
      <p:bgPr>
        <a:solidFill>
          <a:srgbClr val="FFFFFF"/>
        </a:solidFill>
        <a:effectLst/>
      </p:bgPr>
    </p:bg>
    <p:spTree>
      <p:nvGrpSpPr>
        <p:cNvPr id="1" name=""/>
        <p:cNvGrpSpPr/>
        <p:nvPr/>
      </p:nvGrpSpPr>
      <p:grpSpPr>
        <a:xfrm>
          <a:off x="0" y="0"/>
          <a:ext cx="0" cy="0"/>
          <a:chOff x="0" y="0"/>
          <a:chExt cx="0" cy="0"/>
        </a:xfrm>
      </p:grpSpPr>
      <p:sp>
        <p:nvSpPr>
          <p:cNvPr id="19" name="Изображение"/>
          <p:cNvSpPr>
            <a:spLocks noGrp="1"/>
          </p:cNvSpPr>
          <p:nvPr>
            <p:ph type="pic" idx="13"/>
          </p:nvPr>
        </p:nvSpPr>
        <p:spPr>
          <a:xfrm>
            <a:off x="1606550" y="635000"/>
            <a:ext cx="9779000" cy="5918200"/>
          </a:xfrm>
          <a:prstGeom prst="rect">
            <a:avLst/>
          </a:prstGeom>
        </p:spPr>
        <p:txBody>
          <a:bodyPr lIns="91439" tIns="45719" rIns="91439" bIns="45719" anchor="t">
            <a:noAutofit/>
          </a:bodyPr>
          <a:lstStyle/>
          <a:p>
            <a:endParaRPr/>
          </a:p>
        </p:txBody>
      </p:sp>
      <p:sp>
        <p:nvSpPr>
          <p:cNvPr id="20" name="Текст заголовка"/>
          <p:cNvSpPr txBox="1">
            <a:spLocks noGrp="1"/>
          </p:cNvSpPr>
          <p:nvPr>
            <p:ph type="title"/>
          </p:nvPr>
        </p:nvSpPr>
        <p:spPr>
          <a:xfrm>
            <a:off x="1270000" y="6718300"/>
            <a:ext cx="10464800" cy="1422400"/>
          </a:xfrm>
          <a:prstGeom prst="rect">
            <a:avLst/>
          </a:prstGeom>
        </p:spPr>
        <p:txBody>
          <a:bodyPr anchor="b"/>
          <a:lstStyle/>
          <a:p>
            <a:r>
              <a:t>Текст заголовка</a:t>
            </a:r>
          </a:p>
        </p:txBody>
      </p:sp>
      <p:sp>
        <p:nvSpPr>
          <p:cNvPr id="21" name="Уровень текста 1…"/>
          <p:cNvSpPr txBox="1">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2" name="Номер слайда"/>
          <p:cNvSpPr txBox="1">
            <a:spLocks noGrp="1"/>
          </p:cNvSpPr>
          <p:nvPr>
            <p:ph type="sldNum" sz="quarter" idx="2"/>
          </p:nvPr>
        </p:nvSpPr>
        <p:spPr>
          <a:xfrm>
            <a:off x="6311798" y="9245600"/>
            <a:ext cx="368504" cy="3810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Заголовок — по центру">
    <p:bg>
      <p:bgPr>
        <a:solidFill>
          <a:srgbClr val="FFFFFF"/>
        </a:solidFill>
        <a:effectLst/>
      </p:bgPr>
    </p:bg>
    <p:spTree>
      <p:nvGrpSpPr>
        <p:cNvPr id="1" name=""/>
        <p:cNvGrpSpPr/>
        <p:nvPr/>
      </p:nvGrpSpPr>
      <p:grpSpPr>
        <a:xfrm>
          <a:off x="0" y="0"/>
          <a:ext cx="0" cy="0"/>
          <a:chOff x="0" y="0"/>
          <a:chExt cx="0" cy="0"/>
        </a:xfrm>
      </p:grpSpPr>
      <p:sp>
        <p:nvSpPr>
          <p:cNvPr id="29" name="Текст заголовка"/>
          <p:cNvSpPr txBox="1">
            <a:spLocks noGrp="1"/>
          </p:cNvSpPr>
          <p:nvPr>
            <p:ph type="title"/>
          </p:nvPr>
        </p:nvSpPr>
        <p:spPr>
          <a:xfrm>
            <a:off x="1270000" y="3225800"/>
            <a:ext cx="10464800" cy="3302000"/>
          </a:xfrm>
          <a:prstGeom prst="rect">
            <a:avLst/>
          </a:prstGeom>
        </p:spPr>
        <p:txBody>
          <a:bodyPr/>
          <a:lstStyle/>
          <a:p>
            <a:r>
              <a:t>Текст заголовка</a:t>
            </a:r>
          </a:p>
        </p:txBody>
      </p:sp>
      <p:sp>
        <p:nvSpPr>
          <p:cNvPr id="3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Фото — вертикально">
    <p:bg>
      <p:bgPr>
        <a:solidFill>
          <a:srgbClr val="FFFFFF"/>
        </a:solidFill>
        <a:effectLst/>
      </p:bgPr>
    </p:bg>
    <p:spTree>
      <p:nvGrpSpPr>
        <p:cNvPr id="1" name=""/>
        <p:cNvGrpSpPr/>
        <p:nvPr/>
      </p:nvGrpSpPr>
      <p:grpSpPr>
        <a:xfrm>
          <a:off x="0" y="0"/>
          <a:ext cx="0" cy="0"/>
          <a:chOff x="0" y="0"/>
          <a:chExt cx="0" cy="0"/>
        </a:xfrm>
      </p:grpSpPr>
      <p:sp>
        <p:nvSpPr>
          <p:cNvPr id="37" name="Изображение"/>
          <p:cNvSpPr>
            <a:spLocks noGrp="1"/>
          </p:cNvSpPr>
          <p:nvPr>
            <p:ph type="pic" sz="half" idx="13"/>
          </p:nvPr>
        </p:nvSpPr>
        <p:spPr>
          <a:xfrm>
            <a:off x="6718300" y="635000"/>
            <a:ext cx="5334000" cy="8229600"/>
          </a:xfrm>
          <a:prstGeom prst="rect">
            <a:avLst/>
          </a:prstGeom>
        </p:spPr>
        <p:txBody>
          <a:bodyPr lIns="91439" tIns="45719" rIns="91439" bIns="45719" anchor="t">
            <a:noAutofit/>
          </a:bodyPr>
          <a:lstStyle/>
          <a:p>
            <a:endParaRPr/>
          </a:p>
        </p:txBody>
      </p:sp>
      <p:sp>
        <p:nvSpPr>
          <p:cNvPr id="38" name="Текст заголовка"/>
          <p:cNvSpPr txBox="1">
            <a:spLocks noGrp="1"/>
          </p:cNvSpPr>
          <p:nvPr>
            <p:ph type="title"/>
          </p:nvPr>
        </p:nvSpPr>
        <p:spPr>
          <a:xfrm>
            <a:off x="952500" y="635000"/>
            <a:ext cx="5334000" cy="3987800"/>
          </a:xfrm>
          <a:prstGeom prst="rect">
            <a:avLst/>
          </a:prstGeom>
        </p:spPr>
        <p:txBody>
          <a:bodyPr anchor="b"/>
          <a:lstStyle>
            <a:lvl1pPr>
              <a:defRPr sz="6000"/>
            </a:lvl1pPr>
          </a:lstStyle>
          <a:p>
            <a:r>
              <a:t>Текст заголовка</a:t>
            </a:r>
          </a:p>
        </p:txBody>
      </p:sp>
      <p:sp>
        <p:nvSpPr>
          <p:cNvPr id="39" name="Уровень текста 1…"/>
          <p:cNvSpPr txBox="1">
            <a:spLocks noGrp="1"/>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Заголовок — вверху">
    <p:spTree>
      <p:nvGrpSpPr>
        <p:cNvPr id="1" name=""/>
        <p:cNvGrpSpPr/>
        <p:nvPr/>
      </p:nvGrpSpPr>
      <p:grpSpPr>
        <a:xfrm>
          <a:off x="0" y="0"/>
          <a:ext cx="0" cy="0"/>
          <a:chOff x="0" y="0"/>
          <a:chExt cx="0" cy="0"/>
        </a:xfrm>
      </p:grpSpPr>
      <p:sp>
        <p:nvSpPr>
          <p:cNvPr id="47" name="Текст заголовка"/>
          <p:cNvSpPr txBox="1">
            <a:spLocks noGrp="1"/>
          </p:cNvSpPr>
          <p:nvPr>
            <p:ph type="title"/>
          </p:nvPr>
        </p:nvSpPr>
        <p:spPr>
          <a:prstGeom prst="rect">
            <a:avLst/>
          </a:prstGeom>
        </p:spPr>
        <p:txBody>
          <a:bodyPr/>
          <a:lstStyle/>
          <a:p>
            <a:r>
              <a:t>Текст заголовка</a:t>
            </a:r>
          </a:p>
        </p:txBody>
      </p:sp>
      <p:sp>
        <p:nvSpPr>
          <p:cNvPr id="48"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Заголовок и пункты">
    <p:bg>
      <p:bgPr>
        <a:solidFill>
          <a:srgbClr val="FFFFFF"/>
        </a:solidFill>
        <a:effectLst/>
      </p:bgPr>
    </p:bg>
    <p:spTree>
      <p:nvGrpSpPr>
        <p:cNvPr id="1" name=""/>
        <p:cNvGrpSpPr/>
        <p:nvPr/>
      </p:nvGrpSpPr>
      <p:grpSpPr>
        <a:xfrm>
          <a:off x="0" y="0"/>
          <a:ext cx="0" cy="0"/>
          <a:chOff x="0" y="0"/>
          <a:chExt cx="0" cy="0"/>
        </a:xfrm>
      </p:grpSpPr>
      <p:sp>
        <p:nvSpPr>
          <p:cNvPr id="55" name="Текст заголовка"/>
          <p:cNvSpPr txBox="1">
            <a:spLocks noGrp="1"/>
          </p:cNvSpPr>
          <p:nvPr>
            <p:ph type="title"/>
          </p:nvPr>
        </p:nvSpPr>
        <p:spPr>
          <a:prstGeom prst="rect">
            <a:avLst/>
          </a:prstGeom>
        </p:spPr>
        <p:txBody>
          <a:bodyPr/>
          <a:lstStyle/>
          <a:p>
            <a:r>
              <a:t>Текст заголовка</a:t>
            </a:r>
          </a:p>
        </p:txBody>
      </p:sp>
      <p:sp>
        <p:nvSpPr>
          <p:cNvPr id="56" name="Уровень текста 1…"/>
          <p:cNvSpPr txBox="1">
            <a:spLocks noGrp="1"/>
          </p:cNvSpPr>
          <p:nvPr>
            <p:ph type="body" idx="1"/>
          </p:nvPr>
        </p:nvSpPr>
        <p:spPr>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5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Заголовок, пункты и фото">
    <p:bg>
      <p:bgPr>
        <a:solidFill>
          <a:srgbClr val="FFFFFF"/>
        </a:solidFill>
        <a:effectLst/>
      </p:bgPr>
    </p:bg>
    <p:spTree>
      <p:nvGrpSpPr>
        <p:cNvPr id="1" name=""/>
        <p:cNvGrpSpPr/>
        <p:nvPr/>
      </p:nvGrpSpPr>
      <p:grpSpPr>
        <a:xfrm>
          <a:off x="0" y="0"/>
          <a:ext cx="0" cy="0"/>
          <a:chOff x="0" y="0"/>
          <a:chExt cx="0" cy="0"/>
        </a:xfrm>
      </p:grpSpPr>
      <p:sp>
        <p:nvSpPr>
          <p:cNvPr id="64" name="Изображение"/>
          <p:cNvSpPr>
            <a:spLocks noGrp="1"/>
          </p:cNvSpPr>
          <p:nvPr>
            <p:ph type="pic" sz="half" idx="13"/>
          </p:nvPr>
        </p:nvSpPr>
        <p:spPr>
          <a:xfrm>
            <a:off x="6718300" y="2603500"/>
            <a:ext cx="5334000" cy="6286500"/>
          </a:xfrm>
          <a:prstGeom prst="rect">
            <a:avLst/>
          </a:prstGeom>
        </p:spPr>
        <p:txBody>
          <a:bodyPr lIns="91439" tIns="45719" rIns="91439" bIns="45719" anchor="t">
            <a:noAutofit/>
          </a:bodyPr>
          <a:lstStyle/>
          <a:p>
            <a:endParaRPr/>
          </a:p>
        </p:txBody>
      </p:sp>
      <p:sp>
        <p:nvSpPr>
          <p:cNvPr id="65" name="Текст заголовка"/>
          <p:cNvSpPr txBox="1">
            <a:spLocks noGrp="1"/>
          </p:cNvSpPr>
          <p:nvPr>
            <p:ph type="title"/>
          </p:nvPr>
        </p:nvSpPr>
        <p:spPr>
          <a:prstGeom prst="rect">
            <a:avLst/>
          </a:prstGeom>
        </p:spPr>
        <p:txBody>
          <a:bodyPr/>
          <a:lstStyle/>
          <a:p>
            <a:r>
              <a:t>Текст заголовка</a:t>
            </a:r>
          </a:p>
        </p:txBody>
      </p:sp>
      <p:sp>
        <p:nvSpPr>
          <p:cNvPr id="66" name="Уровень текста 1…"/>
          <p:cNvSpPr txBox="1">
            <a:spLocks noGrp="1"/>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6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Пункты">
    <p:bg>
      <p:bgPr>
        <a:solidFill>
          <a:srgbClr val="FFFFFF"/>
        </a:solidFill>
        <a:effectLst/>
      </p:bgPr>
    </p:bg>
    <p:spTree>
      <p:nvGrpSpPr>
        <p:cNvPr id="1" name=""/>
        <p:cNvGrpSpPr/>
        <p:nvPr/>
      </p:nvGrpSpPr>
      <p:grpSpPr>
        <a:xfrm>
          <a:off x="0" y="0"/>
          <a:ext cx="0" cy="0"/>
          <a:chOff x="0" y="0"/>
          <a:chExt cx="0" cy="0"/>
        </a:xfrm>
      </p:grpSpPr>
      <p:sp>
        <p:nvSpPr>
          <p:cNvPr id="74" name="Уровень текста 1…"/>
          <p:cNvSpPr txBox="1">
            <a:spLocks noGrp="1"/>
          </p:cNvSpPr>
          <p:nvPr>
            <p:ph type="body" idx="1"/>
          </p:nvPr>
        </p:nvSpPr>
        <p:spPr>
          <a:xfrm>
            <a:off x="952500" y="1270000"/>
            <a:ext cx="11099800" cy="7213600"/>
          </a:xfrm>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7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Фото — 3 шт.">
    <p:bg>
      <p:bgPr>
        <a:solidFill>
          <a:srgbClr val="FFFFFF"/>
        </a:solidFill>
        <a:effectLst/>
      </p:bgPr>
    </p:bg>
    <p:spTree>
      <p:nvGrpSpPr>
        <p:cNvPr id="1" name=""/>
        <p:cNvGrpSpPr/>
        <p:nvPr/>
      </p:nvGrpSpPr>
      <p:grpSpPr>
        <a:xfrm>
          <a:off x="0" y="0"/>
          <a:ext cx="0" cy="0"/>
          <a:chOff x="0" y="0"/>
          <a:chExt cx="0" cy="0"/>
        </a:xfrm>
      </p:grpSpPr>
      <p:sp>
        <p:nvSpPr>
          <p:cNvPr id="82" name="Изображение"/>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a:endParaRPr/>
          </a:p>
        </p:txBody>
      </p:sp>
      <p:sp>
        <p:nvSpPr>
          <p:cNvPr id="83" name="Изображение"/>
          <p:cNvSpPr>
            <a:spLocks noGrp="1"/>
          </p:cNvSpPr>
          <p:nvPr>
            <p:ph type="pic" sz="quarter" idx="14"/>
          </p:nvPr>
        </p:nvSpPr>
        <p:spPr>
          <a:xfrm>
            <a:off x="6724518" y="889000"/>
            <a:ext cx="5334001" cy="3771900"/>
          </a:xfrm>
          <a:prstGeom prst="rect">
            <a:avLst/>
          </a:prstGeom>
        </p:spPr>
        <p:txBody>
          <a:bodyPr lIns="91439" tIns="45719" rIns="91439" bIns="45719" anchor="t">
            <a:noAutofit/>
          </a:bodyPr>
          <a:lstStyle/>
          <a:p>
            <a:endParaRPr/>
          </a:p>
        </p:txBody>
      </p:sp>
      <p:sp>
        <p:nvSpPr>
          <p:cNvPr id="84" name="Изображение"/>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a:endParaRPr/>
          </a:p>
        </p:txBody>
      </p:sp>
      <p:sp>
        <p:nvSpPr>
          <p:cNvPr id="8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53957"/>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Текст заголовка</a:t>
            </a:r>
          </a:p>
        </p:txBody>
      </p:sp>
      <p:sp>
        <p:nvSpPr>
          <p:cNvPr id="3" name="Уровень текста 1…"/>
          <p:cNvSpPr txBox="1">
            <a:spLocks noGrp="1"/>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hf hdr="0" ftr="0" dt="0"/>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j-lt"/>
          <a:ea typeface="+mj-ea"/>
          <a:cs typeface="+mj-cs"/>
          <a:sym typeface="Helvetica Light"/>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j-lt"/>
          <a:ea typeface="+mj-ea"/>
          <a:cs typeface="+mj-cs"/>
          <a:sym typeface="Helvetica Light"/>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j-lt"/>
          <a:ea typeface="+mj-ea"/>
          <a:cs typeface="+mj-cs"/>
          <a:sym typeface="Helvetica Light"/>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j-lt"/>
          <a:ea typeface="+mj-ea"/>
          <a:cs typeface="+mj-cs"/>
          <a:sym typeface="Helvetica Light"/>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j-lt"/>
          <a:ea typeface="+mj-ea"/>
          <a:cs typeface="+mj-cs"/>
          <a:sym typeface="Helvetica Light"/>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j-lt"/>
          <a:ea typeface="+mj-ea"/>
          <a:cs typeface="+mj-cs"/>
          <a:sym typeface="Helvetica Light"/>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j-lt"/>
          <a:ea typeface="+mj-ea"/>
          <a:cs typeface="+mj-cs"/>
          <a:sym typeface="Helvetica Light"/>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j-lt"/>
          <a:ea typeface="+mj-ea"/>
          <a:cs typeface="+mj-cs"/>
          <a:sym typeface="Helvetica Light"/>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j-lt"/>
          <a:ea typeface="+mj-ea"/>
          <a:cs typeface="+mj-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j-lt"/>
          <a:ea typeface="+mj-ea"/>
          <a:cs typeface="+mj-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j-lt"/>
          <a:ea typeface="+mj-ea"/>
          <a:cs typeface="+mj-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j-lt"/>
          <a:ea typeface="+mj-ea"/>
          <a:cs typeface="+mj-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j-lt"/>
          <a:ea typeface="+mj-ea"/>
          <a:cs typeface="+mj-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j-lt"/>
          <a:ea typeface="+mj-ea"/>
          <a:cs typeface="+mj-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j-lt"/>
          <a:ea typeface="+mj-ea"/>
          <a:cs typeface="+mj-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j-lt"/>
          <a:ea typeface="+mj-ea"/>
          <a:cs typeface="+mj-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j-lt"/>
          <a:ea typeface="+mj-ea"/>
          <a:cs typeface="+mj-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j-lt"/>
          <a:ea typeface="+mj-ea"/>
          <a:cs typeface="+mj-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Линия"/>
          <p:cNvSpPr/>
          <p:nvPr/>
        </p:nvSpPr>
        <p:spPr>
          <a:xfrm flipV="1">
            <a:off x="5206999" y="1140740"/>
            <a:ext cx="1" cy="1975004"/>
          </a:xfrm>
          <a:prstGeom prst="line">
            <a:avLst/>
          </a:prstGeom>
          <a:ln w="12700">
            <a:solidFill>
              <a:srgbClr val="FFFFFF"/>
            </a:solidFill>
            <a:miter lim="400000"/>
          </a:ln>
        </p:spPr>
        <p:txBody>
          <a:bodyPr lIns="50800" tIns="50800" rIns="50800" bIns="50800" anchor="ctr"/>
          <a:lstStyle/>
          <a:p>
            <a:pPr>
              <a:defRPr sz="2400"/>
            </a:pPr>
            <a:endParaRPr/>
          </a:p>
        </p:txBody>
      </p:sp>
      <p:sp>
        <p:nvSpPr>
          <p:cNvPr id="119" name="main title of the presentation"/>
          <p:cNvSpPr txBox="1"/>
          <p:nvPr/>
        </p:nvSpPr>
        <p:spPr>
          <a:xfrm>
            <a:off x="5194297" y="1777384"/>
            <a:ext cx="6715325" cy="295544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b"/>
          <a:lstStyle/>
          <a:p>
            <a:pPr>
              <a:defRPr sz="5000" b="1" cap="all">
                <a:solidFill>
                  <a:srgbClr val="253957"/>
                </a:solidFill>
                <a:latin typeface="+mn-lt"/>
                <a:ea typeface="+mn-ea"/>
                <a:cs typeface="+mn-cs"/>
                <a:sym typeface="Arial Narrow"/>
              </a:defRPr>
            </a:pPr>
            <a:r>
              <a:rPr lang="ru-RU" sz="4400" dirty="0">
                <a:solidFill>
                  <a:srgbClr val="20386E"/>
                </a:solidFill>
                <a:latin typeface="Arial" charset="0"/>
                <a:ea typeface="Arial" charset="0"/>
                <a:cs typeface="Arial" charset="0"/>
              </a:rPr>
              <a:t>Мобильное приложение </a:t>
            </a:r>
            <a:br>
              <a:rPr lang="ru-RU" sz="4400" dirty="0">
                <a:solidFill>
                  <a:srgbClr val="20386E"/>
                </a:solidFill>
                <a:latin typeface="Arial" charset="0"/>
                <a:ea typeface="Arial" charset="0"/>
                <a:cs typeface="Arial" charset="0"/>
              </a:rPr>
            </a:br>
            <a:r>
              <a:rPr lang="ru-RU" sz="4400" dirty="0">
                <a:solidFill>
                  <a:srgbClr val="20386E"/>
                </a:solidFill>
                <a:latin typeface="Arial" charset="0"/>
                <a:ea typeface="Arial" charset="0"/>
                <a:cs typeface="Arial" charset="0"/>
              </a:rPr>
              <a:t>для молодой мамы</a:t>
            </a:r>
            <a:br>
              <a:rPr lang="en-US" sz="4400" dirty="0">
                <a:solidFill>
                  <a:srgbClr val="20386E"/>
                </a:solidFill>
                <a:latin typeface="Arial" charset="0"/>
                <a:ea typeface="Arial" charset="0"/>
                <a:cs typeface="Arial" charset="0"/>
              </a:rPr>
            </a:br>
            <a:r>
              <a:rPr lang="en-US" sz="4400" dirty="0">
                <a:solidFill>
                  <a:srgbClr val="20386E"/>
                </a:solidFill>
                <a:latin typeface="Arial" charset="0"/>
                <a:ea typeface="Arial" charset="0"/>
                <a:cs typeface="Arial" charset="0"/>
              </a:rPr>
              <a:t>Mobile Application for Young Mother</a:t>
            </a:r>
            <a:endParaRPr sz="4400" b="1" dirty="0">
              <a:latin typeface="Arial Narrow" charset="0"/>
              <a:ea typeface="Arial Narrow" charset="0"/>
              <a:cs typeface="Arial Narrow" charset="0"/>
            </a:endParaRPr>
          </a:p>
        </p:txBody>
      </p:sp>
      <p:sp>
        <p:nvSpPr>
          <p:cNvPr id="120" name="Presentation subtitle"/>
          <p:cNvSpPr txBox="1"/>
          <p:nvPr/>
        </p:nvSpPr>
        <p:spPr>
          <a:xfrm>
            <a:off x="5318286" y="5369471"/>
            <a:ext cx="6715325" cy="83430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lstStyle>
            <a:lvl1pPr algn="l">
              <a:defRPr sz="3000">
                <a:solidFill>
                  <a:srgbClr val="253957"/>
                </a:solidFill>
                <a:latin typeface="+mn-lt"/>
                <a:ea typeface="+mn-ea"/>
                <a:cs typeface="+mn-cs"/>
                <a:sym typeface="Arial Narrow"/>
              </a:defRPr>
            </a:lvl1pPr>
          </a:lstStyle>
          <a:p>
            <a:pPr marL="1663064" marR="1653539" algn="ctr">
              <a:lnSpc>
                <a:spcPct val="120100"/>
              </a:lnSpc>
              <a:spcBef>
                <a:spcPts val="100"/>
              </a:spcBef>
            </a:pPr>
            <a:r>
              <a:rPr lang="ru-RU" sz="2400" spc="-15" dirty="0">
                <a:solidFill>
                  <a:srgbClr val="000066"/>
                </a:solidFill>
                <a:latin typeface="Arial" charset="0"/>
                <a:ea typeface="Arial" charset="0"/>
                <a:cs typeface="Arial" charset="0"/>
              </a:rPr>
              <a:t>Студент: </a:t>
            </a:r>
            <a:r>
              <a:rPr lang="ru-RU" sz="2400" spc="-10" dirty="0">
                <a:solidFill>
                  <a:srgbClr val="000066"/>
                </a:solidFill>
                <a:latin typeface="Arial" charset="0"/>
                <a:ea typeface="Arial" charset="0"/>
                <a:cs typeface="Arial" charset="0"/>
              </a:rPr>
              <a:t>Репина А.А.</a:t>
            </a:r>
          </a:p>
          <a:p>
            <a:pPr marL="1663064" marR="1653539" algn="ctr">
              <a:lnSpc>
                <a:spcPct val="120100"/>
              </a:lnSpc>
              <a:spcBef>
                <a:spcPts val="100"/>
              </a:spcBef>
            </a:pPr>
            <a:r>
              <a:rPr lang="ru-RU" sz="2400" spc="-25" dirty="0">
                <a:solidFill>
                  <a:srgbClr val="000066"/>
                </a:solidFill>
                <a:latin typeface="Arial" charset="0"/>
                <a:ea typeface="Arial" charset="0"/>
                <a:cs typeface="Arial" charset="0"/>
              </a:rPr>
              <a:t>Группа: </a:t>
            </a:r>
            <a:r>
              <a:rPr lang="ru-RU" sz="2400" dirty="0">
                <a:solidFill>
                  <a:srgbClr val="000066"/>
                </a:solidFill>
                <a:latin typeface="Arial" charset="0"/>
                <a:ea typeface="Arial" charset="0"/>
                <a:cs typeface="Arial" charset="0"/>
              </a:rPr>
              <a:t>БПИ143</a:t>
            </a:r>
            <a:endParaRPr lang="ru-RU" sz="2400" dirty="0">
              <a:latin typeface="Arial" charset="0"/>
              <a:ea typeface="Arial" charset="0"/>
              <a:cs typeface="Arial" charset="0"/>
            </a:endParaRPr>
          </a:p>
          <a:p>
            <a:pPr marL="12700" marR="5080" algn="ctr">
              <a:spcBef>
                <a:spcPts val="430"/>
              </a:spcBef>
            </a:pPr>
            <a:r>
              <a:rPr lang="ru-RU" sz="2400" spc="-10" dirty="0">
                <a:solidFill>
                  <a:srgbClr val="000066"/>
                </a:solidFill>
                <a:latin typeface="Arial" charset="0"/>
                <a:ea typeface="Arial" charset="0"/>
                <a:cs typeface="Arial" charset="0"/>
              </a:rPr>
              <a:t>Научный </a:t>
            </a:r>
            <a:r>
              <a:rPr lang="ru-RU" sz="2400" spc="-20" dirty="0">
                <a:solidFill>
                  <a:srgbClr val="000066"/>
                </a:solidFill>
                <a:latin typeface="Arial" charset="0"/>
                <a:ea typeface="Arial" charset="0"/>
                <a:cs typeface="Arial" charset="0"/>
              </a:rPr>
              <a:t>руководитель: к.т.н., доцент департамента программной инженерии ФКН, Ахметсафина Р.З.</a:t>
            </a:r>
          </a:p>
        </p:txBody>
      </p:sp>
      <p:pic>
        <p:nvPicPr>
          <p:cNvPr id="121" name="Изображение" descr="Изображение"/>
          <p:cNvPicPr>
            <a:picLocks noChangeAspect="1"/>
          </p:cNvPicPr>
          <p:nvPr/>
        </p:nvPicPr>
        <p:blipFill>
          <a:blip r:embed="rId2">
            <a:extLst/>
          </a:blip>
          <a:stretch>
            <a:fillRect/>
          </a:stretch>
        </p:blipFill>
        <p:spPr>
          <a:xfrm>
            <a:off x="1215207" y="898870"/>
            <a:ext cx="1532874" cy="1976145"/>
          </a:xfrm>
          <a:prstGeom prst="rect">
            <a:avLst/>
          </a:prstGeom>
          <a:ln w="12700">
            <a:miter lim="400000"/>
          </a:ln>
        </p:spPr>
      </p:pic>
      <p:sp>
        <p:nvSpPr>
          <p:cNvPr id="123" name="Moscow, 2017"/>
          <p:cNvSpPr txBox="1"/>
          <p:nvPr/>
        </p:nvSpPr>
        <p:spPr>
          <a:xfrm>
            <a:off x="5194298" y="8928968"/>
            <a:ext cx="6715325" cy="42575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defTabSz="457200">
              <a:defRPr sz="2100">
                <a:solidFill>
                  <a:srgbClr val="253957"/>
                </a:solidFill>
                <a:latin typeface="+mn-lt"/>
                <a:ea typeface="+mn-ea"/>
                <a:cs typeface="+mn-cs"/>
                <a:sym typeface="Arial Narrow"/>
              </a:defRPr>
            </a:lvl1pPr>
          </a:lstStyle>
          <a:p>
            <a:pPr algn="ctr"/>
            <a:r>
              <a:rPr lang="ru-RU" dirty="0">
                <a:latin typeface="Arial Narrow" charset="0"/>
                <a:ea typeface="Arial Narrow" charset="0"/>
                <a:cs typeface="Arial Narrow" charset="0"/>
              </a:rPr>
              <a:t>Москва, 2018</a:t>
            </a:r>
            <a:endParaRPr dirty="0">
              <a:latin typeface="Arial Narrow" charset="0"/>
              <a:ea typeface="Arial Narrow" charset="0"/>
              <a:cs typeface="Arial Narrow" charset="0"/>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Линия"/>
          <p:cNvSpPr/>
          <p:nvPr/>
        </p:nvSpPr>
        <p:spPr>
          <a:xfrm>
            <a:off x="787400" y="1574800"/>
            <a:ext cx="11430001" cy="0"/>
          </a:xfrm>
          <a:prstGeom prst="line">
            <a:avLst/>
          </a:prstGeom>
          <a:ln w="12700">
            <a:solidFill>
              <a:srgbClr val="253957"/>
            </a:solidFill>
            <a:miter lim="400000"/>
          </a:ln>
        </p:spPr>
        <p:txBody>
          <a:bodyPr lIns="50800" tIns="50800" rIns="50800" bIns="50800" anchor="ctr"/>
          <a:lstStyle/>
          <a:p>
            <a:pPr>
              <a:defRPr sz="2400"/>
            </a:pPr>
            <a:endParaRPr/>
          </a:p>
        </p:txBody>
      </p:sp>
      <p:sp>
        <p:nvSpPr>
          <p:cNvPr id="126" name="main title of the presentation…"/>
          <p:cNvSpPr txBox="1"/>
          <p:nvPr/>
        </p:nvSpPr>
        <p:spPr>
          <a:xfrm>
            <a:off x="793361" y="2113981"/>
            <a:ext cx="11430002" cy="164496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lstStyle/>
          <a:p>
            <a:pPr algn="l">
              <a:defRPr sz="5000" b="1" cap="all">
                <a:solidFill>
                  <a:srgbClr val="253957"/>
                </a:solidFill>
                <a:latin typeface="+mn-lt"/>
                <a:ea typeface="+mn-ea"/>
                <a:cs typeface="+mn-cs"/>
                <a:sym typeface="Arial Narrow"/>
              </a:defRPr>
            </a:pPr>
            <a:r>
              <a:rPr b="1" dirty="0">
                <a:latin typeface="Arial Narrow" charset="0"/>
                <a:ea typeface="Arial Narrow" charset="0"/>
                <a:cs typeface="Arial Narrow" charset="0"/>
              </a:rPr>
              <a:t>main title of the presentation</a:t>
            </a:r>
          </a:p>
          <a:p>
            <a:pPr algn="l">
              <a:defRPr sz="3000">
                <a:solidFill>
                  <a:srgbClr val="253957"/>
                </a:solidFill>
                <a:latin typeface="+mn-lt"/>
                <a:ea typeface="+mn-ea"/>
                <a:cs typeface="+mn-cs"/>
                <a:sym typeface="Arial Narrow"/>
              </a:defRPr>
            </a:pPr>
            <a:r>
              <a:rPr dirty="0">
                <a:latin typeface="Arial Narrow" charset="0"/>
                <a:ea typeface="Arial Narrow" charset="0"/>
                <a:cs typeface="Arial Narrow" charset="0"/>
              </a:rPr>
              <a:t>Presentation subtitle</a:t>
            </a:r>
          </a:p>
        </p:txBody>
      </p:sp>
      <p:sp>
        <p:nvSpPr>
          <p:cNvPr id="127"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787399" y="5461986"/>
            <a:ext cx="11430001" cy="344368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lstStyle/>
          <a:p>
            <a:pPr algn="l">
              <a:defRPr sz="2100">
                <a:solidFill>
                  <a:srgbClr val="253957"/>
                </a:solidFill>
                <a:latin typeface="+mn-lt"/>
                <a:ea typeface="+mn-ea"/>
                <a:cs typeface="+mn-cs"/>
                <a:sym typeface="Arial Narrow"/>
              </a:defRPr>
            </a:pPr>
            <a:r>
              <a:rPr dirty="0">
                <a:latin typeface="Arial Narrow" charset="0"/>
                <a:ea typeface="Arial Narrow" charset="0"/>
                <a:cs typeface="Arial Narrow" charset="0"/>
              </a:rPr>
              <a:t>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t>
            </a:r>
          </a:p>
          <a:p>
            <a:pPr algn="l">
              <a:spcBef>
                <a:spcPts val="2000"/>
              </a:spcBef>
              <a:defRPr sz="2100">
                <a:solidFill>
                  <a:srgbClr val="253957"/>
                </a:solidFill>
                <a:latin typeface="+mn-lt"/>
                <a:ea typeface="+mn-ea"/>
                <a:cs typeface="+mn-cs"/>
                <a:sym typeface="Arial Narrow"/>
              </a:defRPr>
            </a:pPr>
            <a:r>
              <a:rPr dirty="0">
                <a:latin typeface="Arial Narrow" charset="0"/>
                <a:ea typeface="Arial Narrow" charset="0"/>
                <a:cs typeface="Arial Narrow" charset="0"/>
              </a:rPr>
              <a:t>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t>
            </a:r>
          </a:p>
        </p:txBody>
      </p:sp>
      <p:sp>
        <p:nvSpPr>
          <p:cNvPr id="128" name="Thematic title of the main text"/>
          <p:cNvSpPr txBox="1"/>
          <p:nvPr/>
        </p:nvSpPr>
        <p:spPr>
          <a:xfrm>
            <a:off x="787399" y="4139373"/>
            <a:ext cx="11430001" cy="94218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b"/>
          <a:lstStyle>
            <a:lvl1pPr algn="l">
              <a:defRPr sz="3000" b="1">
                <a:solidFill>
                  <a:srgbClr val="253957"/>
                </a:solidFill>
                <a:latin typeface="+mn-lt"/>
                <a:ea typeface="+mn-ea"/>
                <a:cs typeface="+mn-cs"/>
                <a:sym typeface="Arial Narrow"/>
              </a:defRPr>
            </a:lvl1pPr>
          </a:lstStyle>
          <a:p>
            <a:r>
              <a:rPr dirty="0">
                <a:latin typeface="Arial Narrow" charset="0"/>
                <a:ea typeface="Arial Narrow" charset="0"/>
                <a:cs typeface="Arial Narrow" charset="0"/>
              </a:rPr>
              <a:t>Thematic title of the main text</a:t>
            </a:r>
          </a:p>
        </p:txBody>
      </p:sp>
      <p:pic>
        <p:nvPicPr>
          <p:cNvPr id="129" name="Изображение" descr="Изображение"/>
          <p:cNvPicPr>
            <a:picLocks noChangeAspect="1"/>
          </p:cNvPicPr>
          <p:nvPr/>
        </p:nvPicPr>
        <p:blipFill>
          <a:blip r:embed="rId2">
            <a:extLst/>
          </a:blip>
          <a:stretch>
            <a:fillRect/>
          </a:stretch>
        </p:blipFill>
        <p:spPr>
          <a:xfrm>
            <a:off x="801451" y="409411"/>
            <a:ext cx="875830" cy="875830"/>
          </a:xfrm>
          <a:prstGeom prst="rect">
            <a:avLst/>
          </a:prstGeom>
          <a:ln w="12700">
            <a:miter lim="400000"/>
          </a:ln>
        </p:spPr>
      </p:pic>
      <p:sp>
        <p:nvSpPr>
          <p:cNvPr id="130" name="The name of the unit, laboratory, faculty, etc."/>
          <p:cNvSpPr txBox="1"/>
          <p:nvPr/>
        </p:nvSpPr>
        <p:spPr>
          <a:xfrm>
            <a:off x="4161666" y="662943"/>
            <a:ext cx="8082786" cy="37959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r">
              <a:defRPr sz="1800">
                <a:solidFill>
                  <a:srgbClr val="253957"/>
                </a:solidFill>
                <a:latin typeface="+mn-lt"/>
                <a:ea typeface="+mn-ea"/>
                <a:cs typeface="+mn-cs"/>
                <a:sym typeface="Arial Narrow"/>
              </a:defRPr>
            </a:lvl1pPr>
          </a:lstStyle>
          <a:p>
            <a:r>
              <a:rPr lang="ru-RU" dirty="0">
                <a:latin typeface="Arial Narrow" charset="0"/>
                <a:ea typeface="Arial Narrow" charset="0"/>
                <a:cs typeface="Arial Narrow" charset="0"/>
              </a:rPr>
              <a:t>Репина А.А. БПИ143 Мобильное приложение для молодой мамы</a:t>
            </a:r>
            <a:endParaRPr dirty="0">
              <a:latin typeface="Arial Narrow" charset="0"/>
              <a:ea typeface="Arial Narrow" charset="0"/>
              <a:cs typeface="Arial Narrow" charset="0"/>
            </a:endParaRPr>
          </a:p>
        </p:txBody>
      </p:sp>
      <p:sp>
        <p:nvSpPr>
          <p:cNvPr id="2" name="Номер слайда 1">
            <a:extLst>
              <a:ext uri="{FF2B5EF4-FFF2-40B4-BE49-F238E27FC236}">
                <a16:creationId xmlns:a16="http://schemas.microsoft.com/office/drawing/2014/main" id="{7DAB77C7-14C0-DA40-84D8-9C8A9643DFA4}"/>
              </a:ext>
            </a:extLst>
          </p:cNvPr>
          <p:cNvSpPr>
            <a:spLocks noGrp="1"/>
          </p:cNvSpPr>
          <p:nvPr>
            <p:ph type="sldNum" sz="quarter" idx="2"/>
          </p:nvPr>
        </p:nvSpPr>
        <p:spPr/>
        <p:txBody>
          <a:bodyPr/>
          <a:lstStyle/>
          <a:p>
            <a:fld id="{86CB4B4D-7CA3-9044-876B-883B54F8677D}" type="slidenum">
              <a:rPr lang="ru-RU" smtClean="0"/>
              <a:t>2</a:t>
            </a:fld>
            <a:endParaRPr lang="ru-RU"/>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Линия"/>
          <p:cNvSpPr/>
          <p:nvPr/>
        </p:nvSpPr>
        <p:spPr>
          <a:xfrm>
            <a:off x="787400" y="1574800"/>
            <a:ext cx="11430001" cy="0"/>
          </a:xfrm>
          <a:prstGeom prst="line">
            <a:avLst/>
          </a:prstGeom>
          <a:ln w="12700">
            <a:solidFill>
              <a:srgbClr val="253957"/>
            </a:solidFill>
            <a:miter lim="400000"/>
          </a:ln>
        </p:spPr>
        <p:txBody>
          <a:bodyPr lIns="50800" tIns="50800" rIns="50800" bIns="50800" anchor="ctr"/>
          <a:lstStyle/>
          <a:p>
            <a:pPr>
              <a:defRPr sz="2400"/>
            </a:pPr>
            <a:endParaRPr/>
          </a:p>
        </p:txBody>
      </p:sp>
      <p:sp>
        <p:nvSpPr>
          <p:cNvPr id="134"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787399" y="5461986"/>
            <a:ext cx="11430001" cy="344368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numCol="2" spcCol="571500"/>
          <a:lstStyle/>
          <a:p>
            <a:pPr algn="l">
              <a:spcBef>
                <a:spcPts val="2000"/>
              </a:spcBef>
              <a:defRPr sz="2100">
                <a:solidFill>
                  <a:srgbClr val="253957"/>
                </a:solidFill>
                <a:latin typeface="+mn-lt"/>
                <a:ea typeface="+mn-ea"/>
                <a:cs typeface="+mn-cs"/>
                <a:sym typeface="Arial Narrow"/>
              </a:defRPr>
            </a:pPr>
            <a:r>
              <a:rPr dirty="0">
                <a:latin typeface="Arial Narrow" charset="0"/>
                <a:ea typeface="Arial Narrow" charset="0"/>
                <a:cs typeface="Arial Narrow" charset="0"/>
              </a:rPr>
              <a:t>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t>
            </a:r>
          </a:p>
          <a:p>
            <a:pPr algn="l">
              <a:spcBef>
                <a:spcPts val="2000"/>
              </a:spcBef>
              <a:defRPr sz="2100">
                <a:solidFill>
                  <a:srgbClr val="253957"/>
                </a:solidFill>
                <a:latin typeface="+mn-lt"/>
                <a:ea typeface="+mn-ea"/>
                <a:cs typeface="+mn-cs"/>
                <a:sym typeface="Arial Narrow"/>
              </a:defRPr>
            </a:pPr>
            <a:r>
              <a:rPr dirty="0">
                <a:latin typeface="Arial Narrow" charset="0"/>
                <a:ea typeface="Arial Narrow" charset="0"/>
                <a:cs typeface="Arial Narrow" charset="0"/>
              </a:rPr>
              <a:t>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t>
            </a:r>
          </a:p>
        </p:txBody>
      </p:sp>
      <p:pic>
        <p:nvPicPr>
          <p:cNvPr id="136" name="Изображение" descr="Изображение"/>
          <p:cNvPicPr>
            <a:picLocks noChangeAspect="1"/>
          </p:cNvPicPr>
          <p:nvPr/>
        </p:nvPicPr>
        <p:blipFill>
          <a:blip r:embed="rId2">
            <a:extLst/>
          </a:blip>
          <a:stretch>
            <a:fillRect/>
          </a:stretch>
        </p:blipFill>
        <p:spPr>
          <a:xfrm>
            <a:off x="801451" y="409411"/>
            <a:ext cx="875830" cy="875830"/>
          </a:xfrm>
          <a:prstGeom prst="rect">
            <a:avLst/>
          </a:prstGeom>
          <a:ln w="12700">
            <a:miter lim="400000"/>
          </a:ln>
        </p:spPr>
      </p:pic>
      <p:sp>
        <p:nvSpPr>
          <p:cNvPr id="11" name="main title of the presentation…"/>
          <p:cNvSpPr txBox="1"/>
          <p:nvPr/>
        </p:nvSpPr>
        <p:spPr>
          <a:xfrm>
            <a:off x="793361" y="2113981"/>
            <a:ext cx="11430002" cy="164496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lstStyle/>
          <a:p>
            <a:pPr algn="l">
              <a:defRPr sz="5000" b="1" cap="all">
                <a:solidFill>
                  <a:srgbClr val="253957"/>
                </a:solidFill>
                <a:latin typeface="+mn-lt"/>
                <a:ea typeface="+mn-ea"/>
                <a:cs typeface="+mn-cs"/>
                <a:sym typeface="Arial Narrow"/>
              </a:defRPr>
            </a:pPr>
            <a:r>
              <a:rPr b="1" dirty="0">
                <a:latin typeface="Arial Narrow" charset="0"/>
                <a:ea typeface="Arial Narrow" charset="0"/>
                <a:cs typeface="Arial Narrow" charset="0"/>
              </a:rPr>
              <a:t>main title of the presentation</a:t>
            </a:r>
          </a:p>
          <a:p>
            <a:pPr algn="l">
              <a:defRPr sz="3000">
                <a:solidFill>
                  <a:srgbClr val="253957"/>
                </a:solidFill>
                <a:latin typeface="+mn-lt"/>
                <a:ea typeface="+mn-ea"/>
                <a:cs typeface="+mn-cs"/>
                <a:sym typeface="Arial Narrow"/>
              </a:defRPr>
            </a:pPr>
            <a:r>
              <a:rPr dirty="0">
                <a:latin typeface="Arial Narrow" charset="0"/>
                <a:ea typeface="Arial Narrow" charset="0"/>
                <a:cs typeface="Arial Narrow" charset="0"/>
              </a:rPr>
              <a:t>Presentation subtitle</a:t>
            </a:r>
          </a:p>
        </p:txBody>
      </p:sp>
      <p:sp>
        <p:nvSpPr>
          <p:cNvPr id="12" name="Thematic title of the main text"/>
          <p:cNvSpPr txBox="1"/>
          <p:nvPr/>
        </p:nvSpPr>
        <p:spPr>
          <a:xfrm>
            <a:off x="787399" y="4139373"/>
            <a:ext cx="11430001" cy="94218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b"/>
          <a:lstStyle>
            <a:lvl1pPr algn="l">
              <a:defRPr sz="3000" b="1">
                <a:solidFill>
                  <a:srgbClr val="253957"/>
                </a:solidFill>
                <a:latin typeface="+mn-lt"/>
                <a:ea typeface="+mn-ea"/>
                <a:cs typeface="+mn-cs"/>
                <a:sym typeface="Arial Narrow"/>
              </a:defRPr>
            </a:lvl1pPr>
          </a:lstStyle>
          <a:p>
            <a:r>
              <a:rPr dirty="0">
                <a:latin typeface="Arial Narrow" charset="0"/>
                <a:ea typeface="Arial Narrow" charset="0"/>
                <a:cs typeface="Arial Narrow" charset="0"/>
              </a:rPr>
              <a:t>Thematic title of the main text</a:t>
            </a:r>
          </a:p>
        </p:txBody>
      </p:sp>
      <p:sp>
        <p:nvSpPr>
          <p:cNvPr id="13" name="The name of the unit, laboratory, faculty, etc."/>
          <p:cNvSpPr txBox="1"/>
          <p:nvPr/>
        </p:nvSpPr>
        <p:spPr>
          <a:xfrm>
            <a:off x="4161666" y="662943"/>
            <a:ext cx="8082786" cy="37959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r">
              <a:defRPr sz="1800">
                <a:solidFill>
                  <a:srgbClr val="253957"/>
                </a:solidFill>
                <a:latin typeface="+mn-lt"/>
                <a:ea typeface="+mn-ea"/>
                <a:cs typeface="+mn-cs"/>
                <a:sym typeface="Arial Narrow"/>
              </a:defRPr>
            </a:lvl1pPr>
          </a:lstStyle>
          <a:p>
            <a:r>
              <a:rPr lang="ru-RU" dirty="0">
                <a:latin typeface="Arial Narrow" charset="0"/>
                <a:ea typeface="Arial Narrow" charset="0"/>
                <a:cs typeface="Arial Narrow" charset="0"/>
              </a:rPr>
              <a:t>Репина А.А. БПИ143 Мобильное приложение для молодой мамы</a:t>
            </a:r>
          </a:p>
        </p:txBody>
      </p:sp>
      <p:sp>
        <p:nvSpPr>
          <p:cNvPr id="2" name="Номер слайда 1">
            <a:extLst>
              <a:ext uri="{FF2B5EF4-FFF2-40B4-BE49-F238E27FC236}">
                <a16:creationId xmlns:a16="http://schemas.microsoft.com/office/drawing/2014/main" id="{60227CB5-89B7-8B4E-B049-FB72088D0029}"/>
              </a:ext>
            </a:extLst>
          </p:cNvPr>
          <p:cNvSpPr>
            <a:spLocks noGrp="1"/>
          </p:cNvSpPr>
          <p:nvPr>
            <p:ph type="sldNum" sz="quarter" idx="2"/>
          </p:nvPr>
        </p:nvSpPr>
        <p:spPr/>
        <p:txBody>
          <a:bodyPr/>
          <a:lstStyle/>
          <a:p>
            <a:fld id="{86CB4B4D-7CA3-9044-876B-883B54F8677D}" type="slidenum">
              <a:rPr lang="ru-RU" smtClean="0"/>
              <a:t>3</a:t>
            </a:fld>
            <a:endParaRPr lang="ru-RU"/>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Линия"/>
          <p:cNvSpPr/>
          <p:nvPr/>
        </p:nvSpPr>
        <p:spPr>
          <a:xfrm>
            <a:off x="787400" y="1574800"/>
            <a:ext cx="11430001" cy="0"/>
          </a:xfrm>
          <a:prstGeom prst="line">
            <a:avLst/>
          </a:prstGeom>
          <a:ln w="12700">
            <a:solidFill>
              <a:srgbClr val="253957"/>
            </a:solidFill>
            <a:miter lim="400000"/>
          </a:ln>
        </p:spPr>
        <p:txBody>
          <a:bodyPr lIns="50800" tIns="50800" rIns="50800" bIns="50800" anchor="ctr"/>
          <a:lstStyle/>
          <a:p>
            <a:pPr>
              <a:defRPr sz="2400"/>
            </a:pPr>
            <a:endParaRPr/>
          </a:p>
        </p:txBody>
      </p:sp>
      <p:sp>
        <p:nvSpPr>
          <p:cNvPr id="141"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787399" y="5461986"/>
            <a:ext cx="11430001" cy="344368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lstStyle/>
          <a:p>
            <a:pPr marL="228600" indent="-228600" algn="l">
              <a:spcBef>
                <a:spcPts val="2000"/>
              </a:spcBef>
              <a:buSzPct val="100000"/>
              <a:buAutoNum type="arabicPeriod"/>
              <a:defRPr sz="2100">
                <a:solidFill>
                  <a:srgbClr val="253957"/>
                </a:solidFill>
                <a:latin typeface="+mn-lt"/>
                <a:ea typeface="+mn-ea"/>
                <a:cs typeface="+mn-cs"/>
                <a:sym typeface="Arial Narrow"/>
              </a:defRPr>
            </a:pPr>
            <a:r>
              <a:rPr dirty="0">
                <a:latin typeface="Arial Narrow" charset="0"/>
                <a:ea typeface="Arial Narrow" charset="0"/>
                <a:cs typeface="Arial Narrow" charset="0"/>
              </a:rPr>
              <a:t>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t>
            </a:r>
          </a:p>
          <a:p>
            <a:pPr marL="228600" indent="-228600" algn="l">
              <a:spcBef>
                <a:spcPts val="2000"/>
              </a:spcBef>
              <a:buSzPct val="100000"/>
              <a:buAutoNum type="arabicPeriod"/>
              <a:defRPr sz="2100">
                <a:solidFill>
                  <a:srgbClr val="253957"/>
                </a:solidFill>
                <a:latin typeface="+mn-lt"/>
                <a:ea typeface="+mn-ea"/>
                <a:cs typeface="+mn-cs"/>
                <a:sym typeface="Arial Narrow"/>
              </a:defRPr>
            </a:pPr>
            <a:r>
              <a:rPr dirty="0">
                <a:latin typeface="Arial Narrow" charset="0"/>
                <a:ea typeface="Arial Narrow" charset="0"/>
                <a:cs typeface="Arial Narrow" charset="0"/>
              </a:rPr>
              <a:t>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t>
            </a:r>
          </a:p>
        </p:txBody>
      </p:sp>
      <p:pic>
        <p:nvPicPr>
          <p:cNvPr id="143" name="Изображение" descr="Изображение"/>
          <p:cNvPicPr>
            <a:picLocks noChangeAspect="1"/>
          </p:cNvPicPr>
          <p:nvPr/>
        </p:nvPicPr>
        <p:blipFill>
          <a:blip r:embed="rId2">
            <a:extLst/>
          </a:blip>
          <a:stretch>
            <a:fillRect/>
          </a:stretch>
        </p:blipFill>
        <p:spPr>
          <a:xfrm>
            <a:off x="801451" y="409411"/>
            <a:ext cx="875830" cy="875830"/>
          </a:xfrm>
          <a:prstGeom prst="rect">
            <a:avLst/>
          </a:prstGeom>
          <a:ln w="12700">
            <a:miter lim="400000"/>
          </a:ln>
        </p:spPr>
      </p:pic>
      <p:sp>
        <p:nvSpPr>
          <p:cNvPr id="11" name="main title of the presentation…"/>
          <p:cNvSpPr txBox="1"/>
          <p:nvPr/>
        </p:nvSpPr>
        <p:spPr>
          <a:xfrm>
            <a:off x="793361" y="2113981"/>
            <a:ext cx="11430002" cy="164496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lstStyle/>
          <a:p>
            <a:pPr algn="l">
              <a:defRPr sz="5000" b="1" cap="all">
                <a:solidFill>
                  <a:srgbClr val="253957"/>
                </a:solidFill>
                <a:latin typeface="+mn-lt"/>
                <a:ea typeface="+mn-ea"/>
                <a:cs typeface="+mn-cs"/>
                <a:sym typeface="Arial Narrow"/>
              </a:defRPr>
            </a:pPr>
            <a:r>
              <a:rPr b="1" dirty="0">
                <a:latin typeface="Arial Narrow" charset="0"/>
                <a:ea typeface="Arial Narrow" charset="0"/>
                <a:cs typeface="Arial Narrow" charset="0"/>
              </a:rPr>
              <a:t>main title of the presentation</a:t>
            </a:r>
          </a:p>
          <a:p>
            <a:pPr algn="l">
              <a:defRPr sz="3000">
                <a:solidFill>
                  <a:srgbClr val="253957"/>
                </a:solidFill>
                <a:latin typeface="+mn-lt"/>
                <a:ea typeface="+mn-ea"/>
                <a:cs typeface="+mn-cs"/>
                <a:sym typeface="Arial Narrow"/>
              </a:defRPr>
            </a:pPr>
            <a:r>
              <a:rPr dirty="0">
                <a:latin typeface="Arial Narrow" charset="0"/>
                <a:ea typeface="Arial Narrow" charset="0"/>
                <a:cs typeface="Arial Narrow" charset="0"/>
              </a:rPr>
              <a:t>Presentation subtitle</a:t>
            </a:r>
          </a:p>
        </p:txBody>
      </p:sp>
      <p:sp>
        <p:nvSpPr>
          <p:cNvPr id="12" name="Thematic title of the main text"/>
          <p:cNvSpPr txBox="1"/>
          <p:nvPr/>
        </p:nvSpPr>
        <p:spPr>
          <a:xfrm>
            <a:off x="787399" y="4139373"/>
            <a:ext cx="11430001" cy="94218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b"/>
          <a:lstStyle>
            <a:lvl1pPr algn="l">
              <a:defRPr sz="3000" b="1">
                <a:solidFill>
                  <a:srgbClr val="253957"/>
                </a:solidFill>
                <a:latin typeface="+mn-lt"/>
                <a:ea typeface="+mn-ea"/>
                <a:cs typeface="+mn-cs"/>
                <a:sym typeface="Arial Narrow"/>
              </a:defRPr>
            </a:lvl1pPr>
          </a:lstStyle>
          <a:p>
            <a:r>
              <a:rPr dirty="0">
                <a:latin typeface="Arial Narrow" charset="0"/>
                <a:ea typeface="Arial Narrow" charset="0"/>
                <a:cs typeface="Arial Narrow" charset="0"/>
              </a:rPr>
              <a:t>Thematic title of the main text</a:t>
            </a:r>
          </a:p>
        </p:txBody>
      </p:sp>
      <p:sp>
        <p:nvSpPr>
          <p:cNvPr id="13" name="The name of the unit, laboratory, faculty, etc."/>
          <p:cNvSpPr txBox="1"/>
          <p:nvPr/>
        </p:nvSpPr>
        <p:spPr>
          <a:xfrm>
            <a:off x="4161666" y="662943"/>
            <a:ext cx="8082786" cy="37959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r">
              <a:defRPr sz="1800">
                <a:solidFill>
                  <a:srgbClr val="253957"/>
                </a:solidFill>
                <a:latin typeface="+mn-lt"/>
                <a:ea typeface="+mn-ea"/>
                <a:cs typeface="+mn-cs"/>
                <a:sym typeface="Arial Narrow"/>
              </a:defRPr>
            </a:lvl1pPr>
          </a:lstStyle>
          <a:p>
            <a:r>
              <a:rPr lang="ru-RU" dirty="0">
                <a:latin typeface="Arial Narrow" charset="0"/>
                <a:ea typeface="Arial Narrow" charset="0"/>
                <a:cs typeface="Arial Narrow" charset="0"/>
              </a:rPr>
              <a:t>Репина А.А. БПИ143 Мобильное приложение для молодой мамы</a:t>
            </a:r>
          </a:p>
        </p:txBody>
      </p:sp>
      <p:sp>
        <p:nvSpPr>
          <p:cNvPr id="2" name="Номер слайда 1">
            <a:extLst>
              <a:ext uri="{FF2B5EF4-FFF2-40B4-BE49-F238E27FC236}">
                <a16:creationId xmlns:a16="http://schemas.microsoft.com/office/drawing/2014/main" id="{808EBACE-A964-2544-A2B9-EE5182F333AD}"/>
              </a:ext>
            </a:extLst>
          </p:cNvPr>
          <p:cNvSpPr>
            <a:spLocks noGrp="1"/>
          </p:cNvSpPr>
          <p:nvPr>
            <p:ph type="sldNum" sz="quarter" idx="2"/>
          </p:nvPr>
        </p:nvSpPr>
        <p:spPr/>
        <p:txBody>
          <a:bodyPr/>
          <a:lstStyle/>
          <a:p>
            <a:fld id="{86CB4B4D-7CA3-9044-876B-883B54F8677D}" type="slidenum">
              <a:rPr lang="ru-RU" smtClean="0"/>
              <a:t>4</a:t>
            </a:fld>
            <a:endParaRPr lang="ru-RU"/>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Линия"/>
          <p:cNvSpPr/>
          <p:nvPr/>
        </p:nvSpPr>
        <p:spPr>
          <a:xfrm>
            <a:off x="787400" y="1574800"/>
            <a:ext cx="11430001" cy="0"/>
          </a:xfrm>
          <a:prstGeom prst="line">
            <a:avLst/>
          </a:prstGeom>
          <a:ln w="12700">
            <a:solidFill>
              <a:srgbClr val="253957"/>
            </a:solidFill>
            <a:miter lim="400000"/>
          </a:ln>
        </p:spPr>
        <p:txBody>
          <a:bodyPr lIns="50800" tIns="50800" rIns="50800" bIns="50800" anchor="ctr"/>
          <a:lstStyle/>
          <a:p>
            <a:pPr>
              <a:defRPr sz="2400"/>
            </a:pPr>
            <a:endParaRPr/>
          </a:p>
        </p:txBody>
      </p:sp>
      <p:sp>
        <p:nvSpPr>
          <p:cNvPr id="14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787399" y="5461986"/>
            <a:ext cx="11430001" cy="344368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numCol="2" spcCol="571500"/>
          <a:lstStyle/>
          <a:p>
            <a:pPr marL="228600" indent="-228600" algn="l">
              <a:spcBef>
                <a:spcPts val="2000"/>
              </a:spcBef>
              <a:buSzPct val="100000"/>
              <a:buAutoNum type="arabicPeriod"/>
              <a:defRPr sz="2100">
                <a:solidFill>
                  <a:srgbClr val="253957"/>
                </a:solidFill>
                <a:latin typeface="+mn-lt"/>
                <a:ea typeface="+mn-ea"/>
                <a:cs typeface="+mn-cs"/>
                <a:sym typeface="Arial Narrow"/>
              </a:defRPr>
            </a:pPr>
            <a:r>
              <a:rPr dirty="0">
                <a:latin typeface="Arial Narrow" charset="0"/>
                <a:ea typeface="Arial Narrow" charset="0"/>
                <a:cs typeface="Arial Narrow" charset="0"/>
              </a:rPr>
              <a:t>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t>
            </a:r>
          </a:p>
          <a:p>
            <a:pPr marL="228600" indent="-228600" algn="l">
              <a:spcBef>
                <a:spcPts val="2000"/>
              </a:spcBef>
              <a:buSzPct val="100000"/>
              <a:buAutoNum type="arabicPeriod"/>
              <a:defRPr sz="2100">
                <a:solidFill>
                  <a:srgbClr val="253957"/>
                </a:solidFill>
                <a:latin typeface="+mn-lt"/>
                <a:ea typeface="+mn-ea"/>
                <a:cs typeface="+mn-cs"/>
                <a:sym typeface="Arial Narrow"/>
              </a:defRPr>
            </a:pPr>
            <a:r>
              <a:rPr dirty="0">
                <a:latin typeface="Arial Narrow" charset="0"/>
                <a:ea typeface="Arial Narrow" charset="0"/>
                <a:cs typeface="Arial Narrow" charset="0"/>
              </a:rPr>
              <a:t>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t>
            </a:r>
          </a:p>
        </p:txBody>
      </p:sp>
      <p:pic>
        <p:nvPicPr>
          <p:cNvPr id="150" name="Изображение" descr="Изображение"/>
          <p:cNvPicPr>
            <a:picLocks noChangeAspect="1"/>
          </p:cNvPicPr>
          <p:nvPr/>
        </p:nvPicPr>
        <p:blipFill>
          <a:blip r:embed="rId2">
            <a:extLst/>
          </a:blip>
          <a:stretch>
            <a:fillRect/>
          </a:stretch>
        </p:blipFill>
        <p:spPr>
          <a:xfrm>
            <a:off x="801451" y="409411"/>
            <a:ext cx="875830" cy="875830"/>
          </a:xfrm>
          <a:prstGeom prst="rect">
            <a:avLst/>
          </a:prstGeom>
          <a:ln w="12700">
            <a:miter lim="400000"/>
          </a:ln>
        </p:spPr>
      </p:pic>
      <p:sp>
        <p:nvSpPr>
          <p:cNvPr id="8" name="main title of the presentation…"/>
          <p:cNvSpPr txBox="1"/>
          <p:nvPr/>
        </p:nvSpPr>
        <p:spPr>
          <a:xfrm>
            <a:off x="793361" y="2113981"/>
            <a:ext cx="11430002" cy="164496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lstStyle/>
          <a:p>
            <a:pPr algn="l">
              <a:defRPr sz="5000" b="1" cap="all">
                <a:solidFill>
                  <a:srgbClr val="253957"/>
                </a:solidFill>
                <a:latin typeface="+mn-lt"/>
                <a:ea typeface="+mn-ea"/>
                <a:cs typeface="+mn-cs"/>
                <a:sym typeface="Arial Narrow"/>
              </a:defRPr>
            </a:pPr>
            <a:r>
              <a:rPr b="1" dirty="0">
                <a:latin typeface="Arial Narrow" charset="0"/>
                <a:ea typeface="Arial Narrow" charset="0"/>
                <a:cs typeface="Arial Narrow" charset="0"/>
              </a:rPr>
              <a:t>main title of the presentation</a:t>
            </a:r>
          </a:p>
          <a:p>
            <a:pPr algn="l">
              <a:defRPr sz="3000">
                <a:solidFill>
                  <a:srgbClr val="253957"/>
                </a:solidFill>
                <a:latin typeface="+mn-lt"/>
                <a:ea typeface="+mn-ea"/>
                <a:cs typeface="+mn-cs"/>
                <a:sym typeface="Arial Narrow"/>
              </a:defRPr>
            </a:pPr>
            <a:r>
              <a:rPr dirty="0">
                <a:latin typeface="Arial Narrow" charset="0"/>
                <a:ea typeface="Arial Narrow" charset="0"/>
                <a:cs typeface="Arial Narrow" charset="0"/>
              </a:rPr>
              <a:t>Presentation subtitle</a:t>
            </a:r>
          </a:p>
        </p:txBody>
      </p:sp>
      <p:sp>
        <p:nvSpPr>
          <p:cNvPr id="9" name="Thematic title of the main text"/>
          <p:cNvSpPr txBox="1"/>
          <p:nvPr/>
        </p:nvSpPr>
        <p:spPr>
          <a:xfrm>
            <a:off x="787399" y="4139373"/>
            <a:ext cx="11430001" cy="94218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b"/>
          <a:lstStyle>
            <a:lvl1pPr algn="l">
              <a:defRPr sz="3000" b="1">
                <a:solidFill>
                  <a:srgbClr val="253957"/>
                </a:solidFill>
                <a:latin typeface="+mn-lt"/>
                <a:ea typeface="+mn-ea"/>
                <a:cs typeface="+mn-cs"/>
                <a:sym typeface="Arial Narrow"/>
              </a:defRPr>
            </a:lvl1pPr>
          </a:lstStyle>
          <a:p>
            <a:r>
              <a:rPr dirty="0">
                <a:latin typeface="Arial Narrow" charset="0"/>
                <a:ea typeface="Arial Narrow" charset="0"/>
                <a:cs typeface="Arial Narrow" charset="0"/>
              </a:rPr>
              <a:t>Thematic title of the main text</a:t>
            </a:r>
          </a:p>
        </p:txBody>
      </p:sp>
      <p:sp>
        <p:nvSpPr>
          <p:cNvPr id="10" name="The name of the unit, laboratory, faculty, etc."/>
          <p:cNvSpPr txBox="1"/>
          <p:nvPr/>
        </p:nvSpPr>
        <p:spPr>
          <a:xfrm>
            <a:off x="4161666" y="662943"/>
            <a:ext cx="8082786" cy="37959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r">
              <a:defRPr sz="1800">
                <a:solidFill>
                  <a:srgbClr val="253957"/>
                </a:solidFill>
                <a:latin typeface="+mn-lt"/>
                <a:ea typeface="+mn-ea"/>
                <a:cs typeface="+mn-cs"/>
                <a:sym typeface="Arial Narrow"/>
              </a:defRPr>
            </a:lvl1pPr>
          </a:lstStyle>
          <a:p>
            <a:r>
              <a:rPr lang="ru-RU" dirty="0">
                <a:latin typeface="Arial Narrow" charset="0"/>
                <a:ea typeface="Arial Narrow" charset="0"/>
                <a:cs typeface="Arial Narrow" charset="0"/>
              </a:rPr>
              <a:t>Репина А.А. БПИ143 Мобильное приложение для молодой мамы</a:t>
            </a:r>
          </a:p>
        </p:txBody>
      </p:sp>
      <p:sp>
        <p:nvSpPr>
          <p:cNvPr id="2" name="Номер слайда 1">
            <a:extLst>
              <a:ext uri="{FF2B5EF4-FFF2-40B4-BE49-F238E27FC236}">
                <a16:creationId xmlns:a16="http://schemas.microsoft.com/office/drawing/2014/main" id="{644FC027-4771-0D4B-8E51-FF20C15D7DA3}"/>
              </a:ext>
            </a:extLst>
          </p:cNvPr>
          <p:cNvSpPr>
            <a:spLocks noGrp="1"/>
          </p:cNvSpPr>
          <p:nvPr>
            <p:ph type="sldNum" sz="quarter" idx="2"/>
          </p:nvPr>
        </p:nvSpPr>
        <p:spPr/>
        <p:txBody>
          <a:bodyPr/>
          <a:lstStyle/>
          <a:p>
            <a:fld id="{86CB4B4D-7CA3-9044-876B-883B54F8677D}" type="slidenum">
              <a:rPr lang="ru-RU" smtClean="0"/>
              <a:t>5</a:t>
            </a:fld>
            <a:endParaRPr lang="ru-RU"/>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Линия"/>
          <p:cNvSpPr/>
          <p:nvPr/>
        </p:nvSpPr>
        <p:spPr>
          <a:xfrm>
            <a:off x="787400" y="1574800"/>
            <a:ext cx="11430001" cy="0"/>
          </a:xfrm>
          <a:prstGeom prst="line">
            <a:avLst/>
          </a:prstGeom>
          <a:ln w="12700">
            <a:solidFill>
              <a:srgbClr val="253957"/>
            </a:solidFill>
            <a:miter lim="400000"/>
          </a:ln>
        </p:spPr>
        <p:txBody>
          <a:bodyPr lIns="50800" tIns="50800" rIns="50800" bIns="50800" anchor="ctr"/>
          <a:lstStyle/>
          <a:p>
            <a:pPr>
              <a:defRPr sz="2400"/>
            </a:pPr>
            <a:endParaRPr/>
          </a:p>
        </p:txBody>
      </p:sp>
      <p:sp>
        <p:nvSpPr>
          <p:cNvPr id="155"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787399" y="5461986"/>
            <a:ext cx="11430001" cy="344368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lstStyle/>
          <a:p>
            <a:pPr marL="228600" indent="-228600" algn="l">
              <a:spcBef>
                <a:spcPts val="2000"/>
              </a:spcBef>
              <a:buSzPct val="100000"/>
              <a:buChar char="•"/>
              <a:defRPr sz="2100">
                <a:solidFill>
                  <a:srgbClr val="253957"/>
                </a:solidFill>
                <a:latin typeface="+mn-lt"/>
                <a:ea typeface="+mn-ea"/>
                <a:cs typeface="+mn-cs"/>
                <a:sym typeface="Arial Narrow"/>
              </a:defRPr>
            </a:pPr>
            <a:r>
              <a:rPr dirty="0">
                <a:latin typeface="Arial Narrow" charset="0"/>
                <a:ea typeface="Arial Narrow" charset="0"/>
                <a:cs typeface="Arial Narrow" charset="0"/>
              </a:rPr>
              <a:t>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t>
            </a:r>
          </a:p>
          <a:p>
            <a:pPr marL="228600" indent="-228600" algn="l">
              <a:spcBef>
                <a:spcPts val="2000"/>
              </a:spcBef>
              <a:buSzPct val="100000"/>
              <a:buChar char="•"/>
              <a:defRPr sz="2100">
                <a:solidFill>
                  <a:srgbClr val="253957"/>
                </a:solidFill>
                <a:latin typeface="+mn-lt"/>
                <a:ea typeface="+mn-ea"/>
                <a:cs typeface="+mn-cs"/>
                <a:sym typeface="Arial Narrow"/>
              </a:defRPr>
            </a:pPr>
            <a:r>
              <a:rPr dirty="0">
                <a:latin typeface="Arial Narrow" charset="0"/>
                <a:ea typeface="Arial Narrow" charset="0"/>
                <a:cs typeface="Arial Narrow" charset="0"/>
              </a:rPr>
              <a:t>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t>
            </a:r>
          </a:p>
        </p:txBody>
      </p:sp>
      <p:pic>
        <p:nvPicPr>
          <p:cNvPr id="157" name="Изображение" descr="Изображение"/>
          <p:cNvPicPr>
            <a:picLocks noChangeAspect="1"/>
          </p:cNvPicPr>
          <p:nvPr/>
        </p:nvPicPr>
        <p:blipFill>
          <a:blip r:embed="rId2">
            <a:extLst/>
          </a:blip>
          <a:stretch>
            <a:fillRect/>
          </a:stretch>
        </p:blipFill>
        <p:spPr>
          <a:xfrm>
            <a:off x="801451" y="409411"/>
            <a:ext cx="875830" cy="875830"/>
          </a:xfrm>
          <a:prstGeom prst="rect">
            <a:avLst/>
          </a:prstGeom>
          <a:ln w="12700">
            <a:miter lim="400000"/>
          </a:ln>
        </p:spPr>
      </p:pic>
      <p:sp>
        <p:nvSpPr>
          <p:cNvPr id="8" name="main title of the presentation…"/>
          <p:cNvSpPr txBox="1"/>
          <p:nvPr/>
        </p:nvSpPr>
        <p:spPr>
          <a:xfrm>
            <a:off x="793361" y="2113981"/>
            <a:ext cx="11430002" cy="164496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lstStyle/>
          <a:p>
            <a:pPr algn="l">
              <a:defRPr sz="5000" b="1" cap="all">
                <a:solidFill>
                  <a:srgbClr val="253957"/>
                </a:solidFill>
                <a:latin typeface="+mn-lt"/>
                <a:ea typeface="+mn-ea"/>
                <a:cs typeface="+mn-cs"/>
                <a:sym typeface="Arial Narrow"/>
              </a:defRPr>
            </a:pPr>
            <a:r>
              <a:rPr b="1" dirty="0">
                <a:latin typeface="Arial Narrow" charset="0"/>
                <a:ea typeface="Arial Narrow" charset="0"/>
                <a:cs typeface="Arial Narrow" charset="0"/>
              </a:rPr>
              <a:t>main title of the presentation</a:t>
            </a:r>
          </a:p>
          <a:p>
            <a:pPr algn="l">
              <a:defRPr sz="3000">
                <a:solidFill>
                  <a:srgbClr val="253957"/>
                </a:solidFill>
                <a:latin typeface="+mn-lt"/>
                <a:ea typeface="+mn-ea"/>
                <a:cs typeface="+mn-cs"/>
                <a:sym typeface="Arial Narrow"/>
              </a:defRPr>
            </a:pPr>
            <a:r>
              <a:rPr dirty="0">
                <a:latin typeface="Arial Narrow" charset="0"/>
                <a:ea typeface="Arial Narrow" charset="0"/>
                <a:cs typeface="Arial Narrow" charset="0"/>
              </a:rPr>
              <a:t>Presentation subtitle</a:t>
            </a:r>
          </a:p>
        </p:txBody>
      </p:sp>
      <p:sp>
        <p:nvSpPr>
          <p:cNvPr id="9" name="Thematic title of the main text"/>
          <p:cNvSpPr txBox="1"/>
          <p:nvPr/>
        </p:nvSpPr>
        <p:spPr>
          <a:xfrm>
            <a:off x="787399" y="4139373"/>
            <a:ext cx="11430001" cy="94218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b"/>
          <a:lstStyle>
            <a:lvl1pPr algn="l">
              <a:defRPr sz="3000" b="1">
                <a:solidFill>
                  <a:srgbClr val="253957"/>
                </a:solidFill>
                <a:latin typeface="+mn-lt"/>
                <a:ea typeface="+mn-ea"/>
                <a:cs typeface="+mn-cs"/>
                <a:sym typeface="Arial Narrow"/>
              </a:defRPr>
            </a:lvl1pPr>
          </a:lstStyle>
          <a:p>
            <a:r>
              <a:rPr dirty="0">
                <a:latin typeface="Arial Narrow" charset="0"/>
                <a:ea typeface="Arial Narrow" charset="0"/>
                <a:cs typeface="Arial Narrow" charset="0"/>
              </a:rPr>
              <a:t>Thematic title of the main text</a:t>
            </a:r>
          </a:p>
        </p:txBody>
      </p:sp>
      <p:sp>
        <p:nvSpPr>
          <p:cNvPr id="10" name="The name of the unit, laboratory, faculty, etc."/>
          <p:cNvSpPr txBox="1"/>
          <p:nvPr/>
        </p:nvSpPr>
        <p:spPr>
          <a:xfrm>
            <a:off x="4161666" y="662943"/>
            <a:ext cx="8082786" cy="37959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r">
              <a:defRPr sz="1800">
                <a:solidFill>
                  <a:srgbClr val="253957"/>
                </a:solidFill>
                <a:latin typeface="+mn-lt"/>
                <a:ea typeface="+mn-ea"/>
                <a:cs typeface="+mn-cs"/>
                <a:sym typeface="Arial Narrow"/>
              </a:defRPr>
            </a:lvl1pPr>
          </a:lstStyle>
          <a:p>
            <a:r>
              <a:rPr lang="ru-RU" dirty="0">
                <a:latin typeface="Arial Narrow" charset="0"/>
                <a:ea typeface="Arial Narrow" charset="0"/>
                <a:cs typeface="Arial Narrow" charset="0"/>
              </a:rPr>
              <a:t>Репина А.А. БПИ143 Мобильное приложение для молодой мамы</a:t>
            </a:r>
          </a:p>
        </p:txBody>
      </p:sp>
      <p:sp>
        <p:nvSpPr>
          <p:cNvPr id="2" name="Номер слайда 1">
            <a:extLst>
              <a:ext uri="{FF2B5EF4-FFF2-40B4-BE49-F238E27FC236}">
                <a16:creationId xmlns:a16="http://schemas.microsoft.com/office/drawing/2014/main" id="{5A40478D-D484-8641-B5FB-B761E424A26D}"/>
              </a:ext>
            </a:extLst>
          </p:cNvPr>
          <p:cNvSpPr>
            <a:spLocks noGrp="1"/>
          </p:cNvSpPr>
          <p:nvPr>
            <p:ph type="sldNum" sz="quarter" idx="2"/>
          </p:nvPr>
        </p:nvSpPr>
        <p:spPr/>
        <p:txBody>
          <a:bodyPr/>
          <a:lstStyle/>
          <a:p>
            <a:fld id="{86CB4B4D-7CA3-9044-876B-883B54F8677D}" type="slidenum">
              <a:rPr lang="ru-RU" smtClean="0"/>
              <a:t>6</a:t>
            </a:fld>
            <a:endParaRPr lang="ru-RU"/>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Линия"/>
          <p:cNvSpPr/>
          <p:nvPr/>
        </p:nvSpPr>
        <p:spPr>
          <a:xfrm>
            <a:off x="787400" y="1574800"/>
            <a:ext cx="11430001" cy="0"/>
          </a:xfrm>
          <a:prstGeom prst="line">
            <a:avLst/>
          </a:prstGeom>
          <a:ln w="12700">
            <a:solidFill>
              <a:srgbClr val="253957"/>
            </a:solidFill>
            <a:miter lim="400000"/>
          </a:ln>
        </p:spPr>
        <p:txBody>
          <a:bodyPr lIns="50800" tIns="50800" rIns="50800" bIns="50800" anchor="ctr"/>
          <a:lstStyle/>
          <a:p>
            <a:pPr>
              <a:defRPr sz="2400"/>
            </a:pPr>
            <a:endParaRPr/>
          </a:p>
        </p:txBody>
      </p:sp>
      <p:sp>
        <p:nvSpPr>
          <p:cNvPr id="162"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787399" y="5461986"/>
            <a:ext cx="11430001" cy="344368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numCol="2" spcCol="571500"/>
          <a:lstStyle/>
          <a:p>
            <a:pPr marL="228600" indent="-228600" algn="l">
              <a:spcBef>
                <a:spcPts val="2000"/>
              </a:spcBef>
              <a:buSzPct val="100000"/>
              <a:buChar char="•"/>
              <a:defRPr sz="2100">
                <a:solidFill>
                  <a:srgbClr val="253957"/>
                </a:solidFill>
                <a:latin typeface="+mn-lt"/>
                <a:ea typeface="+mn-ea"/>
                <a:cs typeface="+mn-cs"/>
                <a:sym typeface="Arial Narrow"/>
              </a:defRPr>
            </a:pPr>
            <a:r>
              <a:rPr dirty="0">
                <a:latin typeface="Arial Narrow" charset="0"/>
                <a:ea typeface="Arial Narrow" charset="0"/>
                <a:cs typeface="Arial Narrow" charset="0"/>
              </a:rPr>
              <a:t>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t>
            </a:r>
          </a:p>
          <a:p>
            <a:pPr marL="228600" indent="-228600" algn="l">
              <a:spcBef>
                <a:spcPts val="2000"/>
              </a:spcBef>
              <a:buSzPct val="100000"/>
              <a:buChar char="•"/>
              <a:defRPr sz="2100">
                <a:solidFill>
                  <a:srgbClr val="253957"/>
                </a:solidFill>
                <a:latin typeface="+mn-lt"/>
                <a:ea typeface="+mn-ea"/>
                <a:cs typeface="+mn-cs"/>
                <a:sym typeface="Arial Narrow"/>
              </a:defRPr>
            </a:pPr>
            <a:r>
              <a:rPr dirty="0">
                <a:latin typeface="Arial Narrow" charset="0"/>
                <a:ea typeface="Arial Narrow" charset="0"/>
                <a:cs typeface="Arial Narrow" charset="0"/>
              </a:rPr>
              <a:t>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t>
            </a:r>
          </a:p>
        </p:txBody>
      </p:sp>
      <p:pic>
        <p:nvPicPr>
          <p:cNvPr id="164" name="Изображение" descr="Изображение"/>
          <p:cNvPicPr>
            <a:picLocks noChangeAspect="1"/>
          </p:cNvPicPr>
          <p:nvPr/>
        </p:nvPicPr>
        <p:blipFill>
          <a:blip r:embed="rId2">
            <a:extLst/>
          </a:blip>
          <a:stretch>
            <a:fillRect/>
          </a:stretch>
        </p:blipFill>
        <p:spPr>
          <a:xfrm>
            <a:off x="801451" y="409411"/>
            <a:ext cx="875830" cy="875830"/>
          </a:xfrm>
          <a:prstGeom prst="rect">
            <a:avLst/>
          </a:prstGeom>
          <a:ln w="12700">
            <a:miter lim="400000"/>
          </a:ln>
        </p:spPr>
      </p:pic>
      <p:sp>
        <p:nvSpPr>
          <p:cNvPr id="11" name="main title of the presentation…"/>
          <p:cNvSpPr txBox="1"/>
          <p:nvPr/>
        </p:nvSpPr>
        <p:spPr>
          <a:xfrm>
            <a:off x="793361" y="2113981"/>
            <a:ext cx="11430002" cy="164496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lstStyle/>
          <a:p>
            <a:pPr algn="l">
              <a:defRPr sz="5000" b="1" cap="all">
                <a:solidFill>
                  <a:srgbClr val="253957"/>
                </a:solidFill>
                <a:latin typeface="+mn-lt"/>
                <a:ea typeface="+mn-ea"/>
                <a:cs typeface="+mn-cs"/>
                <a:sym typeface="Arial Narrow"/>
              </a:defRPr>
            </a:pPr>
            <a:r>
              <a:rPr b="1" dirty="0">
                <a:latin typeface="Arial Narrow" charset="0"/>
                <a:ea typeface="Arial Narrow" charset="0"/>
                <a:cs typeface="Arial Narrow" charset="0"/>
              </a:rPr>
              <a:t>main title of the presentation</a:t>
            </a:r>
          </a:p>
          <a:p>
            <a:pPr algn="l">
              <a:defRPr sz="3000">
                <a:solidFill>
                  <a:srgbClr val="253957"/>
                </a:solidFill>
                <a:latin typeface="+mn-lt"/>
                <a:ea typeface="+mn-ea"/>
                <a:cs typeface="+mn-cs"/>
                <a:sym typeface="Arial Narrow"/>
              </a:defRPr>
            </a:pPr>
            <a:r>
              <a:rPr dirty="0">
                <a:latin typeface="Arial Narrow" charset="0"/>
                <a:ea typeface="Arial Narrow" charset="0"/>
                <a:cs typeface="Arial Narrow" charset="0"/>
              </a:rPr>
              <a:t>Presentation subtitle</a:t>
            </a:r>
          </a:p>
        </p:txBody>
      </p:sp>
      <p:sp>
        <p:nvSpPr>
          <p:cNvPr id="12" name="Thematic title of the main text"/>
          <p:cNvSpPr txBox="1"/>
          <p:nvPr/>
        </p:nvSpPr>
        <p:spPr>
          <a:xfrm>
            <a:off x="787399" y="4139373"/>
            <a:ext cx="11430001" cy="94218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b"/>
          <a:lstStyle>
            <a:lvl1pPr algn="l">
              <a:defRPr sz="3000" b="1">
                <a:solidFill>
                  <a:srgbClr val="253957"/>
                </a:solidFill>
                <a:latin typeface="+mn-lt"/>
                <a:ea typeface="+mn-ea"/>
                <a:cs typeface="+mn-cs"/>
                <a:sym typeface="Arial Narrow"/>
              </a:defRPr>
            </a:lvl1pPr>
          </a:lstStyle>
          <a:p>
            <a:r>
              <a:rPr dirty="0">
                <a:latin typeface="Arial Narrow" charset="0"/>
                <a:ea typeface="Arial Narrow" charset="0"/>
                <a:cs typeface="Arial Narrow" charset="0"/>
              </a:rPr>
              <a:t>Thematic title of the main text</a:t>
            </a:r>
          </a:p>
        </p:txBody>
      </p:sp>
      <p:sp>
        <p:nvSpPr>
          <p:cNvPr id="13" name="The name of the unit, laboratory, faculty, etc."/>
          <p:cNvSpPr txBox="1"/>
          <p:nvPr/>
        </p:nvSpPr>
        <p:spPr>
          <a:xfrm>
            <a:off x="4161666" y="662943"/>
            <a:ext cx="8082786" cy="37959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r">
              <a:defRPr sz="1800">
                <a:solidFill>
                  <a:srgbClr val="253957"/>
                </a:solidFill>
                <a:latin typeface="+mn-lt"/>
                <a:ea typeface="+mn-ea"/>
                <a:cs typeface="+mn-cs"/>
                <a:sym typeface="Arial Narrow"/>
              </a:defRPr>
            </a:lvl1pPr>
          </a:lstStyle>
          <a:p>
            <a:r>
              <a:rPr lang="ru-RU" dirty="0">
                <a:latin typeface="Arial Narrow" charset="0"/>
                <a:ea typeface="Arial Narrow" charset="0"/>
                <a:cs typeface="Arial Narrow" charset="0"/>
              </a:rPr>
              <a:t>Репина А.А. БПИ143 Мобильное приложение для молодой мамы</a:t>
            </a:r>
          </a:p>
        </p:txBody>
      </p:sp>
      <p:sp>
        <p:nvSpPr>
          <p:cNvPr id="2" name="Номер слайда 1">
            <a:extLst>
              <a:ext uri="{FF2B5EF4-FFF2-40B4-BE49-F238E27FC236}">
                <a16:creationId xmlns:a16="http://schemas.microsoft.com/office/drawing/2014/main" id="{E17D9194-269A-5E43-936B-56B74C35E786}"/>
              </a:ext>
            </a:extLst>
          </p:cNvPr>
          <p:cNvSpPr>
            <a:spLocks noGrp="1"/>
          </p:cNvSpPr>
          <p:nvPr>
            <p:ph type="sldNum" sz="quarter" idx="2"/>
          </p:nvPr>
        </p:nvSpPr>
        <p:spPr/>
        <p:txBody>
          <a:bodyPr/>
          <a:lstStyle/>
          <a:p>
            <a:fld id="{86CB4B4D-7CA3-9044-876B-883B54F8677D}" type="slidenum">
              <a:rPr lang="ru-RU" smtClean="0"/>
              <a:t>7</a:t>
            </a:fld>
            <a:endParaRPr lang="ru-RU"/>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www.text"/>
          <p:cNvSpPr txBox="1"/>
          <p:nvPr/>
        </p:nvSpPr>
        <p:spPr>
          <a:xfrm>
            <a:off x="3912447" y="5046759"/>
            <a:ext cx="5179906" cy="2257028"/>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lgn="l" defTabSz="457200">
              <a:defRPr sz="1800">
                <a:solidFill>
                  <a:srgbClr val="FFFFFF"/>
                </a:solidFill>
                <a:latin typeface="+mn-lt"/>
                <a:ea typeface="+mn-ea"/>
                <a:cs typeface="+mn-cs"/>
                <a:sym typeface="Arial Narrow"/>
              </a:defRPr>
            </a:lvl1pPr>
          </a:lstStyle>
          <a:p>
            <a:pPr algn="ctr"/>
            <a:r>
              <a:rPr lang="ru-RU" sz="2800" b="1" dirty="0">
                <a:latin typeface="Arial Narrow" charset="0"/>
                <a:ea typeface="Arial Narrow" charset="0"/>
                <a:cs typeface="Arial Narrow" charset="0"/>
              </a:rPr>
              <a:t>Репина А.А. БПИ143 </a:t>
            </a:r>
            <a:endParaRPr lang="en-US" sz="2800" b="1" dirty="0">
              <a:latin typeface="Arial Narrow" charset="0"/>
              <a:ea typeface="Arial Narrow" charset="0"/>
              <a:cs typeface="Arial Narrow" charset="0"/>
            </a:endParaRPr>
          </a:p>
          <a:p>
            <a:pPr algn="ctr"/>
            <a:r>
              <a:rPr lang="ru-RU" sz="2800" b="1" dirty="0">
                <a:latin typeface="Arial Narrow" charset="0"/>
                <a:ea typeface="Arial Narrow" charset="0"/>
                <a:cs typeface="Arial Narrow" charset="0"/>
              </a:rPr>
              <a:t>Мобильное приложение для молодой мамы</a:t>
            </a:r>
            <a:endParaRPr lang="en-US" sz="2800" b="1" dirty="0">
              <a:latin typeface="Arial Narrow" charset="0"/>
              <a:ea typeface="Arial Narrow" charset="0"/>
              <a:cs typeface="Arial Narrow" charset="0"/>
            </a:endParaRPr>
          </a:p>
          <a:p>
            <a:pPr algn="ctr"/>
            <a:r>
              <a:rPr lang="en-US" sz="2800" b="1" dirty="0" err="1">
                <a:latin typeface="Arial Narrow" charset="0"/>
                <a:ea typeface="Arial Narrow" charset="0"/>
                <a:cs typeface="Arial Narrow" charset="0"/>
              </a:rPr>
              <a:t>aarepina@edu.hse.ru</a:t>
            </a:r>
            <a:endParaRPr lang="en-US" sz="2800" b="1" dirty="0">
              <a:latin typeface="Arial Narrow" charset="0"/>
              <a:ea typeface="Arial Narrow" charset="0"/>
              <a:cs typeface="Arial Narrow" charset="0"/>
            </a:endParaRPr>
          </a:p>
          <a:p>
            <a:pPr algn="ctr"/>
            <a:endParaRPr lang="ru-RU" sz="2800" b="1" dirty="0">
              <a:latin typeface="Arial Narrow" charset="0"/>
              <a:ea typeface="Arial Narrow" charset="0"/>
              <a:cs typeface="Arial Narrow" charset="0"/>
            </a:endParaRPr>
          </a:p>
        </p:txBody>
      </p:sp>
      <p:pic>
        <p:nvPicPr>
          <p:cNvPr id="170" name="Изображение" descr="Изображение"/>
          <p:cNvPicPr>
            <a:picLocks noChangeAspect="1"/>
          </p:cNvPicPr>
          <p:nvPr/>
        </p:nvPicPr>
        <p:blipFill>
          <a:blip r:embed="rId2">
            <a:extLst/>
          </a:blip>
          <a:stretch>
            <a:fillRect/>
          </a:stretch>
        </p:blipFill>
        <p:spPr>
          <a:xfrm>
            <a:off x="5735963" y="2796528"/>
            <a:ext cx="1532874" cy="1976144"/>
          </a:xfrm>
          <a:prstGeom prst="rect">
            <a:avLst/>
          </a:prstGeom>
          <a:ln w="12700">
            <a:miter lim="400000"/>
          </a:ln>
        </p:spPr>
      </p:pic>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TotalTime>
  <Words>1489</Words>
  <Application>Microsoft Macintosh PowerPoint</Application>
  <PresentationFormat>Произвольный</PresentationFormat>
  <Paragraphs>50</Paragraphs>
  <Slides>8</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8</vt:i4>
      </vt:variant>
    </vt:vector>
  </HeadingPairs>
  <TitlesOfParts>
    <vt:vector size="14" baseType="lpstr">
      <vt:lpstr>Arial</vt:lpstr>
      <vt:lpstr>Arial Narrow</vt:lpstr>
      <vt:lpstr>Helvetica</vt:lpstr>
      <vt:lpstr>Helvetica Light</vt:lpstr>
      <vt:lpstr>Helvetica Neue</vt: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lastModifiedBy>Репина Анастасия Андреевна</cp:lastModifiedBy>
  <cp:revision>4</cp:revision>
  <dcterms:modified xsi:type="dcterms:W3CDTF">2018-04-18T12:26:29Z</dcterms:modified>
</cp:coreProperties>
</file>