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1" r:id="rId5"/>
    <p:sldId id="277" r:id="rId6"/>
    <p:sldId id="272" r:id="rId7"/>
    <p:sldId id="273" r:id="rId8"/>
    <p:sldId id="276" r:id="rId9"/>
    <p:sldId id="274" r:id="rId10"/>
    <p:sldId id="270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18.11.17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" y="-25397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приложение для 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462062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молодой мамы </a:t>
            </a: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также 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важно</a:t>
            </a:r>
            <a:r>
              <a:rPr lang="en-US" sz="2000" spc="-5" dirty="0">
                <a:solidFill>
                  <a:srgbClr val="003E82"/>
                </a:solidFill>
                <a:latin typeface="Arial"/>
                <a:cs typeface="Arial"/>
              </a:rPr>
              <a:t>,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 как и здоровье </a:t>
            </a: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новорожденного. </a:t>
            </a:r>
          </a:p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Слежение за показателями здоровья в режиме реального времени позволяет осуществлять контроль текущего состояния с использованием носимого устройства. </a:t>
            </a:r>
          </a:p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здоровьем молодой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анкетирования для выявления категорий, включаемых в 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данных с носимого 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Аналитика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Разработка технической документации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6604"/>
          <a:stretch/>
        </p:blipFill>
        <p:spPr>
          <a:xfrm>
            <a:off x="152400" y="1600200"/>
            <a:ext cx="5030535" cy="21553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4163" y="141553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Ребенок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08335" y="3672676"/>
            <a:ext cx="166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Молодая мама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8774" y="1905658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Использование носимых устройств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614461" cy="5245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ребенке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Управление информацией о здоровье и развитии ребенка в разных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категориях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(Управление информацией о самочувствии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мамы с помощью носимого устройства)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 для отслеживания динамики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Хранение 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данных удаленно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Система оповещений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Формирование и отправка отчетов на </a:t>
            </a:r>
            <a:r>
              <a:rPr lang="en-US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e-mail</a:t>
            </a:r>
          </a:p>
          <a:p>
            <a:pPr marL="171450" lvl="0" indent="-171450">
              <a:buFont typeface="Arial" charset="0"/>
              <a:buChar char="•"/>
            </a:pP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4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185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003E82"/>
                </a:solidFill>
                <a:latin typeface="Arial"/>
                <a:cs typeface="Arial"/>
              </a:rPr>
              <a:t>F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irebase + SQLite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3.0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2835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 smtClean="0">
                <a:solidFill>
                  <a:srgbClr val="FFFFFF"/>
                </a:solidFill>
              </a:rPr>
              <a:t>Литература</a:t>
            </a:r>
            <a:r>
              <a:rPr lang="en-US" sz="2000" spc="-10" dirty="0" smtClean="0">
                <a:solidFill>
                  <a:srgbClr val="FFFFFF"/>
                </a:solidFill>
              </a:rPr>
              <a:t> </a:t>
            </a:r>
            <a:r>
              <a:rPr lang="ru-RU" sz="2000" spc="-10" dirty="0" smtClean="0">
                <a:solidFill>
                  <a:srgbClr val="FFFFFF"/>
                </a:solidFill>
              </a:rPr>
              <a:t>и Интернет-</a:t>
            </a:r>
            <a:r>
              <a:rPr sz="2000" spc="-10" dirty="0" smtClean="0">
                <a:solidFill>
                  <a:srgbClr val="FFFFFF"/>
                </a:solidFill>
              </a:rPr>
              <a:t>источники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9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сервиса 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Firebase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[Электронный ресурс]. М., 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-2017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URL: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www.firebase.com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.1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.2017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516</Words>
  <Application>Microsoft Macintosh PowerPoint</Application>
  <PresentationFormat>Экран (4:3)</PresentationFormat>
  <Paragraphs>164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Мобильное приложение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Ожидаемые результаты</vt:lpstr>
      <vt:lpstr>Пути решения поставленных задач</vt:lpstr>
      <vt:lpstr>Литература и Интернет-источники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31</cp:revision>
  <dcterms:created xsi:type="dcterms:W3CDTF">2017-10-15T11:45:48Z</dcterms:created>
  <dcterms:modified xsi:type="dcterms:W3CDTF">2017-11-18T19:12:54Z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