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10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77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6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936427"/>
            <a:ext cx="7556421" cy="3912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Juego del ahorcado: Diversión y Desafío</a:t>
            </a:r>
            <a:endParaRPr lang="en-US" sz="6162" dirty="0"/>
          </a:p>
        </p:txBody>
      </p:sp>
      <p:sp>
        <p:nvSpPr>
          <p:cNvPr id="6" name="Text 2"/>
          <p:cNvSpPr/>
          <p:nvPr/>
        </p:nvSpPr>
        <p:spPr>
          <a:xfrm>
            <a:off x="6280190" y="5189458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El juego del ahorcado es un clásico que ha entretenido a generaciones. Combina la emoción de descubrir una palabra oculta con la tensión de evitar que el personaje pierda la vida. Ideal para disfrutar en familia o con amigos, este juego estimula la creatividad y la interacción.</a:t>
            </a:r>
            <a:endParaRPr lang="en-US" sz="1786" dirty="0"/>
          </a:p>
        </p:txBody>
      </p:sp>
      <p:sp>
        <p:nvSpPr>
          <p:cNvPr id="7" name="Shape 3"/>
          <p:cNvSpPr/>
          <p:nvPr/>
        </p:nvSpPr>
        <p:spPr>
          <a:xfrm>
            <a:off x="6280190" y="691312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12295" y="936427"/>
            <a:ext cx="1437372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702"/>
              </a:lnSpc>
              <a:buNone/>
            </a:pPr>
            <a:r>
              <a:rPr lang="en-US" sz="6162" u="sng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GRUPO 5</a:t>
            </a:r>
          </a:p>
        </p:txBody>
      </p:sp>
      <p:sp>
        <p:nvSpPr>
          <p:cNvPr id="6" name="Text 2"/>
          <p:cNvSpPr/>
          <p:nvPr/>
        </p:nvSpPr>
        <p:spPr>
          <a:xfrm>
            <a:off x="3692663" y="2285837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Erik Fernando Robles Cruz 202110010322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Irvin Leonel Lanza Meza 201610110496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err="1">
                <a:solidFill>
                  <a:schemeClr val="bg1"/>
                </a:solidFill>
              </a:rPr>
              <a:t>Zohet</a:t>
            </a:r>
            <a:r>
              <a:rPr lang="en-US" sz="2800" dirty="0">
                <a:solidFill>
                  <a:schemeClr val="bg1"/>
                </a:solidFill>
              </a:rPr>
              <a:t> Abigail Aguirre Moreno 202210040039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Paola Abigail Pe</a:t>
            </a:r>
            <a:r>
              <a:rPr lang="es-HN" sz="2800" dirty="0" err="1">
                <a:solidFill>
                  <a:schemeClr val="bg1"/>
                </a:solidFill>
              </a:rPr>
              <a:t>ña</a:t>
            </a:r>
            <a:r>
              <a:rPr lang="es-ES" sz="2800" dirty="0">
                <a:solidFill>
                  <a:schemeClr val="bg1"/>
                </a:solidFill>
              </a:rPr>
              <a:t> Hernández 202330080046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ES" sz="2800" dirty="0">
                <a:solidFill>
                  <a:schemeClr val="bg1"/>
                </a:solidFill>
              </a:rPr>
              <a:t>Luis Enrique </a:t>
            </a:r>
            <a:r>
              <a:rPr lang="es-ES" sz="2800" dirty="0" err="1">
                <a:solidFill>
                  <a:schemeClr val="bg1"/>
                </a:solidFill>
              </a:rPr>
              <a:t>Crúz</a:t>
            </a:r>
            <a:r>
              <a:rPr lang="es-ES" sz="2800" dirty="0">
                <a:solidFill>
                  <a:schemeClr val="bg1"/>
                </a:solidFill>
              </a:rPr>
              <a:t> G</a:t>
            </a:r>
            <a:r>
              <a:rPr lang="es-HN" sz="2800" dirty="0">
                <a:solidFill>
                  <a:schemeClr val="bg1"/>
                </a:solidFill>
              </a:rPr>
              <a:t>á</a:t>
            </a:r>
            <a:r>
              <a:rPr lang="es-ES" sz="2800" dirty="0" err="1">
                <a:solidFill>
                  <a:schemeClr val="bg1"/>
                </a:solidFill>
              </a:rPr>
              <a:t>mez</a:t>
            </a:r>
            <a:r>
              <a:rPr lang="es-ES" sz="2800" dirty="0">
                <a:solidFill>
                  <a:schemeClr val="bg1"/>
                </a:solidFill>
              </a:rPr>
              <a:t> 202210010814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ES" sz="2800" dirty="0" err="1">
                <a:solidFill>
                  <a:schemeClr val="bg1"/>
                </a:solidFill>
              </a:rPr>
              <a:t>Addys</a:t>
            </a:r>
            <a:r>
              <a:rPr lang="es-ES" sz="2800" dirty="0">
                <a:solidFill>
                  <a:schemeClr val="bg1"/>
                </a:solidFill>
              </a:rPr>
              <a:t> Espinoza Calderón 202210010176 </a:t>
            </a:r>
          </a:p>
          <a:p>
            <a:pPr marL="0" indent="0">
              <a:lnSpc>
                <a:spcPts val="2858"/>
              </a:lnSpc>
              <a:buNone/>
            </a:pPr>
            <a:endParaRPr lang="es-ES" sz="1786" dirty="0">
              <a:solidFill>
                <a:schemeClr val="bg1"/>
              </a:solidFill>
            </a:endParaRPr>
          </a:p>
          <a:p>
            <a:pPr marL="0" indent="0">
              <a:lnSpc>
                <a:spcPts val="2858"/>
              </a:lnSpc>
              <a:buNone/>
            </a:pPr>
            <a:endParaRPr lang="en-US" sz="1786" dirty="0">
              <a:solidFill>
                <a:schemeClr val="bg1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6280190" y="691312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5358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s-HN"/>
          </a:p>
        </p:txBody>
      </p:sp>
      <p:sp>
        <p:nvSpPr>
          <p:cNvPr id="4" name="Text 1"/>
          <p:cNvSpPr/>
          <p:nvPr/>
        </p:nvSpPr>
        <p:spPr>
          <a:xfrm>
            <a:off x="793790" y="923925"/>
            <a:ext cx="13042821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Arquitectura de Computadoras y el Juego del Ahorcado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61723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Hardware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198382"/>
            <a:ext cx="3978116" cy="2540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 implementación del juego del ahorcado en Docker requiere un hardware capaz de ejecutar el entorno de contenedores. Elementos como la CPU, memoria RAM y almacenamiento son fundamentales para garantizar un rendimiento óptimo.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61723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Software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198382"/>
            <a:ext cx="3978116" cy="2903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El software, como el sistema operativo y las herramientas de desarrollo, desempeña un papel crucial en la creación y ejecución del juego del ahorcado en Docker. Estos componentes permiten la programación, el despliegue y la interacción con el juego.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61723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Interacción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198382"/>
            <a:ext cx="3978116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 arquitectura de computadoras facilita la interacción entre el usuario y el juego del ahorcado. Los dispositivos de entrada, como el teclado y el mouse, permiten al jugador ingresar letras y controlar el flujo del juego.</a:t>
            </a:r>
            <a:endParaRPr lang="en-US" sz="1786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s-H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2065" y="1761053"/>
            <a:ext cx="8032671" cy="1488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07"/>
              </a:lnSpc>
              <a:buNone/>
            </a:pPr>
            <a:r>
              <a:rPr lang="en-US" sz="3126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Conceptos Clave para el Juego del Ahorcado en Docker</a:t>
            </a:r>
            <a:endParaRPr lang="en-US" sz="3126" dirty="0"/>
          </a:p>
        </p:txBody>
      </p:sp>
      <p:sp>
        <p:nvSpPr>
          <p:cNvPr id="6" name="Shape 2"/>
          <p:cNvSpPr/>
          <p:nvPr/>
        </p:nvSpPr>
        <p:spPr>
          <a:xfrm>
            <a:off x="6042065" y="3666173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7" name="Text 3"/>
          <p:cNvSpPr/>
          <p:nvPr/>
        </p:nvSpPr>
        <p:spPr>
          <a:xfrm>
            <a:off x="6157674" y="3725704"/>
            <a:ext cx="125968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1875" dirty="0"/>
          </a:p>
        </p:txBody>
      </p:sp>
      <p:sp>
        <p:nvSpPr>
          <p:cNvPr id="8" name="Text 4"/>
          <p:cNvSpPr/>
          <p:nvPr/>
        </p:nvSpPr>
        <p:spPr>
          <a:xfrm>
            <a:off x="6557963" y="3666173"/>
            <a:ext cx="3421142" cy="4960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Lenguajes de Programación</a:t>
            </a:r>
            <a:endParaRPr lang="en-US" sz="1563" dirty="0"/>
          </a:p>
        </p:txBody>
      </p:sp>
      <p:sp>
        <p:nvSpPr>
          <p:cNvPr id="9" name="Text 5"/>
          <p:cNvSpPr/>
          <p:nvPr/>
        </p:nvSpPr>
        <p:spPr>
          <a:xfrm>
            <a:off x="6557963" y="4257437"/>
            <a:ext cx="342114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Los lenguajes de programación, </a:t>
            </a:r>
            <a:r>
              <a:rPr lang="en-US" sz="1250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como</a:t>
            </a:r>
            <a:r>
              <a:rPr lang="en-US" sz="125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 PYTHON, JAVASCRIP, HTML </a:t>
            </a:r>
            <a:r>
              <a:rPr lang="en-US" sz="12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y CSS, son fundamentales para codificar la lógica y la interfaz del juego del ahorcado.</a:t>
            </a:r>
            <a:endParaRPr lang="en-US" sz="1250" dirty="0"/>
          </a:p>
        </p:txBody>
      </p:sp>
      <p:sp>
        <p:nvSpPr>
          <p:cNvPr id="10" name="Shape 6"/>
          <p:cNvSpPr/>
          <p:nvPr/>
        </p:nvSpPr>
        <p:spPr>
          <a:xfrm>
            <a:off x="10137815" y="3666173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11" name="Text 7"/>
          <p:cNvSpPr/>
          <p:nvPr/>
        </p:nvSpPr>
        <p:spPr>
          <a:xfrm>
            <a:off x="10196989" y="3725704"/>
            <a:ext cx="238839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1875" dirty="0"/>
          </a:p>
        </p:txBody>
      </p:sp>
      <p:sp>
        <p:nvSpPr>
          <p:cNvPr id="12" name="Text 8"/>
          <p:cNvSpPr/>
          <p:nvPr/>
        </p:nvSpPr>
        <p:spPr>
          <a:xfrm>
            <a:off x="10653713" y="3666173"/>
            <a:ext cx="3336846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Estructuras de Datos</a:t>
            </a:r>
            <a:endParaRPr lang="en-US" sz="1563" dirty="0"/>
          </a:p>
        </p:txBody>
      </p:sp>
      <p:sp>
        <p:nvSpPr>
          <p:cNvPr id="13" name="Text 9"/>
          <p:cNvSpPr/>
          <p:nvPr/>
        </p:nvSpPr>
        <p:spPr>
          <a:xfrm>
            <a:off x="10653713" y="4009430"/>
            <a:ext cx="3421142" cy="1016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Estructuras como listas, diccionarios y cadenas de texto son esenciales para almacenar y manipular las palabras, letras y puntuaciones del juego.</a:t>
            </a:r>
            <a:endParaRPr lang="en-US" sz="1250" dirty="0"/>
          </a:p>
        </p:txBody>
      </p:sp>
      <p:sp>
        <p:nvSpPr>
          <p:cNvPr id="14" name="Shape 10"/>
          <p:cNvSpPr/>
          <p:nvPr/>
        </p:nvSpPr>
        <p:spPr>
          <a:xfrm>
            <a:off x="6042065" y="5363051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15" name="Text 11"/>
          <p:cNvSpPr/>
          <p:nvPr/>
        </p:nvSpPr>
        <p:spPr>
          <a:xfrm>
            <a:off x="6095048" y="5422583"/>
            <a:ext cx="251222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1875" dirty="0"/>
          </a:p>
        </p:txBody>
      </p:sp>
      <p:sp>
        <p:nvSpPr>
          <p:cNvPr id="16" name="Text 12"/>
          <p:cNvSpPr/>
          <p:nvPr/>
        </p:nvSpPr>
        <p:spPr>
          <a:xfrm>
            <a:off x="6557963" y="5363051"/>
            <a:ext cx="3058954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Algoritmos y Lógica</a:t>
            </a:r>
            <a:endParaRPr lang="en-US" sz="1563" dirty="0"/>
          </a:p>
        </p:txBody>
      </p:sp>
      <p:sp>
        <p:nvSpPr>
          <p:cNvPr id="17" name="Text 13"/>
          <p:cNvSpPr/>
          <p:nvPr/>
        </p:nvSpPr>
        <p:spPr>
          <a:xfrm>
            <a:off x="6557963" y="5706308"/>
            <a:ext cx="342114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El diseño de algoritmos eficientes y la aplicación de una lógica sólida son cruciales para el funcionamiento fluido del juego del ahorcado.</a:t>
            </a:r>
            <a:endParaRPr lang="en-US" sz="1250" dirty="0"/>
          </a:p>
        </p:txBody>
      </p:sp>
      <p:sp>
        <p:nvSpPr>
          <p:cNvPr id="18" name="Shape 14"/>
          <p:cNvSpPr/>
          <p:nvPr/>
        </p:nvSpPr>
        <p:spPr>
          <a:xfrm>
            <a:off x="10137815" y="5363051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19" name="Text 15"/>
          <p:cNvSpPr/>
          <p:nvPr/>
        </p:nvSpPr>
        <p:spPr>
          <a:xfrm>
            <a:off x="10186154" y="5422583"/>
            <a:ext cx="260509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1875" dirty="0"/>
          </a:p>
        </p:txBody>
      </p:sp>
      <p:sp>
        <p:nvSpPr>
          <p:cNvPr id="20" name="Text 16"/>
          <p:cNvSpPr/>
          <p:nvPr/>
        </p:nvSpPr>
        <p:spPr>
          <a:xfrm>
            <a:off x="10653713" y="5363051"/>
            <a:ext cx="3377446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Interfaces de Usuario</a:t>
            </a:r>
            <a:endParaRPr lang="en-US" sz="1563" dirty="0"/>
          </a:p>
        </p:txBody>
      </p:sp>
      <p:sp>
        <p:nvSpPr>
          <p:cNvPr id="21" name="Text 17"/>
          <p:cNvSpPr/>
          <p:nvPr/>
        </p:nvSpPr>
        <p:spPr>
          <a:xfrm>
            <a:off x="10653713" y="5706308"/>
            <a:ext cx="342114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 creación de una interfaz de usuario intuitiva y atractiva mejora la experiencia del jugador en el juego del ahorcado.</a:t>
            </a:r>
            <a:endParaRPr lang="en-US" sz="1250" dirty="0"/>
          </a:p>
        </p:txBody>
      </p:sp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s-H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792" y="1021556"/>
            <a:ext cx="7902416" cy="16630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65"/>
              </a:lnSpc>
              <a:buNone/>
            </a:pPr>
            <a:r>
              <a:rPr lang="en-US" sz="3492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Implementando el Juego del Ahorcado en Docker</a:t>
            </a:r>
            <a:endParaRPr lang="en-US" sz="349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92" y="2950607"/>
            <a:ext cx="886897" cy="141910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773674" y="3127891"/>
            <a:ext cx="3883819" cy="2770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2"/>
              </a:lnSpc>
              <a:buNone/>
            </a:pPr>
            <a:r>
              <a:rPr lang="en-US" sz="174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Contenedores Docker</a:t>
            </a:r>
            <a:endParaRPr lang="en-US" sz="1746" dirty="0"/>
          </a:p>
        </p:txBody>
      </p:sp>
      <p:sp>
        <p:nvSpPr>
          <p:cNvPr id="8" name="Text 3"/>
          <p:cNvSpPr/>
          <p:nvPr/>
        </p:nvSpPr>
        <p:spPr>
          <a:xfrm>
            <a:off x="1773674" y="3511272"/>
            <a:ext cx="6749534" cy="56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5"/>
              </a:lnSpc>
              <a:buNone/>
            </a:pPr>
            <a:r>
              <a:rPr lang="en-US" sz="1397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Los contenedores Docker permiten empaquetar y distribuir el juego del ahorcado de manera eficiente, garantizando un entorno consistente y reproducible.</a:t>
            </a:r>
            <a:endParaRPr lang="en-US" sz="1397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92" y="4369713"/>
            <a:ext cx="886897" cy="141910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773674" y="4546997"/>
            <a:ext cx="3096578" cy="2770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2"/>
              </a:lnSpc>
              <a:buNone/>
            </a:pPr>
            <a:r>
              <a:rPr lang="en-US" sz="174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Imágenes Docker</a:t>
            </a:r>
            <a:endParaRPr lang="en-US" sz="1746" dirty="0"/>
          </a:p>
        </p:txBody>
      </p:sp>
      <p:sp>
        <p:nvSpPr>
          <p:cNvPr id="11" name="Text 5"/>
          <p:cNvSpPr/>
          <p:nvPr/>
        </p:nvSpPr>
        <p:spPr>
          <a:xfrm>
            <a:off x="1773674" y="4930378"/>
            <a:ext cx="6749534" cy="56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5"/>
              </a:lnSpc>
              <a:buNone/>
            </a:pPr>
            <a:r>
              <a:rPr lang="en-US" sz="1397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Las imágenes Docker actúan como plantillas para crear contenedores. Estas imágenes incluyen todo lo necesario para ejecutar el juego del ahorcado.</a:t>
            </a:r>
            <a:endParaRPr lang="en-US" sz="1397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792" y="5788819"/>
            <a:ext cx="886897" cy="141910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773674" y="5966103"/>
            <a:ext cx="2412563" cy="2770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2"/>
              </a:lnSpc>
              <a:buNone/>
            </a:pPr>
            <a:r>
              <a:rPr lang="en-US" sz="174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Orquestación</a:t>
            </a:r>
            <a:endParaRPr lang="en-US" sz="1746" dirty="0"/>
          </a:p>
        </p:txBody>
      </p:sp>
      <p:sp>
        <p:nvSpPr>
          <p:cNvPr id="14" name="Text 7"/>
          <p:cNvSpPr/>
          <p:nvPr/>
        </p:nvSpPr>
        <p:spPr>
          <a:xfrm>
            <a:off x="1773674" y="6349484"/>
            <a:ext cx="6749534" cy="56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5"/>
              </a:lnSpc>
              <a:buNone/>
            </a:pPr>
            <a:r>
              <a:rPr lang="en-US" sz="1397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Herramientas de orquestación, como Docker Compose, facilitan la gestión y el despliegue del juego del ahorcado en múltiples entornos.</a:t>
            </a:r>
            <a:endParaRPr lang="en-US" sz="1397" dirty="0"/>
          </a:p>
        </p:txBody>
      </p:sp>
      <p:pic>
        <p:nvPicPr>
          <p:cNvPr id="15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s-H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954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43608" y="2800350"/>
            <a:ext cx="12143065" cy="11477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19"/>
              </a:lnSpc>
              <a:buNone/>
            </a:pPr>
            <a:r>
              <a:rPr lang="en-US" sz="3615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Ventajas de Docker para el Juego del Ahorcado</a:t>
            </a:r>
            <a:endParaRPr lang="en-US" sz="3615" dirty="0"/>
          </a:p>
        </p:txBody>
      </p:sp>
      <p:sp>
        <p:nvSpPr>
          <p:cNvPr id="6" name="Shape 2"/>
          <p:cNvSpPr/>
          <p:nvPr/>
        </p:nvSpPr>
        <p:spPr>
          <a:xfrm>
            <a:off x="1243608" y="4223504"/>
            <a:ext cx="5979795" cy="1660684"/>
          </a:xfrm>
          <a:prstGeom prst="roundRect">
            <a:avLst>
              <a:gd name="adj" fmla="val 464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7" name="Text 3"/>
          <p:cNvSpPr/>
          <p:nvPr/>
        </p:nvSpPr>
        <p:spPr>
          <a:xfrm>
            <a:off x="1434822" y="4414718"/>
            <a:ext cx="2295406" cy="286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59"/>
              </a:lnSpc>
              <a:buNone/>
            </a:pPr>
            <a:r>
              <a:rPr lang="en-US" sz="180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Portabilidad</a:t>
            </a:r>
            <a:endParaRPr lang="en-US" sz="1807" dirty="0"/>
          </a:p>
        </p:txBody>
      </p:sp>
      <p:sp>
        <p:nvSpPr>
          <p:cNvPr id="8" name="Text 4"/>
          <p:cNvSpPr/>
          <p:nvPr/>
        </p:nvSpPr>
        <p:spPr>
          <a:xfrm>
            <a:off x="1434822" y="4811792"/>
            <a:ext cx="5597366" cy="8811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14"/>
              </a:lnSpc>
              <a:buNone/>
            </a:pPr>
            <a:r>
              <a:rPr lang="en-US" sz="1446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Docker permite ejecutar el juego del ahorcado de manera consistente en diferentes plataformas y entornos, simplificando el proceso de desarrollo y despliegue.</a:t>
            </a:r>
            <a:endParaRPr lang="en-US" sz="1446" dirty="0"/>
          </a:p>
        </p:txBody>
      </p:sp>
      <p:sp>
        <p:nvSpPr>
          <p:cNvPr id="9" name="Shape 5"/>
          <p:cNvSpPr/>
          <p:nvPr/>
        </p:nvSpPr>
        <p:spPr>
          <a:xfrm>
            <a:off x="7406997" y="4223504"/>
            <a:ext cx="5979795" cy="1660684"/>
          </a:xfrm>
          <a:prstGeom prst="roundRect">
            <a:avLst>
              <a:gd name="adj" fmla="val 464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10" name="Text 6"/>
          <p:cNvSpPr/>
          <p:nvPr/>
        </p:nvSpPr>
        <p:spPr>
          <a:xfrm>
            <a:off x="7598212" y="4414718"/>
            <a:ext cx="2500193" cy="286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59"/>
              </a:lnSpc>
              <a:buNone/>
            </a:pPr>
            <a:r>
              <a:rPr lang="en-US" sz="180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Escalabilidad</a:t>
            </a:r>
            <a:endParaRPr lang="en-US" sz="1807" dirty="0"/>
          </a:p>
        </p:txBody>
      </p:sp>
      <p:sp>
        <p:nvSpPr>
          <p:cNvPr id="11" name="Text 7"/>
          <p:cNvSpPr/>
          <p:nvPr/>
        </p:nvSpPr>
        <p:spPr>
          <a:xfrm>
            <a:off x="7598212" y="4811792"/>
            <a:ext cx="5597366" cy="8811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14"/>
              </a:lnSpc>
              <a:buNone/>
            </a:pPr>
            <a:r>
              <a:rPr lang="en-US" sz="1446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Los contenedores Docker facilitan la escalabilidad del juego del ahorcado, permitiendo ajustar los recursos según la demanda de los usuarios.</a:t>
            </a:r>
            <a:endParaRPr lang="en-US" sz="1446" dirty="0"/>
          </a:p>
        </p:txBody>
      </p:sp>
      <p:sp>
        <p:nvSpPr>
          <p:cNvPr id="12" name="Shape 8"/>
          <p:cNvSpPr/>
          <p:nvPr/>
        </p:nvSpPr>
        <p:spPr>
          <a:xfrm>
            <a:off x="1243608" y="6067782"/>
            <a:ext cx="5979795" cy="1660684"/>
          </a:xfrm>
          <a:prstGeom prst="roundRect">
            <a:avLst>
              <a:gd name="adj" fmla="val 464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13" name="Text 9"/>
          <p:cNvSpPr/>
          <p:nvPr/>
        </p:nvSpPr>
        <p:spPr>
          <a:xfrm>
            <a:off x="1434822" y="6258997"/>
            <a:ext cx="2295406" cy="286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59"/>
              </a:lnSpc>
              <a:buNone/>
            </a:pPr>
            <a:r>
              <a:rPr lang="en-US" sz="180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Aislamiento</a:t>
            </a:r>
            <a:endParaRPr lang="en-US" sz="1807" dirty="0"/>
          </a:p>
        </p:txBody>
      </p:sp>
      <p:sp>
        <p:nvSpPr>
          <p:cNvPr id="14" name="Text 10"/>
          <p:cNvSpPr/>
          <p:nvPr/>
        </p:nvSpPr>
        <p:spPr>
          <a:xfrm>
            <a:off x="1434822" y="6656070"/>
            <a:ext cx="5597366" cy="8811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14"/>
              </a:lnSpc>
              <a:buNone/>
            </a:pPr>
            <a:r>
              <a:rPr lang="en-US" sz="1446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El aislamiento de los contenedores Docker garantiza la seguridad y la integridad del juego del ahorcado, evitando conflictos con otros componentes del sistema.</a:t>
            </a:r>
            <a:endParaRPr lang="en-US" sz="1446" dirty="0"/>
          </a:p>
        </p:txBody>
      </p:sp>
      <p:sp>
        <p:nvSpPr>
          <p:cNvPr id="15" name="Shape 11"/>
          <p:cNvSpPr/>
          <p:nvPr/>
        </p:nvSpPr>
        <p:spPr>
          <a:xfrm>
            <a:off x="7406997" y="6067782"/>
            <a:ext cx="5979795" cy="1660684"/>
          </a:xfrm>
          <a:prstGeom prst="roundRect">
            <a:avLst>
              <a:gd name="adj" fmla="val 464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16" name="Text 12"/>
          <p:cNvSpPr/>
          <p:nvPr/>
        </p:nvSpPr>
        <p:spPr>
          <a:xfrm>
            <a:off x="7598212" y="6258997"/>
            <a:ext cx="3156347" cy="286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59"/>
              </a:lnSpc>
              <a:buNone/>
            </a:pPr>
            <a:r>
              <a:rPr lang="en-US" sz="180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Reproducibilidad</a:t>
            </a:r>
            <a:endParaRPr lang="en-US" sz="1807" dirty="0"/>
          </a:p>
        </p:txBody>
      </p:sp>
      <p:sp>
        <p:nvSpPr>
          <p:cNvPr id="17" name="Text 13"/>
          <p:cNvSpPr/>
          <p:nvPr/>
        </p:nvSpPr>
        <p:spPr>
          <a:xfrm>
            <a:off x="7598212" y="6656070"/>
            <a:ext cx="5597366" cy="8811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14"/>
              </a:lnSpc>
              <a:buNone/>
            </a:pPr>
            <a:r>
              <a:rPr lang="en-US" sz="1446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 creación de imágenes Docker asegura que el entorno de ejecución del juego del ahorcado sea idéntico en diferentes etapas del ciclo de vida.</a:t>
            </a:r>
            <a:endParaRPr lang="en-US" sz="1446" dirty="0"/>
          </a:p>
        </p:txBody>
      </p:sp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s-HN"/>
          </a:p>
        </p:txBody>
      </p:sp>
      <p:sp>
        <p:nvSpPr>
          <p:cNvPr id="4" name="Text 1"/>
          <p:cNvSpPr/>
          <p:nvPr/>
        </p:nvSpPr>
        <p:spPr>
          <a:xfrm>
            <a:off x="793790" y="1822609"/>
            <a:ext cx="130428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Estructura de la Aplicación del Juego del Ahorcado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80714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Frontend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388287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El frontend del juego del ahorcado se encarga de la interfaz de usuario, permitiendo a los jugadores ingresar letras y visualizar el progreso del juego.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80714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Backend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388287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El backend implementa la lógica del juego, como la selección de palabras, el seguimiento de las letras ingresadas y la gestión del estado del juego.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807143"/>
            <a:ext cx="3287673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Base de Datos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38828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Una base de datos </a:t>
            </a:r>
            <a:r>
              <a:rPr lang="en-US" sz="1786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almacena</a:t>
            </a: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</a:t>
            </a:r>
            <a:r>
              <a:rPr lang="en-US" sz="1786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el</a:t>
            </a: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ranking de las </a:t>
            </a:r>
            <a:r>
              <a:rPr lang="en-US" sz="1786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mejores</a:t>
            </a: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</a:t>
            </a:r>
            <a:r>
              <a:rPr lang="en-US" sz="1786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puntuaciones</a:t>
            </a: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de </a:t>
            </a:r>
            <a:r>
              <a:rPr lang="en-US" sz="1786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tiempo</a:t>
            </a: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record con las palabras </a:t>
            </a:r>
            <a:r>
              <a:rPr lang="en-US" sz="1786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adivinadas</a:t>
            </a: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.</a:t>
            </a:r>
            <a:endParaRPr lang="en-US" sz="1786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s-H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1466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21644" y="2848332"/>
            <a:ext cx="11186993" cy="1057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63"/>
              </a:lnSpc>
              <a:buNone/>
            </a:pPr>
            <a:r>
              <a:rPr lang="en-US" sz="333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Ejecución y Despliegue del Juego del Ahorcado</a:t>
            </a:r>
            <a:endParaRPr lang="en-US" sz="3330" dirty="0"/>
          </a:p>
        </p:txBody>
      </p:sp>
      <p:sp>
        <p:nvSpPr>
          <p:cNvPr id="6" name="Shape 2"/>
          <p:cNvSpPr/>
          <p:nvPr/>
        </p:nvSpPr>
        <p:spPr>
          <a:xfrm>
            <a:off x="1721644" y="5827633"/>
            <a:ext cx="11186993" cy="22860"/>
          </a:xfrm>
          <a:prstGeom prst="roundRect">
            <a:avLst>
              <a:gd name="adj" fmla="val 31083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s-HN"/>
          </a:p>
        </p:txBody>
      </p:sp>
      <p:sp>
        <p:nvSpPr>
          <p:cNvPr id="7" name="Shape 3"/>
          <p:cNvSpPr/>
          <p:nvPr/>
        </p:nvSpPr>
        <p:spPr>
          <a:xfrm>
            <a:off x="4464487" y="5235595"/>
            <a:ext cx="22860" cy="592098"/>
          </a:xfrm>
          <a:prstGeom prst="roundRect">
            <a:avLst>
              <a:gd name="adj" fmla="val 31083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s-HN"/>
          </a:p>
        </p:txBody>
      </p:sp>
      <p:sp>
        <p:nvSpPr>
          <p:cNvPr id="8" name="Shape 4"/>
          <p:cNvSpPr/>
          <p:nvPr/>
        </p:nvSpPr>
        <p:spPr>
          <a:xfrm>
            <a:off x="4285655" y="5637312"/>
            <a:ext cx="380643" cy="380643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9" name="Text 5"/>
          <p:cNvSpPr/>
          <p:nvPr/>
        </p:nvSpPr>
        <p:spPr>
          <a:xfrm>
            <a:off x="4408765" y="5700772"/>
            <a:ext cx="134303" cy="253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8"/>
              </a:lnSpc>
              <a:buNone/>
            </a:pPr>
            <a:r>
              <a:rPr lang="en-US" sz="199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1998" dirty="0"/>
          </a:p>
        </p:txBody>
      </p:sp>
      <p:sp>
        <p:nvSpPr>
          <p:cNvPr id="10" name="Text 6"/>
          <p:cNvSpPr/>
          <p:nvPr/>
        </p:nvSpPr>
        <p:spPr>
          <a:xfrm>
            <a:off x="2219444" y="4159329"/>
            <a:ext cx="4513183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Construcción de Imágenes</a:t>
            </a:r>
            <a:endParaRPr lang="en-US" sz="1665" dirty="0"/>
          </a:p>
        </p:txBody>
      </p:sp>
      <p:sp>
        <p:nvSpPr>
          <p:cNvPr id="11" name="Text 7"/>
          <p:cNvSpPr/>
          <p:nvPr/>
        </p:nvSpPr>
        <p:spPr>
          <a:xfrm>
            <a:off x="1890713" y="4525089"/>
            <a:ext cx="5170765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Crear imágenes Docker que contengan el código del juego del ahorcado y sus dependencias.</a:t>
            </a:r>
            <a:endParaRPr lang="en-US" sz="1332" dirty="0"/>
          </a:p>
        </p:txBody>
      </p:sp>
      <p:sp>
        <p:nvSpPr>
          <p:cNvPr id="12" name="Shape 8"/>
          <p:cNvSpPr/>
          <p:nvPr/>
        </p:nvSpPr>
        <p:spPr>
          <a:xfrm>
            <a:off x="7303532" y="5827574"/>
            <a:ext cx="22860" cy="592098"/>
          </a:xfrm>
          <a:prstGeom prst="roundRect">
            <a:avLst>
              <a:gd name="adj" fmla="val 31083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s-HN"/>
          </a:p>
        </p:txBody>
      </p:sp>
      <p:sp>
        <p:nvSpPr>
          <p:cNvPr id="13" name="Shape 9"/>
          <p:cNvSpPr/>
          <p:nvPr/>
        </p:nvSpPr>
        <p:spPr>
          <a:xfrm>
            <a:off x="7124700" y="5637312"/>
            <a:ext cx="380643" cy="380643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14" name="Text 10"/>
          <p:cNvSpPr/>
          <p:nvPr/>
        </p:nvSpPr>
        <p:spPr>
          <a:xfrm>
            <a:off x="7187684" y="5700772"/>
            <a:ext cx="254556" cy="253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8"/>
              </a:lnSpc>
              <a:buNone/>
            </a:pPr>
            <a:r>
              <a:rPr lang="en-US" sz="199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1998" dirty="0"/>
          </a:p>
        </p:txBody>
      </p:sp>
      <p:sp>
        <p:nvSpPr>
          <p:cNvPr id="15" name="Text 11"/>
          <p:cNvSpPr/>
          <p:nvPr/>
        </p:nvSpPr>
        <p:spPr>
          <a:xfrm>
            <a:off x="6163866" y="6588919"/>
            <a:ext cx="2302431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Orquestación</a:t>
            </a:r>
            <a:endParaRPr lang="en-US" sz="1665" dirty="0"/>
          </a:p>
        </p:txBody>
      </p:sp>
      <p:sp>
        <p:nvSpPr>
          <p:cNvPr id="16" name="Text 12"/>
          <p:cNvSpPr/>
          <p:nvPr/>
        </p:nvSpPr>
        <p:spPr>
          <a:xfrm>
            <a:off x="4729639" y="6954679"/>
            <a:ext cx="5170884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Utilizar herramientas de orquestación, como Docker Compose, para definir y administrar los contenedores necesarios.</a:t>
            </a:r>
            <a:endParaRPr lang="en-US" sz="1332" dirty="0"/>
          </a:p>
        </p:txBody>
      </p:sp>
      <p:sp>
        <p:nvSpPr>
          <p:cNvPr id="17" name="Shape 13"/>
          <p:cNvSpPr/>
          <p:nvPr/>
        </p:nvSpPr>
        <p:spPr>
          <a:xfrm>
            <a:off x="10142577" y="5235595"/>
            <a:ext cx="22860" cy="592098"/>
          </a:xfrm>
          <a:prstGeom prst="roundRect">
            <a:avLst>
              <a:gd name="adj" fmla="val 31083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s-HN"/>
          </a:p>
        </p:txBody>
      </p:sp>
      <p:sp>
        <p:nvSpPr>
          <p:cNvPr id="18" name="Shape 14"/>
          <p:cNvSpPr/>
          <p:nvPr/>
        </p:nvSpPr>
        <p:spPr>
          <a:xfrm>
            <a:off x="9963745" y="5637312"/>
            <a:ext cx="380643" cy="380643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s-HN"/>
          </a:p>
        </p:txBody>
      </p:sp>
      <p:sp>
        <p:nvSpPr>
          <p:cNvPr id="19" name="Text 15"/>
          <p:cNvSpPr/>
          <p:nvPr/>
        </p:nvSpPr>
        <p:spPr>
          <a:xfrm>
            <a:off x="10020181" y="5700772"/>
            <a:ext cx="267772" cy="253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8"/>
              </a:lnSpc>
              <a:buNone/>
            </a:pPr>
            <a:r>
              <a:rPr lang="en-US" sz="199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1998" dirty="0"/>
          </a:p>
        </p:txBody>
      </p:sp>
      <p:sp>
        <p:nvSpPr>
          <p:cNvPr id="20" name="Text 16"/>
          <p:cNvSpPr/>
          <p:nvPr/>
        </p:nvSpPr>
        <p:spPr>
          <a:xfrm>
            <a:off x="9096732" y="4159329"/>
            <a:ext cx="2114669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Despliegue</a:t>
            </a:r>
            <a:endParaRPr lang="en-US" sz="1665" dirty="0"/>
          </a:p>
        </p:txBody>
      </p:sp>
      <p:sp>
        <p:nvSpPr>
          <p:cNvPr id="21" name="Text 17"/>
          <p:cNvSpPr/>
          <p:nvPr/>
        </p:nvSpPr>
        <p:spPr>
          <a:xfrm>
            <a:off x="7568684" y="4525089"/>
            <a:ext cx="5170884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Implementar los contenedores Docker en un entorno de producción, como servidores o plataformas en la nube.</a:t>
            </a:r>
            <a:endParaRPr lang="en-US" sz="1332" dirty="0"/>
          </a:p>
        </p:txBody>
      </p:sp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s-H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64448" y="1367076"/>
            <a:ext cx="7987903" cy="10325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065"/>
              </a:lnSpc>
              <a:buNone/>
            </a:pPr>
            <a:r>
              <a:rPr lang="en-US" sz="3252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Solución de Problemas en el Desarrollo Docker</a:t>
            </a:r>
            <a:endParaRPr lang="en-US" sz="325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448" y="2647355"/>
            <a:ext cx="412909" cy="41290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064448" y="3225403"/>
            <a:ext cx="2064782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Depuración</a:t>
            </a:r>
            <a:endParaRPr lang="en-US" sz="1626" dirty="0"/>
          </a:p>
        </p:txBody>
      </p:sp>
      <p:sp>
        <p:nvSpPr>
          <p:cNvPr id="8" name="Text 3"/>
          <p:cNvSpPr/>
          <p:nvPr/>
        </p:nvSpPr>
        <p:spPr>
          <a:xfrm>
            <a:off x="6064448" y="3582472"/>
            <a:ext cx="3870008" cy="792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Utilizar herramientas de depuración, como logs y herramientas de monitoreo, para identificar y resolver problemas en los contenedores Docker.</a:t>
            </a:r>
            <a:endParaRPr lang="en-US" sz="1301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2225" y="2647355"/>
            <a:ext cx="412909" cy="41290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182225" y="3225403"/>
            <a:ext cx="2338507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Configuración</a:t>
            </a:r>
            <a:endParaRPr lang="en-US" sz="1626" dirty="0"/>
          </a:p>
        </p:txBody>
      </p:sp>
      <p:sp>
        <p:nvSpPr>
          <p:cNvPr id="11" name="Text 5"/>
          <p:cNvSpPr/>
          <p:nvPr/>
        </p:nvSpPr>
        <p:spPr>
          <a:xfrm>
            <a:off x="10182225" y="3582472"/>
            <a:ext cx="3870127" cy="792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Asegurarse de que la configuración de los contenedores, como variables de entorno y volúmenes, sea correcta y consistente.</a:t>
            </a:r>
            <a:endParaRPr lang="en-US" sz="130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4448" y="4870609"/>
            <a:ext cx="412909" cy="41290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064448" y="5448657"/>
            <a:ext cx="2533650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Mantenimiento</a:t>
            </a:r>
            <a:endParaRPr lang="en-US" sz="1626" dirty="0"/>
          </a:p>
        </p:txBody>
      </p:sp>
      <p:sp>
        <p:nvSpPr>
          <p:cNvPr id="14" name="Text 7"/>
          <p:cNvSpPr/>
          <p:nvPr/>
        </p:nvSpPr>
        <p:spPr>
          <a:xfrm>
            <a:off x="6064448" y="5805726"/>
            <a:ext cx="3870008" cy="10567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Mantener las imágenes Docker actualizadas y realizar un mantenimiento regular para evitar problemas relacionados con dependencias y vulnerabilidades.</a:t>
            </a:r>
            <a:endParaRPr lang="en-US" sz="1301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2225" y="4870609"/>
            <a:ext cx="412909" cy="412909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182225" y="5448657"/>
            <a:ext cx="2064782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Innovación</a:t>
            </a:r>
            <a:endParaRPr lang="en-US" sz="1626" dirty="0"/>
          </a:p>
        </p:txBody>
      </p:sp>
      <p:sp>
        <p:nvSpPr>
          <p:cNvPr id="17" name="Text 9"/>
          <p:cNvSpPr/>
          <p:nvPr/>
        </p:nvSpPr>
        <p:spPr>
          <a:xfrm>
            <a:off x="10182225" y="5805726"/>
            <a:ext cx="3870127" cy="792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Explorar nuevas características y soluciones de Docker que puedan mejorar el desarrollo y el despliegue del juego del ahorcado.</a:t>
            </a:r>
            <a:endParaRPr lang="en-US" sz="1301" dirty="0"/>
          </a:p>
        </p:txBody>
      </p:sp>
      <p:pic>
        <p:nvPicPr>
          <p:cNvPr id="18" name="Image 6" descr="preencoded.png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785</Words>
  <Application>Microsoft Office PowerPoint</Application>
  <PresentationFormat>Personalizado</PresentationFormat>
  <Paragraphs>80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ADLaM Display</vt:lpstr>
      <vt:lpstr>Arial</vt:lpstr>
      <vt:lpstr>Syne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Luis Gamez</cp:lastModifiedBy>
  <cp:revision>3</cp:revision>
  <dcterms:created xsi:type="dcterms:W3CDTF">2024-08-09T21:57:05Z</dcterms:created>
  <dcterms:modified xsi:type="dcterms:W3CDTF">2024-08-11T14:05:20Z</dcterms:modified>
</cp:coreProperties>
</file>