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  <p:sldId id="280" r:id="rId3"/>
    <p:sldId id="290" r:id="rId4"/>
    <p:sldId id="285" r:id="rId5"/>
    <p:sldId id="291" r:id="rId6"/>
    <p:sldId id="286" r:id="rId7"/>
    <p:sldId id="292" r:id="rId8"/>
    <p:sldId id="284" r:id="rId9"/>
    <p:sldId id="293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/>
    <p:restoredTop sz="94674"/>
  </p:normalViewPr>
  <p:slideViewPr>
    <p:cSldViewPr snapToGrid="0" snapToObjects="1" showGuides="1">
      <p:cViewPr varScale="1">
        <p:scale>
          <a:sx n="119" d="100"/>
          <a:sy n="119" d="100"/>
        </p:scale>
        <p:origin x="34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8F1B-EDA2-C140-9406-0941C9B2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F3A4B-A761-DB4C-BD6F-6C8A23480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8376C-F530-2F4F-A2E8-00DF3FCF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34A-8549-4245-A102-C49429C8659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21D5-BC76-8F44-AA1F-07777C3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09CA-DBC2-8644-85C2-E224CED1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3798-B704-794A-999E-D8F92778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C13E-13F5-0448-8A5F-74865762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4BB3C-8F1C-EB40-8550-65D20D9DB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BC73-ACD9-B34A-BDBC-BE170B65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34A-8549-4245-A102-C49429C8659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189E-3406-CC4E-98EC-31EB7480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E0C39-62FB-3941-AC76-09E12708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3798-B704-794A-999E-D8F92778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0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BCE03-EAD9-A748-8B1E-F471F6C86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B2C24-3BA0-8F41-A0AB-E5C1431BA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50F7-F996-E949-86B1-26C120D5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34A-8549-4245-A102-C49429C8659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FD85-A522-6B4D-8E24-8A3CCC3A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43AAC-900D-9447-8E52-719503A4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3798-B704-794A-999E-D8F92778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1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381A-C9C9-0949-9E05-F578D4BF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ED72-9E9B-EC4C-9B98-B8A8A4E6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FE9A-6642-E645-9542-09A5AE14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34A-8549-4245-A102-C49429C8659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2880-44C0-6A41-A538-55838816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BBBE-AD8D-034E-ABE9-8DE33279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3798-B704-794A-999E-D8F92778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8FD1-3C3C-F14A-B27E-E43A85E9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708B1-D65E-EF4A-8832-B6F93826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48698-45E5-D34B-8660-10F2FD46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34A-8549-4245-A102-C49429C8659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453C-E037-A246-80B5-1007DBD4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888F-545E-6741-B78E-BB7FB149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3798-B704-794A-999E-D8F92778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CB27-B1F1-7845-AFB9-2B6F638F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9775-E8CD-D641-B97F-1D79818C0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0467B-A022-794B-A186-D0F8A228A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173A7-2FCA-284A-A747-7F34297F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34A-8549-4245-A102-C49429C8659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1F1A-9F68-BF46-8D32-FF063B36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B0E1-0FC9-8D4E-A91A-89892968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3798-B704-794A-999E-D8F92778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4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9828-36F8-B84C-8486-41185B47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C526E-C707-BB49-994B-F7D6D7E7C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DB35F-7AF6-DE4E-96AF-2BB68089C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9DE08-1DE5-ED41-BABD-E3503AADC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8218B-9AAE-DF45-A44B-8AF4A9CA4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7F89B-DC01-6A4B-8529-9B08E49C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34A-8549-4245-A102-C49429C8659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6959E-972B-A946-BB12-3FBA872C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28DD9-5D93-DD4D-A5F5-25AB5BA1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3798-B704-794A-999E-D8F92778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6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5396-619E-FB46-9CAF-653126D1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AD3B8-9F75-E34B-8D74-4663F7E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34A-8549-4245-A102-C49429C8659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EDA81-E16F-DF4E-A55C-10DA513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7A97D-5797-5942-8973-041FB345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3798-B704-794A-999E-D8F92778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FB5CC-88B6-2B44-A54C-B8E0FFED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34A-8549-4245-A102-C49429C8659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7829C-614C-FA4B-8422-CA03BC05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8BA74-DAB6-9C4E-8BE2-8D021B6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3798-B704-794A-999E-D8F92778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6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E4D3-BE3B-564D-8419-3F0874C5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15C0-5E74-A84B-94E1-B0371AD0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AD7A0-06A5-F042-87FB-39C85082C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45F35-FE8C-2F4A-9CB9-466C3F88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34A-8549-4245-A102-C49429C8659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EDCCC-9CA4-0A46-9E09-C14CC151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644A4-4AAF-824D-9F7A-920ED701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3798-B704-794A-999E-D8F92778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3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4FB7-3AFB-5542-8DBD-F5ACC205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3E394-99FB-7441-AAF0-26F138D1C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4F5F6-EE46-0F40-A071-5782D888A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A4BCF-96AA-044D-9232-7164B5E2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434A-8549-4245-A102-C49429C8659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AC134-E7DB-E041-A937-FEDB4258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5427D-D0DA-1C45-AABD-ED12AACE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3798-B704-794A-999E-D8F92778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30220-8E39-F248-9083-9513A9FE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4B47-F55C-DC4D-A06D-AA68187D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24E13-6B29-B14B-9416-BD5AC3A34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5434A-8549-4245-A102-C49429C8659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631B-2986-4646-8FAF-8079203C2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6BBD-8CA2-6D40-BA87-AD533CF60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03798-B704-794A-999E-D8F92778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40A8B8E6-D2AC-974A-B3BD-25BCBE59ABD6}"/>
              </a:ext>
            </a:extLst>
          </p:cNvPr>
          <p:cNvSpPr/>
          <p:nvPr/>
        </p:nvSpPr>
        <p:spPr>
          <a:xfrm>
            <a:off x="2093205" y="1117459"/>
            <a:ext cx="8236128" cy="3503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0F8038-A2F1-D048-B378-B2ECB7294497}"/>
              </a:ext>
            </a:extLst>
          </p:cNvPr>
          <p:cNvGrpSpPr/>
          <p:nvPr/>
        </p:nvGrpSpPr>
        <p:grpSpPr>
          <a:xfrm>
            <a:off x="2384221" y="2521653"/>
            <a:ext cx="7679496" cy="457895"/>
            <a:chOff x="2534255" y="5136409"/>
            <a:chExt cx="7679496" cy="457895"/>
          </a:xfrm>
        </p:grpSpPr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44300A87-A8DC-8A49-862D-31CA1C56FECC}"/>
                </a:ext>
              </a:extLst>
            </p:cNvPr>
            <p:cNvSpPr/>
            <p:nvPr/>
          </p:nvSpPr>
          <p:spPr>
            <a:xfrm>
              <a:off x="2534255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4B7F7F5A-F72A-3541-9078-3A655CC9EB12}"/>
                </a:ext>
              </a:extLst>
            </p:cNvPr>
            <p:cNvSpPr/>
            <p:nvPr/>
          </p:nvSpPr>
          <p:spPr>
            <a:xfrm>
              <a:off x="3402752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EA642572-7A4A-5741-9111-AB2B90EC08A8}"/>
                </a:ext>
              </a:extLst>
            </p:cNvPr>
            <p:cNvSpPr/>
            <p:nvPr/>
          </p:nvSpPr>
          <p:spPr>
            <a:xfrm>
              <a:off x="4271249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AE68F9F7-F9A1-DF4F-97BB-9ED870F66486}"/>
                </a:ext>
              </a:extLst>
            </p:cNvPr>
            <p:cNvSpPr/>
            <p:nvPr/>
          </p:nvSpPr>
          <p:spPr>
            <a:xfrm>
              <a:off x="5139746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F7A530CD-4917-524E-9EC1-A165404AC713}"/>
                </a:ext>
              </a:extLst>
            </p:cNvPr>
            <p:cNvSpPr/>
            <p:nvPr/>
          </p:nvSpPr>
          <p:spPr>
            <a:xfrm>
              <a:off x="6008243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73C0B2A5-DE10-D647-B17B-4E0F0DDEB87A}"/>
                </a:ext>
              </a:extLst>
            </p:cNvPr>
            <p:cNvSpPr/>
            <p:nvPr/>
          </p:nvSpPr>
          <p:spPr>
            <a:xfrm>
              <a:off x="6876740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FE2B0E6F-226F-9D44-B4B4-4916F2C6288A}"/>
                </a:ext>
              </a:extLst>
            </p:cNvPr>
            <p:cNvSpPr/>
            <p:nvPr/>
          </p:nvSpPr>
          <p:spPr>
            <a:xfrm>
              <a:off x="7745237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71168531-8521-0240-897C-2510BE2A3F49}"/>
                </a:ext>
              </a:extLst>
            </p:cNvPr>
            <p:cNvSpPr/>
            <p:nvPr/>
          </p:nvSpPr>
          <p:spPr>
            <a:xfrm>
              <a:off x="9482231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F2714477-7ED5-EE4B-B555-1BAB7D4C3F8C}"/>
                </a:ext>
              </a:extLst>
            </p:cNvPr>
            <p:cNvSpPr/>
            <p:nvPr/>
          </p:nvSpPr>
          <p:spPr>
            <a:xfrm>
              <a:off x="8611411" y="5137104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</p:grpSp>
      <p:sp>
        <p:nvSpPr>
          <p:cNvPr id="781" name="Rectangle 780">
            <a:extLst>
              <a:ext uri="{FF2B5EF4-FFF2-40B4-BE49-F238E27FC236}">
                <a16:creationId xmlns:a16="http://schemas.microsoft.com/office/drawing/2014/main" id="{2FD8E07F-DFB5-D648-86C0-0A697D9572B8}"/>
              </a:ext>
            </a:extLst>
          </p:cNvPr>
          <p:cNvSpPr/>
          <p:nvPr/>
        </p:nvSpPr>
        <p:spPr>
          <a:xfrm>
            <a:off x="9321158" y="4756104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[SEP]</a:t>
            </a:r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0CE5FA13-80AF-0447-955E-F54E85BFB786}"/>
              </a:ext>
            </a:extLst>
          </p:cNvPr>
          <p:cNvSpPr/>
          <p:nvPr/>
        </p:nvSpPr>
        <p:spPr>
          <a:xfrm>
            <a:off x="9321158" y="5238738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637AF37D-489C-4C4D-AD9B-58DE3D23E1C8}"/>
              </a:ext>
            </a:extLst>
          </p:cNvPr>
          <p:cNvSpPr/>
          <p:nvPr/>
        </p:nvSpPr>
        <p:spPr>
          <a:xfrm>
            <a:off x="9321158" y="5713866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8</a:t>
            </a:r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9AB87EBB-4636-7442-8205-CB4F2A0611EC}"/>
              </a:ext>
            </a:extLst>
          </p:cNvPr>
          <p:cNvCxnSpPr>
            <a:cxnSpLocks/>
            <a:stCxn id="23" idx="7"/>
            <a:endCxn id="91" idx="2"/>
          </p:cNvCxnSpPr>
          <p:nvPr/>
        </p:nvCxnSpPr>
        <p:spPr>
          <a:xfrm flipV="1">
            <a:off x="3678417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65817E6A-C7AA-264D-9720-90611999D16F}"/>
              </a:ext>
            </a:extLst>
          </p:cNvPr>
          <p:cNvCxnSpPr>
            <a:cxnSpLocks/>
            <a:stCxn id="59" idx="7"/>
            <a:endCxn id="91" idx="2"/>
          </p:cNvCxnSpPr>
          <p:nvPr/>
        </p:nvCxnSpPr>
        <p:spPr>
          <a:xfrm flipV="1">
            <a:off x="7152405" y="1736995"/>
            <a:ext cx="254086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1D1D37CB-FE22-3245-A795-ADB44764406D}"/>
              </a:ext>
            </a:extLst>
          </p:cNvPr>
          <p:cNvCxnSpPr>
            <a:cxnSpLocks/>
            <a:stCxn id="50" idx="7"/>
            <a:endCxn id="91" idx="2"/>
          </p:cNvCxnSpPr>
          <p:nvPr/>
        </p:nvCxnSpPr>
        <p:spPr>
          <a:xfrm flipV="1">
            <a:off x="6283908" y="1736995"/>
            <a:ext cx="340936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828EE6B8-D9E8-ED41-93BD-FA1CD2E8C4E4}"/>
              </a:ext>
            </a:extLst>
          </p:cNvPr>
          <p:cNvCxnSpPr>
            <a:cxnSpLocks/>
            <a:stCxn id="41" idx="7"/>
            <a:endCxn id="91" idx="2"/>
          </p:cNvCxnSpPr>
          <p:nvPr/>
        </p:nvCxnSpPr>
        <p:spPr>
          <a:xfrm flipV="1">
            <a:off x="5415411" y="1736995"/>
            <a:ext cx="427785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2AB8E010-5AB2-E844-8859-7B83022BA73B}"/>
              </a:ext>
            </a:extLst>
          </p:cNvPr>
          <p:cNvCxnSpPr>
            <a:cxnSpLocks/>
            <a:stCxn id="20" idx="7"/>
            <a:endCxn id="91" idx="2"/>
          </p:cNvCxnSpPr>
          <p:nvPr/>
        </p:nvCxnSpPr>
        <p:spPr>
          <a:xfrm flipV="1">
            <a:off x="2809920" y="1736995"/>
            <a:ext cx="688334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E23AD3EB-DCF4-CE43-8B58-2A0DDCFF33BA}"/>
              </a:ext>
            </a:extLst>
          </p:cNvPr>
          <p:cNvCxnSpPr>
            <a:cxnSpLocks/>
            <a:stCxn id="32" idx="7"/>
            <a:endCxn id="91" idx="2"/>
          </p:cNvCxnSpPr>
          <p:nvPr/>
        </p:nvCxnSpPr>
        <p:spPr>
          <a:xfrm flipV="1">
            <a:off x="4546914" y="1736995"/>
            <a:ext cx="5146354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361D0795-F442-AB4E-B9C6-B60418BD65B4}"/>
              </a:ext>
            </a:extLst>
          </p:cNvPr>
          <p:cNvCxnSpPr>
            <a:cxnSpLocks/>
            <a:stCxn id="68" idx="7"/>
            <a:endCxn id="91" idx="2"/>
          </p:cNvCxnSpPr>
          <p:nvPr/>
        </p:nvCxnSpPr>
        <p:spPr>
          <a:xfrm flipV="1">
            <a:off x="8020902" y="1736995"/>
            <a:ext cx="16723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741343FD-C328-E44F-B694-AD9E46C07AB9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9693266" y="1736995"/>
            <a:ext cx="2" cy="3223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19EB9A5D-33C4-C945-A31E-79A8911EFE42}"/>
              </a:ext>
            </a:extLst>
          </p:cNvPr>
          <p:cNvCxnSpPr>
            <a:cxnSpLocks/>
            <a:stCxn id="86" idx="7"/>
            <a:endCxn id="91" idx="2"/>
          </p:cNvCxnSpPr>
          <p:nvPr/>
        </p:nvCxnSpPr>
        <p:spPr>
          <a:xfrm flipV="1">
            <a:off x="8895586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D28FEEDC-CADC-3748-B266-2CD47257695D}"/>
              </a:ext>
            </a:extLst>
          </p:cNvPr>
          <p:cNvCxnSpPr>
            <a:cxnSpLocks/>
            <a:stCxn id="86" idx="0"/>
            <a:endCxn id="82" idx="2"/>
          </p:cNvCxnSpPr>
          <p:nvPr/>
        </p:nvCxnSpPr>
        <p:spPr>
          <a:xfrm flipV="1">
            <a:off x="8824771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F28BE928-57C2-C345-B545-C4E82162D10D}"/>
              </a:ext>
            </a:extLst>
          </p:cNvPr>
          <p:cNvCxnSpPr>
            <a:cxnSpLocks/>
            <a:stCxn id="95" idx="1"/>
            <a:endCxn id="82" idx="2"/>
          </p:cNvCxnSpPr>
          <p:nvPr/>
        </p:nvCxnSpPr>
        <p:spPr>
          <a:xfrm flipH="1" flipV="1">
            <a:off x="8824771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CDAB42B0-BF29-4648-A579-45721D21BF0B}"/>
              </a:ext>
            </a:extLst>
          </p:cNvPr>
          <p:cNvCxnSpPr>
            <a:cxnSpLocks/>
            <a:stCxn id="23" idx="7"/>
            <a:endCxn id="82" idx="2"/>
          </p:cNvCxnSpPr>
          <p:nvPr/>
        </p:nvCxnSpPr>
        <p:spPr>
          <a:xfrm flipV="1">
            <a:off x="3678417" y="1736995"/>
            <a:ext cx="5146354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096BA727-DDF4-E241-B924-C338224DD6AB}"/>
              </a:ext>
            </a:extLst>
          </p:cNvPr>
          <p:cNvCxnSpPr>
            <a:cxnSpLocks/>
            <a:stCxn id="68" idx="7"/>
            <a:endCxn id="82" idx="2"/>
          </p:cNvCxnSpPr>
          <p:nvPr/>
        </p:nvCxnSpPr>
        <p:spPr>
          <a:xfrm flipV="1">
            <a:off x="8020902" y="1736995"/>
            <a:ext cx="8038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0943C7A5-CD6D-7D43-A5D7-B18C0A08CA91}"/>
              </a:ext>
            </a:extLst>
          </p:cNvPr>
          <p:cNvCxnSpPr>
            <a:cxnSpLocks/>
            <a:stCxn id="59" idx="7"/>
            <a:endCxn id="82" idx="2"/>
          </p:cNvCxnSpPr>
          <p:nvPr/>
        </p:nvCxnSpPr>
        <p:spPr>
          <a:xfrm flipV="1">
            <a:off x="7152405" y="1736995"/>
            <a:ext cx="16723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C5EE2717-E649-8147-8E07-963A385C87ED}"/>
              </a:ext>
            </a:extLst>
          </p:cNvPr>
          <p:cNvCxnSpPr>
            <a:cxnSpLocks/>
            <a:stCxn id="50" idx="7"/>
            <a:endCxn id="82" idx="2"/>
          </p:cNvCxnSpPr>
          <p:nvPr/>
        </p:nvCxnSpPr>
        <p:spPr>
          <a:xfrm flipV="1">
            <a:off x="6283908" y="1736995"/>
            <a:ext cx="254086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7F862597-F33F-0048-8AB9-853939BB0061}"/>
              </a:ext>
            </a:extLst>
          </p:cNvPr>
          <p:cNvCxnSpPr>
            <a:cxnSpLocks/>
            <a:stCxn id="41" idx="7"/>
            <a:endCxn id="82" idx="2"/>
          </p:cNvCxnSpPr>
          <p:nvPr/>
        </p:nvCxnSpPr>
        <p:spPr>
          <a:xfrm flipV="1">
            <a:off x="5415411" y="1736995"/>
            <a:ext cx="340936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5F69328D-F59E-2D4E-8C67-5BB229CE9B25}"/>
              </a:ext>
            </a:extLst>
          </p:cNvPr>
          <p:cNvCxnSpPr>
            <a:cxnSpLocks/>
            <a:stCxn id="32" idx="7"/>
            <a:endCxn id="82" idx="2"/>
          </p:cNvCxnSpPr>
          <p:nvPr/>
        </p:nvCxnSpPr>
        <p:spPr>
          <a:xfrm flipV="1">
            <a:off x="4546914" y="1736995"/>
            <a:ext cx="427785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7B8DB479-54D8-3446-AD51-A173D10552F8}"/>
              </a:ext>
            </a:extLst>
          </p:cNvPr>
          <p:cNvCxnSpPr>
            <a:cxnSpLocks/>
            <a:stCxn id="20" idx="7"/>
            <a:endCxn id="82" idx="2"/>
          </p:cNvCxnSpPr>
          <p:nvPr/>
        </p:nvCxnSpPr>
        <p:spPr>
          <a:xfrm flipV="1">
            <a:off x="2809920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1139B250-985F-A84C-9114-EC71D5FF6656}"/>
              </a:ext>
            </a:extLst>
          </p:cNvPr>
          <p:cNvCxnSpPr>
            <a:cxnSpLocks/>
            <a:stCxn id="95" idx="1"/>
            <a:endCxn id="64" idx="2"/>
          </p:cNvCxnSpPr>
          <p:nvPr/>
        </p:nvCxnSpPr>
        <p:spPr>
          <a:xfrm flipH="1" flipV="1">
            <a:off x="7950087" y="1736995"/>
            <a:ext cx="167236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1BB46E71-A246-204E-8D2C-65B58DBA1EA1}"/>
              </a:ext>
            </a:extLst>
          </p:cNvPr>
          <p:cNvCxnSpPr>
            <a:cxnSpLocks/>
            <a:stCxn id="86" idx="1"/>
            <a:endCxn id="64" idx="2"/>
          </p:cNvCxnSpPr>
          <p:nvPr/>
        </p:nvCxnSpPr>
        <p:spPr>
          <a:xfrm flipH="1" flipV="1">
            <a:off x="7950087" y="1736995"/>
            <a:ext cx="80386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3EAF0FA9-1815-D44C-A14B-AA3F80BA578D}"/>
              </a:ext>
            </a:extLst>
          </p:cNvPr>
          <p:cNvCxnSpPr>
            <a:cxnSpLocks/>
            <a:stCxn id="23" idx="7"/>
            <a:endCxn id="64" idx="2"/>
          </p:cNvCxnSpPr>
          <p:nvPr/>
        </p:nvCxnSpPr>
        <p:spPr>
          <a:xfrm flipV="1">
            <a:off x="3678417" y="1736995"/>
            <a:ext cx="427167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0B037D7C-04BD-AA42-993C-5382203CBDBE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2809919" y="1736995"/>
            <a:ext cx="5140168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DB82B882-27A6-054D-AC0F-95D07F16F1DC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15411" y="1736995"/>
            <a:ext cx="2534676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5602E168-33E3-364C-B667-CC703CFAC6F8}"/>
              </a:ext>
            </a:extLst>
          </p:cNvPr>
          <p:cNvCxnSpPr>
            <a:cxnSpLocks/>
            <a:stCxn id="50" idx="7"/>
            <a:endCxn id="64" idx="2"/>
          </p:cNvCxnSpPr>
          <p:nvPr/>
        </p:nvCxnSpPr>
        <p:spPr>
          <a:xfrm flipV="1">
            <a:off x="6283908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33F3B954-3EA6-2246-8547-DE13E2823AAD}"/>
              </a:ext>
            </a:extLst>
          </p:cNvPr>
          <p:cNvCxnSpPr>
            <a:cxnSpLocks/>
            <a:stCxn id="59" idx="7"/>
            <a:endCxn id="64" idx="2"/>
          </p:cNvCxnSpPr>
          <p:nvPr/>
        </p:nvCxnSpPr>
        <p:spPr>
          <a:xfrm flipV="1">
            <a:off x="7152405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A1D967DF-122E-9F43-A38B-0A013FE961D1}"/>
              </a:ext>
            </a:extLst>
          </p:cNvPr>
          <p:cNvCxnSpPr>
            <a:cxnSpLocks/>
            <a:stCxn id="32" idx="7"/>
            <a:endCxn id="64" idx="2"/>
          </p:cNvCxnSpPr>
          <p:nvPr/>
        </p:nvCxnSpPr>
        <p:spPr>
          <a:xfrm flipV="1">
            <a:off x="4546914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7572BDBD-F381-0A49-A1B6-6A92062DFB80}"/>
              </a:ext>
            </a:extLst>
          </p:cNvPr>
          <p:cNvCxnSpPr>
            <a:cxnSpLocks/>
            <a:stCxn id="68" idx="1"/>
            <a:endCxn id="55" idx="2"/>
          </p:cNvCxnSpPr>
          <p:nvPr/>
        </p:nvCxnSpPr>
        <p:spPr>
          <a:xfrm flipH="1" flipV="1">
            <a:off x="7081590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8291159E-1ADF-8343-925C-033461ED15D1}"/>
              </a:ext>
            </a:extLst>
          </p:cNvPr>
          <p:cNvCxnSpPr>
            <a:cxnSpLocks/>
            <a:stCxn id="86" idx="1"/>
            <a:endCxn id="55" idx="2"/>
          </p:cNvCxnSpPr>
          <p:nvPr/>
        </p:nvCxnSpPr>
        <p:spPr>
          <a:xfrm flipH="1" flipV="1">
            <a:off x="7081590" y="1736995"/>
            <a:ext cx="167236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F8C241AE-63CC-D644-A0E4-ABBBFA60C907}"/>
              </a:ext>
            </a:extLst>
          </p:cNvPr>
          <p:cNvCxnSpPr>
            <a:cxnSpLocks/>
            <a:stCxn id="95" idx="1"/>
            <a:endCxn id="55" idx="2"/>
          </p:cNvCxnSpPr>
          <p:nvPr/>
        </p:nvCxnSpPr>
        <p:spPr>
          <a:xfrm flipH="1" flipV="1">
            <a:off x="7081590" y="1736995"/>
            <a:ext cx="254086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C49B6F19-373D-B54A-8299-47999867FC60}"/>
              </a:ext>
            </a:extLst>
          </p:cNvPr>
          <p:cNvCxnSpPr>
            <a:cxnSpLocks/>
            <a:stCxn id="23" idx="7"/>
            <a:endCxn id="55" idx="2"/>
          </p:cNvCxnSpPr>
          <p:nvPr/>
        </p:nvCxnSpPr>
        <p:spPr>
          <a:xfrm flipV="1">
            <a:off x="3678417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EFEE780-8CDF-8448-A819-25D9F43DECC9}"/>
              </a:ext>
            </a:extLst>
          </p:cNvPr>
          <p:cNvCxnSpPr>
            <a:cxnSpLocks/>
            <a:stCxn id="20" idx="7"/>
            <a:endCxn id="55" idx="2"/>
          </p:cNvCxnSpPr>
          <p:nvPr/>
        </p:nvCxnSpPr>
        <p:spPr>
          <a:xfrm flipV="1">
            <a:off x="2809920" y="1736995"/>
            <a:ext cx="427167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5712F557-8187-704C-8D17-BB2B891F5F1E}"/>
              </a:ext>
            </a:extLst>
          </p:cNvPr>
          <p:cNvCxnSpPr>
            <a:cxnSpLocks/>
            <a:stCxn id="41" idx="7"/>
            <a:endCxn id="55" idx="2"/>
          </p:cNvCxnSpPr>
          <p:nvPr/>
        </p:nvCxnSpPr>
        <p:spPr>
          <a:xfrm flipV="1">
            <a:off x="5415411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E3E868A2-8037-D449-8A76-BB6DC2F8EC42}"/>
              </a:ext>
            </a:extLst>
          </p:cNvPr>
          <p:cNvCxnSpPr>
            <a:cxnSpLocks/>
            <a:stCxn id="32" idx="7"/>
            <a:endCxn id="55" idx="2"/>
          </p:cNvCxnSpPr>
          <p:nvPr/>
        </p:nvCxnSpPr>
        <p:spPr>
          <a:xfrm flipV="1">
            <a:off x="4546914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200BDE0A-485E-DD42-9CFD-52E6BB8D21D1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6283907" y="1736995"/>
            <a:ext cx="797683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2FBD7746-F530-C441-8AB5-27CE38CB47EC}"/>
              </a:ext>
            </a:extLst>
          </p:cNvPr>
          <p:cNvCxnSpPr>
            <a:cxnSpLocks/>
            <a:stCxn id="68" idx="0"/>
            <a:endCxn id="64" idx="2"/>
          </p:cNvCxnSpPr>
          <p:nvPr/>
        </p:nvCxnSpPr>
        <p:spPr>
          <a:xfrm flipV="1">
            <a:off x="7950087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B5303A99-092D-0241-BC98-CED55B349BBA}"/>
              </a:ext>
            </a:extLst>
          </p:cNvPr>
          <p:cNvCxnSpPr>
            <a:cxnSpLocks/>
            <a:stCxn id="59" idx="0"/>
            <a:endCxn id="55" idx="2"/>
          </p:cNvCxnSpPr>
          <p:nvPr/>
        </p:nvCxnSpPr>
        <p:spPr>
          <a:xfrm flipV="1">
            <a:off x="7081590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A8C6753A-415F-2C4C-A2DB-B08C16573465}"/>
              </a:ext>
            </a:extLst>
          </p:cNvPr>
          <p:cNvCxnSpPr>
            <a:cxnSpLocks/>
            <a:stCxn id="41" idx="7"/>
            <a:endCxn id="46" idx="2"/>
          </p:cNvCxnSpPr>
          <p:nvPr/>
        </p:nvCxnSpPr>
        <p:spPr>
          <a:xfrm flipV="1">
            <a:off x="5415411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B82DDEDF-97FA-A54E-9B5C-2C96B14AED20}"/>
              </a:ext>
            </a:extLst>
          </p:cNvPr>
          <p:cNvCxnSpPr>
            <a:cxnSpLocks/>
            <a:stCxn id="86" idx="1"/>
            <a:endCxn id="46" idx="2"/>
          </p:cNvCxnSpPr>
          <p:nvPr/>
        </p:nvCxnSpPr>
        <p:spPr>
          <a:xfrm flipH="1" flipV="1">
            <a:off x="6213093" y="1736995"/>
            <a:ext cx="254086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C5C71E68-DB59-6E4F-A94F-E43B30612AC4}"/>
              </a:ext>
            </a:extLst>
          </p:cNvPr>
          <p:cNvCxnSpPr>
            <a:cxnSpLocks/>
            <a:stCxn id="68" idx="1"/>
            <a:endCxn id="46" idx="2"/>
          </p:cNvCxnSpPr>
          <p:nvPr/>
        </p:nvCxnSpPr>
        <p:spPr>
          <a:xfrm flipH="1" flipV="1">
            <a:off x="6213093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553C8048-A9B3-6B40-B430-E1D859B1663D}"/>
              </a:ext>
            </a:extLst>
          </p:cNvPr>
          <p:cNvCxnSpPr>
            <a:cxnSpLocks/>
            <a:stCxn id="59" idx="1"/>
            <a:endCxn id="46" idx="2"/>
          </p:cNvCxnSpPr>
          <p:nvPr/>
        </p:nvCxnSpPr>
        <p:spPr>
          <a:xfrm flipH="1" flipV="1">
            <a:off x="6213093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EA93BEFB-A0AA-6C49-9DD2-7486ADC615FD}"/>
              </a:ext>
            </a:extLst>
          </p:cNvPr>
          <p:cNvCxnSpPr>
            <a:cxnSpLocks/>
            <a:stCxn id="95" idx="1"/>
            <a:endCxn id="46" idx="2"/>
          </p:cNvCxnSpPr>
          <p:nvPr/>
        </p:nvCxnSpPr>
        <p:spPr>
          <a:xfrm flipH="1" flipV="1">
            <a:off x="6213093" y="1736995"/>
            <a:ext cx="340935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71960F6C-3821-7842-B0C8-5DE19CF848BA}"/>
              </a:ext>
            </a:extLst>
          </p:cNvPr>
          <p:cNvCxnSpPr>
            <a:cxnSpLocks/>
            <a:stCxn id="23" idx="7"/>
            <a:endCxn id="46" idx="2"/>
          </p:cNvCxnSpPr>
          <p:nvPr/>
        </p:nvCxnSpPr>
        <p:spPr>
          <a:xfrm flipV="1">
            <a:off x="3678417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70069FF1-712C-EC41-8F74-880B75EA9419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4546913" y="1736995"/>
            <a:ext cx="1666180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8C9EB876-C7D4-A544-9A3A-92E4096514A3}"/>
              </a:ext>
            </a:extLst>
          </p:cNvPr>
          <p:cNvCxnSpPr>
            <a:cxnSpLocks/>
            <a:stCxn id="20" idx="7"/>
            <a:endCxn id="46" idx="2"/>
          </p:cNvCxnSpPr>
          <p:nvPr/>
        </p:nvCxnSpPr>
        <p:spPr>
          <a:xfrm flipV="1">
            <a:off x="2809920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0A476670-B204-224E-BA86-343B601F0B0A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6213093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D95B8880-9058-CB41-8253-F4532284EC71}"/>
              </a:ext>
            </a:extLst>
          </p:cNvPr>
          <p:cNvCxnSpPr>
            <a:cxnSpLocks/>
            <a:stCxn id="50" idx="1"/>
            <a:endCxn id="37" idx="2"/>
          </p:cNvCxnSpPr>
          <p:nvPr/>
        </p:nvCxnSpPr>
        <p:spPr>
          <a:xfrm flipH="1" flipV="1">
            <a:off x="5344596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22615664-7DF6-8B43-AC79-7F9A23EC32CC}"/>
              </a:ext>
            </a:extLst>
          </p:cNvPr>
          <p:cNvCxnSpPr>
            <a:cxnSpLocks/>
            <a:stCxn id="95" idx="1"/>
            <a:endCxn id="37" idx="2"/>
          </p:cNvCxnSpPr>
          <p:nvPr/>
        </p:nvCxnSpPr>
        <p:spPr>
          <a:xfrm flipH="1" flipV="1">
            <a:off x="5344596" y="1736995"/>
            <a:ext cx="427785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05B4CA05-1B39-1442-9B9A-581C7ACFF11B}"/>
              </a:ext>
            </a:extLst>
          </p:cNvPr>
          <p:cNvCxnSpPr>
            <a:cxnSpLocks/>
            <a:stCxn id="86" idx="1"/>
            <a:endCxn id="37" idx="2"/>
          </p:cNvCxnSpPr>
          <p:nvPr/>
        </p:nvCxnSpPr>
        <p:spPr>
          <a:xfrm flipH="1" flipV="1">
            <a:off x="5344596" y="1736995"/>
            <a:ext cx="340935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5590D941-5F7D-624A-8A92-601AC2E14FAA}"/>
              </a:ext>
            </a:extLst>
          </p:cNvPr>
          <p:cNvCxnSpPr>
            <a:cxnSpLocks/>
            <a:stCxn id="68" idx="1"/>
            <a:endCxn id="37" idx="2"/>
          </p:cNvCxnSpPr>
          <p:nvPr/>
        </p:nvCxnSpPr>
        <p:spPr>
          <a:xfrm flipH="1" flipV="1">
            <a:off x="5344596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65AF6391-3068-924D-8191-B6AD90285571}"/>
              </a:ext>
            </a:extLst>
          </p:cNvPr>
          <p:cNvCxnSpPr>
            <a:cxnSpLocks/>
            <a:stCxn id="59" idx="1"/>
            <a:endCxn id="37" idx="2"/>
          </p:cNvCxnSpPr>
          <p:nvPr/>
        </p:nvCxnSpPr>
        <p:spPr>
          <a:xfrm flipH="1" flipV="1">
            <a:off x="5344596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83009D75-A936-0A40-8011-6840FA0664B7}"/>
              </a:ext>
            </a:extLst>
          </p:cNvPr>
          <p:cNvCxnSpPr>
            <a:cxnSpLocks/>
            <a:stCxn id="23" idx="7"/>
            <a:endCxn id="37" idx="2"/>
          </p:cNvCxnSpPr>
          <p:nvPr/>
        </p:nvCxnSpPr>
        <p:spPr>
          <a:xfrm flipV="1">
            <a:off x="3678417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87E099F0-A2EA-C949-BE1F-7AB261C46C6C}"/>
              </a:ext>
            </a:extLst>
          </p:cNvPr>
          <p:cNvCxnSpPr>
            <a:cxnSpLocks/>
            <a:stCxn id="20" idx="7"/>
            <a:endCxn id="37" idx="2"/>
          </p:cNvCxnSpPr>
          <p:nvPr/>
        </p:nvCxnSpPr>
        <p:spPr>
          <a:xfrm flipV="1">
            <a:off x="2809920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90005641-3B83-044E-B658-BC6442D05639}"/>
              </a:ext>
            </a:extLst>
          </p:cNvPr>
          <p:cNvCxnSpPr>
            <a:cxnSpLocks/>
            <a:stCxn id="32" idx="7"/>
            <a:endCxn id="37" idx="2"/>
          </p:cNvCxnSpPr>
          <p:nvPr/>
        </p:nvCxnSpPr>
        <p:spPr>
          <a:xfrm flipV="1">
            <a:off x="4546914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546645D3-3354-3E4D-A4D8-1C1D64FD6AF3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V="1">
            <a:off x="5344596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12CB1C31-6021-2543-A45C-2E8343DB1C1B}"/>
              </a:ext>
            </a:extLst>
          </p:cNvPr>
          <p:cNvCxnSpPr>
            <a:cxnSpLocks/>
            <a:stCxn id="50" idx="1"/>
            <a:endCxn id="28" idx="2"/>
          </p:cNvCxnSpPr>
          <p:nvPr/>
        </p:nvCxnSpPr>
        <p:spPr>
          <a:xfrm flipH="1" flipV="1">
            <a:off x="4476099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A68EAAF5-0A14-A744-A874-5B91F51C522E}"/>
              </a:ext>
            </a:extLst>
          </p:cNvPr>
          <p:cNvCxnSpPr>
            <a:cxnSpLocks/>
            <a:stCxn id="59" idx="1"/>
            <a:endCxn id="28" idx="2"/>
          </p:cNvCxnSpPr>
          <p:nvPr/>
        </p:nvCxnSpPr>
        <p:spPr>
          <a:xfrm flipH="1" flipV="1">
            <a:off x="4476099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A867EB1D-953A-374D-9D3A-501ECD863811}"/>
              </a:ext>
            </a:extLst>
          </p:cNvPr>
          <p:cNvCxnSpPr>
            <a:cxnSpLocks/>
            <a:stCxn id="68" idx="1"/>
            <a:endCxn id="28" idx="2"/>
          </p:cNvCxnSpPr>
          <p:nvPr/>
        </p:nvCxnSpPr>
        <p:spPr>
          <a:xfrm flipH="1" flipV="1">
            <a:off x="4476099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C864A2FA-68E3-0A40-9C95-70B6220F1D31}"/>
              </a:ext>
            </a:extLst>
          </p:cNvPr>
          <p:cNvCxnSpPr>
            <a:cxnSpLocks/>
            <a:stCxn id="86" idx="1"/>
            <a:endCxn id="28" idx="2"/>
          </p:cNvCxnSpPr>
          <p:nvPr/>
        </p:nvCxnSpPr>
        <p:spPr>
          <a:xfrm flipH="1" flipV="1">
            <a:off x="4476099" y="1736995"/>
            <a:ext cx="427785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D243965F-4AA5-434F-804F-974C99FFE79E}"/>
              </a:ext>
            </a:extLst>
          </p:cNvPr>
          <p:cNvCxnSpPr>
            <a:cxnSpLocks/>
            <a:stCxn id="95" idx="1"/>
            <a:endCxn id="28" idx="2"/>
          </p:cNvCxnSpPr>
          <p:nvPr/>
        </p:nvCxnSpPr>
        <p:spPr>
          <a:xfrm flipH="1" flipV="1">
            <a:off x="4476099" y="1736995"/>
            <a:ext cx="514635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AFD8A3FA-6506-DA4B-8856-FB119F29680B}"/>
              </a:ext>
            </a:extLst>
          </p:cNvPr>
          <p:cNvCxnSpPr>
            <a:cxnSpLocks/>
            <a:stCxn id="20" idx="7"/>
            <a:endCxn id="15" idx="2"/>
          </p:cNvCxnSpPr>
          <p:nvPr/>
        </p:nvCxnSpPr>
        <p:spPr>
          <a:xfrm flipV="1">
            <a:off x="2809920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494F4823-BC6C-614C-A90D-AD4132E4DC63}"/>
              </a:ext>
            </a:extLst>
          </p:cNvPr>
          <p:cNvCxnSpPr>
            <a:cxnSpLocks/>
            <a:stCxn id="32" idx="1"/>
            <a:endCxn id="15" idx="2"/>
          </p:cNvCxnSpPr>
          <p:nvPr/>
        </p:nvCxnSpPr>
        <p:spPr>
          <a:xfrm flipH="1" flipV="1">
            <a:off x="3607602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F442B8BA-692A-1F47-9C6C-A9831E69108A}"/>
              </a:ext>
            </a:extLst>
          </p:cNvPr>
          <p:cNvCxnSpPr>
            <a:cxnSpLocks/>
            <a:stCxn id="41" idx="1"/>
            <a:endCxn id="15" idx="2"/>
          </p:cNvCxnSpPr>
          <p:nvPr/>
        </p:nvCxnSpPr>
        <p:spPr>
          <a:xfrm flipH="1" flipV="1">
            <a:off x="3607602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61FCACD5-C945-734D-B9B5-7D94F06F6A70}"/>
              </a:ext>
            </a:extLst>
          </p:cNvPr>
          <p:cNvCxnSpPr>
            <a:cxnSpLocks/>
            <a:stCxn id="50" idx="1"/>
            <a:endCxn id="15" idx="2"/>
          </p:cNvCxnSpPr>
          <p:nvPr/>
        </p:nvCxnSpPr>
        <p:spPr>
          <a:xfrm flipH="1" flipV="1">
            <a:off x="3607602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76712F3D-F0D8-8041-80D7-E592FEB2D0FE}"/>
              </a:ext>
            </a:extLst>
          </p:cNvPr>
          <p:cNvCxnSpPr>
            <a:cxnSpLocks/>
            <a:stCxn id="59" idx="1"/>
            <a:endCxn id="15" idx="2"/>
          </p:cNvCxnSpPr>
          <p:nvPr/>
        </p:nvCxnSpPr>
        <p:spPr>
          <a:xfrm flipH="1" flipV="1">
            <a:off x="3607602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C911A542-3568-4248-AA80-61AE46C2A06E}"/>
              </a:ext>
            </a:extLst>
          </p:cNvPr>
          <p:cNvCxnSpPr>
            <a:cxnSpLocks/>
            <a:stCxn id="68" idx="1"/>
            <a:endCxn id="15" idx="2"/>
          </p:cNvCxnSpPr>
          <p:nvPr/>
        </p:nvCxnSpPr>
        <p:spPr>
          <a:xfrm flipH="1" flipV="1">
            <a:off x="3607602" y="1736995"/>
            <a:ext cx="42716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05C3AE0D-FA3C-CB41-B9D7-9BD4DCAFC7A7}"/>
              </a:ext>
            </a:extLst>
          </p:cNvPr>
          <p:cNvCxnSpPr>
            <a:cxnSpLocks/>
            <a:stCxn id="86" idx="1"/>
            <a:endCxn id="15" idx="2"/>
          </p:cNvCxnSpPr>
          <p:nvPr/>
        </p:nvCxnSpPr>
        <p:spPr>
          <a:xfrm flipH="1" flipV="1">
            <a:off x="3607602" y="1736995"/>
            <a:ext cx="514635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EB137B92-9D55-D84C-9904-A4EB81A6D5D8}"/>
              </a:ext>
            </a:extLst>
          </p:cNvPr>
          <p:cNvCxnSpPr>
            <a:cxnSpLocks/>
            <a:stCxn id="95" idx="1"/>
            <a:endCxn id="15" idx="2"/>
          </p:cNvCxnSpPr>
          <p:nvPr/>
        </p:nvCxnSpPr>
        <p:spPr>
          <a:xfrm flipH="1" flipV="1">
            <a:off x="3607602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E72FC2A2-1AD6-0948-A40A-7509FC1784B4}"/>
              </a:ext>
            </a:extLst>
          </p:cNvPr>
          <p:cNvCxnSpPr>
            <a:cxnSpLocks/>
            <a:stCxn id="23" idx="7"/>
            <a:endCxn id="28" idx="2"/>
          </p:cNvCxnSpPr>
          <p:nvPr/>
        </p:nvCxnSpPr>
        <p:spPr>
          <a:xfrm flipV="1">
            <a:off x="3678417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AEA9C022-BD75-7640-AC4E-F41A38ECA237}"/>
              </a:ext>
            </a:extLst>
          </p:cNvPr>
          <p:cNvCxnSpPr>
            <a:cxnSpLocks/>
            <a:stCxn id="20" idx="7"/>
            <a:endCxn id="28" idx="2"/>
          </p:cNvCxnSpPr>
          <p:nvPr/>
        </p:nvCxnSpPr>
        <p:spPr>
          <a:xfrm flipV="1">
            <a:off x="2809920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935250BD-9632-9645-BD7E-C64B8EA81256}"/>
              </a:ext>
            </a:extLst>
          </p:cNvPr>
          <p:cNvCxnSpPr>
            <a:cxnSpLocks/>
            <a:stCxn id="86" idx="1"/>
            <a:endCxn id="5" idx="2"/>
          </p:cNvCxnSpPr>
          <p:nvPr/>
        </p:nvCxnSpPr>
        <p:spPr>
          <a:xfrm flipH="1" flipV="1">
            <a:off x="2739105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6FBBF919-9B00-B44A-9EBD-80FEA3F19050}"/>
              </a:ext>
            </a:extLst>
          </p:cNvPr>
          <p:cNvCxnSpPr>
            <a:cxnSpLocks/>
            <a:stCxn id="95" idx="1"/>
            <a:endCxn id="5" idx="2"/>
          </p:cNvCxnSpPr>
          <p:nvPr/>
        </p:nvCxnSpPr>
        <p:spPr>
          <a:xfrm flipH="1" flipV="1">
            <a:off x="2739105" y="1736995"/>
            <a:ext cx="688334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3D2E165-F6D4-F84E-91BE-AB7A5C9896F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739105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1B379D51-5640-4849-82A9-B8822349AB2E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739105" y="1736995"/>
            <a:ext cx="42716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A42EA712-3673-244D-9F12-CF77FE274EBD}"/>
              </a:ext>
            </a:extLst>
          </p:cNvPr>
          <p:cNvCxnSpPr>
            <a:cxnSpLocks/>
            <a:stCxn id="41" idx="1"/>
            <a:endCxn id="5" idx="2"/>
          </p:cNvCxnSpPr>
          <p:nvPr/>
        </p:nvCxnSpPr>
        <p:spPr>
          <a:xfrm flipH="1" flipV="1">
            <a:off x="2739105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FF49A451-CBC7-3C44-BD60-1212C62173B0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2739105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4B4DC13-90DD-A841-9178-52BF5C8D3D21}"/>
              </a:ext>
            </a:extLst>
          </p:cNvPr>
          <p:cNvCxnSpPr>
            <a:cxnSpLocks/>
            <a:stCxn id="32" idx="1"/>
            <a:endCxn id="5" idx="2"/>
          </p:cNvCxnSpPr>
          <p:nvPr/>
        </p:nvCxnSpPr>
        <p:spPr>
          <a:xfrm flipH="1" flipV="1">
            <a:off x="2739105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99DED64-4DD2-2E4D-8F6F-D277484A6001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B17DD73-F520-5F4E-BB9D-2B1D48BA52E4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681253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6E396501-328C-B74F-8F71-4063F8199BEA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415411" y="2875319"/>
            <a:ext cx="420704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3E7D30-BCCD-D248-9A6D-ACF0BF710ED5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3678417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FECFFE7-8972-4A45-9388-E679D1B3EE5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2809919" y="2875319"/>
            <a:ext cx="50693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9C01C45-B731-1246-B385-B6DF316346B8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2809920" y="2875319"/>
            <a:ext cx="681253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CFFDBBC-F5AF-0B4F-AE69-4F82C5A345F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809920" y="2875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EEAD12CC-3F42-4748-883A-B3BF3DDE10A4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4546914" y="2875319"/>
            <a:ext cx="507553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098D0B-4F3A-2643-AAFD-93F17E9BD2B2}"/>
              </a:ext>
            </a:extLst>
          </p:cNvPr>
          <p:cNvCxnSpPr>
            <a:cxnSpLocks/>
            <a:stCxn id="8" idx="5"/>
            <a:endCxn id="14" idx="0"/>
          </p:cNvCxnSpPr>
          <p:nvPr/>
        </p:nvCxnSpPr>
        <p:spPr>
          <a:xfrm>
            <a:off x="2809921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992C6D3-05E4-4346-8A90-7F8E6FB834C9}"/>
              </a:ext>
            </a:extLst>
          </p:cNvPr>
          <p:cNvCxnSpPr>
            <a:cxnSpLocks/>
            <a:stCxn id="24" idx="4"/>
            <a:endCxn id="14" idx="0"/>
          </p:cNvCxnSpPr>
          <p:nvPr/>
        </p:nvCxnSpPr>
        <p:spPr>
          <a:xfrm flipH="1">
            <a:off x="3607602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573D9B2-5985-1846-ABB1-F8F50F23AAA0}"/>
              </a:ext>
            </a:extLst>
          </p:cNvPr>
          <p:cNvCxnSpPr>
            <a:cxnSpLocks/>
            <a:stCxn id="33" idx="3"/>
            <a:endCxn id="14" idx="0"/>
          </p:cNvCxnSpPr>
          <p:nvPr/>
        </p:nvCxnSpPr>
        <p:spPr>
          <a:xfrm flipH="1">
            <a:off x="3607602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D8DD706-7A68-EA45-B888-0F4177E9CFDD}"/>
              </a:ext>
            </a:extLst>
          </p:cNvPr>
          <p:cNvCxnSpPr>
            <a:cxnSpLocks/>
            <a:stCxn id="42" idx="3"/>
            <a:endCxn id="14" idx="0"/>
          </p:cNvCxnSpPr>
          <p:nvPr/>
        </p:nvCxnSpPr>
        <p:spPr>
          <a:xfrm flipH="1">
            <a:off x="3607602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8F67441-037A-B141-AC9F-04412CFA8442}"/>
              </a:ext>
            </a:extLst>
          </p:cNvPr>
          <p:cNvCxnSpPr>
            <a:cxnSpLocks/>
            <a:stCxn id="51" idx="3"/>
            <a:endCxn id="14" idx="0"/>
          </p:cNvCxnSpPr>
          <p:nvPr/>
        </p:nvCxnSpPr>
        <p:spPr>
          <a:xfrm flipH="1">
            <a:off x="3607602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827B1E1-4128-CA47-AA47-55C73303B7C8}"/>
              </a:ext>
            </a:extLst>
          </p:cNvPr>
          <p:cNvCxnSpPr>
            <a:cxnSpLocks/>
            <a:stCxn id="60" idx="3"/>
            <a:endCxn id="14" idx="0"/>
          </p:cNvCxnSpPr>
          <p:nvPr/>
        </p:nvCxnSpPr>
        <p:spPr>
          <a:xfrm flipH="1">
            <a:off x="3607602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8A60675-FBDE-204C-9A46-A5C8EA777A17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3607602" y="3513186"/>
            <a:ext cx="427167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2FA012A-6997-EE45-B3E4-B785BD110834}"/>
              </a:ext>
            </a:extLst>
          </p:cNvPr>
          <p:cNvCxnSpPr>
            <a:cxnSpLocks/>
            <a:stCxn id="87" idx="3"/>
            <a:endCxn id="14" idx="0"/>
          </p:cNvCxnSpPr>
          <p:nvPr/>
        </p:nvCxnSpPr>
        <p:spPr>
          <a:xfrm flipH="1">
            <a:off x="3607602" y="3513186"/>
            <a:ext cx="5146354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05913C-BE8B-7548-B2CC-EE454C13A2C9}"/>
              </a:ext>
            </a:extLst>
          </p:cNvPr>
          <p:cNvCxnSpPr>
            <a:cxnSpLocks/>
            <a:stCxn id="96" idx="3"/>
            <a:endCxn id="14" idx="0"/>
          </p:cNvCxnSpPr>
          <p:nvPr/>
        </p:nvCxnSpPr>
        <p:spPr>
          <a:xfrm flipH="1">
            <a:off x="3607602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D5A51A9-F789-E543-A6E6-595A3B87E0F4}"/>
              </a:ext>
            </a:extLst>
          </p:cNvPr>
          <p:cNvCxnSpPr>
            <a:cxnSpLocks/>
            <a:stCxn id="33" idx="4"/>
            <a:endCxn id="27" idx="0"/>
          </p:cNvCxnSpPr>
          <p:nvPr/>
        </p:nvCxnSpPr>
        <p:spPr>
          <a:xfrm flipH="1">
            <a:off x="4476099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DEB49C1-8223-8442-8B5B-5D584DF5DD99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678418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C7F75C7-46EB-FB45-84FD-2F3D47BDC187}"/>
              </a:ext>
            </a:extLst>
          </p:cNvPr>
          <p:cNvCxnSpPr>
            <a:cxnSpLocks/>
            <a:stCxn id="8" idx="5"/>
            <a:endCxn id="27" idx="0"/>
          </p:cNvCxnSpPr>
          <p:nvPr/>
        </p:nvCxnSpPr>
        <p:spPr>
          <a:xfrm>
            <a:off x="2809921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DDE535E-DE07-E84C-A17B-1FA723C1A034}"/>
              </a:ext>
            </a:extLst>
          </p:cNvPr>
          <p:cNvCxnSpPr>
            <a:cxnSpLocks/>
            <a:stCxn id="42" idx="3"/>
            <a:endCxn id="27" idx="0"/>
          </p:cNvCxnSpPr>
          <p:nvPr/>
        </p:nvCxnSpPr>
        <p:spPr>
          <a:xfrm flipH="1">
            <a:off x="4476099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78C8047-27D1-7344-A139-2471DAD64F9F}"/>
              </a:ext>
            </a:extLst>
          </p:cNvPr>
          <p:cNvCxnSpPr>
            <a:cxnSpLocks/>
            <a:stCxn id="51" idx="3"/>
            <a:endCxn id="27" idx="0"/>
          </p:cNvCxnSpPr>
          <p:nvPr/>
        </p:nvCxnSpPr>
        <p:spPr>
          <a:xfrm flipH="1">
            <a:off x="4476099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BCAB9E8-EC4B-DE4D-A6EE-D658F40D78B9}"/>
              </a:ext>
            </a:extLst>
          </p:cNvPr>
          <p:cNvCxnSpPr>
            <a:cxnSpLocks/>
            <a:stCxn id="60" idx="3"/>
            <a:endCxn id="27" idx="0"/>
          </p:cNvCxnSpPr>
          <p:nvPr/>
        </p:nvCxnSpPr>
        <p:spPr>
          <a:xfrm flipH="1">
            <a:off x="4476099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DF40FE-A515-314A-A90E-7FE95D5A1CA3}"/>
              </a:ext>
            </a:extLst>
          </p:cNvPr>
          <p:cNvCxnSpPr>
            <a:cxnSpLocks/>
            <a:stCxn id="69" idx="3"/>
            <a:endCxn id="27" idx="0"/>
          </p:cNvCxnSpPr>
          <p:nvPr/>
        </p:nvCxnSpPr>
        <p:spPr>
          <a:xfrm flipH="1">
            <a:off x="4476099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626F043-BAA0-E24D-9763-4035DA80900B}"/>
              </a:ext>
            </a:extLst>
          </p:cNvPr>
          <p:cNvCxnSpPr>
            <a:cxnSpLocks/>
            <a:stCxn id="87" idx="3"/>
            <a:endCxn id="27" idx="0"/>
          </p:cNvCxnSpPr>
          <p:nvPr/>
        </p:nvCxnSpPr>
        <p:spPr>
          <a:xfrm flipH="1">
            <a:off x="4476099" y="3513186"/>
            <a:ext cx="427785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1E11FB6-8851-AB49-9374-2E9399E7023E}"/>
              </a:ext>
            </a:extLst>
          </p:cNvPr>
          <p:cNvCxnSpPr>
            <a:cxnSpLocks/>
            <a:stCxn id="96" idx="3"/>
            <a:endCxn id="27" idx="0"/>
          </p:cNvCxnSpPr>
          <p:nvPr/>
        </p:nvCxnSpPr>
        <p:spPr>
          <a:xfrm flipH="1">
            <a:off x="4476099" y="3513186"/>
            <a:ext cx="5146354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7607323-0E59-3740-A143-166DFFC41B48}"/>
              </a:ext>
            </a:extLst>
          </p:cNvPr>
          <p:cNvCxnSpPr>
            <a:cxnSpLocks/>
            <a:stCxn id="96" idx="3"/>
            <a:endCxn id="36" idx="0"/>
          </p:cNvCxnSpPr>
          <p:nvPr/>
        </p:nvCxnSpPr>
        <p:spPr>
          <a:xfrm flipH="1">
            <a:off x="5344596" y="3513186"/>
            <a:ext cx="427785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EABF1B5-8062-204B-82E6-AE72019C53B4}"/>
              </a:ext>
            </a:extLst>
          </p:cNvPr>
          <p:cNvCxnSpPr>
            <a:cxnSpLocks/>
            <a:stCxn id="87" idx="3"/>
            <a:endCxn id="36" idx="0"/>
          </p:cNvCxnSpPr>
          <p:nvPr/>
        </p:nvCxnSpPr>
        <p:spPr>
          <a:xfrm flipH="1">
            <a:off x="5344596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0E46710-8033-864A-A69C-6D87E174E184}"/>
              </a:ext>
            </a:extLst>
          </p:cNvPr>
          <p:cNvCxnSpPr>
            <a:cxnSpLocks/>
            <a:stCxn id="69" idx="3"/>
            <a:endCxn id="36" idx="0"/>
          </p:cNvCxnSpPr>
          <p:nvPr/>
        </p:nvCxnSpPr>
        <p:spPr>
          <a:xfrm flipH="1">
            <a:off x="5344596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3450D10-6915-D246-9B93-C7C7294D57A2}"/>
              </a:ext>
            </a:extLst>
          </p:cNvPr>
          <p:cNvCxnSpPr>
            <a:cxnSpLocks/>
            <a:stCxn id="60" idx="3"/>
            <a:endCxn id="36" idx="0"/>
          </p:cNvCxnSpPr>
          <p:nvPr/>
        </p:nvCxnSpPr>
        <p:spPr>
          <a:xfrm flipH="1">
            <a:off x="5344596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0F8609D-E8D5-6C48-91DE-7EE0FE3EF25A}"/>
              </a:ext>
            </a:extLst>
          </p:cNvPr>
          <p:cNvCxnSpPr>
            <a:cxnSpLocks/>
            <a:stCxn id="51" idx="3"/>
            <a:endCxn id="36" idx="0"/>
          </p:cNvCxnSpPr>
          <p:nvPr/>
        </p:nvCxnSpPr>
        <p:spPr>
          <a:xfrm flipH="1">
            <a:off x="5344596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99D920-3639-ED43-AD50-3B5DE3FF61B6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 flipH="1">
            <a:off x="5344596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4B38E36-298E-8945-9237-2AD464DE6F33}"/>
              </a:ext>
            </a:extLst>
          </p:cNvPr>
          <p:cNvCxnSpPr>
            <a:cxnSpLocks/>
            <a:stCxn id="33" idx="5"/>
            <a:endCxn id="36" idx="0"/>
          </p:cNvCxnSpPr>
          <p:nvPr/>
        </p:nvCxnSpPr>
        <p:spPr>
          <a:xfrm>
            <a:off x="4546915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C399C0E-E9FE-1743-9A18-4AFC02124B97}"/>
              </a:ext>
            </a:extLst>
          </p:cNvPr>
          <p:cNvCxnSpPr>
            <a:cxnSpLocks/>
            <a:stCxn id="24" idx="5"/>
            <a:endCxn id="36" idx="0"/>
          </p:cNvCxnSpPr>
          <p:nvPr/>
        </p:nvCxnSpPr>
        <p:spPr>
          <a:xfrm>
            <a:off x="3678418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8868B68-C54B-DF4B-A5FF-264382A66458}"/>
              </a:ext>
            </a:extLst>
          </p:cNvPr>
          <p:cNvCxnSpPr>
            <a:cxnSpLocks/>
            <a:stCxn id="8" idx="5"/>
            <a:endCxn id="36" idx="0"/>
          </p:cNvCxnSpPr>
          <p:nvPr/>
        </p:nvCxnSpPr>
        <p:spPr>
          <a:xfrm>
            <a:off x="2809921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810130D-6C2C-4543-9484-425186D355A5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2739105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BF5EC81-17E4-A244-9DFA-646092792A8F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 flipH="1">
            <a:off x="2739105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CC6E97F-D848-9F40-9B6F-31528611D2C9}"/>
              </a:ext>
            </a:extLst>
          </p:cNvPr>
          <p:cNvCxnSpPr>
            <a:cxnSpLocks/>
            <a:stCxn id="33" idx="3"/>
            <a:endCxn id="4" idx="0"/>
          </p:cNvCxnSpPr>
          <p:nvPr/>
        </p:nvCxnSpPr>
        <p:spPr>
          <a:xfrm flipH="1">
            <a:off x="2739105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ADAEBAA-B356-2241-ACDD-4A66111A1B3F}"/>
              </a:ext>
            </a:extLst>
          </p:cNvPr>
          <p:cNvCxnSpPr>
            <a:cxnSpLocks/>
            <a:stCxn id="42" idx="3"/>
            <a:endCxn id="4" idx="0"/>
          </p:cNvCxnSpPr>
          <p:nvPr/>
        </p:nvCxnSpPr>
        <p:spPr>
          <a:xfrm flipH="1">
            <a:off x="2739105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18FE660-92B3-184D-BAD8-D4320507A6AD}"/>
              </a:ext>
            </a:extLst>
          </p:cNvPr>
          <p:cNvCxnSpPr>
            <a:cxnSpLocks/>
            <a:stCxn id="51" idx="3"/>
            <a:endCxn id="4" idx="0"/>
          </p:cNvCxnSpPr>
          <p:nvPr/>
        </p:nvCxnSpPr>
        <p:spPr>
          <a:xfrm flipH="1">
            <a:off x="2739105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6E55117-B9DF-7043-91C5-33F800C25413}"/>
              </a:ext>
            </a:extLst>
          </p:cNvPr>
          <p:cNvCxnSpPr>
            <a:cxnSpLocks/>
            <a:stCxn id="60" idx="3"/>
            <a:endCxn id="4" idx="0"/>
          </p:cNvCxnSpPr>
          <p:nvPr/>
        </p:nvCxnSpPr>
        <p:spPr>
          <a:xfrm flipH="1">
            <a:off x="2739105" y="3513186"/>
            <a:ext cx="427167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2A6D187-8C38-AF44-9478-A5A8966C65B9}"/>
              </a:ext>
            </a:extLst>
          </p:cNvPr>
          <p:cNvCxnSpPr>
            <a:cxnSpLocks/>
            <a:stCxn id="69" idx="3"/>
            <a:endCxn id="4" idx="0"/>
          </p:cNvCxnSpPr>
          <p:nvPr/>
        </p:nvCxnSpPr>
        <p:spPr>
          <a:xfrm flipH="1">
            <a:off x="2739105" y="3513186"/>
            <a:ext cx="514016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C1D6363-19B4-AE4D-B77E-22ABB5F3EAF9}"/>
              </a:ext>
            </a:extLst>
          </p:cNvPr>
          <p:cNvCxnSpPr>
            <a:cxnSpLocks/>
            <a:stCxn id="87" idx="3"/>
            <a:endCxn id="4" idx="0"/>
          </p:cNvCxnSpPr>
          <p:nvPr/>
        </p:nvCxnSpPr>
        <p:spPr>
          <a:xfrm flipH="1">
            <a:off x="2739105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01AC809-721F-9446-9E08-C754CE82F7DA}"/>
              </a:ext>
            </a:extLst>
          </p:cNvPr>
          <p:cNvCxnSpPr>
            <a:cxnSpLocks/>
            <a:stCxn id="96" idx="3"/>
            <a:endCxn id="4" idx="0"/>
          </p:cNvCxnSpPr>
          <p:nvPr/>
        </p:nvCxnSpPr>
        <p:spPr>
          <a:xfrm flipH="1">
            <a:off x="2739105" y="3513186"/>
            <a:ext cx="688334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55C1D97-B658-E143-AF7D-7067336D8B8D}"/>
              </a:ext>
            </a:extLst>
          </p:cNvPr>
          <p:cNvCxnSpPr>
            <a:cxnSpLocks/>
            <a:stCxn id="51" idx="4"/>
            <a:endCxn id="45" idx="0"/>
          </p:cNvCxnSpPr>
          <p:nvPr/>
        </p:nvCxnSpPr>
        <p:spPr>
          <a:xfrm flipH="1">
            <a:off x="6213093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EE9B770-0E03-D440-9782-A6DA1F1AB7C0}"/>
              </a:ext>
            </a:extLst>
          </p:cNvPr>
          <p:cNvCxnSpPr>
            <a:cxnSpLocks/>
            <a:stCxn id="60" idx="3"/>
            <a:endCxn id="45" idx="0"/>
          </p:cNvCxnSpPr>
          <p:nvPr/>
        </p:nvCxnSpPr>
        <p:spPr>
          <a:xfrm flipH="1">
            <a:off x="6213093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9291887-94C8-B441-9470-986830D1D8EF}"/>
              </a:ext>
            </a:extLst>
          </p:cNvPr>
          <p:cNvCxnSpPr>
            <a:cxnSpLocks/>
            <a:stCxn id="69" idx="3"/>
            <a:endCxn id="45" idx="0"/>
          </p:cNvCxnSpPr>
          <p:nvPr/>
        </p:nvCxnSpPr>
        <p:spPr>
          <a:xfrm flipH="1">
            <a:off x="6213093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765346D-8163-F54F-9730-5A6FA28BDBC2}"/>
              </a:ext>
            </a:extLst>
          </p:cNvPr>
          <p:cNvCxnSpPr>
            <a:cxnSpLocks/>
            <a:stCxn id="87" idx="3"/>
            <a:endCxn id="45" idx="0"/>
          </p:cNvCxnSpPr>
          <p:nvPr/>
        </p:nvCxnSpPr>
        <p:spPr>
          <a:xfrm flipH="1">
            <a:off x="6213093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466A61D-BC4A-E147-B88D-26E532925702}"/>
              </a:ext>
            </a:extLst>
          </p:cNvPr>
          <p:cNvCxnSpPr>
            <a:cxnSpLocks/>
            <a:stCxn id="96" idx="3"/>
            <a:endCxn id="45" idx="0"/>
          </p:cNvCxnSpPr>
          <p:nvPr/>
        </p:nvCxnSpPr>
        <p:spPr>
          <a:xfrm flipH="1">
            <a:off x="6213093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41BE285-D11C-B848-9329-E2C9443EC452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5415412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BDC93D0-1D11-0E4B-9BA8-60F7EAB3F55A}"/>
              </a:ext>
            </a:extLst>
          </p:cNvPr>
          <p:cNvCxnSpPr>
            <a:cxnSpLocks/>
            <a:stCxn id="33" idx="5"/>
            <a:endCxn id="45" idx="0"/>
          </p:cNvCxnSpPr>
          <p:nvPr/>
        </p:nvCxnSpPr>
        <p:spPr>
          <a:xfrm>
            <a:off x="4546915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C68F25DD-9A86-7147-AF09-2EC9F0444DB1}"/>
              </a:ext>
            </a:extLst>
          </p:cNvPr>
          <p:cNvCxnSpPr>
            <a:cxnSpLocks/>
            <a:stCxn id="24" idx="5"/>
            <a:endCxn id="45" idx="0"/>
          </p:cNvCxnSpPr>
          <p:nvPr/>
        </p:nvCxnSpPr>
        <p:spPr>
          <a:xfrm>
            <a:off x="3678418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0157583-C252-4941-8D91-6B57CBBD42A0}"/>
              </a:ext>
            </a:extLst>
          </p:cNvPr>
          <p:cNvCxnSpPr>
            <a:cxnSpLocks/>
            <a:stCxn id="8" idx="5"/>
            <a:endCxn id="45" idx="0"/>
          </p:cNvCxnSpPr>
          <p:nvPr/>
        </p:nvCxnSpPr>
        <p:spPr>
          <a:xfrm>
            <a:off x="2809921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6210A68-9924-C142-B0A8-0BAD15FE6134}"/>
              </a:ext>
            </a:extLst>
          </p:cNvPr>
          <p:cNvCxnSpPr>
            <a:cxnSpLocks/>
            <a:stCxn id="69" idx="4"/>
            <a:endCxn id="63" idx="0"/>
          </p:cNvCxnSpPr>
          <p:nvPr/>
        </p:nvCxnSpPr>
        <p:spPr>
          <a:xfrm flipH="1">
            <a:off x="7950087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5CF7555-8C55-7541-A23D-AB1174BF7D73}"/>
              </a:ext>
            </a:extLst>
          </p:cNvPr>
          <p:cNvCxnSpPr>
            <a:cxnSpLocks/>
            <a:stCxn id="87" idx="3"/>
            <a:endCxn id="63" idx="0"/>
          </p:cNvCxnSpPr>
          <p:nvPr/>
        </p:nvCxnSpPr>
        <p:spPr>
          <a:xfrm flipH="1">
            <a:off x="7950087" y="3513186"/>
            <a:ext cx="8038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0B69A20-9338-6743-A3E2-F46B1704EA0F}"/>
              </a:ext>
            </a:extLst>
          </p:cNvPr>
          <p:cNvCxnSpPr>
            <a:cxnSpLocks/>
            <a:stCxn id="96" idx="3"/>
            <a:endCxn id="63" idx="0"/>
          </p:cNvCxnSpPr>
          <p:nvPr/>
        </p:nvCxnSpPr>
        <p:spPr>
          <a:xfrm flipH="1">
            <a:off x="7950087" y="3513186"/>
            <a:ext cx="16723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8F1F23D-629E-A04E-87DA-13CDDF3EA62F}"/>
              </a:ext>
            </a:extLst>
          </p:cNvPr>
          <p:cNvCxnSpPr>
            <a:cxnSpLocks/>
            <a:stCxn id="60" idx="5"/>
            <a:endCxn id="63" idx="0"/>
          </p:cNvCxnSpPr>
          <p:nvPr/>
        </p:nvCxnSpPr>
        <p:spPr>
          <a:xfrm>
            <a:off x="7152406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88FD9D1-B187-F546-BEEB-DCBE0D3413D5}"/>
              </a:ext>
            </a:extLst>
          </p:cNvPr>
          <p:cNvCxnSpPr>
            <a:cxnSpLocks/>
            <a:stCxn id="51" idx="5"/>
            <a:endCxn id="63" idx="0"/>
          </p:cNvCxnSpPr>
          <p:nvPr/>
        </p:nvCxnSpPr>
        <p:spPr>
          <a:xfrm>
            <a:off x="6283909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147E401-595D-3C43-B5B2-7C5FE3EF4C93}"/>
              </a:ext>
            </a:extLst>
          </p:cNvPr>
          <p:cNvCxnSpPr>
            <a:cxnSpLocks/>
            <a:stCxn id="42" idx="5"/>
            <a:endCxn id="63" idx="0"/>
          </p:cNvCxnSpPr>
          <p:nvPr/>
        </p:nvCxnSpPr>
        <p:spPr>
          <a:xfrm>
            <a:off x="5415412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666F432-F58B-2F4A-BA91-6E5E6EFA08D9}"/>
              </a:ext>
            </a:extLst>
          </p:cNvPr>
          <p:cNvCxnSpPr>
            <a:cxnSpLocks/>
            <a:stCxn id="33" idx="5"/>
            <a:endCxn id="63" idx="0"/>
          </p:cNvCxnSpPr>
          <p:nvPr/>
        </p:nvCxnSpPr>
        <p:spPr>
          <a:xfrm>
            <a:off x="4546915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C91DB7C-A726-6549-84FF-135546318B77}"/>
              </a:ext>
            </a:extLst>
          </p:cNvPr>
          <p:cNvCxnSpPr>
            <a:cxnSpLocks/>
            <a:stCxn id="24" idx="5"/>
            <a:endCxn id="63" idx="0"/>
          </p:cNvCxnSpPr>
          <p:nvPr/>
        </p:nvCxnSpPr>
        <p:spPr>
          <a:xfrm>
            <a:off x="3678418" y="3513186"/>
            <a:ext cx="42716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9D0F01A-EC7E-1544-B990-148C2517AB77}"/>
              </a:ext>
            </a:extLst>
          </p:cNvPr>
          <p:cNvCxnSpPr>
            <a:cxnSpLocks/>
            <a:stCxn id="8" idx="5"/>
            <a:endCxn id="63" idx="0"/>
          </p:cNvCxnSpPr>
          <p:nvPr/>
        </p:nvCxnSpPr>
        <p:spPr>
          <a:xfrm>
            <a:off x="2809921" y="3513186"/>
            <a:ext cx="51401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4883986-90BF-EB44-B19A-26B637A8A64D}"/>
              </a:ext>
            </a:extLst>
          </p:cNvPr>
          <p:cNvCxnSpPr>
            <a:cxnSpLocks/>
            <a:stCxn id="87" idx="4"/>
            <a:endCxn id="81" idx="0"/>
          </p:cNvCxnSpPr>
          <p:nvPr/>
        </p:nvCxnSpPr>
        <p:spPr>
          <a:xfrm flipH="1">
            <a:off x="8824771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CAB80EA-AD7D-5747-B202-10E335DD4FC2}"/>
              </a:ext>
            </a:extLst>
          </p:cNvPr>
          <p:cNvCxnSpPr>
            <a:cxnSpLocks/>
            <a:stCxn id="96" idx="3"/>
            <a:endCxn id="81" idx="0"/>
          </p:cNvCxnSpPr>
          <p:nvPr/>
        </p:nvCxnSpPr>
        <p:spPr>
          <a:xfrm flipH="1">
            <a:off x="8824771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6EA4354C-D56B-764B-BAD1-5ED65401D126}"/>
              </a:ext>
            </a:extLst>
          </p:cNvPr>
          <p:cNvCxnSpPr>
            <a:cxnSpLocks/>
            <a:stCxn id="69" idx="5"/>
            <a:endCxn id="81" idx="0"/>
          </p:cNvCxnSpPr>
          <p:nvPr/>
        </p:nvCxnSpPr>
        <p:spPr>
          <a:xfrm>
            <a:off x="8020903" y="3513186"/>
            <a:ext cx="80386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82CA3DA-2484-D548-A978-89E24F0E6483}"/>
              </a:ext>
            </a:extLst>
          </p:cNvPr>
          <p:cNvCxnSpPr>
            <a:cxnSpLocks/>
            <a:stCxn id="60" idx="5"/>
            <a:endCxn id="81" idx="0"/>
          </p:cNvCxnSpPr>
          <p:nvPr/>
        </p:nvCxnSpPr>
        <p:spPr>
          <a:xfrm>
            <a:off x="7152406" y="3513186"/>
            <a:ext cx="167236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B0FC46B-1CE5-CC4D-9A8C-6AB0876E804A}"/>
              </a:ext>
            </a:extLst>
          </p:cNvPr>
          <p:cNvCxnSpPr>
            <a:cxnSpLocks/>
            <a:stCxn id="51" idx="5"/>
            <a:endCxn id="81" idx="0"/>
          </p:cNvCxnSpPr>
          <p:nvPr/>
        </p:nvCxnSpPr>
        <p:spPr>
          <a:xfrm>
            <a:off x="6283909" y="3513186"/>
            <a:ext cx="254086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4EF872E-211C-214F-9F7A-54EDA6F599F1}"/>
              </a:ext>
            </a:extLst>
          </p:cNvPr>
          <p:cNvCxnSpPr>
            <a:cxnSpLocks/>
            <a:stCxn id="42" idx="5"/>
            <a:endCxn id="81" idx="0"/>
          </p:cNvCxnSpPr>
          <p:nvPr/>
        </p:nvCxnSpPr>
        <p:spPr>
          <a:xfrm>
            <a:off x="5415412" y="3513186"/>
            <a:ext cx="340935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F4BEFF6-537E-624D-9797-B56593DEDAFB}"/>
              </a:ext>
            </a:extLst>
          </p:cNvPr>
          <p:cNvCxnSpPr>
            <a:cxnSpLocks/>
            <a:stCxn id="33" idx="5"/>
            <a:endCxn id="81" idx="0"/>
          </p:cNvCxnSpPr>
          <p:nvPr/>
        </p:nvCxnSpPr>
        <p:spPr>
          <a:xfrm>
            <a:off x="4546915" y="3513186"/>
            <a:ext cx="427785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D1E1A054-A061-0D4E-AE69-25E7FC76A766}"/>
              </a:ext>
            </a:extLst>
          </p:cNvPr>
          <p:cNvCxnSpPr>
            <a:cxnSpLocks/>
            <a:stCxn id="24" idx="5"/>
            <a:endCxn id="81" idx="0"/>
          </p:cNvCxnSpPr>
          <p:nvPr/>
        </p:nvCxnSpPr>
        <p:spPr>
          <a:xfrm>
            <a:off x="3678418" y="3513186"/>
            <a:ext cx="514635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DBAAE10-A36A-AD40-8205-D17AA5415360}"/>
              </a:ext>
            </a:extLst>
          </p:cNvPr>
          <p:cNvCxnSpPr>
            <a:cxnSpLocks/>
            <a:stCxn id="8" idx="5"/>
            <a:endCxn id="81" idx="0"/>
          </p:cNvCxnSpPr>
          <p:nvPr/>
        </p:nvCxnSpPr>
        <p:spPr>
          <a:xfrm>
            <a:off x="2809921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ADA4BF0-57DD-8B40-99CD-95D6993B92A0}"/>
              </a:ext>
            </a:extLst>
          </p:cNvPr>
          <p:cNvCxnSpPr>
            <a:cxnSpLocks/>
            <a:stCxn id="60" idx="4"/>
            <a:endCxn id="54" idx="0"/>
          </p:cNvCxnSpPr>
          <p:nvPr/>
        </p:nvCxnSpPr>
        <p:spPr>
          <a:xfrm flipH="1">
            <a:off x="7081590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98697E52-BA78-AC4D-B2F5-2EC8C12631B4}"/>
              </a:ext>
            </a:extLst>
          </p:cNvPr>
          <p:cNvCxnSpPr>
            <a:cxnSpLocks/>
            <a:stCxn id="69" idx="3"/>
            <a:endCxn id="54" idx="0"/>
          </p:cNvCxnSpPr>
          <p:nvPr/>
        </p:nvCxnSpPr>
        <p:spPr>
          <a:xfrm flipH="1">
            <a:off x="7081590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6E14827-C8A6-EB48-B4AE-40A9C3498918}"/>
              </a:ext>
            </a:extLst>
          </p:cNvPr>
          <p:cNvCxnSpPr>
            <a:cxnSpLocks/>
            <a:stCxn id="87" idx="3"/>
            <a:endCxn id="54" idx="0"/>
          </p:cNvCxnSpPr>
          <p:nvPr/>
        </p:nvCxnSpPr>
        <p:spPr>
          <a:xfrm flipH="1">
            <a:off x="7081590" y="3513186"/>
            <a:ext cx="16723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45AD30F-7D56-D840-885D-CCD7BA46F8D5}"/>
              </a:ext>
            </a:extLst>
          </p:cNvPr>
          <p:cNvCxnSpPr>
            <a:cxnSpLocks/>
            <a:stCxn id="96" idx="3"/>
            <a:endCxn id="54" idx="0"/>
          </p:cNvCxnSpPr>
          <p:nvPr/>
        </p:nvCxnSpPr>
        <p:spPr>
          <a:xfrm flipH="1">
            <a:off x="7081590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623EB99-C56E-0149-9CD2-BD4C168FDDA0}"/>
              </a:ext>
            </a:extLst>
          </p:cNvPr>
          <p:cNvCxnSpPr>
            <a:cxnSpLocks/>
            <a:stCxn id="51" idx="5"/>
            <a:endCxn id="54" idx="0"/>
          </p:cNvCxnSpPr>
          <p:nvPr/>
        </p:nvCxnSpPr>
        <p:spPr>
          <a:xfrm>
            <a:off x="6283909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5B2F99A-F232-8C48-B6AD-52F387125355}"/>
              </a:ext>
            </a:extLst>
          </p:cNvPr>
          <p:cNvCxnSpPr>
            <a:cxnSpLocks/>
            <a:stCxn id="42" idx="5"/>
            <a:endCxn id="54" idx="0"/>
          </p:cNvCxnSpPr>
          <p:nvPr/>
        </p:nvCxnSpPr>
        <p:spPr>
          <a:xfrm>
            <a:off x="5415412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05E83CC2-EA65-2F40-9ACE-23DD6B607AD9}"/>
              </a:ext>
            </a:extLst>
          </p:cNvPr>
          <p:cNvCxnSpPr>
            <a:cxnSpLocks/>
            <a:stCxn id="33" idx="5"/>
            <a:endCxn id="54" idx="0"/>
          </p:cNvCxnSpPr>
          <p:nvPr/>
        </p:nvCxnSpPr>
        <p:spPr>
          <a:xfrm>
            <a:off x="4546915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0259C4D-0E49-B343-84E2-888B68FDDDFE}"/>
              </a:ext>
            </a:extLst>
          </p:cNvPr>
          <p:cNvCxnSpPr>
            <a:cxnSpLocks/>
            <a:stCxn id="24" idx="5"/>
            <a:endCxn id="54" idx="0"/>
          </p:cNvCxnSpPr>
          <p:nvPr/>
        </p:nvCxnSpPr>
        <p:spPr>
          <a:xfrm>
            <a:off x="3678418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4E8F7F91-AE01-B74A-9B49-910709C47D84}"/>
              </a:ext>
            </a:extLst>
          </p:cNvPr>
          <p:cNvCxnSpPr>
            <a:cxnSpLocks/>
            <a:stCxn id="8" idx="5"/>
            <a:endCxn id="54" idx="0"/>
          </p:cNvCxnSpPr>
          <p:nvPr/>
        </p:nvCxnSpPr>
        <p:spPr>
          <a:xfrm>
            <a:off x="2809921" y="3513186"/>
            <a:ext cx="42716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1275611-E615-8242-862D-EEF9BBDFB6C0}"/>
              </a:ext>
            </a:extLst>
          </p:cNvPr>
          <p:cNvCxnSpPr>
            <a:cxnSpLocks/>
            <a:stCxn id="96" idx="4"/>
            <a:endCxn id="90" idx="0"/>
          </p:cNvCxnSpPr>
          <p:nvPr/>
        </p:nvCxnSpPr>
        <p:spPr>
          <a:xfrm flipH="1">
            <a:off x="9693268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6FC3113-38EE-3245-8C9A-9538FB3858C0}"/>
              </a:ext>
            </a:extLst>
          </p:cNvPr>
          <p:cNvCxnSpPr>
            <a:cxnSpLocks/>
            <a:stCxn id="87" idx="5"/>
            <a:endCxn id="90" idx="0"/>
          </p:cNvCxnSpPr>
          <p:nvPr/>
        </p:nvCxnSpPr>
        <p:spPr>
          <a:xfrm>
            <a:off x="8895587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6AC50B6-BD82-EC49-AECC-340926930E81}"/>
              </a:ext>
            </a:extLst>
          </p:cNvPr>
          <p:cNvCxnSpPr>
            <a:cxnSpLocks/>
            <a:stCxn id="69" idx="5"/>
            <a:endCxn id="90" idx="0"/>
          </p:cNvCxnSpPr>
          <p:nvPr/>
        </p:nvCxnSpPr>
        <p:spPr>
          <a:xfrm>
            <a:off x="8020903" y="3513186"/>
            <a:ext cx="167236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B368ECE5-3A7D-EE4F-A2E6-E60188699CA4}"/>
              </a:ext>
            </a:extLst>
          </p:cNvPr>
          <p:cNvCxnSpPr>
            <a:cxnSpLocks/>
            <a:stCxn id="60" idx="5"/>
            <a:endCxn id="90" idx="0"/>
          </p:cNvCxnSpPr>
          <p:nvPr/>
        </p:nvCxnSpPr>
        <p:spPr>
          <a:xfrm>
            <a:off x="7152406" y="3513186"/>
            <a:ext cx="254086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655396C-FFE9-884D-9548-05E9AEF65145}"/>
              </a:ext>
            </a:extLst>
          </p:cNvPr>
          <p:cNvCxnSpPr>
            <a:cxnSpLocks/>
            <a:stCxn id="51" idx="5"/>
            <a:endCxn id="90" idx="0"/>
          </p:cNvCxnSpPr>
          <p:nvPr/>
        </p:nvCxnSpPr>
        <p:spPr>
          <a:xfrm>
            <a:off x="6283909" y="3513186"/>
            <a:ext cx="340935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F321A2C-3F83-654A-8DDC-7F17716D1183}"/>
              </a:ext>
            </a:extLst>
          </p:cNvPr>
          <p:cNvCxnSpPr>
            <a:cxnSpLocks/>
            <a:stCxn id="42" idx="5"/>
            <a:endCxn id="90" idx="0"/>
          </p:cNvCxnSpPr>
          <p:nvPr/>
        </p:nvCxnSpPr>
        <p:spPr>
          <a:xfrm>
            <a:off x="5415412" y="3513186"/>
            <a:ext cx="427785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BBCB0084-323A-F344-A982-99F196FCAAC8}"/>
              </a:ext>
            </a:extLst>
          </p:cNvPr>
          <p:cNvCxnSpPr>
            <a:cxnSpLocks/>
            <a:stCxn id="33" idx="5"/>
            <a:endCxn id="90" idx="0"/>
          </p:cNvCxnSpPr>
          <p:nvPr/>
        </p:nvCxnSpPr>
        <p:spPr>
          <a:xfrm>
            <a:off x="4546915" y="3513186"/>
            <a:ext cx="514635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60D5E-606C-EC48-8711-DDF2751FEFB3}"/>
              </a:ext>
            </a:extLst>
          </p:cNvPr>
          <p:cNvCxnSpPr>
            <a:cxnSpLocks/>
            <a:stCxn id="24" idx="5"/>
            <a:endCxn id="90" idx="0"/>
          </p:cNvCxnSpPr>
          <p:nvPr/>
        </p:nvCxnSpPr>
        <p:spPr>
          <a:xfrm>
            <a:off x="3678418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130992F-2962-4A4E-8A62-76605A5E84F6}"/>
              </a:ext>
            </a:extLst>
          </p:cNvPr>
          <p:cNvCxnSpPr>
            <a:cxnSpLocks/>
            <a:stCxn id="8" idx="5"/>
            <a:endCxn id="90" idx="0"/>
          </p:cNvCxnSpPr>
          <p:nvPr/>
        </p:nvCxnSpPr>
        <p:spPr>
          <a:xfrm>
            <a:off x="2809921" y="3513186"/>
            <a:ext cx="688334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DD21B54-C358-8A4E-B27A-4FBE1E707C65}"/>
              </a:ext>
            </a:extLst>
          </p:cNvPr>
          <p:cNvSpPr/>
          <p:nvPr/>
        </p:nvSpPr>
        <p:spPr>
          <a:xfrm>
            <a:off x="2373345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[CLS]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53F6A2-D983-CC40-B6F4-84284AAC0D6F}"/>
              </a:ext>
            </a:extLst>
          </p:cNvPr>
          <p:cNvSpPr/>
          <p:nvPr/>
        </p:nvSpPr>
        <p:spPr>
          <a:xfrm>
            <a:off x="2373345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[CLS]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07B4B-7E5A-B648-A5F9-9206E8E22112}"/>
              </a:ext>
            </a:extLst>
          </p:cNvPr>
          <p:cNvSpPr/>
          <p:nvPr/>
        </p:nvSpPr>
        <p:spPr>
          <a:xfrm>
            <a:off x="2373345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[CLS]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5A633FB-25F5-9441-B2E0-061673BB0EE2}"/>
              </a:ext>
            </a:extLst>
          </p:cNvPr>
          <p:cNvSpPr/>
          <p:nvPr/>
        </p:nvSpPr>
        <p:spPr>
          <a:xfrm>
            <a:off x="2577997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1358D4-764A-D846-BC25-743C31C7306B}"/>
              </a:ext>
            </a:extLst>
          </p:cNvPr>
          <p:cNvSpPr/>
          <p:nvPr/>
        </p:nvSpPr>
        <p:spPr>
          <a:xfrm>
            <a:off x="2638957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1D7DEE-00F6-3544-8A1F-DFFB13FA3A09}"/>
              </a:ext>
            </a:extLst>
          </p:cNvPr>
          <p:cNvSpPr/>
          <p:nvPr/>
        </p:nvSpPr>
        <p:spPr>
          <a:xfrm>
            <a:off x="2638956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81F16-C321-324E-B35B-924C3D16F0E6}"/>
              </a:ext>
            </a:extLst>
          </p:cNvPr>
          <p:cNvSpPr/>
          <p:nvPr/>
        </p:nvSpPr>
        <p:spPr>
          <a:xfrm>
            <a:off x="3241842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E450A9A-7D90-8548-8468-5EC2582850A7}"/>
              </a:ext>
            </a:extLst>
          </p:cNvPr>
          <p:cNvSpPr/>
          <p:nvPr/>
        </p:nvSpPr>
        <p:spPr>
          <a:xfrm>
            <a:off x="3241842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A0429-3500-A047-9780-207B247D5E7F}"/>
              </a:ext>
            </a:extLst>
          </p:cNvPr>
          <p:cNvSpPr/>
          <p:nvPr/>
        </p:nvSpPr>
        <p:spPr>
          <a:xfrm>
            <a:off x="3241842" y="4757725"/>
            <a:ext cx="7315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9811E4D-CC7E-AD47-8D2F-15A3E70FB45E}"/>
              </a:ext>
            </a:extLst>
          </p:cNvPr>
          <p:cNvSpPr/>
          <p:nvPr/>
        </p:nvSpPr>
        <p:spPr>
          <a:xfrm>
            <a:off x="3446494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98A3B1-386B-C540-8BD8-4734A19868BC}"/>
              </a:ext>
            </a:extLst>
          </p:cNvPr>
          <p:cNvSpPr/>
          <p:nvPr/>
        </p:nvSpPr>
        <p:spPr>
          <a:xfrm>
            <a:off x="3507454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7EC604-AE53-9B48-94CF-00342917FE3D}"/>
              </a:ext>
            </a:extLst>
          </p:cNvPr>
          <p:cNvSpPr/>
          <p:nvPr/>
        </p:nvSpPr>
        <p:spPr>
          <a:xfrm>
            <a:off x="3507453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8EFFF0-5000-FB4C-8011-9B94F613C869}"/>
              </a:ext>
            </a:extLst>
          </p:cNvPr>
          <p:cNvSpPr/>
          <p:nvPr/>
        </p:nvSpPr>
        <p:spPr>
          <a:xfrm>
            <a:off x="4110339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FD4D198-27EA-5140-BE45-1FCE050416F9}"/>
              </a:ext>
            </a:extLst>
          </p:cNvPr>
          <p:cNvSpPr/>
          <p:nvPr/>
        </p:nvSpPr>
        <p:spPr>
          <a:xfrm>
            <a:off x="4110339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3ACFCC-7C12-6E4E-8BAD-3D4D45A25EAB}"/>
              </a:ext>
            </a:extLst>
          </p:cNvPr>
          <p:cNvSpPr/>
          <p:nvPr/>
        </p:nvSpPr>
        <p:spPr>
          <a:xfrm>
            <a:off x="4110339" y="4757725"/>
            <a:ext cx="7315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2</a:t>
            </a:r>
            <a:endParaRPr lang="en-US" sz="1200" dirty="0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AB9B2B0A-6701-E647-8A46-0DAB95C85129}"/>
              </a:ext>
            </a:extLst>
          </p:cNvPr>
          <p:cNvSpPr/>
          <p:nvPr/>
        </p:nvSpPr>
        <p:spPr>
          <a:xfrm>
            <a:off x="4314991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181243-21E9-8C4E-BAD9-3D2976F92C0D}"/>
              </a:ext>
            </a:extLst>
          </p:cNvPr>
          <p:cNvSpPr/>
          <p:nvPr/>
        </p:nvSpPr>
        <p:spPr>
          <a:xfrm>
            <a:off x="4375951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8C6FD9-A169-CF42-BAE6-721714080DA4}"/>
              </a:ext>
            </a:extLst>
          </p:cNvPr>
          <p:cNvSpPr/>
          <p:nvPr/>
        </p:nvSpPr>
        <p:spPr>
          <a:xfrm>
            <a:off x="4375950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36FFA-E456-574D-BA75-00E8F4BD653B}"/>
              </a:ext>
            </a:extLst>
          </p:cNvPr>
          <p:cNvSpPr/>
          <p:nvPr/>
        </p:nvSpPr>
        <p:spPr>
          <a:xfrm>
            <a:off x="4978836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3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BF3AB5C-97E3-4841-A674-480260AA7FF1}"/>
              </a:ext>
            </a:extLst>
          </p:cNvPr>
          <p:cNvSpPr/>
          <p:nvPr/>
        </p:nvSpPr>
        <p:spPr>
          <a:xfrm>
            <a:off x="4978836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BE69E9-D33D-254A-97CF-8369C0D92117}"/>
              </a:ext>
            </a:extLst>
          </p:cNvPr>
          <p:cNvSpPr/>
          <p:nvPr/>
        </p:nvSpPr>
        <p:spPr>
          <a:xfrm>
            <a:off x="4978836" y="4757725"/>
            <a:ext cx="7315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3</a:t>
            </a:r>
            <a:endParaRPr lang="en-US" sz="1200" dirty="0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B507B5B5-BAD6-EF4D-9B83-E1ECB4DD2BAB}"/>
              </a:ext>
            </a:extLst>
          </p:cNvPr>
          <p:cNvSpPr/>
          <p:nvPr/>
        </p:nvSpPr>
        <p:spPr>
          <a:xfrm>
            <a:off x="5183488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CAB022-B6B4-5A49-9541-5A789E351423}"/>
              </a:ext>
            </a:extLst>
          </p:cNvPr>
          <p:cNvSpPr/>
          <p:nvPr/>
        </p:nvSpPr>
        <p:spPr>
          <a:xfrm>
            <a:off x="5244448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8E861D-F8D3-6D47-83C1-DB0E40062772}"/>
              </a:ext>
            </a:extLst>
          </p:cNvPr>
          <p:cNvSpPr/>
          <p:nvPr/>
        </p:nvSpPr>
        <p:spPr>
          <a:xfrm>
            <a:off x="5244447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DE7274-5141-424F-A554-0B206359D68C}"/>
              </a:ext>
            </a:extLst>
          </p:cNvPr>
          <p:cNvSpPr/>
          <p:nvPr/>
        </p:nvSpPr>
        <p:spPr>
          <a:xfrm>
            <a:off x="5847333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4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A712301-F8CA-BF44-849C-59AD09F8FC7C}"/>
              </a:ext>
            </a:extLst>
          </p:cNvPr>
          <p:cNvSpPr/>
          <p:nvPr/>
        </p:nvSpPr>
        <p:spPr>
          <a:xfrm>
            <a:off x="5847333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93042F-69C1-E847-9A73-C698C6976B06}"/>
              </a:ext>
            </a:extLst>
          </p:cNvPr>
          <p:cNvSpPr/>
          <p:nvPr/>
        </p:nvSpPr>
        <p:spPr>
          <a:xfrm>
            <a:off x="5847333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[SEP]</a:t>
            </a:r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8C3A21E3-D072-914C-A377-B386128D8404}"/>
              </a:ext>
            </a:extLst>
          </p:cNvPr>
          <p:cNvSpPr/>
          <p:nvPr/>
        </p:nvSpPr>
        <p:spPr>
          <a:xfrm>
            <a:off x="6051985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3AE9F-1070-BA4D-A522-712149960398}"/>
              </a:ext>
            </a:extLst>
          </p:cNvPr>
          <p:cNvSpPr/>
          <p:nvPr/>
        </p:nvSpPr>
        <p:spPr>
          <a:xfrm>
            <a:off x="6112945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1ECEC34-824B-6541-8ECC-104F05B8226C}"/>
              </a:ext>
            </a:extLst>
          </p:cNvPr>
          <p:cNvSpPr/>
          <p:nvPr/>
        </p:nvSpPr>
        <p:spPr>
          <a:xfrm>
            <a:off x="6112944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3BCCF6-0973-7443-8446-D039722E1378}"/>
              </a:ext>
            </a:extLst>
          </p:cNvPr>
          <p:cNvSpPr/>
          <p:nvPr/>
        </p:nvSpPr>
        <p:spPr>
          <a:xfrm>
            <a:off x="6715830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5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231E915-904F-AA40-B265-460CEB45B3F0}"/>
              </a:ext>
            </a:extLst>
          </p:cNvPr>
          <p:cNvSpPr/>
          <p:nvPr/>
        </p:nvSpPr>
        <p:spPr>
          <a:xfrm>
            <a:off x="6715830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79DBFD-E2EE-4946-A68B-3FF1C49EFD18}"/>
              </a:ext>
            </a:extLst>
          </p:cNvPr>
          <p:cNvSpPr/>
          <p:nvPr/>
        </p:nvSpPr>
        <p:spPr>
          <a:xfrm>
            <a:off x="6715830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B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EE5A8A5B-0DAF-B341-B9CF-11D5DD2BFBC6}"/>
              </a:ext>
            </a:extLst>
          </p:cNvPr>
          <p:cNvSpPr/>
          <p:nvPr/>
        </p:nvSpPr>
        <p:spPr>
          <a:xfrm>
            <a:off x="6920482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899A58-AB82-8748-B548-201EB77BE991}"/>
              </a:ext>
            </a:extLst>
          </p:cNvPr>
          <p:cNvSpPr/>
          <p:nvPr/>
        </p:nvSpPr>
        <p:spPr>
          <a:xfrm>
            <a:off x="6981442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B1B17CC-241D-A04F-9EAD-3E805C0337B5}"/>
              </a:ext>
            </a:extLst>
          </p:cNvPr>
          <p:cNvSpPr/>
          <p:nvPr/>
        </p:nvSpPr>
        <p:spPr>
          <a:xfrm>
            <a:off x="6981441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B3B14B-1823-DE45-BCA0-5082495C04AB}"/>
              </a:ext>
            </a:extLst>
          </p:cNvPr>
          <p:cNvSpPr/>
          <p:nvPr/>
        </p:nvSpPr>
        <p:spPr>
          <a:xfrm>
            <a:off x="7584327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6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8C6E118-CAEA-9D4A-8542-296B991FC8F5}"/>
              </a:ext>
            </a:extLst>
          </p:cNvPr>
          <p:cNvSpPr/>
          <p:nvPr/>
        </p:nvSpPr>
        <p:spPr>
          <a:xfrm>
            <a:off x="7584327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56BAA8-B4B8-FB40-A270-25A477DAA062}"/>
              </a:ext>
            </a:extLst>
          </p:cNvPr>
          <p:cNvSpPr/>
          <p:nvPr/>
        </p:nvSpPr>
        <p:spPr>
          <a:xfrm>
            <a:off x="7584327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B</a:t>
            </a:r>
            <a:r>
              <a:rPr lang="en-US" sz="1200" i="1" baseline="-25000" dirty="0"/>
              <a:t>2</a:t>
            </a:r>
            <a:endParaRPr lang="en-US" sz="1200" dirty="0"/>
          </a:p>
        </p:txBody>
      </p:sp>
      <p:sp>
        <p:nvSpPr>
          <p:cNvPr id="66" name="Up Arrow 65">
            <a:extLst>
              <a:ext uri="{FF2B5EF4-FFF2-40B4-BE49-F238E27FC236}">
                <a16:creationId xmlns:a16="http://schemas.microsoft.com/office/drawing/2014/main" id="{DC9405B7-23E5-5B4F-BDAB-F74B7276ECB2}"/>
              </a:ext>
            </a:extLst>
          </p:cNvPr>
          <p:cNvSpPr/>
          <p:nvPr/>
        </p:nvSpPr>
        <p:spPr>
          <a:xfrm>
            <a:off x="7788979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0AE2869-3A0D-E141-B1F4-17844A2B9B80}"/>
              </a:ext>
            </a:extLst>
          </p:cNvPr>
          <p:cNvSpPr/>
          <p:nvPr/>
        </p:nvSpPr>
        <p:spPr>
          <a:xfrm>
            <a:off x="7849939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A6B54F4-2C86-4949-AB6F-B10750C24F78}"/>
              </a:ext>
            </a:extLst>
          </p:cNvPr>
          <p:cNvSpPr/>
          <p:nvPr/>
        </p:nvSpPr>
        <p:spPr>
          <a:xfrm>
            <a:off x="7849938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4BE8D8-B4F3-E048-9B03-EB958C519BE8}"/>
              </a:ext>
            </a:extLst>
          </p:cNvPr>
          <p:cNvSpPr/>
          <p:nvPr/>
        </p:nvSpPr>
        <p:spPr>
          <a:xfrm>
            <a:off x="8459011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7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32FCD67-453E-094C-86B9-DBAD50624B2B}"/>
              </a:ext>
            </a:extLst>
          </p:cNvPr>
          <p:cNvSpPr/>
          <p:nvPr/>
        </p:nvSpPr>
        <p:spPr>
          <a:xfrm>
            <a:off x="8459011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7</a:t>
            </a:r>
          </a:p>
        </p:txBody>
      </p:sp>
      <p:sp>
        <p:nvSpPr>
          <p:cNvPr id="84" name="Up Arrow 83">
            <a:extLst>
              <a:ext uri="{FF2B5EF4-FFF2-40B4-BE49-F238E27FC236}">
                <a16:creationId xmlns:a16="http://schemas.microsoft.com/office/drawing/2014/main" id="{777A62E5-A51F-474F-ABE2-7BBC76B50620}"/>
              </a:ext>
            </a:extLst>
          </p:cNvPr>
          <p:cNvSpPr/>
          <p:nvPr/>
        </p:nvSpPr>
        <p:spPr>
          <a:xfrm>
            <a:off x="8663663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CF78B9-67BD-5947-ABD5-5E19B583B5EC}"/>
              </a:ext>
            </a:extLst>
          </p:cNvPr>
          <p:cNvSpPr/>
          <p:nvPr/>
        </p:nvSpPr>
        <p:spPr>
          <a:xfrm>
            <a:off x="8724623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5F177E5-22F6-AE41-9899-3CC897849581}"/>
              </a:ext>
            </a:extLst>
          </p:cNvPr>
          <p:cNvSpPr/>
          <p:nvPr/>
        </p:nvSpPr>
        <p:spPr>
          <a:xfrm>
            <a:off x="8724622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E8E795-9912-FF45-8640-D97716E35A79}"/>
              </a:ext>
            </a:extLst>
          </p:cNvPr>
          <p:cNvSpPr/>
          <p:nvPr/>
        </p:nvSpPr>
        <p:spPr>
          <a:xfrm>
            <a:off x="9327508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[SEP]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615F6B2-50B1-CE42-BFAC-40EFE5818251}"/>
              </a:ext>
            </a:extLst>
          </p:cNvPr>
          <p:cNvSpPr/>
          <p:nvPr/>
        </p:nvSpPr>
        <p:spPr>
          <a:xfrm>
            <a:off x="9327508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[SEP]</a:t>
            </a:r>
          </a:p>
        </p:txBody>
      </p:sp>
      <p:sp>
        <p:nvSpPr>
          <p:cNvPr id="93" name="Up Arrow 92">
            <a:extLst>
              <a:ext uri="{FF2B5EF4-FFF2-40B4-BE49-F238E27FC236}">
                <a16:creationId xmlns:a16="http://schemas.microsoft.com/office/drawing/2014/main" id="{24AECA5B-CED6-7543-9343-24B895FB70B1}"/>
              </a:ext>
            </a:extLst>
          </p:cNvPr>
          <p:cNvSpPr/>
          <p:nvPr/>
        </p:nvSpPr>
        <p:spPr>
          <a:xfrm>
            <a:off x="9532160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61D51D9-4827-2D41-BBFF-03468CA3B89E}"/>
              </a:ext>
            </a:extLst>
          </p:cNvPr>
          <p:cNvSpPr/>
          <p:nvPr/>
        </p:nvSpPr>
        <p:spPr>
          <a:xfrm>
            <a:off x="9593120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6062D2A-E3F0-844C-9A5E-3A096AB44760}"/>
              </a:ext>
            </a:extLst>
          </p:cNvPr>
          <p:cNvSpPr/>
          <p:nvPr/>
        </p:nvSpPr>
        <p:spPr>
          <a:xfrm>
            <a:off x="9593119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858F87E-E5AD-1941-B7FA-D516648D87B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09920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B092AA-48C8-3A45-B9E9-9FF9E3BEFE1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607602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C9A6CBB-E9FF-6D4B-B081-04CF58D13451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242D315-6DE2-D245-B965-259A565A73F4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FE10AC-FD31-3148-BFA3-6DCC6721906A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4B7FC5-35FF-B24E-910F-F92FEAF49F01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1634088-2E0E-AB47-A97C-2F06C423662D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900994A-CD78-B342-AECE-7014A94FE668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507553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2CD6C63-7ACA-6849-B624-E3D19061F66E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B65B5CF-C0BD-3F4A-BACB-10FD7047F3FF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476099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C1D9098-F0B9-F34B-86D8-D5B21C5D049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678417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1055901-A71C-2C4B-8B8E-B86D2BD67DE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809919" y="2875319"/>
            <a:ext cx="15953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0E2E4D1-1046-8843-B71A-DBB3075B1119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546915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4AA915F-0084-B246-A68E-BAD5F4E93AF1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546915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7736011-4F86-7243-BDA0-9FE5ED143B19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546915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27282CE-DBE4-A040-B32F-2B2D539B1969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546915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04E440D-FA03-6043-A293-71542A4F7FA8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546915" y="2875319"/>
            <a:ext cx="420704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FD1905F-73F2-694F-9EEB-F01DA26C1BBB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546915" y="2875319"/>
            <a:ext cx="507553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C2261C4-B174-9843-8ED6-37723EE78823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420704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3B345D2-C8A1-1A47-8AFA-7A7A1E7EBFDB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333854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F638E59-747E-BD46-8BC3-F8321EADF253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409681-C227-444A-BDAA-5CF591A6878D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06C991C-E0EF-D642-B3F4-D93DA8B81B69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237A460-D680-5042-BD25-DD4DA725DAE8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344596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71C6AAE-D758-4349-98D8-4E726B2EE27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546914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7A3CAB0-2FA2-4B43-A280-190B5A3991B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678417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80598C0-FB21-1141-BC75-8F7E77E79A2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809920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E4ABE8C-2859-6E48-9607-F391927A31B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739105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97758B7-9B91-0743-87B1-BBA704EB6541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FC62F38-657C-4941-A9AB-FD8C6871E14B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A3AA0E5-2A11-5D45-B98E-F9C95B0A3E78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27A0D77-FEC0-9348-A027-7640B54EBA0E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0A3B524-E4C3-334B-8001-243DA483006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A42569D-823C-2A47-9C21-D8313E2DA13D}"/>
              </a:ext>
            </a:extLst>
          </p:cNvPr>
          <p:cNvCxnSpPr>
            <a:cxnSpLocks/>
          </p:cNvCxnSpPr>
          <p:nvPr/>
        </p:nvCxnSpPr>
        <p:spPr>
          <a:xfrm flipH="1">
            <a:off x="2809919" y="2875319"/>
            <a:ext cx="50693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87B7279-C219-9044-B8B5-14BD40CC8AB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6213093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DF2B6D34-AE08-924B-89F6-7FDFCA4C280D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283909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81425F80-3D2B-604F-8A31-9CEA46AF8767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283909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0E1919A3-9A1F-5E4D-B921-4C5DF1A974F6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283909" y="2875319"/>
            <a:ext cx="247004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1560582-C03A-CC4C-99AA-B30982D7CEBD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283909" y="2875319"/>
            <a:ext cx="333854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B4ABEC2-98EA-684C-A992-0DF396BF4FA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415411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DAC556F-BFC6-A646-9927-803EA13851C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546914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12056A7-DDA4-3949-A371-2ACE6426975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678417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D2E1677-7D31-DA4C-AB5D-A5771E01FB73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809920" y="2875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C542319D-AEC9-3043-8148-0601BF4E948B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7950087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936114-FAE3-E94D-B940-0EDE429DC78A}"/>
              </a:ext>
            </a:extLst>
          </p:cNvPr>
          <p:cNvCxnSpPr>
            <a:cxnSpLocks/>
            <a:endCxn id="69" idx="7"/>
          </p:cNvCxnSpPr>
          <p:nvPr/>
        </p:nvCxnSpPr>
        <p:spPr>
          <a:xfrm flipH="1">
            <a:off x="8020903" y="2875319"/>
            <a:ext cx="7330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A2E644B-91FD-394A-9ED9-C158F6BD205D}"/>
              </a:ext>
            </a:extLst>
          </p:cNvPr>
          <p:cNvCxnSpPr>
            <a:cxnSpLocks/>
            <a:endCxn id="69" idx="7"/>
          </p:cNvCxnSpPr>
          <p:nvPr/>
        </p:nvCxnSpPr>
        <p:spPr>
          <a:xfrm flipH="1">
            <a:off x="8020903" y="2875319"/>
            <a:ext cx="160154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2945B7B-C51A-5F49-B3F0-C404DEF6661C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152405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303B1C5-9FC7-F940-B90C-3B3F3CFBA6A9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283908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B99FA40-2967-504A-B077-4D15D8B4172F}"/>
              </a:ext>
            </a:extLst>
          </p:cNvPr>
          <p:cNvCxnSpPr>
            <a:cxnSpLocks/>
          </p:cNvCxnSpPr>
          <p:nvPr/>
        </p:nvCxnSpPr>
        <p:spPr>
          <a:xfrm>
            <a:off x="5415411" y="2875319"/>
            <a:ext cx="246386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15956F0-2957-6C43-8A3F-9AC0907CC128}"/>
              </a:ext>
            </a:extLst>
          </p:cNvPr>
          <p:cNvCxnSpPr>
            <a:cxnSpLocks/>
          </p:cNvCxnSpPr>
          <p:nvPr/>
        </p:nvCxnSpPr>
        <p:spPr>
          <a:xfrm>
            <a:off x="4546914" y="2875319"/>
            <a:ext cx="333235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1C4FCDE-71CD-2248-A4B0-AF39A889C3F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678417" y="2875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3409D76-563F-E748-BCBC-C3F9FCF715A8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24771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8AB1F2F-BA7D-034F-A566-D9D0376C27F0}"/>
              </a:ext>
            </a:extLst>
          </p:cNvPr>
          <p:cNvCxnSpPr>
            <a:cxnSpLocks/>
            <a:endCxn id="87" idx="7"/>
          </p:cNvCxnSpPr>
          <p:nvPr/>
        </p:nvCxnSpPr>
        <p:spPr>
          <a:xfrm flipH="1">
            <a:off x="8895587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B118ED2-42A1-8A40-BEA5-714142E94E0E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8020902" y="2875319"/>
            <a:ext cx="73305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09A01D2-E02E-B84E-876A-45D16A8E6372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152405" y="2875319"/>
            <a:ext cx="160155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EBB4AF51-9C9A-6642-BCE4-23427CA2794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6283908" y="2875319"/>
            <a:ext cx="247004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5FCEC94C-64F2-8745-8751-44579AE928D4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415411" y="2875319"/>
            <a:ext cx="333854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2CDA91D4-61D0-4A42-B4AC-F7978CCB7E5A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4546914" y="2875319"/>
            <a:ext cx="420704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B08B792-20C0-BE4A-8B99-708CD986D422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678417" y="2875319"/>
            <a:ext cx="507553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4A0FCD7-1AC0-7641-9797-F31A9F97217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2809920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A3990C6-450E-174E-A065-0EBE03EA392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081590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F419262-E6AC-9844-B743-0E3FB3A15544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7152406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EF2C7FB-F20D-0D4F-A087-B917658499BA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7152406" y="2875319"/>
            <a:ext cx="160154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7136E0-086F-F34A-90C3-2F00F49FEE71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7152406" y="2875319"/>
            <a:ext cx="247004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63D61323-9268-2A4F-A42A-A17537AF85B8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283908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3EFCA04-3D90-0E4A-BC53-342B713E129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415411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6996811B-42F7-3143-B584-E44FE33D725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546914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933E563-433A-E64E-AF38-18CD4B5895ED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678417" y="2875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EA51427-265C-A745-9A0E-94D921544FEB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693268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A0E3C65-6046-0A4A-91E9-6772A9AEDBCE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8895586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F2DEA488-25B6-9D48-9C46-EE97D1E2EF9C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8020902" y="2875319"/>
            <a:ext cx="160155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565F941-385E-AB45-825F-38EF7F6FEED6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152405" y="2875319"/>
            <a:ext cx="247004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119387A-08D4-C04B-AEF7-45F6CE7A509B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6283908" y="2875319"/>
            <a:ext cx="333854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200A9792-00E7-A748-B4B2-36D96BA71380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EC6003C8-F2AF-4140-862F-2B181F593B39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D96621AB-68E2-7548-A874-895D186E3C7D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6283908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92D3CC04-26A8-1048-94A3-3D26D27E5A58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546914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F78E4B4F-A321-5E49-AC11-428312BAEC0C}"/>
              </a:ext>
            </a:extLst>
          </p:cNvPr>
          <p:cNvCxnSpPr>
            <a:cxnSpLocks/>
          </p:cNvCxnSpPr>
          <p:nvPr/>
        </p:nvCxnSpPr>
        <p:spPr>
          <a:xfrm>
            <a:off x="2809918" y="2242319"/>
            <a:ext cx="50693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B1C11EC-19D1-7D4B-9409-23CADD4C31D9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D4EC001D-0AB8-4242-A44A-B5ABA0BC1CF7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6D8F025A-BB31-6448-A5BF-B00BE1E11B40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1F71C9-47FA-474A-B501-D9D634BC414D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95DCD619-AEC2-CA4C-99BD-76000347DC0B}"/>
              </a:ext>
            </a:extLst>
          </p:cNvPr>
          <p:cNvCxnSpPr>
            <a:cxnSpLocks/>
          </p:cNvCxnSpPr>
          <p:nvPr/>
        </p:nvCxnSpPr>
        <p:spPr>
          <a:xfrm>
            <a:off x="3607601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93341DCA-B752-4B4F-B708-185ED97650C8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D5C8E030-7EF9-3B46-83DD-9DC5DACA8FA5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E0EEB909-57FC-744D-97DD-B699D47701DF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478EF494-0C9F-D344-B4D1-D8C47A56DFCD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98DB4334-42FD-3845-8C88-C158976CD92E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D73CA693-6A1F-6342-8FD2-21D511C1F66C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BADD9138-00DD-AA4E-BA78-E9FD477F67CE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4546914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66922609-6405-DF4B-AE92-846DEB7FF33E}"/>
              </a:ext>
            </a:extLst>
          </p:cNvPr>
          <p:cNvCxnSpPr>
            <a:cxnSpLocks/>
          </p:cNvCxnSpPr>
          <p:nvPr/>
        </p:nvCxnSpPr>
        <p:spPr>
          <a:xfrm>
            <a:off x="4476098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6196A8A4-315A-694A-A25E-1B90A5D3C30E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0BD36534-78F2-734B-A7FB-63E0B2C2AF97}"/>
              </a:ext>
            </a:extLst>
          </p:cNvPr>
          <p:cNvCxnSpPr>
            <a:cxnSpLocks/>
          </p:cNvCxnSpPr>
          <p:nvPr/>
        </p:nvCxnSpPr>
        <p:spPr>
          <a:xfrm>
            <a:off x="2809918" y="2242319"/>
            <a:ext cx="15953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3D1006EF-CEFE-CD40-A7CA-BB8E91AB9DB3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214F926-1437-0445-B118-4292F72D6651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171F909B-50A4-4449-BF22-22F2DF20788E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A54566B8-3973-0B48-A761-F72E4E554F62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841B4D7B-62A1-D842-B5B2-C58BAC35D1FC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4546914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8E0B56CB-1892-C840-B368-2E65F3191D27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9F18EB8E-AAF4-AC49-8870-C1E7F674715E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6283908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8DBBF3D2-9BE1-C443-B518-7DDEC1A7D975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9FDD2ED6-EE7C-EE4E-AB58-A01450AD292E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3FE1EFA-C689-9C4F-834C-650D48C8F8F5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58142329-2F92-374E-BB1D-9513D28CFEBF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B5200CED-0166-D54C-ACBE-F41E445E9611}"/>
              </a:ext>
            </a:extLst>
          </p:cNvPr>
          <p:cNvCxnSpPr>
            <a:cxnSpLocks/>
          </p:cNvCxnSpPr>
          <p:nvPr/>
        </p:nvCxnSpPr>
        <p:spPr>
          <a:xfrm>
            <a:off x="5344595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4388FBEB-BDB7-2C43-88D4-3EB5C9637BBB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CAAB5EFE-0F46-4D4C-97DC-796C08FDD735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BDA2F61-270C-7D41-8D9E-55D64A6B23A5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6FF60609-1112-8248-BDF1-24E72F4DFF45}"/>
              </a:ext>
            </a:extLst>
          </p:cNvPr>
          <p:cNvCxnSpPr>
            <a:cxnSpLocks/>
          </p:cNvCxnSpPr>
          <p:nvPr/>
        </p:nvCxnSpPr>
        <p:spPr>
          <a:xfrm>
            <a:off x="2739104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5BBFF3D9-8CE0-F143-9220-0BC5CC6D910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70745DF-AD82-004F-A938-5D4B9BEBDA8F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01E6E539-0F1D-2940-B519-46840E75789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C32CBA85-A1A7-2C44-AA50-78B9557BD64E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8716E6A-4BFC-3346-88D3-77D6BE5EDA33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B1ED700D-B763-DC49-9AA9-78156F4B6072}"/>
              </a:ext>
            </a:extLst>
          </p:cNvPr>
          <p:cNvCxnSpPr>
            <a:cxnSpLocks/>
          </p:cNvCxnSpPr>
          <p:nvPr/>
        </p:nvCxnSpPr>
        <p:spPr>
          <a:xfrm flipH="1">
            <a:off x="2809918" y="2242319"/>
            <a:ext cx="50693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0872FB8D-8554-4B43-B122-125D87B051DD}"/>
              </a:ext>
            </a:extLst>
          </p:cNvPr>
          <p:cNvCxnSpPr>
            <a:cxnSpLocks/>
          </p:cNvCxnSpPr>
          <p:nvPr/>
        </p:nvCxnSpPr>
        <p:spPr>
          <a:xfrm>
            <a:off x="6213092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67793A5A-4F8F-8A46-8648-F2EFA1B75B9C}"/>
              </a:ext>
            </a:extLst>
          </p:cNvPr>
          <p:cNvCxnSpPr>
            <a:cxnSpLocks/>
          </p:cNvCxnSpPr>
          <p:nvPr/>
        </p:nvCxnSpPr>
        <p:spPr>
          <a:xfrm flipH="1">
            <a:off x="6283908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056A4DB3-3B9F-274E-A296-6A0464DBED26}"/>
              </a:ext>
            </a:extLst>
          </p:cNvPr>
          <p:cNvCxnSpPr>
            <a:cxnSpLocks/>
          </p:cNvCxnSpPr>
          <p:nvPr/>
        </p:nvCxnSpPr>
        <p:spPr>
          <a:xfrm flipH="1">
            <a:off x="6283908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9ECBA9BE-4468-EB49-B035-D3FCAD67FDF7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6283908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51488FD-5639-C34D-992E-BC5ED8EA41C5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339CF95B-CD29-A04E-8B96-36C764634062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6BFA0164-E368-024C-A763-896574849B19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B21C9A4E-9184-C44A-A684-606CEC3C2597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CD1BF504-2AE3-3F41-9286-74642C60CD00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4ECAE2B3-5892-9743-8006-985BDF7AF987}"/>
              </a:ext>
            </a:extLst>
          </p:cNvPr>
          <p:cNvCxnSpPr>
            <a:cxnSpLocks/>
          </p:cNvCxnSpPr>
          <p:nvPr/>
        </p:nvCxnSpPr>
        <p:spPr>
          <a:xfrm>
            <a:off x="7950086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997C4D08-0B9C-AB41-B8DD-84F8BF817339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8020902" y="2237452"/>
            <a:ext cx="7330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286886D-FE92-3A46-8637-E7ED9336D9FF}"/>
              </a:ext>
            </a:extLst>
          </p:cNvPr>
          <p:cNvCxnSpPr>
            <a:cxnSpLocks/>
          </p:cNvCxnSpPr>
          <p:nvPr/>
        </p:nvCxnSpPr>
        <p:spPr>
          <a:xfrm>
            <a:off x="7152404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25E8D32A-026C-734E-8D7A-D47ACA93FED9}"/>
              </a:ext>
            </a:extLst>
          </p:cNvPr>
          <p:cNvCxnSpPr>
            <a:cxnSpLocks/>
          </p:cNvCxnSpPr>
          <p:nvPr/>
        </p:nvCxnSpPr>
        <p:spPr>
          <a:xfrm>
            <a:off x="6283907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EC5341CE-28B0-734F-A1F2-6E475C34209B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246386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B17E2646-6BDA-184C-ACBC-E4743C8EC259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333235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8B78587-1D1F-2C41-B879-FE216F342E51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514D89D4-7662-384B-B13B-F175AACD7C02}"/>
              </a:ext>
            </a:extLst>
          </p:cNvPr>
          <p:cNvCxnSpPr>
            <a:cxnSpLocks/>
          </p:cNvCxnSpPr>
          <p:nvPr/>
        </p:nvCxnSpPr>
        <p:spPr>
          <a:xfrm>
            <a:off x="8824770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6A155B25-7DA2-5148-ACB9-FBBBC9DF784B}"/>
              </a:ext>
            </a:extLst>
          </p:cNvPr>
          <p:cNvCxnSpPr>
            <a:cxnSpLocks/>
          </p:cNvCxnSpPr>
          <p:nvPr/>
        </p:nvCxnSpPr>
        <p:spPr>
          <a:xfrm flipH="1">
            <a:off x="8895586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1F42A45D-7FB5-F745-BE1E-5CC685460405}"/>
              </a:ext>
            </a:extLst>
          </p:cNvPr>
          <p:cNvCxnSpPr>
            <a:cxnSpLocks/>
            <a:stCxn id="68" idx="5"/>
          </p:cNvCxnSpPr>
          <p:nvPr/>
        </p:nvCxnSpPr>
        <p:spPr>
          <a:xfrm>
            <a:off x="8020902" y="2237452"/>
            <a:ext cx="7330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F7644314-EE5E-6343-B8F5-BD769588DD14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5D9CE6FA-498F-044E-BC06-F7ED56AF0298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6283908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EB569D2B-F0D3-6741-AE02-5E041295B365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1D745C08-E71E-8E41-BDD1-41D2A8E66E9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546914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84516AA3-C795-C142-9011-34DC2CA95652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99200233-54DB-8F49-86DC-9A952C9E3C82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845EF28C-4CF7-0F49-8282-7C1B10938BFA}"/>
              </a:ext>
            </a:extLst>
          </p:cNvPr>
          <p:cNvCxnSpPr>
            <a:cxnSpLocks/>
          </p:cNvCxnSpPr>
          <p:nvPr/>
        </p:nvCxnSpPr>
        <p:spPr>
          <a:xfrm>
            <a:off x="7081589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B29449CF-11C3-F447-AA78-5B8ABFFB2559}"/>
              </a:ext>
            </a:extLst>
          </p:cNvPr>
          <p:cNvCxnSpPr>
            <a:cxnSpLocks/>
          </p:cNvCxnSpPr>
          <p:nvPr/>
        </p:nvCxnSpPr>
        <p:spPr>
          <a:xfrm flipH="1">
            <a:off x="7152405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3164CC9F-A0CA-7048-977A-F164B51CC945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77E56E17-0C9E-A84F-B127-CCB49DDB760B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8020902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4DEBD049-D9CF-3443-A642-F3E6D6E024F9}"/>
              </a:ext>
            </a:extLst>
          </p:cNvPr>
          <p:cNvCxnSpPr>
            <a:cxnSpLocks/>
          </p:cNvCxnSpPr>
          <p:nvPr/>
        </p:nvCxnSpPr>
        <p:spPr>
          <a:xfrm>
            <a:off x="6283907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DE941E5E-CA14-BA40-9BD9-4E4C0F1F90D0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F018C158-B5EF-484A-B45C-0D64AF16E313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74569DC5-DCA5-224B-BC11-516EE46632C6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142B8E20-6BD2-ED49-A157-402061866C51}"/>
              </a:ext>
            </a:extLst>
          </p:cNvPr>
          <p:cNvCxnSpPr>
            <a:cxnSpLocks/>
          </p:cNvCxnSpPr>
          <p:nvPr/>
        </p:nvCxnSpPr>
        <p:spPr>
          <a:xfrm>
            <a:off x="9693267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9E14F7B6-B841-7149-9275-DCB825A5D52E}"/>
              </a:ext>
            </a:extLst>
          </p:cNvPr>
          <p:cNvCxnSpPr>
            <a:cxnSpLocks/>
          </p:cNvCxnSpPr>
          <p:nvPr/>
        </p:nvCxnSpPr>
        <p:spPr>
          <a:xfrm>
            <a:off x="8895585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3A46EC9-7AC5-5441-AA50-B80F21428509}"/>
              </a:ext>
            </a:extLst>
          </p:cNvPr>
          <p:cNvCxnSpPr>
            <a:cxnSpLocks/>
            <a:stCxn id="68" idx="5"/>
          </p:cNvCxnSpPr>
          <p:nvPr/>
        </p:nvCxnSpPr>
        <p:spPr>
          <a:xfrm>
            <a:off x="8020902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63515DF2-9AEC-EB4F-B2CD-11BDCFDE199C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83F5BEA3-8C67-2245-919B-28A45F7170D4}"/>
              </a:ext>
            </a:extLst>
          </p:cNvPr>
          <p:cNvCxnSpPr>
            <a:cxnSpLocks/>
            <a:stCxn id="23" idx="0"/>
            <a:endCxn id="15" idx="2"/>
          </p:cNvCxnSpPr>
          <p:nvPr/>
        </p:nvCxnSpPr>
        <p:spPr>
          <a:xfrm flipV="1">
            <a:off x="3607602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B9ED156A-15A7-4B40-8C07-1CFCA15DA0B9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V="1">
            <a:off x="4476099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1E4261E4-A7BA-A442-B6F8-8C8E6F3BD387}"/>
              </a:ext>
            </a:extLst>
          </p:cNvPr>
          <p:cNvCxnSpPr>
            <a:cxnSpLocks/>
            <a:stCxn id="41" idx="1"/>
            <a:endCxn id="28" idx="2"/>
          </p:cNvCxnSpPr>
          <p:nvPr/>
        </p:nvCxnSpPr>
        <p:spPr>
          <a:xfrm flipH="1" flipV="1">
            <a:off x="4476099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EE4777A4-0B41-844D-88D6-1A9AD7236A02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2739105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574E4F54-A0BC-1840-BFCF-FBA35F2966FF}"/>
              </a:ext>
            </a:extLst>
          </p:cNvPr>
          <p:cNvCxnSpPr>
            <a:cxnSpLocks/>
            <a:stCxn id="68" idx="1"/>
            <a:endCxn id="5" idx="2"/>
          </p:cNvCxnSpPr>
          <p:nvPr/>
        </p:nvCxnSpPr>
        <p:spPr>
          <a:xfrm flipH="1" flipV="1">
            <a:off x="2739105" y="1736995"/>
            <a:ext cx="51401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Rectangle 724">
            <a:extLst>
              <a:ext uri="{FF2B5EF4-FFF2-40B4-BE49-F238E27FC236}">
                <a16:creationId xmlns:a16="http://schemas.microsoft.com/office/drawing/2014/main" id="{863E996F-5095-3C4D-8886-898682200087}"/>
              </a:ext>
            </a:extLst>
          </p:cNvPr>
          <p:cNvSpPr/>
          <p:nvPr/>
        </p:nvSpPr>
        <p:spPr>
          <a:xfrm>
            <a:off x="2373345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[CLS]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FB35E001-9D6F-604C-8EFC-7C24E2946C40}"/>
              </a:ext>
            </a:extLst>
          </p:cNvPr>
          <p:cNvSpPr/>
          <p:nvPr/>
        </p:nvSpPr>
        <p:spPr>
          <a:xfrm>
            <a:off x="3241842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2B4FA083-B1EF-4B44-AF20-AA5137F35CEC}"/>
              </a:ext>
            </a:extLst>
          </p:cNvPr>
          <p:cNvSpPr/>
          <p:nvPr/>
        </p:nvSpPr>
        <p:spPr>
          <a:xfrm>
            <a:off x="4110339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</a:t>
            </a:r>
            <a:r>
              <a:rPr lang="en-US" sz="1200" i="1" baseline="-25000" dirty="0"/>
              <a:t>2</a:t>
            </a:r>
            <a:endParaRPr lang="en-US" sz="1200" dirty="0"/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B28FD264-87F2-484E-AD39-971D4A778BEE}"/>
              </a:ext>
            </a:extLst>
          </p:cNvPr>
          <p:cNvSpPr/>
          <p:nvPr/>
        </p:nvSpPr>
        <p:spPr>
          <a:xfrm>
            <a:off x="4978836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</a:t>
            </a:r>
            <a:r>
              <a:rPr lang="en-US" sz="1200" i="1" baseline="-25000" dirty="0"/>
              <a:t>3</a:t>
            </a:r>
            <a:endParaRPr lang="en-US" sz="1200" dirty="0"/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A0F4FB55-7EB0-6B4B-88C7-C14B5B2BBEEE}"/>
              </a:ext>
            </a:extLst>
          </p:cNvPr>
          <p:cNvSpPr/>
          <p:nvPr/>
        </p:nvSpPr>
        <p:spPr>
          <a:xfrm>
            <a:off x="5847333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</a:t>
            </a:r>
            <a:r>
              <a:rPr lang="en-US" sz="1200" i="1" baseline="-25000" dirty="0"/>
              <a:t>4</a:t>
            </a:r>
            <a:endParaRPr lang="en-US" sz="1200" dirty="0"/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C149D163-F846-714B-821B-44DDE7722478}"/>
              </a:ext>
            </a:extLst>
          </p:cNvPr>
          <p:cNvSpPr/>
          <p:nvPr/>
        </p:nvSpPr>
        <p:spPr>
          <a:xfrm>
            <a:off x="6715830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</a:t>
            </a:r>
            <a:r>
              <a:rPr lang="en-US" sz="1200" i="1" baseline="-25000" dirty="0"/>
              <a:t>5</a:t>
            </a:r>
            <a:endParaRPr lang="en-US" sz="1200" dirty="0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928B7C50-A044-5043-97AE-525D6A37146B}"/>
              </a:ext>
            </a:extLst>
          </p:cNvPr>
          <p:cNvSpPr/>
          <p:nvPr/>
        </p:nvSpPr>
        <p:spPr>
          <a:xfrm>
            <a:off x="7584327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</a:t>
            </a:r>
            <a:r>
              <a:rPr lang="en-US" sz="1200" i="1" baseline="-25000" dirty="0"/>
              <a:t>6</a:t>
            </a:r>
            <a:endParaRPr lang="en-US" sz="1200" dirty="0"/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5F49B717-8093-5D4A-9930-5B423191D730}"/>
              </a:ext>
            </a:extLst>
          </p:cNvPr>
          <p:cNvSpPr/>
          <p:nvPr/>
        </p:nvSpPr>
        <p:spPr>
          <a:xfrm>
            <a:off x="2373345" y="5240359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DF74FA05-FFA3-6641-8D06-40F40D67AC53}"/>
              </a:ext>
            </a:extLst>
          </p:cNvPr>
          <p:cNvSpPr/>
          <p:nvPr/>
        </p:nvSpPr>
        <p:spPr>
          <a:xfrm>
            <a:off x="3241842" y="5240359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9CFFCD92-6436-D741-8E53-A9026E12F2C0}"/>
              </a:ext>
            </a:extLst>
          </p:cNvPr>
          <p:cNvSpPr/>
          <p:nvPr/>
        </p:nvSpPr>
        <p:spPr>
          <a:xfrm>
            <a:off x="4110339" y="5240359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C767559C-8930-8548-BB39-4C190BF4DEF9}"/>
              </a:ext>
            </a:extLst>
          </p:cNvPr>
          <p:cNvSpPr/>
          <p:nvPr/>
        </p:nvSpPr>
        <p:spPr>
          <a:xfrm>
            <a:off x="4978836" y="5240359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9F803814-88BC-AE4B-9F0C-C48ED918B841}"/>
              </a:ext>
            </a:extLst>
          </p:cNvPr>
          <p:cNvSpPr/>
          <p:nvPr/>
        </p:nvSpPr>
        <p:spPr>
          <a:xfrm>
            <a:off x="5847333" y="5240359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0FE90450-822F-7B45-88E6-250834AB7E38}"/>
              </a:ext>
            </a:extLst>
          </p:cNvPr>
          <p:cNvSpPr/>
          <p:nvPr/>
        </p:nvSpPr>
        <p:spPr>
          <a:xfrm>
            <a:off x="6715830" y="5240359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C4CE3E66-AF6B-604D-9E8D-98288394C9E7}"/>
              </a:ext>
            </a:extLst>
          </p:cNvPr>
          <p:cNvSpPr/>
          <p:nvPr/>
        </p:nvSpPr>
        <p:spPr>
          <a:xfrm>
            <a:off x="7584327" y="5240359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BB24CA42-EF7B-1242-A627-8C93D2DE0D0F}"/>
              </a:ext>
            </a:extLst>
          </p:cNvPr>
          <p:cNvSpPr/>
          <p:nvPr/>
        </p:nvSpPr>
        <p:spPr>
          <a:xfrm>
            <a:off x="2373345" y="5715487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0</a:t>
            </a:r>
          </a:p>
        </p:txBody>
      </p:sp>
      <p:sp>
        <p:nvSpPr>
          <p:cNvPr id="748" name="Rectangle 747">
            <a:extLst>
              <a:ext uri="{FF2B5EF4-FFF2-40B4-BE49-F238E27FC236}">
                <a16:creationId xmlns:a16="http://schemas.microsoft.com/office/drawing/2014/main" id="{8D99238B-3B54-784D-97FB-98DAB84834F3}"/>
              </a:ext>
            </a:extLst>
          </p:cNvPr>
          <p:cNvSpPr/>
          <p:nvPr/>
        </p:nvSpPr>
        <p:spPr>
          <a:xfrm>
            <a:off x="3241842" y="5715487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1</a:t>
            </a:r>
          </a:p>
        </p:txBody>
      </p:sp>
      <p:sp>
        <p:nvSpPr>
          <p:cNvPr id="749" name="Rectangle 748">
            <a:extLst>
              <a:ext uri="{FF2B5EF4-FFF2-40B4-BE49-F238E27FC236}">
                <a16:creationId xmlns:a16="http://schemas.microsoft.com/office/drawing/2014/main" id="{71EDD4DF-232C-C54D-AA0C-5282491810B1}"/>
              </a:ext>
            </a:extLst>
          </p:cNvPr>
          <p:cNvSpPr/>
          <p:nvPr/>
        </p:nvSpPr>
        <p:spPr>
          <a:xfrm>
            <a:off x="4110339" y="5715487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2</a:t>
            </a: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D862E9C3-D5FE-E842-8965-49F425F48085}"/>
              </a:ext>
            </a:extLst>
          </p:cNvPr>
          <p:cNvSpPr/>
          <p:nvPr/>
        </p:nvSpPr>
        <p:spPr>
          <a:xfrm>
            <a:off x="4978836" y="5715487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3</a:t>
            </a:r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B2136D46-758A-1647-9D7A-203124A390D0}"/>
              </a:ext>
            </a:extLst>
          </p:cNvPr>
          <p:cNvSpPr/>
          <p:nvPr/>
        </p:nvSpPr>
        <p:spPr>
          <a:xfrm>
            <a:off x="5847333" y="5715487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4</a:t>
            </a:r>
          </a:p>
        </p:txBody>
      </p:sp>
      <p:sp>
        <p:nvSpPr>
          <p:cNvPr id="752" name="Rectangle 751">
            <a:extLst>
              <a:ext uri="{FF2B5EF4-FFF2-40B4-BE49-F238E27FC236}">
                <a16:creationId xmlns:a16="http://schemas.microsoft.com/office/drawing/2014/main" id="{C77049AB-66DC-504D-B6C3-16631D89C5C3}"/>
              </a:ext>
            </a:extLst>
          </p:cNvPr>
          <p:cNvSpPr/>
          <p:nvPr/>
        </p:nvSpPr>
        <p:spPr>
          <a:xfrm>
            <a:off x="6715830" y="5715487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5</a:t>
            </a:r>
          </a:p>
        </p:txBody>
      </p:sp>
      <p:sp>
        <p:nvSpPr>
          <p:cNvPr id="753" name="Rectangle 752">
            <a:extLst>
              <a:ext uri="{FF2B5EF4-FFF2-40B4-BE49-F238E27FC236}">
                <a16:creationId xmlns:a16="http://schemas.microsoft.com/office/drawing/2014/main" id="{63602D60-9A3C-4F41-8496-6DC2911AA723}"/>
              </a:ext>
            </a:extLst>
          </p:cNvPr>
          <p:cNvSpPr/>
          <p:nvPr/>
        </p:nvSpPr>
        <p:spPr>
          <a:xfrm>
            <a:off x="7584327" y="5715487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6</a:t>
            </a:r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F1959A77-F036-D14B-84C5-931D47161879}"/>
              </a:ext>
            </a:extLst>
          </p:cNvPr>
          <p:cNvSpPr/>
          <p:nvPr/>
        </p:nvSpPr>
        <p:spPr>
          <a:xfrm>
            <a:off x="2381855" y="4984009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AEC364E3-5570-2943-948F-4A04120CB7B9}"/>
              </a:ext>
            </a:extLst>
          </p:cNvPr>
          <p:cNvSpPr/>
          <p:nvPr/>
        </p:nvSpPr>
        <p:spPr>
          <a:xfrm>
            <a:off x="3250352" y="4984009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5917E3CC-5E93-BE41-A8F3-4F4B66E22E9D}"/>
              </a:ext>
            </a:extLst>
          </p:cNvPr>
          <p:cNvSpPr/>
          <p:nvPr/>
        </p:nvSpPr>
        <p:spPr>
          <a:xfrm>
            <a:off x="4118849" y="4984009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61" name="Rectangle 760">
            <a:extLst>
              <a:ext uri="{FF2B5EF4-FFF2-40B4-BE49-F238E27FC236}">
                <a16:creationId xmlns:a16="http://schemas.microsoft.com/office/drawing/2014/main" id="{E3929D19-9CA8-6949-8825-73DAB7012F19}"/>
              </a:ext>
            </a:extLst>
          </p:cNvPr>
          <p:cNvSpPr/>
          <p:nvPr/>
        </p:nvSpPr>
        <p:spPr>
          <a:xfrm>
            <a:off x="4987346" y="4984009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81A75358-8212-434D-AB4E-70BB3A3F9505}"/>
              </a:ext>
            </a:extLst>
          </p:cNvPr>
          <p:cNvSpPr/>
          <p:nvPr/>
        </p:nvSpPr>
        <p:spPr>
          <a:xfrm>
            <a:off x="5855843" y="4984009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1162F87B-CEF2-154D-8D17-E585B2BB81ED}"/>
              </a:ext>
            </a:extLst>
          </p:cNvPr>
          <p:cNvSpPr/>
          <p:nvPr/>
        </p:nvSpPr>
        <p:spPr>
          <a:xfrm>
            <a:off x="6724340" y="4984009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2A22D98B-09F3-C64C-A781-9747D40CAE24}"/>
              </a:ext>
            </a:extLst>
          </p:cNvPr>
          <p:cNvSpPr/>
          <p:nvPr/>
        </p:nvSpPr>
        <p:spPr>
          <a:xfrm>
            <a:off x="7592837" y="4984009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F7E22233-C347-854D-A4D4-6E1AC2516344}"/>
              </a:ext>
            </a:extLst>
          </p:cNvPr>
          <p:cNvSpPr/>
          <p:nvPr/>
        </p:nvSpPr>
        <p:spPr>
          <a:xfrm>
            <a:off x="9329831" y="4984009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62782A0B-BBDD-F940-AC1B-60BF76A1D109}"/>
              </a:ext>
            </a:extLst>
          </p:cNvPr>
          <p:cNvSpPr/>
          <p:nvPr/>
        </p:nvSpPr>
        <p:spPr>
          <a:xfrm>
            <a:off x="2381855" y="5469093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5ED54863-A39E-C041-ABBA-0B44611212B8}"/>
              </a:ext>
            </a:extLst>
          </p:cNvPr>
          <p:cNvSpPr/>
          <p:nvPr/>
        </p:nvSpPr>
        <p:spPr>
          <a:xfrm>
            <a:off x="3250352" y="5469093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07D820A6-422D-5041-8E24-9236EBF3D4E6}"/>
              </a:ext>
            </a:extLst>
          </p:cNvPr>
          <p:cNvSpPr/>
          <p:nvPr/>
        </p:nvSpPr>
        <p:spPr>
          <a:xfrm>
            <a:off x="4118849" y="5469093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E0A20345-4E3D-3543-A720-3178EE7E9068}"/>
              </a:ext>
            </a:extLst>
          </p:cNvPr>
          <p:cNvSpPr/>
          <p:nvPr/>
        </p:nvSpPr>
        <p:spPr>
          <a:xfrm>
            <a:off x="4987346" y="5469093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72" name="Rectangle 771">
            <a:extLst>
              <a:ext uri="{FF2B5EF4-FFF2-40B4-BE49-F238E27FC236}">
                <a16:creationId xmlns:a16="http://schemas.microsoft.com/office/drawing/2014/main" id="{8664AA44-3014-D949-89CA-DBD139B187DC}"/>
              </a:ext>
            </a:extLst>
          </p:cNvPr>
          <p:cNvSpPr/>
          <p:nvPr/>
        </p:nvSpPr>
        <p:spPr>
          <a:xfrm>
            <a:off x="5855843" y="5469093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41AB4644-D912-5346-88D6-469DC38B0F63}"/>
              </a:ext>
            </a:extLst>
          </p:cNvPr>
          <p:cNvSpPr/>
          <p:nvPr/>
        </p:nvSpPr>
        <p:spPr>
          <a:xfrm>
            <a:off x="6724340" y="5469093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6F9C1E4F-3AD2-634D-BC0C-7977DD7A5AE2}"/>
              </a:ext>
            </a:extLst>
          </p:cNvPr>
          <p:cNvSpPr/>
          <p:nvPr/>
        </p:nvSpPr>
        <p:spPr>
          <a:xfrm>
            <a:off x="7592837" y="5469093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75" name="Rectangle 774">
            <a:extLst>
              <a:ext uri="{FF2B5EF4-FFF2-40B4-BE49-F238E27FC236}">
                <a16:creationId xmlns:a16="http://schemas.microsoft.com/office/drawing/2014/main" id="{03E45BC0-A27C-5A4F-9E5E-769E1C19F1C6}"/>
              </a:ext>
            </a:extLst>
          </p:cNvPr>
          <p:cNvSpPr/>
          <p:nvPr/>
        </p:nvSpPr>
        <p:spPr>
          <a:xfrm>
            <a:off x="9329831" y="5469093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DF2C270A-DC16-3148-AA23-AE3A403E0361}"/>
              </a:ext>
            </a:extLst>
          </p:cNvPr>
          <p:cNvSpPr txBox="1"/>
          <p:nvPr/>
        </p:nvSpPr>
        <p:spPr>
          <a:xfrm>
            <a:off x="1363387" y="4758103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</a:t>
            </a:r>
          </a:p>
          <a:p>
            <a:r>
              <a:rPr lang="en-US" sz="1200" dirty="0"/>
              <a:t>Embeddings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ABDCFD95-329A-5647-8F16-332645859D86}"/>
              </a:ext>
            </a:extLst>
          </p:cNvPr>
          <p:cNvSpPr txBox="1"/>
          <p:nvPr/>
        </p:nvSpPr>
        <p:spPr>
          <a:xfrm>
            <a:off x="1363387" y="525004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Segment</a:t>
            </a:r>
          </a:p>
          <a:p>
            <a:r>
              <a:rPr lang="en-US" sz="1200" dirty="0"/>
              <a:t>Embeddings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89789564-39D9-1B4F-AA57-9716AFD89CC4}"/>
              </a:ext>
            </a:extLst>
          </p:cNvPr>
          <p:cNvSpPr txBox="1"/>
          <p:nvPr/>
        </p:nvSpPr>
        <p:spPr>
          <a:xfrm>
            <a:off x="1363387" y="5741980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Position</a:t>
            </a:r>
          </a:p>
          <a:p>
            <a:r>
              <a:rPr lang="en-US" sz="1200" dirty="0"/>
              <a:t>Embeddings</a:t>
            </a:r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CBBA679B-D954-AB4F-B642-F89EBB54DC56}"/>
              </a:ext>
            </a:extLst>
          </p:cNvPr>
          <p:cNvSpPr/>
          <p:nvPr/>
        </p:nvSpPr>
        <p:spPr>
          <a:xfrm>
            <a:off x="8452661" y="4756104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</a:t>
            </a:r>
            <a:r>
              <a:rPr lang="en-US" sz="1200" i="1" baseline="-25000" dirty="0"/>
              <a:t>7</a:t>
            </a:r>
            <a:endParaRPr lang="en-US" sz="1200" dirty="0"/>
          </a:p>
        </p:txBody>
      </p:sp>
      <p:sp>
        <p:nvSpPr>
          <p:cNvPr id="782" name="Rectangle 781">
            <a:extLst>
              <a:ext uri="{FF2B5EF4-FFF2-40B4-BE49-F238E27FC236}">
                <a16:creationId xmlns:a16="http://schemas.microsoft.com/office/drawing/2014/main" id="{9D503F30-6E96-7D46-9767-612D7A4208C9}"/>
              </a:ext>
            </a:extLst>
          </p:cNvPr>
          <p:cNvSpPr/>
          <p:nvPr/>
        </p:nvSpPr>
        <p:spPr>
          <a:xfrm>
            <a:off x="8452661" y="5238738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C8963113-2ED9-9949-A167-4D507E611C47}"/>
              </a:ext>
            </a:extLst>
          </p:cNvPr>
          <p:cNvSpPr/>
          <p:nvPr/>
        </p:nvSpPr>
        <p:spPr>
          <a:xfrm>
            <a:off x="8452661" y="5713866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7</a:t>
            </a:r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223673AF-689A-8A40-B47A-BA512E151ADD}"/>
              </a:ext>
            </a:extLst>
          </p:cNvPr>
          <p:cNvSpPr/>
          <p:nvPr/>
        </p:nvSpPr>
        <p:spPr>
          <a:xfrm>
            <a:off x="8459011" y="4984704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96B1DE59-3DA0-B540-8FF4-3723E35EAF4C}"/>
              </a:ext>
            </a:extLst>
          </p:cNvPr>
          <p:cNvSpPr/>
          <p:nvPr/>
        </p:nvSpPr>
        <p:spPr>
          <a:xfrm>
            <a:off x="8459011" y="5469788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8F44B-8023-4E4D-BC88-731DB9589380}"/>
              </a:ext>
            </a:extLst>
          </p:cNvPr>
          <p:cNvSpPr txBox="1"/>
          <p:nvPr/>
        </p:nvSpPr>
        <p:spPr>
          <a:xfrm>
            <a:off x="51760" y="39445"/>
            <a:ext cx="1004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of BERT, showing composition of input embeddings. Redrawn from Devlin et al. (NAACL 2019)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9F4FA394-F358-C242-A749-13B87AFD135E}"/>
              </a:ext>
            </a:extLst>
          </p:cNvPr>
          <p:cNvSpPr txBox="1"/>
          <p:nvPr/>
        </p:nvSpPr>
        <p:spPr>
          <a:xfrm>
            <a:off x="0" y="652773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By Jimmy Lin (</a:t>
            </a:r>
            <a:r>
              <a:rPr lang="en-US" sz="1400" dirty="0" err="1"/>
              <a:t>jimmylin@uwaterloo.ca</a:t>
            </a:r>
            <a:r>
              <a:rPr lang="en-US" sz="1400" dirty="0"/>
              <a:t>), released under Creative Commons Attribution 4.0 International (CC BY 4.0): https://</a:t>
            </a:r>
            <a:r>
              <a:rPr lang="en-US" sz="1400" dirty="0" err="1"/>
              <a:t>creativecommons.org</a:t>
            </a:r>
            <a:r>
              <a:rPr lang="en-US" sz="1400" dirty="0"/>
              <a:t>/licenses/by/4.0/</a:t>
            </a:r>
          </a:p>
        </p:txBody>
      </p:sp>
    </p:spTree>
    <p:extLst>
      <p:ext uri="{BB962C8B-B14F-4D97-AF65-F5344CB8AC3E}">
        <p14:creationId xmlns:p14="http://schemas.microsoft.com/office/powerpoint/2010/main" val="152394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40A8B8E6-D2AC-974A-B3BD-25BCBE59ABD6}"/>
              </a:ext>
            </a:extLst>
          </p:cNvPr>
          <p:cNvSpPr/>
          <p:nvPr/>
        </p:nvSpPr>
        <p:spPr>
          <a:xfrm>
            <a:off x="2093205" y="1117459"/>
            <a:ext cx="8236128" cy="3503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9AB87EBB-4636-7442-8205-CB4F2A0611EC}"/>
              </a:ext>
            </a:extLst>
          </p:cNvPr>
          <p:cNvCxnSpPr>
            <a:cxnSpLocks/>
            <a:stCxn id="23" idx="7"/>
            <a:endCxn id="91" idx="2"/>
          </p:cNvCxnSpPr>
          <p:nvPr/>
        </p:nvCxnSpPr>
        <p:spPr>
          <a:xfrm flipV="1">
            <a:off x="3678417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65817E6A-C7AA-264D-9720-90611999D16F}"/>
              </a:ext>
            </a:extLst>
          </p:cNvPr>
          <p:cNvCxnSpPr>
            <a:cxnSpLocks/>
            <a:stCxn id="59" idx="7"/>
            <a:endCxn id="91" idx="2"/>
          </p:cNvCxnSpPr>
          <p:nvPr/>
        </p:nvCxnSpPr>
        <p:spPr>
          <a:xfrm flipV="1">
            <a:off x="7152405" y="1736995"/>
            <a:ext cx="254086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1D1D37CB-FE22-3245-A795-ADB44764406D}"/>
              </a:ext>
            </a:extLst>
          </p:cNvPr>
          <p:cNvCxnSpPr>
            <a:cxnSpLocks/>
            <a:stCxn id="50" idx="7"/>
            <a:endCxn id="91" idx="2"/>
          </p:cNvCxnSpPr>
          <p:nvPr/>
        </p:nvCxnSpPr>
        <p:spPr>
          <a:xfrm flipV="1">
            <a:off x="6283908" y="1736995"/>
            <a:ext cx="340936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828EE6B8-D9E8-ED41-93BD-FA1CD2E8C4E4}"/>
              </a:ext>
            </a:extLst>
          </p:cNvPr>
          <p:cNvCxnSpPr>
            <a:cxnSpLocks/>
            <a:stCxn id="41" idx="7"/>
            <a:endCxn id="91" idx="2"/>
          </p:cNvCxnSpPr>
          <p:nvPr/>
        </p:nvCxnSpPr>
        <p:spPr>
          <a:xfrm flipV="1">
            <a:off x="5415411" y="1736995"/>
            <a:ext cx="427785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2AB8E010-5AB2-E844-8859-7B83022BA73B}"/>
              </a:ext>
            </a:extLst>
          </p:cNvPr>
          <p:cNvCxnSpPr>
            <a:cxnSpLocks/>
            <a:stCxn id="20" idx="7"/>
            <a:endCxn id="91" idx="2"/>
          </p:cNvCxnSpPr>
          <p:nvPr/>
        </p:nvCxnSpPr>
        <p:spPr>
          <a:xfrm flipV="1">
            <a:off x="2809920" y="1736995"/>
            <a:ext cx="688334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741343FD-C328-E44F-B694-AD9E46C07AB9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9693266" y="1736995"/>
            <a:ext cx="2" cy="3223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19EB9A5D-33C4-C945-A31E-79A8911EFE42}"/>
              </a:ext>
            </a:extLst>
          </p:cNvPr>
          <p:cNvCxnSpPr>
            <a:cxnSpLocks/>
            <a:stCxn id="86" idx="7"/>
            <a:endCxn id="91" idx="2"/>
          </p:cNvCxnSpPr>
          <p:nvPr/>
        </p:nvCxnSpPr>
        <p:spPr>
          <a:xfrm flipV="1">
            <a:off x="8895586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D28FEEDC-CADC-3748-B266-2CD47257695D}"/>
              </a:ext>
            </a:extLst>
          </p:cNvPr>
          <p:cNvCxnSpPr>
            <a:cxnSpLocks/>
            <a:stCxn id="86" idx="0"/>
            <a:endCxn id="82" idx="2"/>
          </p:cNvCxnSpPr>
          <p:nvPr/>
        </p:nvCxnSpPr>
        <p:spPr>
          <a:xfrm flipV="1">
            <a:off x="8824771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F28BE928-57C2-C345-B545-C4E82162D10D}"/>
              </a:ext>
            </a:extLst>
          </p:cNvPr>
          <p:cNvCxnSpPr>
            <a:cxnSpLocks/>
            <a:stCxn id="95" idx="1"/>
            <a:endCxn id="82" idx="2"/>
          </p:cNvCxnSpPr>
          <p:nvPr/>
        </p:nvCxnSpPr>
        <p:spPr>
          <a:xfrm flipH="1" flipV="1">
            <a:off x="8824771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CDAB42B0-BF29-4648-A579-45721D21BF0B}"/>
              </a:ext>
            </a:extLst>
          </p:cNvPr>
          <p:cNvCxnSpPr>
            <a:cxnSpLocks/>
            <a:stCxn id="23" idx="7"/>
            <a:endCxn id="82" idx="2"/>
          </p:cNvCxnSpPr>
          <p:nvPr/>
        </p:nvCxnSpPr>
        <p:spPr>
          <a:xfrm flipV="1">
            <a:off x="3678417" y="1736995"/>
            <a:ext cx="5146354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0943C7A5-CD6D-7D43-A5D7-B18C0A08CA91}"/>
              </a:ext>
            </a:extLst>
          </p:cNvPr>
          <p:cNvCxnSpPr>
            <a:cxnSpLocks/>
            <a:stCxn id="59" idx="7"/>
            <a:endCxn id="82" idx="2"/>
          </p:cNvCxnSpPr>
          <p:nvPr/>
        </p:nvCxnSpPr>
        <p:spPr>
          <a:xfrm flipV="1">
            <a:off x="7152405" y="1736995"/>
            <a:ext cx="16723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C5EE2717-E649-8147-8E07-963A385C87ED}"/>
              </a:ext>
            </a:extLst>
          </p:cNvPr>
          <p:cNvCxnSpPr>
            <a:cxnSpLocks/>
            <a:stCxn id="50" idx="7"/>
            <a:endCxn id="82" idx="2"/>
          </p:cNvCxnSpPr>
          <p:nvPr/>
        </p:nvCxnSpPr>
        <p:spPr>
          <a:xfrm flipV="1">
            <a:off x="6283908" y="1736995"/>
            <a:ext cx="254086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7F862597-F33F-0048-8AB9-853939BB0061}"/>
              </a:ext>
            </a:extLst>
          </p:cNvPr>
          <p:cNvCxnSpPr>
            <a:cxnSpLocks/>
            <a:stCxn id="41" idx="7"/>
            <a:endCxn id="82" idx="2"/>
          </p:cNvCxnSpPr>
          <p:nvPr/>
        </p:nvCxnSpPr>
        <p:spPr>
          <a:xfrm flipV="1">
            <a:off x="5415411" y="1736995"/>
            <a:ext cx="340936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7B8DB479-54D8-3446-AD51-A173D10552F8}"/>
              </a:ext>
            </a:extLst>
          </p:cNvPr>
          <p:cNvCxnSpPr>
            <a:cxnSpLocks/>
            <a:stCxn id="20" idx="7"/>
            <a:endCxn id="82" idx="2"/>
          </p:cNvCxnSpPr>
          <p:nvPr/>
        </p:nvCxnSpPr>
        <p:spPr>
          <a:xfrm flipV="1">
            <a:off x="2809920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8291159E-1ADF-8343-925C-033461ED15D1}"/>
              </a:ext>
            </a:extLst>
          </p:cNvPr>
          <p:cNvCxnSpPr>
            <a:cxnSpLocks/>
            <a:stCxn id="86" idx="1"/>
            <a:endCxn id="55" idx="2"/>
          </p:cNvCxnSpPr>
          <p:nvPr/>
        </p:nvCxnSpPr>
        <p:spPr>
          <a:xfrm flipH="1" flipV="1">
            <a:off x="7081590" y="1736995"/>
            <a:ext cx="167236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F8C241AE-63CC-D644-A0E4-ABBBFA60C907}"/>
              </a:ext>
            </a:extLst>
          </p:cNvPr>
          <p:cNvCxnSpPr>
            <a:cxnSpLocks/>
            <a:stCxn id="95" idx="1"/>
            <a:endCxn id="55" idx="2"/>
          </p:cNvCxnSpPr>
          <p:nvPr/>
        </p:nvCxnSpPr>
        <p:spPr>
          <a:xfrm flipH="1" flipV="1">
            <a:off x="7081590" y="1736995"/>
            <a:ext cx="254086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C49B6F19-373D-B54A-8299-47999867FC60}"/>
              </a:ext>
            </a:extLst>
          </p:cNvPr>
          <p:cNvCxnSpPr>
            <a:cxnSpLocks/>
            <a:stCxn id="23" idx="7"/>
            <a:endCxn id="55" idx="2"/>
          </p:cNvCxnSpPr>
          <p:nvPr/>
        </p:nvCxnSpPr>
        <p:spPr>
          <a:xfrm flipV="1">
            <a:off x="3678417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EFEE780-8CDF-8448-A819-25D9F43DECC9}"/>
              </a:ext>
            </a:extLst>
          </p:cNvPr>
          <p:cNvCxnSpPr>
            <a:cxnSpLocks/>
            <a:stCxn id="20" idx="7"/>
            <a:endCxn id="55" idx="2"/>
          </p:cNvCxnSpPr>
          <p:nvPr/>
        </p:nvCxnSpPr>
        <p:spPr>
          <a:xfrm flipV="1">
            <a:off x="2809920" y="1736995"/>
            <a:ext cx="427167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5712F557-8187-704C-8D17-BB2B891F5F1E}"/>
              </a:ext>
            </a:extLst>
          </p:cNvPr>
          <p:cNvCxnSpPr>
            <a:cxnSpLocks/>
            <a:stCxn id="41" idx="7"/>
            <a:endCxn id="55" idx="2"/>
          </p:cNvCxnSpPr>
          <p:nvPr/>
        </p:nvCxnSpPr>
        <p:spPr>
          <a:xfrm flipV="1">
            <a:off x="5415411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200BDE0A-485E-DD42-9CFD-52E6BB8D21D1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6283907" y="1736995"/>
            <a:ext cx="797683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B5303A99-092D-0241-BC98-CED55B349BBA}"/>
              </a:ext>
            </a:extLst>
          </p:cNvPr>
          <p:cNvCxnSpPr>
            <a:cxnSpLocks/>
            <a:stCxn id="59" idx="0"/>
            <a:endCxn id="55" idx="2"/>
          </p:cNvCxnSpPr>
          <p:nvPr/>
        </p:nvCxnSpPr>
        <p:spPr>
          <a:xfrm flipV="1">
            <a:off x="7081590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A8C6753A-415F-2C4C-A2DB-B08C16573465}"/>
              </a:ext>
            </a:extLst>
          </p:cNvPr>
          <p:cNvCxnSpPr>
            <a:cxnSpLocks/>
            <a:stCxn id="41" idx="7"/>
            <a:endCxn id="46" idx="2"/>
          </p:cNvCxnSpPr>
          <p:nvPr/>
        </p:nvCxnSpPr>
        <p:spPr>
          <a:xfrm flipV="1">
            <a:off x="5415411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B82DDEDF-97FA-A54E-9B5C-2C96B14AED20}"/>
              </a:ext>
            </a:extLst>
          </p:cNvPr>
          <p:cNvCxnSpPr>
            <a:cxnSpLocks/>
            <a:stCxn id="86" idx="1"/>
            <a:endCxn id="46" idx="2"/>
          </p:cNvCxnSpPr>
          <p:nvPr/>
        </p:nvCxnSpPr>
        <p:spPr>
          <a:xfrm flipH="1" flipV="1">
            <a:off x="6213093" y="1736995"/>
            <a:ext cx="254086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553C8048-A9B3-6B40-B430-E1D859B1663D}"/>
              </a:ext>
            </a:extLst>
          </p:cNvPr>
          <p:cNvCxnSpPr>
            <a:cxnSpLocks/>
            <a:stCxn id="59" idx="1"/>
            <a:endCxn id="46" idx="2"/>
          </p:cNvCxnSpPr>
          <p:nvPr/>
        </p:nvCxnSpPr>
        <p:spPr>
          <a:xfrm flipH="1" flipV="1">
            <a:off x="6213093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EA93BEFB-A0AA-6C49-9DD2-7486ADC615FD}"/>
              </a:ext>
            </a:extLst>
          </p:cNvPr>
          <p:cNvCxnSpPr>
            <a:cxnSpLocks/>
            <a:stCxn id="95" idx="1"/>
            <a:endCxn id="46" idx="2"/>
          </p:cNvCxnSpPr>
          <p:nvPr/>
        </p:nvCxnSpPr>
        <p:spPr>
          <a:xfrm flipH="1" flipV="1">
            <a:off x="6213093" y="1736995"/>
            <a:ext cx="340935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71960F6C-3821-7842-B0C8-5DE19CF848BA}"/>
              </a:ext>
            </a:extLst>
          </p:cNvPr>
          <p:cNvCxnSpPr>
            <a:cxnSpLocks/>
            <a:stCxn id="23" idx="7"/>
            <a:endCxn id="46" idx="2"/>
          </p:cNvCxnSpPr>
          <p:nvPr/>
        </p:nvCxnSpPr>
        <p:spPr>
          <a:xfrm flipV="1">
            <a:off x="3678417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8C9EB876-C7D4-A544-9A3A-92E4096514A3}"/>
              </a:ext>
            </a:extLst>
          </p:cNvPr>
          <p:cNvCxnSpPr>
            <a:cxnSpLocks/>
            <a:stCxn id="20" idx="7"/>
            <a:endCxn id="46" idx="2"/>
          </p:cNvCxnSpPr>
          <p:nvPr/>
        </p:nvCxnSpPr>
        <p:spPr>
          <a:xfrm flipV="1">
            <a:off x="2809920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0A476670-B204-224E-BA86-343B601F0B0A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6213093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D95B8880-9058-CB41-8253-F4532284EC71}"/>
              </a:ext>
            </a:extLst>
          </p:cNvPr>
          <p:cNvCxnSpPr>
            <a:cxnSpLocks/>
            <a:stCxn id="50" idx="1"/>
            <a:endCxn id="37" idx="2"/>
          </p:cNvCxnSpPr>
          <p:nvPr/>
        </p:nvCxnSpPr>
        <p:spPr>
          <a:xfrm flipH="1" flipV="1">
            <a:off x="5344596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22615664-7DF6-8B43-AC79-7F9A23EC32CC}"/>
              </a:ext>
            </a:extLst>
          </p:cNvPr>
          <p:cNvCxnSpPr>
            <a:cxnSpLocks/>
            <a:stCxn id="95" idx="1"/>
            <a:endCxn id="37" idx="2"/>
          </p:cNvCxnSpPr>
          <p:nvPr/>
        </p:nvCxnSpPr>
        <p:spPr>
          <a:xfrm flipH="1" flipV="1">
            <a:off x="5344596" y="1736995"/>
            <a:ext cx="427785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05B4CA05-1B39-1442-9B9A-581C7ACFF11B}"/>
              </a:ext>
            </a:extLst>
          </p:cNvPr>
          <p:cNvCxnSpPr>
            <a:cxnSpLocks/>
            <a:stCxn id="86" idx="1"/>
            <a:endCxn id="37" idx="2"/>
          </p:cNvCxnSpPr>
          <p:nvPr/>
        </p:nvCxnSpPr>
        <p:spPr>
          <a:xfrm flipH="1" flipV="1">
            <a:off x="5344596" y="1736995"/>
            <a:ext cx="340935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65AF6391-3068-924D-8191-B6AD90285571}"/>
              </a:ext>
            </a:extLst>
          </p:cNvPr>
          <p:cNvCxnSpPr>
            <a:cxnSpLocks/>
            <a:stCxn id="59" idx="1"/>
            <a:endCxn id="37" idx="2"/>
          </p:cNvCxnSpPr>
          <p:nvPr/>
        </p:nvCxnSpPr>
        <p:spPr>
          <a:xfrm flipH="1" flipV="1">
            <a:off x="5344596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83009D75-A936-0A40-8011-6840FA0664B7}"/>
              </a:ext>
            </a:extLst>
          </p:cNvPr>
          <p:cNvCxnSpPr>
            <a:cxnSpLocks/>
            <a:stCxn id="23" idx="7"/>
            <a:endCxn id="37" idx="2"/>
          </p:cNvCxnSpPr>
          <p:nvPr/>
        </p:nvCxnSpPr>
        <p:spPr>
          <a:xfrm flipV="1">
            <a:off x="3678417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87E099F0-A2EA-C949-BE1F-7AB261C46C6C}"/>
              </a:ext>
            </a:extLst>
          </p:cNvPr>
          <p:cNvCxnSpPr>
            <a:cxnSpLocks/>
            <a:stCxn id="20" idx="7"/>
            <a:endCxn id="37" idx="2"/>
          </p:cNvCxnSpPr>
          <p:nvPr/>
        </p:nvCxnSpPr>
        <p:spPr>
          <a:xfrm flipV="1">
            <a:off x="2809920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546645D3-3354-3E4D-A4D8-1C1D64FD6AF3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V="1">
            <a:off x="5344596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AFD8A3FA-6506-DA4B-8856-FB119F29680B}"/>
              </a:ext>
            </a:extLst>
          </p:cNvPr>
          <p:cNvCxnSpPr>
            <a:cxnSpLocks/>
            <a:stCxn id="20" idx="7"/>
            <a:endCxn id="15" idx="2"/>
          </p:cNvCxnSpPr>
          <p:nvPr/>
        </p:nvCxnSpPr>
        <p:spPr>
          <a:xfrm flipV="1">
            <a:off x="2809920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F442B8BA-692A-1F47-9C6C-A9831E69108A}"/>
              </a:ext>
            </a:extLst>
          </p:cNvPr>
          <p:cNvCxnSpPr>
            <a:cxnSpLocks/>
            <a:stCxn id="41" idx="1"/>
            <a:endCxn id="15" idx="2"/>
          </p:cNvCxnSpPr>
          <p:nvPr/>
        </p:nvCxnSpPr>
        <p:spPr>
          <a:xfrm flipH="1" flipV="1">
            <a:off x="3607602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61FCACD5-C945-734D-B9B5-7D94F06F6A70}"/>
              </a:ext>
            </a:extLst>
          </p:cNvPr>
          <p:cNvCxnSpPr>
            <a:cxnSpLocks/>
            <a:stCxn id="50" idx="1"/>
            <a:endCxn id="15" idx="2"/>
          </p:cNvCxnSpPr>
          <p:nvPr/>
        </p:nvCxnSpPr>
        <p:spPr>
          <a:xfrm flipH="1" flipV="1">
            <a:off x="3607602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76712F3D-F0D8-8041-80D7-E592FEB2D0FE}"/>
              </a:ext>
            </a:extLst>
          </p:cNvPr>
          <p:cNvCxnSpPr>
            <a:cxnSpLocks/>
            <a:stCxn id="59" idx="1"/>
            <a:endCxn id="15" idx="2"/>
          </p:cNvCxnSpPr>
          <p:nvPr/>
        </p:nvCxnSpPr>
        <p:spPr>
          <a:xfrm flipH="1" flipV="1">
            <a:off x="3607602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05C3AE0D-FA3C-CB41-B9D7-9BD4DCAFC7A7}"/>
              </a:ext>
            </a:extLst>
          </p:cNvPr>
          <p:cNvCxnSpPr>
            <a:cxnSpLocks/>
            <a:stCxn id="86" idx="1"/>
            <a:endCxn id="15" idx="2"/>
          </p:cNvCxnSpPr>
          <p:nvPr/>
        </p:nvCxnSpPr>
        <p:spPr>
          <a:xfrm flipH="1" flipV="1">
            <a:off x="3607602" y="1736995"/>
            <a:ext cx="514635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EB137B92-9D55-D84C-9904-A4EB81A6D5D8}"/>
              </a:ext>
            </a:extLst>
          </p:cNvPr>
          <p:cNvCxnSpPr>
            <a:cxnSpLocks/>
            <a:stCxn id="95" idx="1"/>
            <a:endCxn id="15" idx="2"/>
          </p:cNvCxnSpPr>
          <p:nvPr/>
        </p:nvCxnSpPr>
        <p:spPr>
          <a:xfrm flipH="1" flipV="1">
            <a:off x="3607602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935250BD-9632-9645-BD7E-C64B8EA81256}"/>
              </a:ext>
            </a:extLst>
          </p:cNvPr>
          <p:cNvCxnSpPr>
            <a:cxnSpLocks/>
            <a:stCxn id="86" idx="1"/>
            <a:endCxn id="5" idx="2"/>
          </p:cNvCxnSpPr>
          <p:nvPr/>
        </p:nvCxnSpPr>
        <p:spPr>
          <a:xfrm flipH="1" flipV="1">
            <a:off x="2739105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6FBBF919-9B00-B44A-9EBD-80FEA3F19050}"/>
              </a:ext>
            </a:extLst>
          </p:cNvPr>
          <p:cNvCxnSpPr>
            <a:cxnSpLocks/>
            <a:stCxn id="95" idx="1"/>
            <a:endCxn id="5" idx="2"/>
          </p:cNvCxnSpPr>
          <p:nvPr/>
        </p:nvCxnSpPr>
        <p:spPr>
          <a:xfrm flipH="1" flipV="1">
            <a:off x="2739105" y="1736995"/>
            <a:ext cx="688334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3D2E165-F6D4-F84E-91BE-AB7A5C9896F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739105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1B379D51-5640-4849-82A9-B8822349AB2E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739105" y="1736995"/>
            <a:ext cx="42716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A42EA712-3673-244D-9F12-CF77FE274EBD}"/>
              </a:ext>
            </a:extLst>
          </p:cNvPr>
          <p:cNvCxnSpPr>
            <a:cxnSpLocks/>
            <a:stCxn id="41" idx="1"/>
            <a:endCxn id="5" idx="2"/>
          </p:cNvCxnSpPr>
          <p:nvPr/>
        </p:nvCxnSpPr>
        <p:spPr>
          <a:xfrm flipH="1" flipV="1">
            <a:off x="2739105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FF49A451-CBC7-3C44-BD60-1212C62173B0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2739105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99DED64-4DD2-2E4D-8F6F-D277484A6001}"/>
              </a:ext>
            </a:extLst>
          </p:cNvPr>
          <p:cNvCxnSpPr>
            <a:cxnSpLocks/>
            <a:stCxn id="88" idx="3"/>
            <a:endCxn id="8" idx="7"/>
          </p:cNvCxnSpPr>
          <p:nvPr/>
        </p:nvCxnSpPr>
        <p:spPr>
          <a:xfrm flipH="1">
            <a:off x="2809921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B17DD73-F520-5F4E-BB9D-2B1D48BA52E4}"/>
              </a:ext>
            </a:extLst>
          </p:cNvPr>
          <p:cNvCxnSpPr>
            <a:cxnSpLocks/>
            <a:stCxn id="97" idx="3"/>
            <a:endCxn id="8" idx="7"/>
          </p:cNvCxnSpPr>
          <p:nvPr/>
        </p:nvCxnSpPr>
        <p:spPr>
          <a:xfrm flipH="1">
            <a:off x="2809921" y="2875319"/>
            <a:ext cx="681253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6E396501-328C-B74F-8F71-4063F8199BEA}"/>
              </a:ext>
            </a:extLst>
          </p:cNvPr>
          <p:cNvCxnSpPr>
            <a:cxnSpLocks/>
            <a:stCxn id="43" idx="5"/>
            <a:endCxn id="96" idx="1"/>
          </p:cNvCxnSpPr>
          <p:nvPr/>
        </p:nvCxnSpPr>
        <p:spPr>
          <a:xfrm>
            <a:off x="5415411" y="2875319"/>
            <a:ext cx="420704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3E7D30-BCCD-D248-9A6D-ACF0BF710ED5}"/>
              </a:ext>
            </a:extLst>
          </p:cNvPr>
          <p:cNvCxnSpPr>
            <a:cxnSpLocks/>
            <a:stCxn id="25" idx="5"/>
            <a:endCxn id="96" idx="1"/>
          </p:cNvCxnSpPr>
          <p:nvPr/>
        </p:nvCxnSpPr>
        <p:spPr>
          <a:xfrm>
            <a:off x="3678417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9C01C45-B731-1246-B385-B6DF316346B8}"/>
              </a:ext>
            </a:extLst>
          </p:cNvPr>
          <p:cNvCxnSpPr>
            <a:cxnSpLocks/>
            <a:stCxn id="9" idx="5"/>
            <a:endCxn id="96" idx="1"/>
          </p:cNvCxnSpPr>
          <p:nvPr/>
        </p:nvCxnSpPr>
        <p:spPr>
          <a:xfrm>
            <a:off x="2809920" y="2875319"/>
            <a:ext cx="681253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CFFDBBC-F5AF-0B4F-AE69-4F82C5A345FB}"/>
              </a:ext>
            </a:extLst>
          </p:cNvPr>
          <p:cNvCxnSpPr>
            <a:cxnSpLocks/>
            <a:stCxn id="9" idx="5"/>
            <a:endCxn id="60" idx="1"/>
          </p:cNvCxnSpPr>
          <p:nvPr/>
        </p:nvCxnSpPr>
        <p:spPr>
          <a:xfrm>
            <a:off x="2809920" y="2875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098D0B-4F3A-2643-AAFD-93F17E9BD2B2}"/>
              </a:ext>
            </a:extLst>
          </p:cNvPr>
          <p:cNvCxnSpPr>
            <a:cxnSpLocks/>
            <a:stCxn id="8" idx="5"/>
            <a:endCxn id="14" idx="0"/>
          </p:cNvCxnSpPr>
          <p:nvPr/>
        </p:nvCxnSpPr>
        <p:spPr>
          <a:xfrm>
            <a:off x="2809921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992C6D3-05E4-4346-8A90-7F8E6FB834C9}"/>
              </a:ext>
            </a:extLst>
          </p:cNvPr>
          <p:cNvCxnSpPr>
            <a:cxnSpLocks/>
            <a:stCxn id="24" idx="4"/>
            <a:endCxn id="14" idx="0"/>
          </p:cNvCxnSpPr>
          <p:nvPr/>
        </p:nvCxnSpPr>
        <p:spPr>
          <a:xfrm flipH="1">
            <a:off x="3607602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D8DD706-7A68-EA45-B888-0F4177E9CFDD}"/>
              </a:ext>
            </a:extLst>
          </p:cNvPr>
          <p:cNvCxnSpPr>
            <a:cxnSpLocks/>
            <a:stCxn id="42" idx="3"/>
            <a:endCxn id="14" idx="0"/>
          </p:cNvCxnSpPr>
          <p:nvPr/>
        </p:nvCxnSpPr>
        <p:spPr>
          <a:xfrm flipH="1">
            <a:off x="3607602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8F67441-037A-B141-AC9F-04412CFA8442}"/>
              </a:ext>
            </a:extLst>
          </p:cNvPr>
          <p:cNvCxnSpPr>
            <a:cxnSpLocks/>
            <a:stCxn id="51" idx="3"/>
            <a:endCxn id="14" idx="0"/>
          </p:cNvCxnSpPr>
          <p:nvPr/>
        </p:nvCxnSpPr>
        <p:spPr>
          <a:xfrm flipH="1">
            <a:off x="3607602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827B1E1-4128-CA47-AA47-55C73303B7C8}"/>
              </a:ext>
            </a:extLst>
          </p:cNvPr>
          <p:cNvCxnSpPr>
            <a:cxnSpLocks/>
            <a:stCxn id="60" idx="3"/>
            <a:endCxn id="14" idx="0"/>
          </p:cNvCxnSpPr>
          <p:nvPr/>
        </p:nvCxnSpPr>
        <p:spPr>
          <a:xfrm flipH="1">
            <a:off x="3607602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2FA012A-6997-EE45-B3E4-B785BD110834}"/>
              </a:ext>
            </a:extLst>
          </p:cNvPr>
          <p:cNvCxnSpPr>
            <a:cxnSpLocks/>
            <a:stCxn id="87" idx="3"/>
            <a:endCxn id="14" idx="0"/>
          </p:cNvCxnSpPr>
          <p:nvPr/>
        </p:nvCxnSpPr>
        <p:spPr>
          <a:xfrm flipH="1">
            <a:off x="3607602" y="3513186"/>
            <a:ext cx="5146354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05913C-BE8B-7548-B2CC-EE454C13A2C9}"/>
              </a:ext>
            </a:extLst>
          </p:cNvPr>
          <p:cNvCxnSpPr>
            <a:cxnSpLocks/>
            <a:stCxn id="96" idx="3"/>
            <a:endCxn id="14" idx="0"/>
          </p:cNvCxnSpPr>
          <p:nvPr/>
        </p:nvCxnSpPr>
        <p:spPr>
          <a:xfrm flipH="1">
            <a:off x="3607602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7607323-0E59-3740-A143-166DFFC41B48}"/>
              </a:ext>
            </a:extLst>
          </p:cNvPr>
          <p:cNvCxnSpPr>
            <a:cxnSpLocks/>
            <a:stCxn id="96" idx="3"/>
            <a:endCxn id="36" idx="0"/>
          </p:cNvCxnSpPr>
          <p:nvPr/>
        </p:nvCxnSpPr>
        <p:spPr>
          <a:xfrm flipH="1">
            <a:off x="5344596" y="3513186"/>
            <a:ext cx="427785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EABF1B5-8062-204B-82E6-AE72019C53B4}"/>
              </a:ext>
            </a:extLst>
          </p:cNvPr>
          <p:cNvCxnSpPr>
            <a:cxnSpLocks/>
            <a:stCxn id="87" idx="3"/>
            <a:endCxn id="36" idx="0"/>
          </p:cNvCxnSpPr>
          <p:nvPr/>
        </p:nvCxnSpPr>
        <p:spPr>
          <a:xfrm flipH="1">
            <a:off x="5344596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3450D10-6915-D246-9B93-C7C7294D57A2}"/>
              </a:ext>
            </a:extLst>
          </p:cNvPr>
          <p:cNvCxnSpPr>
            <a:cxnSpLocks/>
            <a:stCxn id="60" idx="3"/>
            <a:endCxn id="36" idx="0"/>
          </p:cNvCxnSpPr>
          <p:nvPr/>
        </p:nvCxnSpPr>
        <p:spPr>
          <a:xfrm flipH="1">
            <a:off x="5344596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0F8609D-E8D5-6C48-91DE-7EE0FE3EF25A}"/>
              </a:ext>
            </a:extLst>
          </p:cNvPr>
          <p:cNvCxnSpPr>
            <a:cxnSpLocks/>
            <a:stCxn id="51" idx="3"/>
            <a:endCxn id="36" idx="0"/>
          </p:cNvCxnSpPr>
          <p:nvPr/>
        </p:nvCxnSpPr>
        <p:spPr>
          <a:xfrm flipH="1">
            <a:off x="5344596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99D920-3639-ED43-AD50-3B5DE3FF61B6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 flipH="1">
            <a:off x="5344596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C399C0E-E9FE-1743-9A18-4AFC02124B97}"/>
              </a:ext>
            </a:extLst>
          </p:cNvPr>
          <p:cNvCxnSpPr>
            <a:cxnSpLocks/>
            <a:stCxn id="24" idx="5"/>
            <a:endCxn id="36" idx="0"/>
          </p:cNvCxnSpPr>
          <p:nvPr/>
        </p:nvCxnSpPr>
        <p:spPr>
          <a:xfrm>
            <a:off x="3678418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8868B68-C54B-DF4B-A5FF-264382A66458}"/>
              </a:ext>
            </a:extLst>
          </p:cNvPr>
          <p:cNvCxnSpPr>
            <a:cxnSpLocks/>
            <a:stCxn id="8" idx="5"/>
            <a:endCxn id="36" idx="0"/>
          </p:cNvCxnSpPr>
          <p:nvPr/>
        </p:nvCxnSpPr>
        <p:spPr>
          <a:xfrm>
            <a:off x="2809921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810130D-6C2C-4543-9484-425186D355A5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2739105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BF5EC81-17E4-A244-9DFA-646092792A8F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 flipH="1">
            <a:off x="2739105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ADAEBAA-B356-2241-ACDD-4A66111A1B3F}"/>
              </a:ext>
            </a:extLst>
          </p:cNvPr>
          <p:cNvCxnSpPr>
            <a:cxnSpLocks/>
            <a:stCxn id="42" idx="3"/>
            <a:endCxn id="4" idx="0"/>
          </p:cNvCxnSpPr>
          <p:nvPr/>
        </p:nvCxnSpPr>
        <p:spPr>
          <a:xfrm flipH="1">
            <a:off x="2739105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18FE660-92B3-184D-BAD8-D4320507A6AD}"/>
              </a:ext>
            </a:extLst>
          </p:cNvPr>
          <p:cNvCxnSpPr>
            <a:cxnSpLocks/>
            <a:stCxn id="51" idx="3"/>
            <a:endCxn id="4" idx="0"/>
          </p:cNvCxnSpPr>
          <p:nvPr/>
        </p:nvCxnSpPr>
        <p:spPr>
          <a:xfrm flipH="1">
            <a:off x="2739105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6E55117-B9DF-7043-91C5-33F800C25413}"/>
              </a:ext>
            </a:extLst>
          </p:cNvPr>
          <p:cNvCxnSpPr>
            <a:cxnSpLocks/>
            <a:stCxn id="60" idx="3"/>
            <a:endCxn id="4" idx="0"/>
          </p:cNvCxnSpPr>
          <p:nvPr/>
        </p:nvCxnSpPr>
        <p:spPr>
          <a:xfrm flipH="1">
            <a:off x="2739105" y="3513186"/>
            <a:ext cx="427167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C1D6363-19B4-AE4D-B77E-22ABB5F3EAF9}"/>
              </a:ext>
            </a:extLst>
          </p:cNvPr>
          <p:cNvCxnSpPr>
            <a:cxnSpLocks/>
            <a:stCxn id="87" idx="3"/>
            <a:endCxn id="4" idx="0"/>
          </p:cNvCxnSpPr>
          <p:nvPr/>
        </p:nvCxnSpPr>
        <p:spPr>
          <a:xfrm flipH="1">
            <a:off x="2739105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01AC809-721F-9446-9E08-C754CE82F7DA}"/>
              </a:ext>
            </a:extLst>
          </p:cNvPr>
          <p:cNvCxnSpPr>
            <a:cxnSpLocks/>
            <a:stCxn id="96" idx="3"/>
            <a:endCxn id="4" idx="0"/>
          </p:cNvCxnSpPr>
          <p:nvPr/>
        </p:nvCxnSpPr>
        <p:spPr>
          <a:xfrm flipH="1">
            <a:off x="2739105" y="3513186"/>
            <a:ext cx="688334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55C1D97-B658-E143-AF7D-7067336D8B8D}"/>
              </a:ext>
            </a:extLst>
          </p:cNvPr>
          <p:cNvCxnSpPr>
            <a:cxnSpLocks/>
            <a:stCxn id="51" idx="4"/>
            <a:endCxn id="45" idx="0"/>
          </p:cNvCxnSpPr>
          <p:nvPr/>
        </p:nvCxnSpPr>
        <p:spPr>
          <a:xfrm flipH="1">
            <a:off x="6213093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EE9B770-0E03-D440-9782-A6DA1F1AB7C0}"/>
              </a:ext>
            </a:extLst>
          </p:cNvPr>
          <p:cNvCxnSpPr>
            <a:cxnSpLocks/>
            <a:stCxn id="60" idx="3"/>
            <a:endCxn id="45" idx="0"/>
          </p:cNvCxnSpPr>
          <p:nvPr/>
        </p:nvCxnSpPr>
        <p:spPr>
          <a:xfrm flipH="1">
            <a:off x="6213093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765346D-8163-F54F-9730-5A6FA28BDBC2}"/>
              </a:ext>
            </a:extLst>
          </p:cNvPr>
          <p:cNvCxnSpPr>
            <a:cxnSpLocks/>
            <a:stCxn id="87" idx="3"/>
            <a:endCxn id="45" idx="0"/>
          </p:cNvCxnSpPr>
          <p:nvPr/>
        </p:nvCxnSpPr>
        <p:spPr>
          <a:xfrm flipH="1">
            <a:off x="6213093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466A61D-BC4A-E147-B88D-26E532925702}"/>
              </a:ext>
            </a:extLst>
          </p:cNvPr>
          <p:cNvCxnSpPr>
            <a:cxnSpLocks/>
            <a:stCxn id="96" idx="3"/>
            <a:endCxn id="45" idx="0"/>
          </p:cNvCxnSpPr>
          <p:nvPr/>
        </p:nvCxnSpPr>
        <p:spPr>
          <a:xfrm flipH="1">
            <a:off x="6213093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41BE285-D11C-B848-9329-E2C9443EC452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5415412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C68F25DD-9A86-7147-AF09-2EC9F0444DB1}"/>
              </a:ext>
            </a:extLst>
          </p:cNvPr>
          <p:cNvCxnSpPr>
            <a:cxnSpLocks/>
            <a:stCxn id="24" idx="5"/>
            <a:endCxn id="45" idx="0"/>
          </p:cNvCxnSpPr>
          <p:nvPr/>
        </p:nvCxnSpPr>
        <p:spPr>
          <a:xfrm>
            <a:off x="3678418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0157583-C252-4941-8D91-6B57CBBD42A0}"/>
              </a:ext>
            </a:extLst>
          </p:cNvPr>
          <p:cNvCxnSpPr>
            <a:cxnSpLocks/>
            <a:stCxn id="8" idx="5"/>
            <a:endCxn id="45" idx="0"/>
          </p:cNvCxnSpPr>
          <p:nvPr/>
        </p:nvCxnSpPr>
        <p:spPr>
          <a:xfrm>
            <a:off x="2809921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4883986-90BF-EB44-B19A-26B637A8A64D}"/>
              </a:ext>
            </a:extLst>
          </p:cNvPr>
          <p:cNvCxnSpPr>
            <a:cxnSpLocks/>
            <a:stCxn id="87" idx="4"/>
            <a:endCxn id="81" idx="0"/>
          </p:cNvCxnSpPr>
          <p:nvPr/>
        </p:nvCxnSpPr>
        <p:spPr>
          <a:xfrm flipH="1">
            <a:off x="8824771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CAB80EA-AD7D-5747-B202-10E335DD4FC2}"/>
              </a:ext>
            </a:extLst>
          </p:cNvPr>
          <p:cNvCxnSpPr>
            <a:cxnSpLocks/>
            <a:stCxn id="96" idx="3"/>
            <a:endCxn id="81" idx="0"/>
          </p:cNvCxnSpPr>
          <p:nvPr/>
        </p:nvCxnSpPr>
        <p:spPr>
          <a:xfrm flipH="1">
            <a:off x="8824771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82CA3DA-2484-D548-A978-89E24F0E6483}"/>
              </a:ext>
            </a:extLst>
          </p:cNvPr>
          <p:cNvCxnSpPr>
            <a:cxnSpLocks/>
            <a:stCxn id="60" idx="5"/>
            <a:endCxn id="81" idx="0"/>
          </p:cNvCxnSpPr>
          <p:nvPr/>
        </p:nvCxnSpPr>
        <p:spPr>
          <a:xfrm>
            <a:off x="7152406" y="3513186"/>
            <a:ext cx="167236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B0FC46B-1CE5-CC4D-9A8C-6AB0876E804A}"/>
              </a:ext>
            </a:extLst>
          </p:cNvPr>
          <p:cNvCxnSpPr>
            <a:cxnSpLocks/>
            <a:stCxn id="51" idx="5"/>
            <a:endCxn id="81" idx="0"/>
          </p:cNvCxnSpPr>
          <p:nvPr/>
        </p:nvCxnSpPr>
        <p:spPr>
          <a:xfrm>
            <a:off x="6283909" y="3513186"/>
            <a:ext cx="254086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4EF872E-211C-214F-9F7A-54EDA6F599F1}"/>
              </a:ext>
            </a:extLst>
          </p:cNvPr>
          <p:cNvCxnSpPr>
            <a:cxnSpLocks/>
            <a:stCxn id="42" idx="5"/>
            <a:endCxn id="81" idx="0"/>
          </p:cNvCxnSpPr>
          <p:nvPr/>
        </p:nvCxnSpPr>
        <p:spPr>
          <a:xfrm>
            <a:off x="5415412" y="3513186"/>
            <a:ext cx="340935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D1E1A054-A061-0D4E-AE69-25E7FC76A766}"/>
              </a:ext>
            </a:extLst>
          </p:cNvPr>
          <p:cNvCxnSpPr>
            <a:cxnSpLocks/>
            <a:stCxn id="24" idx="5"/>
            <a:endCxn id="81" idx="0"/>
          </p:cNvCxnSpPr>
          <p:nvPr/>
        </p:nvCxnSpPr>
        <p:spPr>
          <a:xfrm>
            <a:off x="3678418" y="3513186"/>
            <a:ext cx="514635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DBAAE10-A36A-AD40-8205-D17AA5415360}"/>
              </a:ext>
            </a:extLst>
          </p:cNvPr>
          <p:cNvCxnSpPr>
            <a:cxnSpLocks/>
            <a:stCxn id="8" idx="5"/>
            <a:endCxn id="81" idx="0"/>
          </p:cNvCxnSpPr>
          <p:nvPr/>
        </p:nvCxnSpPr>
        <p:spPr>
          <a:xfrm>
            <a:off x="2809921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ADA4BF0-57DD-8B40-99CD-95D6993B92A0}"/>
              </a:ext>
            </a:extLst>
          </p:cNvPr>
          <p:cNvCxnSpPr>
            <a:cxnSpLocks/>
            <a:stCxn id="60" idx="4"/>
            <a:endCxn id="54" idx="0"/>
          </p:cNvCxnSpPr>
          <p:nvPr/>
        </p:nvCxnSpPr>
        <p:spPr>
          <a:xfrm flipH="1">
            <a:off x="7081590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6E14827-C8A6-EB48-B4AE-40A9C3498918}"/>
              </a:ext>
            </a:extLst>
          </p:cNvPr>
          <p:cNvCxnSpPr>
            <a:cxnSpLocks/>
            <a:stCxn id="87" idx="3"/>
            <a:endCxn id="54" idx="0"/>
          </p:cNvCxnSpPr>
          <p:nvPr/>
        </p:nvCxnSpPr>
        <p:spPr>
          <a:xfrm flipH="1">
            <a:off x="7081590" y="3513186"/>
            <a:ext cx="16723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45AD30F-7D56-D840-885D-CCD7BA46F8D5}"/>
              </a:ext>
            </a:extLst>
          </p:cNvPr>
          <p:cNvCxnSpPr>
            <a:cxnSpLocks/>
            <a:stCxn id="96" idx="3"/>
            <a:endCxn id="54" idx="0"/>
          </p:cNvCxnSpPr>
          <p:nvPr/>
        </p:nvCxnSpPr>
        <p:spPr>
          <a:xfrm flipH="1">
            <a:off x="7081590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623EB99-C56E-0149-9CD2-BD4C168FDDA0}"/>
              </a:ext>
            </a:extLst>
          </p:cNvPr>
          <p:cNvCxnSpPr>
            <a:cxnSpLocks/>
            <a:stCxn id="51" idx="5"/>
            <a:endCxn id="54" idx="0"/>
          </p:cNvCxnSpPr>
          <p:nvPr/>
        </p:nvCxnSpPr>
        <p:spPr>
          <a:xfrm>
            <a:off x="6283909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5B2F99A-F232-8C48-B6AD-52F387125355}"/>
              </a:ext>
            </a:extLst>
          </p:cNvPr>
          <p:cNvCxnSpPr>
            <a:cxnSpLocks/>
            <a:stCxn id="42" idx="5"/>
            <a:endCxn id="54" idx="0"/>
          </p:cNvCxnSpPr>
          <p:nvPr/>
        </p:nvCxnSpPr>
        <p:spPr>
          <a:xfrm>
            <a:off x="5415412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0259C4D-0E49-B343-84E2-888B68FDDDFE}"/>
              </a:ext>
            </a:extLst>
          </p:cNvPr>
          <p:cNvCxnSpPr>
            <a:cxnSpLocks/>
            <a:stCxn id="24" idx="5"/>
            <a:endCxn id="54" idx="0"/>
          </p:cNvCxnSpPr>
          <p:nvPr/>
        </p:nvCxnSpPr>
        <p:spPr>
          <a:xfrm>
            <a:off x="3678418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4E8F7F91-AE01-B74A-9B49-910709C47D84}"/>
              </a:ext>
            </a:extLst>
          </p:cNvPr>
          <p:cNvCxnSpPr>
            <a:cxnSpLocks/>
            <a:stCxn id="8" idx="5"/>
            <a:endCxn id="54" idx="0"/>
          </p:cNvCxnSpPr>
          <p:nvPr/>
        </p:nvCxnSpPr>
        <p:spPr>
          <a:xfrm>
            <a:off x="2809921" y="3513186"/>
            <a:ext cx="42716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1275611-E615-8242-862D-EEF9BBDFB6C0}"/>
              </a:ext>
            </a:extLst>
          </p:cNvPr>
          <p:cNvCxnSpPr>
            <a:cxnSpLocks/>
            <a:stCxn id="96" idx="4"/>
            <a:endCxn id="90" idx="0"/>
          </p:cNvCxnSpPr>
          <p:nvPr/>
        </p:nvCxnSpPr>
        <p:spPr>
          <a:xfrm flipH="1">
            <a:off x="9693268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6FC3113-38EE-3245-8C9A-9538FB3858C0}"/>
              </a:ext>
            </a:extLst>
          </p:cNvPr>
          <p:cNvCxnSpPr>
            <a:cxnSpLocks/>
            <a:stCxn id="87" idx="5"/>
            <a:endCxn id="90" idx="0"/>
          </p:cNvCxnSpPr>
          <p:nvPr/>
        </p:nvCxnSpPr>
        <p:spPr>
          <a:xfrm>
            <a:off x="8895587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B368ECE5-3A7D-EE4F-A2E6-E60188699CA4}"/>
              </a:ext>
            </a:extLst>
          </p:cNvPr>
          <p:cNvCxnSpPr>
            <a:cxnSpLocks/>
            <a:stCxn id="60" idx="5"/>
            <a:endCxn id="90" idx="0"/>
          </p:cNvCxnSpPr>
          <p:nvPr/>
        </p:nvCxnSpPr>
        <p:spPr>
          <a:xfrm>
            <a:off x="7152406" y="3513186"/>
            <a:ext cx="254086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655396C-FFE9-884D-9548-05E9AEF65145}"/>
              </a:ext>
            </a:extLst>
          </p:cNvPr>
          <p:cNvCxnSpPr>
            <a:cxnSpLocks/>
            <a:stCxn id="51" idx="5"/>
            <a:endCxn id="90" idx="0"/>
          </p:cNvCxnSpPr>
          <p:nvPr/>
        </p:nvCxnSpPr>
        <p:spPr>
          <a:xfrm>
            <a:off x="6283909" y="3513186"/>
            <a:ext cx="340935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F321A2C-3F83-654A-8DDC-7F17716D1183}"/>
              </a:ext>
            </a:extLst>
          </p:cNvPr>
          <p:cNvCxnSpPr>
            <a:cxnSpLocks/>
            <a:stCxn id="42" idx="5"/>
            <a:endCxn id="90" idx="0"/>
          </p:cNvCxnSpPr>
          <p:nvPr/>
        </p:nvCxnSpPr>
        <p:spPr>
          <a:xfrm>
            <a:off x="5415412" y="3513186"/>
            <a:ext cx="427785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60D5E-606C-EC48-8711-DDF2751FEFB3}"/>
              </a:ext>
            </a:extLst>
          </p:cNvPr>
          <p:cNvCxnSpPr>
            <a:cxnSpLocks/>
            <a:stCxn id="24" idx="5"/>
            <a:endCxn id="90" idx="0"/>
          </p:cNvCxnSpPr>
          <p:nvPr/>
        </p:nvCxnSpPr>
        <p:spPr>
          <a:xfrm>
            <a:off x="3678418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130992F-2962-4A4E-8A62-76605A5E84F6}"/>
              </a:ext>
            </a:extLst>
          </p:cNvPr>
          <p:cNvCxnSpPr>
            <a:cxnSpLocks/>
            <a:stCxn id="8" idx="5"/>
            <a:endCxn id="90" idx="0"/>
          </p:cNvCxnSpPr>
          <p:nvPr/>
        </p:nvCxnSpPr>
        <p:spPr>
          <a:xfrm>
            <a:off x="2809921" y="3513186"/>
            <a:ext cx="688334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DD21B54-C358-8A4E-B27A-4FBE1E707C65}"/>
              </a:ext>
            </a:extLst>
          </p:cNvPr>
          <p:cNvSpPr/>
          <p:nvPr/>
        </p:nvSpPr>
        <p:spPr>
          <a:xfrm>
            <a:off x="2373345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[CLS]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53F6A2-D983-CC40-B6F4-84284AAC0D6F}"/>
              </a:ext>
            </a:extLst>
          </p:cNvPr>
          <p:cNvSpPr/>
          <p:nvPr/>
        </p:nvSpPr>
        <p:spPr>
          <a:xfrm>
            <a:off x="2373345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[CLS]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07B4B-7E5A-B648-A5F9-9206E8E22112}"/>
              </a:ext>
            </a:extLst>
          </p:cNvPr>
          <p:cNvSpPr/>
          <p:nvPr/>
        </p:nvSpPr>
        <p:spPr>
          <a:xfrm>
            <a:off x="2373345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[CLS]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5A633FB-25F5-9441-B2E0-061673BB0EE2}"/>
              </a:ext>
            </a:extLst>
          </p:cNvPr>
          <p:cNvSpPr/>
          <p:nvPr/>
        </p:nvSpPr>
        <p:spPr>
          <a:xfrm>
            <a:off x="2577997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939470-9612-A24B-8ACB-3D3D95D33F4C}"/>
              </a:ext>
            </a:extLst>
          </p:cNvPr>
          <p:cNvGrpSpPr/>
          <p:nvPr/>
        </p:nvGrpSpPr>
        <p:grpSpPr>
          <a:xfrm>
            <a:off x="2638956" y="2704355"/>
            <a:ext cx="200298" cy="838164"/>
            <a:chOff x="2638956" y="3426714"/>
            <a:chExt cx="200298" cy="8381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1358D4-764A-D846-BC25-743C31C7306B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AF21DB-F0C7-1F4C-9CEF-541AFE1A4EC5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531D7DEE-00F6-3544-8A1F-DFFB13FA3A09}"/>
              </a:ext>
            </a:extLst>
          </p:cNvPr>
          <p:cNvSpPr/>
          <p:nvPr/>
        </p:nvSpPr>
        <p:spPr>
          <a:xfrm>
            <a:off x="2638956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81F16-C321-324E-B35B-924C3D16F0E6}"/>
              </a:ext>
            </a:extLst>
          </p:cNvPr>
          <p:cNvSpPr/>
          <p:nvPr/>
        </p:nvSpPr>
        <p:spPr>
          <a:xfrm>
            <a:off x="3241842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E450A9A-7D90-8548-8468-5EC2582850A7}"/>
              </a:ext>
            </a:extLst>
          </p:cNvPr>
          <p:cNvSpPr/>
          <p:nvPr/>
        </p:nvSpPr>
        <p:spPr>
          <a:xfrm>
            <a:off x="3241842" y="1279795"/>
            <a:ext cx="73152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A0429-3500-A047-9780-207B247D5E7F}"/>
              </a:ext>
            </a:extLst>
          </p:cNvPr>
          <p:cNvSpPr/>
          <p:nvPr/>
        </p:nvSpPr>
        <p:spPr>
          <a:xfrm>
            <a:off x="3241842" y="4757725"/>
            <a:ext cx="7315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9811E4D-CC7E-AD47-8D2F-15A3E70FB45E}"/>
              </a:ext>
            </a:extLst>
          </p:cNvPr>
          <p:cNvSpPr/>
          <p:nvPr/>
        </p:nvSpPr>
        <p:spPr>
          <a:xfrm>
            <a:off x="3446494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CABBA4-CDCA-BE41-995D-B2FFB65430C4}"/>
              </a:ext>
            </a:extLst>
          </p:cNvPr>
          <p:cNvGrpSpPr/>
          <p:nvPr/>
        </p:nvGrpSpPr>
        <p:grpSpPr>
          <a:xfrm>
            <a:off x="3507453" y="2704355"/>
            <a:ext cx="200298" cy="838164"/>
            <a:chOff x="2638956" y="3426714"/>
            <a:chExt cx="200298" cy="8381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498A3B1-386B-C540-8BD8-4734A19868BC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5CFDEC-19BF-104A-854E-B3C4FEAE5682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547EC604-AE53-9B48-94CF-00342917FE3D}"/>
              </a:ext>
            </a:extLst>
          </p:cNvPr>
          <p:cNvSpPr/>
          <p:nvPr/>
        </p:nvSpPr>
        <p:spPr>
          <a:xfrm>
            <a:off x="3507453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36FFA-E456-574D-BA75-00E8F4BD653B}"/>
              </a:ext>
            </a:extLst>
          </p:cNvPr>
          <p:cNvSpPr/>
          <p:nvPr/>
        </p:nvSpPr>
        <p:spPr>
          <a:xfrm>
            <a:off x="4978836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3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BF3AB5C-97E3-4841-A674-480260AA7FF1}"/>
              </a:ext>
            </a:extLst>
          </p:cNvPr>
          <p:cNvSpPr/>
          <p:nvPr/>
        </p:nvSpPr>
        <p:spPr>
          <a:xfrm>
            <a:off x="4978836" y="1279795"/>
            <a:ext cx="73152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BE69E9-D33D-254A-97CF-8369C0D92117}"/>
              </a:ext>
            </a:extLst>
          </p:cNvPr>
          <p:cNvSpPr/>
          <p:nvPr/>
        </p:nvSpPr>
        <p:spPr>
          <a:xfrm>
            <a:off x="4978836" y="4757725"/>
            <a:ext cx="7315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3</a:t>
            </a:r>
            <a:endParaRPr lang="en-US" sz="1200" dirty="0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B507B5B5-BAD6-EF4D-9B83-E1ECB4DD2BAB}"/>
              </a:ext>
            </a:extLst>
          </p:cNvPr>
          <p:cNvSpPr/>
          <p:nvPr/>
        </p:nvSpPr>
        <p:spPr>
          <a:xfrm>
            <a:off x="5183488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A06E32-ED52-FC49-AB21-E0634678DF9C}"/>
              </a:ext>
            </a:extLst>
          </p:cNvPr>
          <p:cNvGrpSpPr/>
          <p:nvPr/>
        </p:nvGrpSpPr>
        <p:grpSpPr>
          <a:xfrm>
            <a:off x="5244447" y="2704355"/>
            <a:ext cx="200298" cy="838164"/>
            <a:chOff x="2638956" y="3426714"/>
            <a:chExt cx="200298" cy="83816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9CAB022-B6B4-5A49-9541-5A789E351423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F83D70-53FE-AD4D-A73E-38A314A528BE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B08E861D-F8D3-6D47-83C1-DB0E40062772}"/>
              </a:ext>
            </a:extLst>
          </p:cNvPr>
          <p:cNvSpPr/>
          <p:nvPr/>
        </p:nvSpPr>
        <p:spPr>
          <a:xfrm>
            <a:off x="5244447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DE7274-5141-424F-A554-0B206359D68C}"/>
              </a:ext>
            </a:extLst>
          </p:cNvPr>
          <p:cNvSpPr/>
          <p:nvPr/>
        </p:nvSpPr>
        <p:spPr>
          <a:xfrm>
            <a:off x="5847333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[SEP1]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A712301-F8CA-BF44-849C-59AD09F8FC7C}"/>
              </a:ext>
            </a:extLst>
          </p:cNvPr>
          <p:cNvSpPr/>
          <p:nvPr/>
        </p:nvSpPr>
        <p:spPr>
          <a:xfrm>
            <a:off x="5847333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[SEP1]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93042F-69C1-E847-9A73-C698C6976B06}"/>
              </a:ext>
            </a:extLst>
          </p:cNvPr>
          <p:cNvSpPr/>
          <p:nvPr/>
        </p:nvSpPr>
        <p:spPr>
          <a:xfrm>
            <a:off x="5847333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[SEP1]</a:t>
            </a:r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8C3A21E3-D072-914C-A377-B386128D8404}"/>
              </a:ext>
            </a:extLst>
          </p:cNvPr>
          <p:cNvSpPr/>
          <p:nvPr/>
        </p:nvSpPr>
        <p:spPr>
          <a:xfrm>
            <a:off x="6051985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682E8B-1E61-234D-AED9-FCDC4F07CCCC}"/>
              </a:ext>
            </a:extLst>
          </p:cNvPr>
          <p:cNvGrpSpPr/>
          <p:nvPr/>
        </p:nvGrpSpPr>
        <p:grpSpPr>
          <a:xfrm>
            <a:off x="6112944" y="2704355"/>
            <a:ext cx="200298" cy="838164"/>
            <a:chOff x="2638956" y="3426714"/>
            <a:chExt cx="200298" cy="83816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DC3AE9F-1070-BA4D-A522-712149960398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C1DA74-181E-B244-8B96-55EB07916007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81ECEC34-824B-6541-8ECC-104F05B8226C}"/>
              </a:ext>
            </a:extLst>
          </p:cNvPr>
          <p:cNvSpPr/>
          <p:nvPr/>
        </p:nvSpPr>
        <p:spPr>
          <a:xfrm>
            <a:off x="6112944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3BCCF6-0973-7443-8446-D039722E1378}"/>
              </a:ext>
            </a:extLst>
          </p:cNvPr>
          <p:cNvSpPr/>
          <p:nvPr/>
        </p:nvSpPr>
        <p:spPr>
          <a:xfrm>
            <a:off x="6715830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F</a:t>
            </a:r>
            <a:r>
              <a:rPr lang="en-US" i="1" baseline="-25000" dirty="0"/>
              <a:t>1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231E915-904F-AA40-B265-460CEB45B3F0}"/>
              </a:ext>
            </a:extLst>
          </p:cNvPr>
          <p:cNvSpPr/>
          <p:nvPr/>
        </p:nvSpPr>
        <p:spPr>
          <a:xfrm>
            <a:off x="6715830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79DBFD-E2EE-4946-A68B-3FF1C49EFD18}"/>
              </a:ext>
            </a:extLst>
          </p:cNvPr>
          <p:cNvSpPr/>
          <p:nvPr/>
        </p:nvSpPr>
        <p:spPr>
          <a:xfrm>
            <a:off x="6715830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B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EE5A8A5B-0DAF-B341-B9CF-11D5DD2BFBC6}"/>
              </a:ext>
            </a:extLst>
          </p:cNvPr>
          <p:cNvSpPr/>
          <p:nvPr/>
        </p:nvSpPr>
        <p:spPr>
          <a:xfrm>
            <a:off x="6920482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4DD6FF-53CA-2247-8980-2EF10E802EA2}"/>
              </a:ext>
            </a:extLst>
          </p:cNvPr>
          <p:cNvGrpSpPr/>
          <p:nvPr/>
        </p:nvGrpSpPr>
        <p:grpSpPr>
          <a:xfrm>
            <a:off x="6981441" y="2704355"/>
            <a:ext cx="200298" cy="838164"/>
            <a:chOff x="2638956" y="3426714"/>
            <a:chExt cx="200298" cy="83816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4899A58-AB82-8748-B548-201EB77BE991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BD0731-BE37-E344-98F1-B9E438BAD584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DB1B17CC-241D-A04F-9EAD-3E805C0337B5}"/>
              </a:ext>
            </a:extLst>
          </p:cNvPr>
          <p:cNvSpPr/>
          <p:nvPr/>
        </p:nvSpPr>
        <p:spPr>
          <a:xfrm>
            <a:off x="6981441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4BE8D8-B4F3-E048-9B03-EB958C519BE8}"/>
              </a:ext>
            </a:extLst>
          </p:cNvPr>
          <p:cNvSpPr/>
          <p:nvPr/>
        </p:nvSpPr>
        <p:spPr>
          <a:xfrm>
            <a:off x="8459011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/>
              <a:t>F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32FCD67-453E-094C-86B9-DBAD50624B2B}"/>
              </a:ext>
            </a:extLst>
          </p:cNvPr>
          <p:cNvSpPr/>
          <p:nvPr/>
        </p:nvSpPr>
        <p:spPr>
          <a:xfrm>
            <a:off x="8459011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FEF7CC-DFF6-6A40-9D6C-DDD25AB863B2}"/>
              </a:ext>
            </a:extLst>
          </p:cNvPr>
          <p:cNvSpPr/>
          <p:nvPr/>
        </p:nvSpPr>
        <p:spPr>
          <a:xfrm>
            <a:off x="8459011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B</a:t>
            </a:r>
            <a:r>
              <a:rPr lang="en-US" sz="1200" i="1" baseline="-25000" dirty="0" err="1"/>
              <a:t>m</a:t>
            </a:r>
            <a:endParaRPr lang="en-US" sz="1200" dirty="0"/>
          </a:p>
        </p:txBody>
      </p:sp>
      <p:sp>
        <p:nvSpPr>
          <p:cNvPr id="84" name="Up Arrow 83">
            <a:extLst>
              <a:ext uri="{FF2B5EF4-FFF2-40B4-BE49-F238E27FC236}">
                <a16:creationId xmlns:a16="http://schemas.microsoft.com/office/drawing/2014/main" id="{777A62E5-A51F-474F-ABE2-7BBC76B50620}"/>
              </a:ext>
            </a:extLst>
          </p:cNvPr>
          <p:cNvSpPr/>
          <p:nvPr/>
        </p:nvSpPr>
        <p:spPr>
          <a:xfrm>
            <a:off x="8663663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E1B682E-F555-1B4D-9F19-F5FA1C836745}"/>
              </a:ext>
            </a:extLst>
          </p:cNvPr>
          <p:cNvGrpSpPr/>
          <p:nvPr/>
        </p:nvGrpSpPr>
        <p:grpSpPr>
          <a:xfrm>
            <a:off x="8724622" y="2704355"/>
            <a:ext cx="200298" cy="838164"/>
            <a:chOff x="2638956" y="3426714"/>
            <a:chExt cx="200298" cy="83816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6CF78B9-67BD-5947-ABD5-5E19B583B5EC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17690F-E6F0-A048-ACC3-09EEE19819FC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55F177E5-22F6-AE41-9899-3CC897849581}"/>
              </a:ext>
            </a:extLst>
          </p:cNvPr>
          <p:cNvSpPr/>
          <p:nvPr/>
        </p:nvSpPr>
        <p:spPr>
          <a:xfrm>
            <a:off x="8724622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E8E795-9912-FF45-8640-D97716E35A79}"/>
              </a:ext>
            </a:extLst>
          </p:cNvPr>
          <p:cNvSpPr/>
          <p:nvPr/>
        </p:nvSpPr>
        <p:spPr>
          <a:xfrm>
            <a:off x="9327508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[SEP2]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615F6B2-50B1-CE42-BFAC-40EFE5818251}"/>
              </a:ext>
            </a:extLst>
          </p:cNvPr>
          <p:cNvSpPr/>
          <p:nvPr/>
        </p:nvSpPr>
        <p:spPr>
          <a:xfrm>
            <a:off x="9327508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[SEP2]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0D3395C-E450-1146-8326-78AEABC4ED44}"/>
              </a:ext>
            </a:extLst>
          </p:cNvPr>
          <p:cNvSpPr/>
          <p:nvPr/>
        </p:nvSpPr>
        <p:spPr>
          <a:xfrm>
            <a:off x="9327508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[SEP2]</a:t>
            </a:r>
          </a:p>
        </p:txBody>
      </p:sp>
      <p:sp>
        <p:nvSpPr>
          <p:cNvPr id="93" name="Up Arrow 92">
            <a:extLst>
              <a:ext uri="{FF2B5EF4-FFF2-40B4-BE49-F238E27FC236}">
                <a16:creationId xmlns:a16="http://schemas.microsoft.com/office/drawing/2014/main" id="{24AECA5B-CED6-7543-9343-24B895FB70B1}"/>
              </a:ext>
            </a:extLst>
          </p:cNvPr>
          <p:cNvSpPr/>
          <p:nvPr/>
        </p:nvSpPr>
        <p:spPr>
          <a:xfrm>
            <a:off x="9532160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2739486-9459-C74E-9E71-F73956C034EF}"/>
              </a:ext>
            </a:extLst>
          </p:cNvPr>
          <p:cNvGrpSpPr/>
          <p:nvPr/>
        </p:nvGrpSpPr>
        <p:grpSpPr>
          <a:xfrm>
            <a:off x="9593119" y="2704355"/>
            <a:ext cx="200298" cy="838164"/>
            <a:chOff x="2638956" y="3426714"/>
            <a:chExt cx="200298" cy="838164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61D51D9-4827-2D41-BBFF-03468CA3B89E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99CD3FC-94D3-0B45-BB1D-DE01F8450E85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96062D2A-E3F0-844C-9A5E-3A096AB44760}"/>
              </a:ext>
            </a:extLst>
          </p:cNvPr>
          <p:cNvSpPr/>
          <p:nvPr/>
        </p:nvSpPr>
        <p:spPr>
          <a:xfrm>
            <a:off x="9593119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858F87E-E5AD-1941-B7FA-D516648D87BF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2809920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B092AA-48C8-3A45-B9E9-9FF9E3BEFE18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>
            <a:off x="3607602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242D315-6DE2-D245-B965-259A565A73F4}"/>
              </a:ext>
            </a:extLst>
          </p:cNvPr>
          <p:cNvCxnSpPr>
            <a:cxnSpLocks/>
            <a:stCxn id="43" idx="3"/>
            <a:endCxn id="24" idx="7"/>
          </p:cNvCxnSpPr>
          <p:nvPr/>
        </p:nvCxnSpPr>
        <p:spPr>
          <a:xfrm flipH="1">
            <a:off x="3678418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FE10AC-FD31-3148-BFA3-6DCC6721906A}"/>
              </a:ext>
            </a:extLst>
          </p:cNvPr>
          <p:cNvCxnSpPr>
            <a:cxnSpLocks/>
            <a:stCxn id="52" idx="3"/>
            <a:endCxn id="24" idx="7"/>
          </p:cNvCxnSpPr>
          <p:nvPr/>
        </p:nvCxnSpPr>
        <p:spPr>
          <a:xfrm flipH="1">
            <a:off x="3678418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4B7FC5-35FF-B24E-910F-F92FEAF49F01}"/>
              </a:ext>
            </a:extLst>
          </p:cNvPr>
          <p:cNvCxnSpPr>
            <a:cxnSpLocks/>
            <a:stCxn id="61" idx="3"/>
            <a:endCxn id="24" idx="7"/>
          </p:cNvCxnSpPr>
          <p:nvPr/>
        </p:nvCxnSpPr>
        <p:spPr>
          <a:xfrm flipH="1">
            <a:off x="3678418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900994A-CD78-B342-AECE-7014A94FE668}"/>
              </a:ext>
            </a:extLst>
          </p:cNvPr>
          <p:cNvCxnSpPr>
            <a:cxnSpLocks/>
            <a:stCxn id="88" idx="3"/>
            <a:endCxn id="24" idx="7"/>
          </p:cNvCxnSpPr>
          <p:nvPr/>
        </p:nvCxnSpPr>
        <p:spPr>
          <a:xfrm flipH="1">
            <a:off x="3678418" y="2875319"/>
            <a:ext cx="507553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2CD6C63-7ACA-6849-B624-E3D19061F66E}"/>
              </a:ext>
            </a:extLst>
          </p:cNvPr>
          <p:cNvCxnSpPr>
            <a:cxnSpLocks/>
            <a:stCxn id="97" idx="3"/>
            <a:endCxn id="24" idx="7"/>
          </p:cNvCxnSpPr>
          <p:nvPr/>
        </p:nvCxnSpPr>
        <p:spPr>
          <a:xfrm flipH="1">
            <a:off x="3678418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C2261C4-B174-9843-8ED6-37723EE78823}"/>
              </a:ext>
            </a:extLst>
          </p:cNvPr>
          <p:cNvCxnSpPr>
            <a:cxnSpLocks/>
            <a:stCxn id="97" idx="3"/>
            <a:endCxn id="42" idx="7"/>
          </p:cNvCxnSpPr>
          <p:nvPr/>
        </p:nvCxnSpPr>
        <p:spPr>
          <a:xfrm flipH="1">
            <a:off x="5415412" y="2875319"/>
            <a:ext cx="420704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3B345D2-C8A1-1A47-8AFA-7A7A1E7EBFDB}"/>
              </a:ext>
            </a:extLst>
          </p:cNvPr>
          <p:cNvCxnSpPr>
            <a:cxnSpLocks/>
            <a:stCxn id="88" idx="3"/>
            <a:endCxn id="42" idx="7"/>
          </p:cNvCxnSpPr>
          <p:nvPr/>
        </p:nvCxnSpPr>
        <p:spPr>
          <a:xfrm flipH="1">
            <a:off x="5415412" y="2875319"/>
            <a:ext cx="333854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409681-C227-444A-BDAA-5CF591A6878D}"/>
              </a:ext>
            </a:extLst>
          </p:cNvPr>
          <p:cNvCxnSpPr>
            <a:cxnSpLocks/>
            <a:stCxn id="61" idx="3"/>
            <a:endCxn id="42" idx="7"/>
          </p:cNvCxnSpPr>
          <p:nvPr/>
        </p:nvCxnSpPr>
        <p:spPr>
          <a:xfrm flipH="1">
            <a:off x="5415412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06C991C-E0EF-D642-B3F4-D93DA8B81B69}"/>
              </a:ext>
            </a:extLst>
          </p:cNvPr>
          <p:cNvCxnSpPr>
            <a:cxnSpLocks/>
            <a:stCxn id="52" idx="3"/>
            <a:endCxn id="42" idx="7"/>
          </p:cNvCxnSpPr>
          <p:nvPr/>
        </p:nvCxnSpPr>
        <p:spPr>
          <a:xfrm flipH="1">
            <a:off x="5415412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237A460-D680-5042-BD25-DD4DA725DAE8}"/>
              </a:ext>
            </a:extLst>
          </p:cNvPr>
          <p:cNvCxnSpPr>
            <a:cxnSpLocks/>
            <a:stCxn id="43" idx="4"/>
            <a:endCxn id="42" idx="0"/>
          </p:cNvCxnSpPr>
          <p:nvPr/>
        </p:nvCxnSpPr>
        <p:spPr>
          <a:xfrm>
            <a:off x="5344596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7A3CAB0-2FA2-4B43-A280-190B5A3991BA}"/>
              </a:ext>
            </a:extLst>
          </p:cNvPr>
          <p:cNvCxnSpPr>
            <a:cxnSpLocks/>
            <a:stCxn id="25" idx="5"/>
            <a:endCxn id="42" idx="1"/>
          </p:cNvCxnSpPr>
          <p:nvPr/>
        </p:nvCxnSpPr>
        <p:spPr>
          <a:xfrm>
            <a:off x="3678417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80598C0-FB21-1141-BC75-8F7E77E79A2A}"/>
              </a:ext>
            </a:extLst>
          </p:cNvPr>
          <p:cNvCxnSpPr>
            <a:cxnSpLocks/>
            <a:stCxn id="9" idx="5"/>
            <a:endCxn id="42" idx="1"/>
          </p:cNvCxnSpPr>
          <p:nvPr/>
        </p:nvCxnSpPr>
        <p:spPr>
          <a:xfrm>
            <a:off x="2809920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E4ABE8C-2859-6E48-9607-F391927A31BA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2739105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97758B7-9B91-0743-87B1-BBA704EB6541}"/>
              </a:ext>
            </a:extLst>
          </p:cNvPr>
          <p:cNvCxnSpPr>
            <a:cxnSpLocks/>
            <a:stCxn id="25" idx="3"/>
            <a:endCxn id="8" idx="7"/>
          </p:cNvCxnSpPr>
          <p:nvPr/>
        </p:nvCxnSpPr>
        <p:spPr>
          <a:xfrm flipH="1">
            <a:off x="2809921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A3AA0E5-2A11-5D45-B98E-F9C95B0A3E78}"/>
              </a:ext>
            </a:extLst>
          </p:cNvPr>
          <p:cNvCxnSpPr>
            <a:cxnSpLocks/>
            <a:stCxn id="43" idx="3"/>
            <a:endCxn id="8" idx="7"/>
          </p:cNvCxnSpPr>
          <p:nvPr/>
        </p:nvCxnSpPr>
        <p:spPr>
          <a:xfrm flipH="1">
            <a:off x="2809921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27A0D77-FEC0-9348-A027-7640B54EBA0E}"/>
              </a:ext>
            </a:extLst>
          </p:cNvPr>
          <p:cNvCxnSpPr>
            <a:cxnSpLocks/>
            <a:stCxn id="52" idx="3"/>
            <a:endCxn id="8" idx="7"/>
          </p:cNvCxnSpPr>
          <p:nvPr/>
        </p:nvCxnSpPr>
        <p:spPr>
          <a:xfrm flipH="1">
            <a:off x="2809921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0A3B524-E4C3-334B-8001-243DA4830062}"/>
              </a:ext>
            </a:extLst>
          </p:cNvPr>
          <p:cNvCxnSpPr>
            <a:cxnSpLocks/>
            <a:stCxn id="61" idx="3"/>
            <a:endCxn id="8" idx="7"/>
          </p:cNvCxnSpPr>
          <p:nvPr/>
        </p:nvCxnSpPr>
        <p:spPr>
          <a:xfrm flipH="1">
            <a:off x="2809921" y="2875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87B7279-C219-9044-B8B5-14BD40CC8ABB}"/>
              </a:ext>
            </a:extLst>
          </p:cNvPr>
          <p:cNvCxnSpPr>
            <a:cxnSpLocks/>
            <a:stCxn id="52" idx="4"/>
            <a:endCxn id="51" idx="0"/>
          </p:cNvCxnSpPr>
          <p:nvPr/>
        </p:nvCxnSpPr>
        <p:spPr>
          <a:xfrm>
            <a:off x="6213093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DF2B6D34-AE08-924B-89F6-7FDFCA4C280D}"/>
              </a:ext>
            </a:extLst>
          </p:cNvPr>
          <p:cNvCxnSpPr>
            <a:cxnSpLocks/>
            <a:stCxn id="61" idx="3"/>
            <a:endCxn id="51" idx="7"/>
          </p:cNvCxnSpPr>
          <p:nvPr/>
        </p:nvCxnSpPr>
        <p:spPr>
          <a:xfrm flipH="1">
            <a:off x="6283909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0E1919A3-9A1F-5E4D-B921-4C5DF1A974F6}"/>
              </a:ext>
            </a:extLst>
          </p:cNvPr>
          <p:cNvCxnSpPr>
            <a:cxnSpLocks/>
            <a:stCxn id="88" idx="3"/>
            <a:endCxn id="51" idx="7"/>
          </p:cNvCxnSpPr>
          <p:nvPr/>
        </p:nvCxnSpPr>
        <p:spPr>
          <a:xfrm flipH="1">
            <a:off x="6283909" y="2875319"/>
            <a:ext cx="247004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1560582-C03A-CC4C-99AA-B30982D7CEBD}"/>
              </a:ext>
            </a:extLst>
          </p:cNvPr>
          <p:cNvCxnSpPr>
            <a:cxnSpLocks/>
            <a:stCxn id="97" idx="3"/>
            <a:endCxn id="51" idx="7"/>
          </p:cNvCxnSpPr>
          <p:nvPr/>
        </p:nvCxnSpPr>
        <p:spPr>
          <a:xfrm flipH="1">
            <a:off x="6283909" y="2875319"/>
            <a:ext cx="333854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B4ABEC2-98EA-684C-A992-0DF396BF4FA5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5415411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12056A7-DDA4-3949-A371-2ACE64269750}"/>
              </a:ext>
            </a:extLst>
          </p:cNvPr>
          <p:cNvCxnSpPr>
            <a:cxnSpLocks/>
            <a:stCxn id="25" idx="5"/>
            <a:endCxn id="51" idx="1"/>
          </p:cNvCxnSpPr>
          <p:nvPr/>
        </p:nvCxnSpPr>
        <p:spPr>
          <a:xfrm>
            <a:off x="3678417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D2E1677-7D31-DA4C-AB5D-A5771E01FB73}"/>
              </a:ext>
            </a:extLst>
          </p:cNvPr>
          <p:cNvCxnSpPr>
            <a:cxnSpLocks/>
            <a:stCxn id="9" idx="5"/>
            <a:endCxn id="51" idx="1"/>
          </p:cNvCxnSpPr>
          <p:nvPr/>
        </p:nvCxnSpPr>
        <p:spPr>
          <a:xfrm>
            <a:off x="2809920" y="2875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3409D76-563F-E748-BCBC-C3F9FCF715A8}"/>
              </a:ext>
            </a:extLst>
          </p:cNvPr>
          <p:cNvCxnSpPr>
            <a:cxnSpLocks/>
            <a:stCxn id="88" idx="4"/>
            <a:endCxn id="87" idx="0"/>
          </p:cNvCxnSpPr>
          <p:nvPr/>
        </p:nvCxnSpPr>
        <p:spPr>
          <a:xfrm>
            <a:off x="8824771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8AB1F2F-BA7D-034F-A566-D9D0376C27F0}"/>
              </a:ext>
            </a:extLst>
          </p:cNvPr>
          <p:cNvCxnSpPr>
            <a:cxnSpLocks/>
            <a:stCxn id="97" idx="3"/>
            <a:endCxn id="87" idx="7"/>
          </p:cNvCxnSpPr>
          <p:nvPr/>
        </p:nvCxnSpPr>
        <p:spPr>
          <a:xfrm flipH="1">
            <a:off x="8895587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09A01D2-E02E-B84E-876A-45D16A8E6372}"/>
              </a:ext>
            </a:extLst>
          </p:cNvPr>
          <p:cNvCxnSpPr>
            <a:cxnSpLocks/>
            <a:stCxn id="61" idx="5"/>
            <a:endCxn id="87" idx="1"/>
          </p:cNvCxnSpPr>
          <p:nvPr/>
        </p:nvCxnSpPr>
        <p:spPr>
          <a:xfrm>
            <a:off x="7152405" y="2875319"/>
            <a:ext cx="160155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EBB4AF51-9C9A-6642-BCE4-23427CA27948}"/>
              </a:ext>
            </a:extLst>
          </p:cNvPr>
          <p:cNvCxnSpPr>
            <a:cxnSpLocks/>
            <a:stCxn id="52" idx="5"/>
            <a:endCxn id="87" idx="1"/>
          </p:cNvCxnSpPr>
          <p:nvPr/>
        </p:nvCxnSpPr>
        <p:spPr>
          <a:xfrm>
            <a:off x="6283908" y="2875319"/>
            <a:ext cx="247004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5FCEC94C-64F2-8745-8751-44579AE928D4}"/>
              </a:ext>
            </a:extLst>
          </p:cNvPr>
          <p:cNvCxnSpPr>
            <a:cxnSpLocks/>
            <a:stCxn id="43" idx="5"/>
            <a:endCxn id="87" idx="1"/>
          </p:cNvCxnSpPr>
          <p:nvPr/>
        </p:nvCxnSpPr>
        <p:spPr>
          <a:xfrm>
            <a:off x="5415411" y="2875319"/>
            <a:ext cx="333854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B08B792-20C0-BE4A-8B99-708CD986D422}"/>
              </a:ext>
            </a:extLst>
          </p:cNvPr>
          <p:cNvCxnSpPr>
            <a:cxnSpLocks/>
            <a:stCxn id="25" idx="5"/>
            <a:endCxn id="87" idx="1"/>
          </p:cNvCxnSpPr>
          <p:nvPr/>
        </p:nvCxnSpPr>
        <p:spPr>
          <a:xfrm>
            <a:off x="3678417" y="2875319"/>
            <a:ext cx="507553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4A0FCD7-1AC0-7641-9797-F31A9F972178}"/>
              </a:ext>
            </a:extLst>
          </p:cNvPr>
          <p:cNvCxnSpPr>
            <a:cxnSpLocks/>
            <a:stCxn id="9" idx="5"/>
            <a:endCxn id="87" idx="1"/>
          </p:cNvCxnSpPr>
          <p:nvPr/>
        </p:nvCxnSpPr>
        <p:spPr>
          <a:xfrm>
            <a:off x="2809920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A3990C6-450E-174E-A065-0EBE03EA3923}"/>
              </a:ext>
            </a:extLst>
          </p:cNvPr>
          <p:cNvCxnSpPr>
            <a:cxnSpLocks/>
            <a:stCxn id="61" idx="4"/>
            <a:endCxn id="60" idx="0"/>
          </p:cNvCxnSpPr>
          <p:nvPr/>
        </p:nvCxnSpPr>
        <p:spPr>
          <a:xfrm>
            <a:off x="7081590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EF2C7FB-F20D-0D4F-A087-B917658499BA}"/>
              </a:ext>
            </a:extLst>
          </p:cNvPr>
          <p:cNvCxnSpPr>
            <a:cxnSpLocks/>
            <a:stCxn id="88" idx="3"/>
            <a:endCxn id="60" idx="7"/>
          </p:cNvCxnSpPr>
          <p:nvPr/>
        </p:nvCxnSpPr>
        <p:spPr>
          <a:xfrm flipH="1">
            <a:off x="7152406" y="2875319"/>
            <a:ext cx="160154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7136E0-086F-F34A-90C3-2F00F49FEE71}"/>
              </a:ext>
            </a:extLst>
          </p:cNvPr>
          <p:cNvCxnSpPr>
            <a:cxnSpLocks/>
            <a:stCxn id="97" idx="3"/>
            <a:endCxn id="60" idx="7"/>
          </p:cNvCxnSpPr>
          <p:nvPr/>
        </p:nvCxnSpPr>
        <p:spPr>
          <a:xfrm flipH="1">
            <a:off x="7152406" y="2875319"/>
            <a:ext cx="247004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63D61323-9268-2A4F-A42A-A17537AF85B8}"/>
              </a:ext>
            </a:extLst>
          </p:cNvPr>
          <p:cNvCxnSpPr>
            <a:cxnSpLocks/>
            <a:stCxn id="52" idx="5"/>
            <a:endCxn id="60" idx="1"/>
          </p:cNvCxnSpPr>
          <p:nvPr/>
        </p:nvCxnSpPr>
        <p:spPr>
          <a:xfrm>
            <a:off x="6283908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3EFCA04-3D90-0E4A-BC53-342B713E1294}"/>
              </a:ext>
            </a:extLst>
          </p:cNvPr>
          <p:cNvCxnSpPr>
            <a:cxnSpLocks/>
            <a:stCxn id="43" idx="5"/>
            <a:endCxn id="60" idx="1"/>
          </p:cNvCxnSpPr>
          <p:nvPr/>
        </p:nvCxnSpPr>
        <p:spPr>
          <a:xfrm>
            <a:off x="5415411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933E563-433A-E64E-AF38-18CD4B5895ED}"/>
              </a:ext>
            </a:extLst>
          </p:cNvPr>
          <p:cNvCxnSpPr>
            <a:cxnSpLocks/>
            <a:stCxn id="25" idx="5"/>
            <a:endCxn id="60" idx="1"/>
          </p:cNvCxnSpPr>
          <p:nvPr/>
        </p:nvCxnSpPr>
        <p:spPr>
          <a:xfrm>
            <a:off x="3678417" y="2875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EA51427-265C-A745-9A0E-94D921544FEB}"/>
              </a:ext>
            </a:extLst>
          </p:cNvPr>
          <p:cNvCxnSpPr>
            <a:cxnSpLocks/>
            <a:stCxn id="97" idx="4"/>
            <a:endCxn id="96" idx="0"/>
          </p:cNvCxnSpPr>
          <p:nvPr/>
        </p:nvCxnSpPr>
        <p:spPr>
          <a:xfrm>
            <a:off x="9693268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A0E3C65-6046-0A4A-91E9-6772A9AEDBCE}"/>
              </a:ext>
            </a:extLst>
          </p:cNvPr>
          <p:cNvCxnSpPr>
            <a:cxnSpLocks/>
            <a:stCxn id="88" idx="5"/>
            <a:endCxn id="96" idx="1"/>
          </p:cNvCxnSpPr>
          <p:nvPr/>
        </p:nvCxnSpPr>
        <p:spPr>
          <a:xfrm>
            <a:off x="8895586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565F941-385E-AB45-825F-38EF7F6FEED6}"/>
              </a:ext>
            </a:extLst>
          </p:cNvPr>
          <p:cNvCxnSpPr>
            <a:cxnSpLocks/>
            <a:stCxn id="61" idx="5"/>
            <a:endCxn id="96" idx="1"/>
          </p:cNvCxnSpPr>
          <p:nvPr/>
        </p:nvCxnSpPr>
        <p:spPr>
          <a:xfrm>
            <a:off x="7152405" y="2875319"/>
            <a:ext cx="247004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119387A-08D4-C04B-AEF7-45F6CE7A509B}"/>
              </a:ext>
            </a:extLst>
          </p:cNvPr>
          <p:cNvCxnSpPr>
            <a:cxnSpLocks/>
            <a:stCxn id="52" idx="5"/>
            <a:endCxn id="96" idx="1"/>
          </p:cNvCxnSpPr>
          <p:nvPr/>
        </p:nvCxnSpPr>
        <p:spPr>
          <a:xfrm>
            <a:off x="6283908" y="2875319"/>
            <a:ext cx="333854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200A9792-00E7-A748-B4B2-36D96BA71380}"/>
              </a:ext>
            </a:extLst>
          </p:cNvPr>
          <p:cNvCxnSpPr>
            <a:cxnSpLocks/>
            <a:stCxn id="86" idx="3"/>
            <a:endCxn id="9" idx="7"/>
          </p:cNvCxnSpPr>
          <p:nvPr/>
        </p:nvCxnSpPr>
        <p:spPr>
          <a:xfrm flipH="1"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EC6003C8-F2AF-4140-862F-2B181F593B39}"/>
              </a:ext>
            </a:extLst>
          </p:cNvPr>
          <p:cNvCxnSpPr>
            <a:cxnSpLocks/>
            <a:stCxn id="95" idx="3"/>
            <a:endCxn id="25" idx="7"/>
          </p:cNvCxnSpPr>
          <p:nvPr/>
        </p:nvCxnSpPr>
        <p:spPr>
          <a:xfrm flipH="1"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D96621AB-68E2-7548-A874-895D186E3C7D}"/>
              </a:ext>
            </a:extLst>
          </p:cNvPr>
          <p:cNvCxnSpPr>
            <a:cxnSpLocks/>
            <a:stCxn id="50" idx="5"/>
            <a:endCxn id="97" idx="1"/>
          </p:cNvCxnSpPr>
          <p:nvPr/>
        </p:nvCxnSpPr>
        <p:spPr>
          <a:xfrm>
            <a:off x="6283908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B1C11EC-19D1-7D4B-9409-23CADD4C31D9}"/>
              </a:ext>
            </a:extLst>
          </p:cNvPr>
          <p:cNvCxnSpPr>
            <a:cxnSpLocks/>
            <a:stCxn id="23" idx="5"/>
            <a:endCxn id="97" idx="1"/>
          </p:cNvCxnSpPr>
          <p:nvPr/>
        </p:nvCxnSpPr>
        <p:spPr>
          <a:xfrm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D4EC001D-0AB8-4242-A44A-B5ABA0BC1CF7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6D8F025A-BB31-6448-A5BF-B00BE1E11B40}"/>
              </a:ext>
            </a:extLst>
          </p:cNvPr>
          <p:cNvCxnSpPr>
            <a:cxnSpLocks/>
            <a:stCxn id="41" idx="5"/>
            <a:endCxn id="97" idx="1"/>
          </p:cNvCxnSpPr>
          <p:nvPr/>
        </p:nvCxnSpPr>
        <p:spPr>
          <a:xfrm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1F71C9-47FA-474A-B501-D9D634BC414D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95DCD619-AEC2-CA4C-99BD-76000347DC0B}"/>
              </a:ext>
            </a:extLst>
          </p:cNvPr>
          <p:cNvCxnSpPr>
            <a:cxnSpLocks/>
          </p:cNvCxnSpPr>
          <p:nvPr/>
        </p:nvCxnSpPr>
        <p:spPr>
          <a:xfrm>
            <a:off x="3607601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D5C8E030-7EF9-3B46-83DD-9DC5DACA8FA5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E0EEB909-57FC-744D-97DD-B699D47701DF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478EF494-0C9F-D344-B4D1-D8C47A56DFCD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D73CA693-6A1F-6342-8FD2-21D511C1F66C}"/>
              </a:ext>
            </a:extLst>
          </p:cNvPr>
          <p:cNvCxnSpPr>
            <a:cxnSpLocks/>
            <a:stCxn id="86" idx="3"/>
            <a:endCxn id="25" idx="7"/>
          </p:cNvCxnSpPr>
          <p:nvPr/>
        </p:nvCxnSpPr>
        <p:spPr>
          <a:xfrm flipH="1"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8E0B56CB-1892-C840-B368-2E65F3191D27}"/>
              </a:ext>
            </a:extLst>
          </p:cNvPr>
          <p:cNvCxnSpPr>
            <a:cxnSpLocks/>
            <a:stCxn id="95" idx="3"/>
            <a:endCxn id="43" idx="7"/>
          </p:cNvCxnSpPr>
          <p:nvPr/>
        </p:nvCxnSpPr>
        <p:spPr>
          <a:xfrm flipH="1"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9F18EB8E-AAF4-AC49-8870-C1E7F674715E}"/>
              </a:ext>
            </a:extLst>
          </p:cNvPr>
          <p:cNvCxnSpPr>
            <a:cxnSpLocks/>
            <a:stCxn id="95" idx="3"/>
            <a:endCxn id="52" idx="7"/>
          </p:cNvCxnSpPr>
          <p:nvPr/>
        </p:nvCxnSpPr>
        <p:spPr>
          <a:xfrm flipH="1">
            <a:off x="6283908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8DBBF3D2-9BE1-C443-B518-7DDEC1A7D975}"/>
              </a:ext>
            </a:extLst>
          </p:cNvPr>
          <p:cNvCxnSpPr>
            <a:cxnSpLocks/>
            <a:stCxn id="86" idx="3"/>
            <a:endCxn id="43" idx="7"/>
          </p:cNvCxnSpPr>
          <p:nvPr/>
        </p:nvCxnSpPr>
        <p:spPr>
          <a:xfrm flipH="1"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3FE1EFA-C689-9C4F-834C-650D48C8F8F5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58142329-2F92-374E-BB1D-9513D28CFEBF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B5200CED-0166-D54C-ACBE-F41E445E9611}"/>
              </a:ext>
            </a:extLst>
          </p:cNvPr>
          <p:cNvCxnSpPr>
            <a:cxnSpLocks/>
          </p:cNvCxnSpPr>
          <p:nvPr/>
        </p:nvCxnSpPr>
        <p:spPr>
          <a:xfrm>
            <a:off x="5344595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CAAB5EFE-0F46-4D4C-97DC-796C08FDD735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BDA2F61-270C-7D41-8D9E-55D64A6B23A5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6FF60609-1112-8248-BDF1-24E72F4DFF45}"/>
              </a:ext>
            </a:extLst>
          </p:cNvPr>
          <p:cNvCxnSpPr>
            <a:cxnSpLocks/>
          </p:cNvCxnSpPr>
          <p:nvPr/>
        </p:nvCxnSpPr>
        <p:spPr>
          <a:xfrm>
            <a:off x="2739104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5BBFF3D9-8CE0-F143-9220-0BC5CC6D910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01E6E539-0F1D-2940-B519-46840E75789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C32CBA85-A1A7-2C44-AA50-78B9557BD64E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8716E6A-4BFC-3346-88D3-77D6BE5EDA33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0872FB8D-8554-4B43-B122-125D87B051DD}"/>
              </a:ext>
            </a:extLst>
          </p:cNvPr>
          <p:cNvCxnSpPr>
            <a:cxnSpLocks/>
          </p:cNvCxnSpPr>
          <p:nvPr/>
        </p:nvCxnSpPr>
        <p:spPr>
          <a:xfrm>
            <a:off x="6213092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67793A5A-4F8F-8A46-8648-F2EFA1B75B9C}"/>
              </a:ext>
            </a:extLst>
          </p:cNvPr>
          <p:cNvCxnSpPr>
            <a:cxnSpLocks/>
          </p:cNvCxnSpPr>
          <p:nvPr/>
        </p:nvCxnSpPr>
        <p:spPr>
          <a:xfrm flipH="1">
            <a:off x="6283908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9ECBA9BE-4468-EB49-B035-D3FCAD67FDF7}"/>
              </a:ext>
            </a:extLst>
          </p:cNvPr>
          <p:cNvCxnSpPr>
            <a:cxnSpLocks/>
            <a:stCxn id="86" idx="3"/>
            <a:endCxn id="52" idx="7"/>
          </p:cNvCxnSpPr>
          <p:nvPr/>
        </p:nvCxnSpPr>
        <p:spPr>
          <a:xfrm flipH="1">
            <a:off x="6283908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51488FD-5639-C34D-992E-BC5ED8EA41C5}"/>
              </a:ext>
            </a:extLst>
          </p:cNvPr>
          <p:cNvCxnSpPr>
            <a:cxnSpLocks/>
            <a:stCxn id="95" idx="3"/>
            <a:endCxn id="61" idx="7"/>
          </p:cNvCxnSpPr>
          <p:nvPr/>
        </p:nvCxnSpPr>
        <p:spPr>
          <a:xfrm flipH="1"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339CF95B-CD29-A04E-8B96-36C764634062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B21C9A4E-9184-C44A-A684-606CEC3C2597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CD1BF504-2AE3-3F41-9286-74642C60CD00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514D89D4-7662-384B-B13B-F175AACD7C02}"/>
              </a:ext>
            </a:extLst>
          </p:cNvPr>
          <p:cNvCxnSpPr>
            <a:cxnSpLocks/>
          </p:cNvCxnSpPr>
          <p:nvPr/>
        </p:nvCxnSpPr>
        <p:spPr>
          <a:xfrm>
            <a:off x="8824770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6A155B25-7DA2-5148-ACB9-FBBBC9DF784B}"/>
              </a:ext>
            </a:extLst>
          </p:cNvPr>
          <p:cNvCxnSpPr>
            <a:cxnSpLocks/>
          </p:cNvCxnSpPr>
          <p:nvPr/>
        </p:nvCxnSpPr>
        <p:spPr>
          <a:xfrm flipH="1">
            <a:off x="8895586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F7644314-EE5E-6343-B8F5-BD769588DD14}"/>
              </a:ext>
            </a:extLst>
          </p:cNvPr>
          <p:cNvCxnSpPr>
            <a:cxnSpLocks/>
            <a:stCxn id="59" idx="5"/>
            <a:endCxn id="88" idx="1"/>
          </p:cNvCxnSpPr>
          <p:nvPr/>
        </p:nvCxnSpPr>
        <p:spPr>
          <a:xfrm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5D9CE6FA-498F-044E-BC06-F7ED56AF0298}"/>
              </a:ext>
            </a:extLst>
          </p:cNvPr>
          <p:cNvCxnSpPr>
            <a:cxnSpLocks/>
            <a:stCxn id="50" idx="5"/>
            <a:endCxn id="88" idx="1"/>
          </p:cNvCxnSpPr>
          <p:nvPr/>
        </p:nvCxnSpPr>
        <p:spPr>
          <a:xfrm>
            <a:off x="6283908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EB569D2B-F0D3-6741-AE02-5E041295B365}"/>
              </a:ext>
            </a:extLst>
          </p:cNvPr>
          <p:cNvCxnSpPr>
            <a:cxnSpLocks/>
            <a:stCxn id="41" idx="5"/>
            <a:endCxn id="88" idx="1"/>
          </p:cNvCxnSpPr>
          <p:nvPr/>
        </p:nvCxnSpPr>
        <p:spPr>
          <a:xfrm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84516AA3-C795-C142-9011-34DC2CA95652}"/>
              </a:ext>
            </a:extLst>
          </p:cNvPr>
          <p:cNvCxnSpPr>
            <a:cxnSpLocks/>
            <a:stCxn id="23" idx="5"/>
            <a:endCxn id="88" idx="1"/>
          </p:cNvCxnSpPr>
          <p:nvPr/>
        </p:nvCxnSpPr>
        <p:spPr>
          <a:xfrm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99200233-54DB-8F49-86DC-9A952C9E3C82}"/>
              </a:ext>
            </a:extLst>
          </p:cNvPr>
          <p:cNvCxnSpPr>
            <a:cxnSpLocks/>
            <a:stCxn id="20" idx="5"/>
            <a:endCxn id="88" idx="1"/>
          </p:cNvCxnSpPr>
          <p:nvPr/>
        </p:nvCxnSpPr>
        <p:spPr>
          <a:xfrm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845EF28C-4CF7-0F49-8282-7C1B10938BFA}"/>
              </a:ext>
            </a:extLst>
          </p:cNvPr>
          <p:cNvCxnSpPr>
            <a:cxnSpLocks/>
          </p:cNvCxnSpPr>
          <p:nvPr/>
        </p:nvCxnSpPr>
        <p:spPr>
          <a:xfrm>
            <a:off x="7081589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3164CC9F-A0CA-7048-977A-F164B51CC945}"/>
              </a:ext>
            </a:extLst>
          </p:cNvPr>
          <p:cNvCxnSpPr>
            <a:cxnSpLocks/>
            <a:stCxn id="86" idx="3"/>
            <a:endCxn id="61" idx="7"/>
          </p:cNvCxnSpPr>
          <p:nvPr/>
        </p:nvCxnSpPr>
        <p:spPr>
          <a:xfrm flipH="1"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4DEBD049-D9CF-3443-A642-F3E6D6E024F9}"/>
              </a:ext>
            </a:extLst>
          </p:cNvPr>
          <p:cNvCxnSpPr>
            <a:cxnSpLocks/>
          </p:cNvCxnSpPr>
          <p:nvPr/>
        </p:nvCxnSpPr>
        <p:spPr>
          <a:xfrm>
            <a:off x="6283907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DE941E5E-CA14-BA40-9BD9-4E4C0F1F90D0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74569DC5-DCA5-224B-BC11-516EE46632C6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142B8E20-6BD2-ED49-A157-402061866C51}"/>
              </a:ext>
            </a:extLst>
          </p:cNvPr>
          <p:cNvCxnSpPr>
            <a:cxnSpLocks/>
          </p:cNvCxnSpPr>
          <p:nvPr/>
        </p:nvCxnSpPr>
        <p:spPr>
          <a:xfrm>
            <a:off x="9693267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9E14F7B6-B841-7149-9275-DCB825A5D52E}"/>
              </a:ext>
            </a:extLst>
          </p:cNvPr>
          <p:cNvCxnSpPr>
            <a:cxnSpLocks/>
          </p:cNvCxnSpPr>
          <p:nvPr/>
        </p:nvCxnSpPr>
        <p:spPr>
          <a:xfrm>
            <a:off x="8895585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63515DF2-9AEC-EB4F-B2CD-11BDCFDE199C}"/>
              </a:ext>
            </a:extLst>
          </p:cNvPr>
          <p:cNvCxnSpPr>
            <a:cxnSpLocks/>
            <a:stCxn id="59" idx="5"/>
            <a:endCxn id="97" idx="1"/>
          </p:cNvCxnSpPr>
          <p:nvPr/>
        </p:nvCxnSpPr>
        <p:spPr>
          <a:xfrm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83F5BEA3-8C67-2245-919B-28A45F7170D4}"/>
              </a:ext>
            </a:extLst>
          </p:cNvPr>
          <p:cNvCxnSpPr>
            <a:cxnSpLocks/>
            <a:stCxn id="23" idx="0"/>
            <a:endCxn id="15" idx="2"/>
          </p:cNvCxnSpPr>
          <p:nvPr/>
        </p:nvCxnSpPr>
        <p:spPr>
          <a:xfrm flipV="1">
            <a:off x="3607602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EE4777A4-0B41-844D-88D6-1A9AD7236A02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2739105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Up Arrow 254">
            <a:extLst>
              <a:ext uri="{FF2B5EF4-FFF2-40B4-BE49-F238E27FC236}">
                <a16:creationId xmlns:a16="http://schemas.microsoft.com/office/drawing/2014/main" id="{99E9E6CB-1675-C741-ABC3-E0FB647D21AF}"/>
              </a:ext>
            </a:extLst>
          </p:cNvPr>
          <p:cNvSpPr/>
          <p:nvPr/>
        </p:nvSpPr>
        <p:spPr>
          <a:xfrm>
            <a:off x="6885073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Up Arrow 255">
            <a:extLst>
              <a:ext uri="{FF2B5EF4-FFF2-40B4-BE49-F238E27FC236}">
                <a16:creationId xmlns:a16="http://schemas.microsoft.com/office/drawing/2014/main" id="{AFADEE26-7C1A-474C-8314-088B1DBF358C}"/>
              </a:ext>
            </a:extLst>
          </p:cNvPr>
          <p:cNvSpPr/>
          <p:nvPr/>
        </p:nvSpPr>
        <p:spPr>
          <a:xfrm>
            <a:off x="7788978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Up Arrow 256">
            <a:extLst>
              <a:ext uri="{FF2B5EF4-FFF2-40B4-BE49-F238E27FC236}">
                <a16:creationId xmlns:a16="http://schemas.microsoft.com/office/drawing/2014/main" id="{4A17EF13-95E1-1847-9197-4FB47C7A56F8}"/>
              </a:ext>
            </a:extLst>
          </p:cNvPr>
          <p:cNvSpPr/>
          <p:nvPr/>
        </p:nvSpPr>
        <p:spPr>
          <a:xfrm>
            <a:off x="8695976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ABCA3CC-1483-8045-9176-11AC0AB31848}"/>
              </a:ext>
            </a:extLst>
          </p:cNvPr>
          <p:cNvSpPr txBox="1"/>
          <p:nvPr/>
        </p:nvSpPr>
        <p:spPr>
          <a:xfrm>
            <a:off x="6999319" y="566928"/>
            <a:ext cx="19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Start/End Span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24A4DD4-7B76-F045-9936-90D2EE70B8F4}"/>
              </a:ext>
            </a:extLst>
          </p:cNvPr>
          <p:cNvCxnSpPr>
            <a:cxnSpLocks/>
          </p:cNvCxnSpPr>
          <p:nvPr/>
        </p:nvCxnSpPr>
        <p:spPr>
          <a:xfrm flipV="1">
            <a:off x="8824771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5D9B8052-67B2-AF4F-BC93-4C3A58C305AF}"/>
              </a:ext>
            </a:extLst>
          </p:cNvPr>
          <p:cNvCxnSpPr>
            <a:cxnSpLocks/>
          </p:cNvCxnSpPr>
          <p:nvPr/>
        </p:nvCxnSpPr>
        <p:spPr>
          <a:xfrm flipH="1">
            <a:off x="8824771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2EC923A-29E5-E846-B049-0AA138EF0C65}"/>
              </a:ext>
            </a:extLst>
          </p:cNvPr>
          <p:cNvCxnSpPr>
            <a:cxnSpLocks/>
          </p:cNvCxnSpPr>
          <p:nvPr/>
        </p:nvCxnSpPr>
        <p:spPr>
          <a:xfrm>
            <a:off x="8824771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420E85D-5069-394E-9426-B17C02B34021}"/>
              </a:ext>
            </a:extLst>
          </p:cNvPr>
          <p:cNvCxnSpPr>
            <a:cxnSpLocks/>
          </p:cNvCxnSpPr>
          <p:nvPr/>
        </p:nvCxnSpPr>
        <p:spPr>
          <a:xfrm>
            <a:off x="8824770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BE546F7D-2CA8-2045-9496-BB7A417AE2DD}"/>
              </a:ext>
            </a:extLst>
          </p:cNvPr>
          <p:cNvSpPr txBox="1"/>
          <p:nvPr/>
        </p:nvSpPr>
        <p:spPr>
          <a:xfrm>
            <a:off x="4265593" y="127533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BEA87B4-06E2-CA4F-A6DF-A1D110A598D7}"/>
              </a:ext>
            </a:extLst>
          </p:cNvPr>
          <p:cNvSpPr txBox="1"/>
          <p:nvPr/>
        </p:nvSpPr>
        <p:spPr>
          <a:xfrm>
            <a:off x="4265593" y="46966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D530C3F-1800-174B-BFEB-300ECCD8B272}"/>
              </a:ext>
            </a:extLst>
          </p:cNvPr>
          <p:cNvSpPr txBox="1"/>
          <p:nvPr/>
        </p:nvSpPr>
        <p:spPr>
          <a:xfrm>
            <a:off x="7771275" y="127533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CCF28C7-7E3B-634B-A572-5CAD38FDA563}"/>
              </a:ext>
            </a:extLst>
          </p:cNvPr>
          <p:cNvSpPr txBox="1"/>
          <p:nvPr/>
        </p:nvSpPr>
        <p:spPr>
          <a:xfrm>
            <a:off x="7771275" y="46966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1A781E5-2F8B-5344-B2B2-4CBA70492482}"/>
              </a:ext>
            </a:extLst>
          </p:cNvPr>
          <p:cNvSpPr txBox="1"/>
          <p:nvPr/>
        </p:nvSpPr>
        <p:spPr>
          <a:xfrm>
            <a:off x="0" y="652773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By Jimmy Lin (</a:t>
            </a:r>
            <a:r>
              <a:rPr lang="en-US" sz="1400" dirty="0" err="1"/>
              <a:t>jimmylin@uwaterloo.ca</a:t>
            </a:r>
            <a:r>
              <a:rPr lang="en-US" sz="1400" dirty="0"/>
              <a:t>), released under Creative Commons Attribution 4.0 International (CC BY 4.0): https://</a:t>
            </a:r>
            <a:r>
              <a:rPr lang="en-US" sz="1400" dirty="0" err="1"/>
              <a:t>creativecommons.org</a:t>
            </a:r>
            <a:r>
              <a:rPr lang="en-US" sz="1400" dirty="0"/>
              <a:t>/licenses/by/4.0/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6F35B92-7712-2048-A1F7-FA84A397BD2C}"/>
              </a:ext>
            </a:extLst>
          </p:cNvPr>
          <p:cNvSpPr txBox="1"/>
          <p:nvPr/>
        </p:nvSpPr>
        <p:spPr>
          <a:xfrm>
            <a:off x="51760" y="39445"/>
            <a:ext cx="1013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of BERT for two-sentence sequence labeling tasks. Redrawn from Devlin et al. (NAACL 2019)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B8882DF-7962-E94D-A884-A86394FF9356}"/>
              </a:ext>
            </a:extLst>
          </p:cNvPr>
          <p:cNvSpPr txBox="1"/>
          <p:nvPr/>
        </p:nvSpPr>
        <p:spPr>
          <a:xfrm>
            <a:off x="4266793" y="388587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415075A-6DE1-3844-B15A-EDC41EBE445E}"/>
              </a:ext>
            </a:extLst>
          </p:cNvPr>
          <p:cNvSpPr txBox="1"/>
          <p:nvPr/>
        </p:nvSpPr>
        <p:spPr>
          <a:xfrm>
            <a:off x="7772475" y="390747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8ACFD148-64C4-E34C-9B07-E41ADF2A305D}"/>
              </a:ext>
            </a:extLst>
          </p:cNvPr>
          <p:cNvSpPr txBox="1"/>
          <p:nvPr/>
        </p:nvSpPr>
        <p:spPr>
          <a:xfrm>
            <a:off x="3414642" y="5463512"/>
            <a:ext cx="210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A531A51-8118-1148-923D-73D2570CCBC0}"/>
              </a:ext>
            </a:extLst>
          </p:cNvPr>
          <p:cNvSpPr txBox="1"/>
          <p:nvPr/>
        </p:nvSpPr>
        <p:spPr>
          <a:xfrm>
            <a:off x="7315200" y="5463512"/>
            <a:ext cx="12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Candidate</a:t>
            </a:r>
          </a:p>
        </p:txBody>
      </p:sp>
      <p:sp>
        <p:nvSpPr>
          <p:cNvPr id="307" name="Right Brace 306">
            <a:extLst>
              <a:ext uri="{FF2B5EF4-FFF2-40B4-BE49-F238E27FC236}">
                <a16:creationId xmlns:a16="http://schemas.microsoft.com/office/drawing/2014/main" id="{8D8BFC58-C871-A94B-95DE-C994E0030255}"/>
              </a:ext>
            </a:extLst>
          </p:cNvPr>
          <p:cNvSpPr/>
          <p:nvPr/>
        </p:nvSpPr>
        <p:spPr>
          <a:xfrm rot="5400000">
            <a:off x="4368019" y="4145352"/>
            <a:ext cx="216157" cy="2468516"/>
          </a:xfrm>
          <a:prstGeom prst="rightBrace">
            <a:avLst>
              <a:gd name="adj1" fmla="val 12222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ight Brace 308">
            <a:extLst>
              <a:ext uri="{FF2B5EF4-FFF2-40B4-BE49-F238E27FC236}">
                <a16:creationId xmlns:a16="http://schemas.microsoft.com/office/drawing/2014/main" id="{5D49F7C3-D068-6646-BACE-A6FD313E0CD2}"/>
              </a:ext>
            </a:extLst>
          </p:cNvPr>
          <p:cNvSpPr/>
          <p:nvPr/>
        </p:nvSpPr>
        <p:spPr>
          <a:xfrm rot="5400000">
            <a:off x="7849597" y="4157288"/>
            <a:ext cx="216157" cy="2444648"/>
          </a:xfrm>
          <a:prstGeom prst="rightBrace">
            <a:avLst>
              <a:gd name="adj1" fmla="val 12222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Rectangle 780">
            <a:extLst>
              <a:ext uri="{FF2B5EF4-FFF2-40B4-BE49-F238E27FC236}">
                <a16:creationId xmlns:a16="http://schemas.microsoft.com/office/drawing/2014/main" id="{2FD8E07F-DFB5-D648-86C0-0A697D9572B8}"/>
              </a:ext>
            </a:extLst>
          </p:cNvPr>
          <p:cNvSpPr/>
          <p:nvPr/>
        </p:nvSpPr>
        <p:spPr>
          <a:xfrm>
            <a:off x="9321158" y="4756104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[SEP]</a:t>
            </a:r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0CE5FA13-80AF-0447-955E-F54E85BFB786}"/>
              </a:ext>
            </a:extLst>
          </p:cNvPr>
          <p:cNvSpPr/>
          <p:nvPr/>
        </p:nvSpPr>
        <p:spPr>
          <a:xfrm>
            <a:off x="9321158" y="5238738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637AF37D-489C-4C4D-AD9B-58DE3D23E1C8}"/>
              </a:ext>
            </a:extLst>
          </p:cNvPr>
          <p:cNvSpPr/>
          <p:nvPr/>
        </p:nvSpPr>
        <p:spPr>
          <a:xfrm>
            <a:off x="9321158" y="5713866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8B8E6-D2AC-974A-B3BD-25BCBE59ABD6}"/>
              </a:ext>
            </a:extLst>
          </p:cNvPr>
          <p:cNvSpPr/>
          <p:nvPr/>
        </p:nvSpPr>
        <p:spPr>
          <a:xfrm>
            <a:off x="2093205" y="1117459"/>
            <a:ext cx="8236128" cy="3503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9AB87EBB-4636-7442-8205-CB4F2A0611EC}"/>
              </a:ext>
            </a:extLst>
          </p:cNvPr>
          <p:cNvCxnSpPr>
            <a:cxnSpLocks/>
            <a:stCxn id="23" idx="7"/>
            <a:endCxn id="91" idx="2"/>
          </p:cNvCxnSpPr>
          <p:nvPr/>
        </p:nvCxnSpPr>
        <p:spPr>
          <a:xfrm flipV="1">
            <a:off x="3678417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65817E6A-C7AA-264D-9720-90611999D16F}"/>
              </a:ext>
            </a:extLst>
          </p:cNvPr>
          <p:cNvCxnSpPr>
            <a:cxnSpLocks/>
            <a:stCxn id="59" idx="7"/>
            <a:endCxn id="91" idx="2"/>
          </p:cNvCxnSpPr>
          <p:nvPr/>
        </p:nvCxnSpPr>
        <p:spPr>
          <a:xfrm flipV="1">
            <a:off x="7152405" y="1736995"/>
            <a:ext cx="254086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1D1D37CB-FE22-3245-A795-ADB44764406D}"/>
              </a:ext>
            </a:extLst>
          </p:cNvPr>
          <p:cNvCxnSpPr>
            <a:cxnSpLocks/>
            <a:stCxn id="50" idx="7"/>
            <a:endCxn id="91" idx="2"/>
          </p:cNvCxnSpPr>
          <p:nvPr/>
        </p:nvCxnSpPr>
        <p:spPr>
          <a:xfrm flipV="1">
            <a:off x="6283908" y="1736995"/>
            <a:ext cx="340936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828EE6B8-D9E8-ED41-93BD-FA1CD2E8C4E4}"/>
              </a:ext>
            </a:extLst>
          </p:cNvPr>
          <p:cNvCxnSpPr>
            <a:cxnSpLocks/>
            <a:stCxn id="41" idx="7"/>
            <a:endCxn id="91" idx="2"/>
          </p:cNvCxnSpPr>
          <p:nvPr/>
        </p:nvCxnSpPr>
        <p:spPr>
          <a:xfrm flipV="1">
            <a:off x="5415411" y="1736995"/>
            <a:ext cx="427785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2AB8E010-5AB2-E844-8859-7B83022BA73B}"/>
              </a:ext>
            </a:extLst>
          </p:cNvPr>
          <p:cNvCxnSpPr>
            <a:cxnSpLocks/>
            <a:stCxn id="20" idx="7"/>
            <a:endCxn id="91" idx="2"/>
          </p:cNvCxnSpPr>
          <p:nvPr/>
        </p:nvCxnSpPr>
        <p:spPr>
          <a:xfrm flipV="1">
            <a:off x="2809920" y="1736995"/>
            <a:ext cx="688334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E23AD3EB-DCF4-CE43-8B58-2A0DDCFF33BA}"/>
              </a:ext>
            </a:extLst>
          </p:cNvPr>
          <p:cNvCxnSpPr>
            <a:cxnSpLocks/>
            <a:stCxn id="32" idx="7"/>
            <a:endCxn id="91" idx="2"/>
          </p:cNvCxnSpPr>
          <p:nvPr/>
        </p:nvCxnSpPr>
        <p:spPr>
          <a:xfrm flipV="1">
            <a:off x="4546914" y="1736995"/>
            <a:ext cx="5146354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361D0795-F442-AB4E-B9C6-B60418BD65B4}"/>
              </a:ext>
            </a:extLst>
          </p:cNvPr>
          <p:cNvCxnSpPr>
            <a:cxnSpLocks/>
            <a:stCxn id="68" idx="7"/>
            <a:endCxn id="91" idx="2"/>
          </p:cNvCxnSpPr>
          <p:nvPr/>
        </p:nvCxnSpPr>
        <p:spPr>
          <a:xfrm flipV="1">
            <a:off x="8020902" y="1736995"/>
            <a:ext cx="16723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741343FD-C328-E44F-B694-AD9E46C07AB9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9693266" y="1736995"/>
            <a:ext cx="2" cy="3223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19EB9A5D-33C4-C945-A31E-79A8911EFE42}"/>
              </a:ext>
            </a:extLst>
          </p:cNvPr>
          <p:cNvCxnSpPr>
            <a:cxnSpLocks/>
            <a:stCxn id="86" idx="7"/>
            <a:endCxn id="91" idx="2"/>
          </p:cNvCxnSpPr>
          <p:nvPr/>
        </p:nvCxnSpPr>
        <p:spPr>
          <a:xfrm flipV="1">
            <a:off x="8895586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D28FEEDC-CADC-3748-B266-2CD47257695D}"/>
              </a:ext>
            </a:extLst>
          </p:cNvPr>
          <p:cNvCxnSpPr>
            <a:cxnSpLocks/>
            <a:stCxn id="86" idx="0"/>
            <a:endCxn id="82" idx="2"/>
          </p:cNvCxnSpPr>
          <p:nvPr/>
        </p:nvCxnSpPr>
        <p:spPr>
          <a:xfrm flipV="1">
            <a:off x="8824771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F28BE928-57C2-C345-B545-C4E82162D10D}"/>
              </a:ext>
            </a:extLst>
          </p:cNvPr>
          <p:cNvCxnSpPr>
            <a:cxnSpLocks/>
            <a:stCxn id="95" idx="1"/>
            <a:endCxn id="82" idx="2"/>
          </p:cNvCxnSpPr>
          <p:nvPr/>
        </p:nvCxnSpPr>
        <p:spPr>
          <a:xfrm flipH="1" flipV="1">
            <a:off x="8824771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CDAB42B0-BF29-4648-A579-45721D21BF0B}"/>
              </a:ext>
            </a:extLst>
          </p:cNvPr>
          <p:cNvCxnSpPr>
            <a:cxnSpLocks/>
            <a:stCxn id="23" idx="7"/>
            <a:endCxn id="82" idx="2"/>
          </p:cNvCxnSpPr>
          <p:nvPr/>
        </p:nvCxnSpPr>
        <p:spPr>
          <a:xfrm flipV="1">
            <a:off x="3678417" y="1736995"/>
            <a:ext cx="5146354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096BA727-DDF4-E241-B924-C338224DD6AB}"/>
              </a:ext>
            </a:extLst>
          </p:cNvPr>
          <p:cNvCxnSpPr>
            <a:cxnSpLocks/>
            <a:stCxn id="68" idx="7"/>
            <a:endCxn id="82" idx="2"/>
          </p:cNvCxnSpPr>
          <p:nvPr/>
        </p:nvCxnSpPr>
        <p:spPr>
          <a:xfrm flipV="1">
            <a:off x="8020902" y="1736995"/>
            <a:ext cx="8038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0943C7A5-CD6D-7D43-A5D7-B18C0A08CA91}"/>
              </a:ext>
            </a:extLst>
          </p:cNvPr>
          <p:cNvCxnSpPr>
            <a:cxnSpLocks/>
            <a:stCxn id="59" idx="7"/>
            <a:endCxn id="82" idx="2"/>
          </p:cNvCxnSpPr>
          <p:nvPr/>
        </p:nvCxnSpPr>
        <p:spPr>
          <a:xfrm flipV="1">
            <a:off x="7152405" y="1736995"/>
            <a:ext cx="16723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C5EE2717-E649-8147-8E07-963A385C87ED}"/>
              </a:ext>
            </a:extLst>
          </p:cNvPr>
          <p:cNvCxnSpPr>
            <a:cxnSpLocks/>
            <a:stCxn id="50" idx="7"/>
            <a:endCxn id="82" idx="2"/>
          </p:cNvCxnSpPr>
          <p:nvPr/>
        </p:nvCxnSpPr>
        <p:spPr>
          <a:xfrm flipV="1">
            <a:off x="6283908" y="1736995"/>
            <a:ext cx="254086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7F862597-F33F-0048-8AB9-853939BB0061}"/>
              </a:ext>
            </a:extLst>
          </p:cNvPr>
          <p:cNvCxnSpPr>
            <a:cxnSpLocks/>
            <a:stCxn id="41" idx="7"/>
            <a:endCxn id="82" idx="2"/>
          </p:cNvCxnSpPr>
          <p:nvPr/>
        </p:nvCxnSpPr>
        <p:spPr>
          <a:xfrm flipV="1">
            <a:off x="5415411" y="1736995"/>
            <a:ext cx="340936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5F69328D-F59E-2D4E-8C67-5BB229CE9B25}"/>
              </a:ext>
            </a:extLst>
          </p:cNvPr>
          <p:cNvCxnSpPr>
            <a:cxnSpLocks/>
            <a:stCxn id="32" idx="7"/>
            <a:endCxn id="82" idx="2"/>
          </p:cNvCxnSpPr>
          <p:nvPr/>
        </p:nvCxnSpPr>
        <p:spPr>
          <a:xfrm flipV="1">
            <a:off x="4546914" y="1736995"/>
            <a:ext cx="427785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7B8DB479-54D8-3446-AD51-A173D10552F8}"/>
              </a:ext>
            </a:extLst>
          </p:cNvPr>
          <p:cNvCxnSpPr>
            <a:cxnSpLocks/>
            <a:stCxn id="20" idx="7"/>
            <a:endCxn id="82" idx="2"/>
          </p:cNvCxnSpPr>
          <p:nvPr/>
        </p:nvCxnSpPr>
        <p:spPr>
          <a:xfrm flipV="1">
            <a:off x="2809920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1139B250-985F-A84C-9114-EC71D5FF6656}"/>
              </a:ext>
            </a:extLst>
          </p:cNvPr>
          <p:cNvCxnSpPr>
            <a:cxnSpLocks/>
            <a:stCxn id="95" idx="1"/>
            <a:endCxn id="64" idx="2"/>
          </p:cNvCxnSpPr>
          <p:nvPr/>
        </p:nvCxnSpPr>
        <p:spPr>
          <a:xfrm flipH="1" flipV="1">
            <a:off x="7950087" y="1736995"/>
            <a:ext cx="167236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1BB46E71-A246-204E-8D2C-65B58DBA1EA1}"/>
              </a:ext>
            </a:extLst>
          </p:cNvPr>
          <p:cNvCxnSpPr>
            <a:cxnSpLocks/>
            <a:stCxn id="86" idx="1"/>
            <a:endCxn id="64" idx="2"/>
          </p:cNvCxnSpPr>
          <p:nvPr/>
        </p:nvCxnSpPr>
        <p:spPr>
          <a:xfrm flipH="1" flipV="1">
            <a:off x="7950087" y="1736995"/>
            <a:ext cx="80386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3EAF0FA9-1815-D44C-A14B-AA3F80BA578D}"/>
              </a:ext>
            </a:extLst>
          </p:cNvPr>
          <p:cNvCxnSpPr>
            <a:cxnSpLocks/>
            <a:stCxn id="23" idx="7"/>
            <a:endCxn id="64" idx="2"/>
          </p:cNvCxnSpPr>
          <p:nvPr/>
        </p:nvCxnSpPr>
        <p:spPr>
          <a:xfrm flipV="1">
            <a:off x="3678417" y="1736995"/>
            <a:ext cx="427167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0B037D7C-04BD-AA42-993C-5382203CBDBE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2809919" y="1736995"/>
            <a:ext cx="5140168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DB82B882-27A6-054D-AC0F-95D07F16F1DC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15411" y="1736995"/>
            <a:ext cx="2534676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5602E168-33E3-364C-B667-CC703CFAC6F8}"/>
              </a:ext>
            </a:extLst>
          </p:cNvPr>
          <p:cNvCxnSpPr>
            <a:cxnSpLocks/>
            <a:stCxn id="50" idx="7"/>
            <a:endCxn id="64" idx="2"/>
          </p:cNvCxnSpPr>
          <p:nvPr/>
        </p:nvCxnSpPr>
        <p:spPr>
          <a:xfrm flipV="1">
            <a:off x="6283908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33F3B954-3EA6-2246-8547-DE13E2823AAD}"/>
              </a:ext>
            </a:extLst>
          </p:cNvPr>
          <p:cNvCxnSpPr>
            <a:cxnSpLocks/>
            <a:stCxn id="59" idx="7"/>
            <a:endCxn id="64" idx="2"/>
          </p:cNvCxnSpPr>
          <p:nvPr/>
        </p:nvCxnSpPr>
        <p:spPr>
          <a:xfrm flipV="1">
            <a:off x="7152405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A1D967DF-122E-9F43-A38B-0A013FE961D1}"/>
              </a:ext>
            </a:extLst>
          </p:cNvPr>
          <p:cNvCxnSpPr>
            <a:cxnSpLocks/>
            <a:stCxn id="32" idx="7"/>
            <a:endCxn id="64" idx="2"/>
          </p:cNvCxnSpPr>
          <p:nvPr/>
        </p:nvCxnSpPr>
        <p:spPr>
          <a:xfrm flipV="1">
            <a:off x="4546914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7572BDBD-F381-0A49-A1B6-6A92062DFB80}"/>
              </a:ext>
            </a:extLst>
          </p:cNvPr>
          <p:cNvCxnSpPr>
            <a:cxnSpLocks/>
            <a:stCxn id="68" idx="1"/>
            <a:endCxn id="55" idx="2"/>
          </p:cNvCxnSpPr>
          <p:nvPr/>
        </p:nvCxnSpPr>
        <p:spPr>
          <a:xfrm flipH="1" flipV="1">
            <a:off x="7081590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8291159E-1ADF-8343-925C-033461ED15D1}"/>
              </a:ext>
            </a:extLst>
          </p:cNvPr>
          <p:cNvCxnSpPr>
            <a:cxnSpLocks/>
            <a:stCxn id="86" idx="1"/>
            <a:endCxn id="55" idx="2"/>
          </p:cNvCxnSpPr>
          <p:nvPr/>
        </p:nvCxnSpPr>
        <p:spPr>
          <a:xfrm flipH="1" flipV="1">
            <a:off x="7081590" y="1736995"/>
            <a:ext cx="167236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F8C241AE-63CC-D644-A0E4-ABBBFA60C907}"/>
              </a:ext>
            </a:extLst>
          </p:cNvPr>
          <p:cNvCxnSpPr>
            <a:cxnSpLocks/>
            <a:stCxn id="95" idx="1"/>
            <a:endCxn id="55" idx="2"/>
          </p:cNvCxnSpPr>
          <p:nvPr/>
        </p:nvCxnSpPr>
        <p:spPr>
          <a:xfrm flipH="1" flipV="1">
            <a:off x="7081590" y="1736995"/>
            <a:ext cx="254086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C49B6F19-373D-B54A-8299-47999867FC60}"/>
              </a:ext>
            </a:extLst>
          </p:cNvPr>
          <p:cNvCxnSpPr>
            <a:cxnSpLocks/>
            <a:stCxn id="23" idx="7"/>
            <a:endCxn id="55" idx="2"/>
          </p:cNvCxnSpPr>
          <p:nvPr/>
        </p:nvCxnSpPr>
        <p:spPr>
          <a:xfrm flipV="1">
            <a:off x="3678417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EFEE780-8CDF-8448-A819-25D9F43DECC9}"/>
              </a:ext>
            </a:extLst>
          </p:cNvPr>
          <p:cNvCxnSpPr>
            <a:cxnSpLocks/>
            <a:stCxn id="20" idx="7"/>
            <a:endCxn id="55" idx="2"/>
          </p:cNvCxnSpPr>
          <p:nvPr/>
        </p:nvCxnSpPr>
        <p:spPr>
          <a:xfrm flipV="1">
            <a:off x="2809920" y="1736995"/>
            <a:ext cx="427167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5712F557-8187-704C-8D17-BB2B891F5F1E}"/>
              </a:ext>
            </a:extLst>
          </p:cNvPr>
          <p:cNvCxnSpPr>
            <a:cxnSpLocks/>
            <a:stCxn id="41" idx="7"/>
            <a:endCxn id="55" idx="2"/>
          </p:cNvCxnSpPr>
          <p:nvPr/>
        </p:nvCxnSpPr>
        <p:spPr>
          <a:xfrm flipV="1">
            <a:off x="5415411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E3E868A2-8037-D449-8A76-BB6DC2F8EC42}"/>
              </a:ext>
            </a:extLst>
          </p:cNvPr>
          <p:cNvCxnSpPr>
            <a:cxnSpLocks/>
            <a:stCxn id="32" idx="7"/>
            <a:endCxn id="55" idx="2"/>
          </p:cNvCxnSpPr>
          <p:nvPr/>
        </p:nvCxnSpPr>
        <p:spPr>
          <a:xfrm flipV="1">
            <a:off x="4546914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200BDE0A-485E-DD42-9CFD-52E6BB8D21D1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6283907" y="1736995"/>
            <a:ext cx="797683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2FBD7746-F530-C441-8AB5-27CE38CB47EC}"/>
              </a:ext>
            </a:extLst>
          </p:cNvPr>
          <p:cNvCxnSpPr>
            <a:cxnSpLocks/>
            <a:stCxn id="68" idx="0"/>
            <a:endCxn id="64" idx="2"/>
          </p:cNvCxnSpPr>
          <p:nvPr/>
        </p:nvCxnSpPr>
        <p:spPr>
          <a:xfrm flipV="1">
            <a:off x="7950087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B5303A99-092D-0241-BC98-CED55B349BBA}"/>
              </a:ext>
            </a:extLst>
          </p:cNvPr>
          <p:cNvCxnSpPr>
            <a:cxnSpLocks/>
            <a:stCxn id="59" idx="0"/>
            <a:endCxn id="55" idx="2"/>
          </p:cNvCxnSpPr>
          <p:nvPr/>
        </p:nvCxnSpPr>
        <p:spPr>
          <a:xfrm flipV="1">
            <a:off x="7081590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A8C6753A-415F-2C4C-A2DB-B08C16573465}"/>
              </a:ext>
            </a:extLst>
          </p:cNvPr>
          <p:cNvCxnSpPr>
            <a:cxnSpLocks/>
            <a:stCxn id="41" idx="7"/>
            <a:endCxn id="46" idx="2"/>
          </p:cNvCxnSpPr>
          <p:nvPr/>
        </p:nvCxnSpPr>
        <p:spPr>
          <a:xfrm flipV="1">
            <a:off x="5415411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B82DDEDF-97FA-A54E-9B5C-2C96B14AED20}"/>
              </a:ext>
            </a:extLst>
          </p:cNvPr>
          <p:cNvCxnSpPr>
            <a:cxnSpLocks/>
            <a:stCxn id="86" idx="1"/>
            <a:endCxn id="46" idx="2"/>
          </p:cNvCxnSpPr>
          <p:nvPr/>
        </p:nvCxnSpPr>
        <p:spPr>
          <a:xfrm flipH="1" flipV="1">
            <a:off x="6213093" y="1736995"/>
            <a:ext cx="254086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C5C71E68-DB59-6E4F-A94F-E43B30612AC4}"/>
              </a:ext>
            </a:extLst>
          </p:cNvPr>
          <p:cNvCxnSpPr>
            <a:cxnSpLocks/>
            <a:stCxn id="68" idx="1"/>
            <a:endCxn id="46" idx="2"/>
          </p:cNvCxnSpPr>
          <p:nvPr/>
        </p:nvCxnSpPr>
        <p:spPr>
          <a:xfrm flipH="1" flipV="1">
            <a:off x="6213093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553C8048-A9B3-6B40-B430-E1D859B1663D}"/>
              </a:ext>
            </a:extLst>
          </p:cNvPr>
          <p:cNvCxnSpPr>
            <a:cxnSpLocks/>
            <a:stCxn id="59" idx="1"/>
            <a:endCxn id="46" idx="2"/>
          </p:cNvCxnSpPr>
          <p:nvPr/>
        </p:nvCxnSpPr>
        <p:spPr>
          <a:xfrm flipH="1" flipV="1">
            <a:off x="6213093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EA93BEFB-A0AA-6C49-9DD2-7486ADC615FD}"/>
              </a:ext>
            </a:extLst>
          </p:cNvPr>
          <p:cNvCxnSpPr>
            <a:cxnSpLocks/>
            <a:stCxn id="95" idx="1"/>
            <a:endCxn id="46" idx="2"/>
          </p:cNvCxnSpPr>
          <p:nvPr/>
        </p:nvCxnSpPr>
        <p:spPr>
          <a:xfrm flipH="1" flipV="1">
            <a:off x="6213093" y="1736995"/>
            <a:ext cx="340935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71960F6C-3821-7842-B0C8-5DE19CF848BA}"/>
              </a:ext>
            </a:extLst>
          </p:cNvPr>
          <p:cNvCxnSpPr>
            <a:cxnSpLocks/>
            <a:stCxn id="23" idx="7"/>
            <a:endCxn id="46" idx="2"/>
          </p:cNvCxnSpPr>
          <p:nvPr/>
        </p:nvCxnSpPr>
        <p:spPr>
          <a:xfrm flipV="1">
            <a:off x="3678417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70069FF1-712C-EC41-8F74-880B75EA9419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4546913" y="1736995"/>
            <a:ext cx="1666180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8C9EB876-C7D4-A544-9A3A-92E4096514A3}"/>
              </a:ext>
            </a:extLst>
          </p:cNvPr>
          <p:cNvCxnSpPr>
            <a:cxnSpLocks/>
            <a:stCxn id="20" idx="7"/>
            <a:endCxn id="46" idx="2"/>
          </p:cNvCxnSpPr>
          <p:nvPr/>
        </p:nvCxnSpPr>
        <p:spPr>
          <a:xfrm flipV="1">
            <a:off x="2809920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0A476670-B204-224E-BA86-343B601F0B0A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6213093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D95B8880-9058-CB41-8253-F4532284EC71}"/>
              </a:ext>
            </a:extLst>
          </p:cNvPr>
          <p:cNvCxnSpPr>
            <a:cxnSpLocks/>
            <a:stCxn id="50" idx="1"/>
            <a:endCxn id="37" idx="2"/>
          </p:cNvCxnSpPr>
          <p:nvPr/>
        </p:nvCxnSpPr>
        <p:spPr>
          <a:xfrm flipH="1" flipV="1">
            <a:off x="5344596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22615664-7DF6-8B43-AC79-7F9A23EC32CC}"/>
              </a:ext>
            </a:extLst>
          </p:cNvPr>
          <p:cNvCxnSpPr>
            <a:cxnSpLocks/>
            <a:stCxn id="95" idx="1"/>
            <a:endCxn id="37" idx="2"/>
          </p:cNvCxnSpPr>
          <p:nvPr/>
        </p:nvCxnSpPr>
        <p:spPr>
          <a:xfrm flipH="1" flipV="1">
            <a:off x="5344596" y="1736995"/>
            <a:ext cx="427785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05B4CA05-1B39-1442-9B9A-581C7ACFF11B}"/>
              </a:ext>
            </a:extLst>
          </p:cNvPr>
          <p:cNvCxnSpPr>
            <a:cxnSpLocks/>
            <a:stCxn id="86" idx="1"/>
            <a:endCxn id="37" idx="2"/>
          </p:cNvCxnSpPr>
          <p:nvPr/>
        </p:nvCxnSpPr>
        <p:spPr>
          <a:xfrm flipH="1" flipV="1">
            <a:off x="5344596" y="1736995"/>
            <a:ext cx="340935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5590D941-5F7D-624A-8A92-601AC2E14FAA}"/>
              </a:ext>
            </a:extLst>
          </p:cNvPr>
          <p:cNvCxnSpPr>
            <a:cxnSpLocks/>
            <a:stCxn id="68" idx="1"/>
            <a:endCxn id="37" idx="2"/>
          </p:cNvCxnSpPr>
          <p:nvPr/>
        </p:nvCxnSpPr>
        <p:spPr>
          <a:xfrm flipH="1" flipV="1">
            <a:off x="5344596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65AF6391-3068-924D-8191-B6AD90285571}"/>
              </a:ext>
            </a:extLst>
          </p:cNvPr>
          <p:cNvCxnSpPr>
            <a:cxnSpLocks/>
            <a:stCxn id="59" idx="1"/>
            <a:endCxn id="37" idx="2"/>
          </p:cNvCxnSpPr>
          <p:nvPr/>
        </p:nvCxnSpPr>
        <p:spPr>
          <a:xfrm flipH="1" flipV="1">
            <a:off x="5344596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83009D75-A936-0A40-8011-6840FA0664B7}"/>
              </a:ext>
            </a:extLst>
          </p:cNvPr>
          <p:cNvCxnSpPr>
            <a:cxnSpLocks/>
            <a:stCxn id="23" idx="7"/>
            <a:endCxn id="37" idx="2"/>
          </p:cNvCxnSpPr>
          <p:nvPr/>
        </p:nvCxnSpPr>
        <p:spPr>
          <a:xfrm flipV="1">
            <a:off x="3678417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87E099F0-A2EA-C949-BE1F-7AB261C46C6C}"/>
              </a:ext>
            </a:extLst>
          </p:cNvPr>
          <p:cNvCxnSpPr>
            <a:cxnSpLocks/>
            <a:stCxn id="20" idx="7"/>
            <a:endCxn id="37" idx="2"/>
          </p:cNvCxnSpPr>
          <p:nvPr/>
        </p:nvCxnSpPr>
        <p:spPr>
          <a:xfrm flipV="1">
            <a:off x="2809920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90005641-3B83-044E-B658-BC6442D05639}"/>
              </a:ext>
            </a:extLst>
          </p:cNvPr>
          <p:cNvCxnSpPr>
            <a:cxnSpLocks/>
            <a:stCxn id="32" idx="7"/>
            <a:endCxn id="37" idx="2"/>
          </p:cNvCxnSpPr>
          <p:nvPr/>
        </p:nvCxnSpPr>
        <p:spPr>
          <a:xfrm flipV="1">
            <a:off x="4546914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546645D3-3354-3E4D-A4D8-1C1D64FD6AF3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V="1">
            <a:off x="5344596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12CB1C31-6021-2543-A45C-2E8343DB1C1B}"/>
              </a:ext>
            </a:extLst>
          </p:cNvPr>
          <p:cNvCxnSpPr>
            <a:cxnSpLocks/>
            <a:stCxn id="50" idx="1"/>
            <a:endCxn id="28" idx="2"/>
          </p:cNvCxnSpPr>
          <p:nvPr/>
        </p:nvCxnSpPr>
        <p:spPr>
          <a:xfrm flipH="1" flipV="1">
            <a:off x="4476099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A68EAAF5-0A14-A744-A874-5B91F51C522E}"/>
              </a:ext>
            </a:extLst>
          </p:cNvPr>
          <p:cNvCxnSpPr>
            <a:cxnSpLocks/>
            <a:stCxn id="59" idx="1"/>
            <a:endCxn id="28" idx="2"/>
          </p:cNvCxnSpPr>
          <p:nvPr/>
        </p:nvCxnSpPr>
        <p:spPr>
          <a:xfrm flipH="1" flipV="1">
            <a:off x="4476099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A867EB1D-953A-374D-9D3A-501ECD863811}"/>
              </a:ext>
            </a:extLst>
          </p:cNvPr>
          <p:cNvCxnSpPr>
            <a:cxnSpLocks/>
            <a:stCxn id="68" idx="1"/>
            <a:endCxn id="28" idx="2"/>
          </p:cNvCxnSpPr>
          <p:nvPr/>
        </p:nvCxnSpPr>
        <p:spPr>
          <a:xfrm flipH="1" flipV="1">
            <a:off x="4476099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C864A2FA-68E3-0A40-9C95-70B6220F1D31}"/>
              </a:ext>
            </a:extLst>
          </p:cNvPr>
          <p:cNvCxnSpPr>
            <a:cxnSpLocks/>
            <a:stCxn id="86" idx="1"/>
            <a:endCxn id="28" idx="2"/>
          </p:cNvCxnSpPr>
          <p:nvPr/>
        </p:nvCxnSpPr>
        <p:spPr>
          <a:xfrm flipH="1" flipV="1">
            <a:off x="4476099" y="1736995"/>
            <a:ext cx="427785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D243965F-4AA5-434F-804F-974C99FFE79E}"/>
              </a:ext>
            </a:extLst>
          </p:cNvPr>
          <p:cNvCxnSpPr>
            <a:cxnSpLocks/>
            <a:stCxn id="95" idx="1"/>
            <a:endCxn id="28" idx="2"/>
          </p:cNvCxnSpPr>
          <p:nvPr/>
        </p:nvCxnSpPr>
        <p:spPr>
          <a:xfrm flipH="1" flipV="1">
            <a:off x="4476099" y="1736995"/>
            <a:ext cx="514635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AFD8A3FA-6506-DA4B-8856-FB119F29680B}"/>
              </a:ext>
            </a:extLst>
          </p:cNvPr>
          <p:cNvCxnSpPr>
            <a:cxnSpLocks/>
            <a:stCxn id="20" idx="7"/>
            <a:endCxn id="15" idx="2"/>
          </p:cNvCxnSpPr>
          <p:nvPr/>
        </p:nvCxnSpPr>
        <p:spPr>
          <a:xfrm flipV="1">
            <a:off x="2809920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494F4823-BC6C-614C-A90D-AD4132E4DC63}"/>
              </a:ext>
            </a:extLst>
          </p:cNvPr>
          <p:cNvCxnSpPr>
            <a:cxnSpLocks/>
            <a:stCxn id="32" idx="1"/>
            <a:endCxn id="15" idx="2"/>
          </p:cNvCxnSpPr>
          <p:nvPr/>
        </p:nvCxnSpPr>
        <p:spPr>
          <a:xfrm flipH="1" flipV="1">
            <a:off x="3607602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F442B8BA-692A-1F47-9C6C-A9831E69108A}"/>
              </a:ext>
            </a:extLst>
          </p:cNvPr>
          <p:cNvCxnSpPr>
            <a:cxnSpLocks/>
            <a:stCxn id="41" idx="1"/>
            <a:endCxn id="15" idx="2"/>
          </p:cNvCxnSpPr>
          <p:nvPr/>
        </p:nvCxnSpPr>
        <p:spPr>
          <a:xfrm flipH="1" flipV="1">
            <a:off x="3607602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61FCACD5-C945-734D-B9B5-7D94F06F6A70}"/>
              </a:ext>
            </a:extLst>
          </p:cNvPr>
          <p:cNvCxnSpPr>
            <a:cxnSpLocks/>
            <a:stCxn id="50" idx="1"/>
            <a:endCxn id="15" idx="2"/>
          </p:cNvCxnSpPr>
          <p:nvPr/>
        </p:nvCxnSpPr>
        <p:spPr>
          <a:xfrm flipH="1" flipV="1">
            <a:off x="3607602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76712F3D-F0D8-8041-80D7-E592FEB2D0FE}"/>
              </a:ext>
            </a:extLst>
          </p:cNvPr>
          <p:cNvCxnSpPr>
            <a:cxnSpLocks/>
            <a:stCxn id="59" idx="1"/>
            <a:endCxn id="15" idx="2"/>
          </p:cNvCxnSpPr>
          <p:nvPr/>
        </p:nvCxnSpPr>
        <p:spPr>
          <a:xfrm flipH="1" flipV="1">
            <a:off x="3607602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C911A542-3568-4248-AA80-61AE46C2A06E}"/>
              </a:ext>
            </a:extLst>
          </p:cNvPr>
          <p:cNvCxnSpPr>
            <a:cxnSpLocks/>
            <a:stCxn id="68" idx="1"/>
            <a:endCxn id="15" idx="2"/>
          </p:cNvCxnSpPr>
          <p:nvPr/>
        </p:nvCxnSpPr>
        <p:spPr>
          <a:xfrm flipH="1" flipV="1">
            <a:off x="3607602" y="1736995"/>
            <a:ext cx="42716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05C3AE0D-FA3C-CB41-B9D7-9BD4DCAFC7A7}"/>
              </a:ext>
            </a:extLst>
          </p:cNvPr>
          <p:cNvCxnSpPr>
            <a:cxnSpLocks/>
            <a:stCxn id="86" idx="1"/>
            <a:endCxn id="15" idx="2"/>
          </p:cNvCxnSpPr>
          <p:nvPr/>
        </p:nvCxnSpPr>
        <p:spPr>
          <a:xfrm flipH="1" flipV="1">
            <a:off x="3607602" y="1736995"/>
            <a:ext cx="514635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EB137B92-9D55-D84C-9904-A4EB81A6D5D8}"/>
              </a:ext>
            </a:extLst>
          </p:cNvPr>
          <p:cNvCxnSpPr>
            <a:cxnSpLocks/>
            <a:stCxn id="95" idx="1"/>
            <a:endCxn id="15" idx="2"/>
          </p:cNvCxnSpPr>
          <p:nvPr/>
        </p:nvCxnSpPr>
        <p:spPr>
          <a:xfrm flipH="1" flipV="1">
            <a:off x="3607602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E72FC2A2-1AD6-0948-A40A-7509FC1784B4}"/>
              </a:ext>
            </a:extLst>
          </p:cNvPr>
          <p:cNvCxnSpPr>
            <a:cxnSpLocks/>
            <a:stCxn id="23" idx="7"/>
            <a:endCxn id="28" idx="2"/>
          </p:cNvCxnSpPr>
          <p:nvPr/>
        </p:nvCxnSpPr>
        <p:spPr>
          <a:xfrm flipV="1">
            <a:off x="3678417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AEA9C022-BD75-7640-AC4E-F41A38ECA237}"/>
              </a:ext>
            </a:extLst>
          </p:cNvPr>
          <p:cNvCxnSpPr>
            <a:cxnSpLocks/>
            <a:stCxn id="20" idx="7"/>
            <a:endCxn id="28" idx="2"/>
          </p:cNvCxnSpPr>
          <p:nvPr/>
        </p:nvCxnSpPr>
        <p:spPr>
          <a:xfrm flipV="1">
            <a:off x="2809920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935250BD-9632-9645-BD7E-C64B8EA81256}"/>
              </a:ext>
            </a:extLst>
          </p:cNvPr>
          <p:cNvCxnSpPr>
            <a:cxnSpLocks/>
            <a:stCxn id="86" idx="1"/>
            <a:endCxn id="5" idx="2"/>
          </p:cNvCxnSpPr>
          <p:nvPr/>
        </p:nvCxnSpPr>
        <p:spPr>
          <a:xfrm flipH="1" flipV="1">
            <a:off x="2739105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6FBBF919-9B00-B44A-9EBD-80FEA3F19050}"/>
              </a:ext>
            </a:extLst>
          </p:cNvPr>
          <p:cNvCxnSpPr>
            <a:cxnSpLocks/>
            <a:stCxn id="95" idx="1"/>
            <a:endCxn id="5" idx="2"/>
          </p:cNvCxnSpPr>
          <p:nvPr/>
        </p:nvCxnSpPr>
        <p:spPr>
          <a:xfrm flipH="1" flipV="1">
            <a:off x="2739105" y="1736995"/>
            <a:ext cx="688334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3D2E165-F6D4-F84E-91BE-AB7A5C9896F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739105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1B379D51-5640-4849-82A9-B8822349AB2E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739105" y="1736995"/>
            <a:ext cx="42716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A42EA712-3673-244D-9F12-CF77FE274EBD}"/>
              </a:ext>
            </a:extLst>
          </p:cNvPr>
          <p:cNvCxnSpPr>
            <a:cxnSpLocks/>
            <a:stCxn id="41" idx="1"/>
            <a:endCxn id="5" idx="2"/>
          </p:cNvCxnSpPr>
          <p:nvPr/>
        </p:nvCxnSpPr>
        <p:spPr>
          <a:xfrm flipH="1" flipV="1">
            <a:off x="2739105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FF49A451-CBC7-3C44-BD60-1212C62173B0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2739105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4B4DC13-90DD-A841-9178-52BF5C8D3D21}"/>
              </a:ext>
            </a:extLst>
          </p:cNvPr>
          <p:cNvCxnSpPr>
            <a:cxnSpLocks/>
            <a:stCxn id="32" idx="1"/>
            <a:endCxn id="5" idx="2"/>
          </p:cNvCxnSpPr>
          <p:nvPr/>
        </p:nvCxnSpPr>
        <p:spPr>
          <a:xfrm flipH="1" flipV="1">
            <a:off x="2739105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99DED64-4DD2-2E4D-8F6F-D277484A6001}"/>
              </a:ext>
            </a:extLst>
          </p:cNvPr>
          <p:cNvCxnSpPr>
            <a:cxnSpLocks/>
            <a:stCxn id="88" idx="3"/>
            <a:endCxn id="8" idx="7"/>
          </p:cNvCxnSpPr>
          <p:nvPr/>
        </p:nvCxnSpPr>
        <p:spPr>
          <a:xfrm flipH="1">
            <a:off x="2809921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B17DD73-F520-5F4E-BB9D-2B1D48BA52E4}"/>
              </a:ext>
            </a:extLst>
          </p:cNvPr>
          <p:cNvCxnSpPr>
            <a:cxnSpLocks/>
            <a:stCxn id="97" idx="3"/>
            <a:endCxn id="8" idx="7"/>
          </p:cNvCxnSpPr>
          <p:nvPr/>
        </p:nvCxnSpPr>
        <p:spPr>
          <a:xfrm flipH="1">
            <a:off x="2809921" y="2875319"/>
            <a:ext cx="681253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6E396501-328C-B74F-8F71-4063F8199BEA}"/>
              </a:ext>
            </a:extLst>
          </p:cNvPr>
          <p:cNvCxnSpPr>
            <a:cxnSpLocks/>
            <a:stCxn id="43" idx="5"/>
            <a:endCxn id="96" idx="1"/>
          </p:cNvCxnSpPr>
          <p:nvPr/>
        </p:nvCxnSpPr>
        <p:spPr>
          <a:xfrm>
            <a:off x="5415411" y="2875319"/>
            <a:ext cx="420704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3E7D30-BCCD-D248-9A6D-ACF0BF710ED5}"/>
              </a:ext>
            </a:extLst>
          </p:cNvPr>
          <p:cNvCxnSpPr>
            <a:cxnSpLocks/>
            <a:stCxn id="25" idx="5"/>
            <a:endCxn id="96" idx="1"/>
          </p:cNvCxnSpPr>
          <p:nvPr/>
        </p:nvCxnSpPr>
        <p:spPr>
          <a:xfrm>
            <a:off x="3678417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FECFFE7-8972-4A45-9388-E679D1B3EE5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2809919" y="2875319"/>
            <a:ext cx="50693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9C01C45-B731-1246-B385-B6DF316346B8}"/>
              </a:ext>
            </a:extLst>
          </p:cNvPr>
          <p:cNvCxnSpPr>
            <a:cxnSpLocks/>
            <a:stCxn id="9" idx="5"/>
            <a:endCxn id="96" idx="1"/>
          </p:cNvCxnSpPr>
          <p:nvPr/>
        </p:nvCxnSpPr>
        <p:spPr>
          <a:xfrm>
            <a:off x="2809920" y="2875319"/>
            <a:ext cx="681253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CFFDBBC-F5AF-0B4F-AE69-4F82C5A345FB}"/>
              </a:ext>
            </a:extLst>
          </p:cNvPr>
          <p:cNvCxnSpPr>
            <a:cxnSpLocks/>
            <a:stCxn id="9" idx="5"/>
            <a:endCxn id="60" idx="1"/>
          </p:cNvCxnSpPr>
          <p:nvPr/>
        </p:nvCxnSpPr>
        <p:spPr>
          <a:xfrm>
            <a:off x="2809920" y="2875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EEAD12CC-3F42-4748-883A-B3BF3DDE10A4}"/>
              </a:ext>
            </a:extLst>
          </p:cNvPr>
          <p:cNvCxnSpPr>
            <a:cxnSpLocks/>
            <a:stCxn id="34" idx="5"/>
            <a:endCxn id="96" idx="1"/>
          </p:cNvCxnSpPr>
          <p:nvPr/>
        </p:nvCxnSpPr>
        <p:spPr>
          <a:xfrm>
            <a:off x="4546914" y="2875319"/>
            <a:ext cx="507553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098D0B-4F3A-2643-AAFD-93F17E9BD2B2}"/>
              </a:ext>
            </a:extLst>
          </p:cNvPr>
          <p:cNvCxnSpPr>
            <a:cxnSpLocks/>
            <a:stCxn id="8" idx="5"/>
            <a:endCxn id="14" idx="0"/>
          </p:cNvCxnSpPr>
          <p:nvPr/>
        </p:nvCxnSpPr>
        <p:spPr>
          <a:xfrm>
            <a:off x="2809921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992C6D3-05E4-4346-8A90-7F8E6FB834C9}"/>
              </a:ext>
            </a:extLst>
          </p:cNvPr>
          <p:cNvCxnSpPr>
            <a:cxnSpLocks/>
            <a:stCxn id="24" idx="4"/>
            <a:endCxn id="14" idx="0"/>
          </p:cNvCxnSpPr>
          <p:nvPr/>
        </p:nvCxnSpPr>
        <p:spPr>
          <a:xfrm flipH="1">
            <a:off x="3607602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573D9B2-5985-1846-ABB1-F8F50F23AAA0}"/>
              </a:ext>
            </a:extLst>
          </p:cNvPr>
          <p:cNvCxnSpPr>
            <a:cxnSpLocks/>
            <a:stCxn id="33" idx="3"/>
            <a:endCxn id="14" idx="0"/>
          </p:cNvCxnSpPr>
          <p:nvPr/>
        </p:nvCxnSpPr>
        <p:spPr>
          <a:xfrm flipH="1">
            <a:off x="3607602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D8DD706-7A68-EA45-B888-0F4177E9CFDD}"/>
              </a:ext>
            </a:extLst>
          </p:cNvPr>
          <p:cNvCxnSpPr>
            <a:cxnSpLocks/>
            <a:stCxn id="42" idx="3"/>
            <a:endCxn id="14" idx="0"/>
          </p:cNvCxnSpPr>
          <p:nvPr/>
        </p:nvCxnSpPr>
        <p:spPr>
          <a:xfrm flipH="1">
            <a:off x="3607602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8F67441-037A-B141-AC9F-04412CFA8442}"/>
              </a:ext>
            </a:extLst>
          </p:cNvPr>
          <p:cNvCxnSpPr>
            <a:cxnSpLocks/>
            <a:stCxn id="51" idx="3"/>
            <a:endCxn id="14" idx="0"/>
          </p:cNvCxnSpPr>
          <p:nvPr/>
        </p:nvCxnSpPr>
        <p:spPr>
          <a:xfrm flipH="1">
            <a:off x="3607602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827B1E1-4128-CA47-AA47-55C73303B7C8}"/>
              </a:ext>
            </a:extLst>
          </p:cNvPr>
          <p:cNvCxnSpPr>
            <a:cxnSpLocks/>
            <a:stCxn id="60" idx="3"/>
            <a:endCxn id="14" idx="0"/>
          </p:cNvCxnSpPr>
          <p:nvPr/>
        </p:nvCxnSpPr>
        <p:spPr>
          <a:xfrm flipH="1">
            <a:off x="3607602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8A60675-FBDE-204C-9A46-A5C8EA777A17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3607602" y="3513186"/>
            <a:ext cx="427167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2FA012A-6997-EE45-B3E4-B785BD110834}"/>
              </a:ext>
            </a:extLst>
          </p:cNvPr>
          <p:cNvCxnSpPr>
            <a:cxnSpLocks/>
            <a:stCxn id="87" idx="3"/>
            <a:endCxn id="14" idx="0"/>
          </p:cNvCxnSpPr>
          <p:nvPr/>
        </p:nvCxnSpPr>
        <p:spPr>
          <a:xfrm flipH="1">
            <a:off x="3607602" y="3513186"/>
            <a:ext cx="5146354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05913C-BE8B-7548-B2CC-EE454C13A2C9}"/>
              </a:ext>
            </a:extLst>
          </p:cNvPr>
          <p:cNvCxnSpPr>
            <a:cxnSpLocks/>
            <a:stCxn id="96" idx="3"/>
            <a:endCxn id="14" idx="0"/>
          </p:cNvCxnSpPr>
          <p:nvPr/>
        </p:nvCxnSpPr>
        <p:spPr>
          <a:xfrm flipH="1">
            <a:off x="3607602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D5A51A9-F789-E543-A6E6-595A3B87E0F4}"/>
              </a:ext>
            </a:extLst>
          </p:cNvPr>
          <p:cNvCxnSpPr>
            <a:cxnSpLocks/>
            <a:stCxn id="33" idx="4"/>
            <a:endCxn id="27" idx="0"/>
          </p:cNvCxnSpPr>
          <p:nvPr/>
        </p:nvCxnSpPr>
        <p:spPr>
          <a:xfrm flipH="1">
            <a:off x="4476099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DEB49C1-8223-8442-8B5B-5D584DF5DD99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678418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C7F75C7-46EB-FB45-84FD-2F3D47BDC187}"/>
              </a:ext>
            </a:extLst>
          </p:cNvPr>
          <p:cNvCxnSpPr>
            <a:cxnSpLocks/>
            <a:stCxn id="8" idx="5"/>
            <a:endCxn id="27" idx="0"/>
          </p:cNvCxnSpPr>
          <p:nvPr/>
        </p:nvCxnSpPr>
        <p:spPr>
          <a:xfrm>
            <a:off x="2809921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DDE535E-DE07-E84C-A17B-1FA723C1A034}"/>
              </a:ext>
            </a:extLst>
          </p:cNvPr>
          <p:cNvCxnSpPr>
            <a:cxnSpLocks/>
            <a:stCxn id="42" idx="3"/>
            <a:endCxn id="27" idx="0"/>
          </p:cNvCxnSpPr>
          <p:nvPr/>
        </p:nvCxnSpPr>
        <p:spPr>
          <a:xfrm flipH="1">
            <a:off x="4476099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78C8047-27D1-7344-A139-2471DAD64F9F}"/>
              </a:ext>
            </a:extLst>
          </p:cNvPr>
          <p:cNvCxnSpPr>
            <a:cxnSpLocks/>
            <a:stCxn id="51" idx="3"/>
            <a:endCxn id="27" idx="0"/>
          </p:cNvCxnSpPr>
          <p:nvPr/>
        </p:nvCxnSpPr>
        <p:spPr>
          <a:xfrm flipH="1">
            <a:off x="4476099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BCAB9E8-EC4B-DE4D-A6EE-D658F40D78B9}"/>
              </a:ext>
            </a:extLst>
          </p:cNvPr>
          <p:cNvCxnSpPr>
            <a:cxnSpLocks/>
            <a:stCxn id="60" idx="3"/>
            <a:endCxn id="27" idx="0"/>
          </p:cNvCxnSpPr>
          <p:nvPr/>
        </p:nvCxnSpPr>
        <p:spPr>
          <a:xfrm flipH="1">
            <a:off x="4476099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DF40FE-A515-314A-A90E-7FE95D5A1CA3}"/>
              </a:ext>
            </a:extLst>
          </p:cNvPr>
          <p:cNvCxnSpPr>
            <a:cxnSpLocks/>
            <a:stCxn id="69" idx="3"/>
            <a:endCxn id="27" idx="0"/>
          </p:cNvCxnSpPr>
          <p:nvPr/>
        </p:nvCxnSpPr>
        <p:spPr>
          <a:xfrm flipH="1">
            <a:off x="4476099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626F043-BAA0-E24D-9763-4035DA80900B}"/>
              </a:ext>
            </a:extLst>
          </p:cNvPr>
          <p:cNvCxnSpPr>
            <a:cxnSpLocks/>
            <a:stCxn id="87" idx="3"/>
            <a:endCxn id="27" idx="0"/>
          </p:cNvCxnSpPr>
          <p:nvPr/>
        </p:nvCxnSpPr>
        <p:spPr>
          <a:xfrm flipH="1">
            <a:off x="4476099" y="3513186"/>
            <a:ext cx="427785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1E11FB6-8851-AB49-9374-2E9399E7023E}"/>
              </a:ext>
            </a:extLst>
          </p:cNvPr>
          <p:cNvCxnSpPr>
            <a:cxnSpLocks/>
            <a:stCxn id="96" idx="3"/>
            <a:endCxn id="27" idx="0"/>
          </p:cNvCxnSpPr>
          <p:nvPr/>
        </p:nvCxnSpPr>
        <p:spPr>
          <a:xfrm flipH="1">
            <a:off x="4476099" y="3513186"/>
            <a:ext cx="5146354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7607323-0E59-3740-A143-166DFFC41B48}"/>
              </a:ext>
            </a:extLst>
          </p:cNvPr>
          <p:cNvCxnSpPr>
            <a:cxnSpLocks/>
            <a:stCxn id="96" idx="3"/>
            <a:endCxn id="36" idx="0"/>
          </p:cNvCxnSpPr>
          <p:nvPr/>
        </p:nvCxnSpPr>
        <p:spPr>
          <a:xfrm flipH="1">
            <a:off x="5344596" y="3513186"/>
            <a:ext cx="427785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EABF1B5-8062-204B-82E6-AE72019C53B4}"/>
              </a:ext>
            </a:extLst>
          </p:cNvPr>
          <p:cNvCxnSpPr>
            <a:cxnSpLocks/>
            <a:stCxn id="87" idx="3"/>
            <a:endCxn id="36" idx="0"/>
          </p:cNvCxnSpPr>
          <p:nvPr/>
        </p:nvCxnSpPr>
        <p:spPr>
          <a:xfrm flipH="1">
            <a:off x="5344596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0E46710-8033-864A-A69C-6D87E174E184}"/>
              </a:ext>
            </a:extLst>
          </p:cNvPr>
          <p:cNvCxnSpPr>
            <a:cxnSpLocks/>
            <a:stCxn id="69" idx="3"/>
            <a:endCxn id="36" idx="0"/>
          </p:cNvCxnSpPr>
          <p:nvPr/>
        </p:nvCxnSpPr>
        <p:spPr>
          <a:xfrm flipH="1">
            <a:off x="5344596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3450D10-6915-D246-9B93-C7C7294D57A2}"/>
              </a:ext>
            </a:extLst>
          </p:cNvPr>
          <p:cNvCxnSpPr>
            <a:cxnSpLocks/>
            <a:stCxn id="60" idx="3"/>
            <a:endCxn id="36" idx="0"/>
          </p:cNvCxnSpPr>
          <p:nvPr/>
        </p:nvCxnSpPr>
        <p:spPr>
          <a:xfrm flipH="1">
            <a:off x="5344596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0F8609D-E8D5-6C48-91DE-7EE0FE3EF25A}"/>
              </a:ext>
            </a:extLst>
          </p:cNvPr>
          <p:cNvCxnSpPr>
            <a:cxnSpLocks/>
            <a:stCxn id="51" idx="3"/>
            <a:endCxn id="36" idx="0"/>
          </p:cNvCxnSpPr>
          <p:nvPr/>
        </p:nvCxnSpPr>
        <p:spPr>
          <a:xfrm flipH="1">
            <a:off x="5344596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99D920-3639-ED43-AD50-3B5DE3FF61B6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 flipH="1">
            <a:off x="5344596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4B38E36-298E-8945-9237-2AD464DE6F33}"/>
              </a:ext>
            </a:extLst>
          </p:cNvPr>
          <p:cNvCxnSpPr>
            <a:cxnSpLocks/>
            <a:stCxn id="33" idx="5"/>
            <a:endCxn id="36" idx="0"/>
          </p:cNvCxnSpPr>
          <p:nvPr/>
        </p:nvCxnSpPr>
        <p:spPr>
          <a:xfrm>
            <a:off x="4546915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C399C0E-E9FE-1743-9A18-4AFC02124B97}"/>
              </a:ext>
            </a:extLst>
          </p:cNvPr>
          <p:cNvCxnSpPr>
            <a:cxnSpLocks/>
            <a:stCxn id="24" idx="5"/>
            <a:endCxn id="36" idx="0"/>
          </p:cNvCxnSpPr>
          <p:nvPr/>
        </p:nvCxnSpPr>
        <p:spPr>
          <a:xfrm>
            <a:off x="3678418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8868B68-C54B-DF4B-A5FF-264382A66458}"/>
              </a:ext>
            </a:extLst>
          </p:cNvPr>
          <p:cNvCxnSpPr>
            <a:cxnSpLocks/>
            <a:stCxn id="8" idx="5"/>
            <a:endCxn id="36" idx="0"/>
          </p:cNvCxnSpPr>
          <p:nvPr/>
        </p:nvCxnSpPr>
        <p:spPr>
          <a:xfrm>
            <a:off x="2809921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810130D-6C2C-4543-9484-425186D355A5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2739105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BF5EC81-17E4-A244-9DFA-646092792A8F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 flipH="1">
            <a:off x="2739105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CC6E97F-D848-9F40-9B6F-31528611D2C9}"/>
              </a:ext>
            </a:extLst>
          </p:cNvPr>
          <p:cNvCxnSpPr>
            <a:cxnSpLocks/>
            <a:stCxn id="33" idx="3"/>
            <a:endCxn id="4" idx="0"/>
          </p:cNvCxnSpPr>
          <p:nvPr/>
        </p:nvCxnSpPr>
        <p:spPr>
          <a:xfrm flipH="1">
            <a:off x="2739105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ADAEBAA-B356-2241-ACDD-4A66111A1B3F}"/>
              </a:ext>
            </a:extLst>
          </p:cNvPr>
          <p:cNvCxnSpPr>
            <a:cxnSpLocks/>
            <a:stCxn id="42" idx="3"/>
            <a:endCxn id="4" idx="0"/>
          </p:cNvCxnSpPr>
          <p:nvPr/>
        </p:nvCxnSpPr>
        <p:spPr>
          <a:xfrm flipH="1">
            <a:off x="2739105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18FE660-92B3-184D-BAD8-D4320507A6AD}"/>
              </a:ext>
            </a:extLst>
          </p:cNvPr>
          <p:cNvCxnSpPr>
            <a:cxnSpLocks/>
            <a:stCxn id="51" idx="3"/>
            <a:endCxn id="4" idx="0"/>
          </p:cNvCxnSpPr>
          <p:nvPr/>
        </p:nvCxnSpPr>
        <p:spPr>
          <a:xfrm flipH="1">
            <a:off x="2739105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6E55117-B9DF-7043-91C5-33F800C25413}"/>
              </a:ext>
            </a:extLst>
          </p:cNvPr>
          <p:cNvCxnSpPr>
            <a:cxnSpLocks/>
            <a:stCxn id="60" idx="3"/>
            <a:endCxn id="4" idx="0"/>
          </p:cNvCxnSpPr>
          <p:nvPr/>
        </p:nvCxnSpPr>
        <p:spPr>
          <a:xfrm flipH="1">
            <a:off x="2739105" y="3513186"/>
            <a:ext cx="427167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2A6D187-8C38-AF44-9478-A5A8966C65B9}"/>
              </a:ext>
            </a:extLst>
          </p:cNvPr>
          <p:cNvCxnSpPr>
            <a:cxnSpLocks/>
            <a:stCxn id="69" idx="3"/>
            <a:endCxn id="4" idx="0"/>
          </p:cNvCxnSpPr>
          <p:nvPr/>
        </p:nvCxnSpPr>
        <p:spPr>
          <a:xfrm flipH="1">
            <a:off x="2739105" y="3513186"/>
            <a:ext cx="514016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C1D6363-19B4-AE4D-B77E-22ABB5F3EAF9}"/>
              </a:ext>
            </a:extLst>
          </p:cNvPr>
          <p:cNvCxnSpPr>
            <a:cxnSpLocks/>
            <a:stCxn id="87" idx="3"/>
            <a:endCxn id="4" idx="0"/>
          </p:cNvCxnSpPr>
          <p:nvPr/>
        </p:nvCxnSpPr>
        <p:spPr>
          <a:xfrm flipH="1">
            <a:off x="2739105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01AC809-721F-9446-9E08-C754CE82F7DA}"/>
              </a:ext>
            </a:extLst>
          </p:cNvPr>
          <p:cNvCxnSpPr>
            <a:cxnSpLocks/>
            <a:stCxn id="96" idx="3"/>
            <a:endCxn id="4" idx="0"/>
          </p:cNvCxnSpPr>
          <p:nvPr/>
        </p:nvCxnSpPr>
        <p:spPr>
          <a:xfrm flipH="1">
            <a:off x="2739105" y="3513186"/>
            <a:ext cx="688334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55C1D97-B658-E143-AF7D-7067336D8B8D}"/>
              </a:ext>
            </a:extLst>
          </p:cNvPr>
          <p:cNvCxnSpPr>
            <a:cxnSpLocks/>
            <a:stCxn id="51" idx="4"/>
            <a:endCxn id="45" idx="0"/>
          </p:cNvCxnSpPr>
          <p:nvPr/>
        </p:nvCxnSpPr>
        <p:spPr>
          <a:xfrm flipH="1">
            <a:off x="6213093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EE9B770-0E03-D440-9782-A6DA1F1AB7C0}"/>
              </a:ext>
            </a:extLst>
          </p:cNvPr>
          <p:cNvCxnSpPr>
            <a:cxnSpLocks/>
            <a:stCxn id="60" idx="3"/>
            <a:endCxn id="45" idx="0"/>
          </p:cNvCxnSpPr>
          <p:nvPr/>
        </p:nvCxnSpPr>
        <p:spPr>
          <a:xfrm flipH="1">
            <a:off x="6213093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9291887-94C8-B441-9470-986830D1D8EF}"/>
              </a:ext>
            </a:extLst>
          </p:cNvPr>
          <p:cNvCxnSpPr>
            <a:cxnSpLocks/>
            <a:stCxn id="69" idx="3"/>
            <a:endCxn id="45" idx="0"/>
          </p:cNvCxnSpPr>
          <p:nvPr/>
        </p:nvCxnSpPr>
        <p:spPr>
          <a:xfrm flipH="1">
            <a:off x="6213093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765346D-8163-F54F-9730-5A6FA28BDBC2}"/>
              </a:ext>
            </a:extLst>
          </p:cNvPr>
          <p:cNvCxnSpPr>
            <a:cxnSpLocks/>
            <a:stCxn id="87" idx="3"/>
            <a:endCxn id="45" idx="0"/>
          </p:cNvCxnSpPr>
          <p:nvPr/>
        </p:nvCxnSpPr>
        <p:spPr>
          <a:xfrm flipH="1">
            <a:off x="6213093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466A61D-BC4A-E147-B88D-26E532925702}"/>
              </a:ext>
            </a:extLst>
          </p:cNvPr>
          <p:cNvCxnSpPr>
            <a:cxnSpLocks/>
            <a:stCxn id="96" idx="3"/>
            <a:endCxn id="45" idx="0"/>
          </p:cNvCxnSpPr>
          <p:nvPr/>
        </p:nvCxnSpPr>
        <p:spPr>
          <a:xfrm flipH="1">
            <a:off x="6213093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41BE285-D11C-B848-9329-E2C9443EC452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5415412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BDC93D0-1D11-0E4B-9BA8-60F7EAB3F55A}"/>
              </a:ext>
            </a:extLst>
          </p:cNvPr>
          <p:cNvCxnSpPr>
            <a:cxnSpLocks/>
            <a:stCxn id="33" idx="5"/>
            <a:endCxn id="45" idx="0"/>
          </p:cNvCxnSpPr>
          <p:nvPr/>
        </p:nvCxnSpPr>
        <p:spPr>
          <a:xfrm>
            <a:off x="4546915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C68F25DD-9A86-7147-AF09-2EC9F0444DB1}"/>
              </a:ext>
            </a:extLst>
          </p:cNvPr>
          <p:cNvCxnSpPr>
            <a:cxnSpLocks/>
            <a:stCxn id="24" idx="5"/>
            <a:endCxn id="45" idx="0"/>
          </p:cNvCxnSpPr>
          <p:nvPr/>
        </p:nvCxnSpPr>
        <p:spPr>
          <a:xfrm>
            <a:off x="3678418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0157583-C252-4941-8D91-6B57CBBD42A0}"/>
              </a:ext>
            </a:extLst>
          </p:cNvPr>
          <p:cNvCxnSpPr>
            <a:cxnSpLocks/>
            <a:stCxn id="8" idx="5"/>
            <a:endCxn id="45" idx="0"/>
          </p:cNvCxnSpPr>
          <p:nvPr/>
        </p:nvCxnSpPr>
        <p:spPr>
          <a:xfrm>
            <a:off x="2809921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6210A68-9924-C142-B0A8-0BAD15FE6134}"/>
              </a:ext>
            </a:extLst>
          </p:cNvPr>
          <p:cNvCxnSpPr>
            <a:cxnSpLocks/>
            <a:stCxn id="69" idx="4"/>
            <a:endCxn id="63" idx="0"/>
          </p:cNvCxnSpPr>
          <p:nvPr/>
        </p:nvCxnSpPr>
        <p:spPr>
          <a:xfrm flipH="1">
            <a:off x="7950087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5CF7555-8C55-7541-A23D-AB1174BF7D73}"/>
              </a:ext>
            </a:extLst>
          </p:cNvPr>
          <p:cNvCxnSpPr>
            <a:cxnSpLocks/>
            <a:stCxn id="87" idx="3"/>
            <a:endCxn id="63" idx="0"/>
          </p:cNvCxnSpPr>
          <p:nvPr/>
        </p:nvCxnSpPr>
        <p:spPr>
          <a:xfrm flipH="1">
            <a:off x="7950087" y="3513186"/>
            <a:ext cx="8038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0B69A20-9338-6743-A3E2-F46B1704EA0F}"/>
              </a:ext>
            </a:extLst>
          </p:cNvPr>
          <p:cNvCxnSpPr>
            <a:cxnSpLocks/>
            <a:stCxn id="96" idx="3"/>
            <a:endCxn id="63" idx="0"/>
          </p:cNvCxnSpPr>
          <p:nvPr/>
        </p:nvCxnSpPr>
        <p:spPr>
          <a:xfrm flipH="1">
            <a:off x="7950087" y="3513186"/>
            <a:ext cx="16723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8F1F23D-629E-A04E-87DA-13CDDF3EA62F}"/>
              </a:ext>
            </a:extLst>
          </p:cNvPr>
          <p:cNvCxnSpPr>
            <a:cxnSpLocks/>
            <a:stCxn id="60" idx="5"/>
            <a:endCxn id="63" idx="0"/>
          </p:cNvCxnSpPr>
          <p:nvPr/>
        </p:nvCxnSpPr>
        <p:spPr>
          <a:xfrm>
            <a:off x="7152406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88FD9D1-B187-F546-BEEB-DCBE0D3413D5}"/>
              </a:ext>
            </a:extLst>
          </p:cNvPr>
          <p:cNvCxnSpPr>
            <a:cxnSpLocks/>
            <a:stCxn id="51" idx="5"/>
            <a:endCxn id="63" idx="0"/>
          </p:cNvCxnSpPr>
          <p:nvPr/>
        </p:nvCxnSpPr>
        <p:spPr>
          <a:xfrm>
            <a:off x="6283909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147E401-595D-3C43-B5B2-7C5FE3EF4C93}"/>
              </a:ext>
            </a:extLst>
          </p:cNvPr>
          <p:cNvCxnSpPr>
            <a:cxnSpLocks/>
            <a:stCxn id="42" idx="5"/>
            <a:endCxn id="63" idx="0"/>
          </p:cNvCxnSpPr>
          <p:nvPr/>
        </p:nvCxnSpPr>
        <p:spPr>
          <a:xfrm>
            <a:off x="5415412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666F432-F58B-2F4A-BA91-6E5E6EFA08D9}"/>
              </a:ext>
            </a:extLst>
          </p:cNvPr>
          <p:cNvCxnSpPr>
            <a:cxnSpLocks/>
            <a:stCxn id="33" idx="5"/>
            <a:endCxn id="63" idx="0"/>
          </p:cNvCxnSpPr>
          <p:nvPr/>
        </p:nvCxnSpPr>
        <p:spPr>
          <a:xfrm>
            <a:off x="4546915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C91DB7C-A726-6549-84FF-135546318B77}"/>
              </a:ext>
            </a:extLst>
          </p:cNvPr>
          <p:cNvCxnSpPr>
            <a:cxnSpLocks/>
            <a:stCxn id="24" idx="5"/>
            <a:endCxn id="63" idx="0"/>
          </p:cNvCxnSpPr>
          <p:nvPr/>
        </p:nvCxnSpPr>
        <p:spPr>
          <a:xfrm>
            <a:off x="3678418" y="3513186"/>
            <a:ext cx="42716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9D0F01A-EC7E-1544-B990-148C2517AB77}"/>
              </a:ext>
            </a:extLst>
          </p:cNvPr>
          <p:cNvCxnSpPr>
            <a:cxnSpLocks/>
            <a:stCxn id="8" idx="5"/>
            <a:endCxn id="63" idx="0"/>
          </p:cNvCxnSpPr>
          <p:nvPr/>
        </p:nvCxnSpPr>
        <p:spPr>
          <a:xfrm>
            <a:off x="2809921" y="3513186"/>
            <a:ext cx="51401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4883986-90BF-EB44-B19A-26B637A8A64D}"/>
              </a:ext>
            </a:extLst>
          </p:cNvPr>
          <p:cNvCxnSpPr>
            <a:cxnSpLocks/>
            <a:stCxn id="87" idx="4"/>
            <a:endCxn id="81" idx="0"/>
          </p:cNvCxnSpPr>
          <p:nvPr/>
        </p:nvCxnSpPr>
        <p:spPr>
          <a:xfrm flipH="1">
            <a:off x="8824771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CAB80EA-AD7D-5747-B202-10E335DD4FC2}"/>
              </a:ext>
            </a:extLst>
          </p:cNvPr>
          <p:cNvCxnSpPr>
            <a:cxnSpLocks/>
            <a:stCxn id="96" idx="3"/>
            <a:endCxn id="81" idx="0"/>
          </p:cNvCxnSpPr>
          <p:nvPr/>
        </p:nvCxnSpPr>
        <p:spPr>
          <a:xfrm flipH="1">
            <a:off x="8824771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6EA4354C-D56B-764B-BAD1-5ED65401D126}"/>
              </a:ext>
            </a:extLst>
          </p:cNvPr>
          <p:cNvCxnSpPr>
            <a:cxnSpLocks/>
            <a:stCxn id="69" idx="5"/>
            <a:endCxn id="81" idx="0"/>
          </p:cNvCxnSpPr>
          <p:nvPr/>
        </p:nvCxnSpPr>
        <p:spPr>
          <a:xfrm>
            <a:off x="8020903" y="3513186"/>
            <a:ext cx="80386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82CA3DA-2484-D548-A978-89E24F0E6483}"/>
              </a:ext>
            </a:extLst>
          </p:cNvPr>
          <p:cNvCxnSpPr>
            <a:cxnSpLocks/>
            <a:stCxn id="60" idx="5"/>
            <a:endCxn id="81" idx="0"/>
          </p:cNvCxnSpPr>
          <p:nvPr/>
        </p:nvCxnSpPr>
        <p:spPr>
          <a:xfrm>
            <a:off x="7152406" y="3513186"/>
            <a:ext cx="167236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B0FC46B-1CE5-CC4D-9A8C-6AB0876E804A}"/>
              </a:ext>
            </a:extLst>
          </p:cNvPr>
          <p:cNvCxnSpPr>
            <a:cxnSpLocks/>
            <a:stCxn id="51" idx="5"/>
            <a:endCxn id="81" idx="0"/>
          </p:cNvCxnSpPr>
          <p:nvPr/>
        </p:nvCxnSpPr>
        <p:spPr>
          <a:xfrm>
            <a:off x="6283909" y="3513186"/>
            <a:ext cx="254086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4EF872E-211C-214F-9F7A-54EDA6F599F1}"/>
              </a:ext>
            </a:extLst>
          </p:cNvPr>
          <p:cNvCxnSpPr>
            <a:cxnSpLocks/>
            <a:stCxn id="42" idx="5"/>
            <a:endCxn id="81" idx="0"/>
          </p:cNvCxnSpPr>
          <p:nvPr/>
        </p:nvCxnSpPr>
        <p:spPr>
          <a:xfrm>
            <a:off x="5415412" y="3513186"/>
            <a:ext cx="340935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F4BEFF6-537E-624D-9797-B56593DEDAFB}"/>
              </a:ext>
            </a:extLst>
          </p:cNvPr>
          <p:cNvCxnSpPr>
            <a:cxnSpLocks/>
            <a:stCxn id="33" idx="5"/>
            <a:endCxn id="81" idx="0"/>
          </p:cNvCxnSpPr>
          <p:nvPr/>
        </p:nvCxnSpPr>
        <p:spPr>
          <a:xfrm>
            <a:off x="4546915" y="3513186"/>
            <a:ext cx="427785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D1E1A054-A061-0D4E-AE69-25E7FC76A766}"/>
              </a:ext>
            </a:extLst>
          </p:cNvPr>
          <p:cNvCxnSpPr>
            <a:cxnSpLocks/>
            <a:stCxn id="24" idx="5"/>
            <a:endCxn id="81" idx="0"/>
          </p:cNvCxnSpPr>
          <p:nvPr/>
        </p:nvCxnSpPr>
        <p:spPr>
          <a:xfrm>
            <a:off x="3678418" y="3513186"/>
            <a:ext cx="514635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DBAAE10-A36A-AD40-8205-D17AA5415360}"/>
              </a:ext>
            </a:extLst>
          </p:cNvPr>
          <p:cNvCxnSpPr>
            <a:cxnSpLocks/>
            <a:stCxn id="8" idx="5"/>
            <a:endCxn id="81" idx="0"/>
          </p:cNvCxnSpPr>
          <p:nvPr/>
        </p:nvCxnSpPr>
        <p:spPr>
          <a:xfrm>
            <a:off x="2809921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ADA4BF0-57DD-8B40-99CD-95D6993B92A0}"/>
              </a:ext>
            </a:extLst>
          </p:cNvPr>
          <p:cNvCxnSpPr>
            <a:cxnSpLocks/>
            <a:stCxn id="60" idx="4"/>
            <a:endCxn id="54" idx="0"/>
          </p:cNvCxnSpPr>
          <p:nvPr/>
        </p:nvCxnSpPr>
        <p:spPr>
          <a:xfrm flipH="1">
            <a:off x="7081590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98697E52-BA78-AC4D-B2F5-2EC8C12631B4}"/>
              </a:ext>
            </a:extLst>
          </p:cNvPr>
          <p:cNvCxnSpPr>
            <a:cxnSpLocks/>
            <a:stCxn id="69" idx="3"/>
            <a:endCxn id="54" idx="0"/>
          </p:cNvCxnSpPr>
          <p:nvPr/>
        </p:nvCxnSpPr>
        <p:spPr>
          <a:xfrm flipH="1">
            <a:off x="7081590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6E14827-C8A6-EB48-B4AE-40A9C3498918}"/>
              </a:ext>
            </a:extLst>
          </p:cNvPr>
          <p:cNvCxnSpPr>
            <a:cxnSpLocks/>
            <a:stCxn id="87" idx="3"/>
            <a:endCxn id="54" idx="0"/>
          </p:cNvCxnSpPr>
          <p:nvPr/>
        </p:nvCxnSpPr>
        <p:spPr>
          <a:xfrm flipH="1">
            <a:off x="7081590" y="3513186"/>
            <a:ext cx="16723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45AD30F-7D56-D840-885D-CCD7BA46F8D5}"/>
              </a:ext>
            </a:extLst>
          </p:cNvPr>
          <p:cNvCxnSpPr>
            <a:cxnSpLocks/>
            <a:stCxn id="96" idx="3"/>
            <a:endCxn id="54" idx="0"/>
          </p:cNvCxnSpPr>
          <p:nvPr/>
        </p:nvCxnSpPr>
        <p:spPr>
          <a:xfrm flipH="1">
            <a:off x="7081590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623EB99-C56E-0149-9CD2-BD4C168FDDA0}"/>
              </a:ext>
            </a:extLst>
          </p:cNvPr>
          <p:cNvCxnSpPr>
            <a:cxnSpLocks/>
            <a:stCxn id="51" idx="5"/>
            <a:endCxn id="54" idx="0"/>
          </p:cNvCxnSpPr>
          <p:nvPr/>
        </p:nvCxnSpPr>
        <p:spPr>
          <a:xfrm>
            <a:off x="6283909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5B2F99A-F232-8C48-B6AD-52F387125355}"/>
              </a:ext>
            </a:extLst>
          </p:cNvPr>
          <p:cNvCxnSpPr>
            <a:cxnSpLocks/>
            <a:stCxn id="42" idx="5"/>
            <a:endCxn id="54" idx="0"/>
          </p:cNvCxnSpPr>
          <p:nvPr/>
        </p:nvCxnSpPr>
        <p:spPr>
          <a:xfrm>
            <a:off x="5415412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05E83CC2-EA65-2F40-9ACE-23DD6B607AD9}"/>
              </a:ext>
            </a:extLst>
          </p:cNvPr>
          <p:cNvCxnSpPr>
            <a:cxnSpLocks/>
            <a:stCxn id="33" idx="5"/>
            <a:endCxn id="54" idx="0"/>
          </p:cNvCxnSpPr>
          <p:nvPr/>
        </p:nvCxnSpPr>
        <p:spPr>
          <a:xfrm>
            <a:off x="4546915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0259C4D-0E49-B343-84E2-888B68FDDDFE}"/>
              </a:ext>
            </a:extLst>
          </p:cNvPr>
          <p:cNvCxnSpPr>
            <a:cxnSpLocks/>
            <a:stCxn id="24" idx="5"/>
            <a:endCxn id="54" idx="0"/>
          </p:cNvCxnSpPr>
          <p:nvPr/>
        </p:nvCxnSpPr>
        <p:spPr>
          <a:xfrm>
            <a:off x="3678418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4E8F7F91-AE01-B74A-9B49-910709C47D84}"/>
              </a:ext>
            </a:extLst>
          </p:cNvPr>
          <p:cNvCxnSpPr>
            <a:cxnSpLocks/>
            <a:stCxn id="8" idx="5"/>
            <a:endCxn id="54" idx="0"/>
          </p:cNvCxnSpPr>
          <p:nvPr/>
        </p:nvCxnSpPr>
        <p:spPr>
          <a:xfrm>
            <a:off x="2809921" y="3513186"/>
            <a:ext cx="42716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1275611-E615-8242-862D-EEF9BBDFB6C0}"/>
              </a:ext>
            </a:extLst>
          </p:cNvPr>
          <p:cNvCxnSpPr>
            <a:cxnSpLocks/>
            <a:stCxn id="96" idx="4"/>
            <a:endCxn id="90" idx="0"/>
          </p:cNvCxnSpPr>
          <p:nvPr/>
        </p:nvCxnSpPr>
        <p:spPr>
          <a:xfrm flipH="1">
            <a:off x="9693268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6FC3113-38EE-3245-8C9A-9538FB3858C0}"/>
              </a:ext>
            </a:extLst>
          </p:cNvPr>
          <p:cNvCxnSpPr>
            <a:cxnSpLocks/>
            <a:stCxn id="87" idx="5"/>
            <a:endCxn id="90" idx="0"/>
          </p:cNvCxnSpPr>
          <p:nvPr/>
        </p:nvCxnSpPr>
        <p:spPr>
          <a:xfrm>
            <a:off x="8895587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6AC50B6-BD82-EC49-AECC-340926930E81}"/>
              </a:ext>
            </a:extLst>
          </p:cNvPr>
          <p:cNvCxnSpPr>
            <a:cxnSpLocks/>
            <a:stCxn id="69" idx="5"/>
            <a:endCxn id="90" idx="0"/>
          </p:cNvCxnSpPr>
          <p:nvPr/>
        </p:nvCxnSpPr>
        <p:spPr>
          <a:xfrm>
            <a:off x="8020903" y="3513186"/>
            <a:ext cx="167236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B368ECE5-3A7D-EE4F-A2E6-E60188699CA4}"/>
              </a:ext>
            </a:extLst>
          </p:cNvPr>
          <p:cNvCxnSpPr>
            <a:cxnSpLocks/>
            <a:stCxn id="60" idx="5"/>
            <a:endCxn id="90" idx="0"/>
          </p:cNvCxnSpPr>
          <p:nvPr/>
        </p:nvCxnSpPr>
        <p:spPr>
          <a:xfrm>
            <a:off x="7152406" y="3513186"/>
            <a:ext cx="254086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655396C-FFE9-884D-9548-05E9AEF65145}"/>
              </a:ext>
            </a:extLst>
          </p:cNvPr>
          <p:cNvCxnSpPr>
            <a:cxnSpLocks/>
            <a:stCxn id="51" idx="5"/>
            <a:endCxn id="90" idx="0"/>
          </p:cNvCxnSpPr>
          <p:nvPr/>
        </p:nvCxnSpPr>
        <p:spPr>
          <a:xfrm>
            <a:off x="6283909" y="3513186"/>
            <a:ext cx="340935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F321A2C-3F83-654A-8DDC-7F17716D1183}"/>
              </a:ext>
            </a:extLst>
          </p:cNvPr>
          <p:cNvCxnSpPr>
            <a:cxnSpLocks/>
            <a:stCxn id="42" idx="5"/>
            <a:endCxn id="90" idx="0"/>
          </p:cNvCxnSpPr>
          <p:nvPr/>
        </p:nvCxnSpPr>
        <p:spPr>
          <a:xfrm>
            <a:off x="5415412" y="3513186"/>
            <a:ext cx="427785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BBCB0084-323A-F344-A982-99F196FCAAC8}"/>
              </a:ext>
            </a:extLst>
          </p:cNvPr>
          <p:cNvCxnSpPr>
            <a:cxnSpLocks/>
            <a:stCxn id="33" idx="5"/>
            <a:endCxn id="90" idx="0"/>
          </p:cNvCxnSpPr>
          <p:nvPr/>
        </p:nvCxnSpPr>
        <p:spPr>
          <a:xfrm>
            <a:off x="4546915" y="3513186"/>
            <a:ext cx="514635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60D5E-606C-EC48-8711-DDF2751FEFB3}"/>
              </a:ext>
            </a:extLst>
          </p:cNvPr>
          <p:cNvCxnSpPr>
            <a:cxnSpLocks/>
            <a:stCxn id="24" idx="5"/>
            <a:endCxn id="90" idx="0"/>
          </p:cNvCxnSpPr>
          <p:nvPr/>
        </p:nvCxnSpPr>
        <p:spPr>
          <a:xfrm>
            <a:off x="3678418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130992F-2962-4A4E-8A62-76605A5E84F6}"/>
              </a:ext>
            </a:extLst>
          </p:cNvPr>
          <p:cNvCxnSpPr>
            <a:cxnSpLocks/>
            <a:stCxn id="8" idx="5"/>
            <a:endCxn id="90" idx="0"/>
          </p:cNvCxnSpPr>
          <p:nvPr/>
        </p:nvCxnSpPr>
        <p:spPr>
          <a:xfrm>
            <a:off x="2809921" y="3513186"/>
            <a:ext cx="688334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DD21B54-C358-8A4E-B27A-4FBE1E707C65}"/>
              </a:ext>
            </a:extLst>
          </p:cNvPr>
          <p:cNvSpPr/>
          <p:nvPr/>
        </p:nvSpPr>
        <p:spPr>
          <a:xfrm>
            <a:off x="2373345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[CLS]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53F6A2-D983-CC40-B6F4-84284AAC0D6F}"/>
              </a:ext>
            </a:extLst>
          </p:cNvPr>
          <p:cNvSpPr/>
          <p:nvPr/>
        </p:nvSpPr>
        <p:spPr>
          <a:xfrm>
            <a:off x="2373345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[CLS]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07B4B-7E5A-B648-A5F9-9206E8E22112}"/>
              </a:ext>
            </a:extLst>
          </p:cNvPr>
          <p:cNvSpPr/>
          <p:nvPr/>
        </p:nvSpPr>
        <p:spPr>
          <a:xfrm>
            <a:off x="2373345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[CLS]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5A633FB-25F5-9441-B2E0-061673BB0EE2}"/>
              </a:ext>
            </a:extLst>
          </p:cNvPr>
          <p:cNvSpPr/>
          <p:nvPr/>
        </p:nvSpPr>
        <p:spPr>
          <a:xfrm>
            <a:off x="2577997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939470-9612-A24B-8ACB-3D3D95D33F4C}"/>
              </a:ext>
            </a:extLst>
          </p:cNvPr>
          <p:cNvGrpSpPr/>
          <p:nvPr/>
        </p:nvGrpSpPr>
        <p:grpSpPr>
          <a:xfrm>
            <a:off x="2638956" y="2704355"/>
            <a:ext cx="200298" cy="838164"/>
            <a:chOff x="2638956" y="3426714"/>
            <a:chExt cx="200298" cy="8381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1358D4-764A-D846-BC25-743C31C7306B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AF21DB-F0C7-1F4C-9CEF-541AFE1A4EC5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531D7DEE-00F6-3544-8A1F-DFFB13FA3A09}"/>
              </a:ext>
            </a:extLst>
          </p:cNvPr>
          <p:cNvSpPr/>
          <p:nvPr/>
        </p:nvSpPr>
        <p:spPr>
          <a:xfrm>
            <a:off x="2638956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81F16-C321-324E-B35B-924C3D16F0E6}"/>
              </a:ext>
            </a:extLst>
          </p:cNvPr>
          <p:cNvSpPr/>
          <p:nvPr/>
        </p:nvSpPr>
        <p:spPr>
          <a:xfrm>
            <a:off x="3241842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E450A9A-7D90-8548-8468-5EC2582850A7}"/>
              </a:ext>
            </a:extLst>
          </p:cNvPr>
          <p:cNvSpPr/>
          <p:nvPr/>
        </p:nvSpPr>
        <p:spPr>
          <a:xfrm>
            <a:off x="3241842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A0429-3500-A047-9780-207B247D5E7F}"/>
              </a:ext>
            </a:extLst>
          </p:cNvPr>
          <p:cNvSpPr/>
          <p:nvPr/>
        </p:nvSpPr>
        <p:spPr>
          <a:xfrm>
            <a:off x="3241842" y="4757725"/>
            <a:ext cx="7315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9811E4D-CC7E-AD47-8D2F-15A3E70FB45E}"/>
              </a:ext>
            </a:extLst>
          </p:cNvPr>
          <p:cNvSpPr/>
          <p:nvPr/>
        </p:nvSpPr>
        <p:spPr>
          <a:xfrm>
            <a:off x="3446494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CABBA4-CDCA-BE41-995D-B2FFB65430C4}"/>
              </a:ext>
            </a:extLst>
          </p:cNvPr>
          <p:cNvGrpSpPr/>
          <p:nvPr/>
        </p:nvGrpSpPr>
        <p:grpSpPr>
          <a:xfrm>
            <a:off x="3507453" y="2704355"/>
            <a:ext cx="200298" cy="838164"/>
            <a:chOff x="2638956" y="3426714"/>
            <a:chExt cx="200298" cy="8381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498A3B1-386B-C540-8BD8-4734A19868BC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5CFDEC-19BF-104A-854E-B3C4FEAE5682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547EC604-AE53-9B48-94CF-00342917FE3D}"/>
              </a:ext>
            </a:extLst>
          </p:cNvPr>
          <p:cNvSpPr/>
          <p:nvPr/>
        </p:nvSpPr>
        <p:spPr>
          <a:xfrm>
            <a:off x="3507453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8EFFF0-5000-FB4C-8011-9B94F613C869}"/>
              </a:ext>
            </a:extLst>
          </p:cNvPr>
          <p:cNvSpPr/>
          <p:nvPr/>
        </p:nvSpPr>
        <p:spPr>
          <a:xfrm>
            <a:off x="4110339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FD4D198-27EA-5140-BE45-1FCE050416F9}"/>
              </a:ext>
            </a:extLst>
          </p:cNvPr>
          <p:cNvSpPr/>
          <p:nvPr/>
        </p:nvSpPr>
        <p:spPr>
          <a:xfrm>
            <a:off x="4110339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3ACFCC-7C12-6E4E-8BAD-3D4D45A25EAB}"/>
              </a:ext>
            </a:extLst>
          </p:cNvPr>
          <p:cNvSpPr/>
          <p:nvPr/>
        </p:nvSpPr>
        <p:spPr>
          <a:xfrm>
            <a:off x="4110339" y="4757725"/>
            <a:ext cx="7315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2</a:t>
            </a:r>
            <a:endParaRPr lang="en-US" sz="1200" dirty="0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AB9B2B0A-6701-E647-8A46-0DAB95C85129}"/>
              </a:ext>
            </a:extLst>
          </p:cNvPr>
          <p:cNvSpPr/>
          <p:nvPr/>
        </p:nvSpPr>
        <p:spPr>
          <a:xfrm>
            <a:off x="4314991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F5F5E3-C4C2-1F41-AB7B-94391A776A5F}"/>
              </a:ext>
            </a:extLst>
          </p:cNvPr>
          <p:cNvGrpSpPr/>
          <p:nvPr/>
        </p:nvGrpSpPr>
        <p:grpSpPr>
          <a:xfrm>
            <a:off x="4375950" y="2704355"/>
            <a:ext cx="200298" cy="838164"/>
            <a:chOff x="2638956" y="3426714"/>
            <a:chExt cx="200298" cy="83816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81243-21E9-8C4E-BAD9-3D2976F92C0D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C77A439-3155-A840-88F7-5FCD72557508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728C6FD9-A169-CF42-BAE6-721714080DA4}"/>
              </a:ext>
            </a:extLst>
          </p:cNvPr>
          <p:cNvSpPr/>
          <p:nvPr/>
        </p:nvSpPr>
        <p:spPr>
          <a:xfrm>
            <a:off x="4375950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36FFA-E456-574D-BA75-00E8F4BD653B}"/>
              </a:ext>
            </a:extLst>
          </p:cNvPr>
          <p:cNvSpPr/>
          <p:nvPr/>
        </p:nvSpPr>
        <p:spPr>
          <a:xfrm>
            <a:off x="4978836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3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BF3AB5C-97E3-4841-A674-480260AA7FF1}"/>
              </a:ext>
            </a:extLst>
          </p:cNvPr>
          <p:cNvSpPr/>
          <p:nvPr/>
        </p:nvSpPr>
        <p:spPr>
          <a:xfrm>
            <a:off x="4978836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BE69E9-D33D-254A-97CF-8369C0D92117}"/>
              </a:ext>
            </a:extLst>
          </p:cNvPr>
          <p:cNvSpPr/>
          <p:nvPr/>
        </p:nvSpPr>
        <p:spPr>
          <a:xfrm>
            <a:off x="4978836" y="4757725"/>
            <a:ext cx="7315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3</a:t>
            </a:r>
            <a:endParaRPr lang="en-US" sz="1200" dirty="0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B507B5B5-BAD6-EF4D-9B83-E1ECB4DD2BAB}"/>
              </a:ext>
            </a:extLst>
          </p:cNvPr>
          <p:cNvSpPr/>
          <p:nvPr/>
        </p:nvSpPr>
        <p:spPr>
          <a:xfrm>
            <a:off x="5183488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A06E32-ED52-FC49-AB21-E0634678DF9C}"/>
              </a:ext>
            </a:extLst>
          </p:cNvPr>
          <p:cNvGrpSpPr/>
          <p:nvPr/>
        </p:nvGrpSpPr>
        <p:grpSpPr>
          <a:xfrm>
            <a:off x="5244447" y="2704355"/>
            <a:ext cx="200298" cy="838164"/>
            <a:chOff x="2638956" y="3426714"/>
            <a:chExt cx="200298" cy="83816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9CAB022-B6B4-5A49-9541-5A789E351423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F83D70-53FE-AD4D-A73E-38A314A528BE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B08E861D-F8D3-6D47-83C1-DB0E40062772}"/>
              </a:ext>
            </a:extLst>
          </p:cNvPr>
          <p:cNvSpPr/>
          <p:nvPr/>
        </p:nvSpPr>
        <p:spPr>
          <a:xfrm>
            <a:off x="5244447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DE7274-5141-424F-A554-0B206359D68C}"/>
              </a:ext>
            </a:extLst>
          </p:cNvPr>
          <p:cNvSpPr/>
          <p:nvPr/>
        </p:nvSpPr>
        <p:spPr>
          <a:xfrm>
            <a:off x="5847333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4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A712301-F8CA-BF44-849C-59AD09F8FC7C}"/>
              </a:ext>
            </a:extLst>
          </p:cNvPr>
          <p:cNvSpPr/>
          <p:nvPr/>
        </p:nvSpPr>
        <p:spPr>
          <a:xfrm>
            <a:off x="5847333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93042F-69C1-E847-9A73-C698C6976B06}"/>
              </a:ext>
            </a:extLst>
          </p:cNvPr>
          <p:cNvSpPr/>
          <p:nvPr/>
        </p:nvSpPr>
        <p:spPr>
          <a:xfrm>
            <a:off x="5847333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[SEP]</a:t>
            </a:r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8C3A21E3-D072-914C-A377-B386128D8404}"/>
              </a:ext>
            </a:extLst>
          </p:cNvPr>
          <p:cNvSpPr/>
          <p:nvPr/>
        </p:nvSpPr>
        <p:spPr>
          <a:xfrm>
            <a:off x="6051985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682E8B-1E61-234D-AED9-FCDC4F07CCCC}"/>
              </a:ext>
            </a:extLst>
          </p:cNvPr>
          <p:cNvGrpSpPr/>
          <p:nvPr/>
        </p:nvGrpSpPr>
        <p:grpSpPr>
          <a:xfrm>
            <a:off x="6112944" y="2704355"/>
            <a:ext cx="200298" cy="838164"/>
            <a:chOff x="2638956" y="3426714"/>
            <a:chExt cx="200298" cy="83816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DC3AE9F-1070-BA4D-A522-712149960398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C1DA74-181E-B244-8B96-55EB07916007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81ECEC34-824B-6541-8ECC-104F05B8226C}"/>
              </a:ext>
            </a:extLst>
          </p:cNvPr>
          <p:cNvSpPr/>
          <p:nvPr/>
        </p:nvSpPr>
        <p:spPr>
          <a:xfrm>
            <a:off x="6112944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3BCCF6-0973-7443-8446-D039722E1378}"/>
              </a:ext>
            </a:extLst>
          </p:cNvPr>
          <p:cNvSpPr/>
          <p:nvPr/>
        </p:nvSpPr>
        <p:spPr>
          <a:xfrm>
            <a:off x="6715830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5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231E915-904F-AA40-B265-460CEB45B3F0}"/>
              </a:ext>
            </a:extLst>
          </p:cNvPr>
          <p:cNvSpPr/>
          <p:nvPr/>
        </p:nvSpPr>
        <p:spPr>
          <a:xfrm>
            <a:off x="6715830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79DBFD-E2EE-4946-A68B-3FF1C49EFD18}"/>
              </a:ext>
            </a:extLst>
          </p:cNvPr>
          <p:cNvSpPr/>
          <p:nvPr/>
        </p:nvSpPr>
        <p:spPr>
          <a:xfrm>
            <a:off x="6715830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B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EE5A8A5B-0DAF-B341-B9CF-11D5DD2BFBC6}"/>
              </a:ext>
            </a:extLst>
          </p:cNvPr>
          <p:cNvSpPr/>
          <p:nvPr/>
        </p:nvSpPr>
        <p:spPr>
          <a:xfrm>
            <a:off x="6920482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4DD6FF-53CA-2247-8980-2EF10E802EA2}"/>
              </a:ext>
            </a:extLst>
          </p:cNvPr>
          <p:cNvGrpSpPr/>
          <p:nvPr/>
        </p:nvGrpSpPr>
        <p:grpSpPr>
          <a:xfrm>
            <a:off x="6981441" y="2704355"/>
            <a:ext cx="200298" cy="838164"/>
            <a:chOff x="2638956" y="3426714"/>
            <a:chExt cx="200298" cy="83816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4899A58-AB82-8748-B548-201EB77BE991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BD0731-BE37-E344-98F1-B9E438BAD584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DB1B17CC-241D-A04F-9EAD-3E805C0337B5}"/>
              </a:ext>
            </a:extLst>
          </p:cNvPr>
          <p:cNvSpPr/>
          <p:nvPr/>
        </p:nvSpPr>
        <p:spPr>
          <a:xfrm>
            <a:off x="6981441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B3B14B-1823-DE45-BCA0-5082495C04AB}"/>
              </a:ext>
            </a:extLst>
          </p:cNvPr>
          <p:cNvSpPr/>
          <p:nvPr/>
        </p:nvSpPr>
        <p:spPr>
          <a:xfrm>
            <a:off x="7584327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6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8C6E118-CAEA-9D4A-8542-296B991FC8F5}"/>
              </a:ext>
            </a:extLst>
          </p:cNvPr>
          <p:cNvSpPr/>
          <p:nvPr/>
        </p:nvSpPr>
        <p:spPr>
          <a:xfrm>
            <a:off x="7584327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56BAA8-B4B8-FB40-A270-25A477DAA062}"/>
              </a:ext>
            </a:extLst>
          </p:cNvPr>
          <p:cNvSpPr/>
          <p:nvPr/>
        </p:nvSpPr>
        <p:spPr>
          <a:xfrm>
            <a:off x="7584327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B</a:t>
            </a:r>
            <a:r>
              <a:rPr lang="en-US" sz="1200" i="1" baseline="-25000" dirty="0"/>
              <a:t>2</a:t>
            </a:r>
            <a:endParaRPr lang="en-US" sz="1200" dirty="0"/>
          </a:p>
        </p:txBody>
      </p:sp>
      <p:sp>
        <p:nvSpPr>
          <p:cNvPr id="66" name="Up Arrow 65">
            <a:extLst>
              <a:ext uri="{FF2B5EF4-FFF2-40B4-BE49-F238E27FC236}">
                <a16:creationId xmlns:a16="http://schemas.microsoft.com/office/drawing/2014/main" id="{DC9405B7-23E5-5B4F-BDAB-F74B7276ECB2}"/>
              </a:ext>
            </a:extLst>
          </p:cNvPr>
          <p:cNvSpPr/>
          <p:nvPr/>
        </p:nvSpPr>
        <p:spPr>
          <a:xfrm>
            <a:off x="7788979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2FC87D0-5EF3-0F42-8F8F-D59E1CBECF44}"/>
              </a:ext>
            </a:extLst>
          </p:cNvPr>
          <p:cNvGrpSpPr/>
          <p:nvPr/>
        </p:nvGrpSpPr>
        <p:grpSpPr>
          <a:xfrm>
            <a:off x="7849938" y="2704355"/>
            <a:ext cx="200298" cy="838164"/>
            <a:chOff x="2638956" y="3426714"/>
            <a:chExt cx="200298" cy="838164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0AE2869-3A0D-E141-B1F4-17844A2B9B80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CD8636-E834-9940-A2BD-8CD8B22198D9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FA6B54F4-2C86-4949-AB6F-B10750C24F78}"/>
              </a:ext>
            </a:extLst>
          </p:cNvPr>
          <p:cNvSpPr/>
          <p:nvPr/>
        </p:nvSpPr>
        <p:spPr>
          <a:xfrm>
            <a:off x="7849938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4BE8D8-B4F3-E048-9B03-EB958C519BE8}"/>
              </a:ext>
            </a:extLst>
          </p:cNvPr>
          <p:cNvSpPr/>
          <p:nvPr/>
        </p:nvSpPr>
        <p:spPr>
          <a:xfrm>
            <a:off x="8459011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7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32FCD67-453E-094C-86B9-DBAD50624B2B}"/>
              </a:ext>
            </a:extLst>
          </p:cNvPr>
          <p:cNvSpPr/>
          <p:nvPr/>
        </p:nvSpPr>
        <p:spPr>
          <a:xfrm>
            <a:off x="8459011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7</a:t>
            </a:r>
          </a:p>
        </p:txBody>
      </p:sp>
      <p:sp>
        <p:nvSpPr>
          <p:cNvPr id="84" name="Up Arrow 83">
            <a:extLst>
              <a:ext uri="{FF2B5EF4-FFF2-40B4-BE49-F238E27FC236}">
                <a16:creationId xmlns:a16="http://schemas.microsoft.com/office/drawing/2014/main" id="{777A62E5-A51F-474F-ABE2-7BBC76B50620}"/>
              </a:ext>
            </a:extLst>
          </p:cNvPr>
          <p:cNvSpPr/>
          <p:nvPr/>
        </p:nvSpPr>
        <p:spPr>
          <a:xfrm>
            <a:off x="8663663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E1B682E-F555-1B4D-9F19-F5FA1C836745}"/>
              </a:ext>
            </a:extLst>
          </p:cNvPr>
          <p:cNvGrpSpPr/>
          <p:nvPr/>
        </p:nvGrpSpPr>
        <p:grpSpPr>
          <a:xfrm>
            <a:off x="8724622" y="2704355"/>
            <a:ext cx="200298" cy="838164"/>
            <a:chOff x="2638956" y="3426714"/>
            <a:chExt cx="200298" cy="83816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6CF78B9-67BD-5947-ABD5-5E19B583B5EC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17690F-E6F0-A048-ACC3-09EEE19819FC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55F177E5-22F6-AE41-9899-3CC897849581}"/>
              </a:ext>
            </a:extLst>
          </p:cNvPr>
          <p:cNvSpPr/>
          <p:nvPr/>
        </p:nvSpPr>
        <p:spPr>
          <a:xfrm>
            <a:off x="8724622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E8E795-9912-FF45-8640-D97716E35A79}"/>
              </a:ext>
            </a:extLst>
          </p:cNvPr>
          <p:cNvSpPr/>
          <p:nvPr/>
        </p:nvSpPr>
        <p:spPr>
          <a:xfrm>
            <a:off x="9327508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[SEP]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615F6B2-50B1-CE42-BFAC-40EFE5818251}"/>
              </a:ext>
            </a:extLst>
          </p:cNvPr>
          <p:cNvSpPr/>
          <p:nvPr/>
        </p:nvSpPr>
        <p:spPr>
          <a:xfrm>
            <a:off x="9327508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[SEP]</a:t>
            </a:r>
          </a:p>
        </p:txBody>
      </p:sp>
      <p:sp>
        <p:nvSpPr>
          <p:cNvPr id="93" name="Up Arrow 92">
            <a:extLst>
              <a:ext uri="{FF2B5EF4-FFF2-40B4-BE49-F238E27FC236}">
                <a16:creationId xmlns:a16="http://schemas.microsoft.com/office/drawing/2014/main" id="{24AECA5B-CED6-7543-9343-24B895FB70B1}"/>
              </a:ext>
            </a:extLst>
          </p:cNvPr>
          <p:cNvSpPr/>
          <p:nvPr/>
        </p:nvSpPr>
        <p:spPr>
          <a:xfrm>
            <a:off x="9532160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2739486-9459-C74E-9E71-F73956C034EF}"/>
              </a:ext>
            </a:extLst>
          </p:cNvPr>
          <p:cNvGrpSpPr/>
          <p:nvPr/>
        </p:nvGrpSpPr>
        <p:grpSpPr>
          <a:xfrm>
            <a:off x="9593119" y="2704355"/>
            <a:ext cx="200298" cy="838164"/>
            <a:chOff x="2638956" y="3426714"/>
            <a:chExt cx="200298" cy="838164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61D51D9-4827-2D41-BBFF-03468CA3B89E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99CD3FC-94D3-0B45-BB1D-DE01F8450E85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96062D2A-E3F0-844C-9A5E-3A096AB44760}"/>
              </a:ext>
            </a:extLst>
          </p:cNvPr>
          <p:cNvSpPr/>
          <p:nvPr/>
        </p:nvSpPr>
        <p:spPr>
          <a:xfrm>
            <a:off x="9593119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858F87E-E5AD-1941-B7FA-D516648D87BF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2809920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B092AA-48C8-3A45-B9E9-9FF9E3BEFE18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>
            <a:off x="3607602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C9A6CBB-E9FF-6D4B-B081-04CF58D13451}"/>
              </a:ext>
            </a:extLst>
          </p:cNvPr>
          <p:cNvCxnSpPr>
            <a:cxnSpLocks/>
            <a:stCxn id="34" idx="3"/>
            <a:endCxn id="24" idx="7"/>
          </p:cNvCxnSpPr>
          <p:nvPr/>
        </p:nvCxnSpPr>
        <p:spPr>
          <a:xfrm flipH="1">
            <a:off x="3678418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242D315-6DE2-D245-B965-259A565A73F4}"/>
              </a:ext>
            </a:extLst>
          </p:cNvPr>
          <p:cNvCxnSpPr>
            <a:cxnSpLocks/>
            <a:stCxn id="43" idx="3"/>
            <a:endCxn id="24" idx="7"/>
          </p:cNvCxnSpPr>
          <p:nvPr/>
        </p:nvCxnSpPr>
        <p:spPr>
          <a:xfrm flipH="1">
            <a:off x="3678418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FE10AC-FD31-3148-BFA3-6DCC6721906A}"/>
              </a:ext>
            </a:extLst>
          </p:cNvPr>
          <p:cNvCxnSpPr>
            <a:cxnSpLocks/>
            <a:stCxn id="52" idx="3"/>
            <a:endCxn id="24" idx="7"/>
          </p:cNvCxnSpPr>
          <p:nvPr/>
        </p:nvCxnSpPr>
        <p:spPr>
          <a:xfrm flipH="1">
            <a:off x="3678418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4B7FC5-35FF-B24E-910F-F92FEAF49F01}"/>
              </a:ext>
            </a:extLst>
          </p:cNvPr>
          <p:cNvCxnSpPr>
            <a:cxnSpLocks/>
            <a:stCxn id="61" idx="3"/>
            <a:endCxn id="24" idx="7"/>
          </p:cNvCxnSpPr>
          <p:nvPr/>
        </p:nvCxnSpPr>
        <p:spPr>
          <a:xfrm flipH="1">
            <a:off x="3678418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1634088-2E0E-AB47-A97C-2F06C423662D}"/>
              </a:ext>
            </a:extLst>
          </p:cNvPr>
          <p:cNvCxnSpPr>
            <a:cxnSpLocks/>
            <a:stCxn id="70" idx="3"/>
            <a:endCxn id="24" idx="7"/>
          </p:cNvCxnSpPr>
          <p:nvPr/>
        </p:nvCxnSpPr>
        <p:spPr>
          <a:xfrm flipH="1">
            <a:off x="3678418" y="2875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900994A-CD78-B342-AECE-7014A94FE668}"/>
              </a:ext>
            </a:extLst>
          </p:cNvPr>
          <p:cNvCxnSpPr>
            <a:cxnSpLocks/>
            <a:stCxn id="88" idx="3"/>
            <a:endCxn id="24" idx="7"/>
          </p:cNvCxnSpPr>
          <p:nvPr/>
        </p:nvCxnSpPr>
        <p:spPr>
          <a:xfrm flipH="1">
            <a:off x="3678418" y="2875319"/>
            <a:ext cx="507553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2CD6C63-7ACA-6849-B624-E3D19061F66E}"/>
              </a:ext>
            </a:extLst>
          </p:cNvPr>
          <p:cNvCxnSpPr>
            <a:cxnSpLocks/>
            <a:stCxn id="97" idx="3"/>
            <a:endCxn id="24" idx="7"/>
          </p:cNvCxnSpPr>
          <p:nvPr/>
        </p:nvCxnSpPr>
        <p:spPr>
          <a:xfrm flipH="1">
            <a:off x="3678418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B65B5CF-C0BD-3F4A-BACB-10FD7047F3FF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>
            <a:off x="4476099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C1D9098-F0B9-F34B-86D8-D5B21C5D0498}"/>
              </a:ext>
            </a:extLst>
          </p:cNvPr>
          <p:cNvCxnSpPr>
            <a:cxnSpLocks/>
            <a:stCxn id="25" idx="5"/>
            <a:endCxn id="33" idx="1"/>
          </p:cNvCxnSpPr>
          <p:nvPr/>
        </p:nvCxnSpPr>
        <p:spPr>
          <a:xfrm>
            <a:off x="3678417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1055901-A71C-2C4B-8B8E-B86D2BD67DE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809919" y="2875319"/>
            <a:ext cx="15953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0E2E4D1-1046-8843-B71A-DBB3075B1119}"/>
              </a:ext>
            </a:extLst>
          </p:cNvPr>
          <p:cNvCxnSpPr>
            <a:cxnSpLocks/>
            <a:stCxn id="43" idx="3"/>
            <a:endCxn id="33" idx="7"/>
          </p:cNvCxnSpPr>
          <p:nvPr/>
        </p:nvCxnSpPr>
        <p:spPr>
          <a:xfrm flipH="1">
            <a:off x="4546915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4AA915F-0084-B246-A68E-BAD5F4E93AF1}"/>
              </a:ext>
            </a:extLst>
          </p:cNvPr>
          <p:cNvCxnSpPr>
            <a:cxnSpLocks/>
            <a:stCxn id="52" idx="3"/>
            <a:endCxn id="33" idx="7"/>
          </p:cNvCxnSpPr>
          <p:nvPr/>
        </p:nvCxnSpPr>
        <p:spPr>
          <a:xfrm flipH="1">
            <a:off x="4546915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7736011-4F86-7243-BDA0-9FE5ED143B19}"/>
              </a:ext>
            </a:extLst>
          </p:cNvPr>
          <p:cNvCxnSpPr>
            <a:cxnSpLocks/>
            <a:stCxn id="61" idx="3"/>
            <a:endCxn id="33" idx="7"/>
          </p:cNvCxnSpPr>
          <p:nvPr/>
        </p:nvCxnSpPr>
        <p:spPr>
          <a:xfrm flipH="1">
            <a:off x="4546915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27282CE-DBE4-A040-B32F-2B2D539B1969}"/>
              </a:ext>
            </a:extLst>
          </p:cNvPr>
          <p:cNvCxnSpPr>
            <a:cxnSpLocks/>
            <a:stCxn id="70" idx="3"/>
            <a:endCxn id="33" idx="7"/>
          </p:cNvCxnSpPr>
          <p:nvPr/>
        </p:nvCxnSpPr>
        <p:spPr>
          <a:xfrm flipH="1">
            <a:off x="4546915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04E440D-FA03-6043-A293-71542A4F7FA8}"/>
              </a:ext>
            </a:extLst>
          </p:cNvPr>
          <p:cNvCxnSpPr>
            <a:cxnSpLocks/>
            <a:stCxn id="88" idx="3"/>
            <a:endCxn id="33" idx="7"/>
          </p:cNvCxnSpPr>
          <p:nvPr/>
        </p:nvCxnSpPr>
        <p:spPr>
          <a:xfrm flipH="1">
            <a:off x="4546915" y="2875319"/>
            <a:ext cx="420704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FD1905F-73F2-694F-9EEB-F01DA26C1BBB}"/>
              </a:ext>
            </a:extLst>
          </p:cNvPr>
          <p:cNvCxnSpPr>
            <a:cxnSpLocks/>
            <a:stCxn id="97" idx="3"/>
            <a:endCxn id="33" idx="7"/>
          </p:cNvCxnSpPr>
          <p:nvPr/>
        </p:nvCxnSpPr>
        <p:spPr>
          <a:xfrm flipH="1">
            <a:off x="4546915" y="2875319"/>
            <a:ext cx="507553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C2261C4-B174-9843-8ED6-37723EE78823}"/>
              </a:ext>
            </a:extLst>
          </p:cNvPr>
          <p:cNvCxnSpPr>
            <a:cxnSpLocks/>
            <a:stCxn id="97" idx="3"/>
            <a:endCxn id="42" idx="7"/>
          </p:cNvCxnSpPr>
          <p:nvPr/>
        </p:nvCxnSpPr>
        <p:spPr>
          <a:xfrm flipH="1">
            <a:off x="5415412" y="2875319"/>
            <a:ext cx="420704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3B345D2-C8A1-1A47-8AFA-7A7A1E7EBFDB}"/>
              </a:ext>
            </a:extLst>
          </p:cNvPr>
          <p:cNvCxnSpPr>
            <a:cxnSpLocks/>
            <a:stCxn id="88" idx="3"/>
            <a:endCxn id="42" idx="7"/>
          </p:cNvCxnSpPr>
          <p:nvPr/>
        </p:nvCxnSpPr>
        <p:spPr>
          <a:xfrm flipH="1">
            <a:off x="5415412" y="2875319"/>
            <a:ext cx="333854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F638E59-747E-BD46-8BC3-F8321EADF253}"/>
              </a:ext>
            </a:extLst>
          </p:cNvPr>
          <p:cNvCxnSpPr>
            <a:cxnSpLocks/>
            <a:stCxn id="70" idx="3"/>
            <a:endCxn id="42" idx="7"/>
          </p:cNvCxnSpPr>
          <p:nvPr/>
        </p:nvCxnSpPr>
        <p:spPr>
          <a:xfrm flipH="1">
            <a:off x="5415412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409681-C227-444A-BDAA-5CF591A6878D}"/>
              </a:ext>
            </a:extLst>
          </p:cNvPr>
          <p:cNvCxnSpPr>
            <a:cxnSpLocks/>
            <a:stCxn id="61" idx="3"/>
            <a:endCxn id="42" idx="7"/>
          </p:cNvCxnSpPr>
          <p:nvPr/>
        </p:nvCxnSpPr>
        <p:spPr>
          <a:xfrm flipH="1">
            <a:off x="5415412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06C991C-E0EF-D642-B3F4-D93DA8B81B69}"/>
              </a:ext>
            </a:extLst>
          </p:cNvPr>
          <p:cNvCxnSpPr>
            <a:cxnSpLocks/>
            <a:stCxn id="52" idx="3"/>
            <a:endCxn id="42" idx="7"/>
          </p:cNvCxnSpPr>
          <p:nvPr/>
        </p:nvCxnSpPr>
        <p:spPr>
          <a:xfrm flipH="1">
            <a:off x="5415412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237A460-D680-5042-BD25-DD4DA725DAE8}"/>
              </a:ext>
            </a:extLst>
          </p:cNvPr>
          <p:cNvCxnSpPr>
            <a:cxnSpLocks/>
            <a:stCxn id="43" idx="4"/>
            <a:endCxn id="42" idx="0"/>
          </p:cNvCxnSpPr>
          <p:nvPr/>
        </p:nvCxnSpPr>
        <p:spPr>
          <a:xfrm>
            <a:off x="5344596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71C6AAE-D758-4349-98D8-4E726B2EE272}"/>
              </a:ext>
            </a:extLst>
          </p:cNvPr>
          <p:cNvCxnSpPr>
            <a:cxnSpLocks/>
            <a:stCxn id="34" idx="5"/>
            <a:endCxn id="42" idx="1"/>
          </p:cNvCxnSpPr>
          <p:nvPr/>
        </p:nvCxnSpPr>
        <p:spPr>
          <a:xfrm>
            <a:off x="4546914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7A3CAB0-2FA2-4B43-A280-190B5A3991BA}"/>
              </a:ext>
            </a:extLst>
          </p:cNvPr>
          <p:cNvCxnSpPr>
            <a:cxnSpLocks/>
            <a:stCxn id="25" idx="5"/>
            <a:endCxn id="42" idx="1"/>
          </p:cNvCxnSpPr>
          <p:nvPr/>
        </p:nvCxnSpPr>
        <p:spPr>
          <a:xfrm>
            <a:off x="3678417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80598C0-FB21-1141-BC75-8F7E77E79A2A}"/>
              </a:ext>
            </a:extLst>
          </p:cNvPr>
          <p:cNvCxnSpPr>
            <a:cxnSpLocks/>
            <a:stCxn id="9" idx="5"/>
            <a:endCxn id="42" idx="1"/>
          </p:cNvCxnSpPr>
          <p:nvPr/>
        </p:nvCxnSpPr>
        <p:spPr>
          <a:xfrm>
            <a:off x="2809920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E4ABE8C-2859-6E48-9607-F391927A31BA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2739105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97758B7-9B91-0743-87B1-BBA704EB6541}"/>
              </a:ext>
            </a:extLst>
          </p:cNvPr>
          <p:cNvCxnSpPr>
            <a:cxnSpLocks/>
            <a:stCxn id="25" idx="3"/>
            <a:endCxn id="8" idx="7"/>
          </p:cNvCxnSpPr>
          <p:nvPr/>
        </p:nvCxnSpPr>
        <p:spPr>
          <a:xfrm flipH="1">
            <a:off x="2809921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FC62F38-657C-4941-A9AB-FD8C6871E14B}"/>
              </a:ext>
            </a:extLst>
          </p:cNvPr>
          <p:cNvCxnSpPr>
            <a:cxnSpLocks/>
            <a:stCxn id="34" idx="3"/>
            <a:endCxn id="8" idx="7"/>
          </p:cNvCxnSpPr>
          <p:nvPr/>
        </p:nvCxnSpPr>
        <p:spPr>
          <a:xfrm flipH="1">
            <a:off x="2809921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A3AA0E5-2A11-5D45-B98E-F9C95B0A3E78}"/>
              </a:ext>
            </a:extLst>
          </p:cNvPr>
          <p:cNvCxnSpPr>
            <a:cxnSpLocks/>
            <a:stCxn id="43" idx="3"/>
            <a:endCxn id="8" idx="7"/>
          </p:cNvCxnSpPr>
          <p:nvPr/>
        </p:nvCxnSpPr>
        <p:spPr>
          <a:xfrm flipH="1">
            <a:off x="2809921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27A0D77-FEC0-9348-A027-7640B54EBA0E}"/>
              </a:ext>
            </a:extLst>
          </p:cNvPr>
          <p:cNvCxnSpPr>
            <a:cxnSpLocks/>
            <a:stCxn id="52" idx="3"/>
            <a:endCxn id="8" idx="7"/>
          </p:cNvCxnSpPr>
          <p:nvPr/>
        </p:nvCxnSpPr>
        <p:spPr>
          <a:xfrm flipH="1">
            <a:off x="2809921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0A3B524-E4C3-334B-8001-243DA4830062}"/>
              </a:ext>
            </a:extLst>
          </p:cNvPr>
          <p:cNvCxnSpPr>
            <a:cxnSpLocks/>
            <a:stCxn id="61" idx="3"/>
            <a:endCxn id="8" idx="7"/>
          </p:cNvCxnSpPr>
          <p:nvPr/>
        </p:nvCxnSpPr>
        <p:spPr>
          <a:xfrm flipH="1">
            <a:off x="2809921" y="2875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A42569D-823C-2A47-9C21-D8313E2DA13D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2809919" y="2875319"/>
            <a:ext cx="50693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87B7279-C219-9044-B8B5-14BD40CC8ABB}"/>
              </a:ext>
            </a:extLst>
          </p:cNvPr>
          <p:cNvCxnSpPr>
            <a:cxnSpLocks/>
            <a:stCxn id="52" idx="4"/>
            <a:endCxn id="51" idx="0"/>
          </p:cNvCxnSpPr>
          <p:nvPr/>
        </p:nvCxnSpPr>
        <p:spPr>
          <a:xfrm>
            <a:off x="6213093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DF2B6D34-AE08-924B-89F6-7FDFCA4C280D}"/>
              </a:ext>
            </a:extLst>
          </p:cNvPr>
          <p:cNvCxnSpPr>
            <a:cxnSpLocks/>
            <a:stCxn id="61" idx="3"/>
            <a:endCxn id="51" idx="7"/>
          </p:cNvCxnSpPr>
          <p:nvPr/>
        </p:nvCxnSpPr>
        <p:spPr>
          <a:xfrm flipH="1">
            <a:off x="6283909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81425F80-3D2B-604F-8A31-9CEA46AF8767}"/>
              </a:ext>
            </a:extLst>
          </p:cNvPr>
          <p:cNvCxnSpPr>
            <a:cxnSpLocks/>
            <a:stCxn id="70" idx="3"/>
            <a:endCxn id="51" idx="7"/>
          </p:cNvCxnSpPr>
          <p:nvPr/>
        </p:nvCxnSpPr>
        <p:spPr>
          <a:xfrm flipH="1">
            <a:off x="6283909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0E1919A3-9A1F-5E4D-B921-4C5DF1A974F6}"/>
              </a:ext>
            </a:extLst>
          </p:cNvPr>
          <p:cNvCxnSpPr>
            <a:cxnSpLocks/>
            <a:stCxn id="88" idx="3"/>
            <a:endCxn id="51" idx="7"/>
          </p:cNvCxnSpPr>
          <p:nvPr/>
        </p:nvCxnSpPr>
        <p:spPr>
          <a:xfrm flipH="1">
            <a:off x="6283909" y="2875319"/>
            <a:ext cx="247004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1560582-C03A-CC4C-99AA-B30982D7CEBD}"/>
              </a:ext>
            </a:extLst>
          </p:cNvPr>
          <p:cNvCxnSpPr>
            <a:cxnSpLocks/>
            <a:stCxn id="97" idx="3"/>
            <a:endCxn id="51" idx="7"/>
          </p:cNvCxnSpPr>
          <p:nvPr/>
        </p:nvCxnSpPr>
        <p:spPr>
          <a:xfrm flipH="1">
            <a:off x="6283909" y="2875319"/>
            <a:ext cx="333854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B4ABEC2-98EA-684C-A992-0DF396BF4FA5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5415411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DAC556F-BFC6-A646-9927-803EA13851C4}"/>
              </a:ext>
            </a:extLst>
          </p:cNvPr>
          <p:cNvCxnSpPr>
            <a:cxnSpLocks/>
            <a:stCxn id="34" idx="5"/>
            <a:endCxn id="51" idx="1"/>
          </p:cNvCxnSpPr>
          <p:nvPr/>
        </p:nvCxnSpPr>
        <p:spPr>
          <a:xfrm>
            <a:off x="4546914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12056A7-DDA4-3949-A371-2ACE64269750}"/>
              </a:ext>
            </a:extLst>
          </p:cNvPr>
          <p:cNvCxnSpPr>
            <a:cxnSpLocks/>
            <a:stCxn id="25" idx="5"/>
            <a:endCxn id="51" idx="1"/>
          </p:cNvCxnSpPr>
          <p:nvPr/>
        </p:nvCxnSpPr>
        <p:spPr>
          <a:xfrm>
            <a:off x="3678417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D2E1677-7D31-DA4C-AB5D-A5771E01FB73}"/>
              </a:ext>
            </a:extLst>
          </p:cNvPr>
          <p:cNvCxnSpPr>
            <a:cxnSpLocks/>
            <a:stCxn id="9" idx="5"/>
            <a:endCxn id="51" idx="1"/>
          </p:cNvCxnSpPr>
          <p:nvPr/>
        </p:nvCxnSpPr>
        <p:spPr>
          <a:xfrm>
            <a:off x="2809920" y="2875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C542319D-AEC9-3043-8148-0601BF4E948B}"/>
              </a:ext>
            </a:extLst>
          </p:cNvPr>
          <p:cNvCxnSpPr>
            <a:cxnSpLocks/>
            <a:stCxn id="70" idx="4"/>
            <a:endCxn id="69" idx="0"/>
          </p:cNvCxnSpPr>
          <p:nvPr/>
        </p:nvCxnSpPr>
        <p:spPr>
          <a:xfrm>
            <a:off x="7950087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936114-FAE3-E94D-B940-0EDE429DC78A}"/>
              </a:ext>
            </a:extLst>
          </p:cNvPr>
          <p:cNvCxnSpPr>
            <a:cxnSpLocks/>
            <a:stCxn id="88" idx="3"/>
            <a:endCxn id="69" idx="7"/>
          </p:cNvCxnSpPr>
          <p:nvPr/>
        </p:nvCxnSpPr>
        <p:spPr>
          <a:xfrm flipH="1">
            <a:off x="8020903" y="2875319"/>
            <a:ext cx="7330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A2E644B-91FD-394A-9ED9-C158F6BD205D}"/>
              </a:ext>
            </a:extLst>
          </p:cNvPr>
          <p:cNvCxnSpPr>
            <a:cxnSpLocks/>
            <a:stCxn id="97" idx="3"/>
            <a:endCxn id="69" idx="7"/>
          </p:cNvCxnSpPr>
          <p:nvPr/>
        </p:nvCxnSpPr>
        <p:spPr>
          <a:xfrm flipH="1">
            <a:off x="8020903" y="2875319"/>
            <a:ext cx="160154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2945B7B-C51A-5F49-B3F0-C404DEF6661C}"/>
              </a:ext>
            </a:extLst>
          </p:cNvPr>
          <p:cNvCxnSpPr>
            <a:cxnSpLocks/>
            <a:stCxn id="61" idx="5"/>
            <a:endCxn id="69" idx="1"/>
          </p:cNvCxnSpPr>
          <p:nvPr/>
        </p:nvCxnSpPr>
        <p:spPr>
          <a:xfrm>
            <a:off x="7152405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303B1C5-9FC7-F940-B90C-3B3F3CFBA6A9}"/>
              </a:ext>
            </a:extLst>
          </p:cNvPr>
          <p:cNvCxnSpPr>
            <a:cxnSpLocks/>
            <a:stCxn id="52" idx="5"/>
            <a:endCxn id="69" idx="1"/>
          </p:cNvCxnSpPr>
          <p:nvPr/>
        </p:nvCxnSpPr>
        <p:spPr>
          <a:xfrm>
            <a:off x="6283908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B99FA40-2967-504A-B077-4D15D8B4172F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5415411" y="2875319"/>
            <a:ext cx="246386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15956F0-2957-6C43-8A3F-9AC0907CC128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4546914" y="2875319"/>
            <a:ext cx="333235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1C4FCDE-71CD-2248-A4B0-AF39A889C3FE}"/>
              </a:ext>
            </a:extLst>
          </p:cNvPr>
          <p:cNvCxnSpPr>
            <a:cxnSpLocks/>
            <a:stCxn id="25" idx="5"/>
            <a:endCxn id="69" idx="1"/>
          </p:cNvCxnSpPr>
          <p:nvPr/>
        </p:nvCxnSpPr>
        <p:spPr>
          <a:xfrm>
            <a:off x="3678417" y="2875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3409D76-563F-E748-BCBC-C3F9FCF715A8}"/>
              </a:ext>
            </a:extLst>
          </p:cNvPr>
          <p:cNvCxnSpPr>
            <a:cxnSpLocks/>
            <a:stCxn id="88" idx="4"/>
            <a:endCxn id="87" idx="0"/>
          </p:cNvCxnSpPr>
          <p:nvPr/>
        </p:nvCxnSpPr>
        <p:spPr>
          <a:xfrm>
            <a:off x="8824771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8AB1F2F-BA7D-034F-A566-D9D0376C27F0}"/>
              </a:ext>
            </a:extLst>
          </p:cNvPr>
          <p:cNvCxnSpPr>
            <a:cxnSpLocks/>
            <a:stCxn id="97" idx="3"/>
            <a:endCxn id="87" idx="7"/>
          </p:cNvCxnSpPr>
          <p:nvPr/>
        </p:nvCxnSpPr>
        <p:spPr>
          <a:xfrm flipH="1">
            <a:off x="8895587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B118ED2-42A1-8A40-BEA5-714142E94E0E}"/>
              </a:ext>
            </a:extLst>
          </p:cNvPr>
          <p:cNvCxnSpPr>
            <a:cxnSpLocks/>
            <a:stCxn id="70" idx="5"/>
            <a:endCxn id="87" idx="1"/>
          </p:cNvCxnSpPr>
          <p:nvPr/>
        </p:nvCxnSpPr>
        <p:spPr>
          <a:xfrm>
            <a:off x="8020902" y="2875319"/>
            <a:ext cx="73305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09A01D2-E02E-B84E-876A-45D16A8E6372}"/>
              </a:ext>
            </a:extLst>
          </p:cNvPr>
          <p:cNvCxnSpPr>
            <a:cxnSpLocks/>
            <a:stCxn id="61" idx="5"/>
            <a:endCxn id="87" idx="1"/>
          </p:cNvCxnSpPr>
          <p:nvPr/>
        </p:nvCxnSpPr>
        <p:spPr>
          <a:xfrm>
            <a:off x="7152405" y="2875319"/>
            <a:ext cx="160155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EBB4AF51-9C9A-6642-BCE4-23427CA27948}"/>
              </a:ext>
            </a:extLst>
          </p:cNvPr>
          <p:cNvCxnSpPr>
            <a:cxnSpLocks/>
            <a:stCxn id="52" idx="5"/>
            <a:endCxn id="87" idx="1"/>
          </p:cNvCxnSpPr>
          <p:nvPr/>
        </p:nvCxnSpPr>
        <p:spPr>
          <a:xfrm>
            <a:off x="6283908" y="2875319"/>
            <a:ext cx="247004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5FCEC94C-64F2-8745-8751-44579AE928D4}"/>
              </a:ext>
            </a:extLst>
          </p:cNvPr>
          <p:cNvCxnSpPr>
            <a:cxnSpLocks/>
            <a:stCxn id="43" idx="5"/>
            <a:endCxn id="87" idx="1"/>
          </p:cNvCxnSpPr>
          <p:nvPr/>
        </p:nvCxnSpPr>
        <p:spPr>
          <a:xfrm>
            <a:off x="5415411" y="2875319"/>
            <a:ext cx="333854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2CDA91D4-61D0-4A42-B4AC-F7978CCB7E5A}"/>
              </a:ext>
            </a:extLst>
          </p:cNvPr>
          <p:cNvCxnSpPr>
            <a:cxnSpLocks/>
            <a:stCxn id="34" idx="5"/>
            <a:endCxn id="87" idx="1"/>
          </p:cNvCxnSpPr>
          <p:nvPr/>
        </p:nvCxnSpPr>
        <p:spPr>
          <a:xfrm>
            <a:off x="4546914" y="2875319"/>
            <a:ext cx="420704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B08B792-20C0-BE4A-8B99-708CD986D422}"/>
              </a:ext>
            </a:extLst>
          </p:cNvPr>
          <p:cNvCxnSpPr>
            <a:cxnSpLocks/>
            <a:stCxn id="25" idx="5"/>
            <a:endCxn id="87" idx="1"/>
          </p:cNvCxnSpPr>
          <p:nvPr/>
        </p:nvCxnSpPr>
        <p:spPr>
          <a:xfrm>
            <a:off x="3678417" y="2875319"/>
            <a:ext cx="507553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4A0FCD7-1AC0-7641-9797-F31A9F972178}"/>
              </a:ext>
            </a:extLst>
          </p:cNvPr>
          <p:cNvCxnSpPr>
            <a:cxnSpLocks/>
            <a:stCxn id="9" idx="5"/>
            <a:endCxn id="87" idx="1"/>
          </p:cNvCxnSpPr>
          <p:nvPr/>
        </p:nvCxnSpPr>
        <p:spPr>
          <a:xfrm>
            <a:off x="2809920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A3990C6-450E-174E-A065-0EBE03EA3923}"/>
              </a:ext>
            </a:extLst>
          </p:cNvPr>
          <p:cNvCxnSpPr>
            <a:cxnSpLocks/>
            <a:stCxn id="61" idx="4"/>
            <a:endCxn id="60" idx="0"/>
          </p:cNvCxnSpPr>
          <p:nvPr/>
        </p:nvCxnSpPr>
        <p:spPr>
          <a:xfrm>
            <a:off x="7081590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F419262-E6AC-9844-B743-0E3FB3A15544}"/>
              </a:ext>
            </a:extLst>
          </p:cNvPr>
          <p:cNvCxnSpPr>
            <a:cxnSpLocks/>
            <a:stCxn id="70" idx="3"/>
            <a:endCxn id="60" idx="7"/>
          </p:cNvCxnSpPr>
          <p:nvPr/>
        </p:nvCxnSpPr>
        <p:spPr>
          <a:xfrm flipH="1">
            <a:off x="7152406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EF2C7FB-F20D-0D4F-A087-B917658499BA}"/>
              </a:ext>
            </a:extLst>
          </p:cNvPr>
          <p:cNvCxnSpPr>
            <a:cxnSpLocks/>
            <a:stCxn id="88" idx="3"/>
            <a:endCxn id="60" idx="7"/>
          </p:cNvCxnSpPr>
          <p:nvPr/>
        </p:nvCxnSpPr>
        <p:spPr>
          <a:xfrm flipH="1">
            <a:off x="7152406" y="2875319"/>
            <a:ext cx="160154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7136E0-086F-F34A-90C3-2F00F49FEE71}"/>
              </a:ext>
            </a:extLst>
          </p:cNvPr>
          <p:cNvCxnSpPr>
            <a:cxnSpLocks/>
            <a:stCxn id="97" idx="3"/>
            <a:endCxn id="60" idx="7"/>
          </p:cNvCxnSpPr>
          <p:nvPr/>
        </p:nvCxnSpPr>
        <p:spPr>
          <a:xfrm flipH="1">
            <a:off x="7152406" y="2875319"/>
            <a:ext cx="247004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63D61323-9268-2A4F-A42A-A17537AF85B8}"/>
              </a:ext>
            </a:extLst>
          </p:cNvPr>
          <p:cNvCxnSpPr>
            <a:cxnSpLocks/>
            <a:stCxn id="52" idx="5"/>
            <a:endCxn id="60" idx="1"/>
          </p:cNvCxnSpPr>
          <p:nvPr/>
        </p:nvCxnSpPr>
        <p:spPr>
          <a:xfrm>
            <a:off x="6283908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3EFCA04-3D90-0E4A-BC53-342B713E1294}"/>
              </a:ext>
            </a:extLst>
          </p:cNvPr>
          <p:cNvCxnSpPr>
            <a:cxnSpLocks/>
            <a:stCxn id="43" idx="5"/>
            <a:endCxn id="60" idx="1"/>
          </p:cNvCxnSpPr>
          <p:nvPr/>
        </p:nvCxnSpPr>
        <p:spPr>
          <a:xfrm>
            <a:off x="5415411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6996811B-42F7-3143-B584-E44FE33D7253}"/>
              </a:ext>
            </a:extLst>
          </p:cNvPr>
          <p:cNvCxnSpPr>
            <a:cxnSpLocks/>
            <a:stCxn id="34" idx="5"/>
            <a:endCxn id="60" idx="1"/>
          </p:cNvCxnSpPr>
          <p:nvPr/>
        </p:nvCxnSpPr>
        <p:spPr>
          <a:xfrm>
            <a:off x="4546914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933E563-433A-E64E-AF38-18CD4B5895ED}"/>
              </a:ext>
            </a:extLst>
          </p:cNvPr>
          <p:cNvCxnSpPr>
            <a:cxnSpLocks/>
            <a:stCxn id="25" idx="5"/>
            <a:endCxn id="60" idx="1"/>
          </p:cNvCxnSpPr>
          <p:nvPr/>
        </p:nvCxnSpPr>
        <p:spPr>
          <a:xfrm>
            <a:off x="3678417" y="2875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EA51427-265C-A745-9A0E-94D921544FEB}"/>
              </a:ext>
            </a:extLst>
          </p:cNvPr>
          <p:cNvCxnSpPr>
            <a:cxnSpLocks/>
            <a:stCxn id="97" idx="4"/>
            <a:endCxn id="96" idx="0"/>
          </p:cNvCxnSpPr>
          <p:nvPr/>
        </p:nvCxnSpPr>
        <p:spPr>
          <a:xfrm>
            <a:off x="9693268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A0E3C65-6046-0A4A-91E9-6772A9AEDBCE}"/>
              </a:ext>
            </a:extLst>
          </p:cNvPr>
          <p:cNvCxnSpPr>
            <a:cxnSpLocks/>
            <a:stCxn id="88" idx="5"/>
            <a:endCxn id="96" idx="1"/>
          </p:cNvCxnSpPr>
          <p:nvPr/>
        </p:nvCxnSpPr>
        <p:spPr>
          <a:xfrm>
            <a:off x="8895586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F2DEA488-25B6-9D48-9C46-EE97D1E2EF9C}"/>
              </a:ext>
            </a:extLst>
          </p:cNvPr>
          <p:cNvCxnSpPr>
            <a:cxnSpLocks/>
            <a:stCxn id="70" idx="5"/>
            <a:endCxn id="96" idx="1"/>
          </p:cNvCxnSpPr>
          <p:nvPr/>
        </p:nvCxnSpPr>
        <p:spPr>
          <a:xfrm>
            <a:off x="8020902" y="2875319"/>
            <a:ext cx="160155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565F941-385E-AB45-825F-38EF7F6FEED6}"/>
              </a:ext>
            </a:extLst>
          </p:cNvPr>
          <p:cNvCxnSpPr>
            <a:cxnSpLocks/>
            <a:stCxn id="61" idx="5"/>
            <a:endCxn id="96" idx="1"/>
          </p:cNvCxnSpPr>
          <p:nvPr/>
        </p:nvCxnSpPr>
        <p:spPr>
          <a:xfrm>
            <a:off x="7152405" y="2875319"/>
            <a:ext cx="247004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119387A-08D4-C04B-AEF7-45F6CE7A509B}"/>
              </a:ext>
            </a:extLst>
          </p:cNvPr>
          <p:cNvCxnSpPr>
            <a:cxnSpLocks/>
            <a:stCxn id="52" idx="5"/>
            <a:endCxn id="96" idx="1"/>
          </p:cNvCxnSpPr>
          <p:nvPr/>
        </p:nvCxnSpPr>
        <p:spPr>
          <a:xfrm>
            <a:off x="6283908" y="2875319"/>
            <a:ext cx="333854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200A9792-00E7-A748-B4B2-36D96BA71380}"/>
              </a:ext>
            </a:extLst>
          </p:cNvPr>
          <p:cNvCxnSpPr>
            <a:cxnSpLocks/>
            <a:stCxn id="86" idx="3"/>
            <a:endCxn id="9" idx="7"/>
          </p:cNvCxnSpPr>
          <p:nvPr/>
        </p:nvCxnSpPr>
        <p:spPr>
          <a:xfrm flipH="1"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EC6003C8-F2AF-4140-862F-2B181F593B39}"/>
              </a:ext>
            </a:extLst>
          </p:cNvPr>
          <p:cNvCxnSpPr>
            <a:cxnSpLocks/>
            <a:stCxn id="95" idx="3"/>
            <a:endCxn id="25" idx="7"/>
          </p:cNvCxnSpPr>
          <p:nvPr/>
        </p:nvCxnSpPr>
        <p:spPr>
          <a:xfrm flipH="1"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D96621AB-68E2-7548-A874-895D186E3C7D}"/>
              </a:ext>
            </a:extLst>
          </p:cNvPr>
          <p:cNvCxnSpPr>
            <a:cxnSpLocks/>
            <a:stCxn id="50" idx="5"/>
            <a:endCxn id="97" idx="1"/>
          </p:cNvCxnSpPr>
          <p:nvPr/>
        </p:nvCxnSpPr>
        <p:spPr>
          <a:xfrm>
            <a:off x="6283908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92D3CC04-26A8-1048-94A3-3D26D27E5A58}"/>
              </a:ext>
            </a:extLst>
          </p:cNvPr>
          <p:cNvCxnSpPr>
            <a:cxnSpLocks/>
            <a:stCxn id="32" idx="5"/>
            <a:endCxn id="97" idx="1"/>
          </p:cNvCxnSpPr>
          <p:nvPr/>
        </p:nvCxnSpPr>
        <p:spPr>
          <a:xfrm>
            <a:off x="4546914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F78E4B4F-A321-5E49-AC11-428312BAEC0C}"/>
              </a:ext>
            </a:extLst>
          </p:cNvPr>
          <p:cNvCxnSpPr>
            <a:cxnSpLocks/>
          </p:cNvCxnSpPr>
          <p:nvPr/>
        </p:nvCxnSpPr>
        <p:spPr>
          <a:xfrm>
            <a:off x="2809918" y="2242319"/>
            <a:ext cx="50693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B1C11EC-19D1-7D4B-9409-23CADD4C31D9}"/>
              </a:ext>
            </a:extLst>
          </p:cNvPr>
          <p:cNvCxnSpPr>
            <a:cxnSpLocks/>
            <a:stCxn id="23" idx="5"/>
            <a:endCxn id="97" idx="1"/>
          </p:cNvCxnSpPr>
          <p:nvPr/>
        </p:nvCxnSpPr>
        <p:spPr>
          <a:xfrm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D4EC001D-0AB8-4242-A44A-B5ABA0BC1CF7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6D8F025A-BB31-6448-A5BF-B00BE1E11B40}"/>
              </a:ext>
            </a:extLst>
          </p:cNvPr>
          <p:cNvCxnSpPr>
            <a:cxnSpLocks/>
            <a:stCxn id="41" idx="5"/>
            <a:endCxn id="97" idx="1"/>
          </p:cNvCxnSpPr>
          <p:nvPr/>
        </p:nvCxnSpPr>
        <p:spPr>
          <a:xfrm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1F71C9-47FA-474A-B501-D9D634BC414D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95DCD619-AEC2-CA4C-99BD-76000347DC0B}"/>
              </a:ext>
            </a:extLst>
          </p:cNvPr>
          <p:cNvCxnSpPr>
            <a:cxnSpLocks/>
          </p:cNvCxnSpPr>
          <p:nvPr/>
        </p:nvCxnSpPr>
        <p:spPr>
          <a:xfrm>
            <a:off x="3607601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93341DCA-B752-4B4F-B708-185ED97650C8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D5C8E030-7EF9-3B46-83DD-9DC5DACA8FA5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E0EEB909-57FC-744D-97DD-B699D47701DF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478EF494-0C9F-D344-B4D1-D8C47A56DFCD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98DB4334-42FD-3845-8C88-C158976CD92E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D73CA693-6A1F-6342-8FD2-21D511C1F66C}"/>
              </a:ext>
            </a:extLst>
          </p:cNvPr>
          <p:cNvCxnSpPr>
            <a:cxnSpLocks/>
            <a:stCxn id="86" idx="3"/>
            <a:endCxn id="25" idx="7"/>
          </p:cNvCxnSpPr>
          <p:nvPr/>
        </p:nvCxnSpPr>
        <p:spPr>
          <a:xfrm flipH="1"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BADD9138-00DD-AA4E-BA78-E9FD477F67CE}"/>
              </a:ext>
            </a:extLst>
          </p:cNvPr>
          <p:cNvCxnSpPr>
            <a:cxnSpLocks/>
            <a:stCxn id="95" idx="3"/>
            <a:endCxn id="34" idx="7"/>
          </p:cNvCxnSpPr>
          <p:nvPr/>
        </p:nvCxnSpPr>
        <p:spPr>
          <a:xfrm flipH="1">
            <a:off x="4546914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66922609-6405-DF4B-AE92-846DEB7FF33E}"/>
              </a:ext>
            </a:extLst>
          </p:cNvPr>
          <p:cNvCxnSpPr>
            <a:cxnSpLocks/>
          </p:cNvCxnSpPr>
          <p:nvPr/>
        </p:nvCxnSpPr>
        <p:spPr>
          <a:xfrm>
            <a:off x="4476098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6196A8A4-315A-694A-A25E-1B90A5D3C30E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0BD36534-78F2-734B-A7FB-63E0B2C2AF97}"/>
              </a:ext>
            </a:extLst>
          </p:cNvPr>
          <p:cNvCxnSpPr>
            <a:cxnSpLocks/>
          </p:cNvCxnSpPr>
          <p:nvPr/>
        </p:nvCxnSpPr>
        <p:spPr>
          <a:xfrm>
            <a:off x="2809918" y="2242319"/>
            <a:ext cx="15953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3D1006EF-CEFE-CD40-A7CA-BB8E91AB9DB3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214F926-1437-0445-B118-4292F72D6651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171F909B-50A4-4449-BF22-22F2DF20788E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A54566B8-3973-0B48-A761-F72E4E554F62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841B4D7B-62A1-D842-B5B2-C58BAC35D1FC}"/>
              </a:ext>
            </a:extLst>
          </p:cNvPr>
          <p:cNvCxnSpPr>
            <a:cxnSpLocks/>
            <a:stCxn id="86" idx="3"/>
            <a:endCxn id="34" idx="7"/>
          </p:cNvCxnSpPr>
          <p:nvPr/>
        </p:nvCxnSpPr>
        <p:spPr>
          <a:xfrm flipH="1">
            <a:off x="4546914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8E0B56CB-1892-C840-B368-2E65F3191D27}"/>
              </a:ext>
            </a:extLst>
          </p:cNvPr>
          <p:cNvCxnSpPr>
            <a:cxnSpLocks/>
            <a:stCxn id="95" idx="3"/>
            <a:endCxn id="43" idx="7"/>
          </p:cNvCxnSpPr>
          <p:nvPr/>
        </p:nvCxnSpPr>
        <p:spPr>
          <a:xfrm flipH="1"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9F18EB8E-AAF4-AC49-8870-C1E7F674715E}"/>
              </a:ext>
            </a:extLst>
          </p:cNvPr>
          <p:cNvCxnSpPr>
            <a:cxnSpLocks/>
            <a:stCxn id="95" idx="3"/>
            <a:endCxn id="52" idx="7"/>
          </p:cNvCxnSpPr>
          <p:nvPr/>
        </p:nvCxnSpPr>
        <p:spPr>
          <a:xfrm flipH="1">
            <a:off x="6283908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8DBBF3D2-9BE1-C443-B518-7DDEC1A7D975}"/>
              </a:ext>
            </a:extLst>
          </p:cNvPr>
          <p:cNvCxnSpPr>
            <a:cxnSpLocks/>
            <a:stCxn id="86" idx="3"/>
            <a:endCxn id="43" idx="7"/>
          </p:cNvCxnSpPr>
          <p:nvPr/>
        </p:nvCxnSpPr>
        <p:spPr>
          <a:xfrm flipH="1"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9FDD2ED6-EE7C-EE4E-AB58-A01450AD292E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3FE1EFA-C689-9C4F-834C-650D48C8F8F5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58142329-2F92-374E-BB1D-9513D28CFEBF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B5200CED-0166-D54C-ACBE-F41E445E9611}"/>
              </a:ext>
            </a:extLst>
          </p:cNvPr>
          <p:cNvCxnSpPr>
            <a:cxnSpLocks/>
          </p:cNvCxnSpPr>
          <p:nvPr/>
        </p:nvCxnSpPr>
        <p:spPr>
          <a:xfrm>
            <a:off x="5344595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4388FBEB-BDB7-2C43-88D4-3EB5C9637BBB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CAAB5EFE-0F46-4D4C-97DC-796C08FDD735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BDA2F61-270C-7D41-8D9E-55D64A6B23A5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6FF60609-1112-8248-BDF1-24E72F4DFF45}"/>
              </a:ext>
            </a:extLst>
          </p:cNvPr>
          <p:cNvCxnSpPr>
            <a:cxnSpLocks/>
          </p:cNvCxnSpPr>
          <p:nvPr/>
        </p:nvCxnSpPr>
        <p:spPr>
          <a:xfrm>
            <a:off x="2739104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5BBFF3D9-8CE0-F143-9220-0BC5CC6D910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70745DF-AD82-004F-A938-5D4B9BEBDA8F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01E6E539-0F1D-2940-B519-46840E75789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C32CBA85-A1A7-2C44-AA50-78B9557BD64E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8716E6A-4BFC-3346-88D3-77D6BE5EDA33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B1ED700D-B763-DC49-9AA9-78156F4B6072}"/>
              </a:ext>
            </a:extLst>
          </p:cNvPr>
          <p:cNvCxnSpPr>
            <a:cxnSpLocks/>
          </p:cNvCxnSpPr>
          <p:nvPr/>
        </p:nvCxnSpPr>
        <p:spPr>
          <a:xfrm flipH="1">
            <a:off x="2809918" y="2242319"/>
            <a:ext cx="50693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0872FB8D-8554-4B43-B122-125D87B051DD}"/>
              </a:ext>
            </a:extLst>
          </p:cNvPr>
          <p:cNvCxnSpPr>
            <a:cxnSpLocks/>
          </p:cNvCxnSpPr>
          <p:nvPr/>
        </p:nvCxnSpPr>
        <p:spPr>
          <a:xfrm>
            <a:off x="6213092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67793A5A-4F8F-8A46-8648-F2EFA1B75B9C}"/>
              </a:ext>
            </a:extLst>
          </p:cNvPr>
          <p:cNvCxnSpPr>
            <a:cxnSpLocks/>
          </p:cNvCxnSpPr>
          <p:nvPr/>
        </p:nvCxnSpPr>
        <p:spPr>
          <a:xfrm flipH="1">
            <a:off x="6283908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056A4DB3-3B9F-274E-A296-6A0464DBED26}"/>
              </a:ext>
            </a:extLst>
          </p:cNvPr>
          <p:cNvCxnSpPr>
            <a:cxnSpLocks/>
          </p:cNvCxnSpPr>
          <p:nvPr/>
        </p:nvCxnSpPr>
        <p:spPr>
          <a:xfrm flipH="1">
            <a:off x="6283908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9ECBA9BE-4468-EB49-B035-D3FCAD67FDF7}"/>
              </a:ext>
            </a:extLst>
          </p:cNvPr>
          <p:cNvCxnSpPr>
            <a:cxnSpLocks/>
            <a:stCxn id="86" idx="3"/>
            <a:endCxn id="52" idx="7"/>
          </p:cNvCxnSpPr>
          <p:nvPr/>
        </p:nvCxnSpPr>
        <p:spPr>
          <a:xfrm flipH="1">
            <a:off x="6283908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51488FD-5639-C34D-992E-BC5ED8EA41C5}"/>
              </a:ext>
            </a:extLst>
          </p:cNvPr>
          <p:cNvCxnSpPr>
            <a:cxnSpLocks/>
            <a:stCxn id="95" idx="3"/>
            <a:endCxn id="61" idx="7"/>
          </p:cNvCxnSpPr>
          <p:nvPr/>
        </p:nvCxnSpPr>
        <p:spPr>
          <a:xfrm flipH="1"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339CF95B-CD29-A04E-8B96-36C764634062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6BFA0164-E368-024C-A763-896574849B19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B21C9A4E-9184-C44A-A684-606CEC3C2597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CD1BF504-2AE3-3F41-9286-74642C60CD00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4ECAE2B3-5892-9743-8006-985BDF7AF987}"/>
              </a:ext>
            </a:extLst>
          </p:cNvPr>
          <p:cNvCxnSpPr>
            <a:cxnSpLocks/>
          </p:cNvCxnSpPr>
          <p:nvPr/>
        </p:nvCxnSpPr>
        <p:spPr>
          <a:xfrm>
            <a:off x="7950086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997C4D08-0B9C-AB41-B8DD-84F8BF817339}"/>
              </a:ext>
            </a:extLst>
          </p:cNvPr>
          <p:cNvCxnSpPr>
            <a:cxnSpLocks/>
            <a:stCxn id="86" idx="3"/>
            <a:endCxn id="70" idx="7"/>
          </p:cNvCxnSpPr>
          <p:nvPr/>
        </p:nvCxnSpPr>
        <p:spPr>
          <a:xfrm flipH="1">
            <a:off x="8020902" y="2237452"/>
            <a:ext cx="7330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286886D-FE92-3A46-8637-E7ED9336D9FF}"/>
              </a:ext>
            </a:extLst>
          </p:cNvPr>
          <p:cNvCxnSpPr>
            <a:cxnSpLocks/>
          </p:cNvCxnSpPr>
          <p:nvPr/>
        </p:nvCxnSpPr>
        <p:spPr>
          <a:xfrm>
            <a:off x="7152404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25E8D32A-026C-734E-8D7A-D47ACA93FED9}"/>
              </a:ext>
            </a:extLst>
          </p:cNvPr>
          <p:cNvCxnSpPr>
            <a:cxnSpLocks/>
          </p:cNvCxnSpPr>
          <p:nvPr/>
        </p:nvCxnSpPr>
        <p:spPr>
          <a:xfrm>
            <a:off x="6283907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EC5341CE-28B0-734F-A1F2-6E475C34209B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246386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B17E2646-6BDA-184C-ACBC-E4743C8EC259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333235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8B78587-1D1F-2C41-B879-FE216F342E51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514D89D4-7662-384B-B13B-F175AACD7C02}"/>
              </a:ext>
            </a:extLst>
          </p:cNvPr>
          <p:cNvCxnSpPr>
            <a:cxnSpLocks/>
          </p:cNvCxnSpPr>
          <p:nvPr/>
        </p:nvCxnSpPr>
        <p:spPr>
          <a:xfrm>
            <a:off x="8824770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6A155B25-7DA2-5148-ACB9-FBBBC9DF784B}"/>
              </a:ext>
            </a:extLst>
          </p:cNvPr>
          <p:cNvCxnSpPr>
            <a:cxnSpLocks/>
          </p:cNvCxnSpPr>
          <p:nvPr/>
        </p:nvCxnSpPr>
        <p:spPr>
          <a:xfrm flipH="1">
            <a:off x="8895586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1F42A45D-7FB5-F745-BE1E-5CC685460405}"/>
              </a:ext>
            </a:extLst>
          </p:cNvPr>
          <p:cNvCxnSpPr>
            <a:cxnSpLocks/>
            <a:stCxn id="68" idx="5"/>
            <a:endCxn id="88" idx="1"/>
          </p:cNvCxnSpPr>
          <p:nvPr/>
        </p:nvCxnSpPr>
        <p:spPr>
          <a:xfrm>
            <a:off x="8020902" y="2237452"/>
            <a:ext cx="7330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F7644314-EE5E-6343-B8F5-BD769588DD14}"/>
              </a:ext>
            </a:extLst>
          </p:cNvPr>
          <p:cNvCxnSpPr>
            <a:cxnSpLocks/>
            <a:stCxn id="59" idx="5"/>
            <a:endCxn id="88" idx="1"/>
          </p:cNvCxnSpPr>
          <p:nvPr/>
        </p:nvCxnSpPr>
        <p:spPr>
          <a:xfrm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5D9CE6FA-498F-044E-BC06-F7ED56AF0298}"/>
              </a:ext>
            </a:extLst>
          </p:cNvPr>
          <p:cNvCxnSpPr>
            <a:cxnSpLocks/>
            <a:stCxn id="50" idx="5"/>
            <a:endCxn id="88" idx="1"/>
          </p:cNvCxnSpPr>
          <p:nvPr/>
        </p:nvCxnSpPr>
        <p:spPr>
          <a:xfrm>
            <a:off x="6283908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EB569D2B-F0D3-6741-AE02-5E041295B365}"/>
              </a:ext>
            </a:extLst>
          </p:cNvPr>
          <p:cNvCxnSpPr>
            <a:cxnSpLocks/>
            <a:stCxn id="41" idx="5"/>
            <a:endCxn id="88" idx="1"/>
          </p:cNvCxnSpPr>
          <p:nvPr/>
        </p:nvCxnSpPr>
        <p:spPr>
          <a:xfrm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1D745C08-E71E-8E41-BDD1-41D2A8E66E9F}"/>
              </a:ext>
            </a:extLst>
          </p:cNvPr>
          <p:cNvCxnSpPr>
            <a:cxnSpLocks/>
            <a:stCxn id="32" idx="5"/>
            <a:endCxn id="88" idx="1"/>
          </p:cNvCxnSpPr>
          <p:nvPr/>
        </p:nvCxnSpPr>
        <p:spPr>
          <a:xfrm>
            <a:off x="4546914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84516AA3-C795-C142-9011-34DC2CA95652}"/>
              </a:ext>
            </a:extLst>
          </p:cNvPr>
          <p:cNvCxnSpPr>
            <a:cxnSpLocks/>
            <a:stCxn id="23" idx="5"/>
            <a:endCxn id="88" idx="1"/>
          </p:cNvCxnSpPr>
          <p:nvPr/>
        </p:nvCxnSpPr>
        <p:spPr>
          <a:xfrm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99200233-54DB-8F49-86DC-9A952C9E3C82}"/>
              </a:ext>
            </a:extLst>
          </p:cNvPr>
          <p:cNvCxnSpPr>
            <a:cxnSpLocks/>
            <a:stCxn id="20" idx="5"/>
            <a:endCxn id="88" idx="1"/>
          </p:cNvCxnSpPr>
          <p:nvPr/>
        </p:nvCxnSpPr>
        <p:spPr>
          <a:xfrm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845EF28C-4CF7-0F49-8282-7C1B10938BFA}"/>
              </a:ext>
            </a:extLst>
          </p:cNvPr>
          <p:cNvCxnSpPr>
            <a:cxnSpLocks/>
          </p:cNvCxnSpPr>
          <p:nvPr/>
        </p:nvCxnSpPr>
        <p:spPr>
          <a:xfrm>
            <a:off x="7081589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B29449CF-11C3-F447-AA78-5B8ABFFB2559}"/>
              </a:ext>
            </a:extLst>
          </p:cNvPr>
          <p:cNvCxnSpPr>
            <a:cxnSpLocks/>
          </p:cNvCxnSpPr>
          <p:nvPr/>
        </p:nvCxnSpPr>
        <p:spPr>
          <a:xfrm flipH="1">
            <a:off x="7152405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3164CC9F-A0CA-7048-977A-F164B51CC945}"/>
              </a:ext>
            </a:extLst>
          </p:cNvPr>
          <p:cNvCxnSpPr>
            <a:cxnSpLocks/>
            <a:stCxn id="86" idx="3"/>
            <a:endCxn id="61" idx="7"/>
          </p:cNvCxnSpPr>
          <p:nvPr/>
        </p:nvCxnSpPr>
        <p:spPr>
          <a:xfrm flipH="1"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77E56E17-0C9E-A84F-B127-CCB49DDB760B}"/>
              </a:ext>
            </a:extLst>
          </p:cNvPr>
          <p:cNvCxnSpPr>
            <a:cxnSpLocks/>
            <a:stCxn id="95" idx="3"/>
            <a:endCxn id="70" idx="7"/>
          </p:cNvCxnSpPr>
          <p:nvPr/>
        </p:nvCxnSpPr>
        <p:spPr>
          <a:xfrm flipH="1">
            <a:off x="8020902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4DEBD049-D9CF-3443-A642-F3E6D6E024F9}"/>
              </a:ext>
            </a:extLst>
          </p:cNvPr>
          <p:cNvCxnSpPr>
            <a:cxnSpLocks/>
          </p:cNvCxnSpPr>
          <p:nvPr/>
        </p:nvCxnSpPr>
        <p:spPr>
          <a:xfrm>
            <a:off x="6283907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DE941E5E-CA14-BA40-9BD9-4E4C0F1F90D0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F018C158-B5EF-484A-B45C-0D64AF16E313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74569DC5-DCA5-224B-BC11-516EE46632C6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142B8E20-6BD2-ED49-A157-402061866C51}"/>
              </a:ext>
            </a:extLst>
          </p:cNvPr>
          <p:cNvCxnSpPr>
            <a:cxnSpLocks/>
          </p:cNvCxnSpPr>
          <p:nvPr/>
        </p:nvCxnSpPr>
        <p:spPr>
          <a:xfrm>
            <a:off x="9693267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9E14F7B6-B841-7149-9275-DCB825A5D52E}"/>
              </a:ext>
            </a:extLst>
          </p:cNvPr>
          <p:cNvCxnSpPr>
            <a:cxnSpLocks/>
          </p:cNvCxnSpPr>
          <p:nvPr/>
        </p:nvCxnSpPr>
        <p:spPr>
          <a:xfrm>
            <a:off x="8895585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3A46EC9-7AC5-5441-AA50-B80F21428509}"/>
              </a:ext>
            </a:extLst>
          </p:cNvPr>
          <p:cNvCxnSpPr>
            <a:cxnSpLocks/>
            <a:stCxn id="68" idx="5"/>
            <a:endCxn id="97" idx="1"/>
          </p:cNvCxnSpPr>
          <p:nvPr/>
        </p:nvCxnSpPr>
        <p:spPr>
          <a:xfrm>
            <a:off x="8020902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63515DF2-9AEC-EB4F-B2CD-11BDCFDE199C}"/>
              </a:ext>
            </a:extLst>
          </p:cNvPr>
          <p:cNvCxnSpPr>
            <a:cxnSpLocks/>
            <a:stCxn id="59" idx="5"/>
            <a:endCxn id="97" idx="1"/>
          </p:cNvCxnSpPr>
          <p:nvPr/>
        </p:nvCxnSpPr>
        <p:spPr>
          <a:xfrm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83F5BEA3-8C67-2245-919B-28A45F7170D4}"/>
              </a:ext>
            </a:extLst>
          </p:cNvPr>
          <p:cNvCxnSpPr>
            <a:cxnSpLocks/>
            <a:stCxn id="23" idx="0"/>
            <a:endCxn id="15" idx="2"/>
          </p:cNvCxnSpPr>
          <p:nvPr/>
        </p:nvCxnSpPr>
        <p:spPr>
          <a:xfrm flipV="1">
            <a:off x="3607602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B9ED156A-15A7-4B40-8C07-1CFCA15DA0B9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V="1">
            <a:off x="4476099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1E4261E4-A7BA-A442-B6F8-8C8E6F3BD387}"/>
              </a:ext>
            </a:extLst>
          </p:cNvPr>
          <p:cNvCxnSpPr>
            <a:cxnSpLocks/>
            <a:stCxn id="41" idx="1"/>
            <a:endCxn id="28" idx="2"/>
          </p:cNvCxnSpPr>
          <p:nvPr/>
        </p:nvCxnSpPr>
        <p:spPr>
          <a:xfrm flipH="1" flipV="1">
            <a:off x="4476099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EE4777A4-0B41-844D-88D6-1A9AD7236A02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2739105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574E4F54-A0BC-1840-BFCF-FBA35F2966FF}"/>
              </a:ext>
            </a:extLst>
          </p:cNvPr>
          <p:cNvCxnSpPr>
            <a:cxnSpLocks/>
            <a:stCxn id="68" idx="1"/>
            <a:endCxn id="5" idx="2"/>
          </p:cNvCxnSpPr>
          <p:nvPr/>
        </p:nvCxnSpPr>
        <p:spPr>
          <a:xfrm flipH="1" flipV="1">
            <a:off x="2739105" y="1736995"/>
            <a:ext cx="51401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Rectangle 724">
            <a:extLst>
              <a:ext uri="{FF2B5EF4-FFF2-40B4-BE49-F238E27FC236}">
                <a16:creationId xmlns:a16="http://schemas.microsoft.com/office/drawing/2014/main" id="{863E996F-5095-3C4D-8886-898682200087}"/>
              </a:ext>
            </a:extLst>
          </p:cNvPr>
          <p:cNvSpPr/>
          <p:nvPr/>
        </p:nvSpPr>
        <p:spPr>
          <a:xfrm>
            <a:off x="2373345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[CLS]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FB35E001-9D6F-604C-8EFC-7C24E2946C40}"/>
              </a:ext>
            </a:extLst>
          </p:cNvPr>
          <p:cNvSpPr/>
          <p:nvPr/>
        </p:nvSpPr>
        <p:spPr>
          <a:xfrm>
            <a:off x="3241842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2B4FA083-B1EF-4B44-AF20-AA5137F35CEC}"/>
              </a:ext>
            </a:extLst>
          </p:cNvPr>
          <p:cNvSpPr/>
          <p:nvPr/>
        </p:nvSpPr>
        <p:spPr>
          <a:xfrm>
            <a:off x="4110339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</a:t>
            </a:r>
            <a:r>
              <a:rPr lang="en-US" sz="1200" i="1" baseline="-25000" dirty="0"/>
              <a:t>2</a:t>
            </a:r>
            <a:endParaRPr lang="en-US" sz="1200" dirty="0"/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B28FD264-87F2-484E-AD39-971D4A778BEE}"/>
              </a:ext>
            </a:extLst>
          </p:cNvPr>
          <p:cNvSpPr/>
          <p:nvPr/>
        </p:nvSpPr>
        <p:spPr>
          <a:xfrm>
            <a:off x="4978836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</a:t>
            </a:r>
            <a:r>
              <a:rPr lang="en-US" sz="1200" i="1" baseline="-25000" dirty="0"/>
              <a:t>3</a:t>
            </a:r>
            <a:endParaRPr lang="en-US" sz="1200" dirty="0"/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A0F4FB55-7EB0-6B4B-88C7-C14B5B2BBEEE}"/>
              </a:ext>
            </a:extLst>
          </p:cNvPr>
          <p:cNvSpPr/>
          <p:nvPr/>
        </p:nvSpPr>
        <p:spPr>
          <a:xfrm>
            <a:off x="5847333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</a:t>
            </a:r>
            <a:r>
              <a:rPr lang="en-US" sz="1200" i="1" baseline="-25000" dirty="0"/>
              <a:t>4</a:t>
            </a:r>
            <a:endParaRPr lang="en-US" sz="1200" dirty="0"/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C149D163-F846-714B-821B-44DDE7722478}"/>
              </a:ext>
            </a:extLst>
          </p:cNvPr>
          <p:cNvSpPr/>
          <p:nvPr/>
        </p:nvSpPr>
        <p:spPr>
          <a:xfrm>
            <a:off x="6715830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</a:t>
            </a:r>
            <a:r>
              <a:rPr lang="en-US" sz="1200" i="1" baseline="-25000" dirty="0"/>
              <a:t>5</a:t>
            </a:r>
            <a:endParaRPr lang="en-US" sz="1200" dirty="0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928B7C50-A044-5043-97AE-525D6A37146B}"/>
              </a:ext>
            </a:extLst>
          </p:cNvPr>
          <p:cNvSpPr/>
          <p:nvPr/>
        </p:nvSpPr>
        <p:spPr>
          <a:xfrm>
            <a:off x="7584327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</a:t>
            </a:r>
            <a:r>
              <a:rPr lang="en-US" sz="1200" i="1" baseline="-25000" dirty="0"/>
              <a:t>6</a:t>
            </a:r>
            <a:endParaRPr lang="en-US" sz="1200" dirty="0"/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5F49B717-8093-5D4A-9930-5B423191D730}"/>
              </a:ext>
            </a:extLst>
          </p:cNvPr>
          <p:cNvSpPr/>
          <p:nvPr/>
        </p:nvSpPr>
        <p:spPr>
          <a:xfrm>
            <a:off x="2373345" y="5240359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DF74FA05-FFA3-6641-8D06-40F40D67AC53}"/>
              </a:ext>
            </a:extLst>
          </p:cNvPr>
          <p:cNvSpPr/>
          <p:nvPr/>
        </p:nvSpPr>
        <p:spPr>
          <a:xfrm>
            <a:off x="3241842" y="5240359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9CFFCD92-6436-D741-8E53-A9026E12F2C0}"/>
              </a:ext>
            </a:extLst>
          </p:cNvPr>
          <p:cNvSpPr/>
          <p:nvPr/>
        </p:nvSpPr>
        <p:spPr>
          <a:xfrm>
            <a:off x="4110339" y="5240359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C767559C-8930-8548-BB39-4C190BF4DEF9}"/>
              </a:ext>
            </a:extLst>
          </p:cNvPr>
          <p:cNvSpPr/>
          <p:nvPr/>
        </p:nvSpPr>
        <p:spPr>
          <a:xfrm>
            <a:off x="4978836" y="5240359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9F803814-88BC-AE4B-9F0C-C48ED918B841}"/>
              </a:ext>
            </a:extLst>
          </p:cNvPr>
          <p:cNvSpPr/>
          <p:nvPr/>
        </p:nvSpPr>
        <p:spPr>
          <a:xfrm>
            <a:off x="5847333" y="5240359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0FE90450-822F-7B45-88E6-250834AB7E38}"/>
              </a:ext>
            </a:extLst>
          </p:cNvPr>
          <p:cNvSpPr/>
          <p:nvPr/>
        </p:nvSpPr>
        <p:spPr>
          <a:xfrm>
            <a:off x="6715830" y="5240359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C4CE3E66-AF6B-604D-9E8D-98288394C9E7}"/>
              </a:ext>
            </a:extLst>
          </p:cNvPr>
          <p:cNvSpPr/>
          <p:nvPr/>
        </p:nvSpPr>
        <p:spPr>
          <a:xfrm>
            <a:off x="7584327" y="5240359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BB24CA42-EF7B-1242-A627-8C93D2DE0D0F}"/>
              </a:ext>
            </a:extLst>
          </p:cNvPr>
          <p:cNvSpPr/>
          <p:nvPr/>
        </p:nvSpPr>
        <p:spPr>
          <a:xfrm>
            <a:off x="2373345" y="5715487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0</a:t>
            </a:r>
          </a:p>
        </p:txBody>
      </p:sp>
      <p:sp>
        <p:nvSpPr>
          <p:cNvPr id="748" name="Rectangle 747">
            <a:extLst>
              <a:ext uri="{FF2B5EF4-FFF2-40B4-BE49-F238E27FC236}">
                <a16:creationId xmlns:a16="http://schemas.microsoft.com/office/drawing/2014/main" id="{8D99238B-3B54-784D-97FB-98DAB84834F3}"/>
              </a:ext>
            </a:extLst>
          </p:cNvPr>
          <p:cNvSpPr/>
          <p:nvPr/>
        </p:nvSpPr>
        <p:spPr>
          <a:xfrm>
            <a:off x="3241842" y="5715487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1</a:t>
            </a:r>
          </a:p>
        </p:txBody>
      </p:sp>
      <p:sp>
        <p:nvSpPr>
          <p:cNvPr id="749" name="Rectangle 748">
            <a:extLst>
              <a:ext uri="{FF2B5EF4-FFF2-40B4-BE49-F238E27FC236}">
                <a16:creationId xmlns:a16="http://schemas.microsoft.com/office/drawing/2014/main" id="{71EDD4DF-232C-C54D-AA0C-5282491810B1}"/>
              </a:ext>
            </a:extLst>
          </p:cNvPr>
          <p:cNvSpPr/>
          <p:nvPr/>
        </p:nvSpPr>
        <p:spPr>
          <a:xfrm>
            <a:off x="4110339" y="5715487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2</a:t>
            </a: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D862E9C3-D5FE-E842-8965-49F425F48085}"/>
              </a:ext>
            </a:extLst>
          </p:cNvPr>
          <p:cNvSpPr/>
          <p:nvPr/>
        </p:nvSpPr>
        <p:spPr>
          <a:xfrm>
            <a:off x="4978836" y="5715487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3</a:t>
            </a:r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B2136D46-758A-1647-9D7A-203124A390D0}"/>
              </a:ext>
            </a:extLst>
          </p:cNvPr>
          <p:cNvSpPr/>
          <p:nvPr/>
        </p:nvSpPr>
        <p:spPr>
          <a:xfrm>
            <a:off x="5847333" y="5715487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4</a:t>
            </a:r>
          </a:p>
        </p:txBody>
      </p:sp>
      <p:sp>
        <p:nvSpPr>
          <p:cNvPr id="752" name="Rectangle 751">
            <a:extLst>
              <a:ext uri="{FF2B5EF4-FFF2-40B4-BE49-F238E27FC236}">
                <a16:creationId xmlns:a16="http://schemas.microsoft.com/office/drawing/2014/main" id="{C77049AB-66DC-504D-B6C3-16631D89C5C3}"/>
              </a:ext>
            </a:extLst>
          </p:cNvPr>
          <p:cNvSpPr/>
          <p:nvPr/>
        </p:nvSpPr>
        <p:spPr>
          <a:xfrm>
            <a:off x="6715830" y="5715487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5</a:t>
            </a:r>
          </a:p>
        </p:txBody>
      </p:sp>
      <p:sp>
        <p:nvSpPr>
          <p:cNvPr id="753" name="Rectangle 752">
            <a:extLst>
              <a:ext uri="{FF2B5EF4-FFF2-40B4-BE49-F238E27FC236}">
                <a16:creationId xmlns:a16="http://schemas.microsoft.com/office/drawing/2014/main" id="{63602D60-9A3C-4F41-8496-6DC2911AA723}"/>
              </a:ext>
            </a:extLst>
          </p:cNvPr>
          <p:cNvSpPr/>
          <p:nvPr/>
        </p:nvSpPr>
        <p:spPr>
          <a:xfrm>
            <a:off x="7584327" y="5715487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6</a:t>
            </a:r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F1959A77-F036-D14B-84C5-931D47161879}"/>
              </a:ext>
            </a:extLst>
          </p:cNvPr>
          <p:cNvSpPr/>
          <p:nvPr/>
        </p:nvSpPr>
        <p:spPr>
          <a:xfrm>
            <a:off x="2381855" y="4984009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AEC364E3-5570-2943-948F-4A04120CB7B9}"/>
              </a:ext>
            </a:extLst>
          </p:cNvPr>
          <p:cNvSpPr/>
          <p:nvPr/>
        </p:nvSpPr>
        <p:spPr>
          <a:xfrm>
            <a:off x="3250352" y="4984009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5917E3CC-5E93-BE41-A8F3-4F4B66E22E9D}"/>
              </a:ext>
            </a:extLst>
          </p:cNvPr>
          <p:cNvSpPr/>
          <p:nvPr/>
        </p:nvSpPr>
        <p:spPr>
          <a:xfrm>
            <a:off x="4118849" y="4984009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61" name="Rectangle 760">
            <a:extLst>
              <a:ext uri="{FF2B5EF4-FFF2-40B4-BE49-F238E27FC236}">
                <a16:creationId xmlns:a16="http://schemas.microsoft.com/office/drawing/2014/main" id="{E3929D19-9CA8-6949-8825-73DAB7012F19}"/>
              </a:ext>
            </a:extLst>
          </p:cNvPr>
          <p:cNvSpPr/>
          <p:nvPr/>
        </p:nvSpPr>
        <p:spPr>
          <a:xfrm>
            <a:off x="4987346" y="4984009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81A75358-8212-434D-AB4E-70BB3A3F9505}"/>
              </a:ext>
            </a:extLst>
          </p:cNvPr>
          <p:cNvSpPr/>
          <p:nvPr/>
        </p:nvSpPr>
        <p:spPr>
          <a:xfrm>
            <a:off x="5855843" y="4984009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1162F87B-CEF2-154D-8D17-E585B2BB81ED}"/>
              </a:ext>
            </a:extLst>
          </p:cNvPr>
          <p:cNvSpPr/>
          <p:nvPr/>
        </p:nvSpPr>
        <p:spPr>
          <a:xfrm>
            <a:off x="6724340" y="4984009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2A22D98B-09F3-C64C-A781-9747D40CAE24}"/>
              </a:ext>
            </a:extLst>
          </p:cNvPr>
          <p:cNvSpPr/>
          <p:nvPr/>
        </p:nvSpPr>
        <p:spPr>
          <a:xfrm>
            <a:off x="7592837" y="4984009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F7E22233-C347-854D-A4D4-6E1AC2516344}"/>
              </a:ext>
            </a:extLst>
          </p:cNvPr>
          <p:cNvSpPr/>
          <p:nvPr/>
        </p:nvSpPr>
        <p:spPr>
          <a:xfrm>
            <a:off x="9329831" y="4984009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62782A0B-BBDD-F940-AC1B-60BF76A1D109}"/>
              </a:ext>
            </a:extLst>
          </p:cNvPr>
          <p:cNvSpPr/>
          <p:nvPr/>
        </p:nvSpPr>
        <p:spPr>
          <a:xfrm>
            <a:off x="2381855" y="5469093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5ED54863-A39E-C041-ABBA-0B44611212B8}"/>
              </a:ext>
            </a:extLst>
          </p:cNvPr>
          <p:cNvSpPr/>
          <p:nvPr/>
        </p:nvSpPr>
        <p:spPr>
          <a:xfrm>
            <a:off x="3250352" y="5469093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07D820A6-422D-5041-8E24-9236EBF3D4E6}"/>
              </a:ext>
            </a:extLst>
          </p:cNvPr>
          <p:cNvSpPr/>
          <p:nvPr/>
        </p:nvSpPr>
        <p:spPr>
          <a:xfrm>
            <a:off x="4118849" y="5469093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E0A20345-4E3D-3543-A720-3178EE7E9068}"/>
              </a:ext>
            </a:extLst>
          </p:cNvPr>
          <p:cNvSpPr/>
          <p:nvPr/>
        </p:nvSpPr>
        <p:spPr>
          <a:xfrm>
            <a:off x="4987346" y="5469093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72" name="Rectangle 771">
            <a:extLst>
              <a:ext uri="{FF2B5EF4-FFF2-40B4-BE49-F238E27FC236}">
                <a16:creationId xmlns:a16="http://schemas.microsoft.com/office/drawing/2014/main" id="{8664AA44-3014-D949-89CA-DBD139B187DC}"/>
              </a:ext>
            </a:extLst>
          </p:cNvPr>
          <p:cNvSpPr/>
          <p:nvPr/>
        </p:nvSpPr>
        <p:spPr>
          <a:xfrm>
            <a:off x="5855843" y="5469093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41AB4644-D912-5346-88D6-469DC38B0F63}"/>
              </a:ext>
            </a:extLst>
          </p:cNvPr>
          <p:cNvSpPr/>
          <p:nvPr/>
        </p:nvSpPr>
        <p:spPr>
          <a:xfrm>
            <a:off x="6724340" y="5469093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6F9C1E4F-3AD2-634D-BC0C-7977DD7A5AE2}"/>
              </a:ext>
            </a:extLst>
          </p:cNvPr>
          <p:cNvSpPr/>
          <p:nvPr/>
        </p:nvSpPr>
        <p:spPr>
          <a:xfrm>
            <a:off x="7592837" y="5469093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75" name="Rectangle 774">
            <a:extLst>
              <a:ext uri="{FF2B5EF4-FFF2-40B4-BE49-F238E27FC236}">
                <a16:creationId xmlns:a16="http://schemas.microsoft.com/office/drawing/2014/main" id="{03E45BC0-A27C-5A4F-9E5E-769E1C19F1C6}"/>
              </a:ext>
            </a:extLst>
          </p:cNvPr>
          <p:cNvSpPr/>
          <p:nvPr/>
        </p:nvSpPr>
        <p:spPr>
          <a:xfrm>
            <a:off x="9329831" y="5469093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DF2C270A-DC16-3148-AA23-AE3A403E0361}"/>
              </a:ext>
            </a:extLst>
          </p:cNvPr>
          <p:cNvSpPr txBox="1"/>
          <p:nvPr/>
        </p:nvSpPr>
        <p:spPr>
          <a:xfrm>
            <a:off x="1363387" y="4758103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</a:t>
            </a:r>
          </a:p>
          <a:p>
            <a:r>
              <a:rPr lang="en-US" sz="1200" dirty="0"/>
              <a:t>Embeddings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ABDCFD95-329A-5647-8F16-332645859D86}"/>
              </a:ext>
            </a:extLst>
          </p:cNvPr>
          <p:cNvSpPr txBox="1"/>
          <p:nvPr/>
        </p:nvSpPr>
        <p:spPr>
          <a:xfrm>
            <a:off x="1363387" y="525004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Segment</a:t>
            </a:r>
          </a:p>
          <a:p>
            <a:r>
              <a:rPr lang="en-US" sz="1200" dirty="0"/>
              <a:t>Embeddings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89789564-39D9-1B4F-AA57-9716AFD89CC4}"/>
              </a:ext>
            </a:extLst>
          </p:cNvPr>
          <p:cNvSpPr txBox="1"/>
          <p:nvPr/>
        </p:nvSpPr>
        <p:spPr>
          <a:xfrm>
            <a:off x="1363387" y="5741980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Position</a:t>
            </a:r>
          </a:p>
          <a:p>
            <a:r>
              <a:rPr lang="en-US" sz="1200" dirty="0"/>
              <a:t>Embeddings</a:t>
            </a:r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CBBA679B-D954-AB4F-B642-F89EBB54DC56}"/>
              </a:ext>
            </a:extLst>
          </p:cNvPr>
          <p:cNvSpPr/>
          <p:nvPr/>
        </p:nvSpPr>
        <p:spPr>
          <a:xfrm>
            <a:off x="8452661" y="4756104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</a:t>
            </a:r>
            <a:r>
              <a:rPr lang="en-US" sz="1200" i="1" baseline="-25000" dirty="0"/>
              <a:t>7</a:t>
            </a:r>
            <a:endParaRPr lang="en-US" sz="1200" dirty="0"/>
          </a:p>
        </p:txBody>
      </p:sp>
      <p:sp>
        <p:nvSpPr>
          <p:cNvPr id="782" name="Rectangle 781">
            <a:extLst>
              <a:ext uri="{FF2B5EF4-FFF2-40B4-BE49-F238E27FC236}">
                <a16:creationId xmlns:a16="http://schemas.microsoft.com/office/drawing/2014/main" id="{9D503F30-6E96-7D46-9767-612D7A4208C9}"/>
              </a:ext>
            </a:extLst>
          </p:cNvPr>
          <p:cNvSpPr/>
          <p:nvPr/>
        </p:nvSpPr>
        <p:spPr>
          <a:xfrm>
            <a:off x="8452661" y="5238738"/>
            <a:ext cx="731520" cy="4572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baseline="-25000" dirty="0"/>
              <a:t>A</a:t>
            </a: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C8963113-2ED9-9949-A167-4D507E611C47}"/>
              </a:ext>
            </a:extLst>
          </p:cNvPr>
          <p:cNvSpPr/>
          <p:nvPr/>
        </p:nvSpPr>
        <p:spPr>
          <a:xfrm>
            <a:off x="8452661" y="5713866"/>
            <a:ext cx="731520" cy="45720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sz="1200" baseline="-25000" dirty="0"/>
              <a:t>7</a:t>
            </a:r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223673AF-689A-8A40-B47A-BA512E151ADD}"/>
              </a:ext>
            </a:extLst>
          </p:cNvPr>
          <p:cNvSpPr/>
          <p:nvPr/>
        </p:nvSpPr>
        <p:spPr>
          <a:xfrm>
            <a:off x="8459011" y="4984704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96B1DE59-3DA0-B540-8FF4-3723E35EAF4C}"/>
              </a:ext>
            </a:extLst>
          </p:cNvPr>
          <p:cNvSpPr/>
          <p:nvPr/>
        </p:nvSpPr>
        <p:spPr>
          <a:xfrm>
            <a:off x="8459011" y="5469788"/>
            <a:ext cx="73152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9BB29D9A-5C5F-A54E-8949-65C80D65C228}"/>
              </a:ext>
            </a:extLst>
          </p:cNvPr>
          <p:cNvSpPr txBox="1"/>
          <p:nvPr/>
        </p:nvSpPr>
        <p:spPr>
          <a:xfrm>
            <a:off x="0" y="652773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By Jimmy Lin (</a:t>
            </a:r>
            <a:r>
              <a:rPr lang="en-US" sz="1400" dirty="0" err="1"/>
              <a:t>jimmylin@uwaterloo.ca</a:t>
            </a:r>
            <a:r>
              <a:rPr lang="en-US" sz="1400" dirty="0"/>
              <a:t>), released under Creative Commons Attribution 4.0 International (CC BY 4.0): https://</a:t>
            </a:r>
            <a:r>
              <a:rPr lang="en-US" sz="1400" dirty="0" err="1"/>
              <a:t>creativecommons.org</a:t>
            </a:r>
            <a:r>
              <a:rPr lang="en-US" sz="1400" dirty="0"/>
              <a:t>/licenses/by/4.0/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3C82BFD5-E3BB-4B4B-8DDF-8C17EE4AA3DE}"/>
              </a:ext>
            </a:extLst>
          </p:cNvPr>
          <p:cNvSpPr txBox="1"/>
          <p:nvPr/>
        </p:nvSpPr>
        <p:spPr>
          <a:xfrm>
            <a:off x="51760" y="39445"/>
            <a:ext cx="1004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of BERT, showing composition of input embeddings. Redrawn from Devlin et al. (NAACL 2019)</a:t>
            </a:r>
          </a:p>
        </p:txBody>
      </p:sp>
    </p:spTree>
    <p:extLst>
      <p:ext uri="{BB962C8B-B14F-4D97-AF65-F5344CB8AC3E}">
        <p14:creationId xmlns:p14="http://schemas.microsoft.com/office/powerpoint/2010/main" val="5685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40A8B8E6-D2AC-974A-B3BD-25BCBE59ABD6}"/>
              </a:ext>
            </a:extLst>
          </p:cNvPr>
          <p:cNvSpPr/>
          <p:nvPr/>
        </p:nvSpPr>
        <p:spPr>
          <a:xfrm>
            <a:off x="2093205" y="1117459"/>
            <a:ext cx="8236128" cy="3503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9AB87EBB-4636-7442-8205-CB4F2A0611EC}"/>
              </a:ext>
            </a:extLst>
          </p:cNvPr>
          <p:cNvCxnSpPr>
            <a:cxnSpLocks/>
            <a:stCxn id="23" idx="7"/>
            <a:endCxn id="91" idx="2"/>
          </p:cNvCxnSpPr>
          <p:nvPr/>
        </p:nvCxnSpPr>
        <p:spPr>
          <a:xfrm flipV="1">
            <a:off x="3678417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65817E6A-C7AA-264D-9720-90611999D16F}"/>
              </a:ext>
            </a:extLst>
          </p:cNvPr>
          <p:cNvCxnSpPr>
            <a:cxnSpLocks/>
            <a:stCxn id="59" idx="7"/>
            <a:endCxn id="91" idx="2"/>
          </p:cNvCxnSpPr>
          <p:nvPr/>
        </p:nvCxnSpPr>
        <p:spPr>
          <a:xfrm flipV="1">
            <a:off x="7152405" y="1736995"/>
            <a:ext cx="254086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828EE6B8-D9E8-ED41-93BD-FA1CD2E8C4E4}"/>
              </a:ext>
            </a:extLst>
          </p:cNvPr>
          <p:cNvCxnSpPr>
            <a:cxnSpLocks/>
            <a:stCxn id="41" idx="7"/>
            <a:endCxn id="91" idx="2"/>
          </p:cNvCxnSpPr>
          <p:nvPr/>
        </p:nvCxnSpPr>
        <p:spPr>
          <a:xfrm flipV="1">
            <a:off x="5415411" y="1736995"/>
            <a:ext cx="427785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2AB8E010-5AB2-E844-8859-7B83022BA73B}"/>
              </a:ext>
            </a:extLst>
          </p:cNvPr>
          <p:cNvCxnSpPr>
            <a:cxnSpLocks/>
            <a:stCxn id="20" idx="7"/>
            <a:endCxn id="91" idx="2"/>
          </p:cNvCxnSpPr>
          <p:nvPr/>
        </p:nvCxnSpPr>
        <p:spPr>
          <a:xfrm flipV="1">
            <a:off x="2809920" y="1736995"/>
            <a:ext cx="688334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E23AD3EB-DCF4-CE43-8B58-2A0DDCFF33BA}"/>
              </a:ext>
            </a:extLst>
          </p:cNvPr>
          <p:cNvCxnSpPr>
            <a:cxnSpLocks/>
            <a:stCxn id="32" idx="7"/>
            <a:endCxn id="91" idx="2"/>
          </p:cNvCxnSpPr>
          <p:nvPr/>
        </p:nvCxnSpPr>
        <p:spPr>
          <a:xfrm flipV="1">
            <a:off x="4546914" y="1736995"/>
            <a:ext cx="5146354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361D0795-F442-AB4E-B9C6-B60418BD65B4}"/>
              </a:ext>
            </a:extLst>
          </p:cNvPr>
          <p:cNvCxnSpPr>
            <a:cxnSpLocks/>
            <a:stCxn id="68" idx="7"/>
            <a:endCxn id="91" idx="2"/>
          </p:cNvCxnSpPr>
          <p:nvPr/>
        </p:nvCxnSpPr>
        <p:spPr>
          <a:xfrm flipV="1">
            <a:off x="8020902" y="1736995"/>
            <a:ext cx="16723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741343FD-C328-E44F-B694-AD9E46C07AB9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9693266" y="1736995"/>
            <a:ext cx="2" cy="3223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19EB9A5D-33C4-C945-A31E-79A8911EFE42}"/>
              </a:ext>
            </a:extLst>
          </p:cNvPr>
          <p:cNvCxnSpPr>
            <a:cxnSpLocks/>
            <a:stCxn id="86" idx="7"/>
            <a:endCxn id="91" idx="2"/>
          </p:cNvCxnSpPr>
          <p:nvPr/>
        </p:nvCxnSpPr>
        <p:spPr>
          <a:xfrm flipV="1">
            <a:off x="8895586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D28FEEDC-CADC-3748-B266-2CD47257695D}"/>
              </a:ext>
            </a:extLst>
          </p:cNvPr>
          <p:cNvCxnSpPr>
            <a:cxnSpLocks/>
            <a:stCxn id="86" idx="0"/>
            <a:endCxn id="82" idx="2"/>
          </p:cNvCxnSpPr>
          <p:nvPr/>
        </p:nvCxnSpPr>
        <p:spPr>
          <a:xfrm flipV="1">
            <a:off x="8824771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F28BE928-57C2-C345-B545-C4E82162D10D}"/>
              </a:ext>
            </a:extLst>
          </p:cNvPr>
          <p:cNvCxnSpPr>
            <a:cxnSpLocks/>
            <a:stCxn id="95" idx="1"/>
            <a:endCxn id="82" idx="2"/>
          </p:cNvCxnSpPr>
          <p:nvPr/>
        </p:nvCxnSpPr>
        <p:spPr>
          <a:xfrm flipH="1" flipV="1">
            <a:off x="8824771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CDAB42B0-BF29-4648-A579-45721D21BF0B}"/>
              </a:ext>
            </a:extLst>
          </p:cNvPr>
          <p:cNvCxnSpPr>
            <a:cxnSpLocks/>
            <a:stCxn id="23" idx="7"/>
            <a:endCxn id="82" idx="2"/>
          </p:cNvCxnSpPr>
          <p:nvPr/>
        </p:nvCxnSpPr>
        <p:spPr>
          <a:xfrm flipV="1">
            <a:off x="3678417" y="1736995"/>
            <a:ext cx="5146354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096BA727-DDF4-E241-B924-C338224DD6AB}"/>
              </a:ext>
            </a:extLst>
          </p:cNvPr>
          <p:cNvCxnSpPr>
            <a:cxnSpLocks/>
            <a:stCxn id="68" idx="7"/>
            <a:endCxn id="82" idx="2"/>
          </p:cNvCxnSpPr>
          <p:nvPr/>
        </p:nvCxnSpPr>
        <p:spPr>
          <a:xfrm flipV="1">
            <a:off x="8020902" y="1736995"/>
            <a:ext cx="8038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0943C7A5-CD6D-7D43-A5D7-B18C0A08CA91}"/>
              </a:ext>
            </a:extLst>
          </p:cNvPr>
          <p:cNvCxnSpPr>
            <a:cxnSpLocks/>
            <a:stCxn id="59" idx="7"/>
            <a:endCxn id="82" idx="2"/>
          </p:cNvCxnSpPr>
          <p:nvPr/>
        </p:nvCxnSpPr>
        <p:spPr>
          <a:xfrm flipV="1">
            <a:off x="7152405" y="1736995"/>
            <a:ext cx="16723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7F862597-F33F-0048-8AB9-853939BB0061}"/>
              </a:ext>
            </a:extLst>
          </p:cNvPr>
          <p:cNvCxnSpPr>
            <a:cxnSpLocks/>
            <a:stCxn id="41" idx="7"/>
            <a:endCxn id="82" idx="2"/>
          </p:cNvCxnSpPr>
          <p:nvPr/>
        </p:nvCxnSpPr>
        <p:spPr>
          <a:xfrm flipV="1">
            <a:off x="5415411" y="1736995"/>
            <a:ext cx="340936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5F69328D-F59E-2D4E-8C67-5BB229CE9B25}"/>
              </a:ext>
            </a:extLst>
          </p:cNvPr>
          <p:cNvCxnSpPr>
            <a:cxnSpLocks/>
            <a:stCxn id="32" idx="7"/>
            <a:endCxn id="82" idx="2"/>
          </p:cNvCxnSpPr>
          <p:nvPr/>
        </p:nvCxnSpPr>
        <p:spPr>
          <a:xfrm flipV="1">
            <a:off x="4546914" y="1736995"/>
            <a:ext cx="427785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7B8DB479-54D8-3446-AD51-A173D10552F8}"/>
              </a:ext>
            </a:extLst>
          </p:cNvPr>
          <p:cNvCxnSpPr>
            <a:cxnSpLocks/>
            <a:stCxn id="20" idx="7"/>
            <a:endCxn id="82" idx="2"/>
          </p:cNvCxnSpPr>
          <p:nvPr/>
        </p:nvCxnSpPr>
        <p:spPr>
          <a:xfrm flipV="1">
            <a:off x="2809920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1139B250-985F-A84C-9114-EC71D5FF6656}"/>
              </a:ext>
            </a:extLst>
          </p:cNvPr>
          <p:cNvCxnSpPr>
            <a:cxnSpLocks/>
            <a:stCxn id="95" idx="1"/>
            <a:endCxn id="64" idx="2"/>
          </p:cNvCxnSpPr>
          <p:nvPr/>
        </p:nvCxnSpPr>
        <p:spPr>
          <a:xfrm flipH="1" flipV="1">
            <a:off x="7950087" y="1736995"/>
            <a:ext cx="167236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1BB46E71-A246-204E-8D2C-65B58DBA1EA1}"/>
              </a:ext>
            </a:extLst>
          </p:cNvPr>
          <p:cNvCxnSpPr>
            <a:cxnSpLocks/>
            <a:stCxn id="86" idx="1"/>
            <a:endCxn id="64" idx="2"/>
          </p:cNvCxnSpPr>
          <p:nvPr/>
        </p:nvCxnSpPr>
        <p:spPr>
          <a:xfrm flipH="1" flipV="1">
            <a:off x="7950087" y="1736995"/>
            <a:ext cx="80386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3EAF0FA9-1815-D44C-A14B-AA3F80BA578D}"/>
              </a:ext>
            </a:extLst>
          </p:cNvPr>
          <p:cNvCxnSpPr>
            <a:cxnSpLocks/>
            <a:stCxn id="23" idx="7"/>
            <a:endCxn id="64" idx="2"/>
          </p:cNvCxnSpPr>
          <p:nvPr/>
        </p:nvCxnSpPr>
        <p:spPr>
          <a:xfrm flipV="1">
            <a:off x="3678417" y="1736995"/>
            <a:ext cx="427167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0B037D7C-04BD-AA42-993C-5382203CBDBE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2809919" y="1736995"/>
            <a:ext cx="5140168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DB82B882-27A6-054D-AC0F-95D07F16F1DC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15411" y="1736995"/>
            <a:ext cx="2534676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33F3B954-3EA6-2246-8547-DE13E2823AAD}"/>
              </a:ext>
            </a:extLst>
          </p:cNvPr>
          <p:cNvCxnSpPr>
            <a:cxnSpLocks/>
            <a:stCxn id="59" idx="7"/>
            <a:endCxn id="64" idx="2"/>
          </p:cNvCxnSpPr>
          <p:nvPr/>
        </p:nvCxnSpPr>
        <p:spPr>
          <a:xfrm flipV="1">
            <a:off x="7152405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A1D967DF-122E-9F43-A38B-0A013FE961D1}"/>
              </a:ext>
            </a:extLst>
          </p:cNvPr>
          <p:cNvCxnSpPr>
            <a:cxnSpLocks/>
            <a:stCxn id="32" idx="7"/>
            <a:endCxn id="64" idx="2"/>
          </p:cNvCxnSpPr>
          <p:nvPr/>
        </p:nvCxnSpPr>
        <p:spPr>
          <a:xfrm flipV="1">
            <a:off x="4546914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7572BDBD-F381-0A49-A1B6-6A92062DFB80}"/>
              </a:ext>
            </a:extLst>
          </p:cNvPr>
          <p:cNvCxnSpPr>
            <a:cxnSpLocks/>
            <a:stCxn id="68" idx="1"/>
            <a:endCxn id="55" idx="2"/>
          </p:cNvCxnSpPr>
          <p:nvPr/>
        </p:nvCxnSpPr>
        <p:spPr>
          <a:xfrm flipH="1" flipV="1">
            <a:off x="7081590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8291159E-1ADF-8343-925C-033461ED15D1}"/>
              </a:ext>
            </a:extLst>
          </p:cNvPr>
          <p:cNvCxnSpPr>
            <a:cxnSpLocks/>
            <a:stCxn id="86" idx="1"/>
            <a:endCxn id="55" idx="2"/>
          </p:cNvCxnSpPr>
          <p:nvPr/>
        </p:nvCxnSpPr>
        <p:spPr>
          <a:xfrm flipH="1" flipV="1">
            <a:off x="7081590" y="1736995"/>
            <a:ext cx="167236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F8C241AE-63CC-D644-A0E4-ABBBFA60C907}"/>
              </a:ext>
            </a:extLst>
          </p:cNvPr>
          <p:cNvCxnSpPr>
            <a:cxnSpLocks/>
            <a:stCxn id="95" idx="1"/>
            <a:endCxn id="55" idx="2"/>
          </p:cNvCxnSpPr>
          <p:nvPr/>
        </p:nvCxnSpPr>
        <p:spPr>
          <a:xfrm flipH="1" flipV="1">
            <a:off x="7081590" y="1736995"/>
            <a:ext cx="254086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C49B6F19-373D-B54A-8299-47999867FC60}"/>
              </a:ext>
            </a:extLst>
          </p:cNvPr>
          <p:cNvCxnSpPr>
            <a:cxnSpLocks/>
            <a:stCxn id="23" idx="7"/>
            <a:endCxn id="55" idx="2"/>
          </p:cNvCxnSpPr>
          <p:nvPr/>
        </p:nvCxnSpPr>
        <p:spPr>
          <a:xfrm flipV="1">
            <a:off x="3678417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EFEE780-8CDF-8448-A819-25D9F43DECC9}"/>
              </a:ext>
            </a:extLst>
          </p:cNvPr>
          <p:cNvCxnSpPr>
            <a:cxnSpLocks/>
            <a:stCxn id="20" idx="7"/>
            <a:endCxn id="55" idx="2"/>
          </p:cNvCxnSpPr>
          <p:nvPr/>
        </p:nvCxnSpPr>
        <p:spPr>
          <a:xfrm flipV="1">
            <a:off x="2809920" y="1736995"/>
            <a:ext cx="427167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5712F557-8187-704C-8D17-BB2B891F5F1E}"/>
              </a:ext>
            </a:extLst>
          </p:cNvPr>
          <p:cNvCxnSpPr>
            <a:cxnSpLocks/>
            <a:stCxn id="41" idx="7"/>
            <a:endCxn id="55" idx="2"/>
          </p:cNvCxnSpPr>
          <p:nvPr/>
        </p:nvCxnSpPr>
        <p:spPr>
          <a:xfrm flipV="1">
            <a:off x="5415411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E3E868A2-8037-D449-8A76-BB6DC2F8EC42}"/>
              </a:ext>
            </a:extLst>
          </p:cNvPr>
          <p:cNvCxnSpPr>
            <a:cxnSpLocks/>
            <a:stCxn id="32" idx="7"/>
            <a:endCxn id="55" idx="2"/>
          </p:cNvCxnSpPr>
          <p:nvPr/>
        </p:nvCxnSpPr>
        <p:spPr>
          <a:xfrm flipV="1">
            <a:off x="4546914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2FBD7746-F530-C441-8AB5-27CE38CB47EC}"/>
              </a:ext>
            </a:extLst>
          </p:cNvPr>
          <p:cNvCxnSpPr>
            <a:cxnSpLocks/>
            <a:stCxn id="68" idx="0"/>
            <a:endCxn id="64" idx="2"/>
          </p:cNvCxnSpPr>
          <p:nvPr/>
        </p:nvCxnSpPr>
        <p:spPr>
          <a:xfrm flipV="1">
            <a:off x="7950087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B5303A99-092D-0241-BC98-CED55B349BBA}"/>
              </a:ext>
            </a:extLst>
          </p:cNvPr>
          <p:cNvCxnSpPr>
            <a:cxnSpLocks/>
            <a:stCxn id="59" idx="0"/>
            <a:endCxn id="55" idx="2"/>
          </p:cNvCxnSpPr>
          <p:nvPr/>
        </p:nvCxnSpPr>
        <p:spPr>
          <a:xfrm flipV="1">
            <a:off x="7081590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22615664-7DF6-8B43-AC79-7F9A23EC32CC}"/>
              </a:ext>
            </a:extLst>
          </p:cNvPr>
          <p:cNvCxnSpPr>
            <a:cxnSpLocks/>
            <a:stCxn id="95" idx="1"/>
            <a:endCxn id="37" idx="2"/>
          </p:cNvCxnSpPr>
          <p:nvPr/>
        </p:nvCxnSpPr>
        <p:spPr>
          <a:xfrm flipH="1" flipV="1">
            <a:off x="5344596" y="1736995"/>
            <a:ext cx="427785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05B4CA05-1B39-1442-9B9A-581C7ACFF11B}"/>
              </a:ext>
            </a:extLst>
          </p:cNvPr>
          <p:cNvCxnSpPr>
            <a:cxnSpLocks/>
            <a:stCxn id="86" idx="1"/>
            <a:endCxn id="37" idx="2"/>
          </p:cNvCxnSpPr>
          <p:nvPr/>
        </p:nvCxnSpPr>
        <p:spPr>
          <a:xfrm flipH="1" flipV="1">
            <a:off x="5344596" y="1736995"/>
            <a:ext cx="340935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5590D941-5F7D-624A-8A92-601AC2E14FAA}"/>
              </a:ext>
            </a:extLst>
          </p:cNvPr>
          <p:cNvCxnSpPr>
            <a:cxnSpLocks/>
            <a:stCxn id="68" idx="1"/>
            <a:endCxn id="37" idx="2"/>
          </p:cNvCxnSpPr>
          <p:nvPr/>
        </p:nvCxnSpPr>
        <p:spPr>
          <a:xfrm flipH="1" flipV="1">
            <a:off x="5344596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65AF6391-3068-924D-8191-B6AD90285571}"/>
              </a:ext>
            </a:extLst>
          </p:cNvPr>
          <p:cNvCxnSpPr>
            <a:cxnSpLocks/>
            <a:stCxn id="59" idx="1"/>
            <a:endCxn id="37" idx="2"/>
          </p:cNvCxnSpPr>
          <p:nvPr/>
        </p:nvCxnSpPr>
        <p:spPr>
          <a:xfrm flipH="1" flipV="1">
            <a:off x="5344596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83009D75-A936-0A40-8011-6840FA0664B7}"/>
              </a:ext>
            </a:extLst>
          </p:cNvPr>
          <p:cNvCxnSpPr>
            <a:cxnSpLocks/>
            <a:stCxn id="23" idx="7"/>
            <a:endCxn id="37" idx="2"/>
          </p:cNvCxnSpPr>
          <p:nvPr/>
        </p:nvCxnSpPr>
        <p:spPr>
          <a:xfrm flipV="1">
            <a:off x="3678417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87E099F0-A2EA-C949-BE1F-7AB261C46C6C}"/>
              </a:ext>
            </a:extLst>
          </p:cNvPr>
          <p:cNvCxnSpPr>
            <a:cxnSpLocks/>
            <a:stCxn id="20" idx="7"/>
            <a:endCxn id="37" idx="2"/>
          </p:cNvCxnSpPr>
          <p:nvPr/>
        </p:nvCxnSpPr>
        <p:spPr>
          <a:xfrm flipV="1">
            <a:off x="2809920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90005641-3B83-044E-B658-BC6442D05639}"/>
              </a:ext>
            </a:extLst>
          </p:cNvPr>
          <p:cNvCxnSpPr>
            <a:cxnSpLocks/>
            <a:stCxn id="32" idx="7"/>
            <a:endCxn id="37" idx="2"/>
          </p:cNvCxnSpPr>
          <p:nvPr/>
        </p:nvCxnSpPr>
        <p:spPr>
          <a:xfrm flipV="1">
            <a:off x="4546914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546645D3-3354-3E4D-A4D8-1C1D64FD6AF3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V="1">
            <a:off x="5344596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A68EAAF5-0A14-A744-A874-5B91F51C522E}"/>
              </a:ext>
            </a:extLst>
          </p:cNvPr>
          <p:cNvCxnSpPr>
            <a:cxnSpLocks/>
            <a:stCxn id="59" idx="1"/>
            <a:endCxn id="28" idx="2"/>
          </p:cNvCxnSpPr>
          <p:nvPr/>
        </p:nvCxnSpPr>
        <p:spPr>
          <a:xfrm flipH="1" flipV="1">
            <a:off x="4476099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A867EB1D-953A-374D-9D3A-501ECD863811}"/>
              </a:ext>
            </a:extLst>
          </p:cNvPr>
          <p:cNvCxnSpPr>
            <a:cxnSpLocks/>
            <a:stCxn id="68" idx="1"/>
            <a:endCxn id="28" idx="2"/>
          </p:cNvCxnSpPr>
          <p:nvPr/>
        </p:nvCxnSpPr>
        <p:spPr>
          <a:xfrm flipH="1" flipV="1">
            <a:off x="4476099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C864A2FA-68E3-0A40-9C95-70B6220F1D31}"/>
              </a:ext>
            </a:extLst>
          </p:cNvPr>
          <p:cNvCxnSpPr>
            <a:cxnSpLocks/>
            <a:stCxn id="86" idx="1"/>
            <a:endCxn id="28" idx="2"/>
          </p:cNvCxnSpPr>
          <p:nvPr/>
        </p:nvCxnSpPr>
        <p:spPr>
          <a:xfrm flipH="1" flipV="1">
            <a:off x="4476099" y="1736995"/>
            <a:ext cx="427785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D243965F-4AA5-434F-804F-974C99FFE79E}"/>
              </a:ext>
            </a:extLst>
          </p:cNvPr>
          <p:cNvCxnSpPr>
            <a:cxnSpLocks/>
            <a:stCxn id="95" idx="1"/>
            <a:endCxn id="28" idx="2"/>
          </p:cNvCxnSpPr>
          <p:nvPr/>
        </p:nvCxnSpPr>
        <p:spPr>
          <a:xfrm flipH="1" flipV="1">
            <a:off x="4476099" y="1736995"/>
            <a:ext cx="514635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AFD8A3FA-6506-DA4B-8856-FB119F29680B}"/>
              </a:ext>
            </a:extLst>
          </p:cNvPr>
          <p:cNvCxnSpPr>
            <a:cxnSpLocks/>
            <a:stCxn id="20" idx="7"/>
            <a:endCxn id="15" idx="2"/>
          </p:cNvCxnSpPr>
          <p:nvPr/>
        </p:nvCxnSpPr>
        <p:spPr>
          <a:xfrm flipV="1">
            <a:off x="2809920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494F4823-BC6C-614C-A90D-AD4132E4DC63}"/>
              </a:ext>
            </a:extLst>
          </p:cNvPr>
          <p:cNvCxnSpPr>
            <a:cxnSpLocks/>
            <a:stCxn id="32" idx="1"/>
            <a:endCxn id="15" idx="2"/>
          </p:cNvCxnSpPr>
          <p:nvPr/>
        </p:nvCxnSpPr>
        <p:spPr>
          <a:xfrm flipH="1" flipV="1">
            <a:off x="3607602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F442B8BA-692A-1F47-9C6C-A9831E69108A}"/>
              </a:ext>
            </a:extLst>
          </p:cNvPr>
          <p:cNvCxnSpPr>
            <a:cxnSpLocks/>
            <a:stCxn id="41" idx="1"/>
            <a:endCxn id="15" idx="2"/>
          </p:cNvCxnSpPr>
          <p:nvPr/>
        </p:nvCxnSpPr>
        <p:spPr>
          <a:xfrm flipH="1" flipV="1">
            <a:off x="3607602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76712F3D-F0D8-8041-80D7-E592FEB2D0FE}"/>
              </a:ext>
            </a:extLst>
          </p:cNvPr>
          <p:cNvCxnSpPr>
            <a:cxnSpLocks/>
            <a:stCxn id="59" idx="1"/>
            <a:endCxn id="15" idx="2"/>
          </p:cNvCxnSpPr>
          <p:nvPr/>
        </p:nvCxnSpPr>
        <p:spPr>
          <a:xfrm flipH="1" flipV="1">
            <a:off x="3607602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C911A542-3568-4248-AA80-61AE46C2A06E}"/>
              </a:ext>
            </a:extLst>
          </p:cNvPr>
          <p:cNvCxnSpPr>
            <a:cxnSpLocks/>
            <a:stCxn id="68" idx="1"/>
            <a:endCxn id="15" idx="2"/>
          </p:cNvCxnSpPr>
          <p:nvPr/>
        </p:nvCxnSpPr>
        <p:spPr>
          <a:xfrm flipH="1" flipV="1">
            <a:off x="3607602" y="1736995"/>
            <a:ext cx="42716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05C3AE0D-FA3C-CB41-B9D7-9BD4DCAFC7A7}"/>
              </a:ext>
            </a:extLst>
          </p:cNvPr>
          <p:cNvCxnSpPr>
            <a:cxnSpLocks/>
            <a:stCxn id="86" idx="1"/>
            <a:endCxn id="15" idx="2"/>
          </p:cNvCxnSpPr>
          <p:nvPr/>
        </p:nvCxnSpPr>
        <p:spPr>
          <a:xfrm flipH="1" flipV="1">
            <a:off x="3607602" y="1736995"/>
            <a:ext cx="514635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EB137B92-9D55-D84C-9904-A4EB81A6D5D8}"/>
              </a:ext>
            </a:extLst>
          </p:cNvPr>
          <p:cNvCxnSpPr>
            <a:cxnSpLocks/>
            <a:stCxn id="95" idx="1"/>
            <a:endCxn id="15" idx="2"/>
          </p:cNvCxnSpPr>
          <p:nvPr/>
        </p:nvCxnSpPr>
        <p:spPr>
          <a:xfrm flipH="1" flipV="1">
            <a:off x="3607602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E72FC2A2-1AD6-0948-A40A-7509FC1784B4}"/>
              </a:ext>
            </a:extLst>
          </p:cNvPr>
          <p:cNvCxnSpPr>
            <a:cxnSpLocks/>
            <a:stCxn id="23" idx="7"/>
            <a:endCxn id="28" idx="2"/>
          </p:cNvCxnSpPr>
          <p:nvPr/>
        </p:nvCxnSpPr>
        <p:spPr>
          <a:xfrm flipV="1">
            <a:off x="3678417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AEA9C022-BD75-7640-AC4E-F41A38ECA237}"/>
              </a:ext>
            </a:extLst>
          </p:cNvPr>
          <p:cNvCxnSpPr>
            <a:cxnSpLocks/>
            <a:stCxn id="20" idx="7"/>
            <a:endCxn id="28" idx="2"/>
          </p:cNvCxnSpPr>
          <p:nvPr/>
        </p:nvCxnSpPr>
        <p:spPr>
          <a:xfrm flipV="1">
            <a:off x="2809920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935250BD-9632-9645-BD7E-C64B8EA81256}"/>
              </a:ext>
            </a:extLst>
          </p:cNvPr>
          <p:cNvCxnSpPr>
            <a:cxnSpLocks/>
            <a:stCxn id="86" idx="1"/>
            <a:endCxn id="5" idx="2"/>
          </p:cNvCxnSpPr>
          <p:nvPr/>
        </p:nvCxnSpPr>
        <p:spPr>
          <a:xfrm flipH="1" flipV="1">
            <a:off x="2739105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6FBBF919-9B00-B44A-9EBD-80FEA3F19050}"/>
              </a:ext>
            </a:extLst>
          </p:cNvPr>
          <p:cNvCxnSpPr>
            <a:cxnSpLocks/>
            <a:stCxn id="95" idx="1"/>
            <a:endCxn id="5" idx="2"/>
          </p:cNvCxnSpPr>
          <p:nvPr/>
        </p:nvCxnSpPr>
        <p:spPr>
          <a:xfrm flipH="1" flipV="1">
            <a:off x="2739105" y="1736995"/>
            <a:ext cx="688334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1B379D51-5640-4849-82A9-B8822349AB2E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739105" y="1736995"/>
            <a:ext cx="42716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A42EA712-3673-244D-9F12-CF77FE274EBD}"/>
              </a:ext>
            </a:extLst>
          </p:cNvPr>
          <p:cNvCxnSpPr>
            <a:cxnSpLocks/>
            <a:stCxn id="41" idx="1"/>
            <a:endCxn id="5" idx="2"/>
          </p:cNvCxnSpPr>
          <p:nvPr/>
        </p:nvCxnSpPr>
        <p:spPr>
          <a:xfrm flipH="1" flipV="1">
            <a:off x="2739105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FF49A451-CBC7-3C44-BD60-1212C62173B0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2739105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4B4DC13-90DD-A841-9178-52BF5C8D3D21}"/>
              </a:ext>
            </a:extLst>
          </p:cNvPr>
          <p:cNvCxnSpPr>
            <a:cxnSpLocks/>
            <a:stCxn id="32" idx="1"/>
            <a:endCxn id="5" idx="2"/>
          </p:cNvCxnSpPr>
          <p:nvPr/>
        </p:nvCxnSpPr>
        <p:spPr>
          <a:xfrm flipH="1" flipV="1">
            <a:off x="2739105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99DED64-4DD2-2E4D-8F6F-D277484A6001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B17DD73-F520-5F4E-BB9D-2B1D48BA52E4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681253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6E396501-328C-B74F-8F71-4063F8199BEA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415411" y="2875319"/>
            <a:ext cx="420704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3E7D30-BCCD-D248-9A6D-ACF0BF710ED5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3678417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FECFFE7-8972-4A45-9388-E679D1B3EE5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2809919" y="2875319"/>
            <a:ext cx="50693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9C01C45-B731-1246-B385-B6DF316346B8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2809920" y="2875319"/>
            <a:ext cx="681253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CFFDBBC-F5AF-0B4F-AE69-4F82C5A345F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809920" y="2875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EEAD12CC-3F42-4748-883A-B3BF3DDE10A4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4546914" y="2875319"/>
            <a:ext cx="507553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098D0B-4F3A-2643-AAFD-93F17E9BD2B2}"/>
              </a:ext>
            </a:extLst>
          </p:cNvPr>
          <p:cNvCxnSpPr>
            <a:cxnSpLocks/>
            <a:stCxn id="8" idx="5"/>
            <a:endCxn id="14" idx="0"/>
          </p:cNvCxnSpPr>
          <p:nvPr/>
        </p:nvCxnSpPr>
        <p:spPr>
          <a:xfrm>
            <a:off x="2809921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992C6D3-05E4-4346-8A90-7F8E6FB834C9}"/>
              </a:ext>
            </a:extLst>
          </p:cNvPr>
          <p:cNvCxnSpPr>
            <a:cxnSpLocks/>
            <a:stCxn id="24" idx="4"/>
            <a:endCxn id="14" idx="0"/>
          </p:cNvCxnSpPr>
          <p:nvPr/>
        </p:nvCxnSpPr>
        <p:spPr>
          <a:xfrm flipH="1">
            <a:off x="3607602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573D9B2-5985-1846-ABB1-F8F50F23AAA0}"/>
              </a:ext>
            </a:extLst>
          </p:cNvPr>
          <p:cNvCxnSpPr>
            <a:cxnSpLocks/>
            <a:stCxn id="33" idx="3"/>
            <a:endCxn id="14" idx="0"/>
          </p:cNvCxnSpPr>
          <p:nvPr/>
        </p:nvCxnSpPr>
        <p:spPr>
          <a:xfrm flipH="1">
            <a:off x="3607602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D8DD706-7A68-EA45-B888-0F4177E9CFDD}"/>
              </a:ext>
            </a:extLst>
          </p:cNvPr>
          <p:cNvCxnSpPr>
            <a:cxnSpLocks/>
            <a:stCxn id="42" idx="3"/>
            <a:endCxn id="14" idx="0"/>
          </p:cNvCxnSpPr>
          <p:nvPr/>
        </p:nvCxnSpPr>
        <p:spPr>
          <a:xfrm flipH="1">
            <a:off x="3607602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827B1E1-4128-CA47-AA47-55C73303B7C8}"/>
              </a:ext>
            </a:extLst>
          </p:cNvPr>
          <p:cNvCxnSpPr>
            <a:cxnSpLocks/>
            <a:stCxn id="60" idx="3"/>
            <a:endCxn id="14" idx="0"/>
          </p:cNvCxnSpPr>
          <p:nvPr/>
        </p:nvCxnSpPr>
        <p:spPr>
          <a:xfrm flipH="1">
            <a:off x="3607602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8A60675-FBDE-204C-9A46-A5C8EA777A17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3607602" y="3513186"/>
            <a:ext cx="427167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2FA012A-6997-EE45-B3E4-B785BD110834}"/>
              </a:ext>
            </a:extLst>
          </p:cNvPr>
          <p:cNvCxnSpPr>
            <a:cxnSpLocks/>
            <a:stCxn id="87" idx="3"/>
            <a:endCxn id="14" idx="0"/>
          </p:cNvCxnSpPr>
          <p:nvPr/>
        </p:nvCxnSpPr>
        <p:spPr>
          <a:xfrm flipH="1">
            <a:off x="3607602" y="3513186"/>
            <a:ext cx="5146354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05913C-BE8B-7548-B2CC-EE454C13A2C9}"/>
              </a:ext>
            </a:extLst>
          </p:cNvPr>
          <p:cNvCxnSpPr>
            <a:cxnSpLocks/>
            <a:stCxn id="96" idx="3"/>
            <a:endCxn id="14" idx="0"/>
          </p:cNvCxnSpPr>
          <p:nvPr/>
        </p:nvCxnSpPr>
        <p:spPr>
          <a:xfrm flipH="1">
            <a:off x="3607602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D5A51A9-F789-E543-A6E6-595A3B87E0F4}"/>
              </a:ext>
            </a:extLst>
          </p:cNvPr>
          <p:cNvCxnSpPr>
            <a:cxnSpLocks/>
            <a:stCxn id="33" idx="4"/>
            <a:endCxn id="27" idx="0"/>
          </p:cNvCxnSpPr>
          <p:nvPr/>
        </p:nvCxnSpPr>
        <p:spPr>
          <a:xfrm flipH="1">
            <a:off x="4476099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DEB49C1-8223-8442-8B5B-5D584DF5DD99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678418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C7F75C7-46EB-FB45-84FD-2F3D47BDC187}"/>
              </a:ext>
            </a:extLst>
          </p:cNvPr>
          <p:cNvCxnSpPr>
            <a:cxnSpLocks/>
            <a:stCxn id="8" idx="5"/>
            <a:endCxn id="27" idx="0"/>
          </p:cNvCxnSpPr>
          <p:nvPr/>
        </p:nvCxnSpPr>
        <p:spPr>
          <a:xfrm>
            <a:off x="2809921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DDE535E-DE07-E84C-A17B-1FA723C1A034}"/>
              </a:ext>
            </a:extLst>
          </p:cNvPr>
          <p:cNvCxnSpPr>
            <a:cxnSpLocks/>
            <a:stCxn id="42" idx="3"/>
            <a:endCxn id="27" idx="0"/>
          </p:cNvCxnSpPr>
          <p:nvPr/>
        </p:nvCxnSpPr>
        <p:spPr>
          <a:xfrm flipH="1">
            <a:off x="4476099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BCAB9E8-EC4B-DE4D-A6EE-D658F40D78B9}"/>
              </a:ext>
            </a:extLst>
          </p:cNvPr>
          <p:cNvCxnSpPr>
            <a:cxnSpLocks/>
            <a:stCxn id="60" idx="3"/>
            <a:endCxn id="27" idx="0"/>
          </p:cNvCxnSpPr>
          <p:nvPr/>
        </p:nvCxnSpPr>
        <p:spPr>
          <a:xfrm flipH="1">
            <a:off x="4476099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DF40FE-A515-314A-A90E-7FE95D5A1CA3}"/>
              </a:ext>
            </a:extLst>
          </p:cNvPr>
          <p:cNvCxnSpPr>
            <a:cxnSpLocks/>
            <a:stCxn id="69" idx="3"/>
            <a:endCxn id="27" idx="0"/>
          </p:cNvCxnSpPr>
          <p:nvPr/>
        </p:nvCxnSpPr>
        <p:spPr>
          <a:xfrm flipH="1">
            <a:off x="4476099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626F043-BAA0-E24D-9763-4035DA80900B}"/>
              </a:ext>
            </a:extLst>
          </p:cNvPr>
          <p:cNvCxnSpPr>
            <a:cxnSpLocks/>
            <a:stCxn id="87" idx="3"/>
            <a:endCxn id="27" idx="0"/>
          </p:cNvCxnSpPr>
          <p:nvPr/>
        </p:nvCxnSpPr>
        <p:spPr>
          <a:xfrm flipH="1">
            <a:off x="4476099" y="3513186"/>
            <a:ext cx="427785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1E11FB6-8851-AB49-9374-2E9399E7023E}"/>
              </a:ext>
            </a:extLst>
          </p:cNvPr>
          <p:cNvCxnSpPr>
            <a:cxnSpLocks/>
            <a:stCxn id="96" idx="3"/>
            <a:endCxn id="27" idx="0"/>
          </p:cNvCxnSpPr>
          <p:nvPr/>
        </p:nvCxnSpPr>
        <p:spPr>
          <a:xfrm flipH="1">
            <a:off x="4476099" y="3513186"/>
            <a:ext cx="5146354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7607323-0E59-3740-A143-166DFFC41B48}"/>
              </a:ext>
            </a:extLst>
          </p:cNvPr>
          <p:cNvCxnSpPr>
            <a:cxnSpLocks/>
            <a:stCxn id="96" idx="3"/>
            <a:endCxn id="36" idx="0"/>
          </p:cNvCxnSpPr>
          <p:nvPr/>
        </p:nvCxnSpPr>
        <p:spPr>
          <a:xfrm flipH="1">
            <a:off x="5344596" y="3513186"/>
            <a:ext cx="427785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EABF1B5-8062-204B-82E6-AE72019C53B4}"/>
              </a:ext>
            </a:extLst>
          </p:cNvPr>
          <p:cNvCxnSpPr>
            <a:cxnSpLocks/>
            <a:stCxn id="87" idx="3"/>
            <a:endCxn id="36" idx="0"/>
          </p:cNvCxnSpPr>
          <p:nvPr/>
        </p:nvCxnSpPr>
        <p:spPr>
          <a:xfrm flipH="1">
            <a:off x="5344596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0E46710-8033-864A-A69C-6D87E174E184}"/>
              </a:ext>
            </a:extLst>
          </p:cNvPr>
          <p:cNvCxnSpPr>
            <a:cxnSpLocks/>
            <a:stCxn id="69" idx="3"/>
            <a:endCxn id="36" idx="0"/>
          </p:cNvCxnSpPr>
          <p:nvPr/>
        </p:nvCxnSpPr>
        <p:spPr>
          <a:xfrm flipH="1">
            <a:off x="5344596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3450D10-6915-D246-9B93-C7C7294D57A2}"/>
              </a:ext>
            </a:extLst>
          </p:cNvPr>
          <p:cNvCxnSpPr>
            <a:cxnSpLocks/>
            <a:stCxn id="60" idx="3"/>
            <a:endCxn id="36" idx="0"/>
          </p:cNvCxnSpPr>
          <p:nvPr/>
        </p:nvCxnSpPr>
        <p:spPr>
          <a:xfrm flipH="1">
            <a:off x="5344596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99D920-3639-ED43-AD50-3B5DE3FF61B6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 flipH="1">
            <a:off x="5344596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4B38E36-298E-8945-9237-2AD464DE6F33}"/>
              </a:ext>
            </a:extLst>
          </p:cNvPr>
          <p:cNvCxnSpPr>
            <a:cxnSpLocks/>
            <a:stCxn id="33" idx="5"/>
            <a:endCxn id="36" idx="0"/>
          </p:cNvCxnSpPr>
          <p:nvPr/>
        </p:nvCxnSpPr>
        <p:spPr>
          <a:xfrm>
            <a:off x="4546915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C399C0E-E9FE-1743-9A18-4AFC02124B97}"/>
              </a:ext>
            </a:extLst>
          </p:cNvPr>
          <p:cNvCxnSpPr>
            <a:cxnSpLocks/>
            <a:stCxn id="24" idx="5"/>
            <a:endCxn id="36" idx="0"/>
          </p:cNvCxnSpPr>
          <p:nvPr/>
        </p:nvCxnSpPr>
        <p:spPr>
          <a:xfrm>
            <a:off x="3678418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8868B68-C54B-DF4B-A5FF-264382A66458}"/>
              </a:ext>
            </a:extLst>
          </p:cNvPr>
          <p:cNvCxnSpPr>
            <a:cxnSpLocks/>
            <a:stCxn id="8" idx="5"/>
            <a:endCxn id="36" idx="0"/>
          </p:cNvCxnSpPr>
          <p:nvPr/>
        </p:nvCxnSpPr>
        <p:spPr>
          <a:xfrm>
            <a:off x="2809921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810130D-6C2C-4543-9484-425186D355A5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2739105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BF5EC81-17E4-A244-9DFA-646092792A8F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 flipH="1">
            <a:off x="2739105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CC6E97F-D848-9F40-9B6F-31528611D2C9}"/>
              </a:ext>
            </a:extLst>
          </p:cNvPr>
          <p:cNvCxnSpPr>
            <a:cxnSpLocks/>
            <a:stCxn id="33" idx="3"/>
            <a:endCxn id="4" idx="0"/>
          </p:cNvCxnSpPr>
          <p:nvPr/>
        </p:nvCxnSpPr>
        <p:spPr>
          <a:xfrm flipH="1">
            <a:off x="2739105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ADAEBAA-B356-2241-ACDD-4A66111A1B3F}"/>
              </a:ext>
            </a:extLst>
          </p:cNvPr>
          <p:cNvCxnSpPr>
            <a:cxnSpLocks/>
            <a:stCxn id="42" idx="3"/>
            <a:endCxn id="4" idx="0"/>
          </p:cNvCxnSpPr>
          <p:nvPr/>
        </p:nvCxnSpPr>
        <p:spPr>
          <a:xfrm flipH="1">
            <a:off x="2739105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6E55117-B9DF-7043-91C5-33F800C25413}"/>
              </a:ext>
            </a:extLst>
          </p:cNvPr>
          <p:cNvCxnSpPr>
            <a:cxnSpLocks/>
            <a:stCxn id="60" idx="3"/>
            <a:endCxn id="4" idx="0"/>
          </p:cNvCxnSpPr>
          <p:nvPr/>
        </p:nvCxnSpPr>
        <p:spPr>
          <a:xfrm flipH="1">
            <a:off x="2739105" y="3513186"/>
            <a:ext cx="427167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2A6D187-8C38-AF44-9478-A5A8966C65B9}"/>
              </a:ext>
            </a:extLst>
          </p:cNvPr>
          <p:cNvCxnSpPr>
            <a:cxnSpLocks/>
            <a:stCxn id="69" idx="3"/>
            <a:endCxn id="4" idx="0"/>
          </p:cNvCxnSpPr>
          <p:nvPr/>
        </p:nvCxnSpPr>
        <p:spPr>
          <a:xfrm flipH="1">
            <a:off x="2739105" y="3513186"/>
            <a:ext cx="514016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C1D6363-19B4-AE4D-B77E-22ABB5F3EAF9}"/>
              </a:ext>
            </a:extLst>
          </p:cNvPr>
          <p:cNvCxnSpPr>
            <a:cxnSpLocks/>
            <a:stCxn id="87" idx="3"/>
            <a:endCxn id="4" idx="0"/>
          </p:cNvCxnSpPr>
          <p:nvPr/>
        </p:nvCxnSpPr>
        <p:spPr>
          <a:xfrm flipH="1">
            <a:off x="2739105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01AC809-721F-9446-9E08-C754CE82F7DA}"/>
              </a:ext>
            </a:extLst>
          </p:cNvPr>
          <p:cNvCxnSpPr>
            <a:cxnSpLocks/>
            <a:stCxn id="96" idx="3"/>
            <a:endCxn id="4" idx="0"/>
          </p:cNvCxnSpPr>
          <p:nvPr/>
        </p:nvCxnSpPr>
        <p:spPr>
          <a:xfrm flipH="1">
            <a:off x="2739105" y="3513186"/>
            <a:ext cx="688334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EE9B770-0E03-D440-9782-A6DA1F1AB7C0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213093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9291887-94C8-B441-9470-986830D1D8EF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6213093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765346D-8163-F54F-9730-5A6FA28BDBC2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6213093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466A61D-BC4A-E147-B88D-26E532925702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6213093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41BE285-D11C-B848-9329-E2C9443EC45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5415412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BDC93D0-1D11-0E4B-9BA8-60F7EAB3F55A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4546915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C68F25DD-9A86-7147-AF09-2EC9F0444DB1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3678418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0157583-C252-4941-8D91-6B57CBBD42A0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09921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6210A68-9924-C142-B0A8-0BAD15FE6134}"/>
              </a:ext>
            </a:extLst>
          </p:cNvPr>
          <p:cNvCxnSpPr>
            <a:cxnSpLocks/>
            <a:stCxn id="69" idx="4"/>
            <a:endCxn id="63" idx="0"/>
          </p:cNvCxnSpPr>
          <p:nvPr/>
        </p:nvCxnSpPr>
        <p:spPr>
          <a:xfrm flipH="1">
            <a:off x="7950087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5CF7555-8C55-7541-A23D-AB1174BF7D73}"/>
              </a:ext>
            </a:extLst>
          </p:cNvPr>
          <p:cNvCxnSpPr>
            <a:cxnSpLocks/>
            <a:stCxn id="87" idx="3"/>
            <a:endCxn id="63" idx="0"/>
          </p:cNvCxnSpPr>
          <p:nvPr/>
        </p:nvCxnSpPr>
        <p:spPr>
          <a:xfrm flipH="1">
            <a:off x="7950087" y="3513186"/>
            <a:ext cx="8038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0B69A20-9338-6743-A3E2-F46B1704EA0F}"/>
              </a:ext>
            </a:extLst>
          </p:cNvPr>
          <p:cNvCxnSpPr>
            <a:cxnSpLocks/>
            <a:stCxn id="96" idx="3"/>
            <a:endCxn id="63" idx="0"/>
          </p:cNvCxnSpPr>
          <p:nvPr/>
        </p:nvCxnSpPr>
        <p:spPr>
          <a:xfrm flipH="1">
            <a:off x="7950087" y="3513186"/>
            <a:ext cx="16723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8F1F23D-629E-A04E-87DA-13CDDF3EA62F}"/>
              </a:ext>
            </a:extLst>
          </p:cNvPr>
          <p:cNvCxnSpPr>
            <a:cxnSpLocks/>
            <a:stCxn id="60" idx="5"/>
            <a:endCxn id="63" idx="0"/>
          </p:cNvCxnSpPr>
          <p:nvPr/>
        </p:nvCxnSpPr>
        <p:spPr>
          <a:xfrm>
            <a:off x="7152406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147E401-595D-3C43-B5B2-7C5FE3EF4C93}"/>
              </a:ext>
            </a:extLst>
          </p:cNvPr>
          <p:cNvCxnSpPr>
            <a:cxnSpLocks/>
            <a:stCxn id="42" idx="5"/>
            <a:endCxn id="63" idx="0"/>
          </p:cNvCxnSpPr>
          <p:nvPr/>
        </p:nvCxnSpPr>
        <p:spPr>
          <a:xfrm>
            <a:off x="5415412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666F432-F58B-2F4A-BA91-6E5E6EFA08D9}"/>
              </a:ext>
            </a:extLst>
          </p:cNvPr>
          <p:cNvCxnSpPr>
            <a:cxnSpLocks/>
            <a:stCxn id="33" idx="5"/>
            <a:endCxn id="63" idx="0"/>
          </p:cNvCxnSpPr>
          <p:nvPr/>
        </p:nvCxnSpPr>
        <p:spPr>
          <a:xfrm>
            <a:off x="4546915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C91DB7C-A726-6549-84FF-135546318B77}"/>
              </a:ext>
            </a:extLst>
          </p:cNvPr>
          <p:cNvCxnSpPr>
            <a:cxnSpLocks/>
            <a:stCxn id="24" idx="5"/>
            <a:endCxn id="63" idx="0"/>
          </p:cNvCxnSpPr>
          <p:nvPr/>
        </p:nvCxnSpPr>
        <p:spPr>
          <a:xfrm>
            <a:off x="3678418" y="3513186"/>
            <a:ext cx="42716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9D0F01A-EC7E-1544-B990-148C2517AB77}"/>
              </a:ext>
            </a:extLst>
          </p:cNvPr>
          <p:cNvCxnSpPr>
            <a:cxnSpLocks/>
            <a:stCxn id="8" idx="5"/>
            <a:endCxn id="63" idx="0"/>
          </p:cNvCxnSpPr>
          <p:nvPr/>
        </p:nvCxnSpPr>
        <p:spPr>
          <a:xfrm>
            <a:off x="2809921" y="3513186"/>
            <a:ext cx="51401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4883986-90BF-EB44-B19A-26B637A8A64D}"/>
              </a:ext>
            </a:extLst>
          </p:cNvPr>
          <p:cNvCxnSpPr>
            <a:cxnSpLocks/>
            <a:stCxn id="87" idx="4"/>
            <a:endCxn id="81" idx="0"/>
          </p:cNvCxnSpPr>
          <p:nvPr/>
        </p:nvCxnSpPr>
        <p:spPr>
          <a:xfrm flipH="1">
            <a:off x="8824771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CAB80EA-AD7D-5747-B202-10E335DD4FC2}"/>
              </a:ext>
            </a:extLst>
          </p:cNvPr>
          <p:cNvCxnSpPr>
            <a:cxnSpLocks/>
            <a:stCxn id="96" idx="3"/>
            <a:endCxn id="81" idx="0"/>
          </p:cNvCxnSpPr>
          <p:nvPr/>
        </p:nvCxnSpPr>
        <p:spPr>
          <a:xfrm flipH="1">
            <a:off x="8824771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6EA4354C-D56B-764B-BAD1-5ED65401D126}"/>
              </a:ext>
            </a:extLst>
          </p:cNvPr>
          <p:cNvCxnSpPr>
            <a:cxnSpLocks/>
            <a:stCxn id="69" idx="5"/>
            <a:endCxn id="81" idx="0"/>
          </p:cNvCxnSpPr>
          <p:nvPr/>
        </p:nvCxnSpPr>
        <p:spPr>
          <a:xfrm>
            <a:off x="8020903" y="3513186"/>
            <a:ext cx="80386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82CA3DA-2484-D548-A978-89E24F0E6483}"/>
              </a:ext>
            </a:extLst>
          </p:cNvPr>
          <p:cNvCxnSpPr>
            <a:cxnSpLocks/>
            <a:stCxn id="60" idx="5"/>
            <a:endCxn id="81" idx="0"/>
          </p:cNvCxnSpPr>
          <p:nvPr/>
        </p:nvCxnSpPr>
        <p:spPr>
          <a:xfrm>
            <a:off x="7152406" y="3513186"/>
            <a:ext cx="167236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4EF872E-211C-214F-9F7A-54EDA6F599F1}"/>
              </a:ext>
            </a:extLst>
          </p:cNvPr>
          <p:cNvCxnSpPr>
            <a:cxnSpLocks/>
            <a:stCxn id="42" idx="5"/>
            <a:endCxn id="81" idx="0"/>
          </p:cNvCxnSpPr>
          <p:nvPr/>
        </p:nvCxnSpPr>
        <p:spPr>
          <a:xfrm>
            <a:off x="5415412" y="3513186"/>
            <a:ext cx="340935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F4BEFF6-537E-624D-9797-B56593DEDAFB}"/>
              </a:ext>
            </a:extLst>
          </p:cNvPr>
          <p:cNvCxnSpPr>
            <a:cxnSpLocks/>
            <a:stCxn id="33" idx="5"/>
            <a:endCxn id="81" idx="0"/>
          </p:cNvCxnSpPr>
          <p:nvPr/>
        </p:nvCxnSpPr>
        <p:spPr>
          <a:xfrm>
            <a:off x="4546915" y="3513186"/>
            <a:ext cx="427785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D1E1A054-A061-0D4E-AE69-25E7FC76A766}"/>
              </a:ext>
            </a:extLst>
          </p:cNvPr>
          <p:cNvCxnSpPr>
            <a:cxnSpLocks/>
            <a:stCxn id="24" idx="5"/>
            <a:endCxn id="81" idx="0"/>
          </p:cNvCxnSpPr>
          <p:nvPr/>
        </p:nvCxnSpPr>
        <p:spPr>
          <a:xfrm>
            <a:off x="3678418" y="3513186"/>
            <a:ext cx="514635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DBAAE10-A36A-AD40-8205-D17AA5415360}"/>
              </a:ext>
            </a:extLst>
          </p:cNvPr>
          <p:cNvCxnSpPr>
            <a:cxnSpLocks/>
            <a:stCxn id="8" idx="5"/>
            <a:endCxn id="81" idx="0"/>
          </p:cNvCxnSpPr>
          <p:nvPr/>
        </p:nvCxnSpPr>
        <p:spPr>
          <a:xfrm>
            <a:off x="2809921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ADA4BF0-57DD-8B40-99CD-95D6993B92A0}"/>
              </a:ext>
            </a:extLst>
          </p:cNvPr>
          <p:cNvCxnSpPr>
            <a:cxnSpLocks/>
            <a:stCxn id="60" idx="4"/>
            <a:endCxn id="54" idx="0"/>
          </p:cNvCxnSpPr>
          <p:nvPr/>
        </p:nvCxnSpPr>
        <p:spPr>
          <a:xfrm flipH="1">
            <a:off x="7081590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98697E52-BA78-AC4D-B2F5-2EC8C12631B4}"/>
              </a:ext>
            </a:extLst>
          </p:cNvPr>
          <p:cNvCxnSpPr>
            <a:cxnSpLocks/>
            <a:stCxn id="69" idx="3"/>
            <a:endCxn id="54" idx="0"/>
          </p:cNvCxnSpPr>
          <p:nvPr/>
        </p:nvCxnSpPr>
        <p:spPr>
          <a:xfrm flipH="1">
            <a:off x="7081590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6E14827-C8A6-EB48-B4AE-40A9C3498918}"/>
              </a:ext>
            </a:extLst>
          </p:cNvPr>
          <p:cNvCxnSpPr>
            <a:cxnSpLocks/>
            <a:stCxn id="87" idx="3"/>
            <a:endCxn id="54" idx="0"/>
          </p:cNvCxnSpPr>
          <p:nvPr/>
        </p:nvCxnSpPr>
        <p:spPr>
          <a:xfrm flipH="1">
            <a:off x="7081590" y="3513186"/>
            <a:ext cx="16723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45AD30F-7D56-D840-885D-CCD7BA46F8D5}"/>
              </a:ext>
            </a:extLst>
          </p:cNvPr>
          <p:cNvCxnSpPr>
            <a:cxnSpLocks/>
            <a:stCxn id="96" idx="3"/>
            <a:endCxn id="54" idx="0"/>
          </p:cNvCxnSpPr>
          <p:nvPr/>
        </p:nvCxnSpPr>
        <p:spPr>
          <a:xfrm flipH="1">
            <a:off x="7081590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5B2F99A-F232-8C48-B6AD-52F387125355}"/>
              </a:ext>
            </a:extLst>
          </p:cNvPr>
          <p:cNvCxnSpPr>
            <a:cxnSpLocks/>
            <a:stCxn id="42" idx="5"/>
            <a:endCxn id="54" idx="0"/>
          </p:cNvCxnSpPr>
          <p:nvPr/>
        </p:nvCxnSpPr>
        <p:spPr>
          <a:xfrm>
            <a:off x="5415412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05E83CC2-EA65-2F40-9ACE-23DD6B607AD9}"/>
              </a:ext>
            </a:extLst>
          </p:cNvPr>
          <p:cNvCxnSpPr>
            <a:cxnSpLocks/>
            <a:stCxn id="33" idx="5"/>
            <a:endCxn id="54" idx="0"/>
          </p:cNvCxnSpPr>
          <p:nvPr/>
        </p:nvCxnSpPr>
        <p:spPr>
          <a:xfrm>
            <a:off x="4546915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0259C4D-0E49-B343-84E2-888B68FDDDFE}"/>
              </a:ext>
            </a:extLst>
          </p:cNvPr>
          <p:cNvCxnSpPr>
            <a:cxnSpLocks/>
            <a:stCxn id="24" idx="5"/>
            <a:endCxn id="54" idx="0"/>
          </p:cNvCxnSpPr>
          <p:nvPr/>
        </p:nvCxnSpPr>
        <p:spPr>
          <a:xfrm>
            <a:off x="3678418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4E8F7F91-AE01-B74A-9B49-910709C47D84}"/>
              </a:ext>
            </a:extLst>
          </p:cNvPr>
          <p:cNvCxnSpPr>
            <a:cxnSpLocks/>
            <a:stCxn id="8" idx="5"/>
            <a:endCxn id="54" idx="0"/>
          </p:cNvCxnSpPr>
          <p:nvPr/>
        </p:nvCxnSpPr>
        <p:spPr>
          <a:xfrm>
            <a:off x="2809921" y="3513186"/>
            <a:ext cx="42716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1275611-E615-8242-862D-EEF9BBDFB6C0}"/>
              </a:ext>
            </a:extLst>
          </p:cNvPr>
          <p:cNvCxnSpPr>
            <a:cxnSpLocks/>
            <a:stCxn id="96" idx="4"/>
            <a:endCxn id="90" idx="0"/>
          </p:cNvCxnSpPr>
          <p:nvPr/>
        </p:nvCxnSpPr>
        <p:spPr>
          <a:xfrm flipH="1">
            <a:off x="9693268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6FC3113-38EE-3245-8C9A-9538FB3858C0}"/>
              </a:ext>
            </a:extLst>
          </p:cNvPr>
          <p:cNvCxnSpPr>
            <a:cxnSpLocks/>
            <a:stCxn id="87" idx="5"/>
            <a:endCxn id="90" idx="0"/>
          </p:cNvCxnSpPr>
          <p:nvPr/>
        </p:nvCxnSpPr>
        <p:spPr>
          <a:xfrm>
            <a:off x="8895587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6AC50B6-BD82-EC49-AECC-340926930E81}"/>
              </a:ext>
            </a:extLst>
          </p:cNvPr>
          <p:cNvCxnSpPr>
            <a:cxnSpLocks/>
            <a:stCxn id="69" idx="5"/>
            <a:endCxn id="90" idx="0"/>
          </p:cNvCxnSpPr>
          <p:nvPr/>
        </p:nvCxnSpPr>
        <p:spPr>
          <a:xfrm>
            <a:off x="8020903" y="3513186"/>
            <a:ext cx="167236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B368ECE5-3A7D-EE4F-A2E6-E60188699CA4}"/>
              </a:ext>
            </a:extLst>
          </p:cNvPr>
          <p:cNvCxnSpPr>
            <a:cxnSpLocks/>
            <a:stCxn id="60" idx="5"/>
            <a:endCxn id="90" idx="0"/>
          </p:cNvCxnSpPr>
          <p:nvPr/>
        </p:nvCxnSpPr>
        <p:spPr>
          <a:xfrm>
            <a:off x="7152406" y="3513186"/>
            <a:ext cx="254086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F321A2C-3F83-654A-8DDC-7F17716D1183}"/>
              </a:ext>
            </a:extLst>
          </p:cNvPr>
          <p:cNvCxnSpPr>
            <a:cxnSpLocks/>
            <a:stCxn id="42" idx="5"/>
            <a:endCxn id="90" idx="0"/>
          </p:cNvCxnSpPr>
          <p:nvPr/>
        </p:nvCxnSpPr>
        <p:spPr>
          <a:xfrm>
            <a:off x="5415412" y="3513186"/>
            <a:ext cx="427785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BBCB0084-323A-F344-A982-99F196FCAAC8}"/>
              </a:ext>
            </a:extLst>
          </p:cNvPr>
          <p:cNvCxnSpPr>
            <a:cxnSpLocks/>
            <a:stCxn id="33" idx="5"/>
            <a:endCxn id="90" idx="0"/>
          </p:cNvCxnSpPr>
          <p:nvPr/>
        </p:nvCxnSpPr>
        <p:spPr>
          <a:xfrm>
            <a:off x="4546915" y="3513186"/>
            <a:ext cx="514635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60D5E-606C-EC48-8711-DDF2751FEFB3}"/>
              </a:ext>
            </a:extLst>
          </p:cNvPr>
          <p:cNvCxnSpPr>
            <a:cxnSpLocks/>
            <a:stCxn id="24" idx="5"/>
            <a:endCxn id="90" idx="0"/>
          </p:cNvCxnSpPr>
          <p:nvPr/>
        </p:nvCxnSpPr>
        <p:spPr>
          <a:xfrm>
            <a:off x="3678418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130992F-2962-4A4E-8A62-76605A5E84F6}"/>
              </a:ext>
            </a:extLst>
          </p:cNvPr>
          <p:cNvCxnSpPr>
            <a:cxnSpLocks/>
            <a:stCxn id="8" idx="5"/>
            <a:endCxn id="90" idx="0"/>
          </p:cNvCxnSpPr>
          <p:nvPr/>
        </p:nvCxnSpPr>
        <p:spPr>
          <a:xfrm>
            <a:off x="2809921" y="3513186"/>
            <a:ext cx="688334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Up Arrow 98">
            <a:extLst>
              <a:ext uri="{FF2B5EF4-FFF2-40B4-BE49-F238E27FC236}">
                <a16:creationId xmlns:a16="http://schemas.microsoft.com/office/drawing/2014/main" id="{E5F8673A-4627-0649-AEFC-8405835BADCE}"/>
              </a:ext>
            </a:extLst>
          </p:cNvPr>
          <p:cNvSpPr/>
          <p:nvPr/>
        </p:nvSpPr>
        <p:spPr>
          <a:xfrm>
            <a:off x="2577995" y="903165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21B54-C358-8A4E-B27A-4FBE1E707C65}"/>
              </a:ext>
            </a:extLst>
          </p:cNvPr>
          <p:cNvSpPr/>
          <p:nvPr/>
        </p:nvSpPr>
        <p:spPr>
          <a:xfrm>
            <a:off x="2373345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[CLS]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53F6A2-D983-CC40-B6F4-84284AAC0D6F}"/>
              </a:ext>
            </a:extLst>
          </p:cNvPr>
          <p:cNvSpPr/>
          <p:nvPr/>
        </p:nvSpPr>
        <p:spPr>
          <a:xfrm>
            <a:off x="2373345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[CLS]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07B4B-7E5A-B648-A5F9-9206E8E22112}"/>
              </a:ext>
            </a:extLst>
          </p:cNvPr>
          <p:cNvSpPr/>
          <p:nvPr/>
        </p:nvSpPr>
        <p:spPr>
          <a:xfrm>
            <a:off x="2373345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[CLS]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5A633FB-25F5-9441-B2E0-061673BB0EE2}"/>
              </a:ext>
            </a:extLst>
          </p:cNvPr>
          <p:cNvSpPr/>
          <p:nvPr/>
        </p:nvSpPr>
        <p:spPr>
          <a:xfrm>
            <a:off x="2577997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1358D4-764A-D846-BC25-743C31C7306B}"/>
              </a:ext>
            </a:extLst>
          </p:cNvPr>
          <p:cNvSpPr/>
          <p:nvPr/>
        </p:nvSpPr>
        <p:spPr>
          <a:xfrm>
            <a:off x="2638957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1D7DEE-00F6-3544-8A1F-DFFB13FA3A09}"/>
              </a:ext>
            </a:extLst>
          </p:cNvPr>
          <p:cNvSpPr/>
          <p:nvPr/>
        </p:nvSpPr>
        <p:spPr>
          <a:xfrm>
            <a:off x="2638956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81F16-C321-324E-B35B-924C3D16F0E6}"/>
              </a:ext>
            </a:extLst>
          </p:cNvPr>
          <p:cNvSpPr/>
          <p:nvPr/>
        </p:nvSpPr>
        <p:spPr>
          <a:xfrm>
            <a:off x="3241842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E450A9A-7D90-8548-8468-5EC2582850A7}"/>
              </a:ext>
            </a:extLst>
          </p:cNvPr>
          <p:cNvSpPr/>
          <p:nvPr/>
        </p:nvSpPr>
        <p:spPr>
          <a:xfrm>
            <a:off x="3241842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A0429-3500-A047-9780-207B247D5E7F}"/>
              </a:ext>
            </a:extLst>
          </p:cNvPr>
          <p:cNvSpPr/>
          <p:nvPr/>
        </p:nvSpPr>
        <p:spPr>
          <a:xfrm>
            <a:off x="3241842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9811E4D-CC7E-AD47-8D2F-15A3E70FB45E}"/>
              </a:ext>
            </a:extLst>
          </p:cNvPr>
          <p:cNvSpPr/>
          <p:nvPr/>
        </p:nvSpPr>
        <p:spPr>
          <a:xfrm>
            <a:off x="3446494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98A3B1-386B-C540-8BD8-4734A19868BC}"/>
              </a:ext>
            </a:extLst>
          </p:cNvPr>
          <p:cNvSpPr/>
          <p:nvPr/>
        </p:nvSpPr>
        <p:spPr>
          <a:xfrm>
            <a:off x="3507454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7EC604-AE53-9B48-94CF-00342917FE3D}"/>
              </a:ext>
            </a:extLst>
          </p:cNvPr>
          <p:cNvSpPr/>
          <p:nvPr/>
        </p:nvSpPr>
        <p:spPr>
          <a:xfrm>
            <a:off x="3507453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8EFFF0-5000-FB4C-8011-9B94F613C869}"/>
              </a:ext>
            </a:extLst>
          </p:cNvPr>
          <p:cNvSpPr/>
          <p:nvPr/>
        </p:nvSpPr>
        <p:spPr>
          <a:xfrm>
            <a:off x="4110339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FD4D198-27EA-5140-BE45-1FCE050416F9}"/>
              </a:ext>
            </a:extLst>
          </p:cNvPr>
          <p:cNvSpPr/>
          <p:nvPr/>
        </p:nvSpPr>
        <p:spPr>
          <a:xfrm>
            <a:off x="4110339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3ACFCC-7C12-6E4E-8BAD-3D4D45A25EAB}"/>
              </a:ext>
            </a:extLst>
          </p:cNvPr>
          <p:cNvSpPr/>
          <p:nvPr/>
        </p:nvSpPr>
        <p:spPr>
          <a:xfrm>
            <a:off x="4110339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2</a:t>
            </a:r>
            <a:endParaRPr lang="en-US" sz="1200" dirty="0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AB9B2B0A-6701-E647-8A46-0DAB95C85129}"/>
              </a:ext>
            </a:extLst>
          </p:cNvPr>
          <p:cNvSpPr/>
          <p:nvPr/>
        </p:nvSpPr>
        <p:spPr>
          <a:xfrm>
            <a:off x="4314991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181243-21E9-8C4E-BAD9-3D2976F92C0D}"/>
              </a:ext>
            </a:extLst>
          </p:cNvPr>
          <p:cNvSpPr/>
          <p:nvPr/>
        </p:nvSpPr>
        <p:spPr>
          <a:xfrm>
            <a:off x="4375951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8C6FD9-A169-CF42-BAE6-721714080DA4}"/>
              </a:ext>
            </a:extLst>
          </p:cNvPr>
          <p:cNvSpPr/>
          <p:nvPr/>
        </p:nvSpPr>
        <p:spPr>
          <a:xfrm>
            <a:off x="4375950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36FFA-E456-574D-BA75-00E8F4BD653B}"/>
              </a:ext>
            </a:extLst>
          </p:cNvPr>
          <p:cNvSpPr/>
          <p:nvPr/>
        </p:nvSpPr>
        <p:spPr>
          <a:xfrm>
            <a:off x="4978836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3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BF3AB5C-97E3-4841-A674-480260AA7FF1}"/>
              </a:ext>
            </a:extLst>
          </p:cNvPr>
          <p:cNvSpPr/>
          <p:nvPr/>
        </p:nvSpPr>
        <p:spPr>
          <a:xfrm>
            <a:off x="4978836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BE69E9-D33D-254A-97CF-8369C0D92117}"/>
              </a:ext>
            </a:extLst>
          </p:cNvPr>
          <p:cNvSpPr/>
          <p:nvPr/>
        </p:nvSpPr>
        <p:spPr>
          <a:xfrm>
            <a:off x="4978836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3</a:t>
            </a:r>
            <a:endParaRPr lang="en-US" sz="1200" dirty="0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B507B5B5-BAD6-EF4D-9B83-E1ECB4DD2BAB}"/>
              </a:ext>
            </a:extLst>
          </p:cNvPr>
          <p:cNvSpPr/>
          <p:nvPr/>
        </p:nvSpPr>
        <p:spPr>
          <a:xfrm>
            <a:off x="5183488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CAB022-B6B4-5A49-9541-5A789E351423}"/>
              </a:ext>
            </a:extLst>
          </p:cNvPr>
          <p:cNvSpPr/>
          <p:nvPr/>
        </p:nvSpPr>
        <p:spPr>
          <a:xfrm>
            <a:off x="5244448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8E861D-F8D3-6D47-83C1-DB0E40062772}"/>
              </a:ext>
            </a:extLst>
          </p:cNvPr>
          <p:cNvSpPr/>
          <p:nvPr/>
        </p:nvSpPr>
        <p:spPr>
          <a:xfrm>
            <a:off x="5244447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3BCCF6-0973-7443-8446-D039722E1378}"/>
              </a:ext>
            </a:extLst>
          </p:cNvPr>
          <p:cNvSpPr/>
          <p:nvPr/>
        </p:nvSpPr>
        <p:spPr>
          <a:xfrm>
            <a:off x="6715830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n-2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231E915-904F-AA40-B265-460CEB45B3F0}"/>
              </a:ext>
            </a:extLst>
          </p:cNvPr>
          <p:cNvSpPr/>
          <p:nvPr/>
        </p:nvSpPr>
        <p:spPr>
          <a:xfrm>
            <a:off x="6715830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n-2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79DBFD-E2EE-4946-A68B-3FF1C49EFD18}"/>
              </a:ext>
            </a:extLst>
          </p:cNvPr>
          <p:cNvSpPr/>
          <p:nvPr/>
        </p:nvSpPr>
        <p:spPr>
          <a:xfrm>
            <a:off x="6715830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n-2</a:t>
            </a:r>
            <a:endParaRPr lang="en-US" sz="1200" dirty="0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EE5A8A5B-0DAF-B341-B9CF-11D5DD2BFBC6}"/>
              </a:ext>
            </a:extLst>
          </p:cNvPr>
          <p:cNvSpPr/>
          <p:nvPr/>
        </p:nvSpPr>
        <p:spPr>
          <a:xfrm>
            <a:off x="6920482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899A58-AB82-8748-B548-201EB77BE991}"/>
              </a:ext>
            </a:extLst>
          </p:cNvPr>
          <p:cNvSpPr/>
          <p:nvPr/>
        </p:nvSpPr>
        <p:spPr>
          <a:xfrm>
            <a:off x="6981442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B1B17CC-241D-A04F-9EAD-3E805C0337B5}"/>
              </a:ext>
            </a:extLst>
          </p:cNvPr>
          <p:cNvSpPr/>
          <p:nvPr/>
        </p:nvSpPr>
        <p:spPr>
          <a:xfrm>
            <a:off x="6981441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B3B14B-1823-DE45-BCA0-5082495C04AB}"/>
              </a:ext>
            </a:extLst>
          </p:cNvPr>
          <p:cNvSpPr/>
          <p:nvPr/>
        </p:nvSpPr>
        <p:spPr>
          <a:xfrm>
            <a:off x="7584327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n-1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8C6E118-CAEA-9D4A-8542-296B991FC8F5}"/>
              </a:ext>
            </a:extLst>
          </p:cNvPr>
          <p:cNvSpPr/>
          <p:nvPr/>
        </p:nvSpPr>
        <p:spPr>
          <a:xfrm>
            <a:off x="7584327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n-1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56BAA8-B4B8-FB40-A270-25A477DAA062}"/>
              </a:ext>
            </a:extLst>
          </p:cNvPr>
          <p:cNvSpPr/>
          <p:nvPr/>
        </p:nvSpPr>
        <p:spPr>
          <a:xfrm>
            <a:off x="7584327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n-1</a:t>
            </a:r>
            <a:endParaRPr lang="en-US" sz="1200" dirty="0"/>
          </a:p>
        </p:txBody>
      </p:sp>
      <p:sp>
        <p:nvSpPr>
          <p:cNvPr id="66" name="Up Arrow 65">
            <a:extLst>
              <a:ext uri="{FF2B5EF4-FFF2-40B4-BE49-F238E27FC236}">
                <a16:creationId xmlns:a16="http://schemas.microsoft.com/office/drawing/2014/main" id="{DC9405B7-23E5-5B4F-BDAB-F74B7276ECB2}"/>
              </a:ext>
            </a:extLst>
          </p:cNvPr>
          <p:cNvSpPr/>
          <p:nvPr/>
        </p:nvSpPr>
        <p:spPr>
          <a:xfrm>
            <a:off x="7788979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0AE2869-3A0D-E141-B1F4-17844A2B9B80}"/>
              </a:ext>
            </a:extLst>
          </p:cNvPr>
          <p:cNvSpPr/>
          <p:nvPr/>
        </p:nvSpPr>
        <p:spPr>
          <a:xfrm>
            <a:off x="7849939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A6B54F4-2C86-4949-AB6F-B10750C24F78}"/>
              </a:ext>
            </a:extLst>
          </p:cNvPr>
          <p:cNvSpPr/>
          <p:nvPr/>
        </p:nvSpPr>
        <p:spPr>
          <a:xfrm>
            <a:off x="7849938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4BE8D8-B4F3-E048-9B03-EB958C519BE8}"/>
              </a:ext>
            </a:extLst>
          </p:cNvPr>
          <p:cNvSpPr/>
          <p:nvPr/>
        </p:nvSpPr>
        <p:spPr>
          <a:xfrm>
            <a:off x="8459011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/>
              <a:t>E</a:t>
            </a:r>
            <a:r>
              <a:rPr lang="en-US" i="1" baseline="-25000" dirty="0" err="1"/>
              <a:t>n</a:t>
            </a:r>
            <a:endParaRPr lang="en-US" i="1" baseline="-25000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32FCD67-453E-094C-86B9-DBAD50624B2B}"/>
              </a:ext>
            </a:extLst>
          </p:cNvPr>
          <p:cNvSpPr/>
          <p:nvPr/>
        </p:nvSpPr>
        <p:spPr>
          <a:xfrm>
            <a:off x="8459011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FEF7CC-DFF6-6A40-9D6C-DDD25AB863B2}"/>
              </a:ext>
            </a:extLst>
          </p:cNvPr>
          <p:cNvSpPr/>
          <p:nvPr/>
        </p:nvSpPr>
        <p:spPr>
          <a:xfrm>
            <a:off x="8459011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n</a:t>
            </a:r>
            <a:endParaRPr lang="en-US" sz="1200" dirty="0"/>
          </a:p>
        </p:txBody>
      </p:sp>
      <p:sp>
        <p:nvSpPr>
          <p:cNvPr id="84" name="Up Arrow 83">
            <a:extLst>
              <a:ext uri="{FF2B5EF4-FFF2-40B4-BE49-F238E27FC236}">
                <a16:creationId xmlns:a16="http://schemas.microsoft.com/office/drawing/2014/main" id="{777A62E5-A51F-474F-ABE2-7BBC76B50620}"/>
              </a:ext>
            </a:extLst>
          </p:cNvPr>
          <p:cNvSpPr/>
          <p:nvPr/>
        </p:nvSpPr>
        <p:spPr>
          <a:xfrm>
            <a:off x="8663663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CF78B9-67BD-5947-ABD5-5E19B583B5EC}"/>
              </a:ext>
            </a:extLst>
          </p:cNvPr>
          <p:cNvSpPr/>
          <p:nvPr/>
        </p:nvSpPr>
        <p:spPr>
          <a:xfrm>
            <a:off x="8724623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5F177E5-22F6-AE41-9899-3CC897849581}"/>
              </a:ext>
            </a:extLst>
          </p:cNvPr>
          <p:cNvSpPr/>
          <p:nvPr/>
        </p:nvSpPr>
        <p:spPr>
          <a:xfrm>
            <a:off x="8724622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E8E795-9912-FF45-8640-D97716E35A79}"/>
              </a:ext>
            </a:extLst>
          </p:cNvPr>
          <p:cNvSpPr/>
          <p:nvPr/>
        </p:nvSpPr>
        <p:spPr>
          <a:xfrm>
            <a:off x="9327508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[SEP]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615F6B2-50B1-CE42-BFAC-40EFE5818251}"/>
              </a:ext>
            </a:extLst>
          </p:cNvPr>
          <p:cNvSpPr/>
          <p:nvPr/>
        </p:nvSpPr>
        <p:spPr>
          <a:xfrm>
            <a:off x="9327508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[SEP]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0D3395C-E450-1146-8326-78AEABC4ED44}"/>
              </a:ext>
            </a:extLst>
          </p:cNvPr>
          <p:cNvSpPr/>
          <p:nvPr/>
        </p:nvSpPr>
        <p:spPr>
          <a:xfrm>
            <a:off x="9327508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[SEP]</a:t>
            </a:r>
          </a:p>
        </p:txBody>
      </p:sp>
      <p:sp>
        <p:nvSpPr>
          <p:cNvPr id="93" name="Up Arrow 92">
            <a:extLst>
              <a:ext uri="{FF2B5EF4-FFF2-40B4-BE49-F238E27FC236}">
                <a16:creationId xmlns:a16="http://schemas.microsoft.com/office/drawing/2014/main" id="{24AECA5B-CED6-7543-9343-24B895FB70B1}"/>
              </a:ext>
            </a:extLst>
          </p:cNvPr>
          <p:cNvSpPr/>
          <p:nvPr/>
        </p:nvSpPr>
        <p:spPr>
          <a:xfrm>
            <a:off x="9532160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61D51D9-4827-2D41-BBFF-03468CA3B89E}"/>
              </a:ext>
            </a:extLst>
          </p:cNvPr>
          <p:cNvSpPr/>
          <p:nvPr/>
        </p:nvSpPr>
        <p:spPr>
          <a:xfrm>
            <a:off x="9593120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6062D2A-E3F0-844C-9A5E-3A096AB44760}"/>
              </a:ext>
            </a:extLst>
          </p:cNvPr>
          <p:cNvSpPr/>
          <p:nvPr/>
        </p:nvSpPr>
        <p:spPr>
          <a:xfrm>
            <a:off x="9593119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858F87E-E5AD-1941-B7FA-D516648D87B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09920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B092AA-48C8-3A45-B9E9-9FF9E3BEFE1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607602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C9A6CBB-E9FF-6D4B-B081-04CF58D13451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242D315-6DE2-D245-B965-259A565A73F4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4B7FC5-35FF-B24E-910F-F92FEAF49F01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1634088-2E0E-AB47-A97C-2F06C423662D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900994A-CD78-B342-AECE-7014A94FE668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507553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2CD6C63-7ACA-6849-B624-E3D19061F66E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B65B5CF-C0BD-3F4A-BACB-10FD7047F3FF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476099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C1D9098-F0B9-F34B-86D8-D5B21C5D049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678417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1055901-A71C-2C4B-8B8E-B86D2BD67DE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809919" y="2875319"/>
            <a:ext cx="15953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0E2E4D1-1046-8843-B71A-DBB3075B1119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546915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7736011-4F86-7243-BDA0-9FE5ED143B19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546915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27282CE-DBE4-A040-B32F-2B2D539B1969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546915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04E440D-FA03-6043-A293-71542A4F7FA8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546915" y="2875319"/>
            <a:ext cx="420704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FD1905F-73F2-694F-9EEB-F01DA26C1BBB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546915" y="2875319"/>
            <a:ext cx="507553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C2261C4-B174-9843-8ED6-37723EE78823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420704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3B345D2-C8A1-1A47-8AFA-7A7A1E7EBFDB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333854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F638E59-747E-BD46-8BC3-F8321EADF253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409681-C227-444A-BDAA-5CF591A6878D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237A460-D680-5042-BD25-DD4DA725DAE8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344596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71C6AAE-D758-4349-98D8-4E726B2EE27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546914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7A3CAB0-2FA2-4B43-A280-190B5A3991B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678417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80598C0-FB21-1141-BC75-8F7E77E79A2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809920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E4ABE8C-2859-6E48-9607-F391927A31B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739105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97758B7-9B91-0743-87B1-BBA704EB6541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FC62F38-657C-4941-A9AB-FD8C6871E14B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A3AA0E5-2A11-5D45-B98E-F9C95B0A3E78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0A3B524-E4C3-334B-8001-243DA483006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A42569D-823C-2A47-9C21-D8313E2DA13D}"/>
              </a:ext>
            </a:extLst>
          </p:cNvPr>
          <p:cNvCxnSpPr>
            <a:cxnSpLocks/>
          </p:cNvCxnSpPr>
          <p:nvPr/>
        </p:nvCxnSpPr>
        <p:spPr>
          <a:xfrm flipH="1">
            <a:off x="2809919" y="2875319"/>
            <a:ext cx="50693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C542319D-AEC9-3043-8148-0601BF4E948B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7950087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936114-FAE3-E94D-B940-0EDE429DC78A}"/>
              </a:ext>
            </a:extLst>
          </p:cNvPr>
          <p:cNvCxnSpPr>
            <a:cxnSpLocks/>
            <a:endCxn id="69" idx="7"/>
          </p:cNvCxnSpPr>
          <p:nvPr/>
        </p:nvCxnSpPr>
        <p:spPr>
          <a:xfrm flipH="1">
            <a:off x="8020903" y="2875319"/>
            <a:ext cx="7330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A2E644B-91FD-394A-9ED9-C158F6BD205D}"/>
              </a:ext>
            </a:extLst>
          </p:cNvPr>
          <p:cNvCxnSpPr>
            <a:cxnSpLocks/>
            <a:endCxn id="69" idx="7"/>
          </p:cNvCxnSpPr>
          <p:nvPr/>
        </p:nvCxnSpPr>
        <p:spPr>
          <a:xfrm flipH="1">
            <a:off x="8020903" y="2875319"/>
            <a:ext cx="160154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2945B7B-C51A-5F49-B3F0-C404DEF6661C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152405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B99FA40-2967-504A-B077-4D15D8B4172F}"/>
              </a:ext>
            </a:extLst>
          </p:cNvPr>
          <p:cNvCxnSpPr>
            <a:cxnSpLocks/>
          </p:cNvCxnSpPr>
          <p:nvPr/>
        </p:nvCxnSpPr>
        <p:spPr>
          <a:xfrm>
            <a:off x="5415411" y="2875319"/>
            <a:ext cx="246386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15956F0-2957-6C43-8A3F-9AC0907CC128}"/>
              </a:ext>
            </a:extLst>
          </p:cNvPr>
          <p:cNvCxnSpPr>
            <a:cxnSpLocks/>
          </p:cNvCxnSpPr>
          <p:nvPr/>
        </p:nvCxnSpPr>
        <p:spPr>
          <a:xfrm>
            <a:off x="4546914" y="2875319"/>
            <a:ext cx="333235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1C4FCDE-71CD-2248-A4B0-AF39A889C3F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678417" y="2875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3409D76-563F-E748-BCBC-C3F9FCF715A8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24771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8AB1F2F-BA7D-034F-A566-D9D0376C27F0}"/>
              </a:ext>
            </a:extLst>
          </p:cNvPr>
          <p:cNvCxnSpPr>
            <a:cxnSpLocks/>
            <a:endCxn id="87" idx="7"/>
          </p:cNvCxnSpPr>
          <p:nvPr/>
        </p:nvCxnSpPr>
        <p:spPr>
          <a:xfrm flipH="1">
            <a:off x="8895587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B118ED2-42A1-8A40-BEA5-714142E94E0E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8020902" y="2875319"/>
            <a:ext cx="73305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09A01D2-E02E-B84E-876A-45D16A8E6372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152405" y="2875319"/>
            <a:ext cx="160155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5FCEC94C-64F2-8745-8751-44579AE928D4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415411" y="2875319"/>
            <a:ext cx="333854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2CDA91D4-61D0-4A42-B4AC-F7978CCB7E5A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4546914" y="2875319"/>
            <a:ext cx="420704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B08B792-20C0-BE4A-8B99-708CD986D422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678417" y="2875319"/>
            <a:ext cx="507553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4A0FCD7-1AC0-7641-9797-F31A9F97217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2809920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A3990C6-450E-174E-A065-0EBE03EA392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081590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F419262-E6AC-9844-B743-0E3FB3A15544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7152406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EF2C7FB-F20D-0D4F-A087-B917658499BA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7152406" y="2875319"/>
            <a:ext cx="160154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7136E0-086F-F34A-90C3-2F00F49FEE71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7152406" y="2875319"/>
            <a:ext cx="247004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3EFCA04-3D90-0E4A-BC53-342B713E129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415411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6996811B-42F7-3143-B584-E44FE33D725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546914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933E563-433A-E64E-AF38-18CD4B5895ED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678417" y="2875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EA51427-265C-A745-9A0E-94D921544FEB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693268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A0E3C65-6046-0A4A-91E9-6772A9AEDBCE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8895586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F2DEA488-25B6-9D48-9C46-EE97D1E2EF9C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8020902" y="2875319"/>
            <a:ext cx="160155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565F941-385E-AB45-825F-38EF7F6FEED6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152405" y="2875319"/>
            <a:ext cx="247004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200A9792-00E7-A748-B4B2-36D96BA71380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EC6003C8-F2AF-4140-862F-2B181F593B39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92D3CC04-26A8-1048-94A3-3D26D27E5A58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546914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F78E4B4F-A321-5E49-AC11-428312BAEC0C}"/>
              </a:ext>
            </a:extLst>
          </p:cNvPr>
          <p:cNvCxnSpPr>
            <a:cxnSpLocks/>
          </p:cNvCxnSpPr>
          <p:nvPr/>
        </p:nvCxnSpPr>
        <p:spPr>
          <a:xfrm>
            <a:off x="2809918" y="2242319"/>
            <a:ext cx="50693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B1C11EC-19D1-7D4B-9409-23CADD4C31D9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D4EC001D-0AB8-4242-A44A-B5ABA0BC1CF7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6D8F025A-BB31-6448-A5BF-B00BE1E11B40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1F71C9-47FA-474A-B501-D9D634BC414D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95DCD619-AEC2-CA4C-99BD-76000347DC0B}"/>
              </a:ext>
            </a:extLst>
          </p:cNvPr>
          <p:cNvCxnSpPr>
            <a:cxnSpLocks/>
          </p:cNvCxnSpPr>
          <p:nvPr/>
        </p:nvCxnSpPr>
        <p:spPr>
          <a:xfrm>
            <a:off x="3607601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93341DCA-B752-4B4F-B708-185ED97650C8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D5C8E030-7EF9-3B46-83DD-9DC5DACA8FA5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478EF494-0C9F-D344-B4D1-D8C47A56DFCD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98DB4334-42FD-3845-8C88-C158976CD92E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D73CA693-6A1F-6342-8FD2-21D511C1F66C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BADD9138-00DD-AA4E-BA78-E9FD477F67CE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4546914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66922609-6405-DF4B-AE92-846DEB7FF33E}"/>
              </a:ext>
            </a:extLst>
          </p:cNvPr>
          <p:cNvCxnSpPr>
            <a:cxnSpLocks/>
          </p:cNvCxnSpPr>
          <p:nvPr/>
        </p:nvCxnSpPr>
        <p:spPr>
          <a:xfrm>
            <a:off x="4476098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6196A8A4-315A-694A-A25E-1B90A5D3C30E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0BD36534-78F2-734B-A7FB-63E0B2C2AF97}"/>
              </a:ext>
            </a:extLst>
          </p:cNvPr>
          <p:cNvCxnSpPr>
            <a:cxnSpLocks/>
          </p:cNvCxnSpPr>
          <p:nvPr/>
        </p:nvCxnSpPr>
        <p:spPr>
          <a:xfrm>
            <a:off x="2809918" y="2242319"/>
            <a:ext cx="15953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3D1006EF-CEFE-CD40-A7CA-BB8E91AB9DB3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171F909B-50A4-4449-BF22-22F2DF20788E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A54566B8-3973-0B48-A761-F72E4E554F62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841B4D7B-62A1-D842-B5B2-C58BAC35D1FC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4546914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8E0B56CB-1892-C840-B368-2E65F3191D27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8DBBF3D2-9BE1-C443-B518-7DDEC1A7D975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9FDD2ED6-EE7C-EE4E-AB58-A01450AD292E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3FE1EFA-C689-9C4F-834C-650D48C8F8F5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B5200CED-0166-D54C-ACBE-F41E445E9611}"/>
              </a:ext>
            </a:extLst>
          </p:cNvPr>
          <p:cNvCxnSpPr>
            <a:cxnSpLocks/>
          </p:cNvCxnSpPr>
          <p:nvPr/>
        </p:nvCxnSpPr>
        <p:spPr>
          <a:xfrm>
            <a:off x="5344595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4388FBEB-BDB7-2C43-88D4-3EB5C9637BBB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CAAB5EFE-0F46-4D4C-97DC-796C08FDD735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BDA2F61-270C-7D41-8D9E-55D64A6B23A5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6FF60609-1112-8248-BDF1-24E72F4DFF45}"/>
              </a:ext>
            </a:extLst>
          </p:cNvPr>
          <p:cNvCxnSpPr>
            <a:cxnSpLocks/>
          </p:cNvCxnSpPr>
          <p:nvPr/>
        </p:nvCxnSpPr>
        <p:spPr>
          <a:xfrm>
            <a:off x="2739104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5BBFF3D9-8CE0-F143-9220-0BC5CC6D910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70745DF-AD82-004F-A938-5D4B9BEBDA8F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01E6E539-0F1D-2940-B519-46840E75789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8716E6A-4BFC-3346-88D3-77D6BE5EDA33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B1ED700D-B763-DC49-9AA9-78156F4B6072}"/>
              </a:ext>
            </a:extLst>
          </p:cNvPr>
          <p:cNvCxnSpPr>
            <a:cxnSpLocks/>
          </p:cNvCxnSpPr>
          <p:nvPr/>
        </p:nvCxnSpPr>
        <p:spPr>
          <a:xfrm flipH="1">
            <a:off x="2809918" y="2242319"/>
            <a:ext cx="50693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51488FD-5639-C34D-992E-BC5ED8EA41C5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4ECAE2B3-5892-9743-8006-985BDF7AF987}"/>
              </a:ext>
            </a:extLst>
          </p:cNvPr>
          <p:cNvCxnSpPr>
            <a:cxnSpLocks/>
          </p:cNvCxnSpPr>
          <p:nvPr/>
        </p:nvCxnSpPr>
        <p:spPr>
          <a:xfrm>
            <a:off x="7950086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997C4D08-0B9C-AB41-B8DD-84F8BF817339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8020902" y="2237452"/>
            <a:ext cx="7330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286886D-FE92-3A46-8637-E7ED9336D9FF}"/>
              </a:ext>
            </a:extLst>
          </p:cNvPr>
          <p:cNvCxnSpPr>
            <a:cxnSpLocks/>
          </p:cNvCxnSpPr>
          <p:nvPr/>
        </p:nvCxnSpPr>
        <p:spPr>
          <a:xfrm>
            <a:off x="7152404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EC5341CE-28B0-734F-A1F2-6E475C34209B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246386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B17E2646-6BDA-184C-ACBC-E4743C8EC259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333235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8B78587-1D1F-2C41-B879-FE216F342E51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514D89D4-7662-384B-B13B-F175AACD7C02}"/>
              </a:ext>
            </a:extLst>
          </p:cNvPr>
          <p:cNvCxnSpPr>
            <a:cxnSpLocks/>
          </p:cNvCxnSpPr>
          <p:nvPr/>
        </p:nvCxnSpPr>
        <p:spPr>
          <a:xfrm>
            <a:off x="8824770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6A155B25-7DA2-5148-ACB9-FBBBC9DF784B}"/>
              </a:ext>
            </a:extLst>
          </p:cNvPr>
          <p:cNvCxnSpPr>
            <a:cxnSpLocks/>
          </p:cNvCxnSpPr>
          <p:nvPr/>
        </p:nvCxnSpPr>
        <p:spPr>
          <a:xfrm flipH="1">
            <a:off x="8895586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1F42A45D-7FB5-F745-BE1E-5CC685460405}"/>
              </a:ext>
            </a:extLst>
          </p:cNvPr>
          <p:cNvCxnSpPr>
            <a:cxnSpLocks/>
            <a:stCxn id="68" idx="5"/>
          </p:cNvCxnSpPr>
          <p:nvPr/>
        </p:nvCxnSpPr>
        <p:spPr>
          <a:xfrm>
            <a:off x="8020902" y="2237452"/>
            <a:ext cx="7330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F7644314-EE5E-6343-B8F5-BD769588DD14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EB569D2B-F0D3-6741-AE02-5E041295B365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1D745C08-E71E-8E41-BDD1-41D2A8E66E9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546914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84516AA3-C795-C142-9011-34DC2CA95652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99200233-54DB-8F49-86DC-9A952C9E3C82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845EF28C-4CF7-0F49-8282-7C1B10938BFA}"/>
              </a:ext>
            </a:extLst>
          </p:cNvPr>
          <p:cNvCxnSpPr>
            <a:cxnSpLocks/>
          </p:cNvCxnSpPr>
          <p:nvPr/>
        </p:nvCxnSpPr>
        <p:spPr>
          <a:xfrm>
            <a:off x="7081589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B29449CF-11C3-F447-AA78-5B8ABFFB2559}"/>
              </a:ext>
            </a:extLst>
          </p:cNvPr>
          <p:cNvCxnSpPr>
            <a:cxnSpLocks/>
          </p:cNvCxnSpPr>
          <p:nvPr/>
        </p:nvCxnSpPr>
        <p:spPr>
          <a:xfrm flipH="1">
            <a:off x="7152405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3164CC9F-A0CA-7048-977A-F164B51CC945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77E56E17-0C9E-A84F-B127-CCB49DDB760B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8020902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DE941E5E-CA14-BA40-9BD9-4E4C0F1F90D0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F018C158-B5EF-484A-B45C-0D64AF16E313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74569DC5-DCA5-224B-BC11-516EE46632C6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142B8E20-6BD2-ED49-A157-402061866C51}"/>
              </a:ext>
            </a:extLst>
          </p:cNvPr>
          <p:cNvCxnSpPr>
            <a:cxnSpLocks/>
          </p:cNvCxnSpPr>
          <p:nvPr/>
        </p:nvCxnSpPr>
        <p:spPr>
          <a:xfrm>
            <a:off x="9693267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9E14F7B6-B841-7149-9275-DCB825A5D52E}"/>
              </a:ext>
            </a:extLst>
          </p:cNvPr>
          <p:cNvCxnSpPr>
            <a:cxnSpLocks/>
          </p:cNvCxnSpPr>
          <p:nvPr/>
        </p:nvCxnSpPr>
        <p:spPr>
          <a:xfrm>
            <a:off x="8895585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3A46EC9-7AC5-5441-AA50-B80F21428509}"/>
              </a:ext>
            </a:extLst>
          </p:cNvPr>
          <p:cNvCxnSpPr>
            <a:cxnSpLocks/>
            <a:stCxn id="68" idx="5"/>
          </p:cNvCxnSpPr>
          <p:nvPr/>
        </p:nvCxnSpPr>
        <p:spPr>
          <a:xfrm>
            <a:off x="8020902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63515DF2-9AEC-EB4F-B2CD-11BDCFDE199C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83F5BEA3-8C67-2245-919B-28A45F7170D4}"/>
              </a:ext>
            </a:extLst>
          </p:cNvPr>
          <p:cNvCxnSpPr>
            <a:cxnSpLocks/>
            <a:stCxn id="23" idx="0"/>
            <a:endCxn id="15" idx="2"/>
          </p:cNvCxnSpPr>
          <p:nvPr/>
        </p:nvCxnSpPr>
        <p:spPr>
          <a:xfrm flipV="1">
            <a:off x="3607602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B9ED156A-15A7-4B40-8C07-1CFCA15DA0B9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V="1">
            <a:off x="4476099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1E4261E4-A7BA-A442-B6F8-8C8E6F3BD387}"/>
              </a:ext>
            </a:extLst>
          </p:cNvPr>
          <p:cNvCxnSpPr>
            <a:cxnSpLocks/>
            <a:stCxn id="41" idx="1"/>
            <a:endCxn id="28" idx="2"/>
          </p:cNvCxnSpPr>
          <p:nvPr/>
        </p:nvCxnSpPr>
        <p:spPr>
          <a:xfrm flipH="1" flipV="1">
            <a:off x="4476099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EE4777A4-0B41-844D-88D6-1A9AD7236A02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2739105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574E4F54-A0BC-1840-BFCF-FBA35F2966FF}"/>
              </a:ext>
            </a:extLst>
          </p:cNvPr>
          <p:cNvCxnSpPr>
            <a:cxnSpLocks/>
            <a:stCxn id="68" idx="1"/>
            <a:endCxn id="5" idx="2"/>
          </p:cNvCxnSpPr>
          <p:nvPr/>
        </p:nvCxnSpPr>
        <p:spPr>
          <a:xfrm flipH="1" flipV="1">
            <a:off x="2739105" y="1736995"/>
            <a:ext cx="51401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Box 399">
            <a:extLst>
              <a:ext uri="{FF2B5EF4-FFF2-40B4-BE49-F238E27FC236}">
                <a16:creationId xmlns:a16="http://schemas.microsoft.com/office/drawing/2014/main" id="{3411C5FE-D874-B748-82A9-559E34CDC077}"/>
              </a:ext>
            </a:extLst>
          </p:cNvPr>
          <p:cNvSpPr txBox="1"/>
          <p:nvPr/>
        </p:nvSpPr>
        <p:spPr>
          <a:xfrm>
            <a:off x="1956358" y="554221"/>
            <a:ext cx="156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Label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EA45F463-8744-7F44-905C-D55F365F97EA}"/>
              </a:ext>
            </a:extLst>
          </p:cNvPr>
          <p:cNvSpPr txBox="1"/>
          <p:nvPr/>
        </p:nvSpPr>
        <p:spPr>
          <a:xfrm>
            <a:off x="6015134" y="127533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F0E185C9-5D5D-7E48-A776-D9C21FA61775}"/>
              </a:ext>
            </a:extLst>
          </p:cNvPr>
          <p:cNvSpPr txBox="1"/>
          <p:nvPr/>
        </p:nvSpPr>
        <p:spPr>
          <a:xfrm>
            <a:off x="6015134" y="46966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F46D9254-4E02-B94B-BA91-74EE98BD0A84}"/>
              </a:ext>
            </a:extLst>
          </p:cNvPr>
          <p:cNvGrpSpPr/>
          <p:nvPr/>
        </p:nvGrpSpPr>
        <p:grpSpPr>
          <a:xfrm>
            <a:off x="2384221" y="2521653"/>
            <a:ext cx="7679496" cy="457895"/>
            <a:chOff x="2534255" y="5136409"/>
            <a:chExt cx="7679496" cy="457895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511E9534-124D-C545-9E00-0D4370374E55}"/>
                </a:ext>
              </a:extLst>
            </p:cNvPr>
            <p:cNvSpPr/>
            <p:nvPr/>
          </p:nvSpPr>
          <p:spPr>
            <a:xfrm>
              <a:off x="2534255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FDEE0EC6-A3B7-7344-B340-98E86C530197}"/>
                </a:ext>
              </a:extLst>
            </p:cNvPr>
            <p:cNvSpPr/>
            <p:nvPr/>
          </p:nvSpPr>
          <p:spPr>
            <a:xfrm>
              <a:off x="3402752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780EBF5-6983-564B-BC26-6911C6EE9CF1}"/>
                </a:ext>
              </a:extLst>
            </p:cNvPr>
            <p:cNvSpPr/>
            <p:nvPr/>
          </p:nvSpPr>
          <p:spPr>
            <a:xfrm>
              <a:off x="4271249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422688EF-DD5E-4E46-AA15-03EC9B2D6322}"/>
                </a:ext>
              </a:extLst>
            </p:cNvPr>
            <p:cNvSpPr/>
            <p:nvPr/>
          </p:nvSpPr>
          <p:spPr>
            <a:xfrm>
              <a:off x="5139746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D038BC07-92AF-C149-B087-3B17681E1E2C}"/>
                </a:ext>
              </a:extLst>
            </p:cNvPr>
            <p:cNvSpPr/>
            <p:nvPr/>
          </p:nvSpPr>
          <p:spPr>
            <a:xfrm>
              <a:off x="6008243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9C4DB066-E879-8A4D-83A6-0BCA00EC1FC1}"/>
                </a:ext>
              </a:extLst>
            </p:cNvPr>
            <p:cNvSpPr/>
            <p:nvPr/>
          </p:nvSpPr>
          <p:spPr>
            <a:xfrm>
              <a:off x="6876740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13E99681-5469-AC4F-9F31-B5C5FC98A80F}"/>
                </a:ext>
              </a:extLst>
            </p:cNvPr>
            <p:cNvSpPr/>
            <p:nvPr/>
          </p:nvSpPr>
          <p:spPr>
            <a:xfrm>
              <a:off x="7745237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B11BC729-1F60-B644-AE77-044BB6D71A8E}"/>
                </a:ext>
              </a:extLst>
            </p:cNvPr>
            <p:cNvSpPr/>
            <p:nvPr/>
          </p:nvSpPr>
          <p:spPr>
            <a:xfrm>
              <a:off x="9482231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117AF5A1-4437-4B44-8F3A-5105F77FECF0}"/>
                </a:ext>
              </a:extLst>
            </p:cNvPr>
            <p:cNvSpPr/>
            <p:nvPr/>
          </p:nvSpPr>
          <p:spPr>
            <a:xfrm>
              <a:off x="8611411" y="5137104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</p:grpSp>
      <p:sp>
        <p:nvSpPr>
          <p:cNvPr id="361" name="TextBox 360">
            <a:extLst>
              <a:ext uri="{FF2B5EF4-FFF2-40B4-BE49-F238E27FC236}">
                <a16:creationId xmlns:a16="http://schemas.microsoft.com/office/drawing/2014/main" id="{1E44F575-D586-AB4B-BC6E-EAF93EF40645}"/>
              </a:ext>
            </a:extLst>
          </p:cNvPr>
          <p:cNvSpPr txBox="1"/>
          <p:nvPr/>
        </p:nvSpPr>
        <p:spPr>
          <a:xfrm>
            <a:off x="51760" y="39445"/>
            <a:ext cx="952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of BERT for single-sentence classification tasks. Redrawn from Devlin et al. (NAACL 2019)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B3B1FCB4-C4FC-EA49-A5A4-0DE189582CA8}"/>
              </a:ext>
            </a:extLst>
          </p:cNvPr>
          <p:cNvSpPr txBox="1"/>
          <p:nvPr/>
        </p:nvSpPr>
        <p:spPr>
          <a:xfrm>
            <a:off x="0" y="652773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By Jimmy Lin (</a:t>
            </a:r>
            <a:r>
              <a:rPr lang="en-US" sz="1400" dirty="0" err="1"/>
              <a:t>jimmylin@uwaterloo.ca</a:t>
            </a:r>
            <a:r>
              <a:rPr lang="en-US" sz="1400" dirty="0"/>
              <a:t>), released under Creative Commons Attribution 4.0 International (CC BY 4.0): https://</a:t>
            </a:r>
            <a:r>
              <a:rPr lang="en-US" sz="1400" dirty="0" err="1"/>
              <a:t>creativecommons.org</a:t>
            </a:r>
            <a:r>
              <a:rPr lang="en-US" sz="1400" dirty="0"/>
              <a:t>/licenses/by/4.0/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21CB521-0F40-9043-B14E-889939DEACE4}"/>
              </a:ext>
            </a:extLst>
          </p:cNvPr>
          <p:cNvSpPr txBox="1"/>
          <p:nvPr/>
        </p:nvSpPr>
        <p:spPr>
          <a:xfrm>
            <a:off x="5171442" y="5463512"/>
            <a:ext cx="210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</a:t>
            </a:r>
          </a:p>
        </p:txBody>
      </p:sp>
      <p:sp>
        <p:nvSpPr>
          <p:cNvPr id="368" name="Right Brace 367">
            <a:extLst>
              <a:ext uri="{FF2B5EF4-FFF2-40B4-BE49-F238E27FC236}">
                <a16:creationId xmlns:a16="http://schemas.microsoft.com/office/drawing/2014/main" id="{1D5024BA-5CF3-704D-9071-95A18CAAB15B}"/>
              </a:ext>
            </a:extLst>
          </p:cNvPr>
          <p:cNvSpPr/>
          <p:nvPr/>
        </p:nvSpPr>
        <p:spPr>
          <a:xfrm rot="5400000">
            <a:off x="6106441" y="2406931"/>
            <a:ext cx="216157" cy="5945360"/>
          </a:xfrm>
          <a:prstGeom prst="rightBrace">
            <a:avLst>
              <a:gd name="adj1" fmla="val 12222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C3EAF44-A1D3-DF47-BEA2-6AE1166FD6A5}"/>
              </a:ext>
            </a:extLst>
          </p:cNvPr>
          <p:cNvSpPr txBox="1"/>
          <p:nvPr/>
        </p:nvSpPr>
        <p:spPr>
          <a:xfrm>
            <a:off x="6012336" y="388618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1142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40A8B8E6-D2AC-974A-B3BD-25BCBE59ABD6}"/>
              </a:ext>
            </a:extLst>
          </p:cNvPr>
          <p:cNvSpPr/>
          <p:nvPr/>
        </p:nvSpPr>
        <p:spPr>
          <a:xfrm>
            <a:off x="2093205" y="1117459"/>
            <a:ext cx="8236128" cy="3503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9AB87EBB-4636-7442-8205-CB4F2A0611EC}"/>
              </a:ext>
            </a:extLst>
          </p:cNvPr>
          <p:cNvCxnSpPr>
            <a:cxnSpLocks/>
            <a:stCxn id="23" idx="7"/>
            <a:endCxn id="91" idx="2"/>
          </p:cNvCxnSpPr>
          <p:nvPr/>
        </p:nvCxnSpPr>
        <p:spPr>
          <a:xfrm flipV="1">
            <a:off x="3678417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65817E6A-C7AA-264D-9720-90611999D16F}"/>
              </a:ext>
            </a:extLst>
          </p:cNvPr>
          <p:cNvCxnSpPr>
            <a:cxnSpLocks/>
            <a:stCxn id="59" idx="7"/>
            <a:endCxn id="91" idx="2"/>
          </p:cNvCxnSpPr>
          <p:nvPr/>
        </p:nvCxnSpPr>
        <p:spPr>
          <a:xfrm flipV="1">
            <a:off x="7152405" y="1736995"/>
            <a:ext cx="254086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828EE6B8-D9E8-ED41-93BD-FA1CD2E8C4E4}"/>
              </a:ext>
            </a:extLst>
          </p:cNvPr>
          <p:cNvCxnSpPr>
            <a:cxnSpLocks/>
            <a:stCxn id="41" idx="7"/>
            <a:endCxn id="91" idx="2"/>
          </p:cNvCxnSpPr>
          <p:nvPr/>
        </p:nvCxnSpPr>
        <p:spPr>
          <a:xfrm flipV="1">
            <a:off x="5415411" y="1736995"/>
            <a:ext cx="427785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2AB8E010-5AB2-E844-8859-7B83022BA73B}"/>
              </a:ext>
            </a:extLst>
          </p:cNvPr>
          <p:cNvCxnSpPr>
            <a:cxnSpLocks/>
            <a:stCxn id="20" idx="7"/>
            <a:endCxn id="91" idx="2"/>
          </p:cNvCxnSpPr>
          <p:nvPr/>
        </p:nvCxnSpPr>
        <p:spPr>
          <a:xfrm flipV="1">
            <a:off x="2809920" y="1736995"/>
            <a:ext cx="688334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E23AD3EB-DCF4-CE43-8B58-2A0DDCFF33BA}"/>
              </a:ext>
            </a:extLst>
          </p:cNvPr>
          <p:cNvCxnSpPr>
            <a:cxnSpLocks/>
            <a:stCxn id="32" idx="7"/>
            <a:endCxn id="91" idx="2"/>
          </p:cNvCxnSpPr>
          <p:nvPr/>
        </p:nvCxnSpPr>
        <p:spPr>
          <a:xfrm flipV="1">
            <a:off x="4546914" y="1736995"/>
            <a:ext cx="5146354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361D0795-F442-AB4E-B9C6-B60418BD65B4}"/>
              </a:ext>
            </a:extLst>
          </p:cNvPr>
          <p:cNvCxnSpPr>
            <a:cxnSpLocks/>
            <a:stCxn id="68" idx="7"/>
            <a:endCxn id="91" idx="2"/>
          </p:cNvCxnSpPr>
          <p:nvPr/>
        </p:nvCxnSpPr>
        <p:spPr>
          <a:xfrm flipV="1">
            <a:off x="8020902" y="1736995"/>
            <a:ext cx="16723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741343FD-C328-E44F-B694-AD9E46C07AB9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9693266" y="1736995"/>
            <a:ext cx="2" cy="3223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19EB9A5D-33C4-C945-A31E-79A8911EFE42}"/>
              </a:ext>
            </a:extLst>
          </p:cNvPr>
          <p:cNvCxnSpPr>
            <a:cxnSpLocks/>
            <a:stCxn id="86" idx="7"/>
            <a:endCxn id="91" idx="2"/>
          </p:cNvCxnSpPr>
          <p:nvPr/>
        </p:nvCxnSpPr>
        <p:spPr>
          <a:xfrm flipV="1">
            <a:off x="8895586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D28FEEDC-CADC-3748-B266-2CD47257695D}"/>
              </a:ext>
            </a:extLst>
          </p:cNvPr>
          <p:cNvCxnSpPr>
            <a:cxnSpLocks/>
            <a:stCxn id="86" idx="0"/>
            <a:endCxn id="82" idx="2"/>
          </p:cNvCxnSpPr>
          <p:nvPr/>
        </p:nvCxnSpPr>
        <p:spPr>
          <a:xfrm flipV="1">
            <a:off x="8824771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F28BE928-57C2-C345-B545-C4E82162D10D}"/>
              </a:ext>
            </a:extLst>
          </p:cNvPr>
          <p:cNvCxnSpPr>
            <a:cxnSpLocks/>
            <a:stCxn id="95" idx="1"/>
            <a:endCxn id="82" idx="2"/>
          </p:cNvCxnSpPr>
          <p:nvPr/>
        </p:nvCxnSpPr>
        <p:spPr>
          <a:xfrm flipH="1" flipV="1">
            <a:off x="8824771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CDAB42B0-BF29-4648-A579-45721D21BF0B}"/>
              </a:ext>
            </a:extLst>
          </p:cNvPr>
          <p:cNvCxnSpPr>
            <a:cxnSpLocks/>
            <a:stCxn id="23" idx="7"/>
            <a:endCxn id="82" idx="2"/>
          </p:cNvCxnSpPr>
          <p:nvPr/>
        </p:nvCxnSpPr>
        <p:spPr>
          <a:xfrm flipV="1">
            <a:off x="3678417" y="1736995"/>
            <a:ext cx="5146354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096BA727-DDF4-E241-B924-C338224DD6AB}"/>
              </a:ext>
            </a:extLst>
          </p:cNvPr>
          <p:cNvCxnSpPr>
            <a:cxnSpLocks/>
            <a:stCxn id="68" idx="7"/>
            <a:endCxn id="82" idx="2"/>
          </p:cNvCxnSpPr>
          <p:nvPr/>
        </p:nvCxnSpPr>
        <p:spPr>
          <a:xfrm flipV="1">
            <a:off x="8020902" y="1736995"/>
            <a:ext cx="8038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0943C7A5-CD6D-7D43-A5D7-B18C0A08CA91}"/>
              </a:ext>
            </a:extLst>
          </p:cNvPr>
          <p:cNvCxnSpPr>
            <a:cxnSpLocks/>
            <a:stCxn id="59" idx="7"/>
            <a:endCxn id="82" idx="2"/>
          </p:cNvCxnSpPr>
          <p:nvPr/>
        </p:nvCxnSpPr>
        <p:spPr>
          <a:xfrm flipV="1">
            <a:off x="7152405" y="1736995"/>
            <a:ext cx="16723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7F862597-F33F-0048-8AB9-853939BB0061}"/>
              </a:ext>
            </a:extLst>
          </p:cNvPr>
          <p:cNvCxnSpPr>
            <a:cxnSpLocks/>
            <a:stCxn id="41" idx="7"/>
            <a:endCxn id="82" idx="2"/>
          </p:cNvCxnSpPr>
          <p:nvPr/>
        </p:nvCxnSpPr>
        <p:spPr>
          <a:xfrm flipV="1">
            <a:off x="5415411" y="1736995"/>
            <a:ext cx="340936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5F69328D-F59E-2D4E-8C67-5BB229CE9B25}"/>
              </a:ext>
            </a:extLst>
          </p:cNvPr>
          <p:cNvCxnSpPr>
            <a:cxnSpLocks/>
            <a:stCxn id="32" idx="7"/>
            <a:endCxn id="82" idx="2"/>
          </p:cNvCxnSpPr>
          <p:nvPr/>
        </p:nvCxnSpPr>
        <p:spPr>
          <a:xfrm flipV="1">
            <a:off x="4546914" y="1736995"/>
            <a:ext cx="427785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7B8DB479-54D8-3446-AD51-A173D10552F8}"/>
              </a:ext>
            </a:extLst>
          </p:cNvPr>
          <p:cNvCxnSpPr>
            <a:cxnSpLocks/>
            <a:stCxn id="20" idx="7"/>
            <a:endCxn id="82" idx="2"/>
          </p:cNvCxnSpPr>
          <p:nvPr/>
        </p:nvCxnSpPr>
        <p:spPr>
          <a:xfrm flipV="1">
            <a:off x="2809920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1139B250-985F-A84C-9114-EC71D5FF6656}"/>
              </a:ext>
            </a:extLst>
          </p:cNvPr>
          <p:cNvCxnSpPr>
            <a:cxnSpLocks/>
            <a:stCxn id="95" idx="1"/>
            <a:endCxn id="64" idx="2"/>
          </p:cNvCxnSpPr>
          <p:nvPr/>
        </p:nvCxnSpPr>
        <p:spPr>
          <a:xfrm flipH="1" flipV="1">
            <a:off x="7950087" y="1736995"/>
            <a:ext cx="167236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1BB46E71-A246-204E-8D2C-65B58DBA1EA1}"/>
              </a:ext>
            </a:extLst>
          </p:cNvPr>
          <p:cNvCxnSpPr>
            <a:cxnSpLocks/>
            <a:stCxn id="86" idx="1"/>
            <a:endCxn id="64" idx="2"/>
          </p:cNvCxnSpPr>
          <p:nvPr/>
        </p:nvCxnSpPr>
        <p:spPr>
          <a:xfrm flipH="1" flipV="1">
            <a:off x="7950087" y="1736995"/>
            <a:ext cx="80386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3EAF0FA9-1815-D44C-A14B-AA3F80BA578D}"/>
              </a:ext>
            </a:extLst>
          </p:cNvPr>
          <p:cNvCxnSpPr>
            <a:cxnSpLocks/>
            <a:stCxn id="23" idx="7"/>
            <a:endCxn id="64" idx="2"/>
          </p:cNvCxnSpPr>
          <p:nvPr/>
        </p:nvCxnSpPr>
        <p:spPr>
          <a:xfrm flipV="1">
            <a:off x="3678417" y="1736995"/>
            <a:ext cx="427167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0B037D7C-04BD-AA42-993C-5382203CBDBE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2809919" y="1736995"/>
            <a:ext cx="5140168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DB82B882-27A6-054D-AC0F-95D07F16F1DC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15411" y="1736995"/>
            <a:ext cx="2534676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33F3B954-3EA6-2246-8547-DE13E2823AAD}"/>
              </a:ext>
            </a:extLst>
          </p:cNvPr>
          <p:cNvCxnSpPr>
            <a:cxnSpLocks/>
            <a:stCxn id="59" idx="7"/>
            <a:endCxn id="64" idx="2"/>
          </p:cNvCxnSpPr>
          <p:nvPr/>
        </p:nvCxnSpPr>
        <p:spPr>
          <a:xfrm flipV="1">
            <a:off x="7152405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A1D967DF-122E-9F43-A38B-0A013FE961D1}"/>
              </a:ext>
            </a:extLst>
          </p:cNvPr>
          <p:cNvCxnSpPr>
            <a:cxnSpLocks/>
            <a:stCxn id="32" idx="7"/>
            <a:endCxn id="64" idx="2"/>
          </p:cNvCxnSpPr>
          <p:nvPr/>
        </p:nvCxnSpPr>
        <p:spPr>
          <a:xfrm flipV="1">
            <a:off x="4546914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7572BDBD-F381-0A49-A1B6-6A92062DFB80}"/>
              </a:ext>
            </a:extLst>
          </p:cNvPr>
          <p:cNvCxnSpPr>
            <a:cxnSpLocks/>
            <a:stCxn id="68" idx="1"/>
            <a:endCxn id="55" idx="2"/>
          </p:cNvCxnSpPr>
          <p:nvPr/>
        </p:nvCxnSpPr>
        <p:spPr>
          <a:xfrm flipH="1" flipV="1">
            <a:off x="7081590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8291159E-1ADF-8343-925C-033461ED15D1}"/>
              </a:ext>
            </a:extLst>
          </p:cNvPr>
          <p:cNvCxnSpPr>
            <a:cxnSpLocks/>
            <a:stCxn id="86" idx="1"/>
            <a:endCxn id="55" idx="2"/>
          </p:cNvCxnSpPr>
          <p:nvPr/>
        </p:nvCxnSpPr>
        <p:spPr>
          <a:xfrm flipH="1" flipV="1">
            <a:off x="7081590" y="1736995"/>
            <a:ext cx="167236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F8C241AE-63CC-D644-A0E4-ABBBFA60C907}"/>
              </a:ext>
            </a:extLst>
          </p:cNvPr>
          <p:cNvCxnSpPr>
            <a:cxnSpLocks/>
            <a:stCxn id="95" idx="1"/>
            <a:endCxn id="55" idx="2"/>
          </p:cNvCxnSpPr>
          <p:nvPr/>
        </p:nvCxnSpPr>
        <p:spPr>
          <a:xfrm flipH="1" flipV="1">
            <a:off x="7081590" y="1736995"/>
            <a:ext cx="254086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C49B6F19-373D-B54A-8299-47999867FC60}"/>
              </a:ext>
            </a:extLst>
          </p:cNvPr>
          <p:cNvCxnSpPr>
            <a:cxnSpLocks/>
            <a:stCxn id="23" idx="7"/>
            <a:endCxn id="55" idx="2"/>
          </p:cNvCxnSpPr>
          <p:nvPr/>
        </p:nvCxnSpPr>
        <p:spPr>
          <a:xfrm flipV="1">
            <a:off x="3678417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EFEE780-8CDF-8448-A819-25D9F43DECC9}"/>
              </a:ext>
            </a:extLst>
          </p:cNvPr>
          <p:cNvCxnSpPr>
            <a:cxnSpLocks/>
            <a:stCxn id="20" idx="7"/>
            <a:endCxn id="55" idx="2"/>
          </p:cNvCxnSpPr>
          <p:nvPr/>
        </p:nvCxnSpPr>
        <p:spPr>
          <a:xfrm flipV="1">
            <a:off x="2809920" y="1736995"/>
            <a:ext cx="427167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5712F557-8187-704C-8D17-BB2B891F5F1E}"/>
              </a:ext>
            </a:extLst>
          </p:cNvPr>
          <p:cNvCxnSpPr>
            <a:cxnSpLocks/>
            <a:stCxn id="41" idx="7"/>
            <a:endCxn id="55" idx="2"/>
          </p:cNvCxnSpPr>
          <p:nvPr/>
        </p:nvCxnSpPr>
        <p:spPr>
          <a:xfrm flipV="1">
            <a:off x="5415411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E3E868A2-8037-D449-8A76-BB6DC2F8EC42}"/>
              </a:ext>
            </a:extLst>
          </p:cNvPr>
          <p:cNvCxnSpPr>
            <a:cxnSpLocks/>
            <a:stCxn id="32" idx="7"/>
            <a:endCxn id="55" idx="2"/>
          </p:cNvCxnSpPr>
          <p:nvPr/>
        </p:nvCxnSpPr>
        <p:spPr>
          <a:xfrm flipV="1">
            <a:off x="4546914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2FBD7746-F530-C441-8AB5-27CE38CB47EC}"/>
              </a:ext>
            </a:extLst>
          </p:cNvPr>
          <p:cNvCxnSpPr>
            <a:cxnSpLocks/>
            <a:stCxn id="68" idx="0"/>
            <a:endCxn id="64" idx="2"/>
          </p:cNvCxnSpPr>
          <p:nvPr/>
        </p:nvCxnSpPr>
        <p:spPr>
          <a:xfrm flipV="1">
            <a:off x="7950087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B5303A99-092D-0241-BC98-CED55B349BBA}"/>
              </a:ext>
            </a:extLst>
          </p:cNvPr>
          <p:cNvCxnSpPr>
            <a:cxnSpLocks/>
            <a:stCxn id="59" idx="0"/>
            <a:endCxn id="55" idx="2"/>
          </p:cNvCxnSpPr>
          <p:nvPr/>
        </p:nvCxnSpPr>
        <p:spPr>
          <a:xfrm flipV="1">
            <a:off x="7081590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22615664-7DF6-8B43-AC79-7F9A23EC32CC}"/>
              </a:ext>
            </a:extLst>
          </p:cNvPr>
          <p:cNvCxnSpPr>
            <a:cxnSpLocks/>
            <a:stCxn id="95" idx="1"/>
            <a:endCxn id="37" idx="2"/>
          </p:cNvCxnSpPr>
          <p:nvPr/>
        </p:nvCxnSpPr>
        <p:spPr>
          <a:xfrm flipH="1" flipV="1">
            <a:off x="5344596" y="1736995"/>
            <a:ext cx="427785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05B4CA05-1B39-1442-9B9A-581C7ACFF11B}"/>
              </a:ext>
            </a:extLst>
          </p:cNvPr>
          <p:cNvCxnSpPr>
            <a:cxnSpLocks/>
            <a:stCxn id="86" idx="1"/>
            <a:endCxn id="37" idx="2"/>
          </p:cNvCxnSpPr>
          <p:nvPr/>
        </p:nvCxnSpPr>
        <p:spPr>
          <a:xfrm flipH="1" flipV="1">
            <a:off x="5344596" y="1736995"/>
            <a:ext cx="340935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5590D941-5F7D-624A-8A92-601AC2E14FAA}"/>
              </a:ext>
            </a:extLst>
          </p:cNvPr>
          <p:cNvCxnSpPr>
            <a:cxnSpLocks/>
            <a:stCxn id="68" idx="1"/>
            <a:endCxn id="37" idx="2"/>
          </p:cNvCxnSpPr>
          <p:nvPr/>
        </p:nvCxnSpPr>
        <p:spPr>
          <a:xfrm flipH="1" flipV="1">
            <a:off x="5344596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65AF6391-3068-924D-8191-B6AD90285571}"/>
              </a:ext>
            </a:extLst>
          </p:cNvPr>
          <p:cNvCxnSpPr>
            <a:cxnSpLocks/>
            <a:stCxn id="59" idx="1"/>
            <a:endCxn id="37" idx="2"/>
          </p:cNvCxnSpPr>
          <p:nvPr/>
        </p:nvCxnSpPr>
        <p:spPr>
          <a:xfrm flipH="1" flipV="1">
            <a:off x="5344596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83009D75-A936-0A40-8011-6840FA0664B7}"/>
              </a:ext>
            </a:extLst>
          </p:cNvPr>
          <p:cNvCxnSpPr>
            <a:cxnSpLocks/>
            <a:stCxn id="23" idx="7"/>
            <a:endCxn id="37" idx="2"/>
          </p:cNvCxnSpPr>
          <p:nvPr/>
        </p:nvCxnSpPr>
        <p:spPr>
          <a:xfrm flipV="1">
            <a:off x="3678417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87E099F0-A2EA-C949-BE1F-7AB261C46C6C}"/>
              </a:ext>
            </a:extLst>
          </p:cNvPr>
          <p:cNvCxnSpPr>
            <a:cxnSpLocks/>
            <a:stCxn id="20" idx="7"/>
            <a:endCxn id="37" idx="2"/>
          </p:cNvCxnSpPr>
          <p:nvPr/>
        </p:nvCxnSpPr>
        <p:spPr>
          <a:xfrm flipV="1">
            <a:off x="2809920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90005641-3B83-044E-B658-BC6442D05639}"/>
              </a:ext>
            </a:extLst>
          </p:cNvPr>
          <p:cNvCxnSpPr>
            <a:cxnSpLocks/>
            <a:stCxn id="32" idx="7"/>
            <a:endCxn id="37" idx="2"/>
          </p:cNvCxnSpPr>
          <p:nvPr/>
        </p:nvCxnSpPr>
        <p:spPr>
          <a:xfrm flipV="1">
            <a:off x="4546914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546645D3-3354-3E4D-A4D8-1C1D64FD6AF3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V="1">
            <a:off x="5344596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A68EAAF5-0A14-A744-A874-5B91F51C522E}"/>
              </a:ext>
            </a:extLst>
          </p:cNvPr>
          <p:cNvCxnSpPr>
            <a:cxnSpLocks/>
            <a:stCxn id="59" idx="1"/>
            <a:endCxn id="28" idx="2"/>
          </p:cNvCxnSpPr>
          <p:nvPr/>
        </p:nvCxnSpPr>
        <p:spPr>
          <a:xfrm flipH="1" flipV="1">
            <a:off x="4476099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A867EB1D-953A-374D-9D3A-501ECD863811}"/>
              </a:ext>
            </a:extLst>
          </p:cNvPr>
          <p:cNvCxnSpPr>
            <a:cxnSpLocks/>
            <a:stCxn id="68" idx="1"/>
            <a:endCxn id="28" idx="2"/>
          </p:cNvCxnSpPr>
          <p:nvPr/>
        </p:nvCxnSpPr>
        <p:spPr>
          <a:xfrm flipH="1" flipV="1">
            <a:off x="4476099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C864A2FA-68E3-0A40-9C95-70B6220F1D31}"/>
              </a:ext>
            </a:extLst>
          </p:cNvPr>
          <p:cNvCxnSpPr>
            <a:cxnSpLocks/>
            <a:stCxn id="86" idx="1"/>
            <a:endCxn id="28" idx="2"/>
          </p:cNvCxnSpPr>
          <p:nvPr/>
        </p:nvCxnSpPr>
        <p:spPr>
          <a:xfrm flipH="1" flipV="1">
            <a:off x="4476099" y="1736995"/>
            <a:ext cx="427785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D243965F-4AA5-434F-804F-974C99FFE79E}"/>
              </a:ext>
            </a:extLst>
          </p:cNvPr>
          <p:cNvCxnSpPr>
            <a:cxnSpLocks/>
            <a:stCxn id="95" idx="1"/>
            <a:endCxn id="28" idx="2"/>
          </p:cNvCxnSpPr>
          <p:nvPr/>
        </p:nvCxnSpPr>
        <p:spPr>
          <a:xfrm flipH="1" flipV="1">
            <a:off x="4476099" y="1736995"/>
            <a:ext cx="514635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AFD8A3FA-6506-DA4B-8856-FB119F29680B}"/>
              </a:ext>
            </a:extLst>
          </p:cNvPr>
          <p:cNvCxnSpPr>
            <a:cxnSpLocks/>
            <a:stCxn id="20" idx="7"/>
            <a:endCxn id="15" idx="2"/>
          </p:cNvCxnSpPr>
          <p:nvPr/>
        </p:nvCxnSpPr>
        <p:spPr>
          <a:xfrm flipV="1">
            <a:off x="2809920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494F4823-BC6C-614C-A90D-AD4132E4DC63}"/>
              </a:ext>
            </a:extLst>
          </p:cNvPr>
          <p:cNvCxnSpPr>
            <a:cxnSpLocks/>
            <a:stCxn id="32" idx="1"/>
            <a:endCxn id="15" idx="2"/>
          </p:cNvCxnSpPr>
          <p:nvPr/>
        </p:nvCxnSpPr>
        <p:spPr>
          <a:xfrm flipH="1" flipV="1">
            <a:off x="3607602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F442B8BA-692A-1F47-9C6C-A9831E69108A}"/>
              </a:ext>
            </a:extLst>
          </p:cNvPr>
          <p:cNvCxnSpPr>
            <a:cxnSpLocks/>
            <a:stCxn id="41" idx="1"/>
            <a:endCxn id="15" idx="2"/>
          </p:cNvCxnSpPr>
          <p:nvPr/>
        </p:nvCxnSpPr>
        <p:spPr>
          <a:xfrm flipH="1" flipV="1">
            <a:off x="3607602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76712F3D-F0D8-8041-80D7-E592FEB2D0FE}"/>
              </a:ext>
            </a:extLst>
          </p:cNvPr>
          <p:cNvCxnSpPr>
            <a:cxnSpLocks/>
            <a:stCxn id="59" idx="1"/>
            <a:endCxn id="15" idx="2"/>
          </p:cNvCxnSpPr>
          <p:nvPr/>
        </p:nvCxnSpPr>
        <p:spPr>
          <a:xfrm flipH="1" flipV="1">
            <a:off x="3607602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C911A542-3568-4248-AA80-61AE46C2A06E}"/>
              </a:ext>
            </a:extLst>
          </p:cNvPr>
          <p:cNvCxnSpPr>
            <a:cxnSpLocks/>
            <a:stCxn id="68" idx="1"/>
            <a:endCxn id="15" idx="2"/>
          </p:cNvCxnSpPr>
          <p:nvPr/>
        </p:nvCxnSpPr>
        <p:spPr>
          <a:xfrm flipH="1" flipV="1">
            <a:off x="3607602" y="1736995"/>
            <a:ext cx="42716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05C3AE0D-FA3C-CB41-B9D7-9BD4DCAFC7A7}"/>
              </a:ext>
            </a:extLst>
          </p:cNvPr>
          <p:cNvCxnSpPr>
            <a:cxnSpLocks/>
            <a:stCxn id="86" idx="1"/>
            <a:endCxn id="15" idx="2"/>
          </p:cNvCxnSpPr>
          <p:nvPr/>
        </p:nvCxnSpPr>
        <p:spPr>
          <a:xfrm flipH="1" flipV="1">
            <a:off x="3607602" y="1736995"/>
            <a:ext cx="514635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EB137B92-9D55-D84C-9904-A4EB81A6D5D8}"/>
              </a:ext>
            </a:extLst>
          </p:cNvPr>
          <p:cNvCxnSpPr>
            <a:cxnSpLocks/>
            <a:stCxn id="95" idx="1"/>
            <a:endCxn id="15" idx="2"/>
          </p:cNvCxnSpPr>
          <p:nvPr/>
        </p:nvCxnSpPr>
        <p:spPr>
          <a:xfrm flipH="1" flipV="1">
            <a:off x="3607602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E72FC2A2-1AD6-0948-A40A-7509FC1784B4}"/>
              </a:ext>
            </a:extLst>
          </p:cNvPr>
          <p:cNvCxnSpPr>
            <a:cxnSpLocks/>
            <a:stCxn id="23" idx="7"/>
            <a:endCxn id="28" idx="2"/>
          </p:cNvCxnSpPr>
          <p:nvPr/>
        </p:nvCxnSpPr>
        <p:spPr>
          <a:xfrm flipV="1">
            <a:off x="3678417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AEA9C022-BD75-7640-AC4E-F41A38ECA237}"/>
              </a:ext>
            </a:extLst>
          </p:cNvPr>
          <p:cNvCxnSpPr>
            <a:cxnSpLocks/>
            <a:stCxn id="20" idx="7"/>
            <a:endCxn id="28" idx="2"/>
          </p:cNvCxnSpPr>
          <p:nvPr/>
        </p:nvCxnSpPr>
        <p:spPr>
          <a:xfrm flipV="1">
            <a:off x="2809920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935250BD-9632-9645-BD7E-C64B8EA81256}"/>
              </a:ext>
            </a:extLst>
          </p:cNvPr>
          <p:cNvCxnSpPr>
            <a:cxnSpLocks/>
            <a:stCxn id="86" idx="1"/>
            <a:endCxn id="5" idx="2"/>
          </p:cNvCxnSpPr>
          <p:nvPr/>
        </p:nvCxnSpPr>
        <p:spPr>
          <a:xfrm flipH="1" flipV="1">
            <a:off x="2739105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6FBBF919-9B00-B44A-9EBD-80FEA3F19050}"/>
              </a:ext>
            </a:extLst>
          </p:cNvPr>
          <p:cNvCxnSpPr>
            <a:cxnSpLocks/>
            <a:stCxn id="95" idx="1"/>
            <a:endCxn id="5" idx="2"/>
          </p:cNvCxnSpPr>
          <p:nvPr/>
        </p:nvCxnSpPr>
        <p:spPr>
          <a:xfrm flipH="1" flipV="1">
            <a:off x="2739105" y="1736995"/>
            <a:ext cx="688334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1B379D51-5640-4849-82A9-B8822349AB2E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739105" y="1736995"/>
            <a:ext cx="42716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A42EA712-3673-244D-9F12-CF77FE274EBD}"/>
              </a:ext>
            </a:extLst>
          </p:cNvPr>
          <p:cNvCxnSpPr>
            <a:cxnSpLocks/>
            <a:stCxn id="41" idx="1"/>
            <a:endCxn id="5" idx="2"/>
          </p:cNvCxnSpPr>
          <p:nvPr/>
        </p:nvCxnSpPr>
        <p:spPr>
          <a:xfrm flipH="1" flipV="1">
            <a:off x="2739105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FF49A451-CBC7-3C44-BD60-1212C62173B0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2739105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4B4DC13-90DD-A841-9178-52BF5C8D3D21}"/>
              </a:ext>
            </a:extLst>
          </p:cNvPr>
          <p:cNvCxnSpPr>
            <a:cxnSpLocks/>
            <a:stCxn id="32" idx="1"/>
            <a:endCxn id="5" idx="2"/>
          </p:cNvCxnSpPr>
          <p:nvPr/>
        </p:nvCxnSpPr>
        <p:spPr>
          <a:xfrm flipH="1" flipV="1">
            <a:off x="2739105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99DED64-4DD2-2E4D-8F6F-D277484A6001}"/>
              </a:ext>
            </a:extLst>
          </p:cNvPr>
          <p:cNvCxnSpPr>
            <a:cxnSpLocks/>
            <a:stCxn id="88" idx="3"/>
            <a:endCxn id="8" idx="7"/>
          </p:cNvCxnSpPr>
          <p:nvPr/>
        </p:nvCxnSpPr>
        <p:spPr>
          <a:xfrm flipH="1">
            <a:off x="2809921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B17DD73-F520-5F4E-BB9D-2B1D48BA52E4}"/>
              </a:ext>
            </a:extLst>
          </p:cNvPr>
          <p:cNvCxnSpPr>
            <a:cxnSpLocks/>
            <a:stCxn id="97" idx="3"/>
            <a:endCxn id="8" idx="7"/>
          </p:cNvCxnSpPr>
          <p:nvPr/>
        </p:nvCxnSpPr>
        <p:spPr>
          <a:xfrm flipH="1">
            <a:off x="2809921" y="2875319"/>
            <a:ext cx="681253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6E396501-328C-B74F-8F71-4063F8199BEA}"/>
              </a:ext>
            </a:extLst>
          </p:cNvPr>
          <p:cNvCxnSpPr>
            <a:cxnSpLocks/>
            <a:stCxn id="43" idx="5"/>
            <a:endCxn id="96" idx="1"/>
          </p:cNvCxnSpPr>
          <p:nvPr/>
        </p:nvCxnSpPr>
        <p:spPr>
          <a:xfrm>
            <a:off x="5415411" y="2875319"/>
            <a:ext cx="420704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3E7D30-BCCD-D248-9A6D-ACF0BF710ED5}"/>
              </a:ext>
            </a:extLst>
          </p:cNvPr>
          <p:cNvCxnSpPr>
            <a:cxnSpLocks/>
            <a:stCxn id="25" idx="5"/>
            <a:endCxn id="96" idx="1"/>
          </p:cNvCxnSpPr>
          <p:nvPr/>
        </p:nvCxnSpPr>
        <p:spPr>
          <a:xfrm>
            <a:off x="3678417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FECFFE7-8972-4A45-9388-E679D1B3EE5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2809919" y="2875319"/>
            <a:ext cx="50693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9C01C45-B731-1246-B385-B6DF316346B8}"/>
              </a:ext>
            </a:extLst>
          </p:cNvPr>
          <p:cNvCxnSpPr>
            <a:cxnSpLocks/>
            <a:stCxn id="9" idx="5"/>
            <a:endCxn id="96" idx="1"/>
          </p:cNvCxnSpPr>
          <p:nvPr/>
        </p:nvCxnSpPr>
        <p:spPr>
          <a:xfrm>
            <a:off x="2809920" y="2875319"/>
            <a:ext cx="681253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CFFDBBC-F5AF-0B4F-AE69-4F82C5A345FB}"/>
              </a:ext>
            </a:extLst>
          </p:cNvPr>
          <p:cNvCxnSpPr>
            <a:cxnSpLocks/>
            <a:stCxn id="9" idx="5"/>
            <a:endCxn id="60" idx="1"/>
          </p:cNvCxnSpPr>
          <p:nvPr/>
        </p:nvCxnSpPr>
        <p:spPr>
          <a:xfrm>
            <a:off x="2809920" y="2875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EEAD12CC-3F42-4748-883A-B3BF3DDE10A4}"/>
              </a:ext>
            </a:extLst>
          </p:cNvPr>
          <p:cNvCxnSpPr>
            <a:cxnSpLocks/>
            <a:stCxn id="34" idx="5"/>
            <a:endCxn id="96" idx="1"/>
          </p:cNvCxnSpPr>
          <p:nvPr/>
        </p:nvCxnSpPr>
        <p:spPr>
          <a:xfrm>
            <a:off x="4546914" y="2875319"/>
            <a:ext cx="507553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098D0B-4F3A-2643-AAFD-93F17E9BD2B2}"/>
              </a:ext>
            </a:extLst>
          </p:cNvPr>
          <p:cNvCxnSpPr>
            <a:cxnSpLocks/>
            <a:stCxn id="8" idx="5"/>
            <a:endCxn id="14" idx="0"/>
          </p:cNvCxnSpPr>
          <p:nvPr/>
        </p:nvCxnSpPr>
        <p:spPr>
          <a:xfrm>
            <a:off x="2809921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992C6D3-05E4-4346-8A90-7F8E6FB834C9}"/>
              </a:ext>
            </a:extLst>
          </p:cNvPr>
          <p:cNvCxnSpPr>
            <a:cxnSpLocks/>
            <a:stCxn id="24" idx="4"/>
            <a:endCxn id="14" idx="0"/>
          </p:cNvCxnSpPr>
          <p:nvPr/>
        </p:nvCxnSpPr>
        <p:spPr>
          <a:xfrm flipH="1">
            <a:off x="3607602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573D9B2-5985-1846-ABB1-F8F50F23AAA0}"/>
              </a:ext>
            </a:extLst>
          </p:cNvPr>
          <p:cNvCxnSpPr>
            <a:cxnSpLocks/>
            <a:stCxn id="33" idx="3"/>
            <a:endCxn id="14" idx="0"/>
          </p:cNvCxnSpPr>
          <p:nvPr/>
        </p:nvCxnSpPr>
        <p:spPr>
          <a:xfrm flipH="1">
            <a:off x="3607602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D8DD706-7A68-EA45-B888-0F4177E9CFDD}"/>
              </a:ext>
            </a:extLst>
          </p:cNvPr>
          <p:cNvCxnSpPr>
            <a:cxnSpLocks/>
            <a:stCxn id="42" idx="3"/>
            <a:endCxn id="14" idx="0"/>
          </p:cNvCxnSpPr>
          <p:nvPr/>
        </p:nvCxnSpPr>
        <p:spPr>
          <a:xfrm flipH="1">
            <a:off x="3607602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827B1E1-4128-CA47-AA47-55C73303B7C8}"/>
              </a:ext>
            </a:extLst>
          </p:cNvPr>
          <p:cNvCxnSpPr>
            <a:cxnSpLocks/>
            <a:stCxn id="60" idx="3"/>
            <a:endCxn id="14" idx="0"/>
          </p:cNvCxnSpPr>
          <p:nvPr/>
        </p:nvCxnSpPr>
        <p:spPr>
          <a:xfrm flipH="1">
            <a:off x="3607602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8A60675-FBDE-204C-9A46-A5C8EA777A17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3607602" y="3513186"/>
            <a:ext cx="427167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2FA012A-6997-EE45-B3E4-B785BD110834}"/>
              </a:ext>
            </a:extLst>
          </p:cNvPr>
          <p:cNvCxnSpPr>
            <a:cxnSpLocks/>
            <a:stCxn id="87" idx="3"/>
            <a:endCxn id="14" idx="0"/>
          </p:cNvCxnSpPr>
          <p:nvPr/>
        </p:nvCxnSpPr>
        <p:spPr>
          <a:xfrm flipH="1">
            <a:off x="3607602" y="3513186"/>
            <a:ext cx="5146354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05913C-BE8B-7548-B2CC-EE454C13A2C9}"/>
              </a:ext>
            </a:extLst>
          </p:cNvPr>
          <p:cNvCxnSpPr>
            <a:cxnSpLocks/>
            <a:stCxn id="96" idx="3"/>
            <a:endCxn id="14" idx="0"/>
          </p:cNvCxnSpPr>
          <p:nvPr/>
        </p:nvCxnSpPr>
        <p:spPr>
          <a:xfrm flipH="1">
            <a:off x="3607602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D5A51A9-F789-E543-A6E6-595A3B87E0F4}"/>
              </a:ext>
            </a:extLst>
          </p:cNvPr>
          <p:cNvCxnSpPr>
            <a:cxnSpLocks/>
            <a:stCxn id="33" idx="4"/>
            <a:endCxn id="27" idx="0"/>
          </p:cNvCxnSpPr>
          <p:nvPr/>
        </p:nvCxnSpPr>
        <p:spPr>
          <a:xfrm flipH="1">
            <a:off x="4476099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DEB49C1-8223-8442-8B5B-5D584DF5DD99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678418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C7F75C7-46EB-FB45-84FD-2F3D47BDC187}"/>
              </a:ext>
            </a:extLst>
          </p:cNvPr>
          <p:cNvCxnSpPr>
            <a:cxnSpLocks/>
            <a:stCxn id="8" idx="5"/>
            <a:endCxn id="27" idx="0"/>
          </p:cNvCxnSpPr>
          <p:nvPr/>
        </p:nvCxnSpPr>
        <p:spPr>
          <a:xfrm>
            <a:off x="2809921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DDE535E-DE07-E84C-A17B-1FA723C1A034}"/>
              </a:ext>
            </a:extLst>
          </p:cNvPr>
          <p:cNvCxnSpPr>
            <a:cxnSpLocks/>
            <a:stCxn id="42" idx="3"/>
            <a:endCxn id="27" idx="0"/>
          </p:cNvCxnSpPr>
          <p:nvPr/>
        </p:nvCxnSpPr>
        <p:spPr>
          <a:xfrm flipH="1">
            <a:off x="4476099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BCAB9E8-EC4B-DE4D-A6EE-D658F40D78B9}"/>
              </a:ext>
            </a:extLst>
          </p:cNvPr>
          <p:cNvCxnSpPr>
            <a:cxnSpLocks/>
            <a:stCxn id="60" idx="3"/>
            <a:endCxn id="27" idx="0"/>
          </p:cNvCxnSpPr>
          <p:nvPr/>
        </p:nvCxnSpPr>
        <p:spPr>
          <a:xfrm flipH="1">
            <a:off x="4476099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DF40FE-A515-314A-A90E-7FE95D5A1CA3}"/>
              </a:ext>
            </a:extLst>
          </p:cNvPr>
          <p:cNvCxnSpPr>
            <a:cxnSpLocks/>
            <a:stCxn id="69" idx="3"/>
            <a:endCxn id="27" idx="0"/>
          </p:cNvCxnSpPr>
          <p:nvPr/>
        </p:nvCxnSpPr>
        <p:spPr>
          <a:xfrm flipH="1">
            <a:off x="4476099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626F043-BAA0-E24D-9763-4035DA80900B}"/>
              </a:ext>
            </a:extLst>
          </p:cNvPr>
          <p:cNvCxnSpPr>
            <a:cxnSpLocks/>
            <a:stCxn id="87" idx="3"/>
            <a:endCxn id="27" idx="0"/>
          </p:cNvCxnSpPr>
          <p:nvPr/>
        </p:nvCxnSpPr>
        <p:spPr>
          <a:xfrm flipH="1">
            <a:off x="4476099" y="3513186"/>
            <a:ext cx="427785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1E11FB6-8851-AB49-9374-2E9399E7023E}"/>
              </a:ext>
            </a:extLst>
          </p:cNvPr>
          <p:cNvCxnSpPr>
            <a:cxnSpLocks/>
            <a:stCxn id="96" idx="3"/>
            <a:endCxn id="27" idx="0"/>
          </p:cNvCxnSpPr>
          <p:nvPr/>
        </p:nvCxnSpPr>
        <p:spPr>
          <a:xfrm flipH="1">
            <a:off x="4476099" y="3513186"/>
            <a:ext cx="5146354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7607323-0E59-3740-A143-166DFFC41B48}"/>
              </a:ext>
            </a:extLst>
          </p:cNvPr>
          <p:cNvCxnSpPr>
            <a:cxnSpLocks/>
            <a:stCxn id="96" idx="3"/>
            <a:endCxn id="36" idx="0"/>
          </p:cNvCxnSpPr>
          <p:nvPr/>
        </p:nvCxnSpPr>
        <p:spPr>
          <a:xfrm flipH="1">
            <a:off x="5344596" y="3513186"/>
            <a:ext cx="427785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EABF1B5-8062-204B-82E6-AE72019C53B4}"/>
              </a:ext>
            </a:extLst>
          </p:cNvPr>
          <p:cNvCxnSpPr>
            <a:cxnSpLocks/>
            <a:stCxn id="87" idx="3"/>
            <a:endCxn id="36" idx="0"/>
          </p:cNvCxnSpPr>
          <p:nvPr/>
        </p:nvCxnSpPr>
        <p:spPr>
          <a:xfrm flipH="1">
            <a:off x="5344596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0E46710-8033-864A-A69C-6D87E174E184}"/>
              </a:ext>
            </a:extLst>
          </p:cNvPr>
          <p:cNvCxnSpPr>
            <a:cxnSpLocks/>
            <a:stCxn id="69" idx="3"/>
            <a:endCxn id="36" idx="0"/>
          </p:cNvCxnSpPr>
          <p:nvPr/>
        </p:nvCxnSpPr>
        <p:spPr>
          <a:xfrm flipH="1">
            <a:off x="5344596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3450D10-6915-D246-9B93-C7C7294D57A2}"/>
              </a:ext>
            </a:extLst>
          </p:cNvPr>
          <p:cNvCxnSpPr>
            <a:cxnSpLocks/>
            <a:stCxn id="60" idx="3"/>
            <a:endCxn id="36" idx="0"/>
          </p:cNvCxnSpPr>
          <p:nvPr/>
        </p:nvCxnSpPr>
        <p:spPr>
          <a:xfrm flipH="1">
            <a:off x="5344596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99D920-3639-ED43-AD50-3B5DE3FF61B6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 flipH="1">
            <a:off x="5344596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4B38E36-298E-8945-9237-2AD464DE6F33}"/>
              </a:ext>
            </a:extLst>
          </p:cNvPr>
          <p:cNvCxnSpPr>
            <a:cxnSpLocks/>
            <a:stCxn id="33" idx="5"/>
            <a:endCxn id="36" idx="0"/>
          </p:cNvCxnSpPr>
          <p:nvPr/>
        </p:nvCxnSpPr>
        <p:spPr>
          <a:xfrm>
            <a:off x="4546915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C399C0E-E9FE-1743-9A18-4AFC02124B97}"/>
              </a:ext>
            </a:extLst>
          </p:cNvPr>
          <p:cNvCxnSpPr>
            <a:cxnSpLocks/>
            <a:stCxn id="24" idx="5"/>
            <a:endCxn id="36" idx="0"/>
          </p:cNvCxnSpPr>
          <p:nvPr/>
        </p:nvCxnSpPr>
        <p:spPr>
          <a:xfrm>
            <a:off x="3678418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8868B68-C54B-DF4B-A5FF-264382A66458}"/>
              </a:ext>
            </a:extLst>
          </p:cNvPr>
          <p:cNvCxnSpPr>
            <a:cxnSpLocks/>
            <a:stCxn id="8" idx="5"/>
            <a:endCxn id="36" idx="0"/>
          </p:cNvCxnSpPr>
          <p:nvPr/>
        </p:nvCxnSpPr>
        <p:spPr>
          <a:xfrm>
            <a:off x="2809921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810130D-6C2C-4543-9484-425186D355A5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2739105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BF5EC81-17E4-A244-9DFA-646092792A8F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 flipH="1">
            <a:off x="2739105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CC6E97F-D848-9F40-9B6F-31528611D2C9}"/>
              </a:ext>
            </a:extLst>
          </p:cNvPr>
          <p:cNvCxnSpPr>
            <a:cxnSpLocks/>
            <a:stCxn id="33" idx="3"/>
            <a:endCxn id="4" idx="0"/>
          </p:cNvCxnSpPr>
          <p:nvPr/>
        </p:nvCxnSpPr>
        <p:spPr>
          <a:xfrm flipH="1">
            <a:off x="2739105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ADAEBAA-B356-2241-ACDD-4A66111A1B3F}"/>
              </a:ext>
            </a:extLst>
          </p:cNvPr>
          <p:cNvCxnSpPr>
            <a:cxnSpLocks/>
            <a:stCxn id="42" idx="3"/>
            <a:endCxn id="4" idx="0"/>
          </p:cNvCxnSpPr>
          <p:nvPr/>
        </p:nvCxnSpPr>
        <p:spPr>
          <a:xfrm flipH="1">
            <a:off x="2739105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6E55117-B9DF-7043-91C5-33F800C25413}"/>
              </a:ext>
            </a:extLst>
          </p:cNvPr>
          <p:cNvCxnSpPr>
            <a:cxnSpLocks/>
            <a:stCxn id="60" idx="3"/>
            <a:endCxn id="4" idx="0"/>
          </p:cNvCxnSpPr>
          <p:nvPr/>
        </p:nvCxnSpPr>
        <p:spPr>
          <a:xfrm flipH="1">
            <a:off x="2739105" y="3513186"/>
            <a:ext cx="427167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2A6D187-8C38-AF44-9478-A5A8966C65B9}"/>
              </a:ext>
            </a:extLst>
          </p:cNvPr>
          <p:cNvCxnSpPr>
            <a:cxnSpLocks/>
            <a:stCxn id="69" idx="3"/>
            <a:endCxn id="4" idx="0"/>
          </p:cNvCxnSpPr>
          <p:nvPr/>
        </p:nvCxnSpPr>
        <p:spPr>
          <a:xfrm flipH="1">
            <a:off x="2739105" y="3513186"/>
            <a:ext cx="514016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C1D6363-19B4-AE4D-B77E-22ABB5F3EAF9}"/>
              </a:ext>
            </a:extLst>
          </p:cNvPr>
          <p:cNvCxnSpPr>
            <a:cxnSpLocks/>
            <a:stCxn id="87" idx="3"/>
            <a:endCxn id="4" idx="0"/>
          </p:cNvCxnSpPr>
          <p:nvPr/>
        </p:nvCxnSpPr>
        <p:spPr>
          <a:xfrm flipH="1">
            <a:off x="2739105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01AC809-721F-9446-9E08-C754CE82F7DA}"/>
              </a:ext>
            </a:extLst>
          </p:cNvPr>
          <p:cNvCxnSpPr>
            <a:cxnSpLocks/>
            <a:stCxn id="96" idx="3"/>
            <a:endCxn id="4" idx="0"/>
          </p:cNvCxnSpPr>
          <p:nvPr/>
        </p:nvCxnSpPr>
        <p:spPr>
          <a:xfrm flipH="1">
            <a:off x="2739105" y="3513186"/>
            <a:ext cx="688334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EE9B770-0E03-D440-9782-A6DA1F1AB7C0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213093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9291887-94C8-B441-9470-986830D1D8EF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6213093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765346D-8163-F54F-9730-5A6FA28BDBC2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6213093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466A61D-BC4A-E147-B88D-26E532925702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6213093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41BE285-D11C-B848-9329-E2C9443EC45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5415412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BDC93D0-1D11-0E4B-9BA8-60F7EAB3F55A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4546915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C68F25DD-9A86-7147-AF09-2EC9F0444DB1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3678418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0157583-C252-4941-8D91-6B57CBBD42A0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09921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6210A68-9924-C142-B0A8-0BAD15FE6134}"/>
              </a:ext>
            </a:extLst>
          </p:cNvPr>
          <p:cNvCxnSpPr>
            <a:cxnSpLocks/>
            <a:stCxn id="69" idx="4"/>
            <a:endCxn id="63" idx="0"/>
          </p:cNvCxnSpPr>
          <p:nvPr/>
        </p:nvCxnSpPr>
        <p:spPr>
          <a:xfrm flipH="1">
            <a:off x="7950087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5CF7555-8C55-7541-A23D-AB1174BF7D73}"/>
              </a:ext>
            </a:extLst>
          </p:cNvPr>
          <p:cNvCxnSpPr>
            <a:cxnSpLocks/>
            <a:stCxn id="87" idx="3"/>
            <a:endCxn id="63" idx="0"/>
          </p:cNvCxnSpPr>
          <p:nvPr/>
        </p:nvCxnSpPr>
        <p:spPr>
          <a:xfrm flipH="1">
            <a:off x="7950087" y="3513186"/>
            <a:ext cx="8038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0B69A20-9338-6743-A3E2-F46B1704EA0F}"/>
              </a:ext>
            </a:extLst>
          </p:cNvPr>
          <p:cNvCxnSpPr>
            <a:cxnSpLocks/>
            <a:stCxn id="96" idx="3"/>
            <a:endCxn id="63" idx="0"/>
          </p:cNvCxnSpPr>
          <p:nvPr/>
        </p:nvCxnSpPr>
        <p:spPr>
          <a:xfrm flipH="1">
            <a:off x="7950087" y="3513186"/>
            <a:ext cx="16723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8F1F23D-629E-A04E-87DA-13CDDF3EA62F}"/>
              </a:ext>
            </a:extLst>
          </p:cNvPr>
          <p:cNvCxnSpPr>
            <a:cxnSpLocks/>
            <a:stCxn id="60" idx="5"/>
            <a:endCxn id="63" idx="0"/>
          </p:cNvCxnSpPr>
          <p:nvPr/>
        </p:nvCxnSpPr>
        <p:spPr>
          <a:xfrm>
            <a:off x="7152406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147E401-595D-3C43-B5B2-7C5FE3EF4C93}"/>
              </a:ext>
            </a:extLst>
          </p:cNvPr>
          <p:cNvCxnSpPr>
            <a:cxnSpLocks/>
            <a:stCxn id="42" idx="5"/>
            <a:endCxn id="63" idx="0"/>
          </p:cNvCxnSpPr>
          <p:nvPr/>
        </p:nvCxnSpPr>
        <p:spPr>
          <a:xfrm>
            <a:off x="5415412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666F432-F58B-2F4A-BA91-6E5E6EFA08D9}"/>
              </a:ext>
            </a:extLst>
          </p:cNvPr>
          <p:cNvCxnSpPr>
            <a:cxnSpLocks/>
            <a:stCxn id="33" idx="5"/>
            <a:endCxn id="63" idx="0"/>
          </p:cNvCxnSpPr>
          <p:nvPr/>
        </p:nvCxnSpPr>
        <p:spPr>
          <a:xfrm>
            <a:off x="4546915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C91DB7C-A726-6549-84FF-135546318B77}"/>
              </a:ext>
            </a:extLst>
          </p:cNvPr>
          <p:cNvCxnSpPr>
            <a:cxnSpLocks/>
            <a:stCxn id="24" idx="5"/>
            <a:endCxn id="63" idx="0"/>
          </p:cNvCxnSpPr>
          <p:nvPr/>
        </p:nvCxnSpPr>
        <p:spPr>
          <a:xfrm>
            <a:off x="3678418" y="3513186"/>
            <a:ext cx="42716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9D0F01A-EC7E-1544-B990-148C2517AB77}"/>
              </a:ext>
            </a:extLst>
          </p:cNvPr>
          <p:cNvCxnSpPr>
            <a:cxnSpLocks/>
            <a:stCxn id="8" idx="5"/>
            <a:endCxn id="63" idx="0"/>
          </p:cNvCxnSpPr>
          <p:nvPr/>
        </p:nvCxnSpPr>
        <p:spPr>
          <a:xfrm>
            <a:off x="2809921" y="3513186"/>
            <a:ext cx="51401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4883986-90BF-EB44-B19A-26B637A8A64D}"/>
              </a:ext>
            </a:extLst>
          </p:cNvPr>
          <p:cNvCxnSpPr>
            <a:cxnSpLocks/>
            <a:stCxn id="87" idx="4"/>
            <a:endCxn id="81" idx="0"/>
          </p:cNvCxnSpPr>
          <p:nvPr/>
        </p:nvCxnSpPr>
        <p:spPr>
          <a:xfrm flipH="1">
            <a:off x="8824771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CAB80EA-AD7D-5747-B202-10E335DD4FC2}"/>
              </a:ext>
            </a:extLst>
          </p:cNvPr>
          <p:cNvCxnSpPr>
            <a:cxnSpLocks/>
            <a:stCxn id="96" idx="3"/>
            <a:endCxn id="81" idx="0"/>
          </p:cNvCxnSpPr>
          <p:nvPr/>
        </p:nvCxnSpPr>
        <p:spPr>
          <a:xfrm flipH="1">
            <a:off x="8824771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6EA4354C-D56B-764B-BAD1-5ED65401D126}"/>
              </a:ext>
            </a:extLst>
          </p:cNvPr>
          <p:cNvCxnSpPr>
            <a:cxnSpLocks/>
            <a:stCxn id="69" idx="5"/>
            <a:endCxn id="81" idx="0"/>
          </p:cNvCxnSpPr>
          <p:nvPr/>
        </p:nvCxnSpPr>
        <p:spPr>
          <a:xfrm>
            <a:off x="8020903" y="3513186"/>
            <a:ext cx="80386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82CA3DA-2484-D548-A978-89E24F0E6483}"/>
              </a:ext>
            </a:extLst>
          </p:cNvPr>
          <p:cNvCxnSpPr>
            <a:cxnSpLocks/>
            <a:stCxn id="60" idx="5"/>
            <a:endCxn id="81" idx="0"/>
          </p:cNvCxnSpPr>
          <p:nvPr/>
        </p:nvCxnSpPr>
        <p:spPr>
          <a:xfrm>
            <a:off x="7152406" y="3513186"/>
            <a:ext cx="167236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4EF872E-211C-214F-9F7A-54EDA6F599F1}"/>
              </a:ext>
            </a:extLst>
          </p:cNvPr>
          <p:cNvCxnSpPr>
            <a:cxnSpLocks/>
            <a:stCxn id="42" idx="5"/>
            <a:endCxn id="81" idx="0"/>
          </p:cNvCxnSpPr>
          <p:nvPr/>
        </p:nvCxnSpPr>
        <p:spPr>
          <a:xfrm>
            <a:off x="5415412" y="3513186"/>
            <a:ext cx="340935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F4BEFF6-537E-624D-9797-B56593DEDAFB}"/>
              </a:ext>
            </a:extLst>
          </p:cNvPr>
          <p:cNvCxnSpPr>
            <a:cxnSpLocks/>
            <a:stCxn id="33" idx="5"/>
            <a:endCxn id="81" idx="0"/>
          </p:cNvCxnSpPr>
          <p:nvPr/>
        </p:nvCxnSpPr>
        <p:spPr>
          <a:xfrm>
            <a:off x="4546915" y="3513186"/>
            <a:ext cx="427785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D1E1A054-A061-0D4E-AE69-25E7FC76A766}"/>
              </a:ext>
            </a:extLst>
          </p:cNvPr>
          <p:cNvCxnSpPr>
            <a:cxnSpLocks/>
            <a:stCxn id="24" idx="5"/>
            <a:endCxn id="81" idx="0"/>
          </p:cNvCxnSpPr>
          <p:nvPr/>
        </p:nvCxnSpPr>
        <p:spPr>
          <a:xfrm>
            <a:off x="3678418" y="3513186"/>
            <a:ext cx="514635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DBAAE10-A36A-AD40-8205-D17AA5415360}"/>
              </a:ext>
            </a:extLst>
          </p:cNvPr>
          <p:cNvCxnSpPr>
            <a:cxnSpLocks/>
            <a:stCxn id="8" idx="5"/>
            <a:endCxn id="81" idx="0"/>
          </p:cNvCxnSpPr>
          <p:nvPr/>
        </p:nvCxnSpPr>
        <p:spPr>
          <a:xfrm>
            <a:off x="2809921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ADA4BF0-57DD-8B40-99CD-95D6993B92A0}"/>
              </a:ext>
            </a:extLst>
          </p:cNvPr>
          <p:cNvCxnSpPr>
            <a:cxnSpLocks/>
            <a:stCxn id="60" idx="4"/>
            <a:endCxn id="54" idx="0"/>
          </p:cNvCxnSpPr>
          <p:nvPr/>
        </p:nvCxnSpPr>
        <p:spPr>
          <a:xfrm flipH="1">
            <a:off x="7081590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98697E52-BA78-AC4D-B2F5-2EC8C12631B4}"/>
              </a:ext>
            </a:extLst>
          </p:cNvPr>
          <p:cNvCxnSpPr>
            <a:cxnSpLocks/>
            <a:stCxn id="69" idx="3"/>
            <a:endCxn id="54" idx="0"/>
          </p:cNvCxnSpPr>
          <p:nvPr/>
        </p:nvCxnSpPr>
        <p:spPr>
          <a:xfrm flipH="1">
            <a:off x="7081590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6E14827-C8A6-EB48-B4AE-40A9C3498918}"/>
              </a:ext>
            </a:extLst>
          </p:cNvPr>
          <p:cNvCxnSpPr>
            <a:cxnSpLocks/>
            <a:stCxn id="87" idx="3"/>
            <a:endCxn id="54" idx="0"/>
          </p:cNvCxnSpPr>
          <p:nvPr/>
        </p:nvCxnSpPr>
        <p:spPr>
          <a:xfrm flipH="1">
            <a:off x="7081590" y="3513186"/>
            <a:ext cx="16723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45AD30F-7D56-D840-885D-CCD7BA46F8D5}"/>
              </a:ext>
            </a:extLst>
          </p:cNvPr>
          <p:cNvCxnSpPr>
            <a:cxnSpLocks/>
            <a:stCxn id="96" idx="3"/>
            <a:endCxn id="54" idx="0"/>
          </p:cNvCxnSpPr>
          <p:nvPr/>
        </p:nvCxnSpPr>
        <p:spPr>
          <a:xfrm flipH="1">
            <a:off x="7081590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5B2F99A-F232-8C48-B6AD-52F387125355}"/>
              </a:ext>
            </a:extLst>
          </p:cNvPr>
          <p:cNvCxnSpPr>
            <a:cxnSpLocks/>
            <a:stCxn id="42" idx="5"/>
            <a:endCxn id="54" idx="0"/>
          </p:cNvCxnSpPr>
          <p:nvPr/>
        </p:nvCxnSpPr>
        <p:spPr>
          <a:xfrm>
            <a:off x="5415412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05E83CC2-EA65-2F40-9ACE-23DD6B607AD9}"/>
              </a:ext>
            </a:extLst>
          </p:cNvPr>
          <p:cNvCxnSpPr>
            <a:cxnSpLocks/>
            <a:stCxn id="33" idx="5"/>
            <a:endCxn id="54" idx="0"/>
          </p:cNvCxnSpPr>
          <p:nvPr/>
        </p:nvCxnSpPr>
        <p:spPr>
          <a:xfrm>
            <a:off x="4546915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0259C4D-0E49-B343-84E2-888B68FDDDFE}"/>
              </a:ext>
            </a:extLst>
          </p:cNvPr>
          <p:cNvCxnSpPr>
            <a:cxnSpLocks/>
            <a:stCxn id="24" idx="5"/>
            <a:endCxn id="54" idx="0"/>
          </p:cNvCxnSpPr>
          <p:nvPr/>
        </p:nvCxnSpPr>
        <p:spPr>
          <a:xfrm>
            <a:off x="3678418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4E8F7F91-AE01-B74A-9B49-910709C47D84}"/>
              </a:ext>
            </a:extLst>
          </p:cNvPr>
          <p:cNvCxnSpPr>
            <a:cxnSpLocks/>
            <a:stCxn id="8" idx="5"/>
            <a:endCxn id="54" idx="0"/>
          </p:cNvCxnSpPr>
          <p:nvPr/>
        </p:nvCxnSpPr>
        <p:spPr>
          <a:xfrm>
            <a:off x="2809921" y="3513186"/>
            <a:ext cx="42716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1275611-E615-8242-862D-EEF9BBDFB6C0}"/>
              </a:ext>
            </a:extLst>
          </p:cNvPr>
          <p:cNvCxnSpPr>
            <a:cxnSpLocks/>
            <a:stCxn id="96" idx="4"/>
            <a:endCxn id="90" idx="0"/>
          </p:cNvCxnSpPr>
          <p:nvPr/>
        </p:nvCxnSpPr>
        <p:spPr>
          <a:xfrm flipH="1">
            <a:off x="9693268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6FC3113-38EE-3245-8C9A-9538FB3858C0}"/>
              </a:ext>
            </a:extLst>
          </p:cNvPr>
          <p:cNvCxnSpPr>
            <a:cxnSpLocks/>
            <a:stCxn id="87" idx="5"/>
            <a:endCxn id="90" idx="0"/>
          </p:cNvCxnSpPr>
          <p:nvPr/>
        </p:nvCxnSpPr>
        <p:spPr>
          <a:xfrm>
            <a:off x="8895587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6AC50B6-BD82-EC49-AECC-340926930E81}"/>
              </a:ext>
            </a:extLst>
          </p:cNvPr>
          <p:cNvCxnSpPr>
            <a:cxnSpLocks/>
            <a:stCxn id="69" idx="5"/>
            <a:endCxn id="90" idx="0"/>
          </p:cNvCxnSpPr>
          <p:nvPr/>
        </p:nvCxnSpPr>
        <p:spPr>
          <a:xfrm>
            <a:off x="8020903" y="3513186"/>
            <a:ext cx="167236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B368ECE5-3A7D-EE4F-A2E6-E60188699CA4}"/>
              </a:ext>
            </a:extLst>
          </p:cNvPr>
          <p:cNvCxnSpPr>
            <a:cxnSpLocks/>
            <a:stCxn id="60" idx="5"/>
            <a:endCxn id="90" idx="0"/>
          </p:cNvCxnSpPr>
          <p:nvPr/>
        </p:nvCxnSpPr>
        <p:spPr>
          <a:xfrm>
            <a:off x="7152406" y="3513186"/>
            <a:ext cx="254086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F321A2C-3F83-654A-8DDC-7F17716D1183}"/>
              </a:ext>
            </a:extLst>
          </p:cNvPr>
          <p:cNvCxnSpPr>
            <a:cxnSpLocks/>
            <a:stCxn id="42" idx="5"/>
            <a:endCxn id="90" idx="0"/>
          </p:cNvCxnSpPr>
          <p:nvPr/>
        </p:nvCxnSpPr>
        <p:spPr>
          <a:xfrm>
            <a:off x="5415412" y="3513186"/>
            <a:ext cx="427785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BBCB0084-323A-F344-A982-99F196FCAAC8}"/>
              </a:ext>
            </a:extLst>
          </p:cNvPr>
          <p:cNvCxnSpPr>
            <a:cxnSpLocks/>
            <a:stCxn id="33" idx="5"/>
            <a:endCxn id="90" idx="0"/>
          </p:cNvCxnSpPr>
          <p:nvPr/>
        </p:nvCxnSpPr>
        <p:spPr>
          <a:xfrm>
            <a:off x="4546915" y="3513186"/>
            <a:ext cx="514635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60D5E-606C-EC48-8711-DDF2751FEFB3}"/>
              </a:ext>
            </a:extLst>
          </p:cNvPr>
          <p:cNvCxnSpPr>
            <a:cxnSpLocks/>
            <a:stCxn id="24" idx="5"/>
            <a:endCxn id="90" idx="0"/>
          </p:cNvCxnSpPr>
          <p:nvPr/>
        </p:nvCxnSpPr>
        <p:spPr>
          <a:xfrm>
            <a:off x="3678418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130992F-2962-4A4E-8A62-76605A5E84F6}"/>
              </a:ext>
            </a:extLst>
          </p:cNvPr>
          <p:cNvCxnSpPr>
            <a:cxnSpLocks/>
            <a:stCxn id="8" idx="5"/>
            <a:endCxn id="90" idx="0"/>
          </p:cNvCxnSpPr>
          <p:nvPr/>
        </p:nvCxnSpPr>
        <p:spPr>
          <a:xfrm>
            <a:off x="2809921" y="3513186"/>
            <a:ext cx="688334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Up Arrow 98">
            <a:extLst>
              <a:ext uri="{FF2B5EF4-FFF2-40B4-BE49-F238E27FC236}">
                <a16:creationId xmlns:a16="http://schemas.microsoft.com/office/drawing/2014/main" id="{E5F8673A-4627-0649-AEFC-8405835BADCE}"/>
              </a:ext>
            </a:extLst>
          </p:cNvPr>
          <p:cNvSpPr/>
          <p:nvPr/>
        </p:nvSpPr>
        <p:spPr>
          <a:xfrm>
            <a:off x="2577995" y="903165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21B54-C358-8A4E-B27A-4FBE1E707C65}"/>
              </a:ext>
            </a:extLst>
          </p:cNvPr>
          <p:cNvSpPr/>
          <p:nvPr/>
        </p:nvSpPr>
        <p:spPr>
          <a:xfrm>
            <a:off x="2373345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[CLS]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53F6A2-D983-CC40-B6F4-84284AAC0D6F}"/>
              </a:ext>
            </a:extLst>
          </p:cNvPr>
          <p:cNvSpPr/>
          <p:nvPr/>
        </p:nvSpPr>
        <p:spPr>
          <a:xfrm>
            <a:off x="2373345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[CLS]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07B4B-7E5A-B648-A5F9-9206E8E22112}"/>
              </a:ext>
            </a:extLst>
          </p:cNvPr>
          <p:cNvSpPr/>
          <p:nvPr/>
        </p:nvSpPr>
        <p:spPr>
          <a:xfrm>
            <a:off x="2373345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[CLS]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5A633FB-25F5-9441-B2E0-061673BB0EE2}"/>
              </a:ext>
            </a:extLst>
          </p:cNvPr>
          <p:cNvSpPr/>
          <p:nvPr/>
        </p:nvSpPr>
        <p:spPr>
          <a:xfrm>
            <a:off x="2577997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939470-9612-A24B-8ACB-3D3D95D33F4C}"/>
              </a:ext>
            </a:extLst>
          </p:cNvPr>
          <p:cNvGrpSpPr/>
          <p:nvPr/>
        </p:nvGrpSpPr>
        <p:grpSpPr>
          <a:xfrm>
            <a:off x="2638956" y="2704355"/>
            <a:ext cx="200298" cy="838164"/>
            <a:chOff x="2638956" y="3426714"/>
            <a:chExt cx="200298" cy="8381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1358D4-764A-D846-BC25-743C31C7306B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AF21DB-F0C7-1F4C-9CEF-541AFE1A4EC5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531D7DEE-00F6-3544-8A1F-DFFB13FA3A09}"/>
              </a:ext>
            </a:extLst>
          </p:cNvPr>
          <p:cNvSpPr/>
          <p:nvPr/>
        </p:nvSpPr>
        <p:spPr>
          <a:xfrm>
            <a:off x="2638956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81F16-C321-324E-B35B-924C3D16F0E6}"/>
              </a:ext>
            </a:extLst>
          </p:cNvPr>
          <p:cNvSpPr/>
          <p:nvPr/>
        </p:nvSpPr>
        <p:spPr>
          <a:xfrm>
            <a:off x="3241842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E450A9A-7D90-8548-8468-5EC2582850A7}"/>
              </a:ext>
            </a:extLst>
          </p:cNvPr>
          <p:cNvSpPr/>
          <p:nvPr/>
        </p:nvSpPr>
        <p:spPr>
          <a:xfrm>
            <a:off x="3241842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A0429-3500-A047-9780-207B247D5E7F}"/>
              </a:ext>
            </a:extLst>
          </p:cNvPr>
          <p:cNvSpPr/>
          <p:nvPr/>
        </p:nvSpPr>
        <p:spPr>
          <a:xfrm>
            <a:off x="3241842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9811E4D-CC7E-AD47-8D2F-15A3E70FB45E}"/>
              </a:ext>
            </a:extLst>
          </p:cNvPr>
          <p:cNvSpPr/>
          <p:nvPr/>
        </p:nvSpPr>
        <p:spPr>
          <a:xfrm>
            <a:off x="3446494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CABBA4-CDCA-BE41-995D-B2FFB65430C4}"/>
              </a:ext>
            </a:extLst>
          </p:cNvPr>
          <p:cNvGrpSpPr/>
          <p:nvPr/>
        </p:nvGrpSpPr>
        <p:grpSpPr>
          <a:xfrm>
            <a:off x="3507453" y="2704355"/>
            <a:ext cx="200298" cy="838164"/>
            <a:chOff x="2638956" y="3426714"/>
            <a:chExt cx="200298" cy="8381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498A3B1-386B-C540-8BD8-4734A19868BC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5CFDEC-19BF-104A-854E-B3C4FEAE5682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547EC604-AE53-9B48-94CF-00342917FE3D}"/>
              </a:ext>
            </a:extLst>
          </p:cNvPr>
          <p:cNvSpPr/>
          <p:nvPr/>
        </p:nvSpPr>
        <p:spPr>
          <a:xfrm>
            <a:off x="3507453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8EFFF0-5000-FB4C-8011-9B94F613C869}"/>
              </a:ext>
            </a:extLst>
          </p:cNvPr>
          <p:cNvSpPr/>
          <p:nvPr/>
        </p:nvSpPr>
        <p:spPr>
          <a:xfrm>
            <a:off x="4110339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FD4D198-27EA-5140-BE45-1FCE050416F9}"/>
              </a:ext>
            </a:extLst>
          </p:cNvPr>
          <p:cNvSpPr/>
          <p:nvPr/>
        </p:nvSpPr>
        <p:spPr>
          <a:xfrm>
            <a:off x="4110339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3ACFCC-7C12-6E4E-8BAD-3D4D45A25EAB}"/>
              </a:ext>
            </a:extLst>
          </p:cNvPr>
          <p:cNvSpPr/>
          <p:nvPr/>
        </p:nvSpPr>
        <p:spPr>
          <a:xfrm>
            <a:off x="4110339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2</a:t>
            </a:r>
            <a:endParaRPr lang="en-US" sz="1200" dirty="0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AB9B2B0A-6701-E647-8A46-0DAB95C85129}"/>
              </a:ext>
            </a:extLst>
          </p:cNvPr>
          <p:cNvSpPr/>
          <p:nvPr/>
        </p:nvSpPr>
        <p:spPr>
          <a:xfrm>
            <a:off x="4314991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F5F5E3-C4C2-1F41-AB7B-94391A776A5F}"/>
              </a:ext>
            </a:extLst>
          </p:cNvPr>
          <p:cNvGrpSpPr/>
          <p:nvPr/>
        </p:nvGrpSpPr>
        <p:grpSpPr>
          <a:xfrm>
            <a:off x="4375950" y="2704355"/>
            <a:ext cx="200298" cy="838164"/>
            <a:chOff x="2638956" y="3426714"/>
            <a:chExt cx="200298" cy="83816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81243-21E9-8C4E-BAD9-3D2976F92C0D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C77A439-3155-A840-88F7-5FCD72557508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728C6FD9-A169-CF42-BAE6-721714080DA4}"/>
              </a:ext>
            </a:extLst>
          </p:cNvPr>
          <p:cNvSpPr/>
          <p:nvPr/>
        </p:nvSpPr>
        <p:spPr>
          <a:xfrm>
            <a:off x="4375950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36FFA-E456-574D-BA75-00E8F4BD653B}"/>
              </a:ext>
            </a:extLst>
          </p:cNvPr>
          <p:cNvSpPr/>
          <p:nvPr/>
        </p:nvSpPr>
        <p:spPr>
          <a:xfrm>
            <a:off x="4978836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3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BF3AB5C-97E3-4841-A674-480260AA7FF1}"/>
              </a:ext>
            </a:extLst>
          </p:cNvPr>
          <p:cNvSpPr/>
          <p:nvPr/>
        </p:nvSpPr>
        <p:spPr>
          <a:xfrm>
            <a:off x="4978836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BE69E9-D33D-254A-97CF-8369C0D92117}"/>
              </a:ext>
            </a:extLst>
          </p:cNvPr>
          <p:cNvSpPr/>
          <p:nvPr/>
        </p:nvSpPr>
        <p:spPr>
          <a:xfrm>
            <a:off x="4978836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3</a:t>
            </a:r>
            <a:endParaRPr lang="en-US" sz="1200" dirty="0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B507B5B5-BAD6-EF4D-9B83-E1ECB4DD2BAB}"/>
              </a:ext>
            </a:extLst>
          </p:cNvPr>
          <p:cNvSpPr/>
          <p:nvPr/>
        </p:nvSpPr>
        <p:spPr>
          <a:xfrm>
            <a:off x="5183488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A06E32-ED52-FC49-AB21-E0634678DF9C}"/>
              </a:ext>
            </a:extLst>
          </p:cNvPr>
          <p:cNvGrpSpPr/>
          <p:nvPr/>
        </p:nvGrpSpPr>
        <p:grpSpPr>
          <a:xfrm>
            <a:off x="5244447" y="2704355"/>
            <a:ext cx="200298" cy="838164"/>
            <a:chOff x="2638956" y="3426714"/>
            <a:chExt cx="200298" cy="83816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9CAB022-B6B4-5A49-9541-5A789E351423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F83D70-53FE-AD4D-A73E-38A314A528BE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B08E861D-F8D3-6D47-83C1-DB0E40062772}"/>
              </a:ext>
            </a:extLst>
          </p:cNvPr>
          <p:cNvSpPr/>
          <p:nvPr/>
        </p:nvSpPr>
        <p:spPr>
          <a:xfrm>
            <a:off x="5244447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3BCCF6-0973-7443-8446-D039722E1378}"/>
              </a:ext>
            </a:extLst>
          </p:cNvPr>
          <p:cNvSpPr/>
          <p:nvPr/>
        </p:nvSpPr>
        <p:spPr>
          <a:xfrm>
            <a:off x="6715830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n-2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231E915-904F-AA40-B265-460CEB45B3F0}"/>
              </a:ext>
            </a:extLst>
          </p:cNvPr>
          <p:cNvSpPr/>
          <p:nvPr/>
        </p:nvSpPr>
        <p:spPr>
          <a:xfrm>
            <a:off x="6715830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n-2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79DBFD-E2EE-4946-A68B-3FF1C49EFD18}"/>
              </a:ext>
            </a:extLst>
          </p:cNvPr>
          <p:cNvSpPr/>
          <p:nvPr/>
        </p:nvSpPr>
        <p:spPr>
          <a:xfrm>
            <a:off x="6715830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n-2</a:t>
            </a:r>
            <a:endParaRPr lang="en-US" sz="1200" dirty="0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EE5A8A5B-0DAF-B341-B9CF-11D5DD2BFBC6}"/>
              </a:ext>
            </a:extLst>
          </p:cNvPr>
          <p:cNvSpPr/>
          <p:nvPr/>
        </p:nvSpPr>
        <p:spPr>
          <a:xfrm>
            <a:off x="6920482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4DD6FF-53CA-2247-8980-2EF10E802EA2}"/>
              </a:ext>
            </a:extLst>
          </p:cNvPr>
          <p:cNvGrpSpPr/>
          <p:nvPr/>
        </p:nvGrpSpPr>
        <p:grpSpPr>
          <a:xfrm>
            <a:off x="6981441" y="2704355"/>
            <a:ext cx="200298" cy="838164"/>
            <a:chOff x="2638956" y="3426714"/>
            <a:chExt cx="200298" cy="83816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4899A58-AB82-8748-B548-201EB77BE991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BD0731-BE37-E344-98F1-B9E438BAD584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DB1B17CC-241D-A04F-9EAD-3E805C0337B5}"/>
              </a:ext>
            </a:extLst>
          </p:cNvPr>
          <p:cNvSpPr/>
          <p:nvPr/>
        </p:nvSpPr>
        <p:spPr>
          <a:xfrm>
            <a:off x="6981441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B3B14B-1823-DE45-BCA0-5082495C04AB}"/>
              </a:ext>
            </a:extLst>
          </p:cNvPr>
          <p:cNvSpPr/>
          <p:nvPr/>
        </p:nvSpPr>
        <p:spPr>
          <a:xfrm>
            <a:off x="7584327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n-1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8C6E118-CAEA-9D4A-8542-296B991FC8F5}"/>
              </a:ext>
            </a:extLst>
          </p:cNvPr>
          <p:cNvSpPr/>
          <p:nvPr/>
        </p:nvSpPr>
        <p:spPr>
          <a:xfrm>
            <a:off x="7584327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n-1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56BAA8-B4B8-FB40-A270-25A477DAA062}"/>
              </a:ext>
            </a:extLst>
          </p:cNvPr>
          <p:cNvSpPr/>
          <p:nvPr/>
        </p:nvSpPr>
        <p:spPr>
          <a:xfrm>
            <a:off x="7584327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n-1</a:t>
            </a:r>
            <a:endParaRPr lang="en-US" sz="1200" dirty="0"/>
          </a:p>
        </p:txBody>
      </p:sp>
      <p:sp>
        <p:nvSpPr>
          <p:cNvPr id="66" name="Up Arrow 65">
            <a:extLst>
              <a:ext uri="{FF2B5EF4-FFF2-40B4-BE49-F238E27FC236}">
                <a16:creationId xmlns:a16="http://schemas.microsoft.com/office/drawing/2014/main" id="{DC9405B7-23E5-5B4F-BDAB-F74B7276ECB2}"/>
              </a:ext>
            </a:extLst>
          </p:cNvPr>
          <p:cNvSpPr/>
          <p:nvPr/>
        </p:nvSpPr>
        <p:spPr>
          <a:xfrm>
            <a:off x="7788979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2FC87D0-5EF3-0F42-8F8F-D59E1CBECF44}"/>
              </a:ext>
            </a:extLst>
          </p:cNvPr>
          <p:cNvGrpSpPr/>
          <p:nvPr/>
        </p:nvGrpSpPr>
        <p:grpSpPr>
          <a:xfrm>
            <a:off x="7849938" y="2704355"/>
            <a:ext cx="200298" cy="838164"/>
            <a:chOff x="2638956" y="3426714"/>
            <a:chExt cx="200298" cy="838164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0AE2869-3A0D-E141-B1F4-17844A2B9B80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CD8636-E834-9940-A2BD-8CD8B22198D9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FA6B54F4-2C86-4949-AB6F-B10750C24F78}"/>
              </a:ext>
            </a:extLst>
          </p:cNvPr>
          <p:cNvSpPr/>
          <p:nvPr/>
        </p:nvSpPr>
        <p:spPr>
          <a:xfrm>
            <a:off x="7849938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4BE8D8-B4F3-E048-9B03-EB958C519BE8}"/>
              </a:ext>
            </a:extLst>
          </p:cNvPr>
          <p:cNvSpPr/>
          <p:nvPr/>
        </p:nvSpPr>
        <p:spPr>
          <a:xfrm>
            <a:off x="8459011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/>
              <a:t>E</a:t>
            </a:r>
            <a:r>
              <a:rPr lang="en-US" i="1" baseline="-25000" dirty="0" err="1"/>
              <a:t>n</a:t>
            </a:r>
            <a:endParaRPr lang="en-US" i="1" baseline="-25000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32FCD67-453E-094C-86B9-DBAD50624B2B}"/>
              </a:ext>
            </a:extLst>
          </p:cNvPr>
          <p:cNvSpPr/>
          <p:nvPr/>
        </p:nvSpPr>
        <p:spPr>
          <a:xfrm>
            <a:off x="8459011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FEF7CC-DFF6-6A40-9D6C-DDD25AB863B2}"/>
              </a:ext>
            </a:extLst>
          </p:cNvPr>
          <p:cNvSpPr/>
          <p:nvPr/>
        </p:nvSpPr>
        <p:spPr>
          <a:xfrm>
            <a:off x="8459011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n</a:t>
            </a:r>
            <a:endParaRPr lang="en-US" sz="1200" dirty="0"/>
          </a:p>
        </p:txBody>
      </p:sp>
      <p:sp>
        <p:nvSpPr>
          <p:cNvPr id="84" name="Up Arrow 83">
            <a:extLst>
              <a:ext uri="{FF2B5EF4-FFF2-40B4-BE49-F238E27FC236}">
                <a16:creationId xmlns:a16="http://schemas.microsoft.com/office/drawing/2014/main" id="{777A62E5-A51F-474F-ABE2-7BBC76B50620}"/>
              </a:ext>
            </a:extLst>
          </p:cNvPr>
          <p:cNvSpPr/>
          <p:nvPr/>
        </p:nvSpPr>
        <p:spPr>
          <a:xfrm>
            <a:off x="8663663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E1B682E-F555-1B4D-9F19-F5FA1C836745}"/>
              </a:ext>
            </a:extLst>
          </p:cNvPr>
          <p:cNvGrpSpPr/>
          <p:nvPr/>
        </p:nvGrpSpPr>
        <p:grpSpPr>
          <a:xfrm>
            <a:off x="8724622" y="2704355"/>
            <a:ext cx="200298" cy="838164"/>
            <a:chOff x="2638956" y="3426714"/>
            <a:chExt cx="200298" cy="83816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6CF78B9-67BD-5947-ABD5-5E19B583B5EC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17690F-E6F0-A048-ACC3-09EEE19819FC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55F177E5-22F6-AE41-9899-3CC897849581}"/>
              </a:ext>
            </a:extLst>
          </p:cNvPr>
          <p:cNvSpPr/>
          <p:nvPr/>
        </p:nvSpPr>
        <p:spPr>
          <a:xfrm>
            <a:off x="8724622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E8E795-9912-FF45-8640-D97716E35A79}"/>
              </a:ext>
            </a:extLst>
          </p:cNvPr>
          <p:cNvSpPr/>
          <p:nvPr/>
        </p:nvSpPr>
        <p:spPr>
          <a:xfrm>
            <a:off x="9327508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[SEP]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615F6B2-50B1-CE42-BFAC-40EFE5818251}"/>
              </a:ext>
            </a:extLst>
          </p:cNvPr>
          <p:cNvSpPr/>
          <p:nvPr/>
        </p:nvSpPr>
        <p:spPr>
          <a:xfrm>
            <a:off x="9327508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[SEP]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0D3395C-E450-1146-8326-78AEABC4ED44}"/>
              </a:ext>
            </a:extLst>
          </p:cNvPr>
          <p:cNvSpPr/>
          <p:nvPr/>
        </p:nvSpPr>
        <p:spPr>
          <a:xfrm>
            <a:off x="9327508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[SEP]</a:t>
            </a:r>
          </a:p>
        </p:txBody>
      </p:sp>
      <p:sp>
        <p:nvSpPr>
          <p:cNvPr id="93" name="Up Arrow 92">
            <a:extLst>
              <a:ext uri="{FF2B5EF4-FFF2-40B4-BE49-F238E27FC236}">
                <a16:creationId xmlns:a16="http://schemas.microsoft.com/office/drawing/2014/main" id="{24AECA5B-CED6-7543-9343-24B895FB70B1}"/>
              </a:ext>
            </a:extLst>
          </p:cNvPr>
          <p:cNvSpPr/>
          <p:nvPr/>
        </p:nvSpPr>
        <p:spPr>
          <a:xfrm>
            <a:off x="9532160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2739486-9459-C74E-9E71-F73956C034EF}"/>
              </a:ext>
            </a:extLst>
          </p:cNvPr>
          <p:cNvGrpSpPr/>
          <p:nvPr/>
        </p:nvGrpSpPr>
        <p:grpSpPr>
          <a:xfrm>
            <a:off x="9593119" y="2704355"/>
            <a:ext cx="200298" cy="838164"/>
            <a:chOff x="2638956" y="3426714"/>
            <a:chExt cx="200298" cy="838164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61D51D9-4827-2D41-BBFF-03468CA3B89E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99CD3FC-94D3-0B45-BB1D-DE01F8450E85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96062D2A-E3F0-844C-9A5E-3A096AB44760}"/>
              </a:ext>
            </a:extLst>
          </p:cNvPr>
          <p:cNvSpPr/>
          <p:nvPr/>
        </p:nvSpPr>
        <p:spPr>
          <a:xfrm>
            <a:off x="9593119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858F87E-E5AD-1941-B7FA-D516648D87BF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2809920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B092AA-48C8-3A45-B9E9-9FF9E3BEFE18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>
            <a:off x="3607602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C9A6CBB-E9FF-6D4B-B081-04CF58D13451}"/>
              </a:ext>
            </a:extLst>
          </p:cNvPr>
          <p:cNvCxnSpPr>
            <a:cxnSpLocks/>
            <a:stCxn id="34" idx="3"/>
            <a:endCxn id="24" idx="7"/>
          </p:cNvCxnSpPr>
          <p:nvPr/>
        </p:nvCxnSpPr>
        <p:spPr>
          <a:xfrm flipH="1">
            <a:off x="3678418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242D315-6DE2-D245-B965-259A565A73F4}"/>
              </a:ext>
            </a:extLst>
          </p:cNvPr>
          <p:cNvCxnSpPr>
            <a:cxnSpLocks/>
            <a:stCxn id="43" idx="3"/>
            <a:endCxn id="24" idx="7"/>
          </p:cNvCxnSpPr>
          <p:nvPr/>
        </p:nvCxnSpPr>
        <p:spPr>
          <a:xfrm flipH="1">
            <a:off x="3678418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4B7FC5-35FF-B24E-910F-F92FEAF49F01}"/>
              </a:ext>
            </a:extLst>
          </p:cNvPr>
          <p:cNvCxnSpPr>
            <a:cxnSpLocks/>
            <a:stCxn id="61" idx="3"/>
            <a:endCxn id="24" idx="7"/>
          </p:cNvCxnSpPr>
          <p:nvPr/>
        </p:nvCxnSpPr>
        <p:spPr>
          <a:xfrm flipH="1">
            <a:off x="3678418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1634088-2E0E-AB47-A97C-2F06C423662D}"/>
              </a:ext>
            </a:extLst>
          </p:cNvPr>
          <p:cNvCxnSpPr>
            <a:cxnSpLocks/>
            <a:stCxn id="70" idx="3"/>
            <a:endCxn id="24" idx="7"/>
          </p:cNvCxnSpPr>
          <p:nvPr/>
        </p:nvCxnSpPr>
        <p:spPr>
          <a:xfrm flipH="1">
            <a:off x="3678418" y="2875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900994A-CD78-B342-AECE-7014A94FE668}"/>
              </a:ext>
            </a:extLst>
          </p:cNvPr>
          <p:cNvCxnSpPr>
            <a:cxnSpLocks/>
            <a:stCxn id="88" idx="3"/>
            <a:endCxn id="24" idx="7"/>
          </p:cNvCxnSpPr>
          <p:nvPr/>
        </p:nvCxnSpPr>
        <p:spPr>
          <a:xfrm flipH="1">
            <a:off x="3678418" y="2875319"/>
            <a:ext cx="507553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2CD6C63-7ACA-6849-B624-E3D19061F66E}"/>
              </a:ext>
            </a:extLst>
          </p:cNvPr>
          <p:cNvCxnSpPr>
            <a:cxnSpLocks/>
            <a:stCxn id="97" idx="3"/>
            <a:endCxn id="24" idx="7"/>
          </p:cNvCxnSpPr>
          <p:nvPr/>
        </p:nvCxnSpPr>
        <p:spPr>
          <a:xfrm flipH="1">
            <a:off x="3678418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B65B5CF-C0BD-3F4A-BACB-10FD7047F3FF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>
            <a:off x="4476099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C1D9098-F0B9-F34B-86D8-D5B21C5D0498}"/>
              </a:ext>
            </a:extLst>
          </p:cNvPr>
          <p:cNvCxnSpPr>
            <a:cxnSpLocks/>
            <a:stCxn id="25" idx="5"/>
            <a:endCxn id="33" idx="1"/>
          </p:cNvCxnSpPr>
          <p:nvPr/>
        </p:nvCxnSpPr>
        <p:spPr>
          <a:xfrm>
            <a:off x="3678417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1055901-A71C-2C4B-8B8E-B86D2BD67DE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809919" y="2875319"/>
            <a:ext cx="15953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0E2E4D1-1046-8843-B71A-DBB3075B1119}"/>
              </a:ext>
            </a:extLst>
          </p:cNvPr>
          <p:cNvCxnSpPr>
            <a:cxnSpLocks/>
            <a:stCxn id="43" idx="3"/>
            <a:endCxn id="33" idx="7"/>
          </p:cNvCxnSpPr>
          <p:nvPr/>
        </p:nvCxnSpPr>
        <p:spPr>
          <a:xfrm flipH="1">
            <a:off x="4546915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7736011-4F86-7243-BDA0-9FE5ED143B19}"/>
              </a:ext>
            </a:extLst>
          </p:cNvPr>
          <p:cNvCxnSpPr>
            <a:cxnSpLocks/>
            <a:stCxn id="61" idx="3"/>
            <a:endCxn id="33" idx="7"/>
          </p:cNvCxnSpPr>
          <p:nvPr/>
        </p:nvCxnSpPr>
        <p:spPr>
          <a:xfrm flipH="1">
            <a:off x="4546915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27282CE-DBE4-A040-B32F-2B2D539B1969}"/>
              </a:ext>
            </a:extLst>
          </p:cNvPr>
          <p:cNvCxnSpPr>
            <a:cxnSpLocks/>
            <a:stCxn id="70" idx="3"/>
            <a:endCxn id="33" idx="7"/>
          </p:cNvCxnSpPr>
          <p:nvPr/>
        </p:nvCxnSpPr>
        <p:spPr>
          <a:xfrm flipH="1">
            <a:off x="4546915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04E440D-FA03-6043-A293-71542A4F7FA8}"/>
              </a:ext>
            </a:extLst>
          </p:cNvPr>
          <p:cNvCxnSpPr>
            <a:cxnSpLocks/>
            <a:stCxn id="88" idx="3"/>
            <a:endCxn id="33" idx="7"/>
          </p:cNvCxnSpPr>
          <p:nvPr/>
        </p:nvCxnSpPr>
        <p:spPr>
          <a:xfrm flipH="1">
            <a:off x="4546915" y="2875319"/>
            <a:ext cx="420704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FD1905F-73F2-694F-9EEB-F01DA26C1BBB}"/>
              </a:ext>
            </a:extLst>
          </p:cNvPr>
          <p:cNvCxnSpPr>
            <a:cxnSpLocks/>
            <a:stCxn id="97" idx="3"/>
            <a:endCxn id="33" idx="7"/>
          </p:cNvCxnSpPr>
          <p:nvPr/>
        </p:nvCxnSpPr>
        <p:spPr>
          <a:xfrm flipH="1">
            <a:off x="4546915" y="2875319"/>
            <a:ext cx="507553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C2261C4-B174-9843-8ED6-37723EE78823}"/>
              </a:ext>
            </a:extLst>
          </p:cNvPr>
          <p:cNvCxnSpPr>
            <a:cxnSpLocks/>
            <a:stCxn id="97" idx="3"/>
            <a:endCxn id="42" idx="7"/>
          </p:cNvCxnSpPr>
          <p:nvPr/>
        </p:nvCxnSpPr>
        <p:spPr>
          <a:xfrm flipH="1">
            <a:off x="5415412" y="2875319"/>
            <a:ext cx="420704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3B345D2-C8A1-1A47-8AFA-7A7A1E7EBFDB}"/>
              </a:ext>
            </a:extLst>
          </p:cNvPr>
          <p:cNvCxnSpPr>
            <a:cxnSpLocks/>
            <a:stCxn id="88" idx="3"/>
            <a:endCxn id="42" idx="7"/>
          </p:cNvCxnSpPr>
          <p:nvPr/>
        </p:nvCxnSpPr>
        <p:spPr>
          <a:xfrm flipH="1">
            <a:off x="5415412" y="2875319"/>
            <a:ext cx="333854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F638E59-747E-BD46-8BC3-F8321EADF253}"/>
              </a:ext>
            </a:extLst>
          </p:cNvPr>
          <p:cNvCxnSpPr>
            <a:cxnSpLocks/>
            <a:stCxn id="70" idx="3"/>
            <a:endCxn id="42" idx="7"/>
          </p:cNvCxnSpPr>
          <p:nvPr/>
        </p:nvCxnSpPr>
        <p:spPr>
          <a:xfrm flipH="1">
            <a:off x="5415412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409681-C227-444A-BDAA-5CF591A6878D}"/>
              </a:ext>
            </a:extLst>
          </p:cNvPr>
          <p:cNvCxnSpPr>
            <a:cxnSpLocks/>
            <a:stCxn id="61" idx="3"/>
            <a:endCxn id="42" idx="7"/>
          </p:cNvCxnSpPr>
          <p:nvPr/>
        </p:nvCxnSpPr>
        <p:spPr>
          <a:xfrm flipH="1">
            <a:off x="5415412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237A460-D680-5042-BD25-DD4DA725DAE8}"/>
              </a:ext>
            </a:extLst>
          </p:cNvPr>
          <p:cNvCxnSpPr>
            <a:cxnSpLocks/>
            <a:stCxn id="43" idx="4"/>
            <a:endCxn id="42" idx="0"/>
          </p:cNvCxnSpPr>
          <p:nvPr/>
        </p:nvCxnSpPr>
        <p:spPr>
          <a:xfrm>
            <a:off x="5344596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71C6AAE-D758-4349-98D8-4E726B2EE272}"/>
              </a:ext>
            </a:extLst>
          </p:cNvPr>
          <p:cNvCxnSpPr>
            <a:cxnSpLocks/>
            <a:stCxn id="34" idx="5"/>
            <a:endCxn id="42" idx="1"/>
          </p:cNvCxnSpPr>
          <p:nvPr/>
        </p:nvCxnSpPr>
        <p:spPr>
          <a:xfrm>
            <a:off x="4546914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7A3CAB0-2FA2-4B43-A280-190B5A3991BA}"/>
              </a:ext>
            </a:extLst>
          </p:cNvPr>
          <p:cNvCxnSpPr>
            <a:cxnSpLocks/>
            <a:stCxn id="25" idx="5"/>
            <a:endCxn id="42" idx="1"/>
          </p:cNvCxnSpPr>
          <p:nvPr/>
        </p:nvCxnSpPr>
        <p:spPr>
          <a:xfrm>
            <a:off x="3678417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80598C0-FB21-1141-BC75-8F7E77E79A2A}"/>
              </a:ext>
            </a:extLst>
          </p:cNvPr>
          <p:cNvCxnSpPr>
            <a:cxnSpLocks/>
            <a:stCxn id="9" idx="5"/>
            <a:endCxn id="42" idx="1"/>
          </p:cNvCxnSpPr>
          <p:nvPr/>
        </p:nvCxnSpPr>
        <p:spPr>
          <a:xfrm>
            <a:off x="2809920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E4ABE8C-2859-6E48-9607-F391927A31BA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2739105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97758B7-9B91-0743-87B1-BBA704EB6541}"/>
              </a:ext>
            </a:extLst>
          </p:cNvPr>
          <p:cNvCxnSpPr>
            <a:cxnSpLocks/>
            <a:stCxn id="25" idx="3"/>
            <a:endCxn id="8" idx="7"/>
          </p:cNvCxnSpPr>
          <p:nvPr/>
        </p:nvCxnSpPr>
        <p:spPr>
          <a:xfrm flipH="1">
            <a:off x="2809921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FC62F38-657C-4941-A9AB-FD8C6871E14B}"/>
              </a:ext>
            </a:extLst>
          </p:cNvPr>
          <p:cNvCxnSpPr>
            <a:cxnSpLocks/>
            <a:stCxn id="34" idx="3"/>
            <a:endCxn id="8" idx="7"/>
          </p:cNvCxnSpPr>
          <p:nvPr/>
        </p:nvCxnSpPr>
        <p:spPr>
          <a:xfrm flipH="1">
            <a:off x="2809921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A3AA0E5-2A11-5D45-B98E-F9C95B0A3E78}"/>
              </a:ext>
            </a:extLst>
          </p:cNvPr>
          <p:cNvCxnSpPr>
            <a:cxnSpLocks/>
            <a:stCxn id="43" idx="3"/>
            <a:endCxn id="8" idx="7"/>
          </p:cNvCxnSpPr>
          <p:nvPr/>
        </p:nvCxnSpPr>
        <p:spPr>
          <a:xfrm flipH="1">
            <a:off x="2809921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0A3B524-E4C3-334B-8001-243DA4830062}"/>
              </a:ext>
            </a:extLst>
          </p:cNvPr>
          <p:cNvCxnSpPr>
            <a:cxnSpLocks/>
            <a:stCxn id="61" idx="3"/>
            <a:endCxn id="8" idx="7"/>
          </p:cNvCxnSpPr>
          <p:nvPr/>
        </p:nvCxnSpPr>
        <p:spPr>
          <a:xfrm flipH="1">
            <a:off x="2809921" y="2875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A42569D-823C-2A47-9C21-D8313E2DA13D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2809919" y="2875319"/>
            <a:ext cx="50693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C542319D-AEC9-3043-8148-0601BF4E948B}"/>
              </a:ext>
            </a:extLst>
          </p:cNvPr>
          <p:cNvCxnSpPr>
            <a:cxnSpLocks/>
            <a:stCxn id="70" idx="4"/>
            <a:endCxn id="69" idx="0"/>
          </p:cNvCxnSpPr>
          <p:nvPr/>
        </p:nvCxnSpPr>
        <p:spPr>
          <a:xfrm>
            <a:off x="7950087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936114-FAE3-E94D-B940-0EDE429DC78A}"/>
              </a:ext>
            </a:extLst>
          </p:cNvPr>
          <p:cNvCxnSpPr>
            <a:cxnSpLocks/>
            <a:stCxn id="88" idx="3"/>
            <a:endCxn id="69" idx="7"/>
          </p:cNvCxnSpPr>
          <p:nvPr/>
        </p:nvCxnSpPr>
        <p:spPr>
          <a:xfrm flipH="1">
            <a:off x="8020903" y="2875319"/>
            <a:ext cx="7330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A2E644B-91FD-394A-9ED9-C158F6BD205D}"/>
              </a:ext>
            </a:extLst>
          </p:cNvPr>
          <p:cNvCxnSpPr>
            <a:cxnSpLocks/>
            <a:stCxn id="97" idx="3"/>
            <a:endCxn id="69" idx="7"/>
          </p:cNvCxnSpPr>
          <p:nvPr/>
        </p:nvCxnSpPr>
        <p:spPr>
          <a:xfrm flipH="1">
            <a:off x="8020903" y="2875319"/>
            <a:ext cx="160154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2945B7B-C51A-5F49-B3F0-C404DEF6661C}"/>
              </a:ext>
            </a:extLst>
          </p:cNvPr>
          <p:cNvCxnSpPr>
            <a:cxnSpLocks/>
            <a:stCxn id="61" idx="5"/>
            <a:endCxn id="69" idx="1"/>
          </p:cNvCxnSpPr>
          <p:nvPr/>
        </p:nvCxnSpPr>
        <p:spPr>
          <a:xfrm>
            <a:off x="7152405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B99FA40-2967-504A-B077-4D15D8B4172F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5415411" y="2875319"/>
            <a:ext cx="246386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15956F0-2957-6C43-8A3F-9AC0907CC128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4546914" y="2875319"/>
            <a:ext cx="333235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1C4FCDE-71CD-2248-A4B0-AF39A889C3FE}"/>
              </a:ext>
            </a:extLst>
          </p:cNvPr>
          <p:cNvCxnSpPr>
            <a:cxnSpLocks/>
            <a:stCxn id="25" idx="5"/>
            <a:endCxn id="69" idx="1"/>
          </p:cNvCxnSpPr>
          <p:nvPr/>
        </p:nvCxnSpPr>
        <p:spPr>
          <a:xfrm>
            <a:off x="3678417" y="2875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3409D76-563F-E748-BCBC-C3F9FCF715A8}"/>
              </a:ext>
            </a:extLst>
          </p:cNvPr>
          <p:cNvCxnSpPr>
            <a:cxnSpLocks/>
            <a:stCxn id="88" idx="4"/>
            <a:endCxn id="87" idx="0"/>
          </p:cNvCxnSpPr>
          <p:nvPr/>
        </p:nvCxnSpPr>
        <p:spPr>
          <a:xfrm>
            <a:off x="8824771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8AB1F2F-BA7D-034F-A566-D9D0376C27F0}"/>
              </a:ext>
            </a:extLst>
          </p:cNvPr>
          <p:cNvCxnSpPr>
            <a:cxnSpLocks/>
            <a:stCxn id="97" idx="3"/>
            <a:endCxn id="87" idx="7"/>
          </p:cNvCxnSpPr>
          <p:nvPr/>
        </p:nvCxnSpPr>
        <p:spPr>
          <a:xfrm flipH="1">
            <a:off x="8895587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B118ED2-42A1-8A40-BEA5-714142E94E0E}"/>
              </a:ext>
            </a:extLst>
          </p:cNvPr>
          <p:cNvCxnSpPr>
            <a:cxnSpLocks/>
            <a:stCxn id="70" idx="5"/>
            <a:endCxn id="87" idx="1"/>
          </p:cNvCxnSpPr>
          <p:nvPr/>
        </p:nvCxnSpPr>
        <p:spPr>
          <a:xfrm>
            <a:off x="8020902" y="2875319"/>
            <a:ext cx="73305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09A01D2-E02E-B84E-876A-45D16A8E6372}"/>
              </a:ext>
            </a:extLst>
          </p:cNvPr>
          <p:cNvCxnSpPr>
            <a:cxnSpLocks/>
            <a:stCxn id="61" idx="5"/>
            <a:endCxn id="87" idx="1"/>
          </p:cNvCxnSpPr>
          <p:nvPr/>
        </p:nvCxnSpPr>
        <p:spPr>
          <a:xfrm>
            <a:off x="7152405" y="2875319"/>
            <a:ext cx="160155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5FCEC94C-64F2-8745-8751-44579AE928D4}"/>
              </a:ext>
            </a:extLst>
          </p:cNvPr>
          <p:cNvCxnSpPr>
            <a:cxnSpLocks/>
            <a:stCxn id="43" idx="5"/>
            <a:endCxn id="87" idx="1"/>
          </p:cNvCxnSpPr>
          <p:nvPr/>
        </p:nvCxnSpPr>
        <p:spPr>
          <a:xfrm>
            <a:off x="5415411" y="2875319"/>
            <a:ext cx="333854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2CDA91D4-61D0-4A42-B4AC-F7978CCB7E5A}"/>
              </a:ext>
            </a:extLst>
          </p:cNvPr>
          <p:cNvCxnSpPr>
            <a:cxnSpLocks/>
            <a:stCxn id="34" idx="5"/>
            <a:endCxn id="87" idx="1"/>
          </p:cNvCxnSpPr>
          <p:nvPr/>
        </p:nvCxnSpPr>
        <p:spPr>
          <a:xfrm>
            <a:off x="4546914" y="2875319"/>
            <a:ext cx="420704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B08B792-20C0-BE4A-8B99-708CD986D422}"/>
              </a:ext>
            </a:extLst>
          </p:cNvPr>
          <p:cNvCxnSpPr>
            <a:cxnSpLocks/>
            <a:stCxn id="25" idx="5"/>
            <a:endCxn id="87" idx="1"/>
          </p:cNvCxnSpPr>
          <p:nvPr/>
        </p:nvCxnSpPr>
        <p:spPr>
          <a:xfrm>
            <a:off x="3678417" y="2875319"/>
            <a:ext cx="507553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4A0FCD7-1AC0-7641-9797-F31A9F972178}"/>
              </a:ext>
            </a:extLst>
          </p:cNvPr>
          <p:cNvCxnSpPr>
            <a:cxnSpLocks/>
            <a:stCxn id="9" idx="5"/>
            <a:endCxn id="87" idx="1"/>
          </p:cNvCxnSpPr>
          <p:nvPr/>
        </p:nvCxnSpPr>
        <p:spPr>
          <a:xfrm>
            <a:off x="2809920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A3990C6-450E-174E-A065-0EBE03EA3923}"/>
              </a:ext>
            </a:extLst>
          </p:cNvPr>
          <p:cNvCxnSpPr>
            <a:cxnSpLocks/>
            <a:stCxn id="61" idx="4"/>
            <a:endCxn id="60" idx="0"/>
          </p:cNvCxnSpPr>
          <p:nvPr/>
        </p:nvCxnSpPr>
        <p:spPr>
          <a:xfrm>
            <a:off x="7081590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F419262-E6AC-9844-B743-0E3FB3A15544}"/>
              </a:ext>
            </a:extLst>
          </p:cNvPr>
          <p:cNvCxnSpPr>
            <a:cxnSpLocks/>
            <a:stCxn id="70" idx="3"/>
            <a:endCxn id="60" idx="7"/>
          </p:cNvCxnSpPr>
          <p:nvPr/>
        </p:nvCxnSpPr>
        <p:spPr>
          <a:xfrm flipH="1">
            <a:off x="7152406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EF2C7FB-F20D-0D4F-A087-B917658499BA}"/>
              </a:ext>
            </a:extLst>
          </p:cNvPr>
          <p:cNvCxnSpPr>
            <a:cxnSpLocks/>
            <a:stCxn id="88" idx="3"/>
            <a:endCxn id="60" idx="7"/>
          </p:cNvCxnSpPr>
          <p:nvPr/>
        </p:nvCxnSpPr>
        <p:spPr>
          <a:xfrm flipH="1">
            <a:off x="7152406" y="2875319"/>
            <a:ext cx="160154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7136E0-086F-F34A-90C3-2F00F49FEE71}"/>
              </a:ext>
            </a:extLst>
          </p:cNvPr>
          <p:cNvCxnSpPr>
            <a:cxnSpLocks/>
            <a:stCxn id="97" idx="3"/>
            <a:endCxn id="60" idx="7"/>
          </p:cNvCxnSpPr>
          <p:nvPr/>
        </p:nvCxnSpPr>
        <p:spPr>
          <a:xfrm flipH="1">
            <a:off x="7152406" y="2875319"/>
            <a:ext cx="247004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3EFCA04-3D90-0E4A-BC53-342B713E1294}"/>
              </a:ext>
            </a:extLst>
          </p:cNvPr>
          <p:cNvCxnSpPr>
            <a:cxnSpLocks/>
            <a:stCxn id="43" idx="5"/>
            <a:endCxn id="60" idx="1"/>
          </p:cNvCxnSpPr>
          <p:nvPr/>
        </p:nvCxnSpPr>
        <p:spPr>
          <a:xfrm>
            <a:off x="5415411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6996811B-42F7-3143-B584-E44FE33D7253}"/>
              </a:ext>
            </a:extLst>
          </p:cNvPr>
          <p:cNvCxnSpPr>
            <a:cxnSpLocks/>
            <a:stCxn id="34" idx="5"/>
            <a:endCxn id="60" idx="1"/>
          </p:cNvCxnSpPr>
          <p:nvPr/>
        </p:nvCxnSpPr>
        <p:spPr>
          <a:xfrm>
            <a:off x="4546914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933E563-433A-E64E-AF38-18CD4B5895ED}"/>
              </a:ext>
            </a:extLst>
          </p:cNvPr>
          <p:cNvCxnSpPr>
            <a:cxnSpLocks/>
            <a:stCxn id="25" idx="5"/>
            <a:endCxn id="60" idx="1"/>
          </p:cNvCxnSpPr>
          <p:nvPr/>
        </p:nvCxnSpPr>
        <p:spPr>
          <a:xfrm>
            <a:off x="3678417" y="2875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EA51427-265C-A745-9A0E-94D921544FEB}"/>
              </a:ext>
            </a:extLst>
          </p:cNvPr>
          <p:cNvCxnSpPr>
            <a:cxnSpLocks/>
            <a:stCxn id="97" idx="4"/>
            <a:endCxn id="96" idx="0"/>
          </p:cNvCxnSpPr>
          <p:nvPr/>
        </p:nvCxnSpPr>
        <p:spPr>
          <a:xfrm>
            <a:off x="9693268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A0E3C65-6046-0A4A-91E9-6772A9AEDBCE}"/>
              </a:ext>
            </a:extLst>
          </p:cNvPr>
          <p:cNvCxnSpPr>
            <a:cxnSpLocks/>
            <a:stCxn id="88" idx="5"/>
            <a:endCxn id="96" idx="1"/>
          </p:cNvCxnSpPr>
          <p:nvPr/>
        </p:nvCxnSpPr>
        <p:spPr>
          <a:xfrm>
            <a:off x="8895586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F2DEA488-25B6-9D48-9C46-EE97D1E2EF9C}"/>
              </a:ext>
            </a:extLst>
          </p:cNvPr>
          <p:cNvCxnSpPr>
            <a:cxnSpLocks/>
            <a:stCxn id="70" idx="5"/>
            <a:endCxn id="96" idx="1"/>
          </p:cNvCxnSpPr>
          <p:nvPr/>
        </p:nvCxnSpPr>
        <p:spPr>
          <a:xfrm>
            <a:off x="8020902" y="2875319"/>
            <a:ext cx="160155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565F941-385E-AB45-825F-38EF7F6FEED6}"/>
              </a:ext>
            </a:extLst>
          </p:cNvPr>
          <p:cNvCxnSpPr>
            <a:cxnSpLocks/>
            <a:stCxn id="61" idx="5"/>
            <a:endCxn id="96" idx="1"/>
          </p:cNvCxnSpPr>
          <p:nvPr/>
        </p:nvCxnSpPr>
        <p:spPr>
          <a:xfrm>
            <a:off x="7152405" y="2875319"/>
            <a:ext cx="247004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200A9792-00E7-A748-B4B2-36D96BA71380}"/>
              </a:ext>
            </a:extLst>
          </p:cNvPr>
          <p:cNvCxnSpPr>
            <a:cxnSpLocks/>
            <a:stCxn id="86" idx="3"/>
            <a:endCxn id="9" idx="7"/>
          </p:cNvCxnSpPr>
          <p:nvPr/>
        </p:nvCxnSpPr>
        <p:spPr>
          <a:xfrm flipH="1"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EC6003C8-F2AF-4140-862F-2B181F593B39}"/>
              </a:ext>
            </a:extLst>
          </p:cNvPr>
          <p:cNvCxnSpPr>
            <a:cxnSpLocks/>
            <a:stCxn id="95" idx="3"/>
            <a:endCxn id="25" idx="7"/>
          </p:cNvCxnSpPr>
          <p:nvPr/>
        </p:nvCxnSpPr>
        <p:spPr>
          <a:xfrm flipH="1"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92D3CC04-26A8-1048-94A3-3D26D27E5A58}"/>
              </a:ext>
            </a:extLst>
          </p:cNvPr>
          <p:cNvCxnSpPr>
            <a:cxnSpLocks/>
            <a:stCxn id="32" idx="5"/>
            <a:endCxn id="97" idx="1"/>
          </p:cNvCxnSpPr>
          <p:nvPr/>
        </p:nvCxnSpPr>
        <p:spPr>
          <a:xfrm>
            <a:off x="4546914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F78E4B4F-A321-5E49-AC11-428312BAEC0C}"/>
              </a:ext>
            </a:extLst>
          </p:cNvPr>
          <p:cNvCxnSpPr>
            <a:cxnSpLocks/>
          </p:cNvCxnSpPr>
          <p:nvPr/>
        </p:nvCxnSpPr>
        <p:spPr>
          <a:xfrm>
            <a:off x="2809918" y="2242319"/>
            <a:ext cx="50693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B1C11EC-19D1-7D4B-9409-23CADD4C31D9}"/>
              </a:ext>
            </a:extLst>
          </p:cNvPr>
          <p:cNvCxnSpPr>
            <a:cxnSpLocks/>
            <a:stCxn id="23" idx="5"/>
            <a:endCxn id="97" idx="1"/>
          </p:cNvCxnSpPr>
          <p:nvPr/>
        </p:nvCxnSpPr>
        <p:spPr>
          <a:xfrm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D4EC001D-0AB8-4242-A44A-B5ABA0BC1CF7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6D8F025A-BB31-6448-A5BF-B00BE1E11B40}"/>
              </a:ext>
            </a:extLst>
          </p:cNvPr>
          <p:cNvCxnSpPr>
            <a:cxnSpLocks/>
            <a:stCxn id="41" idx="5"/>
            <a:endCxn id="97" idx="1"/>
          </p:cNvCxnSpPr>
          <p:nvPr/>
        </p:nvCxnSpPr>
        <p:spPr>
          <a:xfrm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1F71C9-47FA-474A-B501-D9D634BC414D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95DCD619-AEC2-CA4C-99BD-76000347DC0B}"/>
              </a:ext>
            </a:extLst>
          </p:cNvPr>
          <p:cNvCxnSpPr>
            <a:cxnSpLocks/>
          </p:cNvCxnSpPr>
          <p:nvPr/>
        </p:nvCxnSpPr>
        <p:spPr>
          <a:xfrm>
            <a:off x="3607601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93341DCA-B752-4B4F-B708-185ED97650C8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D5C8E030-7EF9-3B46-83DD-9DC5DACA8FA5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478EF494-0C9F-D344-B4D1-D8C47A56DFCD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98DB4334-42FD-3845-8C88-C158976CD92E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D73CA693-6A1F-6342-8FD2-21D511C1F66C}"/>
              </a:ext>
            </a:extLst>
          </p:cNvPr>
          <p:cNvCxnSpPr>
            <a:cxnSpLocks/>
            <a:stCxn id="86" idx="3"/>
            <a:endCxn id="25" idx="7"/>
          </p:cNvCxnSpPr>
          <p:nvPr/>
        </p:nvCxnSpPr>
        <p:spPr>
          <a:xfrm flipH="1"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BADD9138-00DD-AA4E-BA78-E9FD477F67CE}"/>
              </a:ext>
            </a:extLst>
          </p:cNvPr>
          <p:cNvCxnSpPr>
            <a:cxnSpLocks/>
            <a:stCxn id="95" idx="3"/>
            <a:endCxn id="34" idx="7"/>
          </p:cNvCxnSpPr>
          <p:nvPr/>
        </p:nvCxnSpPr>
        <p:spPr>
          <a:xfrm flipH="1">
            <a:off x="4546914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66922609-6405-DF4B-AE92-846DEB7FF33E}"/>
              </a:ext>
            </a:extLst>
          </p:cNvPr>
          <p:cNvCxnSpPr>
            <a:cxnSpLocks/>
          </p:cNvCxnSpPr>
          <p:nvPr/>
        </p:nvCxnSpPr>
        <p:spPr>
          <a:xfrm>
            <a:off x="4476098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6196A8A4-315A-694A-A25E-1B90A5D3C30E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0BD36534-78F2-734B-A7FB-63E0B2C2AF97}"/>
              </a:ext>
            </a:extLst>
          </p:cNvPr>
          <p:cNvCxnSpPr>
            <a:cxnSpLocks/>
          </p:cNvCxnSpPr>
          <p:nvPr/>
        </p:nvCxnSpPr>
        <p:spPr>
          <a:xfrm>
            <a:off x="2809918" y="2242319"/>
            <a:ext cx="15953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3D1006EF-CEFE-CD40-A7CA-BB8E91AB9DB3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171F909B-50A4-4449-BF22-22F2DF20788E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A54566B8-3973-0B48-A761-F72E4E554F62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841B4D7B-62A1-D842-B5B2-C58BAC35D1FC}"/>
              </a:ext>
            </a:extLst>
          </p:cNvPr>
          <p:cNvCxnSpPr>
            <a:cxnSpLocks/>
            <a:stCxn id="86" idx="3"/>
            <a:endCxn id="34" idx="7"/>
          </p:cNvCxnSpPr>
          <p:nvPr/>
        </p:nvCxnSpPr>
        <p:spPr>
          <a:xfrm flipH="1">
            <a:off x="4546914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8E0B56CB-1892-C840-B368-2E65F3191D27}"/>
              </a:ext>
            </a:extLst>
          </p:cNvPr>
          <p:cNvCxnSpPr>
            <a:cxnSpLocks/>
            <a:stCxn id="95" idx="3"/>
            <a:endCxn id="43" idx="7"/>
          </p:cNvCxnSpPr>
          <p:nvPr/>
        </p:nvCxnSpPr>
        <p:spPr>
          <a:xfrm flipH="1"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8DBBF3D2-9BE1-C443-B518-7DDEC1A7D975}"/>
              </a:ext>
            </a:extLst>
          </p:cNvPr>
          <p:cNvCxnSpPr>
            <a:cxnSpLocks/>
            <a:stCxn id="86" idx="3"/>
            <a:endCxn id="43" idx="7"/>
          </p:cNvCxnSpPr>
          <p:nvPr/>
        </p:nvCxnSpPr>
        <p:spPr>
          <a:xfrm flipH="1"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9FDD2ED6-EE7C-EE4E-AB58-A01450AD292E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3FE1EFA-C689-9C4F-834C-650D48C8F8F5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B5200CED-0166-D54C-ACBE-F41E445E9611}"/>
              </a:ext>
            </a:extLst>
          </p:cNvPr>
          <p:cNvCxnSpPr>
            <a:cxnSpLocks/>
          </p:cNvCxnSpPr>
          <p:nvPr/>
        </p:nvCxnSpPr>
        <p:spPr>
          <a:xfrm>
            <a:off x="5344595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4388FBEB-BDB7-2C43-88D4-3EB5C9637BBB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CAAB5EFE-0F46-4D4C-97DC-796C08FDD735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BDA2F61-270C-7D41-8D9E-55D64A6B23A5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6FF60609-1112-8248-BDF1-24E72F4DFF45}"/>
              </a:ext>
            </a:extLst>
          </p:cNvPr>
          <p:cNvCxnSpPr>
            <a:cxnSpLocks/>
          </p:cNvCxnSpPr>
          <p:nvPr/>
        </p:nvCxnSpPr>
        <p:spPr>
          <a:xfrm>
            <a:off x="2739104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5BBFF3D9-8CE0-F143-9220-0BC5CC6D910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70745DF-AD82-004F-A938-5D4B9BEBDA8F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01E6E539-0F1D-2940-B519-46840E75789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8716E6A-4BFC-3346-88D3-77D6BE5EDA33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B1ED700D-B763-DC49-9AA9-78156F4B6072}"/>
              </a:ext>
            </a:extLst>
          </p:cNvPr>
          <p:cNvCxnSpPr>
            <a:cxnSpLocks/>
          </p:cNvCxnSpPr>
          <p:nvPr/>
        </p:nvCxnSpPr>
        <p:spPr>
          <a:xfrm flipH="1">
            <a:off x="2809918" y="2242319"/>
            <a:ext cx="50693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51488FD-5639-C34D-992E-BC5ED8EA41C5}"/>
              </a:ext>
            </a:extLst>
          </p:cNvPr>
          <p:cNvCxnSpPr>
            <a:cxnSpLocks/>
            <a:stCxn id="95" idx="3"/>
            <a:endCxn id="61" idx="7"/>
          </p:cNvCxnSpPr>
          <p:nvPr/>
        </p:nvCxnSpPr>
        <p:spPr>
          <a:xfrm flipH="1"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4ECAE2B3-5892-9743-8006-985BDF7AF987}"/>
              </a:ext>
            </a:extLst>
          </p:cNvPr>
          <p:cNvCxnSpPr>
            <a:cxnSpLocks/>
          </p:cNvCxnSpPr>
          <p:nvPr/>
        </p:nvCxnSpPr>
        <p:spPr>
          <a:xfrm>
            <a:off x="7950086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997C4D08-0B9C-AB41-B8DD-84F8BF817339}"/>
              </a:ext>
            </a:extLst>
          </p:cNvPr>
          <p:cNvCxnSpPr>
            <a:cxnSpLocks/>
            <a:stCxn id="86" idx="3"/>
            <a:endCxn id="70" idx="7"/>
          </p:cNvCxnSpPr>
          <p:nvPr/>
        </p:nvCxnSpPr>
        <p:spPr>
          <a:xfrm flipH="1">
            <a:off x="8020902" y="2237452"/>
            <a:ext cx="7330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286886D-FE92-3A46-8637-E7ED9336D9FF}"/>
              </a:ext>
            </a:extLst>
          </p:cNvPr>
          <p:cNvCxnSpPr>
            <a:cxnSpLocks/>
          </p:cNvCxnSpPr>
          <p:nvPr/>
        </p:nvCxnSpPr>
        <p:spPr>
          <a:xfrm>
            <a:off x="7152404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EC5341CE-28B0-734F-A1F2-6E475C34209B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246386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B17E2646-6BDA-184C-ACBC-E4743C8EC259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333235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8B78587-1D1F-2C41-B879-FE216F342E51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514D89D4-7662-384B-B13B-F175AACD7C02}"/>
              </a:ext>
            </a:extLst>
          </p:cNvPr>
          <p:cNvCxnSpPr>
            <a:cxnSpLocks/>
          </p:cNvCxnSpPr>
          <p:nvPr/>
        </p:nvCxnSpPr>
        <p:spPr>
          <a:xfrm>
            <a:off x="8824770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6A155B25-7DA2-5148-ACB9-FBBBC9DF784B}"/>
              </a:ext>
            </a:extLst>
          </p:cNvPr>
          <p:cNvCxnSpPr>
            <a:cxnSpLocks/>
          </p:cNvCxnSpPr>
          <p:nvPr/>
        </p:nvCxnSpPr>
        <p:spPr>
          <a:xfrm flipH="1">
            <a:off x="8895586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1F42A45D-7FB5-F745-BE1E-5CC685460405}"/>
              </a:ext>
            </a:extLst>
          </p:cNvPr>
          <p:cNvCxnSpPr>
            <a:cxnSpLocks/>
            <a:stCxn id="68" idx="5"/>
            <a:endCxn id="88" idx="1"/>
          </p:cNvCxnSpPr>
          <p:nvPr/>
        </p:nvCxnSpPr>
        <p:spPr>
          <a:xfrm>
            <a:off x="8020902" y="2237452"/>
            <a:ext cx="7330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F7644314-EE5E-6343-B8F5-BD769588DD14}"/>
              </a:ext>
            </a:extLst>
          </p:cNvPr>
          <p:cNvCxnSpPr>
            <a:cxnSpLocks/>
            <a:stCxn id="59" idx="5"/>
            <a:endCxn id="88" idx="1"/>
          </p:cNvCxnSpPr>
          <p:nvPr/>
        </p:nvCxnSpPr>
        <p:spPr>
          <a:xfrm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EB569D2B-F0D3-6741-AE02-5E041295B365}"/>
              </a:ext>
            </a:extLst>
          </p:cNvPr>
          <p:cNvCxnSpPr>
            <a:cxnSpLocks/>
            <a:stCxn id="41" idx="5"/>
            <a:endCxn id="88" idx="1"/>
          </p:cNvCxnSpPr>
          <p:nvPr/>
        </p:nvCxnSpPr>
        <p:spPr>
          <a:xfrm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1D745C08-E71E-8E41-BDD1-41D2A8E66E9F}"/>
              </a:ext>
            </a:extLst>
          </p:cNvPr>
          <p:cNvCxnSpPr>
            <a:cxnSpLocks/>
            <a:stCxn id="32" idx="5"/>
            <a:endCxn id="88" idx="1"/>
          </p:cNvCxnSpPr>
          <p:nvPr/>
        </p:nvCxnSpPr>
        <p:spPr>
          <a:xfrm>
            <a:off x="4546914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84516AA3-C795-C142-9011-34DC2CA95652}"/>
              </a:ext>
            </a:extLst>
          </p:cNvPr>
          <p:cNvCxnSpPr>
            <a:cxnSpLocks/>
            <a:stCxn id="23" idx="5"/>
            <a:endCxn id="88" idx="1"/>
          </p:cNvCxnSpPr>
          <p:nvPr/>
        </p:nvCxnSpPr>
        <p:spPr>
          <a:xfrm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99200233-54DB-8F49-86DC-9A952C9E3C82}"/>
              </a:ext>
            </a:extLst>
          </p:cNvPr>
          <p:cNvCxnSpPr>
            <a:cxnSpLocks/>
            <a:stCxn id="20" idx="5"/>
            <a:endCxn id="88" idx="1"/>
          </p:cNvCxnSpPr>
          <p:nvPr/>
        </p:nvCxnSpPr>
        <p:spPr>
          <a:xfrm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845EF28C-4CF7-0F49-8282-7C1B10938BFA}"/>
              </a:ext>
            </a:extLst>
          </p:cNvPr>
          <p:cNvCxnSpPr>
            <a:cxnSpLocks/>
          </p:cNvCxnSpPr>
          <p:nvPr/>
        </p:nvCxnSpPr>
        <p:spPr>
          <a:xfrm>
            <a:off x="7081589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B29449CF-11C3-F447-AA78-5B8ABFFB2559}"/>
              </a:ext>
            </a:extLst>
          </p:cNvPr>
          <p:cNvCxnSpPr>
            <a:cxnSpLocks/>
          </p:cNvCxnSpPr>
          <p:nvPr/>
        </p:nvCxnSpPr>
        <p:spPr>
          <a:xfrm flipH="1">
            <a:off x="7152405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3164CC9F-A0CA-7048-977A-F164B51CC945}"/>
              </a:ext>
            </a:extLst>
          </p:cNvPr>
          <p:cNvCxnSpPr>
            <a:cxnSpLocks/>
            <a:stCxn id="86" idx="3"/>
            <a:endCxn id="61" idx="7"/>
          </p:cNvCxnSpPr>
          <p:nvPr/>
        </p:nvCxnSpPr>
        <p:spPr>
          <a:xfrm flipH="1"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77E56E17-0C9E-A84F-B127-CCB49DDB760B}"/>
              </a:ext>
            </a:extLst>
          </p:cNvPr>
          <p:cNvCxnSpPr>
            <a:cxnSpLocks/>
            <a:stCxn id="95" idx="3"/>
            <a:endCxn id="70" idx="7"/>
          </p:cNvCxnSpPr>
          <p:nvPr/>
        </p:nvCxnSpPr>
        <p:spPr>
          <a:xfrm flipH="1">
            <a:off x="8020902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DE941E5E-CA14-BA40-9BD9-4E4C0F1F90D0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F018C158-B5EF-484A-B45C-0D64AF16E313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74569DC5-DCA5-224B-BC11-516EE46632C6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142B8E20-6BD2-ED49-A157-402061866C51}"/>
              </a:ext>
            </a:extLst>
          </p:cNvPr>
          <p:cNvCxnSpPr>
            <a:cxnSpLocks/>
          </p:cNvCxnSpPr>
          <p:nvPr/>
        </p:nvCxnSpPr>
        <p:spPr>
          <a:xfrm>
            <a:off x="9693267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9E14F7B6-B841-7149-9275-DCB825A5D52E}"/>
              </a:ext>
            </a:extLst>
          </p:cNvPr>
          <p:cNvCxnSpPr>
            <a:cxnSpLocks/>
          </p:cNvCxnSpPr>
          <p:nvPr/>
        </p:nvCxnSpPr>
        <p:spPr>
          <a:xfrm>
            <a:off x="8895585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3A46EC9-7AC5-5441-AA50-B80F21428509}"/>
              </a:ext>
            </a:extLst>
          </p:cNvPr>
          <p:cNvCxnSpPr>
            <a:cxnSpLocks/>
            <a:stCxn id="68" idx="5"/>
            <a:endCxn id="97" idx="1"/>
          </p:cNvCxnSpPr>
          <p:nvPr/>
        </p:nvCxnSpPr>
        <p:spPr>
          <a:xfrm>
            <a:off x="8020902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63515DF2-9AEC-EB4F-B2CD-11BDCFDE199C}"/>
              </a:ext>
            </a:extLst>
          </p:cNvPr>
          <p:cNvCxnSpPr>
            <a:cxnSpLocks/>
            <a:stCxn id="59" idx="5"/>
            <a:endCxn id="97" idx="1"/>
          </p:cNvCxnSpPr>
          <p:nvPr/>
        </p:nvCxnSpPr>
        <p:spPr>
          <a:xfrm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83F5BEA3-8C67-2245-919B-28A45F7170D4}"/>
              </a:ext>
            </a:extLst>
          </p:cNvPr>
          <p:cNvCxnSpPr>
            <a:cxnSpLocks/>
            <a:stCxn id="23" idx="0"/>
            <a:endCxn id="15" idx="2"/>
          </p:cNvCxnSpPr>
          <p:nvPr/>
        </p:nvCxnSpPr>
        <p:spPr>
          <a:xfrm flipV="1">
            <a:off x="3607602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B9ED156A-15A7-4B40-8C07-1CFCA15DA0B9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V="1">
            <a:off x="4476099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1E4261E4-A7BA-A442-B6F8-8C8E6F3BD387}"/>
              </a:ext>
            </a:extLst>
          </p:cNvPr>
          <p:cNvCxnSpPr>
            <a:cxnSpLocks/>
            <a:stCxn id="41" idx="1"/>
            <a:endCxn id="28" idx="2"/>
          </p:cNvCxnSpPr>
          <p:nvPr/>
        </p:nvCxnSpPr>
        <p:spPr>
          <a:xfrm flipH="1" flipV="1">
            <a:off x="4476099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EE4777A4-0B41-844D-88D6-1A9AD7236A02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2739105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574E4F54-A0BC-1840-BFCF-FBA35F2966FF}"/>
              </a:ext>
            </a:extLst>
          </p:cNvPr>
          <p:cNvCxnSpPr>
            <a:cxnSpLocks/>
            <a:stCxn id="68" idx="1"/>
            <a:endCxn id="5" idx="2"/>
          </p:cNvCxnSpPr>
          <p:nvPr/>
        </p:nvCxnSpPr>
        <p:spPr>
          <a:xfrm flipH="1" flipV="1">
            <a:off x="2739105" y="1736995"/>
            <a:ext cx="51401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Box 399">
            <a:extLst>
              <a:ext uri="{FF2B5EF4-FFF2-40B4-BE49-F238E27FC236}">
                <a16:creationId xmlns:a16="http://schemas.microsoft.com/office/drawing/2014/main" id="{3411C5FE-D874-B748-82A9-559E34CDC077}"/>
              </a:ext>
            </a:extLst>
          </p:cNvPr>
          <p:cNvSpPr txBox="1"/>
          <p:nvPr/>
        </p:nvSpPr>
        <p:spPr>
          <a:xfrm>
            <a:off x="1956358" y="554221"/>
            <a:ext cx="156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Label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EA45F463-8744-7F44-905C-D55F365F97EA}"/>
              </a:ext>
            </a:extLst>
          </p:cNvPr>
          <p:cNvSpPr txBox="1"/>
          <p:nvPr/>
        </p:nvSpPr>
        <p:spPr>
          <a:xfrm>
            <a:off x="6015134" y="127533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F0E185C9-5D5D-7E48-A776-D9C21FA61775}"/>
              </a:ext>
            </a:extLst>
          </p:cNvPr>
          <p:cNvSpPr txBox="1"/>
          <p:nvPr/>
        </p:nvSpPr>
        <p:spPr>
          <a:xfrm>
            <a:off x="6015134" y="46966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C9EF6129-7D7C-1E4B-A250-FBCFF907A620}"/>
              </a:ext>
            </a:extLst>
          </p:cNvPr>
          <p:cNvSpPr txBox="1"/>
          <p:nvPr/>
        </p:nvSpPr>
        <p:spPr>
          <a:xfrm>
            <a:off x="0" y="652773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By Jimmy Lin (</a:t>
            </a:r>
            <a:r>
              <a:rPr lang="en-US" sz="1400" dirty="0" err="1"/>
              <a:t>jimmylin@uwaterloo.ca</a:t>
            </a:r>
            <a:r>
              <a:rPr lang="en-US" sz="1400" dirty="0"/>
              <a:t>), released under Creative Commons Attribution 4.0 International (CC BY 4.0): https://</a:t>
            </a:r>
            <a:r>
              <a:rPr lang="en-US" sz="1400" dirty="0" err="1"/>
              <a:t>creativecommons.org</a:t>
            </a:r>
            <a:r>
              <a:rPr lang="en-US" sz="1400" dirty="0"/>
              <a:t>/licenses/by/4.0/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8BFEBA2F-AF64-BB45-B58B-C20F4DF74E69}"/>
              </a:ext>
            </a:extLst>
          </p:cNvPr>
          <p:cNvSpPr txBox="1"/>
          <p:nvPr/>
        </p:nvSpPr>
        <p:spPr>
          <a:xfrm>
            <a:off x="51760" y="39445"/>
            <a:ext cx="952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of BERT for single-sentence classification tasks. Redrawn from Devlin et al. (NAACL 2019)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60F19FCE-A008-2741-ACE7-55DC60947DC0}"/>
              </a:ext>
            </a:extLst>
          </p:cNvPr>
          <p:cNvSpPr txBox="1"/>
          <p:nvPr/>
        </p:nvSpPr>
        <p:spPr>
          <a:xfrm>
            <a:off x="5171442" y="5463512"/>
            <a:ext cx="210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</a:t>
            </a:r>
          </a:p>
        </p:txBody>
      </p:sp>
      <p:sp>
        <p:nvSpPr>
          <p:cNvPr id="337" name="Right Brace 336">
            <a:extLst>
              <a:ext uri="{FF2B5EF4-FFF2-40B4-BE49-F238E27FC236}">
                <a16:creationId xmlns:a16="http://schemas.microsoft.com/office/drawing/2014/main" id="{4ACD5D58-C442-9A42-8D03-F09F19D23EB1}"/>
              </a:ext>
            </a:extLst>
          </p:cNvPr>
          <p:cNvSpPr/>
          <p:nvPr/>
        </p:nvSpPr>
        <p:spPr>
          <a:xfrm rot="5400000">
            <a:off x="6106441" y="2406931"/>
            <a:ext cx="216157" cy="5945360"/>
          </a:xfrm>
          <a:prstGeom prst="rightBrace">
            <a:avLst>
              <a:gd name="adj1" fmla="val 12222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BD5B980-B5D9-FF4E-8598-EEC18B5C67D2}"/>
              </a:ext>
            </a:extLst>
          </p:cNvPr>
          <p:cNvSpPr txBox="1"/>
          <p:nvPr/>
        </p:nvSpPr>
        <p:spPr>
          <a:xfrm>
            <a:off x="6012336" y="388618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7239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40A8B8E6-D2AC-974A-B3BD-25BCBE59ABD6}"/>
              </a:ext>
            </a:extLst>
          </p:cNvPr>
          <p:cNvSpPr/>
          <p:nvPr/>
        </p:nvSpPr>
        <p:spPr>
          <a:xfrm>
            <a:off x="2093205" y="1117459"/>
            <a:ext cx="8236128" cy="3503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9AB87EBB-4636-7442-8205-CB4F2A0611EC}"/>
              </a:ext>
            </a:extLst>
          </p:cNvPr>
          <p:cNvCxnSpPr>
            <a:cxnSpLocks/>
            <a:stCxn id="23" idx="7"/>
            <a:endCxn id="91" idx="2"/>
          </p:cNvCxnSpPr>
          <p:nvPr/>
        </p:nvCxnSpPr>
        <p:spPr>
          <a:xfrm flipV="1">
            <a:off x="3678417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65817E6A-C7AA-264D-9720-90611999D16F}"/>
              </a:ext>
            </a:extLst>
          </p:cNvPr>
          <p:cNvCxnSpPr>
            <a:cxnSpLocks/>
            <a:stCxn id="59" idx="7"/>
            <a:endCxn id="91" idx="2"/>
          </p:cNvCxnSpPr>
          <p:nvPr/>
        </p:nvCxnSpPr>
        <p:spPr>
          <a:xfrm flipV="1">
            <a:off x="7152405" y="1736995"/>
            <a:ext cx="254086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828EE6B8-D9E8-ED41-93BD-FA1CD2E8C4E4}"/>
              </a:ext>
            </a:extLst>
          </p:cNvPr>
          <p:cNvCxnSpPr>
            <a:cxnSpLocks/>
            <a:stCxn id="41" idx="7"/>
            <a:endCxn id="91" idx="2"/>
          </p:cNvCxnSpPr>
          <p:nvPr/>
        </p:nvCxnSpPr>
        <p:spPr>
          <a:xfrm flipV="1">
            <a:off x="5415411" y="1736995"/>
            <a:ext cx="427785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2AB8E010-5AB2-E844-8859-7B83022BA73B}"/>
              </a:ext>
            </a:extLst>
          </p:cNvPr>
          <p:cNvCxnSpPr>
            <a:cxnSpLocks/>
            <a:stCxn id="20" idx="7"/>
            <a:endCxn id="91" idx="2"/>
          </p:cNvCxnSpPr>
          <p:nvPr/>
        </p:nvCxnSpPr>
        <p:spPr>
          <a:xfrm flipV="1">
            <a:off x="2809920" y="1736995"/>
            <a:ext cx="688334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E23AD3EB-DCF4-CE43-8B58-2A0DDCFF33BA}"/>
              </a:ext>
            </a:extLst>
          </p:cNvPr>
          <p:cNvCxnSpPr>
            <a:cxnSpLocks/>
            <a:stCxn id="32" idx="7"/>
            <a:endCxn id="91" idx="2"/>
          </p:cNvCxnSpPr>
          <p:nvPr/>
        </p:nvCxnSpPr>
        <p:spPr>
          <a:xfrm flipV="1">
            <a:off x="4546914" y="1736995"/>
            <a:ext cx="5146354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361D0795-F442-AB4E-B9C6-B60418BD65B4}"/>
              </a:ext>
            </a:extLst>
          </p:cNvPr>
          <p:cNvCxnSpPr>
            <a:cxnSpLocks/>
            <a:stCxn id="68" idx="7"/>
            <a:endCxn id="91" idx="2"/>
          </p:cNvCxnSpPr>
          <p:nvPr/>
        </p:nvCxnSpPr>
        <p:spPr>
          <a:xfrm flipV="1">
            <a:off x="8020902" y="1736995"/>
            <a:ext cx="16723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741343FD-C328-E44F-B694-AD9E46C07AB9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9693266" y="1736995"/>
            <a:ext cx="2" cy="3223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19EB9A5D-33C4-C945-A31E-79A8911EFE42}"/>
              </a:ext>
            </a:extLst>
          </p:cNvPr>
          <p:cNvCxnSpPr>
            <a:cxnSpLocks/>
            <a:stCxn id="86" idx="7"/>
            <a:endCxn id="91" idx="2"/>
          </p:cNvCxnSpPr>
          <p:nvPr/>
        </p:nvCxnSpPr>
        <p:spPr>
          <a:xfrm flipV="1">
            <a:off x="8895586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D28FEEDC-CADC-3748-B266-2CD47257695D}"/>
              </a:ext>
            </a:extLst>
          </p:cNvPr>
          <p:cNvCxnSpPr>
            <a:cxnSpLocks/>
            <a:stCxn id="86" idx="0"/>
            <a:endCxn id="82" idx="2"/>
          </p:cNvCxnSpPr>
          <p:nvPr/>
        </p:nvCxnSpPr>
        <p:spPr>
          <a:xfrm flipV="1">
            <a:off x="8824771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F28BE928-57C2-C345-B545-C4E82162D10D}"/>
              </a:ext>
            </a:extLst>
          </p:cNvPr>
          <p:cNvCxnSpPr>
            <a:cxnSpLocks/>
            <a:stCxn id="95" idx="1"/>
            <a:endCxn id="82" idx="2"/>
          </p:cNvCxnSpPr>
          <p:nvPr/>
        </p:nvCxnSpPr>
        <p:spPr>
          <a:xfrm flipH="1" flipV="1">
            <a:off x="8824771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CDAB42B0-BF29-4648-A579-45721D21BF0B}"/>
              </a:ext>
            </a:extLst>
          </p:cNvPr>
          <p:cNvCxnSpPr>
            <a:cxnSpLocks/>
            <a:stCxn id="23" idx="7"/>
            <a:endCxn id="82" idx="2"/>
          </p:cNvCxnSpPr>
          <p:nvPr/>
        </p:nvCxnSpPr>
        <p:spPr>
          <a:xfrm flipV="1">
            <a:off x="3678417" y="1736995"/>
            <a:ext cx="5146354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096BA727-DDF4-E241-B924-C338224DD6AB}"/>
              </a:ext>
            </a:extLst>
          </p:cNvPr>
          <p:cNvCxnSpPr>
            <a:cxnSpLocks/>
            <a:stCxn id="68" idx="7"/>
            <a:endCxn id="82" idx="2"/>
          </p:cNvCxnSpPr>
          <p:nvPr/>
        </p:nvCxnSpPr>
        <p:spPr>
          <a:xfrm flipV="1">
            <a:off x="8020902" y="1736995"/>
            <a:ext cx="8038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0943C7A5-CD6D-7D43-A5D7-B18C0A08CA91}"/>
              </a:ext>
            </a:extLst>
          </p:cNvPr>
          <p:cNvCxnSpPr>
            <a:cxnSpLocks/>
            <a:stCxn id="59" idx="7"/>
            <a:endCxn id="82" idx="2"/>
          </p:cNvCxnSpPr>
          <p:nvPr/>
        </p:nvCxnSpPr>
        <p:spPr>
          <a:xfrm flipV="1">
            <a:off x="7152405" y="1736995"/>
            <a:ext cx="16723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7F862597-F33F-0048-8AB9-853939BB0061}"/>
              </a:ext>
            </a:extLst>
          </p:cNvPr>
          <p:cNvCxnSpPr>
            <a:cxnSpLocks/>
            <a:stCxn id="41" idx="7"/>
            <a:endCxn id="82" idx="2"/>
          </p:cNvCxnSpPr>
          <p:nvPr/>
        </p:nvCxnSpPr>
        <p:spPr>
          <a:xfrm flipV="1">
            <a:off x="5415411" y="1736995"/>
            <a:ext cx="340936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5F69328D-F59E-2D4E-8C67-5BB229CE9B25}"/>
              </a:ext>
            </a:extLst>
          </p:cNvPr>
          <p:cNvCxnSpPr>
            <a:cxnSpLocks/>
            <a:stCxn id="32" idx="7"/>
            <a:endCxn id="82" idx="2"/>
          </p:cNvCxnSpPr>
          <p:nvPr/>
        </p:nvCxnSpPr>
        <p:spPr>
          <a:xfrm flipV="1">
            <a:off x="4546914" y="1736995"/>
            <a:ext cx="427785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7B8DB479-54D8-3446-AD51-A173D10552F8}"/>
              </a:ext>
            </a:extLst>
          </p:cNvPr>
          <p:cNvCxnSpPr>
            <a:cxnSpLocks/>
            <a:stCxn id="20" idx="7"/>
            <a:endCxn id="82" idx="2"/>
          </p:cNvCxnSpPr>
          <p:nvPr/>
        </p:nvCxnSpPr>
        <p:spPr>
          <a:xfrm flipV="1">
            <a:off x="2809920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1139B250-985F-A84C-9114-EC71D5FF6656}"/>
              </a:ext>
            </a:extLst>
          </p:cNvPr>
          <p:cNvCxnSpPr>
            <a:cxnSpLocks/>
            <a:stCxn id="95" idx="1"/>
            <a:endCxn id="64" idx="2"/>
          </p:cNvCxnSpPr>
          <p:nvPr/>
        </p:nvCxnSpPr>
        <p:spPr>
          <a:xfrm flipH="1" flipV="1">
            <a:off x="7950087" y="1736995"/>
            <a:ext cx="167236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1BB46E71-A246-204E-8D2C-65B58DBA1EA1}"/>
              </a:ext>
            </a:extLst>
          </p:cNvPr>
          <p:cNvCxnSpPr>
            <a:cxnSpLocks/>
            <a:stCxn id="86" idx="1"/>
            <a:endCxn id="64" idx="2"/>
          </p:cNvCxnSpPr>
          <p:nvPr/>
        </p:nvCxnSpPr>
        <p:spPr>
          <a:xfrm flipH="1" flipV="1">
            <a:off x="7950087" y="1736995"/>
            <a:ext cx="80386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3EAF0FA9-1815-D44C-A14B-AA3F80BA578D}"/>
              </a:ext>
            </a:extLst>
          </p:cNvPr>
          <p:cNvCxnSpPr>
            <a:cxnSpLocks/>
            <a:stCxn id="23" idx="7"/>
            <a:endCxn id="64" idx="2"/>
          </p:cNvCxnSpPr>
          <p:nvPr/>
        </p:nvCxnSpPr>
        <p:spPr>
          <a:xfrm flipV="1">
            <a:off x="3678417" y="1736995"/>
            <a:ext cx="427167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0B037D7C-04BD-AA42-993C-5382203CBDBE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2809919" y="1736995"/>
            <a:ext cx="5140168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DB82B882-27A6-054D-AC0F-95D07F16F1DC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15411" y="1736995"/>
            <a:ext cx="2534676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33F3B954-3EA6-2246-8547-DE13E2823AAD}"/>
              </a:ext>
            </a:extLst>
          </p:cNvPr>
          <p:cNvCxnSpPr>
            <a:cxnSpLocks/>
            <a:stCxn id="59" idx="7"/>
            <a:endCxn id="64" idx="2"/>
          </p:cNvCxnSpPr>
          <p:nvPr/>
        </p:nvCxnSpPr>
        <p:spPr>
          <a:xfrm flipV="1">
            <a:off x="7152405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A1D967DF-122E-9F43-A38B-0A013FE961D1}"/>
              </a:ext>
            </a:extLst>
          </p:cNvPr>
          <p:cNvCxnSpPr>
            <a:cxnSpLocks/>
            <a:stCxn id="32" idx="7"/>
            <a:endCxn id="64" idx="2"/>
          </p:cNvCxnSpPr>
          <p:nvPr/>
        </p:nvCxnSpPr>
        <p:spPr>
          <a:xfrm flipV="1">
            <a:off x="4546914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7572BDBD-F381-0A49-A1B6-6A92062DFB80}"/>
              </a:ext>
            </a:extLst>
          </p:cNvPr>
          <p:cNvCxnSpPr>
            <a:cxnSpLocks/>
            <a:stCxn id="68" idx="1"/>
            <a:endCxn id="55" idx="2"/>
          </p:cNvCxnSpPr>
          <p:nvPr/>
        </p:nvCxnSpPr>
        <p:spPr>
          <a:xfrm flipH="1" flipV="1">
            <a:off x="7081590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8291159E-1ADF-8343-925C-033461ED15D1}"/>
              </a:ext>
            </a:extLst>
          </p:cNvPr>
          <p:cNvCxnSpPr>
            <a:cxnSpLocks/>
            <a:stCxn id="86" idx="1"/>
            <a:endCxn id="55" idx="2"/>
          </p:cNvCxnSpPr>
          <p:nvPr/>
        </p:nvCxnSpPr>
        <p:spPr>
          <a:xfrm flipH="1" flipV="1">
            <a:off x="7081590" y="1736995"/>
            <a:ext cx="167236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F8C241AE-63CC-D644-A0E4-ABBBFA60C907}"/>
              </a:ext>
            </a:extLst>
          </p:cNvPr>
          <p:cNvCxnSpPr>
            <a:cxnSpLocks/>
            <a:stCxn id="95" idx="1"/>
            <a:endCxn id="55" idx="2"/>
          </p:cNvCxnSpPr>
          <p:nvPr/>
        </p:nvCxnSpPr>
        <p:spPr>
          <a:xfrm flipH="1" flipV="1">
            <a:off x="7081590" y="1736995"/>
            <a:ext cx="254086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C49B6F19-373D-B54A-8299-47999867FC60}"/>
              </a:ext>
            </a:extLst>
          </p:cNvPr>
          <p:cNvCxnSpPr>
            <a:cxnSpLocks/>
            <a:stCxn id="23" idx="7"/>
            <a:endCxn id="55" idx="2"/>
          </p:cNvCxnSpPr>
          <p:nvPr/>
        </p:nvCxnSpPr>
        <p:spPr>
          <a:xfrm flipV="1">
            <a:off x="3678417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EFEE780-8CDF-8448-A819-25D9F43DECC9}"/>
              </a:ext>
            </a:extLst>
          </p:cNvPr>
          <p:cNvCxnSpPr>
            <a:cxnSpLocks/>
            <a:stCxn id="20" idx="7"/>
            <a:endCxn id="55" idx="2"/>
          </p:cNvCxnSpPr>
          <p:nvPr/>
        </p:nvCxnSpPr>
        <p:spPr>
          <a:xfrm flipV="1">
            <a:off x="2809920" y="1736995"/>
            <a:ext cx="427167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5712F557-8187-704C-8D17-BB2B891F5F1E}"/>
              </a:ext>
            </a:extLst>
          </p:cNvPr>
          <p:cNvCxnSpPr>
            <a:cxnSpLocks/>
            <a:stCxn id="41" idx="7"/>
            <a:endCxn id="55" idx="2"/>
          </p:cNvCxnSpPr>
          <p:nvPr/>
        </p:nvCxnSpPr>
        <p:spPr>
          <a:xfrm flipV="1">
            <a:off x="5415411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E3E868A2-8037-D449-8A76-BB6DC2F8EC42}"/>
              </a:ext>
            </a:extLst>
          </p:cNvPr>
          <p:cNvCxnSpPr>
            <a:cxnSpLocks/>
            <a:stCxn id="32" idx="7"/>
            <a:endCxn id="55" idx="2"/>
          </p:cNvCxnSpPr>
          <p:nvPr/>
        </p:nvCxnSpPr>
        <p:spPr>
          <a:xfrm flipV="1">
            <a:off x="4546914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2FBD7746-F530-C441-8AB5-27CE38CB47EC}"/>
              </a:ext>
            </a:extLst>
          </p:cNvPr>
          <p:cNvCxnSpPr>
            <a:cxnSpLocks/>
            <a:stCxn id="68" idx="0"/>
            <a:endCxn id="64" idx="2"/>
          </p:cNvCxnSpPr>
          <p:nvPr/>
        </p:nvCxnSpPr>
        <p:spPr>
          <a:xfrm flipV="1">
            <a:off x="7950087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B5303A99-092D-0241-BC98-CED55B349BBA}"/>
              </a:ext>
            </a:extLst>
          </p:cNvPr>
          <p:cNvCxnSpPr>
            <a:cxnSpLocks/>
            <a:stCxn id="59" idx="0"/>
            <a:endCxn id="55" idx="2"/>
          </p:cNvCxnSpPr>
          <p:nvPr/>
        </p:nvCxnSpPr>
        <p:spPr>
          <a:xfrm flipV="1">
            <a:off x="7081590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22615664-7DF6-8B43-AC79-7F9A23EC32CC}"/>
              </a:ext>
            </a:extLst>
          </p:cNvPr>
          <p:cNvCxnSpPr>
            <a:cxnSpLocks/>
            <a:stCxn id="95" idx="1"/>
            <a:endCxn id="37" idx="2"/>
          </p:cNvCxnSpPr>
          <p:nvPr/>
        </p:nvCxnSpPr>
        <p:spPr>
          <a:xfrm flipH="1" flipV="1">
            <a:off x="5344596" y="1736995"/>
            <a:ext cx="427785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05B4CA05-1B39-1442-9B9A-581C7ACFF11B}"/>
              </a:ext>
            </a:extLst>
          </p:cNvPr>
          <p:cNvCxnSpPr>
            <a:cxnSpLocks/>
            <a:stCxn id="86" idx="1"/>
            <a:endCxn id="37" idx="2"/>
          </p:cNvCxnSpPr>
          <p:nvPr/>
        </p:nvCxnSpPr>
        <p:spPr>
          <a:xfrm flipH="1" flipV="1">
            <a:off x="5344596" y="1736995"/>
            <a:ext cx="340935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5590D941-5F7D-624A-8A92-601AC2E14FAA}"/>
              </a:ext>
            </a:extLst>
          </p:cNvPr>
          <p:cNvCxnSpPr>
            <a:cxnSpLocks/>
            <a:stCxn id="68" idx="1"/>
            <a:endCxn id="37" idx="2"/>
          </p:cNvCxnSpPr>
          <p:nvPr/>
        </p:nvCxnSpPr>
        <p:spPr>
          <a:xfrm flipH="1" flipV="1">
            <a:off x="5344596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65AF6391-3068-924D-8191-B6AD90285571}"/>
              </a:ext>
            </a:extLst>
          </p:cNvPr>
          <p:cNvCxnSpPr>
            <a:cxnSpLocks/>
            <a:stCxn id="59" idx="1"/>
            <a:endCxn id="37" idx="2"/>
          </p:cNvCxnSpPr>
          <p:nvPr/>
        </p:nvCxnSpPr>
        <p:spPr>
          <a:xfrm flipH="1" flipV="1">
            <a:off x="5344596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83009D75-A936-0A40-8011-6840FA0664B7}"/>
              </a:ext>
            </a:extLst>
          </p:cNvPr>
          <p:cNvCxnSpPr>
            <a:cxnSpLocks/>
            <a:stCxn id="23" idx="7"/>
            <a:endCxn id="37" idx="2"/>
          </p:cNvCxnSpPr>
          <p:nvPr/>
        </p:nvCxnSpPr>
        <p:spPr>
          <a:xfrm flipV="1">
            <a:off x="3678417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87E099F0-A2EA-C949-BE1F-7AB261C46C6C}"/>
              </a:ext>
            </a:extLst>
          </p:cNvPr>
          <p:cNvCxnSpPr>
            <a:cxnSpLocks/>
            <a:stCxn id="20" idx="7"/>
            <a:endCxn id="37" idx="2"/>
          </p:cNvCxnSpPr>
          <p:nvPr/>
        </p:nvCxnSpPr>
        <p:spPr>
          <a:xfrm flipV="1">
            <a:off x="2809920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90005641-3B83-044E-B658-BC6442D05639}"/>
              </a:ext>
            </a:extLst>
          </p:cNvPr>
          <p:cNvCxnSpPr>
            <a:cxnSpLocks/>
            <a:stCxn id="32" idx="7"/>
            <a:endCxn id="37" idx="2"/>
          </p:cNvCxnSpPr>
          <p:nvPr/>
        </p:nvCxnSpPr>
        <p:spPr>
          <a:xfrm flipV="1">
            <a:off x="4546914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546645D3-3354-3E4D-A4D8-1C1D64FD6AF3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V="1">
            <a:off x="5344596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A68EAAF5-0A14-A744-A874-5B91F51C522E}"/>
              </a:ext>
            </a:extLst>
          </p:cNvPr>
          <p:cNvCxnSpPr>
            <a:cxnSpLocks/>
            <a:stCxn id="59" idx="1"/>
            <a:endCxn id="28" idx="2"/>
          </p:cNvCxnSpPr>
          <p:nvPr/>
        </p:nvCxnSpPr>
        <p:spPr>
          <a:xfrm flipH="1" flipV="1">
            <a:off x="4476099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A867EB1D-953A-374D-9D3A-501ECD863811}"/>
              </a:ext>
            </a:extLst>
          </p:cNvPr>
          <p:cNvCxnSpPr>
            <a:cxnSpLocks/>
            <a:stCxn id="68" idx="1"/>
            <a:endCxn id="28" idx="2"/>
          </p:cNvCxnSpPr>
          <p:nvPr/>
        </p:nvCxnSpPr>
        <p:spPr>
          <a:xfrm flipH="1" flipV="1">
            <a:off x="4476099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C864A2FA-68E3-0A40-9C95-70B6220F1D31}"/>
              </a:ext>
            </a:extLst>
          </p:cNvPr>
          <p:cNvCxnSpPr>
            <a:cxnSpLocks/>
            <a:stCxn id="86" idx="1"/>
            <a:endCxn id="28" idx="2"/>
          </p:cNvCxnSpPr>
          <p:nvPr/>
        </p:nvCxnSpPr>
        <p:spPr>
          <a:xfrm flipH="1" flipV="1">
            <a:off x="4476099" y="1736995"/>
            <a:ext cx="427785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D243965F-4AA5-434F-804F-974C99FFE79E}"/>
              </a:ext>
            </a:extLst>
          </p:cNvPr>
          <p:cNvCxnSpPr>
            <a:cxnSpLocks/>
            <a:stCxn id="95" idx="1"/>
            <a:endCxn id="28" idx="2"/>
          </p:cNvCxnSpPr>
          <p:nvPr/>
        </p:nvCxnSpPr>
        <p:spPr>
          <a:xfrm flipH="1" flipV="1">
            <a:off x="4476099" y="1736995"/>
            <a:ext cx="514635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AFD8A3FA-6506-DA4B-8856-FB119F29680B}"/>
              </a:ext>
            </a:extLst>
          </p:cNvPr>
          <p:cNvCxnSpPr>
            <a:cxnSpLocks/>
            <a:stCxn id="20" idx="7"/>
            <a:endCxn id="15" idx="2"/>
          </p:cNvCxnSpPr>
          <p:nvPr/>
        </p:nvCxnSpPr>
        <p:spPr>
          <a:xfrm flipV="1">
            <a:off x="2809920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494F4823-BC6C-614C-A90D-AD4132E4DC63}"/>
              </a:ext>
            </a:extLst>
          </p:cNvPr>
          <p:cNvCxnSpPr>
            <a:cxnSpLocks/>
            <a:stCxn id="32" idx="1"/>
            <a:endCxn id="15" idx="2"/>
          </p:cNvCxnSpPr>
          <p:nvPr/>
        </p:nvCxnSpPr>
        <p:spPr>
          <a:xfrm flipH="1" flipV="1">
            <a:off x="3607602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F442B8BA-692A-1F47-9C6C-A9831E69108A}"/>
              </a:ext>
            </a:extLst>
          </p:cNvPr>
          <p:cNvCxnSpPr>
            <a:cxnSpLocks/>
            <a:stCxn id="41" idx="1"/>
            <a:endCxn id="15" idx="2"/>
          </p:cNvCxnSpPr>
          <p:nvPr/>
        </p:nvCxnSpPr>
        <p:spPr>
          <a:xfrm flipH="1" flipV="1">
            <a:off x="3607602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76712F3D-F0D8-8041-80D7-E592FEB2D0FE}"/>
              </a:ext>
            </a:extLst>
          </p:cNvPr>
          <p:cNvCxnSpPr>
            <a:cxnSpLocks/>
            <a:stCxn id="59" idx="1"/>
            <a:endCxn id="15" idx="2"/>
          </p:cNvCxnSpPr>
          <p:nvPr/>
        </p:nvCxnSpPr>
        <p:spPr>
          <a:xfrm flipH="1" flipV="1">
            <a:off x="3607602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C911A542-3568-4248-AA80-61AE46C2A06E}"/>
              </a:ext>
            </a:extLst>
          </p:cNvPr>
          <p:cNvCxnSpPr>
            <a:cxnSpLocks/>
            <a:stCxn id="68" idx="1"/>
            <a:endCxn id="15" idx="2"/>
          </p:cNvCxnSpPr>
          <p:nvPr/>
        </p:nvCxnSpPr>
        <p:spPr>
          <a:xfrm flipH="1" flipV="1">
            <a:off x="3607602" y="1736995"/>
            <a:ext cx="42716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05C3AE0D-FA3C-CB41-B9D7-9BD4DCAFC7A7}"/>
              </a:ext>
            </a:extLst>
          </p:cNvPr>
          <p:cNvCxnSpPr>
            <a:cxnSpLocks/>
            <a:stCxn id="86" idx="1"/>
            <a:endCxn id="15" idx="2"/>
          </p:cNvCxnSpPr>
          <p:nvPr/>
        </p:nvCxnSpPr>
        <p:spPr>
          <a:xfrm flipH="1" flipV="1">
            <a:off x="3607602" y="1736995"/>
            <a:ext cx="514635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EB137B92-9D55-D84C-9904-A4EB81A6D5D8}"/>
              </a:ext>
            </a:extLst>
          </p:cNvPr>
          <p:cNvCxnSpPr>
            <a:cxnSpLocks/>
            <a:stCxn id="95" idx="1"/>
            <a:endCxn id="15" idx="2"/>
          </p:cNvCxnSpPr>
          <p:nvPr/>
        </p:nvCxnSpPr>
        <p:spPr>
          <a:xfrm flipH="1" flipV="1">
            <a:off x="3607602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E72FC2A2-1AD6-0948-A40A-7509FC1784B4}"/>
              </a:ext>
            </a:extLst>
          </p:cNvPr>
          <p:cNvCxnSpPr>
            <a:cxnSpLocks/>
            <a:stCxn id="23" idx="7"/>
            <a:endCxn id="28" idx="2"/>
          </p:cNvCxnSpPr>
          <p:nvPr/>
        </p:nvCxnSpPr>
        <p:spPr>
          <a:xfrm flipV="1">
            <a:off x="3678417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AEA9C022-BD75-7640-AC4E-F41A38ECA237}"/>
              </a:ext>
            </a:extLst>
          </p:cNvPr>
          <p:cNvCxnSpPr>
            <a:cxnSpLocks/>
            <a:stCxn id="20" idx="7"/>
            <a:endCxn id="28" idx="2"/>
          </p:cNvCxnSpPr>
          <p:nvPr/>
        </p:nvCxnSpPr>
        <p:spPr>
          <a:xfrm flipV="1">
            <a:off x="2809920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935250BD-9632-9645-BD7E-C64B8EA81256}"/>
              </a:ext>
            </a:extLst>
          </p:cNvPr>
          <p:cNvCxnSpPr>
            <a:cxnSpLocks/>
            <a:stCxn id="86" idx="1"/>
            <a:endCxn id="5" idx="2"/>
          </p:cNvCxnSpPr>
          <p:nvPr/>
        </p:nvCxnSpPr>
        <p:spPr>
          <a:xfrm flipH="1" flipV="1">
            <a:off x="2739105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6FBBF919-9B00-B44A-9EBD-80FEA3F19050}"/>
              </a:ext>
            </a:extLst>
          </p:cNvPr>
          <p:cNvCxnSpPr>
            <a:cxnSpLocks/>
            <a:stCxn id="95" idx="1"/>
            <a:endCxn id="5" idx="2"/>
          </p:cNvCxnSpPr>
          <p:nvPr/>
        </p:nvCxnSpPr>
        <p:spPr>
          <a:xfrm flipH="1" flipV="1">
            <a:off x="2739105" y="1736995"/>
            <a:ext cx="688334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1B379D51-5640-4849-82A9-B8822349AB2E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739105" y="1736995"/>
            <a:ext cx="42716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A42EA712-3673-244D-9F12-CF77FE274EBD}"/>
              </a:ext>
            </a:extLst>
          </p:cNvPr>
          <p:cNvCxnSpPr>
            <a:cxnSpLocks/>
            <a:stCxn id="41" idx="1"/>
            <a:endCxn id="5" idx="2"/>
          </p:cNvCxnSpPr>
          <p:nvPr/>
        </p:nvCxnSpPr>
        <p:spPr>
          <a:xfrm flipH="1" flipV="1">
            <a:off x="2739105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FF49A451-CBC7-3C44-BD60-1212C62173B0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2739105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4B4DC13-90DD-A841-9178-52BF5C8D3D21}"/>
              </a:ext>
            </a:extLst>
          </p:cNvPr>
          <p:cNvCxnSpPr>
            <a:cxnSpLocks/>
            <a:stCxn id="32" idx="1"/>
            <a:endCxn id="5" idx="2"/>
          </p:cNvCxnSpPr>
          <p:nvPr/>
        </p:nvCxnSpPr>
        <p:spPr>
          <a:xfrm flipH="1" flipV="1">
            <a:off x="2739105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99DED64-4DD2-2E4D-8F6F-D277484A6001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B17DD73-F520-5F4E-BB9D-2B1D48BA52E4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681253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6E396501-328C-B74F-8F71-4063F8199BEA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415411" y="2875319"/>
            <a:ext cx="420704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3E7D30-BCCD-D248-9A6D-ACF0BF710ED5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3678417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FECFFE7-8972-4A45-9388-E679D1B3EE5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2809919" y="2875319"/>
            <a:ext cx="50693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9C01C45-B731-1246-B385-B6DF316346B8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2809920" y="2875319"/>
            <a:ext cx="681253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CFFDBBC-F5AF-0B4F-AE69-4F82C5A345F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809920" y="2875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EEAD12CC-3F42-4748-883A-B3BF3DDE10A4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4546914" y="2875319"/>
            <a:ext cx="507553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098D0B-4F3A-2643-AAFD-93F17E9BD2B2}"/>
              </a:ext>
            </a:extLst>
          </p:cNvPr>
          <p:cNvCxnSpPr>
            <a:cxnSpLocks/>
            <a:stCxn id="8" idx="5"/>
            <a:endCxn id="14" idx="0"/>
          </p:cNvCxnSpPr>
          <p:nvPr/>
        </p:nvCxnSpPr>
        <p:spPr>
          <a:xfrm>
            <a:off x="2809921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992C6D3-05E4-4346-8A90-7F8E6FB834C9}"/>
              </a:ext>
            </a:extLst>
          </p:cNvPr>
          <p:cNvCxnSpPr>
            <a:cxnSpLocks/>
            <a:stCxn id="24" idx="4"/>
            <a:endCxn id="14" idx="0"/>
          </p:cNvCxnSpPr>
          <p:nvPr/>
        </p:nvCxnSpPr>
        <p:spPr>
          <a:xfrm flipH="1">
            <a:off x="3607602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573D9B2-5985-1846-ABB1-F8F50F23AAA0}"/>
              </a:ext>
            </a:extLst>
          </p:cNvPr>
          <p:cNvCxnSpPr>
            <a:cxnSpLocks/>
            <a:stCxn id="33" idx="3"/>
            <a:endCxn id="14" idx="0"/>
          </p:cNvCxnSpPr>
          <p:nvPr/>
        </p:nvCxnSpPr>
        <p:spPr>
          <a:xfrm flipH="1">
            <a:off x="3607602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D8DD706-7A68-EA45-B888-0F4177E9CFDD}"/>
              </a:ext>
            </a:extLst>
          </p:cNvPr>
          <p:cNvCxnSpPr>
            <a:cxnSpLocks/>
            <a:stCxn id="42" idx="3"/>
            <a:endCxn id="14" idx="0"/>
          </p:cNvCxnSpPr>
          <p:nvPr/>
        </p:nvCxnSpPr>
        <p:spPr>
          <a:xfrm flipH="1">
            <a:off x="3607602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827B1E1-4128-CA47-AA47-55C73303B7C8}"/>
              </a:ext>
            </a:extLst>
          </p:cNvPr>
          <p:cNvCxnSpPr>
            <a:cxnSpLocks/>
            <a:stCxn id="60" idx="3"/>
            <a:endCxn id="14" idx="0"/>
          </p:cNvCxnSpPr>
          <p:nvPr/>
        </p:nvCxnSpPr>
        <p:spPr>
          <a:xfrm flipH="1">
            <a:off x="3607602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8A60675-FBDE-204C-9A46-A5C8EA777A17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3607602" y="3513186"/>
            <a:ext cx="427167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2FA012A-6997-EE45-B3E4-B785BD110834}"/>
              </a:ext>
            </a:extLst>
          </p:cNvPr>
          <p:cNvCxnSpPr>
            <a:cxnSpLocks/>
            <a:stCxn id="87" idx="3"/>
            <a:endCxn id="14" idx="0"/>
          </p:cNvCxnSpPr>
          <p:nvPr/>
        </p:nvCxnSpPr>
        <p:spPr>
          <a:xfrm flipH="1">
            <a:off x="3607602" y="3513186"/>
            <a:ext cx="5146354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05913C-BE8B-7548-B2CC-EE454C13A2C9}"/>
              </a:ext>
            </a:extLst>
          </p:cNvPr>
          <p:cNvCxnSpPr>
            <a:cxnSpLocks/>
            <a:stCxn id="96" idx="3"/>
            <a:endCxn id="14" idx="0"/>
          </p:cNvCxnSpPr>
          <p:nvPr/>
        </p:nvCxnSpPr>
        <p:spPr>
          <a:xfrm flipH="1">
            <a:off x="3607602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D5A51A9-F789-E543-A6E6-595A3B87E0F4}"/>
              </a:ext>
            </a:extLst>
          </p:cNvPr>
          <p:cNvCxnSpPr>
            <a:cxnSpLocks/>
            <a:stCxn id="33" idx="4"/>
            <a:endCxn id="27" idx="0"/>
          </p:cNvCxnSpPr>
          <p:nvPr/>
        </p:nvCxnSpPr>
        <p:spPr>
          <a:xfrm flipH="1">
            <a:off x="4476099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DEB49C1-8223-8442-8B5B-5D584DF5DD99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678418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C7F75C7-46EB-FB45-84FD-2F3D47BDC187}"/>
              </a:ext>
            </a:extLst>
          </p:cNvPr>
          <p:cNvCxnSpPr>
            <a:cxnSpLocks/>
            <a:stCxn id="8" idx="5"/>
            <a:endCxn id="27" idx="0"/>
          </p:cNvCxnSpPr>
          <p:nvPr/>
        </p:nvCxnSpPr>
        <p:spPr>
          <a:xfrm>
            <a:off x="2809921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DDE535E-DE07-E84C-A17B-1FA723C1A034}"/>
              </a:ext>
            </a:extLst>
          </p:cNvPr>
          <p:cNvCxnSpPr>
            <a:cxnSpLocks/>
            <a:stCxn id="42" idx="3"/>
            <a:endCxn id="27" idx="0"/>
          </p:cNvCxnSpPr>
          <p:nvPr/>
        </p:nvCxnSpPr>
        <p:spPr>
          <a:xfrm flipH="1">
            <a:off x="4476099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BCAB9E8-EC4B-DE4D-A6EE-D658F40D78B9}"/>
              </a:ext>
            </a:extLst>
          </p:cNvPr>
          <p:cNvCxnSpPr>
            <a:cxnSpLocks/>
            <a:stCxn id="60" idx="3"/>
            <a:endCxn id="27" idx="0"/>
          </p:cNvCxnSpPr>
          <p:nvPr/>
        </p:nvCxnSpPr>
        <p:spPr>
          <a:xfrm flipH="1">
            <a:off x="4476099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DF40FE-A515-314A-A90E-7FE95D5A1CA3}"/>
              </a:ext>
            </a:extLst>
          </p:cNvPr>
          <p:cNvCxnSpPr>
            <a:cxnSpLocks/>
            <a:stCxn id="69" idx="3"/>
            <a:endCxn id="27" idx="0"/>
          </p:cNvCxnSpPr>
          <p:nvPr/>
        </p:nvCxnSpPr>
        <p:spPr>
          <a:xfrm flipH="1">
            <a:off x="4476099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626F043-BAA0-E24D-9763-4035DA80900B}"/>
              </a:ext>
            </a:extLst>
          </p:cNvPr>
          <p:cNvCxnSpPr>
            <a:cxnSpLocks/>
            <a:stCxn id="87" idx="3"/>
            <a:endCxn id="27" idx="0"/>
          </p:cNvCxnSpPr>
          <p:nvPr/>
        </p:nvCxnSpPr>
        <p:spPr>
          <a:xfrm flipH="1">
            <a:off x="4476099" y="3513186"/>
            <a:ext cx="427785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1E11FB6-8851-AB49-9374-2E9399E7023E}"/>
              </a:ext>
            </a:extLst>
          </p:cNvPr>
          <p:cNvCxnSpPr>
            <a:cxnSpLocks/>
            <a:stCxn id="96" idx="3"/>
            <a:endCxn id="27" idx="0"/>
          </p:cNvCxnSpPr>
          <p:nvPr/>
        </p:nvCxnSpPr>
        <p:spPr>
          <a:xfrm flipH="1">
            <a:off x="4476099" y="3513186"/>
            <a:ext cx="5146354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7607323-0E59-3740-A143-166DFFC41B48}"/>
              </a:ext>
            </a:extLst>
          </p:cNvPr>
          <p:cNvCxnSpPr>
            <a:cxnSpLocks/>
            <a:stCxn id="96" idx="3"/>
            <a:endCxn id="36" idx="0"/>
          </p:cNvCxnSpPr>
          <p:nvPr/>
        </p:nvCxnSpPr>
        <p:spPr>
          <a:xfrm flipH="1">
            <a:off x="5344596" y="3513186"/>
            <a:ext cx="427785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EABF1B5-8062-204B-82E6-AE72019C53B4}"/>
              </a:ext>
            </a:extLst>
          </p:cNvPr>
          <p:cNvCxnSpPr>
            <a:cxnSpLocks/>
            <a:stCxn id="87" idx="3"/>
            <a:endCxn id="36" idx="0"/>
          </p:cNvCxnSpPr>
          <p:nvPr/>
        </p:nvCxnSpPr>
        <p:spPr>
          <a:xfrm flipH="1">
            <a:off x="5344596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0E46710-8033-864A-A69C-6D87E174E184}"/>
              </a:ext>
            </a:extLst>
          </p:cNvPr>
          <p:cNvCxnSpPr>
            <a:cxnSpLocks/>
            <a:stCxn id="69" idx="3"/>
            <a:endCxn id="36" idx="0"/>
          </p:cNvCxnSpPr>
          <p:nvPr/>
        </p:nvCxnSpPr>
        <p:spPr>
          <a:xfrm flipH="1">
            <a:off x="5344596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3450D10-6915-D246-9B93-C7C7294D57A2}"/>
              </a:ext>
            </a:extLst>
          </p:cNvPr>
          <p:cNvCxnSpPr>
            <a:cxnSpLocks/>
            <a:stCxn id="60" idx="3"/>
            <a:endCxn id="36" idx="0"/>
          </p:cNvCxnSpPr>
          <p:nvPr/>
        </p:nvCxnSpPr>
        <p:spPr>
          <a:xfrm flipH="1">
            <a:off x="5344596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99D920-3639-ED43-AD50-3B5DE3FF61B6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 flipH="1">
            <a:off x="5344596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4B38E36-298E-8945-9237-2AD464DE6F33}"/>
              </a:ext>
            </a:extLst>
          </p:cNvPr>
          <p:cNvCxnSpPr>
            <a:cxnSpLocks/>
            <a:stCxn id="33" idx="5"/>
            <a:endCxn id="36" idx="0"/>
          </p:cNvCxnSpPr>
          <p:nvPr/>
        </p:nvCxnSpPr>
        <p:spPr>
          <a:xfrm>
            <a:off x="4546915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C399C0E-E9FE-1743-9A18-4AFC02124B97}"/>
              </a:ext>
            </a:extLst>
          </p:cNvPr>
          <p:cNvCxnSpPr>
            <a:cxnSpLocks/>
            <a:stCxn id="24" idx="5"/>
            <a:endCxn id="36" idx="0"/>
          </p:cNvCxnSpPr>
          <p:nvPr/>
        </p:nvCxnSpPr>
        <p:spPr>
          <a:xfrm>
            <a:off x="3678418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8868B68-C54B-DF4B-A5FF-264382A66458}"/>
              </a:ext>
            </a:extLst>
          </p:cNvPr>
          <p:cNvCxnSpPr>
            <a:cxnSpLocks/>
            <a:stCxn id="8" idx="5"/>
            <a:endCxn id="36" idx="0"/>
          </p:cNvCxnSpPr>
          <p:nvPr/>
        </p:nvCxnSpPr>
        <p:spPr>
          <a:xfrm>
            <a:off x="2809921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810130D-6C2C-4543-9484-425186D355A5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2739105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BF5EC81-17E4-A244-9DFA-646092792A8F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 flipH="1">
            <a:off x="2739105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CC6E97F-D848-9F40-9B6F-31528611D2C9}"/>
              </a:ext>
            </a:extLst>
          </p:cNvPr>
          <p:cNvCxnSpPr>
            <a:cxnSpLocks/>
            <a:stCxn id="33" idx="3"/>
            <a:endCxn id="4" idx="0"/>
          </p:cNvCxnSpPr>
          <p:nvPr/>
        </p:nvCxnSpPr>
        <p:spPr>
          <a:xfrm flipH="1">
            <a:off x="2739105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ADAEBAA-B356-2241-ACDD-4A66111A1B3F}"/>
              </a:ext>
            </a:extLst>
          </p:cNvPr>
          <p:cNvCxnSpPr>
            <a:cxnSpLocks/>
            <a:stCxn id="42" idx="3"/>
            <a:endCxn id="4" idx="0"/>
          </p:cNvCxnSpPr>
          <p:nvPr/>
        </p:nvCxnSpPr>
        <p:spPr>
          <a:xfrm flipH="1">
            <a:off x="2739105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6E55117-B9DF-7043-91C5-33F800C25413}"/>
              </a:ext>
            </a:extLst>
          </p:cNvPr>
          <p:cNvCxnSpPr>
            <a:cxnSpLocks/>
            <a:stCxn id="60" idx="3"/>
            <a:endCxn id="4" idx="0"/>
          </p:cNvCxnSpPr>
          <p:nvPr/>
        </p:nvCxnSpPr>
        <p:spPr>
          <a:xfrm flipH="1">
            <a:off x="2739105" y="3513186"/>
            <a:ext cx="427167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2A6D187-8C38-AF44-9478-A5A8966C65B9}"/>
              </a:ext>
            </a:extLst>
          </p:cNvPr>
          <p:cNvCxnSpPr>
            <a:cxnSpLocks/>
            <a:stCxn id="69" idx="3"/>
            <a:endCxn id="4" idx="0"/>
          </p:cNvCxnSpPr>
          <p:nvPr/>
        </p:nvCxnSpPr>
        <p:spPr>
          <a:xfrm flipH="1">
            <a:off x="2739105" y="3513186"/>
            <a:ext cx="514016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C1D6363-19B4-AE4D-B77E-22ABB5F3EAF9}"/>
              </a:ext>
            </a:extLst>
          </p:cNvPr>
          <p:cNvCxnSpPr>
            <a:cxnSpLocks/>
            <a:stCxn id="87" idx="3"/>
            <a:endCxn id="4" idx="0"/>
          </p:cNvCxnSpPr>
          <p:nvPr/>
        </p:nvCxnSpPr>
        <p:spPr>
          <a:xfrm flipH="1">
            <a:off x="2739105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01AC809-721F-9446-9E08-C754CE82F7DA}"/>
              </a:ext>
            </a:extLst>
          </p:cNvPr>
          <p:cNvCxnSpPr>
            <a:cxnSpLocks/>
            <a:stCxn id="96" idx="3"/>
            <a:endCxn id="4" idx="0"/>
          </p:cNvCxnSpPr>
          <p:nvPr/>
        </p:nvCxnSpPr>
        <p:spPr>
          <a:xfrm flipH="1">
            <a:off x="2739105" y="3513186"/>
            <a:ext cx="688334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EE9B770-0E03-D440-9782-A6DA1F1AB7C0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213093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9291887-94C8-B441-9470-986830D1D8EF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6213093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765346D-8163-F54F-9730-5A6FA28BDBC2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6213093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466A61D-BC4A-E147-B88D-26E532925702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6213093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41BE285-D11C-B848-9329-E2C9443EC45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5415412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BDC93D0-1D11-0E4B-9BA8-60F7EAB3F55A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4546915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C68F25DD-9A86-7147-AF09-2EC9F0444DB1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3678418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0157583-C252-4941-8D91-6B57CBBD42A0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09921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6210A68-9924-C142-B0A8-0BAD15FE6134}"/>
              </a:ext>
            </a:extLst>
          </p:cNvPr>
          <p:cNvCxnSpPr>
            <a:cxnSpLocks/>
            <a:stCxn id="69" idx="4"/>
            <a:endCxn id="63" idx="0"/>
          </p:cNvCxnSpPr>
          <p:nvPr/>
        </p:nvCxnSpPr>
        <p:spPr>
          <a:xfrm flipH="1">
            <a:off x="7950087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5CF7555-8C55-7541-A23D-AB1174BF7D73}"/>
              </a:ext>
            </a:extLst>
          </p:cNvPr>
          <p:cNvCxnSpPr>
            <a:cxnSpLocks/>
            <a:stCxn id="87" idx="3"/>
            <a:endCxn id="63" idx="0"/>
          </p:cNvCxnSpPr>
          <p:nvPr/>
        </p:nvCxnSpPr>
        <p:spPr>
          <a:xfrm flipH="1">
            <a:off x="7950087" y="3513186"/>
            <a:ext cx="8038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0B69A20-9338-6743-A3E2-F46B1704EA0F}"/>
              </a:ext>
            </a:extLst>
          </p:cNvPr>
          <p:cNvCxnSpPr>
            <a:cxnSpLocks/>
            <a:stCxn id="96" idx="3"/>
            <a:endCxn id="63" idx="0"/>
          </p:cNvCxnSpPr>
          <p:nvPr/>
        </p:nvCxnSpPr>
        <p:spPr>
          <a:xfrm flipH="1">
            <a:off x="7950087" y="3513186"/>
            <a:ext cx="16723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8F1F23D-629E-A04E-87DA-13CDDF3EA62F}"/>
              </a:ext>
            </a:extLst>
          </p:cNvPr>
          <p:cNvCxnSpPr>
            <a:cxnSpLocks/>
            <a:stCxn id="60" idx="5"/>
            <a:endCxn id="63" idx="0"/>
          </p:cNvCxnSpPr>
          <p:nvPr/>
        </p:nvCxnSpPr>
        <p:spPr>
          <a:xfrm>
            <a:off x="7152406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147E401-595D-3C43-B5B2-7C5FE3EF4C93}"/>
              </a:ext>
            </a:extLst>
          </p:cNvPr>
          <p:cNvCxnSpPr>
            <a:cxnSpLocks/>
            <a:stCxn id="42" idx="5"/>
            <a:endCxn id="63" idx="0"/>
          </p:cNvCxnSpPr>
          <p:nvPr/>
        </p:nvCxnSpPr>
        <p:spPr>
          <a:xfrm>
            <a:off x="5415412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666F432-F58B-2F4A-BA91-6E5E6EFA08D9}"/>
              </a:ext>
            </a:extLst>
          </p:cNvPr>
          <p:cNvCxnSpPr>
            <a:cxnSpLocks/>
            <a:stCxn id="33" idx="5"/>
            <a:endCxn id="63" idx="0"/>
          </p:cNvCxnSpPr>
          <p:nvPr/>
        </p:nvCxnSpPr>
        <p:spPr>
          <a:xfrm>
            <a:off x="4546915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C91DB7C-A726-6549-84FF-135546318B77}"/>
              </a:ext>
            </a:extLst>
          </p:cNvPr>
          <p:cNvCxnSpPr>
            <a:cxnSpLocks/>
            <a:stCxn id="24" idx="5"/>
            <a:endCxn id="63" idx="0"/>
          </p:cNvCxnSpPr>
          <p:nvPr/>
        </p:nvCxnSpPr>
        <p:spPr>
          <a:xfrm>
            <a:off x="3678418" y="3513186"/>
            <a:ext cx="42716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9D0F01A-EC7E-1544-B990-148C2517AB77}"/>
              </a:ext>
            </a:extLst>
          </p:cNvPr>
          <p:cNvCxnSpPr>
            <a:cxnSpLocks/>
            <a:stCxn id="8" idx="5"/>
            <a:endCxn id="63" idx="0"/>
          </p:cNvCxnSpPr>
          <p:nvPr/>
        </p:nvCxnSpPr>
        <p:spPr>
          <a:xfrm>
            <a:off x="2809921" y="3513186"/>
            <a:ext cx="51401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4883986-90BF-EB44-B19A-26B637A8A64D}"/>
              </a:ext>
            </a:extLst>
          </p:cNvPr>
          <p:cNvCxnSpPr>
            <a:cxnSpLocks/>
            <a:stCxn id="87" idx="4"/>
            <a:endCxn id="81" idx="0"/>
          </p:cNvCxnSpPr>
          <p:nvPr/>
        </p:nvCxnSpPr>
        <p:spPr>
          <a:xfrm flipH="1">
            <a:off x="8824771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CAB80EA-AD7D-5747-B202-10E335DD4FC2}"/>
              </a:ext>
            </a:extLst>
          </p:cNvPr>
          <p:cNvCxnSpPr>
            <a:cxnSpLocks/>
            <a:stCxn id="96" idx="3"/>
            <a:endCxn id="81" idx="0"/>
          </p:cNvCxnSpPr>
          <p:nvPr/>
        </p:nvCxnSpPr>
        <p:spPr>
          <a:xfrm flipH="1">
            <a:off x="8824771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6EA4354C-D56B-764B-BAD1-5ED65401D126}"/>
              </a:ext>
            </a:extLst>
          </p:cNvPr>
          <p:cNvCxnSpPr>
            <a:cxnSpLocks/>
            <a:stCxn id="69" idx="5"/>
            <a:endCxn id="81" idx="0"/>
          </p:cNvCxnSpPr>
          <p:nvPr/>
        </p:nvCxnSpPr>
        <p:spPr>
          <a:xfrm>
            <a:off x="8020903" y="3513186"/>
            <a:ext cx="80386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82CA3DA-2484-D548-A978-89E24F0E6483}"/>
              </a:ext>
            </a:extLst>
          </p:cNvPr>
          <p:cNvCxnSpPr>
            <a:cxnSpLocks/>
            <a:stCxn id="60" idx="5"/>
            <a:endCxn id="81" idx="0"/>
          </p:cNvCxnSpPr>
          <p:nvPr/>
        </p:nvCxnSpPr>
        <p:spPr>
          <a:xfrm>
            <a:off x="7152406" y="3513186"/>
            <a:ext cx="167236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4EF872E-211C-214F-9F7A-54EDA6F599F1}"/>
              </a:ext>
            </a:extLst>
          </p:cNvPr>
          <p:cNvCxnSpPr>
            <a:cxnSpLocks/>
            <a:stCxn id="42" idx="5"/>
            <a:endCxn id="81" idx="0"/>
          </p:cNvCxnSpPr>
          <p:nvPr/>
        </p:nvCxnSpPr>
        <p:spPr>
          <a:xfrm>
            <a:off x="5415412" y="3513186"/>
            <a:ext cx="340935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F4BEFF6-537E-624D-9797-B56593DEDAFB}"/>
              </a:ext>
            </a:extLst>
          </p:cNvPr>
          <p:cNvCxnSpPr>
            <a:cxnSpLocks/>
            <a:stCxn id="33" idx="5"/>
            <a:endCxn id="81" idx="0"/>
          </p:cNvCxnSpPr>
          <p:nvPr/>
        </p:nvCxnSpPr>
        <p:spPr>
          <a:xfrm>
            <a:off x="4546915" y="3513186"/>
            <a:ext cx="427785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D1E1A054-A061-0D4E-AE69-25E7FC76A766}"/>
              </a:ext>
            </a:extLst>
          </p:cNvPr>
          <p:cNvCxnSpPr>
            <a:cxnSpLocks/>
            <a:stCxn id="24" idx="5"/>
            <a:endCxn id="81" idx="0"/>
          </p:cNvCxnSpPr>
          <p:nvPr/>
        </p:nvCxnSpPr>
        <p:spPr>
          <a:xfrm>
            <a:off x="3678418" y="3513186"/>
            <a:ext cx="514635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DBAAE10-A36A-AD40-8205-D17AA5415360}"/>
              </a:ext>
            </a:extLst>
          </p:cNvPr>
          <p:cNvCxnSpPr>
            <a:cxnSpLocks/>
            <a:stCxn id="8" idx="5"/>
            <a:endCxn id="81" idx="0"/>
          </p:cNvCxnSpPr>
          <p:nvPr/>
        </p:nvCxnSpPr>
        <p:spPr>
          <a:xfrm>
            <a:off x="2809921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ADA4BF0-57DD-8B40-99CD-95D6993B92A0}"/>
              </a:ext>
            </a:extLst>
          </p:cNvPr>
          <p:cNvCxnSpPr>
            <a:cxnSpLocks/>
            <a:stCxn id="60" idx="4"/>
            <a:endCxn id="54" idx="0"/>
          </p:cNvCxnSpPr>
          <p:nvPr/>
        </p:nvCxnSpPr>
        <p:spPr>
          <a:xfrm flipH="1">
            <a:off x="7081590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98697E52-BA78-AC4D-B2F5-2EC8C12631B4}"/>
              </a:ext>
            </a:extLst>
          </p:cNvPr>
          <p:cNvCxnSpPr>
            <a:cxnSpLocks/>
            <a:stCxn id="69" idx="3"/>
            <a:endCxn id="54" idx="0"/>
          </p:cNvCxnSpPr>
          <p:nvPr/>
        </p:nvCxnSpPr>
        <p:spPr>
          <a:xfrm flipH="1">
            <a:off x="7081590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6E14827-C8A6-EB48-B4AE-40A9C3498918}"/>
              </a:ext>
            </a:extLst>
          </p:cNvPr>
          <p:cNvCxnSpPr>
            <a:cxnSpLocks/>
            <a:stCxn id="87" idx="3"/>
            <a:endCxn id="54" idx="0"/>
          </p:cNvCxnSpPr>
          <p:nvPr/>
        </p:nvCxnSpPr>
        <p:spPr>
          <a:xfrm flipH="1">
            <a:off x="7081590" y="3513186"/>
            <a:ext cx="16723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45AD30F-7D56-D840-885D-CCD7BA46F8D5}"/>
              </a:ext>
            </a:extLst>
          </p:cNvPr>
          <p:cNvCxnSpPr>
            <a:cxnSpLocks/>
            <a:stCxn id="96" idx="3"/>
            <a:endCxn id="54" idx="0"/>
          </p:cNvCxnSpPr>
          <p:nvPr/>
        </p:nvCxnSpPr>
        <p:spPr>
          <a:xfrm flipH="1">
            <a:off x="7081590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5B2F99A-F232-8C48-B6AD-52F387125355}"/>
              </a:ext>
            </a:extLst>
          </p:cNvPr>
          <p:cNvCxnSpPr>
            <a:cxnSpLocks/>
            <a:stCxn id="42" idx="5"/>
            <a:endCxn id="54" idx="0"/>
          </p:cNvCxnSpPr>
          <p:nvPr/>
        </p:nvCxnSpPr>
        <p:spPr>
          <a:xfrm>
            <a:off x="5415412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05E83CC2-EA65-2F40-9ACE-23DD6B607AD9}"/>
              </a:ext>
            </a:extLst>
          </p:cNvPr>
          <p:cNvCxnSpPr>
            <a:cxnSpLocks/>
            <a:stCxn id="33" idx="5"/>
            <a:endCxn id="54" idx="0"/>
          </p:cNvCxnSpPr>
          <p:nvPr/>
        </p:nvCxnSpPr>
        <p:spPr>
          <a:xfrm>
            <a:off x="4546915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0259C4D-0E49-B343-84E2-888B68FDDDFE}"/>
              </a:ext>
            </a:extLst>
          </p:cNvPr>
          <p:cNvCxnSpPr>
            <a:cxnSpLocks/>
            <a:stCxn id="24" idx="5"/>
            <a:endCxn id="54" idx="0"/>
          </p:cNvCxnSpPr>
          <p:nvPr/>
        </p:nvCxnSpPr>
        <p:spPr>
          <a:xfrm>
            <a:off x="3678418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4E8F7F91-AE01-B74A-9B49-910709C47D84}"/>
              </a:ext>
            </a:extLst>
          </p:cNvPr>
          <p:cNvCxnSpPr>
            <a:cxnSpLocks/>
            <a:stCxn id="8" idx="5"/>
            <a:endCxn id="54" idx="0"/>
          </p:cNvCxnSpPr>
          <p:nvPr/>
        </p:nvCxnSpPr>
        <p:spPr>
          <a:xfrm>
            <a:off x="2809921" y="3513186"/>
            <a:ext cx="42716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1275611-E615-8242-862D-EEF9BBDFB6C0}"/>
              </a:ext>
            </a:extLst>
          </p:cNvPr>
          <p:cNvCxnSpPr>
            <a:cxnSpLocks/>
            <a:stCxn id="96" idx="4"/>
            <a:endCxn id="90" idx="0"/>
          </p:cNvCxnSpPr>
          <p:nvPr/>
        </p:nvCxnSpPr>
        <p:spPr>
          <a:xfrm flipH="1">
            <a:off x="9693268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6FC3113-38EE-3245-8C9A-9538FB3858C0}"/>
              </a:ext>
            </a:extLst>
          </p:cNvPr>
          <p:cNvCxnSpPr>
            <a:cxnSpLocks/>
            <a:stCxn id="87" idx="5"/>
            <a:endCxn id="90" idx="0"/>
          </p:cNvCxnSpPr>
          <p:nvPr/>
        </p:nvCxnSpPr>
        <p:spPr>
          <a:xfrm>
            <a:off x="8895587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6AC50B6-BD82-EC49-AECC-340926930E81}"/>
              </a:ext>
            </a:extLst>
          </p:cNvPr>
          <p:cNvCxnSpPr>
            <a:cxnSpLocks/>
            <a:stCxn id="69" idx="5"/>
            <a:endCxn id="90" idx="0"/>
          </p:cNvCxnSpPr>
          <p:nvPr/>
        </p:nvCxnSpPr>
        <p:spPr>
          <a:xfrm>
            <a:off x="8020903" y="3513186"/>
            <a:ext cx="167236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B368ECE5-3A7D-EE4F-A2E6-E60188699CA4}"/>
              </a:ext>
            </a:extLst>
          </p:cNvPr>
          <p:cNvCxnSpPr>
            <a:cxnSpLocks/>
            <a:stCxn id="60" idx="5"/>
            <a:endCxn id="90" idx="0"/>
          </p:cNvCxnSpPr>
          <p:nvPr/>
        </p:nvCxnSpPr>
        <p:spPr>
          <a:xfrm>
            <a:off x="7152406" y="3513186"/>
            <a:ext cx="254086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F321A2C-3F83-654A-8DDC-7F17716D1183}"/>
              </a:ext>
            </a:extLst>
          </p:cNvPr>
          <p:cNvCxnSpPr>
            <a:cxnSpLocks/>
            <a:stCxn id="42" idx="5"/>
            <a:endCxn id="90" idx="0"/>
          </p:cNvCxnSpPr>
          <p:nvPr/>
        </p:nvCxnSpPr>
        <p:spPr>
          <a:xfrm>
            <a:off x="5415412" y="3513186"/>
            <a:ext cx="427785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BBCB0084-323A-F344-A982-99F196FCAAC8}"/>
              </a:ext>
            </a:extLst>
          </p:cNvPr>
          <p:cNvCxnSpPr>
            <a:cxnSpLocks/>
            <a:stCxn id="33" idx="5"/>
            <a:endCxn id="90" idx="0"/>
          </p:cNvCxnSpPr>
          <p:nvPr/>
        </p:nvCxnSpPr>
        <p:spPr>
          <a:xfrm>
            <a:off x="4546915" y="3513186"/>
            <a:ext cx="514635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60D5E-606C-EC48-8711-DDF2751FEFB3}"/>
              </a:ext>
            </a:extLst>
          </p:cNvPr>
          <p:cNvCxnSpPr>
            <a:cxnSpLocks/>
            <a:stCxn id="24" idx="5"/>
            <a:endCxn id="90" idx="0"/>
          </p:cNvCxnSpPr>
          <p:nvPr/>
        </p:nvCxnSpPr>
        <p:spPr>
          <a:xfrm>
            <a:off x="3678418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130992F-2962-4A4E-8A62-76605A5E84F6}"/>
              </a:ext>
            </a:extLst>
          </p:cNvPr>
          <p:cNvCxnSpPr>
            <a:cxnSpLocks/>
            <a:stCxn id="8" idx="5"/>
            <a:endCxn id="90" idx="0"/>
          </p:cNvCxnSpPr>
          <p:nvPr/>
        </p:nvCxnSpPr>
        <p:spPr>
          <a:xfrm>
            <a:off x="2809921" y="3513186"/>
            <a:ext cx="688334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DD21B54-C358-8A4E-B27A-4FBE1E707C65}"/>
              </a:ext>
            </a:extLst>
          </p:cNvPr>
          <p:cNvSpPr/>
          <p:nvPr/>
        </p:nvSpPr>
        <p:spPr>
          <a:xfrm>
            <a:off x="2373345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[CLS]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53F6A2-D983-CC40-B6F4-84284AAC0D6F}"/>
              </a:ext>
            </a:extLst>
          </p:cNvPr>
          <p:cNvSpPr/>
          <p:nvPr/>
        </p:nvSpPr>
        <p:spPr>
          <a:xfrm>
            <a:off x="2373345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[CLS]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07B4B-7E5A-B648-A5F9-9206E8E22112}"/>
              </a:ext>
            </a:extLst>
          </p:cNvPr>
          <p:cNvSpPr/>
          <p:nvPr/>
        </p:nvSpPr>
        <p:spPr>
          <a:xfrm>
            <a:off x="2373345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[CLS]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5A633FB-25F5-9441-B2E0-061673BB0EE2}"/>
              </a:ext>
            </a:extLst>
          </p:cNvPr>
          <p:cNvSpPr/>
          <p:nvPr/>
        </p:nvSpPr>
        <p:spPr>
          <a:xfrm>
            <a:off x="2577997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1358D4-764A-D846-BC25-743C31C7306B}"/>
              </a:ext>
            </a:extLst>
          </p:cNvPr>
          <p:cNvSpPr/>
          <p:nvPr/>
        </p:nvSpPr>
        <p:spPr>
          <a:xfrm>
            <a:off x="2638957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1D7DEE-00F6-3544-8A1F-DFFB13FA3A09}"/>
              </a:ext>
            </a:extLst>
          </p:cNvPr>
          <p:cNvSpPr/>
          <p:nvPr/>
        </p:nvSpPr>
        <p:spPr>
          <a:xfrm>
            <a:off x="2638956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81F16-C321-324E-B35B-924C3D16F0E6}"/>
              </a:ext>
            </a:extLst>
          </p:cNvPr>
          <p:cNvSpPr/>
          <p:nvPr/>
        </p:nvSpPr>
        <p:spPr>
          <a:xfrm>
            <a:off x="3241842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E450A9A-7D90-8548-8468-5EC2582850A7}"/>
              </a:ext>
            </a:extLst>
          </p:cNvPr>
          <p:cNvSpPr/>
          <p:nvPr/>
        </p:nvSpPr>
        <p:spPr>
          <a:xfrm>
            <a:off x="3241842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A0429-3500-A047-9780-207B247D5E7F}"/>
              </a:ext>
            </a:extLst>
          </p:cNvPr>
          <p:cNvSpPr/>
          <p:nvPr/>
        </p:nvSpPr>
        <p:spPr>
          <a:xfrm>
            <a:off x="3241842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9811E4D-CC7E-AD47-8D2F-15A3E70FB45E}"/>
              </a:ext>
            </a:extLst>
          </p:cNvPr>
          <p:cNvSpPr/>
          <p:nvPr/>
        </p:nvSpPr>
        <p:spPr>
          <a:xfrm>
            <a:off x="3446494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98A3B1-386B-C540-8BD8-4734A19868BC}"/>
              </a:ext>
            </a:extLst>
          </p:cNvPr>
          <p:cNvSpPr/>
          <p:nvPr/>
        </p:nvSpPr>
        <p:spPr>
          <a:xfrm>
            <a:off x="3507454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7EC604-AE53-9B48-94CF-00342917FE3D}"/>
              </a:ext>
            </a:extLst>
          </p:cNvPr>
          <p:cNvSpPr/>
          <p:nvPr/>
        </p:nvSpPr>
        <p:spPr>
          <a:xfrm>
            <a:off x="3507453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8EFFF0-5000-FB4C-8011-9B94F613C869}"/>
              </a:ext>
            </a:extLst>
          </p:cNvPr>
          <p:cNvSpPr/>
          <p:nvPr/>
        </p:nvSpPr>
        <p:spPr>
          <a:xfrm>
            <a:off x="4110339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FD4D198-27EA-5140-BE45-1FCE050416F9}"/>
              </a:ext>
            </a:extLst>
          </p:cNvPr>
          <p:cNvSpPr/>
          <p:nvPr/>
        </p:nvSpPr>
        <p:spPr>
          <a:xfrm>
            <a:off x="4110339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3ACFCC-7C12-6E4E-8BAD-3D4D45A25EAB}"/>
              </a:ext>
            </a:extLst>
          </p:cNvPr>
          <p:cNvSpPr/>
          <p:nvPr/>
        </p:nvSpPr>
        <p:spPr>
          <a:xfrm>
            <a:off x="4110339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2</a:t>
            </a:r>
            <a:endParaRPr lang="en-US" sz="1200" dirty="0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AB9B2B0A-6701-E647-8A46-0DAB95C85129}"/>
              </a:ext>
            </a:extLst>
          </p:cNvPr>
          <p:cNvSpPr/>
          <p:nvPr/>
        </p:nvSpPr>
        <p:spPr>
          <a:xfrm>
            <a:off x="4314991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181243-21E9-8C4E-BAD9-3D2976F92C0D}"/>
              </a:ext>
            </a:extLst>
          </p:cNvPr>
          <p:cNvSpPr/>
          <p:nvPr/>
        </p:nvSpPr>
        <p:spPr>
          <a:xfrm>
            <a:off x="4375951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8C6FD9-A169-CF42-BAE6-721714080DA4}"/>
              </a:ext>
            </a:extLst>
          </p:cNvPr>
          <p:cNvSpPr/>
          <p:nvPr/>
        </p:nvSpPr>
        <p:spPr>
          <a:xfrm>
            <a:off x="4375950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36FFA-E456-574D-BA75-00E8F4BD653B}"/>
              </a:ext>
            </a:extLst>
          </p:cNvPr>
          <p:cNvSpPr/>
          <p:nvPr/>
        </p:nvSpPr>
        <p:spPr>
          <a:xfrm>
            <a:off x="4978836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3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BF3AB5C-97E3-4841-A674-480260AA7FF1}"/>
              </a:ext>
            </a:extLst>
          </p:cNvPr>
          <p:cNvSpPr/>
          <p:nvPr/>
        </p:nvSpPr>
        <p:spPr>
          <a:xfrm>
            <a:off x="4978836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BE69E9-D33D-254A-97CF-8369C0D92117}"/>
              </a:ext>
            </a:extLst>
          </p:cNvPr>
          <p:cNvSpPr/>
          <p:nvPr/>
        </p:nvSpPr>
        <p:spPr>
          <a:xfrm>
            <a:off x="4978836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3</a:t>
            </a:r>
            <a:endParaRPr lang="en-US" sz="1200" dirty="0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B507B5B5-BAD6-EF4D-9B83-E1ECB4DD2BAB}"/>
              </a:ext>
            </a:extLst>
          </p:cNvPr>
          <p:cNvSpPr/>
          <p:nvPr/>
        </p:nvSpPr>
        <p:spPr>
          <a:xfrm>
            <a:off x="5183488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CAB022-B6B4-5A49-9541-5A789E351423}"/>
              </a:ext>
            </a:extLst>
          </p:cNvPr>
          <p:cNvSpPr/>
          <p:nvPr/>
        </p:nvSpPr>
        <p:spPr>
          <a:xfrm>
            <a:off x="5244448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8E861D-F8D3-6D47-83C1-DB0E40062772}"/>
              </a:ext>
            </a:extLst>
          </p:cNvPr>
          <p:cNvSpPr/>
          <p:nvPr/>
        </p:nvSpPr>
        <p:spPr>
          <a:xfrm>
            <a:off x="5244447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3BCCF6-0973-7443-8446-D039722E1378}"/>
              </a:ext>
            </a:extLst>
          </p:cNvPr>
          <p:cNvSpPr/>
          <p:nvPr/>
        </p:nvSpPr>
        <p:spPr>
          <a:xfrm>
            <a:off x="6715830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F</a:t>
            </a:r>
            <a:r>
              <a:rPr lang="en-US" i="1" baseline="-25000" dirty="0"/>
              <a:t>n-2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231E915-904F-AA40-B265-460CEB45B3F0}"/>
              </a:ext>
            </a:extLst>
          </p:cNvPr>
          <p:cNvSpPr/>
          <p:nvPr/>
        </p:nvSpPr>
        <p:spPr>
          <a:xfrm>
            <a:off x="6715830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n-2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79DBFD-E2EE-4946-A68B-3FF1C49EFD18}"/>
              </a:ext>
            </a:extLst>
          </p:cNvPr>
          <p:cNvSpPr/>
          <p:nvPr/>
        </p:nvSpPr>
        <p:spPr>
          <a:xfrm>
            <a:off x="6715830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n-2</a:t>
            </a:r>
            <a:endParaRPr lang="en-US" sz="1200" dirty="0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EE5A8A5B-0DAF-B341-B9CF-11D5DD2BFBC6}"/>
              </a:ext>
            </a:extLst>
          </p:cNvPr>
          <p:cNvSpPr/>
          <p:nvPr/>
        </p:nvSpPr>
        <p:spPr>
          <a:xfrm>
            <a:off x="6920482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899A58-AB82-8748-B548-201EB77BE991}"/>
              </a:ext>
            </a:extLst>
          </p:cNvPr>
          <p:cNvSpPr/>
          <p:nvPr/>
        </p:nvSpPr>
        <p:spPr>
          <a:xfrm>
            <a:off x="6981442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B1B17CC-241D-A04F-9EAD-3E805C0337B5}"/>
              </a:ext>
            </a:extLst>
          </p:cNvPr>
          <p:cNvSpPr/>
          <p:nvPr/>
        </p:nvSpPr>
        <p:spPr>
          <a:xfrm>
            <a:off x="6981441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B3B14B-1823-DE45-BCA0-5082495C04AB}"/>
              </a:ext>
            </a:extLst>
          </p:cNvPr>
          <p:cNvSpPr/>
          <p:nvPr/>
        </p:nvSpPr>
        <p:spPr>
          <a:xfrm>
            <a:off x="7584327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F</a:t>
            </a:r>
            <a:r>
              <a:rPr lang="en-US" i="1" baseline="-25000" dirty="0"/>
              <a:t>n-1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8C6E118-CAEA-9D4A-8542-296B991FC8F5}"/>
              </a:ext>
            </a:extLst>
          </p:cNvPr>
          <p:cNvSpPr/>
          <p:nvPr/>
        </p:nvSpPr>
        <p:spPr>
          <a:xfrm>
            <a:off x="7584327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n-1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56BAA8-B4B8-FB40-A270-25A477DAA062}"/>
              </a:ext>
            </a:extLst>
          </p:cNvPr>
          <p:cNvSpPr/>
          <p:nvPr/>
        </p:nvSpPr>
        <p:spPr>
          <a:xfrm>
            <a:off x="7584327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n-1</a:t>
            </a:r>
            <a:endParaRPr lang="en-US" sz="1200" dirty="0"/>
          </a:p>
        </p:txBody>
      </p:sp>
      <p:sp>
        <p:nvSpPr>
          <p:cNvPr id="66" name="Up Arrow 65">
            <a:extLst>
              <a:ext uri="{FF2B5EF4-FFF2-40B4-BE49-F238E27FC236}">
                <a16:creationId xmlns:a16="http://schemas.microsoft.com/office/drawing/2014/main" id="{DC9405B7-23E5-5B4F-BDAB-F74B7276ECB2}"/>
              </a:ext>
            </a:extLst>
          </p:cNvPr>
          <p:cNvSpPr/>
          <p:nvPr/>
        </p:nvSpPr>
        <p:spPr>
          <a:xfrm>
            <a:off x="7788979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0AE2869-3A0D-E141-B1F4-17844A2B9B80}"/>
              </a:ext>
            </a:extLst>
          </p:cNvPr>
          <p:cNvSpPr/>
          <p:nvPr/>
        </p:nvSpPr>
        <p:spPr>
          <a:xfrm>
            <a:off x="7849939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A6B54F4-2C86-4949-AB6F-B10750C24F78}"/>
              </a:ext>
            </a:extLst>
          </p:cNvPr>
          <p:cNvSpPr/>
          <p:nvPr/>
        </p:nvSpPr>
        <p:spPr>
          <a:xfrm>
            <a:off x="7849938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4BE8D8-B4F3-E048-9B03-EB958C519BE8}"/>
              </a:ext>
            </a:extLst>
          </p:cNvPr>
          <p:cNvSpPr/>
          <p:nvPr/>
        </p:nvSpPr>
        <p:spPr>
          <a:xfrm>
            <a:off x="8459011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endParaRPr lang="en-US" i="1" baseline="-25000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32FCD67-453E-094C-86B9-DBAD50624B2B}"/>
              </a:ext>
            </a:extLst>
          </p:cNvPr>
          <p:cNvSpPr/>
          <p:nvPr/>
        </p:nvSpPr>
        <p:spPr>
          <a:xfrm>
            <a:off x="8459011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FEF7CC-DFF6-6A40-9D6C-DDD25AB863B2}"/>
              </a:ext>
            </a:extLst>
          </p:cNvPr>
          <p:cNvSpPr/>
          <p:nvPr/>
        </p:nvSpPr>
        <p:spPr>
          <a:xfrm>
            <a:off x="8459011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n</a:t>
            </a:r>
            <a:endParaRPr lang="en-US" sz="1200" dirty="0"/>
          </a:p>
        </p:txBody>
      </p:sp>
      <p:sp>
        <p:nvSpPr>
          <p:cNvPr id="84" name="Up Arrow 83">
            <a:extLst>
              <a:ext uri="{FF2B5EF4-FFF2-40B4-BE49-F238E27FC236}">
                <a16:creationId xmlns:a16="http://schemas.microsoft.com/office/drawing/2014/main" id="{777A62E5-A51F-474F-ABE2-7BBC76B50620}"/>
              </a:ext>
            </a:extLst>
          </p:cNvPr>
          <p:cNvSpPr/>
          <p:nvPr/>
        </p:nvSpPr>
        <p:spPr>
          <a:xfrm>
            <a:off x="8663663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CF78B9-67BD-5947-ABD5-5E19B583B5EC}"/>
              </a:ext>
            </a:extLst>
          </p:cNvPr>
          <p:cNvSpPr/>
          <p:nvPr/>
        </p:nvSpPr>
        <p:spPr>
          <a:xfrm>
            <a:off x="8724623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5F177E5-22F6-AE41-9899-3CC897849581}"/>
              </a:ext>
            </a:extLst>
          </p:cNvPr>
          <p:cNvSpPr/>
          <p:nvPr/>
        </p:nvSpPr>
        <p:spPr>
          <a:xfrm>
            <a:off x="8724622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E8E795-9912-FF45-8640-D97716E35A79}"/>
              </a:ext>
            </a:extLst>
          </p:cNvPr>
          <p:cNvSpPr/>
          <p:nvPr/>
        </p:nvSpPr>
        <p:spPr>
          <a:xfrm>
            <a:off x="9327508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[SEP]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615F6B2-50B1-CE42-BFAC-40EFE5818251}"/>
              </a:ext>
            </a:extLst>
          </p:cNvPr>
          <p:cNvSpPr/>
          <p:nvPr/>
        </p:nvSpPr>
        <p:spPr>
          <a:xfrm>
            <a:off x="9327508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[SEP]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0D3395C-E450-1146-8326-78AEABC4ED44}"/>
              </a:ext>
            </a:extLst>
          </p:cNvPr>
          <p:cNvSpPr/>
          <p:nvPr/>
        </p:nvSpPr>
        <p:spPr>
          <a:xfrm>
            <a:off x="9327508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[SEP]</a:t>
            </a:r>
          </a:p>
        </p:txBody>
      </p:sp>
      <p:sp>
        <p:nvSpPr>
          <p:cNvPr id="93" name="Up Arrow 92">
            <a:extLst>
              <a:ext uri="{FF2B5EF4-FFF2-40B4-BE49-F238E27FC236}">
                <a16:creationId xmlns:a16="http://schemas.microsoft.com/office/drawing/2014/main" id="{24AECA5B-CED6-7543-9343-24B895FB70B1}"/>
              </a:ext>
            </a:extLst>
          </p:cNvPr>
          <p:cNvSpPr/>
          <p:nvPr/>
        </p:nvSpPr>
        <p:spPr>
          <a:xfrm>
            <a:off x="9532160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61D51D9-4827-2D41-BBFF-03468CA3B89E}"/>
              </a:ext>
            </a:extLst>
          </p:cNvPr>
          <p:cNvSpPr/>
          <p:nvPr/>
        </p:nvSpPr>
        <p:spPr>
          <a:xfrm>
            <a:off x="9593120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6062D2A-E3F0-844C-9A5E-3A096AB44760}"/>
              </a:ext>
            </a:extLst>
          </p:cNvPr>
          <p:cNvSpPr/>
          <p:nvPr/>
        </p:nvSpPr>
        <p:spPr>
          <a:xfrm>
            <a:off x="9593119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858F87E-E5AD-1941-B7FA-D516648D87B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09920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B092AA-48C8-3A45-B9E9-9FF9E3BEFE1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607602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C9A6CBB-E9FF-6D4B-B081-04CF58D13451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242D315-6DE2-D245-B965-259A565A73F4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4B7FC5-35FF-B24E-910F-F92FEAF49F01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1634088-2E0E-AB47-A97C-2F06C423662D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900994A-CD78-B342-AECE-7014A94FE668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507553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2CD6C63-7ACA-6849-B624-E3D19061F66E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B65B5CF-C0BD-3F4A-BACB-10FD7047F3FF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476099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C1D9098-F0B9-F34B-86D8-D5B21C5D049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678417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1055901-A71C-2C4B-8B8E-B86D2BD67DE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809919" y="2875319"/>
            <a:ext cx="15953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0E2E4D1-1046-8843-B71A-DBB3075B1119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546915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7736011-4F86-7243-BDA0-9FE5ED143B19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546915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27282CE-DBE4-A040-B32F-2B2D539B1969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546915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04E440D-FA03-6043-A293-71542A4F7FA8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546915" y="2875319"/>
            <a:ext cx="420704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FD1905F-73F2-694F-9EEB-F01DA26C1BBB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546915" y="2875319"/>
            <a:ext cx="507553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C2261C4-B174-9843-8ED6-37723EE78823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420704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3B345D2-C8A1-1A47-8AFA-7A7A1E7EBFDB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333854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F638E59-747E-BD46-8BC3-F8321EADF253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409681-C227-444A-BDAA-5CF591A6878D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237A460-D680-5042-BD25-DD4DA725DAE8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344596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71C6AAE-D758-4349-98D8-4E726B2EE27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546914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7A3CAB0-2FA2-4B43-A280-190B5A3991B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678417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80598C0-FB21-1141-BC75-8F7E77E79A2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809920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E4ABE8C-2859-6E48-9607-F391927A31B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739105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97758B7-9B91-0743-87B1-BBA704EB6541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FC62F38-657C-4941-A9AB-FD8C6871E14B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A3AA0E5-2A11-5D45-B98E-F9C95B0A3E78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0A3B524-E4C3-334B-8001-243DA483006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A42569D-823C-2A47-9C21-D8313E2DA13D}"/>
              </a:ext>
            </a:extLst>
          </p:cNvPr>
          <p:cNvCxnSpPr>
            <a:cxnSpLocks/>
          </p:cNvCxnSpPr>
          <p:nvPr/>
        </p:nvCxnSpPr>
        <p:spPr>
          <a:xfrm flipH="1">
            <a:off x="2809919" y="2875319"/>
            <a:ext cx="50693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C542319D-AEC9-3043-8148-0601BF4E948B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7950087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936114-FAE3-E94D-B940-0EDE429DC78A}"/>
              </a:ext>
            </a:extLst>
          </p:cNvPr>
          <p:cNvCxnSpPr>
            <a:cxnSpLocks/>
            <a:endCxn id="69" idx="7"/>
          </p:cNvCxnSpPr>
          <p:nvPr/>
        </p:nvCxnSpPr>
        <p:spPr>
          <a:xfrm flipH="1">
            <a:off x="8020903" y="2875319"/>
            <a:ext cx="7330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A2E644B-91FD-394A-9ED9-C158F6BD205D}"/>
              </a:ext>
            </a:extLst>
          </p:cNvPr>
          <p:cNvCxnSpPr>
            <a:cxnSpLocks/>
            <a:endCxn id="69" idx="7"/>
          </p:cNvCxnSpPr>
          <p:nvPr/>
        </p:nvCxnSpPr>
        <p:spPr>
          <a:xfrm flipH="1">
            <a:off x="8020903" y="2875319"/>
            <a:ext cx="160154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2945B7B-C51A-5F49-B3F0-C404DEF6661C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152405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B99FA40-2967-504A-B077-4D15D8B4172F}"/>
              </a:ext>
            </a:extLst>
          </p:cNvPr>
          <p:cNvCxnSpPr>
            <a:cxnSpLocks/>
          </p:cNvCxnSpPr>
          <p:nvPr/>
        </p:nvCxnSpPr>
        <p:spPr>
          <a:xfrm>
            <a:off x="5415411" y="2875319"/>
            <a:ext cx="246386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15956F0-2957-6C43-8A3F-9AC0907CC128}"/>
              </a:ext>
            </a:extLst>
          </p:cNvPr>
          <p:cNvCxnSpPr>
            <a:cxnSpLocks/>
          </p:cNvCxnSpPr>
          <p:nvPr/>
        </p:nvCxnSpPr>
        <p:spPr>
          <a:xfrm>
            <a:off x="4546914" y="2875319"/>
            <a:ext cx="333235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1C4FCDE-71CD-2248-A4B0-AF39A889C3F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678417" y="2875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3409D76-563F-E748-BCBC-C3F9FCF715A8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24771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8AB1F2F-BA7D-034F-A566-D9D0376C27F0}"/>
              </a:ext>
            </a:extLst>
          </p:cNvPr>
          <p:cNvCxnSpPr>
            <a:cxnSpLocks/>
            <a:endCxn id="87" idx="7"/>
          </p:cNvCxnSpPr>
          <p:nvPr/>
        </p:nvCxnSpPr>
        <p:spPr>
          <a:xfrm flipH="1">
            <a:off x="8895587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B118ED2-42A1-8A40-BEA5-714142E94E0E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8020902" y="2875319"/>
            <a:ext cx="73305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09A01D2-E02E-B84E-876A-45D16A8E6372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152405" y="2875319"/>
            <a:ext cx="160155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5FCEC94C-64F2-8745-8751-44579AE928D4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415411" y="2875319"/>
            <a:ext cx="333854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2CDA91D4-61D0-4A42-B4AC-F7978CCB7E5A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4546914" y="2875319"/>
            <a:ext cx="420704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B08B792-20C0-BE4A-8B99-708CD986D422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678417" y="2875319"/>
            <a:ext cx="507553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4A0FCD7-1AC0-7641-9797-F31A9F97217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2809920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A3990C6-450E-174E-A065-0EBE03EA392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081590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F419262-E6AC-9844-B743-0E3FB3A15544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7152406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EF2C7FB-F20D-0D4F-A087-B917658499BA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7152406" y="2875319"/>
            <a:ext cx="160154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7136E0-086F-F34A-90C3-2F00F49FEE71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7152406" y="2875319"/>
            <a:ext cx="247004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3EFCA04-3D90-0E4A-BC53-342B713E129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415411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6996811B-42F7-3143-B584-E44FE33D725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546914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933E563-433A-E64E-AF38-18CD4B5895ED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678417" y="2875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EA51427-265C-A745-9A0E-94D921544FEB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693268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A0E3C65-6046-0A4A-91E9-6772A9AEDBCE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8895586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F2DEA488-25B6-9D48-9C46-EE97D1E2EF9C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8020902" y="2875319"/>
            <a:ext cx="160155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565F941-385E-AB45-825F-38EF7F6FEED6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152405" y="2875319"/>
            <a:ext cx="247004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200A9792-00E7-A748-B4B2-36D96BA71380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EC6003C8-F2AF-4140-862F-2B181F593B39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92D3CC04-26A8-1048-94A3-3D26D27E5A58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546914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F78E4B4F-A321-5E49-AC11-428312BAEC0C}"/>
              </a:ext>
            </a:extLst>
          </p:cNvPr>
          <p:cNvCxnSpPr>
            <a:cxnSpLocks/>
          </p:cNvCxnSpPr>
          <p:nvPr/>
        </p:nvCxnSpPr>
        <p:spPr>
          <a:xfrm>
            <a:off x="2809918" y="2242319"/>
            <a:ext cx="50693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B1C11EC-19D1-7D4B-9409-23CADD4C31D9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D4EC001D-0AB8-4242-A44A-B5ABA0BC1CF7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6D8F025A-BB31-6448-A5BF-B00BE1E11B40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1F71C9-47FA-474A-B501-D9D634BC414D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95DCD619-AEC2-CA4C-99BD-76000347DC0B}"/>
              </a:ext>
            </a:extLst>
          </p:cNvPr>
          <p:cNvCxnSpPr>
            <a:cxnSpLocks/>
          </p:cNvCxnSpPr>
          <p:nvPr/>
        </p:nvCxnSpPr>
        <p:spPr>
          <a:xfrm>
            <a:off x="3607601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93341DCA-B752-4B4F-B708-185ED97650C8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D5C8E030-7EF9-3B46-83DD-9DC5DACA8FA5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478EF494-0C9F-D344-B4D1-D8C47A56DFCD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98DB4334-42FD-3845-8C88-C158976CD92E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D73CA693-6A1F-6342-8FD2-21D511C1F66C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BADD9138-00DD-AA4E-BA78-E9FD477F67CE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4546914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66922609-6405-DF4B-AE92-846DEB7FF33E}"/>
              </a:ext>
            </a:extLst>
          </p:cNvPr>
          <p:cNvCxnSpPr>
            <a:cxnSpLocks/>
          </p:cNvCxnSpPr>
          <p:nvPr/>
        </p:nvCxnSpPr>
        <p:spPr>
          <a:xfrm>
            <a:off x="4476098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6196A8A4-315A-694A-A25E-1B90A5D3C30E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0BD36534-78F2-734B-A7FB-63E0B2C2AF97}"/>
              </a:ext>
            </a:extLst>
          </p:cNvPr>
          <p:cNvCxnSpPr>
            <a:cxnSpLocks/>
          </p:cNvCxnSpPr>
          <p:nvPr/>
        </p:nvCxnSpPr>
        <p:spPr>
          <a:xfrm>
            <a:off x="2809918" y="2242319"/>
            <a:ext cx="15953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3D1006EF-CEFE-CD40-A7CA-BB8E91AB9DB3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171F909B-50A4-4449-BF22-22F2DF20788E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A54566B8-3973-0B48-A761-F72E4E554F62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841B4D7B-62A1-D842-B5B2-C58BAC35D1FC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4546914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8E0B56CB-1892-C840-B368-2E65F3191D27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8DBBF3D2-9BE1-C443-B518-7DDEC1A7D975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9FDD2ED6-EE7C-EE4E-AB58-A01450AD292E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3FE1EFA-C689-9C4F-834C-650D48C8F8F5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B5200CED-0166-D54C-ACBE-F41E445E9611}"/>
              </a:ext>
            </a:extLst>
          </p:cNvPr>
          <p:cNvCxnSpPr>
            <a:cxnSpLocks/>
          </p:cNvCxnSpPr>
          <p:nvPr/>
        </p:nvCxnSpPr>
        <p:spPr>
          <a:xfrm>
            <a:off x="5344595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4388FBEB-BDB7-2C43-88D4-3EB5C9637BBB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CAAB5EFE-0F46-4D4C-97DC-796C08FDD735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BDA2F61-270C-7D41-8D9E-55D64A6B23A5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6FF60609-1112-8248-BDF1-24E72F4DFF45}"/>
              </a:ext>
            </a:extLst>
          </p:cNvPr>
          <p:cNvCxnSpPr>
            <a:cxnSpLocks/>
          </p:cNvCxnSpPr>
          <p:nvPr/>
        </p:nvCxnSpPr>
        <p:spPr>
          <a:xfrm>
            <a:off x="2739104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5BBFF3D9-8CE0-F143-9220-0BC5CC6D910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70745DF-AD82-004F-A938-5D4B9BEBDA8F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01E6E539-0F1D-2940-B519-46840E75789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8716E6A-4BFC-3346-88D3-77D6BE5EDA33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B1ED700D-B763-DC49-9AA9-78156F4B6072}"/>
              </a:ext>
            </a:extLst>
          </p:cNvPr>
          <p:cNvCxnSpPr>
            <a:cxnSpLocks/>
          </p:cNvCxnSpPr>
          <p:nvPr/>
        </p:nvCxnSpPr>
        <p:spPr>
          <a:xfrm flipH="1">
            <a:off x="2809918" y="2242319"/>
            <a:ext cx="50693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51488FD-5639-C34D-992E-BC5ED8EA41C5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4ECAE2B3-5892-9743-8006-985BDF7AF987}"/>
              </a:ext>
            </a:extLst>
          </p:cNvPr>
          <p:cNvCxnSpPr>
            <a:cxnSpLocks/>
          </p:cNvCxnSpPr>
          <p:nvPr/>
        </p:nvCxnSpPr>
        <p:spPr>
          <a:xfrm>
            <a:off x="7950086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997C4D08-0B9C-AB41-B8DD-84F8BF817339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8020902" y="2237452"/>
            <a:ext cx="7330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286886D-FE92-3A46-8637-E7ED9336D9FF}"/>
              </a:ext>
            </a:extLst>
          </p:cNvPr>
          <p:cNvCxnSpPr>
            <a:cxnSpLocks/>
          </p:cNvCxnSpPr>
          <p:nvPr/>
        </p:nvCxnSpPr>
        <p:spPr>
          <a:xfrm>
            <a:off x="7152404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EC5341CE-28B0-734F-A1F2-6E475C34209B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246386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B17E2646-6BDA-184C-ACBC-E4743C8EC259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333235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8B78587-1D1F-2C41-B879-FE216F342E51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514D89D4-7662-384B-B13B-F175AACD7C02}"/>
              </a:ext>
            </a:extLst>
          </p:cNvPr>
          <p:cNvCxnSpPr>
            <a:cxnSpLocks/>
          </p:cNvCxnSpPr>
          <p:nvPr/>
        </p:nvCxnSpPr>
        <p:spPr>
          <a:xfrm>
            <a:off x="8824770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6A155B25-7DA2-5148-ACB9-FBBBC9DF784B}"/>
              </a:ext>
            </a:extLst>
          </p:cNvPr>
          <p:cNvCxnSpPr>
            <a:cxnSpLocks/>
          </p:cNvCxnSpPr>
          <p:nvPr/>
        </p:nvCxnSpPr>
        <p:spPr>
          <a:xfrm flipH="1">
            <a:off x="8895586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1F42A45D-7FB5-F745-BE1E-5CC685460405}"/>
              </a:ext>
            </a:extLst>
          </p:cNvPr>
          <p:cNvCxnSpPr>
            <a:cxnSpLocks/>
            <a:stCxn id="68" idx="5"/>
          </p:cNvCxnSpPr>
          <p:nvPr/>
        </p:nvCxnSpPr>
        <p:spPr>
          <a:xfrm>
            <a:off x="8020902" y="2237452"/>
            <a:ext cx="7330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F7644314-EE5E-6343-B8F5-BD769588DD14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EB569D2B-F0D3-6741-AE02-5E041295B365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1D745C08-E71E-8E41-BDD1-41D2A8E66E9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546914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84516AA3-C795-C142-9011-34DC2CA95652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99200233-54DB-8F49-86DC-9A952C9E3C82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845EF28C-4CF7-0F49-8282-7C1B10938BFA}"/>
              </a:ext>
            </a:extLst>
          </p:cNvPr>
          <p:cNvCxnSpPr>
            <a:cxnSpLocks/>
          </p:cNvCxnSpPr>
          <p:nvPr/>
        </p:nvCxnSpPr>
        <p:spPr>
          <a:xfrm>
            <a:off x="7081589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B29449CF-11C3-F447-AA78-5B8ABFFB2559}"/>
              </a:ext>
            </a:extLst>
          </p:cNvPr>
          <p:cNvCxnSpPr>
            <a:cxnSpLocks/>
          </p:cNvCxnSpPr>
          <p:nvPr/>
        </p:nvCxnSpPr>
        <p:spPr>
          <a:xfrm flipH="1">
            <a:off x="7152405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3164CC9F-A0CA-7048-977A-F164B51CC945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77E56E17-0C9E-A84F-B127-CCB49DDB760B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8020902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DE941E5E-CA14-BA40-9BD9-4E4C0F1F90D0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F018C158-B5EF-484A-B45C-0D64AF16E313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74569DC5-DCA5-224B-BC11-516EE46632C6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142B8E20-6BD2-ED49-A157-402061866C51}"/>
              </a:ext>
            </a:extLst>
          </p:cNvPr>
          <p:cNvCxnSpPr>
            <a:cxnSpLocks/>
          </p:cNvCxnSpPr>
          <p:nvPr/>
        </p:nvCxnSpPr>
        <p:spPr>
          <a:xfrm>
            <a:off x="9693267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9E14F7B6-B841-7149-9275-DCB825A5D52E}"/>
              </a:ext>
            </a:extLst>
          </p:cNvPr>
          <p:cNvCxnSpPr>
            <a:cxnSpLocks/>
          </p:cNvCxnSpPr>
          <p:nvPr/>
        </p:nvCxnSpPr>
        <p:spPr>
          <a:xfrm>
            <a:off x="8895585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3A46EC9-7AC5-5441-AA50-B80F21428509}"/>
              </a:ext>
            </a:extLst>
          </p:cNvPr>
          <p:cNvCxnSpPr>
            <a:cxnSpLocks/>
            <a:stCxn id="68" idx="5"/>
          </p:cNvCxnSpPr>
          <p:nvPr/>
        </p:nvCxnSpPr>
        <p:spPr>
          <a:xfrm>
            <a:off x="8020902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63515DF2-9AEC-EB4F-B2CD-11BDCFDE199C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83F5BEA3-8C67-2245-919B-28A45F7170D4}"/>
              </a:ext>
            </a:extLst>
          </p:cNvPr>
          <p:cNvCxnSpPr>
            <a:cxnSpLocks/>
            <a:stCxn id="23" idx="0"/>
            <a:endCxn id="15" idx="2"/>
          </p:cNvCxnSpPr>
          <p:nvPr/>
        </p:nvCxnSpPr>
        <p:spPr>
          <a:xfrm flipV="1">
            <a:off x="3607602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B9ED156A-15A7-4B40-8C07-1CFCA15DA0B9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V="1">
            <a:off x="4476099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1E4261E4-A7BA-A442-B6F8-8C8E6F3BD387}"/>
              </a:ext>
            </a:extLst>
          </p:cNvPr>
          <p:cNvCxnSpPr>
            <a:cxnSpLocks/>
            <a:stCxn id="41" idx="1"/>
            <a:endCxn id="28" idx="2"/>
          </p:cNvCxnSpPr>
          <p:nvPr/>
        </p:nvCxnSpPr>
        <p:spPr>
          <a:xfrm flipH="1" flipV="1">
            <a:off x="4476099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EE4777A4-0B41-844D-88D6-1A9AD7236A02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2739105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574E4F54-A0BC-1840-BFCF-FBA35F2966FF}"/>
              </a:ext>
            </a:extLst>
          </p:cNvPr>
          <p:cNvCxnSpPr>
            <a:cxnSpLocks/>
            <a:stCxn id="68" idx="1"/>
            <a:endCxn id="5" idx="2"/>
          </p:cNvCxnSpPr>
          <p:nvPr/>
        </p:nvCxnSpPr>
        <p:spPr>
          <a:xfrm flipH="1" flipV="1">
            <a:off x="2739105" y="1736995"/>
            <a:ext cx="51401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Box 399">
            <a:extLst>
              <a:ext uri="{FF2B5EF4-FFF2-40B4-BE49-F238E27FC236}">
                <a16:creationId xmlns:a16="http://schemas.microsoft.com/office/drawing/2014/main" id="{3411C5FE-D874-B748-82A9-559E34CDC077}"/>
              </a:ext>
            </a:extLst>
          </p:cNvPr>
          <p:cNvSpPr txBox="1"/>
          <p:nvPr/>
        </p:nvSpPr>
        <p:spPr>
          <a:xfrm>
            <a:off x="4953222" y="566928"/>
            <a:ext cx="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B-PER</a:t>
            </a:r>
          </a:p>
        </p:txBody>
      </p:sp>
      <p:sp>
        <p:nvSpPr>
          <p:cNvPr id="331" name="Up Arrow 330">
            <a:extLst>
              <a:ext uri="{FF2B5EF4-FFF2-40B4-BE49-F238E27FC236}">
                <a16:creationId xmlns:a16="http://schemas.microsoft.com/office/drawing/2014/main" id="{CCAF1141-0200-5846-8A14-02702F79263D}"/>
              </a:ext>
            </a:extLst>
          </p:cNvPr>
          <p:cNvSpPr/>
          <p:nvPr/>
        </p:nvSpPr>
        <p:spPr>
          <a:xfrm>
            <a:off x="3446493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Up Arrow 331">
            <a:extLst>
              <a:ext uri="{FF2B5EF4-FFF2-40B4-BE49-F238E27FC236}">
                <a16:creationId xmlns:a16="http://schemas.microsoft.com/office/drawing/2014/main" id="{04E65687-6C52-8046-A9F0-5BC950BEBA12}"/>
              </a:ext>
            </a:extLst>
          </p:cNvPr>
          <p:cNvSpPr/>
          <p:nvPr/>
        </p:nvSpPr>
        <p:spPr>
          <a:xfrm>
            <a:off x="4314990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Up Arrow 332">
            <a:extLst>
              <a:ext uri="{FF2B5EF4-FFF2-40B4-BE49-F238E27FC236}">
                <a16:creationId xmlns:a16="http://schemas.microsoft.com/office/drawing/2014/main" id="{4A5A0F70-1F43-9145-9AA3-F3231A675EC0}"/>
              </a:ext>
            </a:extLst>
          </p:cNvPr>
          <p:cNvSpPr/>
          <p:nvPr/>
        </p:nvSpPr>
        <p:spPr>
          <a:xfrm>
            <a:off x="5218894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Up Arrow 333">
            <a:extLst>
              <a:ext uri="{FF2B5EF4-FFF2-40B4-BE49-F238E27FC236}">
                <a16:creationId xmlns:a16="http://schemas.microsoft.com/office/drawing/2014/main" id="{31B1F673-E33B-0E4E-8E79-80DBE68938B1}"/>
              </a:ext>
            </a:extLst>
          </p:cNvPr>
          <p:cNvSpPr/>
          <p:nvPr/>
        </p:nvSpPr>
        <p:spPr>
          <a:xfrm>
            <a:off x="6885073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Up Arrow 335">
            <a:extLst>
              <a:ext uri="{FF2B5EF4-FFF2-40B4-BE49-F238E27FC236}">
                <a16:creationId xmlns:a16="http://schemas.microsoft.com/office/drawing/2014/main" id="{3836F2BC-7049-384C-B07D-A40C6B6B78A2}"/>
              </a:ext>
            </a:extLst>
          </p:cNvPr>
          <p:cNvSpPr/>
          <p:nvPr/>
        </p:nvSpPr>
        <p:spPr>
          <a:xfrm>
            <a:off x="7788978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Up Arrow 336">
            <a:extLst>
              <a:ext uri="{FF2B5EF4-FFF2-40B4-BE49-F238E27FC236}">
                <a16:creationId xmlns:a16="http://schemas.microsoft.com/office/drawing/2014/main" id="{6F2B34EF-22A8-AA4F-B85D-B82D634EA3A2}"/>
              </a:ext>
            </a:extLst>
          </p:cNvPr>
          <p:cNvSpPr/>
          <p:nvPr/>
        </p:nvSpPr>
        <p:spPr>
          <a:xfrm>
            <a:off x="8695976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2AAC4AB-1DDF-124A-AE15-9D97BCCCEFF7}"/>
              </a:ext>
            </a:extLst>
          </p:cNvPr>
          <p:cNvSpPr txBox="1"/>
          <p:nvPr/>
        </p:nvSpPr>
        <p:spPr>
          <a:xfrm>
            <a:off x="3180821" y="570699"/>
            <a:ext cx="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F2AB9FDF-2A03-DC43-AF81-24BB4B4ACCAC}"/>
              </a:ext>
            </a:extLst>
          </p:cNvPr>
          <p:cNvSpPr txBox="1"/>
          <p:nvPr/>
        </p:nvSpPr>
        <p:spPr>
          <a:xfrm>
            <a:off x="4049318" y="566928"/>
            <a:ext cx="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FD7C35C-4EE2-3246-A664-FFE13A8F37EE}"/>
              </a:ext>
            </a:extLst>
          </p:cNvPr>
          <p:cNvSpPr txBox="1"/>
          <p:nvPr/>
        </p:nvSpPr>
        <p:spPr>
          <a:xfrm>
            <a:off x="6626869" y="566928"/>
            <a:ext cx="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4F39D084-B52C-0543-89BE-42F0B18591AE}"/>
              </a:ext>
            </a:extLst>
          </p:cNvPr>
          <p:cNvSpPr txBox="1"/>
          <p:nvPr/>
        </p:nvSpPr>
        <p:spPr>
          <a:xfrm>
            <a:off x="7523306" y="566928"/>
            <a:ext cx="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E2C0D8E-7527-FD44-8FC5-F6C9CDA99A25}"/>
              </a:ext>
            </a:extLst>
          </p:cNvPr>
          <p:cNvSpPr txBox="1"/>
          <p:nvPr/>
        </p:nvSpPr>
        <p:spPr>
          <a:xfrm>
            <a:off x="8430304" y="566928"/>
            <a:ext cx="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B32FA171-DAAA-6748-B234-11AC6B2A02C1}"/>
              </a:ext>
            </a:extLst>
          </p:cNvPr>
          <p:cNvSpPr txBox="1"/>
          <p:nvPr/>
        </p:nvSpPr>
        <p:spPr>
          <a:xfrm>
            <a:off x="6015134" y="127533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C2DD482-C6BB-964F-BD7C-24A01D4ABDC4}"/>
              </a:ext>
            </a:extLst>
          </p:cNvPr>
          <p:cNvSpPr txBox="1"/>
          <p:nvPr/>
        </p:nvSpPr>
        <p:spPr>
          <a:xfrm>
            <a:off x="6015134" y="46966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C39BA4D6-3BE9-DA46-AE45-04465F09A0FD}"/>
              </a:ext>
            </a:extLst>
          </p:cNvPr>
          <p:cNvGrpSpPr/>
          <p:nvPr/>
        </p:nvGrpSpPr>
        <p:grpSpPr>
          <a:xfrm>
            <a:off x="2384221" y="2521653"/>
            <a:ext cx="7679496" cy="457895"/>
            <a:chOff x="2534255" y="5136409"/>
            <a:chExt cx="7679496" cy="457895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ED49EFE8-7111-AC45-AF7A-06AC85E4B4A6}"/>
                </a:ext>
              </a:extLst>
            </p:cNvPr>
            <p:cNvSpPr/>
            <p:nvPr/>
          </p:nvSpPr>
          <p:spPr>
            <a:xfrm>
              <a:off x="2534255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1D7ADCE-8D02-8A4C-9816-44F907FAF5EE}"/>
                </a:ext>
              </a:extLst>
            </p:cNvPr>
            <p:cNvSpPr/>
            <p:nvPr/>
          </p:nvSpPr>
          <p:spPr>
            <a:xfrm>
              <a:off x="3402752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ACE31600-1827-0A4F-A807-D7674CEDC1EB}"/>
                </a:ext>
              </a:extLst>
            </p:cNvPr>
            <p:cNvSpPr/>
            <p:nvPr/>
          </p:nvSpPr>
          <p:spPr>
            <a:xfrm>
              <a:off x="4271249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120776AE-47CE-C44C-BC4F-82702A678133}"/>
                </a:ext>
              </a:extLst>
            </p:cNvPr>
            <p:cNvSpPr/>
            <p:nvPr/>
          </p:nvSpPr>
          <p:spPr>
            <a:xfrm>
              <a:off x="5139746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560F2615-D4DB-8E4B-AAA4-865E501A0A61}"/>
                </a:ext>
              </a:extLst>
            </p:cNvPr>
            <p:cNvSpPr/>
            <p:nvPr/>
          </p:nvSpPr>
          <p:spPr>
            <a:xfrm>
              <a:off x="6008243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B5F6323E-22B8-2140-9B6C-C000958B0240}"/>
                </a:ext>
              </a:extLst>
            </p:cNvPr>
            <p:cNvSpPr/>
            <p:nvPr/>
          </p:nvSpPr>
          <p:spPr>
            <a:xfrm>
              <a:off x="6876740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0B9E7D48-1662-2D4B-BFEA-CCAE2B21840B}"/>
                </a:ext>
              </a:extLst>
            </p:cNvPr>
            <p:cNvSpPr/>
            <p:nvPr/>
          </p:nvSpPr>
          <p:spPr>
            <a:xfrm>
              <a:off x="7745237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D04D5223-DAAE-DE47-8DF7-80BF13F6EACD}"/>
                </a:ext>
              </a:extLst>
            </p:cNvPr>
            <p:cNvSpPr/>
            <p:nvPr/>
          </p:nvSpPr>
          <p:spPr>
            <a:xfrm>
              <a:off x="9482231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68CFB29B-D55C-D443-AB6A-1713BFB05C3A}"/>
                </a:ext>
              </a:extLst>
            </p:cNvPr>
            <p:cNvSpPr/>
            <p:nvPr/>
          </p:nvSpPr>
          <p:spPr>
            <a:xfrm>
              <a:off x="8611411" y="5137104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</p:grpSp>
      <p:sp>
        <p:nvSpPr>
          <p:cNvPr id="363" name="TextBox 362">
            <a:extLst>
              <a:ext uri="{FF2B5EF4-FFF2-40B4-BE49-F238E27FC236}">
                <a16:creationId xmlns:a16="http://schemas.microsoft.com/office/drawing/2014/main" id="{02D5E42A-A87C-4041-A3CE-291C0F1C0471}"/>
              </a:ext>
            </a:extLst>
          </p:cNvPr>
          <p:cNvSpPr txBox="1"/>
          <p:nvPr/>
        </p:nvSpPr>
        <p:spPr>
          <a:xfrm>
            <a:off x="51760" y="39445"/>
            <a:ext cx="1035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of BERT for single-sentence sequence labeling tasks. Redrawn from Devlin et al. (NAACL 2019)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9A4F7D7C-B205-1D4F-A0A7-8BD0C8DD72B7}"/>
              </a:ext>
            </a:extLst>
          </p:cNvPr>
          <p:cNvSpPr txBox="1"/>
          <p:nvPr/>
        </p:nvSpPr>
        <p:spPr>
          <a:xfrm>
            <a:off x="0" y="652773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By Jimmy Lin (</a:t>
            </a:r>
            <a:r>
              <a:rPr lang="en-US" sz="1400" dirty="0" err="1"/>
              <a:t>jimmylin@uwaterloo.ca</a:t>
            </a:r>
            <a:r>
              <a:rPr lang="en-US" sz="1400" dirty="0"/>
              <a:t>), released under Creative Commons Attribution 4.0 International (CC BY 4.0): https://</a:t>
            </a:r>
            <a:r>
              <a:rPr lang="en-US" sz="1400" dirty="0" err="1"/>
              <a:t>creativecommons.org</a:t>
            </a:r>
            <a:r>
              <a:rPr lang="en-US" sz="1400" dirty="0"/>
              <a:t>/licenses/by/4.0/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AD9B4F7C-EDB0-B943-9E86-406D0430DAEE}"/>
              </a:ext>
            </a:extLst>
          </p:cNvPr>
          <p:cNvSpPr txBox="1"/>
          <p:nvPr/>
        </p:nvSpPr>
        <p:spPr>
          <a:xfrm>
            <a:off x="5171442" y="5463512"/>
            <a:ext cx="210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</a:t>
            </a:r>
          </a:p>
        </p:txBody>
      </p:sp>
      <p:sp>
        <p:nvSpPr>
          <p:cNvPr id="366" name="Right Brace 365">
            <a:extLst>
              <a:ext uri="{FF2B5EF4-FFF2-40B4-BE49-F238E27FC236}">
                <a16:creationId xmlns:a16="http://schemas.microsoft.com/office/drawing/2014/main" id="{7653F13D-C5AF-1246-A156-712E9BC01B50}"/>
              </a:ext>
            </a:extLst>
          </p:cNvPr>
          <p:cNvSpPr/>
          <p:nvPr/>
        </p:nvSpPr>
        <p:spPr>
          <a:xfrm rot="5400000">
            <a:off x="6106441" y="2406931"/>
            <a:ext cx="216157" cy="5945360"/>
          </a:xfrm>
          <a:prstGeom prst="rightBrace">
            <a:avLst>
              <a:gd name="adj1" fmla="val 12222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7164A1A1-B6B5-6C48-BBA9-EE56CAE02047}"/>
              </a:ext>
            </a:extLst>
          </p:cNvPr>
          <p:cNvSpPr txBox="1"/>
          <p:nvPr/>
        </p:nvSpPr>
        <p:spPr>
          <a:xfrm>
            <a:off x="6012336" y="388618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4858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40A8B8E6-D2AC-974A-B3BD-25BCBE59ABD6}"/>
              </a:ext>
            </a:extLst>
          </p:cNvPr>
          <p:cNvSpPr/>
          <p:nvPr/>
        </p:nvSpPr>
        <p:spPr>
          <a:xfrm>
            <a:off x="2093205" y="1117459"/>
            <a:ext cx="8236128" cy="3503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9AB87EBB-4636-7442-8205-CB4F2A0611EC}"/>
              </a:ext>
            </a:extLst>
          </p:cNvPr>
          <p:cNvCxnSpPr>
            <a:cxnSpLocks/>
            <a:stCxn id="23" idx="7"/>
            <a:endCxn id="91" idx="2"/>
          </p:cNvCxnSpPr>
          <p:nvPr/>
        </p:nvCxnSpPr>
        <p:spPr>
          <a:xfrm flipV="1">
            <a:off x="3678417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65817E6A-C7AA-264D-9720-90611999D16F}"/>
              </a:ext>
            </a:extLst>
          </p:cNvPr>
          <p:cNvCxnSpPr>
            <a:cxnSpLocks/>
            <a:stCxn id="59" idx="7"/>
            <a:endCxn id="91" idx="2"/>
          </p:cNvCxnSpPr>
          <p:nvPr/>
        </p:nvCxnSpPr>
        <p:spPr>
          <a:xfrm flipV="1">
            <a:off x="7152405" y="1736995"/>
            <a:ext cx="254086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828EE6B8-D9E8-ED41-93BD-FA1CD2E8C4E4}"/>
              </a:ext>
            </a:extLst>
          </p:cNvPr>
          <p:cNvCxnSpPr>
            <a:cxnSpLocks/>
            <a:stCxn id="41" idx="7"/>
            <a:endCxn id="91" idx="2"/>
          </p:cNvCxnSpPr>
          <p:nvPr/>
        </p:nvCxnSpPr>
        <p:spPr>
          <a:xfrm flipV="1">
            <a:off x="5415411" y="1736995"/>
            <a:ext cx="427785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2AB8E010-5AB2-E844-8859-7B83022BA73B}"/>
              </a:ext>
            </a:extLst>
          </p:cNvPr>
          <p:cNvCxnSpPr>
            <a:cxnSpLocks/>
            <a:stCxn id="20" idx="7"/>
            <a:endCxn id="91" idx="2"/>
          </p:cNvCxnSpPr>
          <p:nvPr/>
        </p:nvCxnSpPr>
        <p:spPr>
          <a:xfrm flipV="1">
            <a:off x="2809920" y="1736995"/>
            <a:ext cx="688334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E23AD3EB-DCF4-CE43-8B58-2A0DDCFF33BA}"/>
              </a:ext>
            </a:extLst>
          </p:cNvPr>
          <p:cNvCxnSpPr>
            <a:cxnSpLocks/>
            <a:stCxn id="32" idx="7"/>
            <a:endCxn id="91" idx="2"/>
          </p:cNvCxnSpPr>
          <p:nvPr/>
        </p:nvCxnSpPr>
        <p:spPr>
          <a:xfrm flipV="1">
            <a:off x="4546914" y="1736995"/>
            <a:ext cx="5146354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361D0795-F442-AB4E-B9C6-B60418BD65B4}"/>
              </a:ext>
            </a:extLst>
          </p:cNvPr>
          <p:cNvCxnSpPr>
            <a:cxnSpLocks/>
            <a:stCxn id="68" idx="7"/>
            <a:endCxn id="91" idx="2"/>
          </p:cNvCxnSpPr>
          <p:nvPr/>
        </p:nvCxnSpPr>
        <p:spPr>
          <a:xfrm flipV="1">
            <a:off x="8020902" y="1736995"/>
            <a:ext cx="16723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741343FD-C328-E44F-B694-AD9E46C07AB9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9693266" y="1736995"/>
            <a:ext cx="2" cy="3223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19EB9A5D-33C4-C945-A31E-79A8911EFE42}"/>
              </a:ext>
            </a:extLst>
          </p:cNvPr>
          <p:cNvCxnSpPr>
            <a:cxnSpLocks/>
            <a:stCxn id="86" idx="7"/>
            <a:endCxn id="91" idx="2"/>
          </p:cNvCxnSpPr>
          <p:nvPr/>
        </p:nvCxnSpPr>
        <p:spPr>
          <a:xfrm flipV="1">
            <a:off x="8895586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D28FEEDC-CADC-3748-B266-2CD47257695D}"/>
              </a:ext>
            </a:extLst>
          </p:cNvPr>
          <p:cNvCxnSpPr>
            <a:cxnSpLocks/>
            <a:stCxn id="86" idx="0"/>
            <a:endCxn id="82" idx="2"/>
          </p:cNvCxnSpPr>
          <p:nvPr/>
        </p:nvCxnSpPr>
        <p:spPr>
          <a:xfrm flipV="1">
            <a:off x="8824771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F28BE928-57C2-C345-B545-C4E82162D10D}"/>
              </a:ext>
            </a:extLst>
          </p:cNvPr>
          <p:cNvCxnSpPr>
            <a:cxnSpLocks/>
            <a:stCxn id="95" idx="1"/>
            <a:endCxn id="82" idx="2"/>
          </p:cNvCxnSpPr>
          <p:nvPr/>
        </p:nvCxnSpPr>
        <p:spPr>
          <a:xfrm flipH="1" flipV="1">
            <a:off x="8824771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CDAB42B0-BF29-4648-A579-45721D21BF0B}"/>
              </a:ext>
            </a:extLst>
          </p:cNvPr>
          <p:cNvCxnSpPr>
            <a:cxnSpLocks/>
            <a:stCxn id="23" idx="7"/>
            <a:endCxn id="82" idx="2"/>
          </p:cNvCxnSpPr>
          <p:nvPr/>
        </p:nvCxnSpPr>
        <p:spPr>
          <a:xfrm flipV="1">
            <a:off x="3678417" y="1736995"/>
            <a:ext cx="5146354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096BA727-DDF4-E241-B924-C338224DD6AB}"/>
              </a:ext>
            </a:extLst>
          </p:cNvPr>
          <p:cNvCxnSpPr>
            <a:cxnSpLocks/>
            <a:stCxn id="68" idx="7"/>
            <a:endCxn id="82" idx="2"/>
          </p:cNvCxnSpPr>
          <p:nvPr/>
        </p:nvCxnSpPr>
        <p:spPr>
          <a:xfrm flipV="1">
            <a:off x="8020902" y="1736995"/>
            <a:ext cx="8038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0943C7A5-CD6D-7D43-A5D7-B18C0A08CA91}"/>
              </a:ext>
            </a:extLst>
          </p:cNvPr>
          <p:cNvCxnSpPr>
            <a:cxnSpLocks/>
            <a:stCxn id="59" idx="7"/>
            <a:endCxn id="82" idx="2"/>
          </p:cNvCxnSpPr>
          <p:nvPr/>
        </p:nvCxnSpPr>
        <p:spPr>
          <a:xfrm flipV="1">
            <a:off x="7152405" y="1736995"/>
            <a:ext cx="16723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7F862597-F33F-0048-8AB9-853939BB0061}"/>
              </a:ext>
            </a:extLst>
          </p:cNvPr>
          <p:cNvCxnSpPr>
            <a:cxnSpLocks/>
            <a:stCxn id="41" idx="7"/>
            <a:endCxn id="82" idx="2"/>
          </p:cNvCxnSpPr>
          <p:nvPr/>
        </p:nvCxnSpPr>
        <p:spPr>
          <a:xfrm flipV="1">
            <a:off x="5415411" y="1736995"/>
            <a:ext cx="340936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5F69328D-F59E-2D4E-8C67-5BB229CE9B25}"/>
              </a:ext>
            </a:extLst>
          </p:cNvPr>
          <p:cNvCxnSpPr>
            <a:cxnSpLocks/>
            <a:stCxn id="32" idx="7"/>
            <a:endCxn id="82" idx="2"/>
          </p:cNvCxnSpPr>
          <p:nvPr/>
        </p:nvCxnSpPr>
        <p:spPr>
          <a:xfrm flipV="1">
            <a:off x="4546914" y="1736995"/>
            <a:ext cx="427785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7B8DB479-54D8-3446-AD51-A173D10552F8}"/>
              </a:ext>
            </a:extLst>
          </p:cNvPr>
          <p:cNvCxnSpPr>
            <a:cxnSpLocks/>
            <a:stCxn id="20" idx="7"/>
            <a:endCxn id="82" idx="2"/>
          </p:cNvCxnSpPr>
          <p:nvPr/>
        </p:nvCxnSpPr>
        <p:spPr>
          <a:xfrm flipV="1">
            <a:off x="2809920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1139B250-985F-A84C-9114-EC71D5FF6656}"/>
              </a:ext>
            </a:extLst>
          </p:cNvPr>
          <p:cNvCxnSpPr>
            <a:cxnSpLocks/>
            <a:stCxn id="95" idx="1"/>
            <a:endCxn id="64" idx="2"/>
          </p:cNvCxnSpPr>
          <p:nvPr/>
        </p:nvCxnSpPr>
        <p:spPr>
          <a:xfrm flipH="1" flipV="1">
            <a:off x="7950087" y="1736995"/>
            <a:ext cx="167236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1BB46E71-A246-204E-8D2C-65B58DBA1EA1}"/>
              </a:ext>
            </a:extLst>
          </p:cNvPr>
          <p:cNvCxnSpPr>
            <a:cxnSpLocks/>
            <a:stCxn id="86" idx="1"/>
            <a:endCxn id="64" idx="2"/>
          </p:cNvCxnSpPr>
          <p:nvPr/>
        </p:nvCxnSpPr>
        <p:spPr>
          <a:xfrm flipH="1" flipV="1">
            <a:off x="7950087" y="1736995"/>
            <a:ext cx="80386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3EAF0FA9-1815-D44C-A14B-AA3F80BA578D}"/>
              </a:ext>
            </a:extLst>
          </p:cNvPr>
          <p:cNvCxnSpPr>
            <a:cxnSpLocks/>
            <a:stCxn id="23" idx="7"/>
            <a:endCxn id="64" idx="2"/>
          </p:cNvCxnSpPr>
          <p:nvPr/>
        </p:nvCxnSpPr>
        <p:spPr>
          <a:xfrm flipV="1">
            <a:off x="3678417" y="1736995"/>
            <a:ext cx="427167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0B037D7C-04BD-AA42-993C-5382203CBDBE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2809919" y="1736995"/>
            <a:ext cx="5140168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DB82B882-27A6-054D-AC0F-95D07F16F1DC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15411" y="1736995"/>
            <a:ext cx="2534676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33F3B954-3EA6-2246-8547-DE13E2823AAD}"/>
              </a:ext>
            </a:extLst>
          </p:cNvPr>
          <p:cNvCxnSpPr>
            <a:cxnSpLocks/>
            <a:stCxn id="59" idx="7"/>
            <a:endCxn id="64" idx="2"/>
          </p:cNvCxnSpPr>
          <p:nvPr/>
        </p:nvCxnSpPr>
        <p:spPr>
          <a:xfrm flipV="1">
            <a:off x="7152405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A1D967DF-122E-9F43-A38B-0A013FE961D1}"/>
              </a:ext>
            </a:extLst>
          </p:cNvPr>
          <p:cNvCxnSpPr>
            <a:cxnSpLocks/>
            <a:stCxn id="32" idx="7"/>
            <a:endCxn id="64" idx="2"/>
          </p:cNvCxnSpPr>
          <p:nvPr/>
        </p:nvCxnSpPr>
        <p:spPr>
          <a:xfrm flipV="1">
            <a:off x="4546914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7572BDBD-F381-0A49-A1B6-6A92062DFB80}"/>
              </a:ext>
            </a:extLst>
          </p:cNvPr>
          <p:cNvCxnSpPr>
            <a:cxnSpLocks/>
            <a:stCxn id="68" idx="1"/>
            <a:endCxn id="55" idx="2"/>
          </p:cNvCxnSpPr>
          <p:nvPr/>
        </p:nvCxnSpPr>
        <p:spPr>
          <a:xfrm flipH="1" flipV="1">
            <a:off x="7081590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8291159E-1ADF-8343-925C-033461ED15D1}"/>
              </a:ext>
            </a:extLst>
          </p:cNvPr>
          <p:cNvCxnSpPr>
            <a:cxnSpLocks/>
            <a:stCxn id="86" idx="1"/>
            <a:endCxn id="55" idx="2"/>
          </p:cNvCxnSpPr>
          <p:nvPr/>
        </p:nvCxnSpPr>
        <p:spPr>
          <a:xfrm flipH="1" flipV="1">
            <a:off x="7081590" y="1736995"/>
            <a:ext cx="167236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F8C241AE-63CC-D644-A0E4-ABBBFA60C907}"/>
              </a:ext>
            </a:extLst>
          </p:cNvPr>
          <p:cNvCxnSpPr>
            <a:cxnSpLocks/>
            <a:stCxn id="95" idx="1"/>
            <a:endCxn id="55" idx="2"/>
          </p:cNvCxnSpPr>
          <p:nvPr/>
        </p:nvCxnSpPr>
        <p:spPr>
          <a:xfrm flipH="1" flipV="1">
            <a:off x="7081590" y="1736995"/>
            <a:ext cx="254086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C49B6F19-373D-B54A-8299-47999867FC60}"/>
              </a:ext>
            </a:extLst>
          </p:cNvPr>
          <p:cNvCxnSpPr>
            <a:cxnSpLocks/>
            <a:stCxn id="23" idx="7"/>
            <a:endCxn id="55" idx="2"/>
          </p:cNvCxnSpPr>
          <p:nvPr/>
        </p:nvCxnSpPr>
        <p:spPr>
          <a:xfrm flipV="1">
            <a:off x="3678417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EFEE780-8CDF-8448-A819-25D9F43DECC9}"/>
              </a:ext>
            </a:extLst>
          </p:cNvPr>
          <p:cNvCxnSpPr>
            <a:cxnSpLocks/>
            <a:stCxn id="20" idx="7"/>
            <a:endCxn id="55" idx="2"/>
          </p:cNvCxnSpPr>
          <p:nvPr/>
        </p:nvCxnSpPr>
        <p:spPr>
          <a:xfrm flipV="1">
            <a:off x="2809920" y="1736995"/>
            <a:ext cx="427167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5712F557-8187-704C-8D17-BB2B891F5F1E}"/>
              </a:ext>
            </a:extLst>
          </p:cNvPr>
          <p:cNvCxnSpPr>
            <a:cxnSpLocks/>
            <a:stCxn id="41" idx="7"/>
            <a:endCxn id="55" idx="2"/>
          </p:cNvCxnSpPr>
          <p:nvPr/>
        </p:nvCxnSpPr>
        <p:spPr>
          <a:xfrm flipV="1">
            <a:off x="5415411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E3E868A2-8037-D449-8A76-BB6DC2F8EC42}"/>
              </a:ext>
            </a:extLst>
          </p:cNvPr>
          <p:cNvCxnSpPr>
            <a:cxnSpLocks/>
            <a:stCxn id="32" idx="7"/>
            <a:endCxn id="55" idx="2"/>
          </p:cNvCxnSpPr>
          <p:nvPr/>
        </p:nvCxnSpPr>
        <p:spPr>
          <a:xfrm flipV="1">
            <a:off x="4546914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2FBD7746-F530-C441-8AB5-27CE38CB47EC}"/>
              </a:ext>
            </a:extLst>
          </p:cNvPr>
          <p:cNvCxnSpPr>
            <a:cxnSpLocks/>
            <a:stCxn id="68" idx="0"/>
            <a:endCxn id="64" idx="2"/>
          </p:cNvCxnSpPr>
          <p:nvPr/>
        </p:nvCxnSpPr>
        <p:spPr>
          <a:xfrm flipV="1">
            <a:off x="7950087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B5303A99-092D-0241-BC98-CED55B349BBA}"/>
              </a:ext>
            </a:extLst>
          </p:cNvPr>
          <p:cNvCxnSpPr>
            <a:cxnSpLocks/>
            <a:stCxn id="59" idx="0"/>
            <a:endCxn id="55" idx="2"/>
          </p:cNvCxnSpPr>
          <p:nvPr/>
        </p:nvCxnSpPr>
        <p:spPr>
          <a:xfrm flipV="1">
            <a:off x="7081590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22615664-7DF6-8B43-AC79-7F9A23EC32CC}"/>
              </a:ext>
            </a:extLst>
          </p:cNvPr>
          <p:cNvCxnSpPr>
            <a:cxnSpLocks/>
            <a:stCxn id="95" idx="1"/>
            <a:endCxn id="37" idx="2"/>
          </p:cNvCxnSpPr>
          <p:nvPr/>
        </p:nvCxnSpPr>
        <p:spPr>
          <a:xfrm flipH="1" flipV="1">
            <a:off x="5344596" y="1736995"/>
            <a:ext cx="427785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05B4CA05-1B39-1442-9B9A-581C7ACFF11B}"/>
              </a:ext>
            </a:extLst>
          </p:cNvPr>
          <p:cNvCxnSpPr>
            <a:cxnSpLocks/>
            <a:stCxn id="86" idx="1"/>
            <a:endCxn id="37" idx="2"/>
          </p:cNvCxnSpPr>
          <p:nvPr/>
        </p:nvCxnSpPr>
        <p:spPr>
          <a:xfrm flipH="1" flipV="1">
            <a:off x="5344596" y="1736995"/>
            <a:ext cx="340935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5590D941-5F7D-624A-8A92-601AC2E14FAA}"/>
              </a:ext>
            </a:extLst>
          </p:cNvPr>
          <p:cNvCxnSpPr>
            <a:cxnSpLocks/>
            <a:stCxn id="68" idx="1"/>
            <a:endCxn id="37" idx="2"/>
          </p:cNvCxnSpPr>
          <p:nvPr/>
        </p:nvCxnSpPr>
        <p:spPr>
          <a:xfrm flipH="1" flipV="1">
            <a:off x="5344596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65AF6391-3068-924D-8191-B6AD90285571}"/>
              </a:ext>
            </a:extLst>
          </p:cNvPr>
          <p:cNvCxnSpPr>
            <a:cxnSpLocks/>
            <a:stCxn id="59" idx="1"/>
            <a:endCxn id="37" idx="2"/>
          </p:cNvCxnSpPr>
          <p:nvPr/>
        </p:nvCxnSpPr>
        <p:spPr>
          <a:xfrm flipH="1" flipV="1">
            <a:off x="5344596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83009D75-A936-0A40-8011-6840FA0664B7}"/>
              </a:ext>
            </a:extLst>
          </p:cNvPr>
          <p:cNvCxnSpPr>
            <a:cxnSpLocks/>
            <a:stCxn id="23" idx="7"/>
            <a:endCxn id="37" idx="2"/>
          </p:cNvCxnSpPr>
          <p:nvPr/>
        </p:nvCxnSpPr>
        <p:spPr>
          <a:xfrm flipV="1">
            <a:off x="3678417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87E099F0-A2EA-C949-BE1F-7AB261C46C6C}"/>
              </a:ext>
            </a:extLst>
          </p:cNvPr>
          <p:cNvCxnSpPr>
            <a:cxnSpLocks/>
            <a:stCxn id="20" idx="7"/>
            <a:endCxn id="37" idx="2"/>
          </p:cNvCxnSpPr>
          <p:nvPr/>
        </p:nvCxnSpPr>
        <p:spPr>
          <a:xfrm flipV="1">
            <a:off x="2809920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90005641-3B83-044E-B658-BC6442D05639}"/>
              </a:ext>
            </a:extLst>
          </p:cNvPr>
          <p:cNvCxnSpPr>
            <a:cxnSpLocks/>
            <a:stCxn id="32" idx="7"/>
            <a:endCxn id="37" idx="2"/>
          </p:cNvCxnSpPr>
          <p:nvPr/>
        </p:nvCxnSpPr>
        <p:spPr>
          <a:xfrm flipV="1">
            <a:off x="4546914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546645D3-3354-3E4D-A4D8-1C1D64FD6AF3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V="1">
            <a:off x="5344596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A68EAAF5-0A14-A744-A874-5B91F51C522E}"/>
              </a:ext>
            </a:extLst>
          </p:cNvPr>
          <p:cNvCxnSpPr>
            <a:cxnSpLocks/>
            <a:stCxn id="59" idx="1"/>
            <a:endCxn id="28" idx="2"/>
          </p:cNvCxnSpPr>
          <p:nvPr/>
        </p:nvCxnSpPr>
        <p:spPr>
          <a:xfrm flipH="1" flipV="1">
            <a:off x="4476099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A867EB1D-953A-374D-9D3A-501ECD863811}"/>
              </a:ext>
            </a:extLst>
          </p:cNvPr>
          <p:cNvCxnSpPr>
            <a:cxnSpLocks/>
            <a:stCxn id="68" idx="1"/>
            <a:endCxn id="28" idx="2"/>
          </p:cNvCxnSpPr>
          <p:nvPr/>
        </p:nvCxnSpPr>
        <p:spPr>
          <a:xfrm flipH="1" flipV="1">
            <a:off x="4476099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C864A2FA-68E3-0A40-9C95-70B6220F1D31}"/>
              </a:ext>
            </a:extLst>
          </p:cNvPr>
          <p:cNvCxnSpPr>
            <a:cxnSpLocks/>
            <a:stCxn id="86" idx="1"/>
            <a:endCxn id="28" idx="2"/>
          </p:cNvCxnSpPr>
          <p:nvPr/>
        </p:nvCxnSpPr>
        <p:spPr>
          <a:xfrm flipH="1" flipV="1">
            <a:off x="4476099" y="1736995"/>
            <a:ext cx="427785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D243965F-4AA5-434F-804F-974C99FFE79E}"/>
              </a:ext>
            </a:extLst>
          </p:cNvPr>
          <p:cNvCxnSpPr>
            <a:cxnSpLocks/>
            <a:stCxn id="95" idx="1"/>
            <a:endCxn id="28" idx="2"/>
          </p:cNvCxnSpPr>
          <p:nvPr/>
        </p:nvCxnSpPr>
        <p:spPr>
          <a:xfrm flipH="1" flipV="1">
            <a:off x="4476099" y="1736995"/>
            <a:ext cx="514635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AFD8A3FA-6506-DA4B-8856-FB119F29680B}"/>
              </a:ext>
            </a:extLst>
          </p:cNvPr>
          <p:cNvCxnSpPr>
            <a:cxnSpLocks/>
            <a:stCxn id="20" idx="7"/>
            <a:endCxn id="15" idx="2"/>
          </p:cNvCxnSpPr>
          <p:nvPr/>
        </p:nvCxnSpPr>
        <p:spPr>
          <a:xfrm flipV="1">
            <a:off x="2809920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494F4823-BC6C-614C-A90D-AD4132E4DC63}"/>
              </a:ext>
            </a:extLst>
          </p:cNvPr>
          <p:cNvCxnSpPr>
            <a:cxnSpLocks/>
            <a:stCxn id="32" idx="1"/>
            <a:endCxn id="15" idx="2"/>
          </p:cNvCxnSpPr>
          <p:nvPr/>
        </p:nvCxnSpPr>
        <p:spPr>
          <a:xfrm flipH="1" flipV="1">
            <a:off x="3607602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F442B8BA-692A-1F47-9C6C-A9831E69108A}"/>
              </a:ext>
            </a:extLst>
          </p:cNvPr>
          <p:cNvCxnSpPr>
            <a:cxnSpLocks/>
            <a:stCxn id="41" idx="1"/>
            <a:endCxn id="15" idx="2"/>
          </p:cNvCxnSpPr>
          <p:nvPr/>
        </p:nvCxnSpPr>
        <p:spPr>
          <a:xfrm flipH="1" flipV="1">
            <a:off x="3607602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76712F3D-F0D8-8041-80D7-E592FEB2D0FE}"/>
              </a:ext>
            </a:extLst>
          </p:cNvPr>
          <p:cNvCxnSpPr>
            <a:cxnSpLocks/>
            <a:stCxn id="59" idx="1"/>
            <a:endCxn id="15" idx="2"/>
          </p:cNvCxnSpPr>
          <p:nvPr/>
        </p:nvCxnSpPr>
        <p:spPr>
          <a:xfrm flipH="1" flipV="1">
            <a:off x="3607602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C911A542-3568-4248-AA80-61AE46C2A06E}"/>
              </a:ext>
            </a:extLst>
          </p:cNvPr>
          <p:cNvCxnSpPr>
            <a:cxnSpLocks/>
            <a:stCxn id="68" idx="1"/>
            <a:endCxn id="15" idx="2"/>
          </p:cNvCxnSpPr>
          <p:nvPr/>
        </p:nvCxnSpPr>
        <p:spPr>
          <a:xfrm flipH="1" flipV="1">
            <a:off x="3607602" y="1736995"/>
            <a:ext cx="42716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05C3AE0D-FA3C-CB41-B9D7-9BD4DCAFC7A7}"/>
              </a:ext>
            </a:extLst>
          </p:cNvPr>
          <p:cNvCxnSpPr>
            <a:cxnSpLocks/>
            <a:stCxn id="86" idx="1"/>
            <a:endCxn id="15" idx="2"/>
          </p:cNvCxnSpPr>
          <p:nvPr/>
        </p:nvCxnSpPr>
        <p:spPr>
          <a:xfrm flipH="1" flipV="1">
            <a:off x="3607602" y="1736995"/>
            <a:ext cx="514635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EB137B92-9D55-D84C-9904-A4EB81A6D5D8}"/>
              </a:ext>
            </a:extLst>
          </p:cNvPr>
          <p:cNvCxnSpPr>
            <a:cxnSpLocks/>
            <a:stCxn id="95" idx="1"/>
            <a:endCxn id="15" idx="2"/>
          </p:cNvCxnSpPr>
          <p:nvPr/>
        </p:nvCxnSpPr>
        <p:spPr>
          <a:xfrm flipH="1" flipV="1">
            <a:off x="3607602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E72FC2A2-1AD6-0948-A40A-7509FC1784B4}"/>
              </a:ext>
            </a:extLst>
          </p:cNvPr>
          <p:cNvCxnSpPr>
            <a:cxnSpLocks/>
            <a:stCxn id="23" idx="7"/>
            <a:endCxn id="28" idx="2"/>
          </p:cNvCxnSpPr>
          <p:nvPr/>
        </p:nvCxnSpPr>
        <p:spPr>
          <a:xfrm flipV="1">
            <a:off x="3678417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AEA9C022-BD75-7640-AC4E-F41A38ECA237}"/>
              </a:ext>
            </a:extLst>
          </p:cNvPr>
          <p:cNvCxnSpPr>
            <a:cxnSpLocks/>
            <a:stCxn id="20" idx="7"/>
            <a:endCxn id="28" idx="2"/>
          </p:cNvCxnSpPr>
          <p:nvPr/>
        </p:nvCxnSpPr>
        <p:spPr>
          <a:xfrm flipV="1">
            <a:off x="2809920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935250BD-9632-9645-BD7E-C64B8EA81256}"/>
              </a:ext>
            </a:extLst>
          </p:cNvPr>
          <p:cNvCxnSpPr>
            <a:cxnSpLocks/>
            <a:stCxn id="86" idx="1"/>
            <a:endCxn id="5" idx="2"/>
          </p:cNvCxnSpPr>
          <p:nvPr/>
        </p:nvCxnSpPr>
        <p:spPr>
          <a:xfrm flipH="1" flipV="1">
            <a:off x="2739105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6FBBF919-9B00-B44A-9EBD-80FEA3F19050}"/>
              </a:ext>
            </a:extLst>
          </p:cNvPr>
          <p:cNvCxnSpPr>
            <a:cxnSpLocks/>
            <a:stCxn id="95" idx="1"/>
            <a:endCxn id="5" idx="2"/>
          </p:cNvCxnSpPr>
          <p:nvPr/>
        </p:nvCxnSpPr>
        <p:spPr>
          <a:xfrm flipH="1" flipV="1">
            <a:off x="2739105" y="1736995"/>
            <a:ext cx="688334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1B379D51-5640-4849-82A9-B8822349AB2E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739105" y="1736995"/>
            <a:ext cx="42716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A42EA712-3673-244D-9F12-CF77FE274EBD}"/>
              </a:ext>
            </a:extLst>
          </p:cNvPr>
          <p:cNvCxnSpPr>
            <a:cxnSpLocks/>
            <a:stCxn id="41" idx="1"/>
            <a:endCxn id="5" idx="2"/>
          </p:cNvCxnSpPr>
          <p:nvPr/>
        </p:nvCxnSpPr>
        <p:spPr>
          <a:xfrm flipH="1" flipV="1">
            <a:off x="2739105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FF49A451-CBC7-3C44-BD60-1212C62173B0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2739105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4B4DC13-90DD-A841-9178-52BF5C8D3D21}"/>
              </a:ext>
            </a:extLst>
          </p:cNvPr>
          <p:cNvCxnSpPr>
            <a:cxnSpLocks/>
            <a:stCxn id="32" idx="1"/>
            <a:endCxn id="5" idx="2"/>
          </p:cNvCxnSpPr>
          <p:nvPr/>
        </p:nvCxnSpPr>
        <p:spPr>
          <a:xfrm flipH="1" flipV="1">
            <a:off x="2739105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99DED64-4DD2-2E4D-8F6F-D277484A6001}"/>
              </a:ext>
            </a:extLst>
          </p:cNvPr>
          <p:cNvCxnSpPr>
            <a:cxnSpLocks/>
            <a:stCxn id="88" idx="3"/>
            <a:endCxn id="8" idx="7"/>
          </p:cNvCxnSpPr>
          <p:nvPr/>
        </p:nvCxnSpPr>
        <p:spPr>
          <a:xfrm flipH="1">
            <a:off x="2809921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B17DD73-F520-5F4E-BB9D-2B1D48BA52E4}"/>
              </a:ext>
            </a:extLst>
          </p:cNvPr>
          <p:cNvCxnSpPr>
            <a:cxnSpLocks/>
            <a:stCxn id="97" idx="3"/>
            <a:endCxn id="8" idx="7"/>
          </p:cNvCxnSpPr>
          <p:nvPr/>
        </p:nvCxnSpPr>
        <p:spPr>
          <a:xfrm flipH="1">
            <a:off x="2809921" y="2875319"/>
            <a:ext cx="681253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6E396501-328C-B74F-8F71-4063F8199BEA}"/>
              </a:ext>
            </a:extLst>
          </p:cNvPr>
          <p:cNvCxnSpPr>
            <a:cxnSpLocks/>
            <a:stCxn id="43" idx="5"/>
            <a:endCxn id="96" idx="1"/>
          </p:cNvCxnSpPr>
          <p:nvPr/>
        </p:nvCxnSpPr>
        <p:spPr>
          <a:xfrm>
            <a:off x="5415411" y="2875319"/>
            <a:ext cx="420704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3E7D30-BCCD-D248-9A6D-ACF0BF710ED5}"/>
              </a:ext>
            </a:extLst>
          </p:cNvPr>
          <p:cNvCxnSpPr>
            <a:cxnSpLocks/>
            <a:stCxn id="25" idx="5"/>
            <a:endCxn id="96" idx="1"/>
          </p:cNvCxnSpPr>
          <p:nvPr/>
        </p:nvCxnSpPr>
        <p:spPr>
          <a:xfrm>
            <a:off x="3678417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FECFFE7-8972-4A45-9388-E679D1B3EE5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2809919" y="2875319"/>
            <a:ext cx="50693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9C01C45-B731-1246-B385-B6DF316346B8}"/>
              </a:ext>
            </a:extLst>
          </p:cNvPr>
          <p:cNvCxnSpPr>
            <a:cxnSpLocks/>
            <a:stCxn id="9" idx="5"/>
            <a:endCxn id="96" idx="1"/>
          </p:cNvCxnSpPr>
          <p:nvPr/>
        </p:nvCxnSpPr>
        <p:spPr>
          <a:xfrm>
            <a:off x="2809920" y="2875319"/>
            <a:ext cx="681253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CFFDBBC-F5AF-0B4F-AE69-4F82C5A345FB}"/>
              </a:ext>
            </a:extLst>
          </p:cNvPr>
          <p:cNvCxnSpPr>
            <a:cxnSpLocks/>
            <a:stCxn id="9" idx="5"/>
            <a:endCxn id="60" idx="1"/>
          </p:cNvCxnSpPr>
          <p:nvPr/>
        </p:nvCxnSpPr>
        <p:spPr>
          <a:xfrm>
            <a:off x="2809920" y="2875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EEAD12CC-3F42-4748-883A-B3BF3DDE10A4}"/>
              </a:ext>
            </a:extLst>
          </p:cNvPr>
          <p:cNvCxnSpPr>
            <a:cxnSpLocks/>
            <a:stCxn id="34" idx="5"/>
            <a:endCxn id="96" idx="1"/>
          </p:cNvCxnSpPr>
          <p:nvPr/>
        </p:nvCxnSpPr>
        <p:spPr>
          <a:xfrm>
            <a:off x="4546914" y="2875319"/>
            <a:ext cx="507553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098D0B-4F3A-2643-AAFD-93F17E9BD2B2}"/>
              </a:ext>
            </a:extLst>
          </p:cNvPr>
          <p:cNvCxnSpPr>
            <a:cxnSpLocks/>
            <a:stCxn id="8" idx="5"/>
            <a:endCxn id="14" idx="0"/>
          </p:cNvCxnSpPr>
          <p:nvPr/>
        </p:nvCxnSpPr>
        <p:spPr>
          <a:xfrm>
            <a:off x="2809921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992C6D3-05E4-4346-8A90-7F8E6FB834C9}"/>
              </a:ext>
            </a:extLst>
          </p:cNvPr>
          <p:cNvCxnSpPr>
            <a:cxnSpLocks/>
            <a:stCxn id="24" idx="4"/>
            <a:endCxn id="14" idx="0"/>
          </p:cNvCxnSpPr>
          <p:nvPr/>
        </p:nvCxnSpPr>
        <p:spPr>
          <a:xfrm flipH="1">
            <a:off x="3607602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573D9B2-5985-1846-ABB1-F8F50F23AAA0}"/>
              </a:ext>
            </a:extLst>
          </p:cNvPr>
          <p:cNvCxnSpPr>
            <a:cxnSpLocks/>
            <a:stCxn id="33" idx="3"/>
            <a:endCxn id="14" idx="0"/>
          </p:cNvCxnSpPr>
          <p:nvPr/>
        </p:nvCxnSpPr>
        <p:spPr>
          <a:xfrm flipH="1">
            <a:off x="3607602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D8DD706-7A68-EA45-B888-0F4177E9CFDD}"/>
              </a:ext>
            </a:extLst>
          </p:cNvPr>
          <p:cNvCxnSpPr>
            <a:cxnSpLocks/>
            <a:stCxn id="42" idx="3"/>
            <a:endCxn id="14" idx="0"/>
          </p:cNvCxnSpPr>
          <p:nvPr/>
        </p:nvCxnSpPr>
        <p:spPr>
          <a:xfrm flipH="1">
            <a:off x="3607602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827B1E1-4128-CA47-AA47-55C73303B7C8}"/>
              </a:ext>
            </a:extLst>
          </p:cNvPr>
          <p:cNvCxnSpPr>
            <a:cxnSpLocks/>
            <a:stCxn id="60" idx="3"/>
            <a:endCxn id="14" idx="0"/>
          </p:cNvCxnSpPr>
          <p:nvPr/>
        </p:nvCxnSpPr>
        <p:spPr>
          <a:xfrm flipH="1">
            <a:off x="3607602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8A60675-FBDE-204C-9A46-A5C8EA777A17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3607602" y="3513186"/>
            <a:ext cx="427167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2FA012A-6997-EE45-B3E4-B785BD110834}"/>
              </a:ext>
            </a:extLst>
          </p:cNvPr>
          <p:cNvCxnSpPr>
            <a:cxnSpLocks/>
            <a:stCxn id="87" idx="3"/>
            <a:endCxn id="14" idx="0"/>
          </p:cNvCxnSpPr>
          <p:nvPr/>
        </p:nvCxnSpPr>
        <p:spPr>
          <a:xfrm flipH="1">
            <a:off x="3607602" y="3513186"/>
            <a:ext cx="5146354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05913C-BE8B-7548-B2CC-EE454C13A2C9}"/>
              </a:ext>
            </a:extLst>
          </p:cNvPr>
          <p:cNvCxnSpPr>
            <a:cxnSpLocks/>
            <a:stCxn id="96" idx="3"/>
            <a:endCxn id="14" idx="0"/>
          </p:cNvCxnSpPr>
          <p:nvPr/>
        </p:nvCxnSpPr>
        <p:spPr>
          <a:xfrm flipH="1">
            <a:off x="3607602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D5A51A9-F789-E543-A6E6-595A3B87E0F4}"/>
              </a:ext>
            </a:extLst>
          </p:cNvPr>
          <p:cNvCxnSpPr>
            <a:cxnSpLocks/>
            <a:stCxn id="33" idx="4"/>
            <a:endCxn id="27" idx="0"/>
          </p:cNvCxnSpPr>
          <p:nvPr/>
        </p:nvCxnSpPr>
        <p:spPr>
          <a:xfrm flipH="1">
            <a:off x="4476099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DEB49C1-8223-8442-8B5B-5D584DF5DD99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678418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C7F75C7-46EB-FB45-84FD-2F3D47BDC187}"/>
              </a:ext>
            </a:extLst>
          </p:cNvPr>
          <p:cNvCxnSpPr>
            <a:cxnSpLocks/>
            <a:stCxn id="8" idx="5"/>
            <a:endCxn id="27" idx="0"/>
          </p:cNvCxnSpPr>
          <p:nvPr/>
        </p:nvCxnSpPr>
        <p:spPr>
          <a:xfrm>
            <a:off x="2809921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DDE535E-DE07-E84C-A17B-1FA723C1A034}"/>
              </a:ext>
            </a:extLst>
          </p:cNvPr>
          <p:cNvCxnSpPr>
            <a:cxnSpLocks/>
            <a:stCxn id="42" idx="3"/>
            <a:endCxn id="27" idx="0"/>
          </p:cNvCxnSpPr>
          <p:nvPr/>
        </p:nvCxnSpPr>
        <p:spPr>
          <a:xfrm flipH="1">
            <a:off x="4476099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BCAB9E8-EC4B-DE4D-A6EE-D658F40D78B9}"/>
              </a:ext>
            </a:extLst>
          </p:cNvPr>
          <p:cNvCxnSpPr>
            <a:cxnSpLocks/>
            <a:stCxn id="60" idx="3"/>
            <a:endCxn id="27" idx="0"/>
          </p:cNvCxnSpPr>
          <p:nvPr/>
        </p:nvCxnSpPr>
        <p:spPr>
          <a:xfrm flipH="1">
            <a:off x="4476099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DF40FE-A515-314A-A90E-7FE95D5A1CA3}"/>
              </a:ext>
            </a:extLst>
          </p:cNvPr>
          <p:cNvCxnSpPr>
            <a:cxnSpLocks/>
            <a:stCxn id="69" idx="3"/>
            <a:endCxn id="27" idx="0"/>
          </p:cNvCxnSpPr>
          <p:nvPr/>
        </p:nvCxnSpPr>
        <p:spPr>
          <a:xfrm flipH="1">
            <a:off x="4476099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626F043-BAA0-E24D-9763-4035DA80900B}"/>
              </a:ext>
            </a:extLst>
          </p:cNvPr>
          <p:cNvCxnSpPr>
            <a:cxnSpLocks/>
            <a:stCxn id="87" idx="3"/>
            <a:endCxn id="27" idx="0"/>
          </p:cNvCxnSpPr>
          <p:nvPr/>
        </p:nvCxnSpPr>
        <p:spPr>
          <a:xfrm flipH="1">
            <a:off x="4476099" y="3513186"/>
            <a:ext cx="427785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1E11FB6-8851-AB49-9374-2E9399E7023E}"/>
              </a:ext>
            </a:extLst>
          </p:cNvPr>
          <p:cNvCxnSpPr>
            <a:cxnSpLocks/>
            <a:stCxn id="96" idx="3"/>
            <a:endCxn id="27" idx="0"/>
          </p:cNvCxnSpPr>
          <p:nvPr/>
        </p:nvCxnSpPr>
        <p:spPr>
          <a:xfrm flipH="1">
            <a:off x="4476099" y="3513186"/>
            <a:ext cx="5146354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7607323-0E59-3740-A143-166DFFC41B48}"/>
              </a:ext>
            </a:extLst>
          </p:cNvPr>
          <p:cNvCxnSpPr>
            <a:cxnSpLocks/>
            <a:stCxn id="96" idx="3"/>
            <a:endCxn id="36" idx="0"/>
          </p:cNvCxnSpPr>
          <p:nvPr/>
        </p:nvCxnSpPr>
        <p:spPr>
          <a:xfrm flipH="1">
            <a:off x="5344596" y="3513186"/>
            <a:ext cx="427785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EABF1B5-8062-204B-82E6-AE72019C53B4}"/>
              </a:ext>
            </a:extLst>
          </p:cNvPr>
          <p:cNvCxnSpPr>
            <a:cxnSpLocks/>
            <a:stCxn id="87" idx="3"/>
            <a:endCxn id="36" idx="0"/>
          </p:cNvCxnSpPr>
          <p:nvPr/>
        </p:nvCxnSpPr>
        <p:spPr>
          <a:xfrm flipH="1">
            <a:off x="5344596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0E46710-8033-864A-A69C-6D87E174E184}"/>
              </a:ext>
            </a:extLst>
          </p:cNvPr>
          <p:cNvCxnSpPr>
            <a:cxnSpLocks/>
            <a:stCxn id="69" idx="3"/>
            <a:endCxn id="36" idx="0"/>
          </p:cNvCxnSpPr>
          <p:nvPr/>
        </p:nvCxnSpPr>
        <p:spPr>
          <a:xfrm flipH="1">
            <a:off x="5344596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3450D10-6915-D246-9B93-C7C7294D57A2}"/>
              </a:ext>
            </a:extLst>
          </p:cNvPr>
          <p:cNvCxnSpPr>
            <a:cxnSpLocks/>
            <a:stCxn id="60" idx="3"/>
            <a:endCxn id="36" idx="0"/>
          </p:cNvCxnSpPr>
          <p:nvPr/>
        </p:nvCxnSpPr>
        <p:spPr>
          <a:xfrm flipH="1">
            <a:off x="5344596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99D920-3639-ED43-AD50-3B5DE3FF61B6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 flipH="1">
            <a:off x="5344596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4B38E36-298E-8945-9237-2AD464DE6F33}"/>
              </a:ext>
            </a:extLst>
          </p:cNvPr>
          <p:cNvCxnSpPr>
            <a:cxnSpLocks/>
            <a:stCxn id="33" idx="5"/>
            <a:endCxn id="36" idx="0"/>
          </p:cNvCxnSpPr>
          <p:nvPr/>
        </p:nvCxnSpPr>
        <p:spPr>
          <a:xfrm>
            <a:off x="4546915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C399C0E-E9FE-1743-9A18-4AFC02124B97}"/>
              </a:ext>
            </a:extLst>
          </p:cNvPr>
          <p:cNvCxnSpPr>
            <a:cxnSpLocks/>
            <a:stCxn id="24" idx="5"/>
            <a:endCxn id="36" idx="0"/>
          </p:cNvCxnSpPr>
          <p:nvPr/>
        </p:nvCxnSpPr>
        <p:spPr>
          <a:xfrm>
            <a:off x="3678418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8868B68-C54B-DF4B-A5FF-264382A66458}"/>
              </a:ext>
            </a:extLst>
          </p:cNvPr>
          <p:cNvCxnSpPr>
            <a:cxnSpLocks/>
            <a:stCxn id="8" idx="5"/>
            <a:endCxn id="36" idx="0"/>
          </p:cNvCxnSpPr>
          <p:nvPr/>
        </p:nvCxnSpPr>
        <p:spPr>
          <a:xfrm>
            <a:off x="2809921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810130D-6C2C-4543-9484-425186D355A5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2739105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BF5EC81-17E4-A244-9DFA-646092792A8F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 flipH="1">
            <a:off x="2739105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CC6E97F-D848-9F40-9B6F-31528611D2C9}"/>
              </a:ext>
            </a:extLst>
          </p:cNvPr>
          <p:cNvCxnSpPr>
            <a:cxnSpLocks/>
            <a:stCxn id="33" idx="3"/>
            <a:endCxn id="4" idx="0"/>
          </p:cNvCxnSpPr>
          <p:nvPr/>
        </p:nvCxnSpPr>
        <p:spPr>
          <a:xfrm flipH="1">
            <a:off x="2739105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ADAEBAA-B356-2241-ACDD-4A66111A1B3F}"/>
              </a:ext>
            </a:extLst>
          </p:cNvPr>
          <p:cNvCxnSpPr>
            <a:cxnSpLocks/>
            <a:stCxn id="42" idx="3"/>
            <a:endCxn id="4" idx="0"/>
          </p:cNvCxnSpPr>
          <p:nvPr/>
        </p:nvCxnSpPr>
        <p:spPr>
          <a:xfrm flipH="1">
            <a:off x="2739105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6E55117-B9DF-7043-91C5-33F800C25413}"/>
              </a:ext>
            </a:extLst>
          </p:cNvPr>
          <p:cNvCxnSpPr>
            <a:cxnSpLocks/>
            <a:stCxn id="60" idx="3"/>
            <a:endCxn id="4" idx="0"/>
          </p:cNvCxnSpPr>
          <p:nvPr/>
        </p:nvCxnSpPr>
        <p:spPr>
          <a:xfrm flipH="1">
            <a:off x="2739105" y="3513186"/>
            <a:ext cx="427167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2A6D187-8C38-AF44-9478-A5A8966C65B9}"/>
              </a:ext>
            </a:extLst>
          </p:cNvPr>
          <p:cNvCxnSpPr>
            <a:cxnSpLocks/>
            <a:stCxn id="69" idx="3"/>
            <a:endCxn id="4" idx="0"/>
          </p:cNvCxnSpPr>
          <p:nvPr/>
        </p:nvCxnSpPr>
        <p:spPr>
          <a:xfrm flipH="1">
            <a:off x="2739105" y="3513186"/>
            <a:ext cx="514016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C1D6363-19B4-AE4D-B77E-22ABB5F3EAF9}"/>
              </a:ext>
            </a:extLst>
          </p:cNvPr>
          <p:cNvCxnSpPr>
            <a:cxnSpLocks/>
            <a:stCxn id="87" idx="3"/>
            <a:endCxn id="4" idx="0"/>
          </p:cNvCxnSpPr>
          <p:nvPr/>
        </p:nvCxnSpPr>
        <p:spPr>
          <a:xfrm flipH="1">
            <a:off x="2739105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01AC809-721F-9446-9E08-C754CE82F7DA}"/>
              </a:ext>
            </a:extLst>
          </p:cNvPr>
          <p:cNvCxnSpPr>
            <a:cxnSpLocks/>
            <a:stCxn id="96" idx="3"/>
            <a:endCxn id="4" idx="0"/>
          </p:cNvCxnSpPr>
          <p:nvPr/>
        </p:nvCxnSpPr>
        <p:spPr>
          <a:xfrm flipH="1">
            <a:off x="2739105" y="3513186"/>
            <a:ext cx="688334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EE9B770-0E03-D440-9782-A6DA1F1AB7C0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213093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9291887-94C8-B441-9470-986830D1D8EF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6213093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765346D-8163-F54F-9730-5A6FA28BDBC2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6213093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466A61D-BC4A-E147-B88D-26E532925702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6213093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41BE285-D11C-B848-9329-E2C9443EC45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5415412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BDC93D0-1D11-0E4B-9BA8-60F7EAB3F55A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4546915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C68F25DD-9A86-7147-AF09-2EC9F0444DB1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3678418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0157583-C252-4941-8D91-6B57CBBD42A0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09921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6210A68-9924-C142-B0A8-0BAD15FE6134}"/>
              </a:ext>
            </a:extLst>
          </p:cNvPr>
          <p:cNvCxnSpPr>
            <a:cxnSpLocks/>
            <a:stCxn id="69" idx="4"/>
            <a:endCxn id="63" idx="0"/>
          </p:cNvCxnSpPr>
          <p:nvPr/>
        </p:nvCxnSpPr>
        <p:spPr>
          <a:xfrm flipH="1">
            <a:off x="7950087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5CF7555-8C55-7541-A23D-AB1174BF7D73}"/>
              </a:ext>
            </a:extLst>
          </p:cNvPr>
          <p:cNvCxnSpPr>
            <a:cxnSpLocks/>
            <a:stCxn id="87" idx="3"/>
            <a:endCxn id="63" idx="0"/>
          </p:cNvCxnSpPr>
          <p:nvPr/>
        </p:nvCxnSpPr>
        <p:spPr>
          <a:xfrm flipH="1">
            <a:off x="7950087" y="3513186"/>
            <a:ext cx="8038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0B69A20-9338-6743-A3E2-F46B1704EA0F}"/>
              </a:ext>
            </a:extLst>
          </p:cNvPr>
          <p:cNvCxnSpPr>
            <a:cxnSpLocks/>
            <a:stCxn id="96" idx="3"/>
            <a:endCxn id="63" idx="0"/>
          </p:cNvCxnSpPr>
          <p:nvPr/>
        </p:nvCxnSpPr>
        <p:spPr>
          <a:xfrm flipH="1">
            <a:off x="7950087" y="3513186"/>
            <a:ext cx="16723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8F1F23D-629E-A04E-87DA-13CDDF3EA62F}"/>
              </a:ext>
            </a:extLst>
          </p:cNvPr>
          <p:cNvCxnSpPr>
            <a:cxnSpLocks/>
            <a:stCxn id="60" idx="5"/>
            <a:endCxn id="63" idx="0"/>
          </p:cNvCxnSpPr>
          <p:nvPr/>
        </p:nvCxnSpPr>
        <p:spPr>
          <a:xfrm>
            <a:off x="7152406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147E401-595D-3C43-B5B2-7C5FE3EF4C93}"/>
              </a:ext>
            </a:extLst>
          </p:cNvPr>
          <p:cNvCxnSpPr>
            <a:cxnSpLocks/>
            <a:stCxn id="42" idx="5"/>
            <a:endCxn id="63" idx="0"/>
          </p:cNvCxnSpPr>
          <p:nvPr/>
        </p:nvCxnSpPr>
        <p:spPr>
          <a:xfrm>
            <a:off x="5415412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666F432-F58B-2F4A-BA91-6E5E6EFA08D9}"/>
              </a:ext>
            </a:extLst>
          </p:cNvPr>
          <p:cNvCxnSpPr>
            <a:cxnSpLocks/>
            <a:stCxn id="33" idx="5"/>
            <a:endCxn id="63" idx="0"/>
          </p:cNvCxnSpPr>
          <p:nvPr/>
        </p:nvCxnSpPr>
        <p:spPr>
          <a:xfrm>
            <a:off x="4546915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C91DB7C-A726-6549-84FF-135546318B77}"/>
              </a:ext>
            </a:extLst>
          </p:cNvPr>
          <p:cNvCxnSpPr>
            <a:cxnSpLocks/>
            <a:stCxn id="24" idx="5"/>
            <a:endCxn id="63" idx="0"/>
          </p:cNvCxnSpPr>
          <p:nvPr/>
        </p:nvCxnSpPr>
        <p:spPr>
          <a:xfrm>
            <a:off x="3678418" y="3513186"/>
            <a:ext cx="42716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9D0F01A-EC7E-1544-B990-148C2517AB77}"/>
              </a:ext>
            </a:extLst>
          </p:cNvPr>
          <p:cNvCxnSpPr>
            <a:cxnSpLocks/>
            <a:stCxn id="8" idx="5"/>
            <a:endCxn id="63" idx="0"/>
          </p:cNvCxnSpPr>
          <p:nvPr/>
        </p:nvCxnSpPr>
        <p:spPr>
          <a:xfrm>
            <a:off x="2809921" y="3513186"/>
            <a:ext cx="51401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4883986-90BF-EB44-B19A-26B637A8A64D}"/>
              </a:ext>
            </a:extLst>
          </p:cNvPr>
          <p:cNvCxnSpPr>
            <a:cxnSpLocks/>
            <a:stCxn id="87" idx="4"/>
            <a:endCxn id="81" idx="0"/>
          </p:cNvCxnSpPr>
          <p:nvPr/>
        </p:nvCxnSpPr>
        <p:spPr>
          <a:xfrm flipH="1">
            <a:off x="8824771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CAB80EA-AD7D-5747-B202-10E335DD4FC2}"/>
              </a:ext>
            </a:extLst>
          </p:cNvPr>
          <p:cNvCxnSpPr>
            <a:cxnSpLocks/>
            <a:stCxn id="96" idx="3"/>
            <a:endCxn id="81" idx="0"/>
          </p:cNvCxnSpPr>
          <p:nvPr/>
        </p:nvCxnSpPr>
        <p:spPr>
          <a:xfrm flipH="1">
            <a:off x="8824771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6EA4354C-D56B-764B-BAD1-5ED65401D126}"/>
              </a:ext>
            </a:extLst>
          </p:cNvPr>
          <p:cNvCxnSpPr>
            <a:cxnSpLocks/>
            <a:stCxn id="69" idx="5"/>
            <a:endCxn id="81" idx="0"/>
          </p:cNvCxnSpPr>
          <p:nvPr/>
        </p:nvCxnSpPr>
        <p:spPr>
          <a:xfrm>
            <a:off x="8020903" y="3513186"/>
            <a:ext cx="80386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82CA3DA-2484-D548-A978-89E24F0E6483}"/>
              </a:ext>
            </a:extLst>
          </p:cNvPr>
          <p:cNvCxnSpPr>
            <a:cxnSpLocks/>
            <a:stCxn id="60" idx="5"/>
            <a:endCxn id="81" idx="0"/>
          </p:cNvCxnSpPr>
          <p:nvPr/>
        </p:nvCxnSpPr>
        <p:spPr>
          <a:xfrm>
            <a:off x="7152406" y="3513186"/>
            <a:ext cx="167236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4EF872E-211C-214F-9F7A-54EDA6F599F1}"/>
              </a:ext>
            </a:extLst>
          </p:cNvPr>
          <p:cNvCxnSpPr>
            <a:cxnSpLocks/>
            <a:stCxn id="42" idx="5"/>
            <a:endCxn id="81" idx="0"/>
          </p:cNvCxnSpPr>
          <p:nvPr/>
        </p:nvCxnSpPr>
        <p:spPr>
          <a:xfrm>
            <a:off x="5415412" y="3513186"/>
            <a:ext cx="340935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F4BEFF6-537E-624D-9797-B56593DEDAFB}"/>
              </a:ext>
            </a:extLst>
          </p:cNvPr>
          <p:cNvCxnSpPr>
            <a:cxnSpLocks/>
            <a:stCxn id="33" idx="5"/>
            <a:endCxn id="81" idx="0"/>
          </p:cNvCxnSpPr>
          <p:nvPr/>
        </p:nvCxnSpPr>
        <p:spPr>
          <a:xfrm>
            <a:off x="4546915" y="3513186"/>
            <a:ext cx="427785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D1E1A054-A061-0D4E-AE69-25E7FC76A766}"/>
              </a:ext>
            </a:extLst>
          </p:cNvPr>
          <p:cNvCxnSpPr>
            <a:cxnSpLocks/>
            <a:stCxn id="24" idx="5"/>
            <a:endCxn id="81" idx="0"/>
          </p:cNvCxnSpPr>
          <p:nvPr/>
        </p:nvCxnSpPr>
        <p:spPr>
          <a:xfrm>
            <a:off x="3678418" y="3513186"/>
            <a:ext cx="514635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DBAAE10-A36A-AD40-8205-D17AA5415360}"/>
              </a:ext>
            </a:extLst>
          </p:cNvPr>
          <p:cNvCxnSpPr>
            <a:cxnSpLocks/>
            <a:stCxn id="8" idx="5"/>
            <a:endCxn id="81" idx="0"/>
          </p:cNvCxnSpPr>
          <p:nvPr/>
        </p:nvCxnSpPr>
        <p:spPr>
          <a:xfrm>
            <a:off x="2809921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ADA4BF0-57DD-8B40-99CD-95D6993B92A0}"/>
              </a:ext>
            </a:extLst>
          </p:cNvPr>
          <p:cNvCxnSpPr>
            <a:cxnSpLocks/>
            <a:stCxn id="60" idx="4"/>
            <a:endCxn id="54" idx="0"/>
          </p:cNvCxnSpPr>
          <p:nvPr/>
        </p:nvCxnSpPr>
        <p:spPr>
          <a:xfrm flipH="1">
            <a:off x="7081590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98697E52-BA78-AC4D-B2F5-2EC8C12631B4}"/>
              </a:ext>
            </a:extLst>
          </p:cNvPr>
          <p:cNvCxnSpPr>
            <a:cxnSpLocks/>
            <a:stCxn id="69" idx="3"/>
            <a:endCxn id="54" idx="0"/>
          </p:cNvCxnSpPr>
          <p:nvPr/>
        </p:nvCxnSpPr>
        <p:spPr>
          <a:xfrm flipH="1">
            <a:off x="7081590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6E14827-C8A6-EB48-B4AE-40A9C3498918}"/>
              </a:ext>
            </a:extLst>
          </p:cNvPr>
          <p:cNvCxnSpPr>
            <a:cxnSpLocks/>
            <a:stCxn id="87" idx="3"/>
            <a:endCxn id="54" idx="0"/>
          </p:cNvCxnSpPr>
          <p:nvPr/>
        </p:nvCxnSpPr>
        <p:spPr>
          <a:xfrm flipH="1">
            <a:off x="7081590" y="3513186"/>
            <a:ext cx="16723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45AD30F-7D56-D840-885D-CCD7BA46F8D5}"/>
              </a:ext>
            </a:extLst>
          </p:cNvPr>
          <p:cNvCxnSpPr>
            <a:cxnSpLocks/>
            <a:stCxn id="96" idx="3"/>
            <a:endCxn id="54" idx="0"/>
          </p:cNvCxnSpPr>
          <p:nvPr/>
        </p:nvCxnSpPr>
        <p:spPr>
          <a:xfrm flipH="1">
            <a:off x="7081590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5B2F99A-F232-8C48-B6AD-52F387125355}"/>
              </a:ext>
            </a:extLst>
          </p:cNvPr>
          <p:cNvCxnSpPr>
            <a:cxnSpLocks/>
            <a:stCxn id="42" idx="5"/>
            <a:endCxn id="54" idx="0"/>
          </p:cNvCxnSpPr>
          <p:nvPr/>
        </p:nvCxnSpPr>
        <p:spPr>
          <a:xfrm>
            <a:off x="5415412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05E83CC2-EA65-2F40-9ACE-23DD6B607AD9}"/>
              </a:ext>
            </a:extLst>
          </p:cNvPr>
          <p:cNvCxnSpPr>
            <a:cxnSpLocks/>
            <a:stCxn id="33" idx="5"/>
            <a:endCxn id="54" idx="0"/>
          </p:cNvCxnSpPr>
          <p:nvPr/>
        </p:nvCxnSpPr>
        <p:spPr>
          <a:xfrm>
            <a:off x="4546915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0259C4D-0E49-B343-84E2-888B68FDDDFE}"/>
              </a:ext>
            </a:extLst>
          </p:cNvPr>
          <p:cNvCxnSpPr>
            <a:cxnSpLocks/>
            <a:stCxn id="24" idx="5"/>
            <a:endCxn id="54" idx="0"/>
          </p:cNvCxnSpPr>
          <p:nvPr/>
        </p:nvCxnSpPr>
        <p:spPr>
          <a:xfrm>
            <a:off x="3678418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4E8F7F91-AE01-B74A-9B49-910709C47D84}"/>
              </a:ext>
            </a:extLst>
          </p:cNvPr>
          <p:cNvCxnSpPr>
            <a:cxnSpLocks/>
            <a:stCxn id="8" idx="5"/>
            <a:endCxn id="54" idx="0"/>
          </p:cNvCxnSpPr>
          <p:nvPr/>
        </p:nvCxnSpPr>
        <p:spPr>
          <a:xfrm>
            <a:off x="2809921" y="3513186"/>
            <a:ext cx="42716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1275611-E615-8242-862D-EEF9BBDFB6C0}"/>
              </a:ext>
            </a:extLst>
          </p:cNvPr>
          <p:cNvCxnSpPr>
            <a:cxnSpLocks/>
            <a:stCxn id="96" idx="4"/>
            <a:endCxn id="90" idx="0"/>
          </p:cNvCxnSpPr>
          <p:nvPr/>
        </p:nvCxnSpPr>
        <p:spPr>
          <a:xfrm flipH="1">
            <a:off x="9693268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6FC3113-38EE-3245-8C9A-9538FB3858C0}"/>
              </a:ext>
            </a:extLst>
          </p:cNvPr>
          <p:cNvCxnSpPr>
            <a:cxnSpLocks/>
            <a:stCxn id="87" idx="5"/>
            <a:endCxn id="90" idx="0"/>
          </p:cNvCxnSpPr>
          <p:nvPr/>
        </p:nvCxnSpPr>
        <p:spPr>
          <a:xfrm>
            <a:off x="8895587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6AC50B6-BD82-EC49-AECC-340926930E81}"/>
              </a:ext>
            </a:extLst>
          </p:cNvPr>
          <p:cNvCxnSpPr>
            <a:cxnSpLocks/>
            <a:stCxn id="69" idx="5"/>
            <a:endCxn id="90" idx="0"/>
          </p:cNvCxnSpPr>
          <p:nvPr/>
        </p:nvCxnSpPr>
        <p:spPr>
          <a:xfrm>
            <a:off x="8020903" y="3513186"/>
            <a:ext cx="167236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B368ECE5-3A7D-EE4F-A2E6-E60188699CA4}"/>
              </a:ext>
            </a:extLst>
          </p:cNvPr>
          <p:cNvCxnSpPr>
            <a:cxnSpLocks/>
            <a:stCxn id="60" idx="5"/>
            <a:endCxn id="90" idx="0"/>
          </p:cNvCxnSpPr>
          <p:nvPr/>
        </p:nvCxnSpPr>
        <p:spPr>
          <a:xfrm>
            <a:off x="7152406" y="3513186"/>
            <a:ext cx="254086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F321A2C-3F83-654A-8DDC-7F17716D1183}"/>
              </a:ext>
            </a:extLst>
          </p:cNvPr>
          <p:cNvCxnSpPr>
            <a:cxnSpLocks/>
            <a:stCxn id="42" idx="5"/>
            <a:endCxn id="90" idx="0"/>
          </p:cNvCxnSpPr>
          <p:nvPr/>
        </p:nvCxnSpPr>
        <p:spPr>
          <a:xfrm>
            <a:off x="5415412" y="3513186"/>
            <a:ext cx="427785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BBCB0084-323A-F344-A982-99F196FCAAC8}"/>
              </a:ext>
            </a:extLst>
          </p:cNvPr>
          <p:cNvCxnSpPr>
            <a:cxnSpLocks/>
            <a:stCxn id="33" idx="5"/>
            <a:endCxn id="90" idx="0"/>
          </p:cNvCxnSpPr>
          <p:nvPr/>
        </p:nvCxnSpPr>
        <p:spPr>
          <a:xfrm>
            <a:off x="4546915" y="3513186"/>
            <a:ext cx="514635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60D5E-606C-EC48-8711-DDF2751FEFB3}"/>
              </a:ext>
            </a:extLst>
          </p:cNvPr>
          <p:cNvCxnSpPr>
            <a:cxnSpLocks/>
            <a:stCxn id="24" idx="5"/>
            <a:endCxn id="90" idx="0"/>
          </p:cNvCxnSpPr>
          <p:nvPr/>
        </p:nvCxnSpPr>
        <p:spPr>
          <a:xfrm>
            <a:off x="3678418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130992F-2962-4A4E-8A62-76605A5E84F6}"/>
              </a:ext>
            </a:extLst>
          </p:cNvPr>
          <p:cNvCxnSpPr>
            <a:cxnSpLocks/>
            <a:stCxn id="8" idx="5"/>
            <a:endCxn id="90" idx="0"/>
          </p:cNvCxnSpPr>
          <p:nvPr/>
        </p:nvCxnSpPr>
        <p:spPr>
          <a:xfrm>
            <a:off x="2809921" y="3513186"/>
            <a:ext cx="688334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DD21B54-C358-8A4E-B27A-4FBE1E707C65}"/>
              </a:ext>
            </a:extLst>
          </p:cNvPr>
          <p:cNvSpPr/>
          <p:nvPr/>
        </p:nvSpPr>
        <p:spPr>
          <a:xfrm>
            <a:off x="2373345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[CLS]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53F6A2-D983-CC40-B6F4-84284AAC0D6F}"/>
              </a:ext>
            </a:extLst>
          </p:cNvPr>
          <p:cNvSpPr/>
          <p:nvPr/>
        </p:nvSpPr>
        <p:spPr>
          <a:xfrm>
            <a:off x="2373345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[CLS]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07B4B-7E5A-B648-A5F9-9206E8E22112}"/>
              </a:ext>
            </a:extLst>
          </p:cNvPr>
          <p:cNvSpPr/>
          <p:nvPr/>
        </p:nvSpPr>
        <p:spPr>
          <a:xfrm>
            <a:off x="2373345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[CLS]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5A633FB-25F5-9441-B2E0-061673BB0EE2}"/>
              </a:ext>
            </a:extLst>
          </p:cNvPr>
          <p:cNvSpPr/>
          <p:nvPr/>
        </p:nvSpPr>
        <p:spPr>
          <a:xfrm>
            <a:off x="2577997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939470-9612-A24B-8ACB-3D3D95D33F4C}"/>
              </a:ext>
            </a:extLst>
          </p:cNvPr>
          <p:cNvGrpSpPr/>
          <p:nvPr/>
        </p:nvGrpSpPr>
        <p:grpSpPr>
          <a:xfrm>
            <a:off x="2638956" y="2704355"/>
            <a:ext cx="200298" cy="838164"/>
            <a:chOff x="2638956" y="3426714"/>
            <a:chExt cx="200298" cy="8381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1358D4-764A-D846-BC25-743C31C7306B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AF21DB-F0C7-1F4C-9CEF-541AFE1A4EC5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531D7DEE-00F6-3544-8A1F-DFFB13FA3A09}"/>
              </a:ext>
            </a:extLst>
          </p:cNvPr>
          <p:cNvSpPr/>
          <p:nvPr/>
        </p:nvSpPr>
        <p:spPr>
          <a:xfrm>
            <a:off x="2638956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81F16-C321-324E-B35B-924C3D16F0E6}"/>
              </a:ext>
            </a:extLst>
          </p:cNvPr>
          <p:cNvSpPr/>
          <p:nvPr/>
        </p:nvSpPr>
        <p:spPr>
          <a:xfrm>
            <a:off x="3241842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E450A9A-7D90-8548-8468-5EC2582850A7}"/>
              </a:ext>
            </a:extLst>
          </p:cNvPr>
          <p:cNvSpPr/>
          <p:nvPr/>
        </p:nvSpPr>
        <p:spPr>
          <a:xfrm>
            <a:off x="3241842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A0429-3500-A047-9780-207B247D5E7F}"/>
              </a:ext>
            </a:extLst>
          </p:cNvPr>
          <p:cNvSpPr/>
          <p:nvPr/>
        </p:nvSpPr>
        <p:spPr>
          <a:xfrm>
            <a:off x="3241842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9811E4D-CC7E-AD47-8D2F-15A3E70FB45E}"/>
              </a:ext>
            </a:extLst>
          </p:cNvPr>
          <p:cNvSpPr/>
          <p:nvPr/>
        </p:nvSpPr>
        <p:spPr>
          <a:xfrm>
            <a:off x="3446494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CABBA4-CDCA-BE41-995D-B2FFB65430C4}"/>
              </a:ext>
            </a:extLst>
          </p:cNvPr>
          <p:cNvGrpSpPr/>
          <p:nvPr/>
        </p:nvGrpSpPr>
        <p:grpSpPr>
          <a:xfrm>
            <a:off x="3507453" y="2704355"/>
            <a:ext cx="200298" cy="838164"/>
            <a:chOff x="2638956" y="3426714"/>
            <a:chExt cx="200298" cy="8381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498A3B1-386B-C540-8BD8-4734A19868BC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5CFDEC-19BF-104A-854E-B3C4FEAE5682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547EC604-AE53-9B48-94CF-00342917FE3D}"/>
              </a:ext>
            </a:extLst>
          </p:cNvPr>
          <p:cNvSpPr/>
          <p:nvPr/>
        </p:nvSpPr>
        <p:spPr>
          <a:xfrm>
            <a:off x="3507453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8EFFF0-5000-FB4C-8011-9B94F613C869}"/>
              </a:ext>
            </a:extLst>
          </p:cNvPr>
          <p:cNvSpPr/>
          <p:nvPr/>
        </p:nvSpPr>
        <p:spPr>
          <a:xfrm>
            <a:off x="4110339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FD4D198-27EA-5140-BE45-1FCE050416F9}"/>
              </a:ext>
            </a:extLst>
          </p:cNvPr>
          <p:cNvSpPr/>
          <p:nvPr/>
        </p:nvSpPr>
        <p:spPr>
          <a:xfrm>
            <a:off x="4110339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3ACFCC-7C12-6E4E-8BAD-3D4D45A25EAB}"/>
              </a:ext>
            </a:extLst>
          </p:cNvPr>
          <p:cNvSpPr/>
          <p:nvPr/>
        </p:nvSpPr>
        <p:spPr>
          <a:xfrm>
            <a:off x="4110339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2</a:t>
            </a:r>
            <a:endParaRPr lang="en-US" sz="1200" dirty="0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AB9B2B0A-6701-E647-8A46-0DAB95C85129}"/>
              </a:ext>
            </a:extLst>
          </p:cNvPr>
          <p:cNvSpPr/>
          <p:nvPr/>
        </p:nvSpPr>
        <p:spPr>
          <a:xfrm>
            <a:off x="4314991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F5F5E3-C4C2-1F41-AB7B-94391A776A5F}"/>
              </a:ext>
            </a:extLst>
          </p:cNvPr>
          <p:cNvGrpSpPr/>
          <p:nvPr/>
        </p:nvGrpSpPr>
        <p:grpSpPr>
          <a:xfrm>
            <a:off x="4375950" y="2704355"/>
            <a:ext cx="200298" cy="838164"/>
            <a:chOff x="2638956" y="3426714"/>
            <a:chExt cx="200298" cy="83816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81243-21E9-8C4E-BAD9-3D2976F92C0D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C77A439-3155-A840-88F7-5FCD72557508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728C6FD9-A169-CF42-BAE6-721714080DA4}"/>
              </a:ext>
            </a:extLst>
          </p:cNvPr>
          <p:cNvSpPr/>
          <p:nvPr/>
        </p:nvSpPr>
        <p:spPr>
          <a:xfrm>
            <a:off x="4375950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36FFA-E456-574D-BA75-00E8F4BD653B}"/>
              </a:ext>
            </a:extLst>
          </p:cNvPr>
          <p:cNvSpPr/>
          <p:nvPr/>
        </p:nvSpPr>
        <p:spPr>
          <a:xfrm>
            <a:off x="4978836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3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BF3AB5C-97E3-4841-A674-480260AA7FF1}"/>
              </a:ext>
            </a:extLst>
          </p:cNvPr>
          <p:cNvSpPr/>
          <p:nvPr/>
        </p:nvSpPr>
        <p:spPr>
          <a:xfrm>
            <a:off x="4978836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BE69E9-D33D-254A-97CF-8369C0D92117}"/>
              </a:ext>
            </a:extLst>
          </p:cNvPr>
          <p:cNvSpPr/>
          <p:nvPr/>
        </p:nvSpPr>
        <p:spPr>
          <a:xfrm>
            <a:off x="4978836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3</a:t>
            </a:r>
            <a:endParaRPr lang="en-US" sz="1200" dirty="0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B507B5B5-BAD6-EF4D-9B83-E1ECB4DD2BAB}"/>
              </a:ext>
            </a:extLst>
          </p:cNvPr>
          <p:cNvSpPr/>
          <p:nvPr/>
        </p:nvSpPr>
        <p:spPr>
          <a:xfrm>
            <a:off x="5183488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A06E32-ED52-FC49-AB21-E0634678DF9C}"/>
              </a:ext>
            </a:extLst>
          </p:cNvPr>
          <p:cNvGrpSpPr/>
          <p:nvPr/>
        </p:nvGrpSpPr>
        <p:grpSpPr>
          <a:xfrm>
            <a:off x="5244447" y="2704355"/>
            <a:ext cx="200298" cy="838164"/>
            <a:chOff x="2638956" y="3426714"/>
            <a:chExt cx="200298" cy="83816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9CAB022-B6B4-5A49-9541-5A789E351423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F83D70-53FE-AD4D-A73E-38A314A528BE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B08E861D-F8D3-6D47-83C1-DB0E40062772}"/>
              </a:ext>
            </a:extLst>
          </p:cNvPr>
          <p:cNvSpPr/>
          <p:nvPr/>
        </p:nvSpPr>
        <p:spPr>
          <a:xfrm>
            <a:off x="5244447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3BCCF6-0973-7443-8446-D039722E1378}"/>
              </a:ext>
            </a:extLst>
          </p:cNvPr>
          <p:cNvSpPr/>
          <p:nvPr/>
        </p:nvSpPr>
        <p:spPr>
          <a:xfrm>
            <a:off x="6715830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F</a:t>
            </a:r>
            <a:r>
              <a:rPr lang="en-US" i="1" baseline="-25000" dirty="0"/>
              <a:t>n-2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231E915-904F-AA40-B265-460CEB45B3F0}"/>
              </a:ext>
            </a:extLst>
          </p:cNvPr>
          <p:cNvSpPr/>
          <p:nvPr/>
        </p:nvSpPr>
        <p:spPr>
          <a:xfrm>
            <a:off x="6715830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n-2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79DBFD-E2EE-4946-A68B-3FF1C49EFD18}"/>
              </a:ext>
            </a:extLst>
          </p:cNvPr>
          <p:cNvSpPr/>
          <p:nvPr/>
        </p:nvSpPr>
        <p:spPr>
          <a:xfrm>
            <a:off x="6715830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n-2</a:t>
            </a:r>
            <a:endParaRPr lang="en-US" sz="1200" dirty="0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EE5A8A5B-0DAF-B341-B9CF-11D5DD2BFBC6}"/>
              </a:ext>
            </a:extLst>
          </p:cNvPr>
          <p:cNvSpPr/>
          <p:nvPr/>
        </p:nvSpPr>
        <p:spPr>
          <a:xfrm>
            <a:off x="6920482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4DD6FF-53CA-2247-8980-2EF10E802EA2}"/>
              </a:ext>
            </a:extLst>
          </p:cNvPr>
          <p:cNvGrpSpPr/>
          <p:nvPr/>
        </p:nvGrpSpPr>
        <p:grpSpPr>
          <a:xfrm>
            <a:off x="6981441" y="2704355"/>
            <a:ext cx="200298" cy="838164"/>
            <a:chOff x="2638956" y="3426714"/>
            <a:chExt cx="200298" cy="83816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4899A58-AB82-8748-B548-201EB77BE991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BD0731-BE37-E344-98F1-B9E438BAD584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DB1B17CC-241D-A04F-9EAD-3E805C0337B5}"/>
              </a:ext>
            </a:extLst>
          </p:cNvPr>
          <p:cNvSpPr/>
          <p:nvPr/>
        </p:nvSpPr>
        <p:spPr>
          <a:xfrm>
            <a:off x="6981441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B3B14B-1823-DE45-BCA0-5082495C04AB}"/>
              </a:ext>
            </a:extLst>
          </p:cNvPr>
          <p:cNvSpPr/>
          <p:nvPr/>
        </p:nvSpPr>
        <p:spPr>
          <a:xfrm>
            <a:off x="7584327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F</a:t>
            </a:r>
            <a:r>
              <a:rPr lang="en-US" i="1" baseline="-25000" dirty="0"/>
              <a:t>n-1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8C6E118-CAEA-9D4A-8542-296B991FC8F5}"/>
              </a:ext>
            </a:extLst>
          </p:cNvPr>
          <p:cNvSpPr/>
          <p:nvPr/>
        </p:nvSpPr>
        <p:spPr>
          <a:xfrm>
            <a:off x="7584327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n-1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56BAA8-B4B8-FB40-A270-25A477DAA062}"/>
              </a:ext>
            </a:extLst>
          </p:cNvPr>
          <p:cNvSpPr/>
          <p:nvPr/>
        </p:nvSpPr>
        <p:spPr>
          <a:xfrm>
            <a:off x="7584327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n-1</a:t>
            </a:r>
            <a:endParaRPr lang="en-US" sz="1200" dirty="0"/>
          </a:p>
        </p:txBody>
      </p:sp>
      <p:sp>
        <p:nvSpPr>
          <p:cNvPr id="66" name="Up Arrow 65">
            <a:extLst>
              <a:ext uri="{FF2B5EF4-FFF2-40B4-BE49-F238E27FC236}">
                <a16:creationId xmlns:a16="http://schemas.microsoft.com/office/drawing/2014/main" id="{DC9405B7-23E5-5B4F-BDAB-F74B7276ECB2}"/>
              </a:ext>
            </a:extLst>
          </p:cNvPr>
          <p:cNvSpPr/>
          <p:nvPr/>
        </p:nvSpPr>
        <p:spPr>
          <a:xfrm>
            <a:off x="7788979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2FC87D0-5EF3-0F42-8F8F-D59E1CBECF44}"/>
              </a:ext>
            </a:extLst>
          </p:cNvPr>
          <p:cNvGrpSpPr/>
          <p:nvPr/>
        </p:nvGrpSpPr>
        <p:grpSpPr>
          <a:xfrm>
            <a:off x="7849938" y="2704355"/>
            <a:ext cx="200298" cy="838164"/>
            <a:chOff x="2638956" y="3426714"/>
            <a:chExt cx="200298" cy="838164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0AE2869-3A0D-E141-B1F4-17844A2B9B80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CD8636-E834-9940-A2BD-8CD8B22198D9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FA6B54F4-2C86-4949-AB6F-B10750C24F78}"/>
              </a:ext>
            </a:extLst>
          </p:cNvPr>
          <p:cNvSpPr/>
          <p:nvPr/>
        </p:nvSpPr>
        <p:spPr>
          <a:xfrm>
            <a:off x="7849938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4BE8D8-B4F3-E048-9B03-EB958C519BE8}"/>
              </a:ext>
            </a:extLst>
          </p:cNvPr>
          <p:cNvSpPr/>
          <p:nvPr/>
        </p:nvSpPr>
        <p:spPr>
          <a:xfrm>
            <a:off x="8459011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endParaRPr lang="en-US" i="1" baseline="-25000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32FCD67-453E-094C-86B9-DBAD50624B2B}"/>
              </a:ext>
            </a:extLst>
          </p:cNvPr>
          <p:cNvSpPr/>
          <p:nvPr/>
        </p:nvSpPr>
        <p:spPr>
          <a:xfrm>
            <a:off x="8459011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FEF7CC-DFF6-6A40-9D6C-DDD25AB863B2}"/>
              </a:ext>
            </a:extLst>
          </p:cNvPr>
          <p:cNvSpPr/>
          <p:nvPr/>
        </p:nvSpPr>
        <p:spPr>
          <a:xfrm>
            <a:off x="8459011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n</a:t>
            </a:r>
            <a:endParaRPr lang="en-US" sz="1200" dirty="0"/>
          </a:p>
        </p:txBody>
      </p:sp>
      <p:sp>
        <p:nvSpPr>
          <p:cNvPr id="84" name="Up Arrow 83">
            <a:extLst>
              <a:ext uri="{FF2B5EF4-FFF2-40B4-BE49-F238E27FC236}">
                <a16:creationId xmlns:a16="http://schemas.microsoft.com/office/drawing/2014/main" id="{777A62E5-A51F-474F-ABE2-7BBC76B50620}"/>
              </a:ext>
            </a:extLst>
          </p:cNvPr>
          <p:cNvSpPr/>
          <p:nvPr/>
        </p:nvSpPr>
        <p:spPr>
          <a:xfrm>
            <a:off x="8663663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E1B682E-F555-1B4D-9F19-F5FA1C836745}"/>
              </a:ext>
            </a:extLst>
          </p:cNvPr>
          <p:cNvGrpSpPr/>
          <p:nvPr/>
        </p:nvGrpSpPr>
        <p:grpSpPr>
          <a:xfrm>
            <a:off x="8724622" y="2704355"/>
            <a:ext cx="200298" cy="838164"/>
            <a:chOff x="2638956" y="3426714"/>
            <a:chExt cx="200298" cy="83816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6CF78B9-67BD-5947-ABD5-5E19B583B5EC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17690F-E6F0-A048-ACC3-09EEE19819FC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55F177E5-22F6-AE41-9899-3CC897849581}"/>
              </a:ext>
            </a:extLst>
          </p:cNvPr>
          <p:cNvSpPr/>
          <p:nvPr/>
        </p:nvSpPr>
        <p:spPr>
          <a:xfrm>
            <a:off x="8724622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E8E795-9912-FF45-8640-D97716E35A79}"/>
              </a:ext>
            </a:extLst>
          </p:cNvPr>
          <p:cNvSpPr/>
          <p:nvPr/>
        </p:nvSpPr>
        <p:spPr>
          <a:xfrm>
            <a:off x="9327508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[SEP]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615F6B2-50B1-CE42-BFAC-40EFE5818251}"/>
              </a:ext>
            </a:extLst>
          </p:cNvPr>
          <p:cNvSpPr/>
          <p:nvPr/>
        </p:nvSpPr>
        <p:spPr>
          <a:xfrm>
            <a:off x="9327508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[SEP]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0D3395C-E450-1146-8326-78AEABC4ED44}"/>
              </a:ext>
            </a:extLst>
          </p:cNvPr>
          <p:cNvSpPr/>
          <p:nvPr/>
        </p:nvSpPr>
        <p:spPr>
          <a:xfrm>
            <a:off x="9327508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[SEP]</a:t>
            </a:r>
          </a:p>
        </p:txBody>
      </p:sp>
      <p:sp>
        <p:nvSpPr>
          <p:cNvPr id="93" name="Up Arrow 92">
            <a:extLst>
              <a:ext uri="{FF2B5EF4-FFF2-40B4-BE49-F238E27FC236}">
                <a16:creationId xmlns:a16="http://schemas.microsoft.com/office/drawing/2014/main" id="{24AECA5B-CED6-7543-9343-24B895FB70B1}"/>
              </a:ext>
            </a:extLst>
          </p:cNvPr>
          <p:cNvSpPr/>
          <p:nvPr/>
        </p:nvSpPr>
        <p:spPr>
          <a:xfrm>
            <a:off x="9532160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2739486-9459-C74E-9E71-F73956C034EF}"/>
              </a:ext>
            </a:extLst>
          </p:cNvPr>
          <p:cNvGrpSpPr/>
          <p:nvPr/>
        </p:nvGrpSpPr>
        <p:grpSpPr>
          <a:xfrm>
            <a:off x="9593119" y="2704355"/>
            <a:ext cx="200298" cy="838164"/>
            <a:chOff x="2638956" y="3426714"/>
            <a:chExt cx="200298" cy="838164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61D51D9-4827-2D41-BBFF-03468CA3B89E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99CD3FC-94D3-0B45-BB1D-DE01F8450E85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96062D2A-E3F0-844C-9A5E-3A096AB44760}"/>
              </a:ext>
            </a:extLst>
          </p:cNvPr>
          <p:cNvSpPr/>
          <p:nvPr/>
        </p:nvSpPr>
        <p:spPr>
          <a:xfrm>
            <a:off x="9593119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858F87E-E5AD-1941-B7FA-D516648D87BF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2809920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B092AA-48C8-3A45-B9E9-9FF9E3BEFE18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>
            <a:off x="3607602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C9A6CBB-E9FF-6D4B-B081-04CF58D13451}"/>
              </a:ext>
            </a:extLst>
          </p:cNvPr>
          <p:cNvCxnSpPr>
            <a:cxnSpLocks/>
            <a:stCxn id="34" idx="3"/>
            <a:endCxn id="24" idx="7"/>
          </p:cNvCxnSpPr>
          <p:nvPr/>
        </p:nvCxnSpPr>
        <p:spPr>
          <a:xfrm flipH="1">
            <a:off x="3678418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242D315-6DE2-D245-B965-259A565A73F4}"/>
              </a:ext>
            </a:extLst>
          </p:cNvPr>
          <p:cNvCxnSpPr>
            <a:cxnSpLocks/>
            <a:stCxn id="43" idx="3"/>
            <a:endCxn id="24" idx="7"/>
          </p:cNvCxnSpPr>
          <p:nvPr/>
        </p:nvCxnSpPr>
        <p:spPr>
          <a:xfrm flipH="1">
            <a:off x="3678418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4B7FC5-35FF-B24E-910F-F92FEAF49F01}"/>
              </a:ext>
            </a:extLst>
          </p:cNvPr>
          <p:cNvCxnSpPr>
            <a:cxnSpLocks/>
            <a:stCxn id="61" idx="3"/>
            <a:endCxn id="24" idx="7"/>
          </p:cNvCxnSpPr>
          <p:nvPr/>
        </p:nvCxnSpPr>
        <p:spPr>
          <a:xfrm flipH="1">
            <a:off x="3678418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1634088-2E0E-AB47-A97C-2F06C423662D}"/>
              </a:ext>
            </a:extLst>
          </p:cNvPr>
          <p:cNvCxnSpPr>
            <a:cxnSpLocks/>
            <a:stCxn id="70" idx="3"/>
            <a:endCxn id="24" idx="7"/>
          </p:cNvCxnSpPr>
          <p:nvPr/>
        </p:nvCxnSpPr>
        <p:spPr>
          <a:xfrm flipH="1">
            <a:off x="3678418" y="2875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900994A-CD78-B342-AECE-7014A94FE668}"/>
              </a:ext>
            </a:extLst>
          </p:cNvPr>
          <p:cNvCxnSpPr>
            <a:cxnSpLocks/>
            <a:stCxn id="88" idx="3"/>
            <a:endCxn id="24" idx="7"/>
          </p:cNvCxnSpPr>
          <p:nvPr/>
        </p:nvCxnSpPr>
        <p:spPr>
          <a:xfrm flipH="1">
            <a:off x="3678418" y="2875319"/>
            <a:ext cx="507553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2CD6C63-7ACA-6849-B624-E3D19061F66E}"/>
              </a:ext>
            </a:extLst>
          </p:cNvPr>
          <p:cNvCxnSpPr>
            <a:cxnSpLocks/>
            <a:stCxn id="97" idx="3"/>
            <a:endCxn id="24" idx="7"/>
          </p:cNvCxnSpPr>
          <p:nvPr/>
        </p:nvCxnSpPr>
        <p:spPr>
          <a:xfrm flipH="1">
            <a:off x="3678418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B65B5CF-C0BD-3F4A-BACB-10FD7047F3FF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>
            <a:off x="4476099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C1D9098-F0B9-F34B-86D8-D5B21C5D0498}"/>
              </a:ext>
            </a:extLst>
          </p:cNvPr>
          <p:cNvCxnSpPr>
            <a:cxnSpLocks/>
            <a:stCxn id="25" idx="5"/>
            <a:endCxn id="33" idx="1"/>
          </p:cNvCxnSpPr>
          <p:nvPr/>
        </p:nvCxnSpPr>
        <p:spPr>
          <a:xfrm>
            <a:off x="3678417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1055901-A71C-2C4B-8B8E-B86D2BD67DE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809919" y="2875319"/>
            <a:ext cx="15953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0E2E4D1-1046-8843-B71A-DBB3075B1119}"/>
              </a:ext>
            </a:extLst>
          </p:cNvPr>
          <p:cNvCxnSpPr>
            <a:cxnSpLocks/>
            <a:stCxn id="43" idx="3"/>
            <a:endCxn id="33" idx="7"/>
          </p:cNvCxnSpPr>
          <p:nvPr/>
        </p:nvCxnSpPr>
        <p:spPr>
          <a:xfrm flipH="1">
            <a:off x="4546915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7736011-4F86-7243-BDA0-9FE5ED143B19}"/>
              </a:ext>
            </a:extLst>
          </p:cNvPr>
          <p:cNvCxnSpPr>
            <a:cxnSpLocks/>
            <a:stCxn id="61" idx="3"/>
            <a:endCxn id="33" idx="7"/>
          </p:cNvCxnSpPr>
          <p:nvPr/>
        </p:nvCxnSpPr>
        <p:spPr>
          <a:xfrm flipH="1">
            <a:off x="4546915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27282CE-DBE4-A040-B32F-2B2D539B1969}"/>
              </a:ext>
            </a:extLst>
          </p:cNvPr>
          <p:cNvCxnSpPr>
            <a:cxnSpLocks/>
            <a:stCxn id="70" idx="3"/>
            <a:endCxn id="33" idx="7"/>
          </p:cNvCxnSpPr>
          <p:nvPr/>
        </p:nvCxnSpPr>
        <p:spPr>
          <a:xfrm flipH="1">
            <a:off x="4546915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04E440D-FA03-6043-A293-71542A4F7FA8}"/>
              </a:ext>
            </a:extLst>
          </p:cNvPr>
          <p:cNvCxnSpPr>
            <a:cxnSpLocks/>
            <a:stCxn id="88" idx="3"/>
            <a:endCxn id="33" idx="7"/>
          </p:cNvCxnSpPr>
          <p:nvPr/>
        </p:nvCxnSpPr>
        <p:spPr>
          <a:xfrm flipH="1">
            <a:off x="4546915" y="2875319"/>
            <a:ext cx="420704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FD1905F-73F2-694F-9EEB-F01DA26C1BBB}"/>
              </a:ext>
            </a:extLst>
          </p:cNvPr>
          <p:cNvCxnSpPr>
            <a:cxnSpLocks/>
            <a:stCxn id="97" idx="3"/>
            <a:endCxn id="33" idx="7"/>
          </p:cNvCxnSpPr>
          <p:nvPr/>
        </p:nvCxnSpPr>
        <p:spPr>
          <a:xfrm flipH="1">
            <a:off x="4546915" y="2875319"/>
            <a:ext cx="507553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C2261C4-B174-9843-8ED6-37723EE78823}"/>
              </a:ext>
            </a:extLst>
          </p:cNvPr>
          <p:cNvCxnSpPr>
            <a:cxnSpLocks/>
            <a:stCxn id="97" idx="3"/>
            <a:endCxn id="42" idx="7"/>
          </p:cNvCxnSpPr>
          <p:nvPr/>
        </p:nvCxnSpPr>
        <p:spPr>
          <a:xfrm flipH="1">
            <a:off x="5415412" y="2875319"/>
            <a:ext cx="420704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3B345D2-C8A1-1A47-8AFA-7A7A1E7EBFDB}"/>
              </a:ext>
            </a:extLst>
          </p:cNvPr>
          <p:cNvCxnSpPr>
            <a:cxnSpLocks/>
            <a:stCxn id="88" idx="3"/>
            <a:endCxn id="42" idx="7"/>
          </p:cNvCxnSpPr>
          <p:nvPr/>
        </p:nvCxnSpPr>
        <p:spPr>
          <a:xfrm flipH="1">
            <a:off x="5415412" y="2875319"/>
            <a:ext cx="333854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F638E59-747E-BD46-8BC3-F8321EADF253}"/>
              </a:ext>
            </a:extLst>
          </p:cNvPr>
          <p:cNvCxnSpPr>
            <a:cxnSpLocks/>
            <a:stCxn id="70" idx="3"/>
            <a:endCxn id="42" idx="7"/>
          </p:cNvCxnSpPr>
          <p:nvPr/>
        </p:nvCxnSpPr>
        <p:spPr>
          <a:xfrm flipH="1">
            <a:off x="5415412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409681-C227-444A-BDAA-5CF591A6878D}"/>
              </a:ext>
            </a:extLst>
          </p:cNvPr>
          <p:cNvCxnSpPr>
            <a:cxnSpLocks/>
            <a:stCxn id="61" idx="3"/>
            <a:endCxn id="42" idx="7"/>
          </p:cNvCxnSpPr>
          <p:nvPr/>
        </p:nvCxnSpPr>
        <p:spPr>
          <a:xfrm flipH="1">
            <a:off x="5415412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237A460-D680-5042-BD25-DD4DA725DAE8}"/>
              </a:ext>
            </a:extLst>
          </p:cNvPr>
          <p:cNvCxnSpPr>
            <a:cxnSpLocks/>
            <a:stCxn id="43" idx="4"/>
            <a:endCxn id="42" idx="0"/>
          </p:cNvCxnSpPr>
          <p:nvPr/>
        </p:nvCxnSpPr>
        <p:spPr>
          <a:xfrm>
            <a:off x="5344596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71C6AAE-D758-4349-98D8-4E726B2EE272}"/>
              </a:ext>
            </a:extLst>
          </p:cNvPr>
          <p:cNvCxnSpPr>
            <a:cxnSpLocks/>
            <a:stCxn id="34" idx="5"/>
            <a:endCxn id="42" idx="1"/>
          </p:cNvCxnSpPr>
          <p:nvPr/>
        </p:nvCxnSpPr>
        <p:spPr>
          <a:xfrm>
            <a:off x="4546914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7A3CAB0-2FA2-4B43-A280-190B5A3991BA}"/>
              </a:ext>
            </a:extLst>
          </p:cNvPr>
          <p:cNvCxnSpPr>
            <a:cxnSpLocks/>
            <a:stCxn id="25" idx="5"/>
            <a:endCxn id="42" idx="1"/>
          </p:cNvCxnSpPr>
          <p:nvPr/>
        </p:nvCxnSpPr>
        <p:spPr>
          <a:xfrm>
            <a:off x="3678417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80598C0-FB21-1141-BC75-8F7E77E79A2A}"/>
              </a:ext>
            </a:extLst>
          </p:cNvPr>
          <p:cNvCxnSpPr>
            <a:cxnSpLocks/>
            <a:stCxn id="9" idx="5"/>
            <a:endCxn id="42" idx="1"/>
          </p:cNvCxnSpPr>
          <p:nvPr/>
        </p:nvCxnSpPr>
        <p:spPr>
          <a:xfrm>
            <a:off x="2809920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E4ABE8C-2859-6E48-9607-F391927A31BA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2739105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97758B7-9B91-0743-87B1-BBA704EB6541}"/>
              </a:ext>
            </a:extLst>
          </p:cNvPr>
          <p:cNvCxnSpPr>
            <a:cxnSpLocks/>
            <a:stCxn id="25" idx="3"/>
            <a:endCxn id="8" idx="7"/>
          </p:cNvCxnSpPr>
          <p:nvPr/>
        </p:nvCxnSpPr>
        <p:spPr>
          <a:xfrm flipH="1">
            <a:off x="2809921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FC62F38-657C-4941-A9AB-FD8C6871E14B}"/>
              </a:ext>
            </a:extLst>
          </p:cNvPr>
          <p:cNvCxnSpPr>
            <a:cxnSpLocks/>
            <a:stCxn id="34" idx="3"/>
            <a:endCxn id="8" idx="7"/>
          </p:cNvCxnSpPr>
          <p:nvPr/>
        </p:nvCxnSpPr>
        <p:spPr>
          <a:xfrm flipH="1">
            <a:off x="2809921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A3AA0E5-2A11-5D45-B98E-F9C95B0A3E78}"/>
              </a:ext>
            </a:extLst>
          </p:cNvPr>
          <p:cNvCxnSpPr>
            <a:cxnSpLocks/>
            <a:stCxn id="43" idx="3"/>
            <a:endCxn id="8" idx="7"/>
          </p:cNvCxnSpPr>
          <p:nvPr/>
        </p:nvCxnSpPr>
        <p:spPr>
          <a:xfrm flipH="1">
            <a:off x="2809921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0A3B524-E4C3-334B-8001-243DA4830062}"/>
              </a:ext>
            </a:extLst>
          </p:cNvPr>
          <p:cNvCxnSpPr>
            <a:cxnSpLocks/>
            <a:stCxn id="61" idx="3"/>
            <a:endCxn id="8" idx="7"/>
          </p:cNvCxnSpPr>
          <p:nvPr/>
        </p:nvCxnSpPr>
        <p:spPr>
          <a:xfrm flipH="1">
            <a:off x="2809921" y="2875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A42569D-823C-2A47-9C21-D8313E2DA13D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2809919" y="2875319"/>
            <a:ext cx="50693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C542319D-AEC9-3043-8148-0601BF4E948B}"/>
              </a:ext>
            </a:extLst>
          </p:cNvPr>
          <p:cNvCxnSpPr>
            <a:cxnSpLocks/>
            <a:stCxn id="70" idx="4"/>
            <a:endCxn id="69" idx="0"/>
          </p:cNvCxnSpPr>
          <p:nvPr/>
        </p:nvCxnSpPr>
        <p:spPr>
          <a:xfrm>
            <a:off x="7950087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A936114-FAE3-E94D-B940-0EDE429DC78A}"/>
              </a:ext>
            </a:extLst>
          </p:cNvPr>
          <p:cNvCxnSpPr>
            <a:cxnSpLocks/>
            <a:stCxn id="88" idx="3"/>
            <a:endCxn id="69" idx="7"/>
          </p:cNvCxnSpPr>
          <p:nvPr/>
        </p:nvCxnSpPr>
        <p:spPr>
          <a:xfrm flipH="1">
            <a:off x="8020903" y="2875319"/>
            <a:ext cx="7330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A2E644B-91FD-394A-9ED9-C158F6BD205D}"/>
              </a:ext>
            </a:extLst>
          </p:cNvPr>
          <p:cNvCxnSpPr>
            <a:cxnSpLocks/>
            <a:stCxn id="97" idx="3"/>
            <a:endCxn id="69" idx="7"/>
          </p:cNvCxnSpPr>
          <p:nvPr/>
        </p:nvCxnSpPr>
        <p:spPr>
          <a:xfrm flipH="1">
            <a:off x="8020903" y="2875319"/>
            <a:ext cx="160154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2945B7B-C51A-5F49-B3F0-C404DEF6661C}"/>
              </a:ext>
            </a:extLst>
          </p:cNvPr>
          <p:cNvCxnSpPr>
            <a:cxnSpLocks/>
            <a:stCxn id="61" idx="5"/>
            <a:endCxn id="69" idx="1"/>
          </p:cNvCxnSpPr>
          <p:nvPr/>
        </p:nvCxnSpPr>
        <p:spPr>
          <a:xfrm>
            <a:off x="7152405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B99FA40-2967-504A-B077-4D15D8B4172F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5415411" y="2875319"/>
            <a:ext cx="246386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15956F0-2957-6C43-8A3F-9AC0907CC128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4546914" y="2875319"/>
            <a:ext cx="333235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1C4FCDE-71CD-2248-A4B0-AF39A889C3FE}"/>
              </a:ext>
            </a:extLst>
          </p:cNvPr>
          <p:cNvCxnSpPr>
            <a:cxnSpLocks/>
            <a:stCxn id="25" idx="5"/>
            <a:endCxn id="69" idx="1"/>
          </p:cNvCxnSpPr>
          <p:nvPr/>
        </p:nvCxnSpPr>
        <p:spPr>
          <a:xfrm>
            <a:off x="3678417" y="2875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3409D76-563F-E748-BCBC-C3F9FCF715A8}"/>
              </a:ext>
            </a:extLst>
          </p:cNvPr>
          <p:cNvCxnSpPr>
            <a:cxnSpLocks/>
            <a:stCxn id="88" idx="4"/>
            <a:endCxn id="87" idx="0"/>
          </p:cNvCxnSpPr>
          <p:nvPr/>
        </p:nvCxnSpPr>
        <p:spPr>
          <a:xfrm>
            <a:off x="8824771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8AB1F2F-BA7D-034F-A566-D9D0376C27F0}"/>
              </a:ext>
            </a:extLst>
          </p:cNvPr>
          <p:cNvCxnSpPr>
            <a:cxnSpLocks/>
            <a:stCxn id="97" idx="3"/>
            <a:endCxn id="87" idx="7"/>
          </p:cNvCxnSpPr>
          <p:nvPr/>
        </p:nvCxnSpPr>
        <p:spPr>
          <a:xfrm flipH="1">
            <a:off x="8895587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B118ED2-42A1-8A40-BEA5-714142E94E0E}"/>
              </a:ext>
            </a:extLst>
          </p:cNvPr>
          <p:cNvCxnSpPr>
            <a:cxnSpLocks/>
            <a:stCxn id="70" idx="5"/>
            <a:endCxn id="87" idx="1"/>
          </p:cNvCxnSpPr>
          <p:nvPr/>
        </p:nvCxnSpPr>
        <p:spPr>
          <a:xfrm>
            <a:off x="8020902" y="2875319"/>
            <a:ext cx="73305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09A01D2-E02E-B84E-876A-45D16A8E6372}"/>
              </a:ext>
            </a:extLst>
          </p:cNvPr>
          <p:cNvCxnSpPr>
            <a:cxnSpLocks/>
            <a:stCxn id="61" idx="5"/>
            <a:endCxn id="87" idx="1"/>
          </p:cNvCxnSpPr>
          <p:nvPr/>
        </p:nvCxnSpPr>
        <p:spPr>
          <a:xfrm>
            <a:off x="7152405" y="2875319"/>
            <a:ext cx="160155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5FCEC94C-64F2-8745-8751-44579AE928D4}"/>
              </a:ext>
            </a:extLst>
          </p:cNvPr>
          <p:cNvCxnSpPr>
            <a:cxnSpLocks/>
            <a:stCxn id="43" idx="5"/>
            <a:endCxn id="87" idx="1"/>
          </p:cNvCxnSpPr>
          <p:nvPr/>
        </p:nvCxnSpPr>
        <p:spPr>
          <a:xfrm>
            <a:off x="5415411" y="2875319"/>
            <a:ext cx="333854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2CDA91D4-61D0-4A42-B4AC-F7978CCB7E5A}"/>
              </a:ext>
            </a:extLst>
          </p:cNvPr>
          <p:cNvCxnSpPr>
            <a:cxnSpLocks/>
            <a:stCxn id="34" idx="5"/>
            <a:endCxn id="87" idx="1"/>
          </p:cNvCxnSpPr>
          <p:nvPr/>
        </p:nvCxnSpPr>
        <p:spPr>
          <a:xfrm>
            <a:off x="4546914" y="2875319"/>
            <a:ext cx="420704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B08B792-20C0-BE4A-8B99-708CD986D422}"/>
              </a:ext>
            </a:extLst>
          </p:cNvPr>
          <p:cNvCxnSpPr>
            <a:cxnSpLocks/>
            <a:stCxn id="25" idx="5"/>
            <a:endCxn id="87" idx="1"/>
          </p:cNvCxnSpPr>
          <p:nvPr/>
        </p:nvCxnSpPr>
        <p:spPr>
          <a:xfrm>
            <a:off x="3678417" y="2875319"/>
            <a:ext cx="507553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4A0FCD7-1AC0-7641-9797-F31A9F972178}"/>
              </a:ext>
            </a:extLst>
          </p:cNvPr>
          <p:cNvCxnSpPr>
            <a:cxnSpLocks/>
            <a:stCxn id="9" idx="5"/>
            <a:endCxn id="87" idx="1"/>
          </p:cNvCxnSpPr>
          <p:nvPr/>
        </p:nvCxnSpPr>
        <p:spPr>
          <a:xfrm>
            <a:off x="2809920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A3990C6-450E-174E-A065-0EBE03EA3923}"/>
              </a:ext>
            </a:extLst>
          </p:cNvPr>
          <p:cNvCxnSpPr>
            <a:cxnSpLocks/>
            <a:stCxn id="61" idx="4"/>
            <a:endCxn id="60" idx="0"/>
          </p:cNvCxnSpPr>
          <p:nvPr/>
        </p:nvCxnSpPr>
        <p:spPr>
          <a:xfrm>
            <a:off x="7081590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F419262-E6AC-9844-B743-0E3FB3A15544}"/>
              </a:ext>
            </a:extLst>
          </p:cNvPr>
          <p:cNvCxnSpPr>
            <a:cxnSpLocks/>
            <a:stCxn id="70" idx="3"/>
            <a:endCxn id="60" idx="7"/>
          </p:cNvCxnSpPr>
          <p:nvPr/>
        </p:nvCxnSpPr>
        <p:spPr>
          <a:xfrm flipH="1">
            <a:off x="7152406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EF2C7FB-F20D-0D4F-A087-B917658499BA}"/>
              </a:ext>
            </a:extLst>
          </p:cNvPr>
          <p:cNvCxnSpPr>
            <a:cxnSpLocks/>
            <a:stCxn id="88" idx="3"/>
            <a:endCxn id="60" idx="7"/>
          </p:cNvCxnSpPr>
          <p:nvPr/>
        </p:nvCxnSpPr>
        <p:spPr>
          <a:xfrm flipH="1">
            <a:off x="7152406" y="2875319"/>
            <a:ext cx="160154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7136E0-086F-F34A-90C3-2F00F49FEE71}"/>
              </a:ext>
            </a:extLst>
          </p:cNvPr>
          <p:cNvCxnSpPr>
            <a:cxnSpLocks/>
            <a:stCxn id="97" idx="3"/>
            <a:endCxn id="60" idx="7"/>
          </p:cNvCxnSpPr>
          <p:nvPr/>
        </p:nvCxnSpPr>
        <p:spPr>
          <a:xfrm flipH="1">
            <a:off x="7152406" y="2875319"/>
            <a:ext cx="247004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3EFCA04-3D90-0E4A-BC53-342B713E1294}"/>
              </a:ext>
            </a:extLst>
          </p:cNvPr>
          <p:cNvCxnSpPr>
            <a:cxnSpLocks/>
            <a:stCxn id="43" idx="5"/>
            <a:endCxn id="60" idx="1"/>
          </p:cNvCxnSpPr>
          <p:nvPr/>
        </p:nvCxnSpPr>
        <p:spPr>
          <a:xfrm>
            <a:off x="5415411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6996811B-42F7-3143-B584-E44FE33D7253}"/>
              </a:ext>
            </a:extLst>
          </p:cNvPr>
          <p:cNvCxnSpPr>
            <a:cxnSpLocks/>
            <a:stCxn id="34" idx="5"/>
            <a:endCxn id="60" idx="1"/>
          </p:cNvCxnSpPr>
          <p:nvPr/>
        </p:nvCxnSpPr>
        <p:spPr>
          <a:xfrm>
            <a:off x="4546914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933E563-433A-E64E-AF38-18CD4B5895ED}"/>
              </a:ext>
            </a:extLst>
          </p:cNvPr>
          <p:cNvCxnSpPr>
            <a:cxnSpLocks/>
            <a:stCxn id="25" idx="5"/>
            <a:endCxn id="60" idx="1"/>
          </p:cNvCxnSpPr>
          <p:nvPr/>
        </p:nvCxnSpPr>
        <p:spPr>
          <a:xfrm>
            <a:off x="3678417" y="2875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EA51427-265C-A745-9A0E-94D921544FEB}"/>
              </a:ext>
            </a:extLst>
          </p:cNvPr>
          <p:cNvCxnSpPr>
            <a:cxnSpLocks/>
            <a:stCxn id="97" idx="4"/>
            <a:endCxn id="96" idx="0"/>
          </p:cNvCxnSpPr>
          <p:nvPr/>
        </p:nvCxnSpPr>
        <p:spPr>
          <a:xfrm>
            <a:off x="9693268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A0E3C65-6046-0A4A-91E9-6772A9AEDBCE}"/>
              </a:ext>
            </a:extLst>
          </p:cNvPr>
          <p:cNvCxnSpPr>
            <a:cxnSpLocks/>
            <a:stCxn id="88" idx="5"/>
            <a:endCxn id="96" idx="1"/>
          </p:cNvCxnSpPr>
          <p:nvPr/>
        </p:nvCxnSpPr>
        <p:spPr>
          <a:xfrm>
            <a:off x="8895586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F2DEA488-25B6-9D48-9C46-EE97D1E2EF9C}"/>
              </a:ext>
            </a:extLst>
          </p:cNvPr>
          <p:cNvCxnSpPr>
            <a:cxnSpLocks/>
            <a:stCxn id="70" idx="5"/>
            <a:endCxn id="96" idx="1"/>
          </p:cNvCxnSpPr>
          <p:nvPr/>
        </p:nvCxnSpPr>
        <p:spPr>
          <a:xfrm>
            <a:off x="8020902" y="2875319"/>
            <a:ext cx="160155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565F941-385E-AB45-825F-38EF7F6FEED6}"/>
              </a:ext>
            </a:extLst>
          </p:cNvPr>
          <p:cNvCxnSpPr>
            <a:cxnSpLocks/>
            <a:stCxn id="61" idx="5"/>
            <a:endCxn id="96" idx="1"/>
          </p:cNvCxnSpPr>
          <p:nvPr/>
        </p:nvCxnSpPr>
        <p:spPr>
          <a:xfrm>
            <a:off x="7152405" y="2875319"/>
            <a:ext cx="247004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200A9792-00E7-A748-B4B2-36D96BA71380}"/>
              </a:ext>
            </a:extLst>
          </p:cNvPr>
          <p:cNvCxnSpPr>
            <a:cxnSpLocks/>
            <a:stCxn id="86" idx="3"/>
            <a:endCxn id="9" idx="7"/>
          </p:cNvCxnSpPr>
          <p:nvPr/>
        </p:nvCxnSpPr>
        <p:spPr>
          <a:xfrm flipH="1"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EC6003C8-F2AF-4140-862F-2B181F593B39}"/>
              </a:ext>
            </a:extLst>
          </p:cNvPr>
          <p:cNvCxnSpPr>
            <a:cxnSpLocks/>
            <a:stCxn id="95" idx="3"/>
            <a:endCxn id="25" idx="7"/>
          </p:cNvCxnSpPr>
          <p:nvPr/>
        </p:nvCxnSpPr>
        <p:spPr>
          <a:xfrm flipH="1"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92D3CC04-26A8-1048-94A3-3D26D27E5A58}"/>
              </a:ext>
            </a:extLst>
          </p:cNvPr>
          <p:cNvCxnSpPr>
            <a:cxnSpLocks/>
            <a:stCxn id="32" idx="5"/>
            <a:endCxn id="97" idx="1"/>
          </p:cNvCxnSpPr>
          <p:nvPr/>
        </p:nvCxnSpPr>
        <p:spPr>
          <a:xfrm>
            <a:off x="4546914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F78E4B4F-A321-5E49-AC11-428312BAEC0C}"/>
              </a:ext>
            </a:extLst>
          </p:cNvPr>
          <p:cNvCxnSpPr>
            <a:cxnSpLocks/>
          </p:cNvCxnSpPr>
          <p:nvPr/>
        </p:nvCxnSpPr>
        <p:spPr>
          <a:xfrm>
            <a:off x="2809918" y="2242319"/>
            <a:ext cx="50693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B1C11EC-19D1-7D4B-9409-23CADD4C31D9}"/>
              </a:ext>
            </a:extLst>
          </p:cNvPr>
          <p:cNvCxnSpPr>
            <a:cxnSpLocks/>
            <a:stCxn id="23" idx="5"/>
            <a:endCxn id="97" idx="1"/>
          </p:cNvCxnSpPr>
          <p:nvPr/>
        </p:nvCxnSpPr>
        <p:spPr>
          <a:xfrm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D4EC001D-0AB8-4242-A44A-B5ABA0BC1CF7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6D8F025A-BB31-6448-A5BF-B00BE1E11B40}"/>
              </a:ext>
            </a:extLst>
          </p:cNvPr>
          <p:cNvCxnSpPr>
            <a:cxnSpLocks/>
            <a:stCxn id="41" idx="5"/>
            <a:endCxn id="97" idx="1"/>
          </p:cNvCxnSpPr>
          <p:nvPr/>
        </p:nvCxnSpPr>
        <p:spPr>
          <a:xfrm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1F71C9-47FA-474A-B501-D9D634BC414D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95DCD619-AEC2-CA4C-99BD-76000347DC0B}"/>
              </a:ext>
            </a:extLst>
          </p:cNvPr>
          <p:cNvCxnSpPr>
            <a:cxnSpLocks/>
          </p:cNvCxnSpPr>
          <p:nvPr/>
        </p:nvCxnSpPr>
        <p:spPr>
          <a:xfrm>
            <a:off x="3607601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93341DCA-B752-4B4F-B708-185ED97650C8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D5C8E030-7EF9-3B46-83DD-9DC5DACA8FA5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478EF494-0C9F-D344-B4D1-D8C47A56DFCD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98DB4334-42FD-3845-8C88-C158976CD92E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D73CA693-6A1F-6342-8FD2-21D511C1F66C}"/>
              </a:ext>
            </a:extLst>
          </p:cNvPr>
          <p:cNvCxnSpPr>
            <a:cxnSpLocks/>
            <a:stCxn id="86" idx="3"/>
            <a:endCxn id="25" idx="7"/>
          </p:cNvCxnSpPr>
          <p:nvPr/>
        </p:nvCxnSpPr>
        <p:spPr>
          <a:xfrm flipH="1"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BADD9138-00DD-AA4E-BA78-E9FD477F67CE}"/>
              </a:ext>
            </a:extLst>
          </p:cNvPr>
          <p:cNvCxnSpPr>
            <a:cxnSpLocks/>
            <a:stCxn id="95" idx="3"/>
            <a:endCxn id="34" idx="7"/>
          </p:cNvCxnSpPr>
          <p:nvPr/>
        </p:nvCxnSpPr>
        <p:spPr>
          <a:xfrm flipH="1">
            <a:off x="4546914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66922609-6405-DF4B-AE92-846DEB7FF33E}"/>
              </a:ext>
            </a:extLst>
          </p:cNvPr>
          <p:cNvCxnSpPr>
            <a:cxnSpLocks/>
          </p:cNvCxnSpPr>
          <p:nvPr/>
        </p:nvCxnSpPr>
        <p:spPr>
          <a:xfrm>
            <a:off x="4476098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6196A8A4-315A-694A-A25E-1B90A5D3C30E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0BD36534-78F2-734B-A7FB-63E0B2C2AF97}"/>
              </a:ext>
            </a:extLst>
          </p:cNvPr>
          <p:cNvCxnSpPr>
            <a:cxnSpLocks/>
          </p:cNvCxnSpPr>
          <p:nvPr/>
        </p:nvCxnSpPr>
        <p:spPr>
          <a:xfrm>
            <a:off x="2809918" y="2242319"/>
            <a:ext cx="15953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3D1006EF-CEFE-CD40-A7CA-BB8E91AB9DB3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171F909B-50A4-4449-BF22-22F2DF20788E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A54566B8-3973-0B48-A761-F72E4E554F62}"/>
              </a:ext>
            </a:extLst>
          </p:cNvPr>
          <p:cNvCxnSpPr>
            <a:cxnSpLocks/>
          </p:cNvCxnSpPr>
          <p:nvPr/>
        </p:nvCxnSpPr>
        <p:spPr>
          <a:xfrm flipH="1">
            <a:off x="4546914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841B4D7B-62A1-D842-B5B2-C58BAC35D1FC}"/>
              </a:ext>
            </a:extLst>
          </p:cNvPr>
          <p:cNvCxnSpPr>
            <a:cxnSpLocks/>
            <a:stCxn id="86" idx="3"/>
            <a:endCxn id="34" idx="7"/>
          </p:cNvCxnSpPr>
          <p:nvPr/>
        </p:nvCxnSpPr>
        <p:spPr>
          <a:xfrm flipH="1">
            <a:off x="4546914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8E0B56CB-1892-C840-B368-2E65F3191D27}"/>
              </a:ext>
            </a:extLst>
          </p:cNvPr>
          <p:cNvCxnSpPr>
            <a:cxnSpLocks/>
            <a:stCxn id="95" idx="3"/>
            <a:endCxn id="43" idx="7"/>
          </p:cNvCxnSpPr>
          <p:nvPr/>
        </p:nvCxnSpPr>
        <p:spPr>
          <a:xfrm flipH="1"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8DBBF3D2-9BE1-C443-B518-7DDEC1A7D975}"/>
              </a:ext>
            </a:extLst>
          </p:cNvPr>
          <p:cNvCxnSpPr>
            <a:cxnSpLocks/>
            <a:stCxn id="86" idx="3"/>
            <a:endCxn id="43" idx="7"/>
          </p:cNvCxnSpPr>
          <p:nvPr/>
        </p:nvCxnSpPr>
        <p:spPr>
          <a:xfrm flipH="1"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9FDD2ED6-EE7C-EE4E-AB58-A01450AD292E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3FE1EFA-C689-9C4F-834C-650D48C8F8F5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B5200CED-0166-D54C-ACBE-F41E445E9611}"/>
              </a:ext>
            </a:extLst>
          </p:cNvPr>
          <p:cNvCxnSpPr>
            <a:cxnSpLocks/>
          </p:cNvCxnSpPr>
          <p:nvPr/>
        </p:nvCxnSpPr>
        <p:spPr>
          <a:xfrm>
            <a:off x="5344595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4388FBEB-BDB7-2C43-88D4-3EB5C9637BBB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CAAB5EFE-0F46-4D4C-97DC-796C08FDD735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BDA2F61-270C-7D41-8D9E-55D64A6B23A5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6FF60609-1112-8248-BDF1-24E72F4DFF45}"/>
              </a:ext>
            </a:extLst>
          </p:cNvPr>
          <p:cNvCxnSpPr>
            <a:cxnSpLocks/>
          </p:cNvCxnSpPr>
          <p:nvPr/>
        </p:nvCxnSpPr>
        <p:spPr>
          <a:xfrm>
            <a:off x="2739104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5BBFF3D9-8CE0-F143-9220-0BC5CC6D910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70745DF-AD82-004F-A938-5D4B9BEBDA8F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01E6E539-0F1D-2940-B519-46840E75789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8716E6A-4BFC-3346-88D3-77D6BE5EDA33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B1ED700D-B763-DC49-9AA9-78156F4B6072}"/>
              </a:ext>
            </a:extLst>
          </p:cNvPr>
          <p:cNvCxnSpPr>
            <a:cxnSpLocks/>
          </p:cNvCxnSpPr>
          <p:nvPr/>
        </p:nvCxnSpPr>
        <p:spPr>
          <a:xfrm flipH="1">
            <a:off x="2809918" y="2242319"/>
            <a:ext cx="506935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51488FD-5639-C34D-992E-BC5ED8EA41C5}"/>
              </a:ext>
            </a:extLst>
          </p:cNvPr>
          <p:cNvCxnSpPr>
            <a:cxnSpLocks/>
            <a:stCxn id="95" idx="3"/>
            <a:endCxn id="61" idx="7"/>
          </p:cNvCxnSpPr>
          <p:nvPr/>
        </p:nvCxnSpPr>
        <p:spPr>
          <a:xfrm flipH="1"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4ECAE2B3-5892-9743-8006-985BDF7AF987}"/>
              </a:ext>
            </a:extLst>
          </p:cNvPr>
          <p:cNvCxnSpPr>
            <a:cxnSpLocks/>
          </p:cNvCxnSpPr>
          <p:nvPr/>
        </p:nvCxnSpPr>
        <p:spPr>
          <a:xfrm>
            <a:off x="7950086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997C4D08-0B9C-AB41-B8DD-84F8BF817339}"/>
              </a:ext>
            </a:extLst>
          </p:cNvPr>
          <p:cNvCxnSpPr>
            <a:cxnSpLocks/>
            <a:stCxn id="86" idx="3"/>
            <a:endCxn id="70" idx="7"/>
          </p:cNvCxnSpPr>
          <p:nvPr/>
        </p:nvCxnSpPr>
        <p:spPr>
          <a:xfrm flipH="1">
            <a:off x="8020902" y="2237452"/>
            <a:ext cx="7330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286886D-FE92-3A46-8637-E7ED9336D9FF}"/>
              </a:ext>
            </a:extLst>
          </p:cNvPr>
          <p:cNvCxnSpPr>
            <a:cxnSpLocks/>
          </p:cNvCxnSpPr>
          <p:nvPr/>
        </p:nvCxnSpPr>
        <p:spPr>
          <a:xfrm>
            <a:off x="7152404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EC5341CE-28B0-734F-A1F2-6E475C34209B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246386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B17E2646-6BDA-184C-ACBC-E4743C8EC259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333235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8B78587-1D1F-2C41-B879-FE216F342E51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514D89D4-7662-384B-B13B-F175AACD7C02}"/>
              </a:ext>
            </a:extLst>
          </p:cNvPr>
          <p:cNvCxnSpPr>
            <a:cxnSpLocks/>
          </p:cNvCxnSpPr>
          <p:nvPr/>
        </p:nvCxnSpPr>
        <p:spPr>
          <a:xfrm>
            <a:off x="8824770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6A155B25-7DA2-5148-ACB9-FBBBC9DF784B}"/>
              </a:ext>
            </a:extLst>
          </p:cNvPr>
          <p:cNvCxnSpPr>
            <a:cxnSpLocks/>
          </p:cNvCxnSpPr>
          <p:nvPr/>
        </p:nvCxnSpPr>
        <p:spPr>
          <a:xfrm flipH="1">
            <a:off x="8895586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1F42A45D-7FB5-F745-BE1E-5CC685460405}"/>
              </a:ext>
            </a:extLst>
          </p:cNvPr>
          <p:cNvCxnSpPr>
            <a:cxnSpLocks/>
            <a:stCxn id="68" idx="5"/>
            <a:endCxn id="88" idx="1"/>
          </p:cNvCxnSpPr>
          <p:nvPr/>
        </p:nvCxnSpPr>
        <p:spPr>
          <a:xfrm>
            <a:off x="8020902" y="2237452"/>
            <a:ext cx="7330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F7644314-EE5E-6343-B8F5-BD769588DD14}"/>
              </a:ext>
            </a:extLst>
          </p:cNvPr>
          <p:cNvCxnSpPr>
            <a:cxnSpLocks/>
            <a:stCxn id="59" idx="5"/>
            <a:endCxn id="88" idx="1"/>
          </p:cNvCxnSpPr>
          <p:nvPr/>
        </p:nvCxnSpPr>
        <p:spPr>
          <a:xfrm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EB569D2B-F0D3-6741-AE02-5E041295B365}"/>
              </a:ext>
            </a:extLst>
          </p:cNvPr>
          <p:cNvCxnSpPr>
            <a:cxnSpLocks/>
            <a:stCxn id="41" idx="5"/>
            <a:endCxn id="88" idx="1"/>
          </p:cNvCxnSpPr>
          <p:nvPr/>
        </p:nvCxnSpPr>
        <p:spPr>
          <a:xfrm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1D745C08-E71E-8E41-BDD1-41D2A8E66E9F}"/>
              </a:ext>
            </a:extLst>
          </p:cNvPr>
          <p:cNvCxnSpPr>
            <a:cxnSpLocks/>
            <a:stCxn id="32" idx="5"/>
            <a:endCxn id="88" idx="1"/>
          </p:cNvCxnSpPr>
          <p:nvPr/>
        </p:nvCxnSpPr>
        <p:spPr>
          <a:xfrm>
            <a:off x="4546914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84516AA3-C795-C142-9011-34DC2CA95652}"/>
              </a:ext>
            </a:extLst>
          </p:cNvPr>
          <p:cNvCxnSpPr>
            <a:cxnSpLocks/>
            <a:stCxn id="23" idx="5"/>
            <a:endCxn id="88" idx="1"/>
          </p:cNvCxnSpPr>
          <p:nvPr/>
        </p:nvCxnSpPr>
        <p:spPr>
          <a:xfrm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99200233-54DB-8F49-86DC-9A952C9E3C82}"/>
              </a:ext>
            </a:extLst>
          </p:cNvPr>
          <p:cNvCxnSpPr>
            <a:cxnSpLocks/>
            <a:stCxn id="20" idx="5"/>
            <a:endCxn id="88" idx="1"/>
          </p:cNvCxnSpPr>
          <p:nvPr/>
        </p:nvCxnSpPr>
        <p:spPr>
          <a:xfrm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845EF28C-4CF7-0F49-8282-7C1B10938BFA}"/>
              </a:ext>
            </a:extLst>
          </p:cNvPr>
          <p:cNvCxnSpPr>
            <a:cxnSpLocks/>
          </p:cNvCxnSpPr>
          <p:nvPr/>
        </p:nvCxnSpPr>
        <p:spPr>
          <a:xfrm>
            <a:off x="7081589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B29449CF-11C3-F447-AA78-5B8ABFFB2559}"/>
              </a:ext>
            </a:extLst>
          </p:cNvPr>
          <p:cNvCxnSpPr>
            <a:cxnSpLocks/>
          </p:cNvCxnSpPr>
          <p:nvPr/>
        </p:nvCxnSpPr>
        <p:spPr>
          <a:xfrm flipH="1">
            <a:off x="7152405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3164CC9F-A0CA-7048-977A-F164B51CC945}"/>
              </a:ext>
            </a:extLst>
          </p:cNvPr>
          <p:cNvCxnSpPr>
            <a:cxnSpLocks/>
            <a:stCxn id="86" idx="3"/>
            <a:endCxn id="61" idx="7"/>
          </p:cNvCxnSpPr>
          <p:nvPr/>
        </p:nvCxnSpPr>
        <p:spPr>
          <a:xfrm flipH="1"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77E56E17-0C9E-A84F-B127-CCB49DDB760B}"/>
              </a:ext>
            </a:extLst>
          </p:cNvPr>
          <p:cNvCxnSpPr>
            <a:cxnSpLocks/>
            <a:stCxn id="95" idx="3"/>
            <a:endCxn id="70" idx="7"/>
          </p:cNvCxnSpPr>
          <p:nvPr/>
        </p:nvCxnSpPr>
        <p:spPr>
          <a:xfrm flipH="1">
            <a:off x="8020902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DE941E5E-CA14-BA40-9BD9-4E4C0F1F90D0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F018C158-B5EF-484A-B45C-0D64AF16E313}"/>
              </a:ext>
            </a:extLst>
          </p:cNvPr>
          <p:cNvCxnSpPr>
            <a:cxnSpLocks/>
          </p:cNvCxnSpPr>
          <p:nvPr/>
        </p:nvCxnSpPr>
        <p:spPr>
          <a:xfrm>
            <a:off x="4546913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74569DC5-DCA5-224B-BC11-516EE46632C6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142B8E20-6BD2-ED49-A157-402061866C51}"/>
              </a:ext>
            </a:extLst>
          </p:cNvPr>
          <p:cNvCxnSpPr>
            <a:cxnSpLocks/>
          </p:cNvCxnSpPr>
          <p:nvPr/>
        </p:nvCxnSpPr>
        <p:spPr>
          <a:xfrm>
            <a:off x="9693267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9E14F7B6-B841-7149-9275-DCB825A5D52E}"/>
              </a:ext>
            </a:extLst>
          </p:cNvPr>
          <p:cNvCxnSpPr>
            <a:cxnSpLocks/>
          </p:cNvCxnSpPr>
          <p:nvPr/>
        </p:nvCxnSpPr>
        <p:spPr>
          <a:xfrm>
            <a:off x="8895585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3A46EC9-7AC5-5441-AA50-B80F21428509}"/>
              </a:ext>
            </a:extLst>
          </p:cNvPr>
          <p:cNvCxnSpPr>
            <a:cxnSpLocks/>
            <a:stCxn id="68" idx="5"/>
            <a:endCxn id="97" idx="1"/>
          </p:cNvCxnSpPr>
          <p:nvPr/>
        </p:nvCxnSpPr>
        <p:spPr>
          <a:xfrm>
            <a:off x="8020902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63515DF2-9AEC-EB4F-B2CD-11BDCFDE199C}"/>
              </a:ext>
            </a:extLst>
          </p:cNvPr>
          <p:cNvCxnSpPr>
            <a:cxnSpLocks/>
            <a:stCxn id="59" idx="5"/>
            <a:endCxn id="97" idx="1"/>
          </p:cNvCxnSpPr>
          <p:nvPr/>
        </p:nvCxnSpPr>
        <p:spPr>
          <a:xfrm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83F5BEA3-8C67-2245-919B-28A45F7170D4}"/>
              </a:ext>
            </a:extLst>
          </p:cNvPr>
          <p:cNvCxnSpPr>
            <a:cxnSpLocks/>
            <a:stCxn id="23" idx="0"/>
            <a:endCxn id="15" idx="2"/>
          </p:cNvCxnSpPr>
          <p:nvPr/>
        </p:nvCxnSpPr>
        <p:spPr>
          <a:xfrm flipV="1">
            <a:off x="3607602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B9ED156A-15A7-4B40-8C07-1CFCA15DA0B9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V="1">
            <a:off x="4476099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1E4261E4-A7BA-A442-B6F8-8C8E6F3BD387}"/>
              </a:ext>
            </a:extLst>
          </p:cNvPr>
          <p:cNvCxnSpPr>
            <a:cxnSpLocks/>
            <a:stCxn id="41" idx="1"/>
            <a:endCxn id="28" idx="2"/>
          </p:cNvCxnSpPr>
          <p:nvPr/>
        </p:nvCxnSpPr>
        <p:spPr>
          <a:xfrm flipH="1" flipV="1">
            <a:off x="4476099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EE4777A4-0B41-844D-88D6-1A9AD7236A02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2739105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574E4F54-A0BC-1840-BFCF-FBA35F2966FF}"/>
              </a:ext>
            </a:extLst>
          </p:cNvPr>
          <p:cNvCxnSpPr>
            <a:cxnSpLocks/>
            <a:stCxn id="68" idx="1"/>
            <a:endCxn id="5" idx="2"/>
          </p:cNvCxnSpPr>
          <p:nvPr/>
        </p:nvCxnSpPr>
        <p:spPr>
          <a:xfrm flipH="1" flipV="1">
            <a:off x="2739105" y="1736995"/>
            <a:ext cx="51401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Box 399">
            <a:extLst>
              <a:ext uri="{FF2B5EF4-FFF2-40B4-BE49-F238E27FC236}">
                <a16:creationId xmlns:a16="http://schemas.microsoft.com/office/drawing/2014/main" id="{3411C5FE-D874-B748-82A9-559E34CDC077}"/>
              </a:ext>
            </a:extLst>
          </p:cNvPr>
          <p:cNvSpPr txBox="1"/>
          <p:nvPr/>
        </p:nvSpPr>
        <p:spPr>
          <a:xfrm>
            <a:off x="4953222" y="566928"/>
            <a:ext cx="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B-PER</a:t>
            </a:r>
          </a:p>
        </p:txBody>
      </p:sp>
      <p:sp>
        <p:nvSpPr>
          <p:cNvPr id="331" name="Up Arrow 330">
            <a:extLst>
              <a:ext uri="{FF2B5EF4-FFF2-40B4-BE49-F238E27FC236}">
                <a16:creationId xmlns:a16="http://schemas.microsoft.com/office/drawing/2014/main" id="{CCAF1141-0200-5846-8A14-02702F79263D}"/>
              </a:ext>
            </a:extLst>
          </p:cNvPr>
          <p:cNvSpPr/>
          <p:nvPr/>
        </p:nvSpPr>
        <p:spPr>
          <a:xfrm>
            <a:off x="3446493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Up Arrow 331">
            <a:extLst>
              <a:ext uri="{FF2B5EF4-FFF2-40B4-BE49-F238E27FC236}">
                <a16:creationId xmlns:a16="http://schemas.microsoft.com/office/drawing/2014/main" id="{04E65687-6C52-8046-A9F0-5BC950BEBA12}"/>
              </a:ext>
            </a:extLst>
          </p:cNvPr>
          <p:cNvSpPr/>
          <p:nvPr/>
        </p:nvSpPr>
        <p:spPr>
          <a:xfrm>
            <a:off x="4314990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Up Arrow 332">
            <a:extLst>
              <a:ext uri="{FF2B5EF4-FFF2-40B4-BE49-F238E27FC236}">
                <a16:creationId xmlns:a16="http://schemas.microsoft.com/office/drawing/2014/main" id="{4A5A0F70-1F43-9145-9AA3-F3231A675EC0}"/>
              </a:ext>
            </a:extLst>
          </p:cNvPr>
          <p:cNvSpPr/>
          <p:nvPr/>
        </p:nvSpPr>
        <p:spPr>
          <a:xfrm>
            <a:off x="5218894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Up Arrow 333">
            <a:extLst>
              <a:ext uri="{FF2B5EF4-FFF2-40B4-BE49-F238E27FC236}">
                <a16:creationId xmlns:a16="http://schemas.microsoft.com/office/drawing/2014/main" id="{31B1F673-E33B-0E4E-8E79-80DBE68938B1}"/>
              </a:ext>
            </a:extLst>
          </p:cNvPr>
          <p:cNvSpPr/>
          <p:nvPr/>
        </p:nvSpPr>
        <p:spPr>
          <a:xfrm>
            <a:off x="6885073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Up Arrow 335">
            <a:extLst>
              <a:ext uri="{FF2B5EF4-FFF2-40B4-BE49-F238E27FC236}">
                <a16:creationId xmlns:a16="http://schemas.microsoft.com/office/drawing/2014/main" id="{3836F2BC-7049-384C-B07D-A40C6B6B78A2}"/>
              </a:ext>
            </a:extLst>
          </p:cNvPr>
          <p:cNvSpPr/>
          <p:nvPr/>
        </p:nvSpPr>
        <p:spPr>
          <a:xfrm>
            <a:off x="7788978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Up Arrow 336">
            <a:extLst>
              <a:ext uri="{FF2B5EF4-FFF2-40B4-BE49-F238E27FC236}">
                <a16:creationId xmlns:a16="http://schemas.microsoft.com/office/drawing/2014/main" id="{6F2B34EF-22A8-AA4F-B85D-B82D634EA3A2}"/>
              </a:ext>
            </a:extLst>
          </p:cNvPr>
          <p:cNvSpPr/>
          <p:nvPr/>
        </p:nvSpPr>
        <p:spPr>
          <a:xfrm>
            <a:off x="8695976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2AAC4AB-1DDF-124A-AE15-9D97BCCCEFF7}"/>
              </a:ext>
            </a:extLst>
          </p:cNvPr>
          <p:cNvSpPr txBox="1"/>
          <p:nvPr/>
        </p:nvSpPr>
        <p:spPr>
          <a:xfrm>
            <a:off x="3180821" y="570699"/>
            <a:ext cx="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F2AB9FDF-2A03-DC43-AF81-24BB4B4ACCAC}"/>
              </a:ext>
            </a:extLst>
          </p:cNvPr>
          <p:cNvSpPr txBox="1"/>
          <p:nvPr/>
        </p:nvSpPr>
        <p:spPr>
          <a:xfrm>
            <a:off x="4049318" y="566928"/>
            <a:ext cx="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FD7C35C-4EE2-3246-A664-FFE13A8F37EE}"/>
              </a:ext>
            </a:extLst>
          </p:cNvPr>
          <p:cNvSpPr txBox="1"/>
          <p:nvPr/>
        </p:nvSpPr>
        <p:spPr>
          <a:xfrm>
            <a:off x="6626869" y="566928"/>
            <a:ext cx="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4F39D084-B52C-0543-89BE-42F0B18591AE}"/>
              </a:ext>
            </a:extLst>
          </p:cNvPr>
          <p:cNvSpPr txBox="1"/>
          <p:nvPr/>
        </p:nvSpPr>
        <p:spPr>
          <a:xfrm>
            <a:off x="7523306" y="566928"/>
            <a:ext cx="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E2C0D8E-7527-FD44-8FC5-F6C9CDA99A25}"/>
              </a:ext>
            </a:extLst>
          </p:cNvPr>
          <p:cNvSpPr txBox="1"/>
          <p:nvPr/>
        </p:nvSpPr>
        <p:spPr>
          <a:xfrm>
            <a:off x="8430304" y="566928"/>
            <a:ext cx="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B32FA171-DAAA-6748-B234-11AC6B2A02C1}"/>
              </a:ext>
            </a:extLst>
          </p:cNvPr>
          <p:cNvSpPr txBox="1"/>
          <p:nvPr/>
        </p:nvSpPr>
        <p:spPr>
          <a:xfrm>
            <a:off x="6015134" y="127533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C2DD482-C6BB-964F-BD7C-24A01D4ABDC4}"/>
              </a:ext>
            </a:extLst>
          </p:cNvPr>
          <p:cNvSpPr txBox="1"/>
          <p:nvPr/>
        </p:nvSpPr>
        <p:spPr>
          <a:xfrm>
            <a:off x="6015134" y="46966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88912B2-9CA6-6C41-84F0-17446422852A}"/>
              </a:ext>
            </a:extLst>
          </p:cNvPr>
          <p:cNvSpPr txBox="1"/>
          <p:nvPr/>
        </p:nvSpPr>
        <p:spPr>
          <a:xfrm>
            <a:off x="0" y="652773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By Jimmy Lin (</a:t>
            </a:r>
            <a:r>
              <a:rPr lang="en-US" sz="1400" dirty="0" err="1"/>
              <a:t>jimmylin@uwaterloo.ca</a:t>
            </a:r>
            <a:r>
              <a:rPr lang="en-US" sz="1400" dirty="0"/>
              <a:t>), released under Creative Commons Attribution 4.0 International (CC BY 4.0): https://</a:t>
            </a:r>
            <a:r>
              <a:rPr lang="en-US" sz="1400" dirty="0" err="1"/>
              <a:t>creativecommons.org</a:t>
            </a:r>
            <a:r>
              <a:rPr lang="en-US" sz="1400" dirty="0"/>
              <a:t>/licenses/by/4.0/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B91EBAFA-E739-DE46-B77B-DD3DDA3EFB65}"/>
              </a:ext>
            </a:extLst>
          </p:cNvPr>
          <p:cNvSpPr txBox="1"/>
          <p:nvPr/>
        </p:nvSpPr>
        <p:spPr>
          <a:xfrm>
            <a:off x="51760" y="39445"/>
            <a:ext cx="1035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of BERT for single-sentence sequence labeling tasks. Redrawn from Devlin et al. (NAACL 2019)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C10A7F25-112D-464A-959C-EF26FCF405CE}"/>
              </a:ext>
            </a:extLst>
          </p:cNvPr>
          <p:cNvSpPr txBox="1"/>
          <p:nvPr/>
        </p:nvSpPr>
        <p:spPr>
          <a:xfrm>
            <a:off x="5171442" y="5463512"/>
            <a:ext cx="210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</a:t>
            </a:r>
          </a:p>
        </p:txBody>
      </p:sp>
      <p:sp>
        <p:nvSpPr>
          <p:cNvPr id="356" name="Right Brace 355">
            <a:extLst>
              <a:ext uri="{FF2B5EF4-FFF2-40B4-BE49-F238E27FC236}">
                <a16:creationId xmlns:a16="http://schemas.microsoft.com/office/drawing/2014/main" id="{B3741CE8-BFC0-5148-A919-FDCE10B13B00}"/>
              </a:ext>
            </a:extLst>
          </p:cNvPr>
          <p:cNvSpPr/>
          <p:nvPr/>
        </p:nvSpPr>
        <p:spPr>
          <a:xfrm rot="5400000">
            <a:off x="6106441" y="2406931"/>
            <a:ext cx="216157" cy="5945360"/>
          </a:xfrm>
          <a:prstGeom prst="rightBrace">
            <a:avLst>
              <a:gd name="adj1" fmla="val 12222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D44FECDF-6488-0241-AB0D-4410D4A06EE2}"/>
              </a:ext>
            </a:extLst>
          </p:cNvPr>
          <p:cNvSpPr txBox="1"/>
          <p:nvPr/>
        </p:nvSpPr>
        <p:spPr>
          <a:xfrm>
            <a:off x="6012336" y="388618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743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40A8B8E6-D2AC-974A-B3BD-25BCBE59ABD6}"/>
              </a:ext>
            </a:extLst>
          </p:cNvPr>
          <p:cNvSpPr/>
          <p:nvPr/>
        </p:nvSpPr>
        <p:spPr>
          <a:xfrm>
            <a:off x="2093205" y="1117459"/>
            <a:ext cx="8236128" cy="3503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9AB87EBB-4636-7442-8205-CB4F2A0611EC}"/>
              </a:ext>
            </a:extLst>
          </p:cNvPr>
          <p:cNvCxnSpPr>
            <a:cxnSpLocks/>
            <a:stCxn id="23" idx="7"/>
            <a:endCxn id="91" idx="2"/>
          </p:cNvCxnSpPr>
          <p:nvPr/>
        </p:nvCxnSpPr>
        <p:spPr>
          <a:xfrm flipV="1">
            <a:off x="3678417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65817E6A-C7AA-264D-9720-90611999D16F}"/>
              </a:ext>
            </a:extLst>
          </p:cNvPr>
          <p:cNvCxnSpPr>
            <a:cxnSpLocks/>
            <a:stCxn id="59" idx="7"/>
            <a:endCxn id="91" idx="2"/>
          </p:cNvCxnSpPr>
          <p:nvPr/>
        </p:nvCxnSpPr>
        <p:spPr>
          <a:xfrm flipV="1">
            <a:off x="7152405" y="1736995"/>
            <a:ext cx="254086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1D1D37CB-FE22-3245-A795-ADB44764406D}"/>
              </a:ext>
            </a:extLst>
          </p:cNvPr>
          <p:cNvCxnSpPr>
            <a:cxnSpLocks/>
            <a:stCxn id="50" idx="7"/>
            <a:endCxn id="91" idx="2"/>
          </p:cNvCxnSpPr>
          <p:nvPr/>
        </p:nvCxnSpPr>
        <p:spPr>
          <a:xfrm flipV="1">
            <a:off x="6283908" y="1736995"/>
            <a:ext cx="340936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828EE6B8-D9E8-ED41-93BD-FA1CD2E8C4E4}"/>
              </a:ext>
            </a:extLst>
          </p:cNvPr>
          <p:cNvCxnSpPr>
            <a:cxnSpLocks/>
            <a:stCxn id="41" idx="7"/>
            <a:endCxn id="91" idx="2"/>
          </p:cNvCxnSpPr>
          <p:nvPr/>
        </p:nvCxnSpPr>
        <p:spPr>
          <a:xfrm flipV="1">
            <a:off x="5415411" y="1736995"/>
            <a:ext cx="427785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2AB8E010-5AB2-E844-8859-7B83022BA73B}"/>
              </a:ext>
            </a:extLst>
          </p:cNvPr>
          <p:cNvCxnSpPr>
            <a:cxnSpLocks/>
            <a:stCxn id="20" idx="7"/>
            <a:endCxn id="91" idx="2"/>
          </p:cNvCxnSpPr>
          <p:nvPr/>
        </p:nvCxnSpPr>
        <p:spPr>
          <a:xfrm flipV="1">
            <a:off x="2809920" y="1736995"/>
            <a:ext cx="688334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741343FD-C328-E44F-B694-AD9E46C07AB9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9693266" y="1736995"/>
            <a:ext cx="2" cy="3223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19EB9A5D-33C4-C945-A31E-79A8911EFE42}"/>
              </a:ext>
            </a:extLst>
          </p:cNvPr>
          <p:cNvCxnSpPr>
            <a:cxnSpLocks/>
            <a:stCxn id="86" idx="7"/>
            <a:endCxn id="91" idx="2"/>
          </p:cNvCxnSpPr>
          <p:nvPr/>
        </p:nvCxnSpPr>
        <p:spPr>
          <a:xfrm flipV="1">
            <a:off x="8895586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D28FEEDC-CADC-3748-B266-2CD47257695D}"/>
              </a:ext>
            </a:extLst>
          </p:cNvPr>
          <p:cNvCxnSpPr>
            <a:cxnSpLocks/>
            <a:stCxn id="86" idx="0"/>
            <a:endCxn id="82" idx="2"/>
          </p:cNvCxnSpPr>
          <p:nvPr/>
        </p:nvCxnSpPr>
        <p:spPr>
          <a:xfrm flipV="1">
            <a:off x="8824771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F28BE928-57C2-C345-B545-C4E82162D10D}"/>
              </a:ext>
            </a:extLst>
          </p:cNvPr>
          <p:cNvCxnSpPr>
            <a:cxnSpLocks/>
            <a:stCxn id="95" idx="1"/>
            <a:endCxn id="82" idx="2"/>
          </p:cNvCxnSpPr>
          <p:nvPr/>
        </p:nvCxnSpPr>
        <p:spPr>
          <a:xfrm flipH="1" flipV="1">
            <a:off x="8824771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CDAB42B0-BF29-4648-A579-45721D21BF0B}"/>
              </a:ext>
            </a:extLst>
          </p:cNvPr>
          <p:cNvCxnSpPr>
            <a:cxnSpLocks/>
            <a:stCxn id="23" idx="7"/>
            <a:endCxn id="82" idx="2"/>
          </p:cNvCxnSpPr>
          <p:nvPr/>
        </p:nvCxnSpPr>
        <p:spPr>
          <a:xfrm flipV="1">
            <a:off x="3678417" y="1736995"/>
            <a:ext cx="5146354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0943C7A5-CD6D-7D43-A5D7-B18C0A08CA91}"/>
              </a:ext>
            </a:extLst>
          </p:cNvPr>
          <p:cNvCxnSpPr>
            <a:cxnSpLocks/>
            <a:stCxn id="59" idx="7"/>
            <a:endCxn id="82" idx="2"/>
          </p:cNvCxnSpPr>
          <p:nvPr/>
        </p:nvCxnSpPr>
        <p:spPr>
          <a:xfrm flipV="1">
            <a:off x="7152405" y="1736995"/>
            <a:ext cx="16723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C5EE2717-E649-8147-8E07-963A385C87ED}"/>
              </a:ext>
            </a:extLst>
          </p:cNvPr>
          <p:cNvCxnSpPr>
            <a:cxnSpLocks/>
            <a:stCxn id="50" idx="7"/>
            <a:endCxn id="82" idx="2"/>
          </p:cNvCxnSpPr>
          <p:nvPr/>
        </p:nvCxnSpPr>
        <p:spPr>
          <a:xfrm flipV="1">
            <a:off x="6283908" y="1736995"/>
            <a:ext cx="254086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7F862597-F33F-0048-8AB9-853939BB0061}"/>
              </a:ext>
            </a:extLst>
          </p:cNvPr>
          <p:cNvCxnSpPr>
            <a:cxnSpLocks/>
            <a:stCxn id="41" idx="7"/>
            <a:endCxn id="82" idx="2"/>
          </p:cNvCxnSpPr>
          <p:nvPr/>
        </p:nvCxnSpPr>
        <p:spPr>
          <a:xfrm flipV="1">
            <a:off x="5415411" y="1736995"/>
            <a:ext cx="340936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7B8DB479-54D8-3446-AD51-A173D10552F8}"/>
              </a:ext>
            </a:extLst>
          </p:cNvPr>
          <p:cNvCxnSpPr>
            <a:cxnSpLocks/>
            <a:stCxn id="20" idx="7"/>
            <a:endCxn id="82" idx="2"/>
          </p:cNvCxnSpPr>
          <p:nvPr/>
        </p:nvCxnSpPr>
        <p:spPr>
          <a:xfrm flipV="1">
            <a:off x="2809920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8291159E-1ADF-8343-925C-033461ED15D1}"/>
              </a:ext>
            </a:extLst>
          </p:cNvPr>
          <p:cNvCxnSpPr>
            <a:cxnSpLocks/>
            <a:stCxn id="86" idx="1"/>
            <a:endCxn id="55" idx="2"/>
          </p:cNvCxnSpPr>
          <p:nvPr/>
        </p:nvCxnSpPr>
        <p:spPr>
          <a:xfrm flipH="1" flipV="1">
            <a:off x="7081590" y="1736995"/>
            <a:ext cx="167236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F8C241AE-63CC-D644-A0E4-ABBBFA60C907}"/>
              </a:ext>
            </a:extLst>
          </p:cNvPr>
          <p:cNvCxnSpPr>
            <a:cxnSpLocks/>
            <a:stCxn id="95" idx="1"/>
            <a:endCxn id="55" idx="2"/>
          </p:cNvCxnSpPr>
          <p:nvPr/>
        </p:nvCxnSpPr>
        <p:spPr>
          <a:xfrm flipH="1" flipV="1">
            <a:off x="7081590" y="1736995"/>
            <a:ext cx="254086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C49B6F19-373D-B54A-8299-47999867FC60}"/>
              </a:ext>
            </a:extLst>
          </p:cNvPr>
          <p:cNvCxnSpPr>
            <a:cxnSpLocks/>
            <a:stCxn id="23" idx="7"/>
            <a:endCxn id="55" idx="2"/>
          </p:cNvCxnSpPr>
          <p:nvPr/>
        </p:nvCxnSpPr>
        <p:spPr>
          <a:xfrm flipV="1">
            <a:off x="3678417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EFEE780-8CDF-8448-A819-25D9F43DECC9}"/>
              </a:ext>
            </a:extLst>
          </p:cNvPr>
          <p:cNvCxnSpPr>
            <a:cxnSpLocks/>
            <a:stCxn id="20" idx="7"/>
            <a:endCxn id="55" idx="2"/>
          </p:cNvCxnSpPr>
          <p:nvPr/>
        </p:nvCxnSpPr>
        <p:spPr>
          <a:xfrm flipV="1">
            <a:off x="2809920" y="1736995"/>
            <a:ext cx="427167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5712F557-8187-704C-8D17-BB2B891F5F1E}"/>
              </a:ext>
            </a:extLst>
          </p:cNvPr>
          <p:cNvCxnSpPr>
            <a:cxnSpLocks/>
            <a:stCxn id="41" idx="7"/>
            <a:endCxn id="55" idx="2"/>
          </p:cNvCxnSpPr>
          <p:nvPr/>
        </p:nvCxnSpPr>
        <p:spPr>
          <a:xfrm flipV="1">
            <a:off x="5415411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200BDE0A-485E-DD42-9CFD-52E6BB8D21D1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6283907" y="1736995"/>
            <a:ext cx="797683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B5303A99-092D-0241-BC98-CED55B349BBA}"/>
              </a:ext>
            </a:extLst>
          </p:cNvPr>
          <p:cNvCxnSpPr>
            <a:cxnSpLocks/>
            <a:stCxn id="59" idx="0"/>
            <a:endCxn id="55" idx="2"/>
          </p:cNvCxnSpPr>
          <p:nvPr/>
        </p:nvCxnSpPr>
        <p:spPr>
          <a:xfrm flipV="1">
            <a:off x="7081590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A8C6753A-415F-2C4C-A2DB-B08C16573465}"/>
              </a:ext>
            </a:extLst>
          </p:cNvPr>
          <p:cNvCxnSpPr>
            <a:cxnSpLocks/>
            <a:stCxn id="41" idx="7"/>
            <a:endCxn id="46" idx="2"/>
          </p:cNvCxnSpPr>
          <p:nvPr/>
        </p:nvCxnSpPr>
        <p:spPr>
          <a:xfrm flipV="1">
            <a:off x="5415411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B82DDEDF-97FA-A54E-9B5C-2C96B14AED20}"/>
              </a:ext>
            </a:extLst>
          </p:cNvPr>
          <p:cNvCxnSpPr>
            <a:cxnSpLocks/>
            <a:stCxn id="86" idx="1"/>
            <a:endCxn id="46" idx="2"/>
          </p:cNvCxnSpPr>
          <p:nvPr/>
        </p:nvCxnSpPr>
        <p:spPr>
          <a:xfrm flipH="1" flipV="1">
            <a:off x="6213093" y="1736995"/>
            <a:ext cx="254086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553C8048-A9B3-6B40-B430-E1D859B1663D}"/>
              </a:ext>
            </a:extLst>
          </p:cNvPr>
          <p:cNvCxnSpPr>
            <a:cxnSpLocks/>
            <a:stCxn id="59" idx="1"/>
            <a:endCxn id="46" idx="2"/>
          </p:cNvCxnSpPr>
          <p:nvPr/>
        </p:nvCxnSpPr>
        <p:spPr>
          <a:xfrm flipH="1" flipV="1">
            <a:off x="6213093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EA93BEFB-A0AA-6C49-9DD2-7486ADC615FD}"/>
              </a:ext>
            </a:extLst>
          </p:cNvPr>
          <p:cNvCxnSpPr>
            <a:cxnSpLocks/>
            <a:stCxn id="95" idx="1"/>
            <a:endCxn id="46" idx="2"/>
          </p:cNvCxnSpPr>
          <p:nvPr/>
        </p:nvCxnSpPr>
        <p:spPr>
          <a:xfrm flipH="1" flipV="1">
            <a:off x="6213093" y="1736995"/>
            <a:ext cx="340935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71960F6C-3821-7842-B0C8-5DE19CF848BA}"/>
              </a:ext>
            </a:extLst>
          </p:cNvPr>
          <p:cNvCxnSpPr>
            <a:cxnSpLocks/>
            <a:stCxn id="23" idx="7"/>
            <a:endCxn id="46" idx="2"/>
          </p:cNvCxnSpPr>
          <p:nvPr/>
        </p:nvCxnSpPr>
        <p:spPr>
          <a:xfrm flipV="1">
            <a:off x="3678417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8C9EB876-C7D4-A544-9A3A-92E4096514A3}"/>
              </a:ext>
            </a:extLst>
          </p:cNvPr>
          <p:cNvCxnSpPr>
            <a:cxnSpLocks/>
            <a:stCxn id="20" idx="7"/>
            <a:endCxn id="46" idx="2"/>
          </p:cNvCxnSpPr>
          <p:nvPr/>
        </p:nvCxnSpPr>
        <p:spPr>
          <a:xfrm flipV="1">
            <a:off x="2809920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0A476670-B204-224E-BA86-343B601F0B0A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6213093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D95B8880-9058-CB41-8253-F4532284EC71}"/>
              </a:ext>
            </a:extLst>
          </p:cNvPr>
          <p:cNvCxnSpPr>
            <a:cxnSpLocks/>
            <a:stCxn id="50" idx="1"/>
            <a:endCxn id="37" idx="2"/>
          </p:cNvCxnSpPr>
          <p:nvPr/>
        </p:nvCxnSpPr>
        <p:spPr>
          <a:xfrm flipH="1" flipV="1">
            <a:off x="5344596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22615664-7DF6-8B43-AC79-7F9A23EC32CC}"/>
              </a:ext>
            </a:extLst>
          </p:cNvPr>
          <p:cNvCxnSpPr>
            <a:cxnSpLocks/>
            <a:stCxn id="95" idx="1"/>
            <a:endCxn id="37" idx="2"/>
          </p:cNvCxnSpPr>
          <p:nvPr/>
        </p:nvCxnSpPr>
        <p:spPr>
          <a:xfrm flipH="1" flipV="1">
            <a:off x="5344596" y="1736995"/>
            <a:ext cx="427785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05B4CA05-1B39-1442-9B9A-581C7ACFF11B}"/>
              </a:ext>
            </a:extLst>
          </p:cNvPr>
          <p:cNvCxnSpPr>
            <a:cxnSpLocks/>
            <a:stCxn id="86" idx="1"/>
            <a:endCxn id="37" idx="2"/>
          </p:cNvCxnSpPr>
          <p:nvPr/>
        </p:nvCxnSpPr>
        <p:spPr>
          <a:xfrm flipH="1" flipV="1">
            <a:off x="5344596" y="1736995"/>
            <a:ext cx="340935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65AF6391-3068-924D-8191-B6AD90285571}"/>
              </a:ext>
            </a:extLst>
          </p:cNvPr>
          <p:cNvCxnSpPr>
            <a:cxnSpLocks/>
            <a:stCxn id="59" idx="1"/>
            <a:endCxn id="37" idx="2"/>
          </p:cNvCxnSpPr>
          <p:nvPr/>
        </p:nvCxnSpPr>
        <p:spPr>
          <a:xfrm flipH="1" flipV="1">
            <a:off x="5344596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83009D75-A936-0A40-8011-6840FA0664B7}"/>
              </a:ext>
            </a:extLst>
          </p:cNvPr>
          <p:cNvCxnSpPr>
            <a:cxnSpLocks/>
            <a:stCxn id="23" idx="7"/>
            <a:endCxn id="37" idx="2"/>
          </p:cNvCxnSpPr>
          <p:nvPr/>
        </p:nvCxnSpPr>
        <p:spPr>
          <a:xfrm flipV="1">
            <a:off x="3678417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87E099F0-A2EA-C949-BE1F-7AB261C46C6C}"/>
              </a:ext>
            </a:extLst>
          </p:cNvPr>
          <p:cNvCxnSpPr>
            <a:cxnSpLocks/>
            <a:stCxn id="20" idx="7"/>
            <a:endCxn id="37" idx="2"/>
          </p:cNvCxnSpPr>
          <p:nvPr/>
        </p:nvCxnSpPr>
        <p:spPr>
          <a:xfrm flipV="1">
            <a:off x="2809920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546645D3-3354-3E4D-A4D8-1C1D64FD6AF3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V="1">
            <a:off x="5344596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AFD8A3FA-6506-DA4B-8856-FB119F29680B}"/>
              </a:ext>
            </a:extLst>
          </p:cNvPr>
          <p:cNvCxnSpPr>
            <a:cxnSpLocks/>
            <a:stCxn id="20" idx="7"/>
            <a:endCxn id="15" idx="2"/>
          </p:cNvCxnSpPr>
          <p:nvPr/>
        </p:nvCxnSpPr>
        <p:spPr>
          <a:xfrm flipV="1">
            <a:off x="2809920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F442B8BA-692A-1F47-9C6C-A9831E69108A}"/>
              </a:ext>
            </a:extLst>
          </p:cNvPr>
          <p:cNvCxnSpPr>
            <a:cxnSpLocks/>
            <a:stCxn id="41" idx="1"/>
            <a:endCxn id="15" idx="2"/>
          </p:cNvCxnSpPr>
          <p:nvPr/>
        </p:nvCxnSpPr>
        <p:spPr>
          <a:xfrm flipH="1" flipV="1">
            <a:off x="3607602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61FCACD5-C945-734D-B9B5-7D94F06F6A70}"/>
              </a:ext>
            </a:extLst>
          </p:cNvPr>
          <p:cNvCxnSpPr>
            <a:cxnSpLocks/>
            <a:stCxn id="50" idx="1"/>
            <a:endCxn id="15" idx="2"/>
          </p:cNvCxnSpPr>
          <p:nvPr/>
        </p:nvCxnSpPr>
        <p:spPr>
          <a:xfrm flipH="1" flipV="1">
            <a:off x="3607602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76712F3D-F0D8-8041-80D7-E592FEB2D0FE}"/>
              </a:ext>
            </a:extLst>
          </p:cNvPr>
          <p:cNvCxnSpPr>
            <a:cxnSpLocks/>
            <a:stCxn id="59" idx="1"/>
            <a:endCxn id="15" idx="2"/>
          </p:cNvCxnSpPr>
          <p:nvPr/>
        </p:nvCxnSpPr>
        <p:spPr>
          <a:xfrm flipH="1" flipV="1">
            <a:off x="3607602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05C3AE0D-FA3C-CB41-B9D7-9BD4DCAFC7A7}"/>
              </a:ext>
            </a:extLst>
          </p:cNvPr>
          <p:cNvCxnSpPr>
            <a:cxnSpLocks/>
            <a:stCxn id="86" idx="1"/>
            <a:endCxn id="15" idx="2"/>
          </p:cNvCxnSpPr>
          <p:nvPr/>
        </p:nvCxnSpPr>
        <p:spPr>
          <a:xfrm flipH="1" flipV="1">
            <a:off x="3607602" y="1736995"/>
            <a:ext cx="514635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EB137B92-9D55-D84C-9904-A4EB81A6D5D8}"/>
              </a:ext>
            </a:extLst>
          </p:cNvPr>
          <p:cNvCxnSpPr>
            <a:cxnSpLocks/>
            <a:stCxn id="95" idx="1"/>
            <a:endCxn id="15" idx="2"/>
          </p:cNvCxnSpPr>
          <p:nvPr/>
        </p:nvCxnSpPr>
        <p:spPr>
          <a:xfrm flipH="1" flipV="1">
            <a:off x="3607602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935250BD-9632-9645-BD7E-C64B8EA81256}"/>
              </a:ext>
            </a:extLst>
          </p:cNvPr>
          <p:cNvCxnSpPr>
            <a:cxnSpLocks/>
            <a:stCxn id="86" idx="1"/>
            <a:endCxn id="5" idx="2"/>
          </p:cNvCxnSpPr>
          <p:nvPr/>
        </p:nvCxnSpPr>
        <p:spPr>
          <a:xfrm flipH="1" flipV="1">
            <a:off x="2739105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6FBBF919-9B00-B44A-9EBD-80FEA3F19050}"/>
              </a:ext>
            </a:extLst>
          </p:cNvPr>
          <p:cNvCxnSpPr>
            <a:cxnSpLocks/>
            <a:stCxn id="95" idx="1"/>
            <a:endCxn id="5" idx="2"/>
          </p:cNvCxnSpPr>
          <p:nvPr/>
        </p:nvCxnSpPr>
        <p:spPr>
          <a:xfrm flipH="1" flipV="1">
            <a:off x="2739105" y="1736995"/>
            <a:ext cx="688334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3D2E165-F6D4-F84E-91BE-AB7A5C9896F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739105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1B379D51-5640-4849-82A9-B8822349AB2E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739105" y="1736995"/>
            <a:ext cx="42716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A42EA712-3673-244D-9F12-CF77FE274EBD}"/>
              </a:ext>
            </a:extLst>
          </p:cNvPr>
          <p:cNvCxnSpPr>
            <a:cxnSpLocks/>
            <a:stCxn id="41" idx="1"/>
            <a:endCxn id="5" idx="2"/>
          </p:cNvCxnSpPr>
          <p:nvPr/>
        </p:nvCxnSpPr>
        <p:spPr>
          <a:xfrm flipH="1" flipV="1">
            <a:off x="2739105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FF49A451-CBC7-3C44-BD60-1212C62173B0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2739105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99DED64-4DD2-2E4D-8F6F-D277484A6001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B17DD73-F520-5F4E-BB9D-2B1D48BA52E4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681253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6E396501-328C-B74F-8F71-4063F8199BEA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415411" y="2875319"/>
            <a:ext cx="420704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3E7D30-BCCD-D248-9A6D-ACF0BF710ED5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3678417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9C01C45-B731-1246-B385-B6DF316346B8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2809920" y="2875319"/>
            <a:ext cx="681253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CFFDBBC-F5AF-0B4F-AE69-4F82C5A345F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809920" y="2875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098D0B-4F3A-2643-AAFD-93F17E9BD2B2}"/>
              </a:ext>
            </a:extLst>
          </p:cNvPr>
          <p:cNvCxnSpPr>
            <a:cxnSpLocks/>
            <a:stCxn id="8" idx="5"/>
            <a:endCxn id="14" idx="0"/>
          </p:cNvCxnSpPr>
          <p:nvPr/>
        </p:nvCxnSpPr>
        <p:spPr>
          <a:xfrm>
            <a:off x="2809921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992C6D3-05E4-4346-8A90-7F8E6FB834C9}"/>
              </a:ext>
            </a:extLst>
          </p:cNvPr>
          <p:cNvCxnSpPr>
            <a:cxnSpLocks/>
            <a:stCxn id="24" idx="4"/>
            <a:endCxn id="14" idx="0"/>
          </p:cNvCxnSpPr>
          <p:nvPr/>
        </p:nvCxnSpPr>
        <p:spPr>
          <a:xfrm flipH="1">
            <a:off x="3607602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D8DD706-7A68-EA45-B888-0F4177E9CFDD}"/>
              </a:ext>
            </a:extLst>
          </p:cNvPr>
          <p:cNvCxnSpPr>
            <a:cxnSpLocks/>
            <a:stCxn id="42" idx="3"/>
            <a:endCxn id="14" idx="0"/>
          </p:cNvCxnSpPr>
          <p:nvPr/>
        </p:nvCxnSpPr>
        <p:spPr>
          <a:xfrm flipH="1">
            <a:off x="3607602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8F67441-037A-B141-AC9F-04412CFA8442}"/>
              </a:ext>
            </a:extLst>
          </p:cNvPr>
          <p:cNvCxnSpPr>
            <a:cxnSpLocks/>
            <a:stCxn id="51" idx="3"/>
            <a:endCxn id="14" idx="0"/>
          </p:cNvCxnSpPr>
          <p:nvPr/>
        </p:nvCxnSpPr>
        <p:spPr>
          <a:xfrm flipH="1">
            <a:off x="3607602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827B1E1-4128-CA47-AA47-55C73303B7C8}"/>
              </a:ext>
            </a:extLst>
          </p:cNvPr>
          <p:cNvCxnSpPr>
            <a:cxnSpLocks/>
            <a:stCxn id="60" idx="3"/>
            <a:endCxn id="14" idx="0"/>
          </p:cNvCxnSpPr>
          <p:nvPr/>
        </p:nvCxnSpPr>
        <p:spPr>
          <a:xfrm flipH="1">
            <a:off x="3607602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2FA012A-6997-EE45-B3E4-B785BD110834}"/>
              </a:ext>
            </a:extLst>
          </p:cNvPr>
          <p:cNvCxnSpPr>
            <a:cxnSpLocks/>
            <a:stCxn id="87" idx="3"/>
            <a:endCxn id="14" idx="0"/>
          </p:cNvCxnSpPr>
          <p:nvPr/>
        </p:nvCxnSpPr>
        <p:spPr>
          <a:xfrm flipH="1">
            <a:off x="3607602" y="3513186"/>
            <a:ext cx="5146354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05913C-BE8B-7548-B2CC-EE454C13A2C9}"/>
              </a:ext>
            </a:extLst>
          </p:cNvPr>
          <p:cNvCxnSpPr>
            <a:cxnSpLocks/>
            <a:stCxn id="96" idx="3"/>
            <a:endCxn id="14" idx="0"/>
          </p:cNvCxnSpPr>
          <p:nvPr/>
        </p:nvCxnSpPr>
        <p:spPr>
          <a:xfrm flipH="1">
            <a:off x="3607602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7607323-0E59-3740-A143-166DFFC41B48}"/>
              </a:ext>
            </a:extLst>
          </p:cNvPr>
          <p:cNvCxnSpPr>
            <a:cxnSpLocks/>
            <a:stCxn id="96" idx="3"/>
            <a:endCxn id="36" idx="0"/>
          </p:cNvCxnSpPr>
          <p:nvPr/>
        </p:nvCxnSpPr>
        <p:spPr>
          <a:xfrm flipH="1">
            <a:off x="5344596" y="3513186"/>
            <a:ext cx="427785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EABF1B5-8062-204B-82E6-AE72019C53B4}"/>
              </a:ext>
            </a:extLst>
          </p:cNvPr>
          <p:cNvCxnSpPr>
            <a:cxnSpLocks/>
            <a:stCxn id="87" idx="3"/>
            <a:endCxn id="36" idx="0"/>
          </p:cNvCxnSpPr>
          <p:nvPr/>
        </p:nvCxnSpPr>
        <p:spPr>
          <a:xfrm flipH="1">
            <a:off x="5344596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3450D10-6915-D246-9B93-C7C7294D57A2}"/>
              </a:ext>
            </a:extLst>
          </p:cNvPr>
          <p:cNvCxnSpPr>
            <a:cxnSpLocks/>
            <a:stCxn id="60" idx="3"/>
            <a:endCxn id="36" idx="0"/>
          </p:cNvCxnSpPr>
          <p:nvPr/>
        </p:nvCxnSpPr>
        <p:spPr>
          <a:xfrm flipH="1">
            <a:off x="5344596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0F8609D-E8D5-6C48-91DE-7EE0FE3EF25A}"/>
              </a:ext>
            </a:extLst>
          </p:cNvPr>
          <p:cNvCxnSpPr>
            <a:cxnSpLocks/>
            <a:stCxn id="51" idx="3"/>
            <a:endCxn id="36" idx="0"/>
          </p:cNvCxnSpPr>
          <p:nvPr/>
        </p:nvCxnSpPr>
        <p:spPr>
          <a:xfrm flipH="1">
            <a:off x="5344596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99D920-3639-ED43-AD50-3B5DE3FF61B6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 flipH="1">
            <a:off x="5344596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C399C0E-E9FE-1743-9A18-4AFC02124B97}"/>
              </a:ext>
            </a:extLst>
          </p:cNvPr>
          <p:cNvCxnSpPr>
            <a:cxnSpLocks/>
            <a:stCxn id="24" idx="5"/>
            <a:endCxn id="36" idx="0"/>
          </p:cNvCxnSpPr>
          <p:nvPr/>
        </p:nvCxnSpPr>
        <p:spPr>
          <a:xfrm>
            <a:off x="3678418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8868B68-C54B-DF4B-A5FF-264382A66458}"/>
              </a:ext>
            </a:extLst>
          </p:cNvPr>
          <p:cNvCxnSpPr>
            <a:cxnSpLocks/>
            <a:stCxn id="8" idx="5"/>
            <a:endCxn id="36" idx="0"/>
          </p:cNvCxnSpPr>
          <p:nvPr/>
        </p:nvCxnSpPr>
        <p:spPr>
          <a:xfrm>
            <a:off x="2809921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810130D-6C2C-4543-9484-425186D355A5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2739105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BF5EC81-17E4-A244-9DFA-646092792A8F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 flipH="1">
            <a:off x="2739105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ADAEBAA-B356-2241-ACDD-4A66111A1B3F}"/>
              </a:ext>
            </a:extLst>
          </p:cNvPr>
          <p:cNvCxnSpPr>
            <a:cxnSpLocks/>
            <a:stCxn id="42" idx="3"/>
            <a:endCxn id="4" idx="0"/>
          </p:cNvCxnSpPr>
          <p:nvPr/>
        </p:nvCxnSpPr>
        <p:spPr>
          <a:xfrm flipH="1">
            <a:off x="2739105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18FE660-92B3-184D-BAD8-D4320507A6AD}"/>
              </a:ext>
            </a:extLst>
          </p:cNvPr>
          <p:cNvCxnSpPr>
            <a:cxnSpLocks/>
            <a:stCxn id="51" idx="3"/>
            <a:endCxn id="4" idx="0"/>
          </p:cNvCxnSpPr>
          <p:nvPr/>
        </p:nvCxnSpPr>
        <p:spPr>
          <a:xfrm flipH="1">
            <a:off x="2739105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6E55117-B9DF-7043-91C5-33F800C25413}"/>
              </a:ext>
            </a:extLst>
          </p:cNvPr>
          <p:cNvCxnSpPr>
            <a:cxnSpLocks/>
            <a:stCxn id="60" idx="3"/>
            <a:endCxn id="4" idx="0"/>
          </p:cNvCxnSpPr>
          <p:nvPr/>
        </p:nvCxnSpPr>
        <p:spPr>
          <a:xfrm flipH="1">
            <a:off x="2739105" y="3513186"/>
            <a:ext cx="427167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C1D6363-19B4-AE4D-B77E-22ABB5F3EAF9}"/>
              </a:ext>
            </a:extLst>
          </p:cNvPr>
          <p:cNvCxnSpPr>
            <a:cxnSpLocks/>
            <a:stCxn id="87" idx="3"/>
            <a:endCxn id="4" idx="0"/>
          </p:cNvCxnSpPr>
          <p:nvPr/>
        </p:nvCxnSpPr>
        <p:spPr>
          <a:xfrm flipH="1">
            <a:off x="2739105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01AC809-721F-9446-9E08-C754CE82F7DA}"/>
              </a:ext>
            </a:extLst>
          </p:cNvPr>
          <p:cNvCxnSpPr>
            <a:cxnSpLocks/>
            <a:stCxn id="96" idx="3"/>
            <a:endCxn id="4" idx="0"/>
          </p:cNvCxnSpPr>
          <p:nvPr/>
        </p:nvCxnSpPr>
        <p:spPr>
          <a:xfrm flipH="1">
            <a:off x="2739105" y="3513186"/>
            <a:ext cx="688334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55C1D97-B658-E143-AF7D-7067336D8B8D}"/>
              </a:ext>
            </a:extLst>
          </p:cNvPr>
          <p:cNvCxnSpPr>
            <a:cxnSpLocks/>
            <a:stCxn id="51" idx="4"/>
            <a:endCxn id="45" idx="0"/>
          </p:cNvCxnSpPr>
          <p:nvPr/>
        </p:nvCxnSpPr>
        <p:spPr>
          <a:xfrm flipH="1">
            <a:off x="6213093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EE9B770-0E03-D440-9782-A6DA1F1AB7C0}"/>
              </a:ext>
            </a:extLst>
          </p:cNvPr>
          <p:cNvCxnSpPr>
            <a:cxnSpLocks/>
            <a:stCxn id="60" idx="3"/>
            <a:endCxn id="45" idx="0"/>
          </p:cNvCxnSpPr>
          <p:nvPr/>
        </p:nvCxnSpPr>
        <p:spPr>
          <a:xfrm flipH="1">
            <a:off x="6213093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765346D-8163-F54F-9730-5A6FA28BDBC2}"/>
              </a:ext>
            </a:extLst>
          </p:cNvPr>
          <p:cNvCxnSpPr>
            <a:cxnSpLocks/>
            <a:stCxn id="87" idx="3"/>
            <a:endCxn id="45" idx="0"/>
          </p:cNvCxnSpPr>
          <p:nvPr/>
        </p:nvCxnSpPr>
        <p:spPr>
          <a:xfrm flipH="1">
            <a:off x="6213093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466A61D-BC4A-E147-B88D-26E532925702}"/>
              </a:ext>
            </a:extLst>
          </p:cNvPr>
          <p:cNvCxnSpPr>
            <a:cxnSpLocks/>
            <a:stCxn id="96" idx="3"/>
            <a:endCxn id="45" idx="0"/>
          </p:cNvCxnSpPr>
          <p:nvPr/>
        </p:nvCxnSpPr>
        <p:spPr>
          <a:xfrm flipH="1">
            <a:off x="6213093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41BE285-D11C-B848-9329-E2C9443EC452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5415412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C68F25DD-9A86-7147-AF09-2EC9F0444DB1}"/>
              </a:ext>
            </a:extLst>
          </p:cNvPr>
          <p:cNvCxnSpPr>
            <a:cxnSpLocks/>
            <a:stCxn id="24" idx="5"/>
            <a:endCxn id="45" idx="0"/>
          </p:cNvCxnSpPr>
          <p:nvPr/>
        </p:nvCxnSpPr>
        <p:spPr>
          <a:xfrm>
            <a:off x="3678418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0157583-C252-4941-8D91-6B57CBBD42A0}"/>
              </a:ext>
            </a:extLst>
          </p:cNvPr>
          <p:cNvCxnSpPr>
            <a:cxnSpLocks/>
            <a:stCxn id="8" idx="5"/>
            <a:endCxn id="45" idx="0"/>
          </p:cNvCxnSpPr>
          <p:nvPr/>
        </p:nvCxnSpPr>
        <p:spPr>
          <a:xfrm>
            <a:off x="2809921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4883986-90BF-EB44-B19A-26B637A8A64D}"/>
              </a:ext>
            </a:extLst>
          </p:cNvPr>
          <p:cNvCxnSpPr>
            <a:cxnSpLocks/>
            <a:stCxn id="87" idx="4"/>
            <a:endCxn id="81" idx="0"/>
          </p:cNvCxnSpPr>
          <p:nvPr/>
        </p:nvCxnSpPr>
        <p:spPr>
          <a:xfrm flipH="1">
            <a:off x="8824771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CAB80EA-AD7D-5747-B202-10E335DD4FC2}"/>
              </a:ext>
            </a:extLst>
          </p:cNvPr>
          <p:cNvCxnSpPr>
            <a:cxnSpLocks/>
            <a:stCxn id="96" idx="3"/>
            <a:endCxn id="81" idx="0"/>
          </p:cNvCxnSpPr>
          <p:nvPr/>
        </p:nvCxnSpPr>
        <p:spPr>
          <a:xfrm flipH="1">
            <a:off x="8824771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82CA3DA-2484-D548-A978-89E24F0E6483}"/>
              </a:ext>
            </a:extLst>
          </p:cNvPr>
          <p:cNvCxnSpPr>
            <a:cxnSpLocks/>
            <a:stCxn id="60" idx="5"/>
            <a:endCxn id="81" idx="0"/>
          </p:cNvCxnSpPr>
          <p:nvPr/>
        </p:nvCxnSpPr>
        <p:spPr>
          <a:xfrm>
            <a:off x="7152406" y="3513186"/>
            <a:ext cx="167236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B0FC46B-1CE5-CC4D-9A8C-6AB0876E804A}"/>
              </a:ext>
            </a:extLst>
          </p:cNvPr>
          <p:cNvCxnSpPr>
            <a:cxnSpLocks/>
            <a:stCxn id="51" idx="5"/>
            <a:endCxn id="81" idx="0"/>
          </p:cNvCxnSpPr>
          <p:nvPr/>
        </p:nvCxnSpPr>
        <p:spPr>
          <a:xfrm>
            <a:off x="6283909" y="3513186"/>
            <a:ext cx="254086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4EF872E-211C-214F-9F7A-54EDA6F599F1}"/>
              </a:ext>
            </a:extLst>
          </p:cNvPr>
          <p:cNvCxnSpPr>
            <a:cxnSpLocks/>
            <a:stCxn id="42" idx="5"/>
            <a:endCxn id="81" idx="0"/>
          </p:cNvCxnSpPr>
          <p:nvPr/>
        </p:nvCxnSpPr>
        <p:spPr>
          <a:xfrm>
            <a:off x="5415412" y="3513186"/>
            <a:ext cx="340935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D1E1A054-A061-0D4E-AE69-25E7FC76A766}"/>
              </a:ext>
            </a:extLst>
          </p:cNvPr>
          <p:cNvCxnSpPr>
            <a:cxnSpLocks/>
            <a:stCxn id="24" idx="5"/>
            <a:endCxn id="81" idx="0"/>
          </p:cNvCxnSpPr>
          <p:nvPr/>
        </p:nvCxnSpPr>
        <p:spPr>
          <a:xfrm>
            <a:off x="3678418" y="3513186"/>
            <a:ext cx="514635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DBAAE10-A36A-AD40-8205-D17AA5415360}"/>
              </a:ext>
            </a:extLst>
          </p:cNvPr>
          <p:cNvCxnSpPr>
            <a:cxnSpLocks/>
            <a:stCxn id="8" idx="5"/>
            <a:endCxn id="81" idx="0"/>
          </p:cNvCxnSpPr>
          <p:nvPr/>
        </p:nvCxnSpPr>
        <p:spPr>
          <a:xfrm>
            <a:off x="2809921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ADA4BF0-57DD-8B40-99CD-95D6993B92A0}"/>
              </a:ext>
            </a:extLst>
          </p:cNvPr>
          <p:cNvCxnSpPr>
            <a:cxnSpLocks/>
            <a:stCxn id="60" idx="4"/>
            <a:endCxn id="54" idx="0"/>
          </p:cNvCxnSpPr>
          <p:nvPr/>
        </p:nvCxnSpPr>
        <p:spPr>
          <a:xfrm flipH="1">
            <a:off x="7081590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6E14827-C8A6-EB48-B4AE-40A9C3498918}"/>
              </a:ext>
            </a:extLst>
          </p:cNvPr>
          <p:cNvCxnSpPr>
            <a:cxnSpLocks/>
            <a:stCxn id="87" idx="3"/>
            <a:endCxn id="54" idx="0"/>
          </p:cNvCxnSpPr>
          <p:nvPr/>
        </p:nvCxnSpPr>
        <p:spPr>
          <a:xfrm flipH="1">
            <a:off x="7081590" y="3513186"/>
            <a:ext cx="16723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45AD30F-7D56-D840-885D-CCD7BA46F8D5}"/>
              </a:ext>
            </a:extLst>
          </p:cNvPr>
          <p:cNvCxnSpPr>
            <a:cxnSpLocks/>
            <a:stCxn id="96" idx="3"/>
            <a:endCxn id="54" idx="0"/>
          </p:cNvCxnSpPr>
          <p:nvPr/>
        </p:nvCxnSpPr>
        <p:spPr>
          <a:xfrm flipH="1">
            <a:off x="7081590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623EB99-C56E-0149-9CD2-BD4C168FDDA0}"/>
              </a:ext>
            </a:extLst>
          </p:cNvPr>
          <p:cNvCxnSpPr>
            <a:cxnSpLocks/>
            <a:stCxn id="51" idx="5"/>
            <a:endCxn id="54" idx="0"/>
          </p:cNvCxnSpPr>
          <p:nvPr/>
        </p:nvCxnSpPr>
        <p:spPr>
          <a:xfrm>
            <a:off x="6283909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5B2F99A-F232-8C48-B6AD-52F387125355}"/>
              </a:ext>
            </a:extLst>
          </p:cNvPr>
          <p:cNvCxnSpPr>
            <a:cxnSpLocks/>
            <a:stCxn id="42" idx="5"/>
            <a:endCxn id="54" idx="0"/>
          </p:cNvCxnSpPr>
          <p:nvPr/>
        </p:nvCxnSpPr>
        <p:spPr>
          <a:xfrm>
            <a:off x="5415412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0259C4D-0E49-B343-84E2-888B68FDDDFE}"/>
              </a:ext>
            </a:extLst>
          </p:cNvPr>
          <p:cNvCxnSpPr>
            <a:cxnSpLocks/>
            <a:stCxn id="24" idx="5"/>
            <a:endCxn id="54" idx="0"/>
          </p:cNvCxnSpPr>
          <p:nvPr/>
        </p:nvCxnSpPr>
        <p:spPr>
          <a:xfrm>
            <a:off x="3678418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4E8F7F91-AE01-B74A-9B49-910709C47D84}"/>
              </a:ext>
            </a:extLst>
          </p:cNvPr>
          <p:cNvCxnSpPr>
            <a:cxnSpLocks/>
            <a:stCxn id="8" idx="5"/>
            <a:endCxn id="54" idx="0"/>
          </p:cNvCxnSpPr>
          <p:nvPr/>
        </p:nvCxnSpPr>
        <p:spPr>
          <a:xfrm>
            <a:off x="2809921" y="3513186"/>
            <a:ext cx="42716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1275611-E615-8242-862D-EEF9BBDFB6C0}"/>
              </a:ext>
            </a:extLst>
          </p:cNvPr>
          <p:cNvCxnSpPr>
            <a:cxnSpLocks/>
            <a:stCxn id="96" idx="4"/>
            <a:endCxn id="90" idx="0"/>
          </p:cNvCxnSpPr>
          <p:nvPr/>
        </p:nvCxnSpPr>
        <p:spPr>
          <a:xfrm flipH="1">
            <a:off x="9693268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6FC3113-38EE-3245-8C9A-9538FB3858C0}"/>
              </a:ext>
            </a:extLst>
          </p:cNvPr>
          <p:cNvCxnSpPr>
            <a:cxnSpLocks/>
            <a:stCxn id="87" idx="5"/>
            <a:endCxn id="90" idx="0"/>
          </p:cNvCxnSpPr>
          <p:nvPr/>
        </p:nvCxnSpPr>
        <p:spPr>
          <a:xfrm>
            <a:off x="8895587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B368ECE5-3A7D-EE4F-A2E6-E60188699CA4}"/>
              </a:ext>
            </a:extLst>
          </p:cNvPr>
          <p:cNvCxnSpPr>
            <a:cxnSpLocks/>
            <a:stCxn id="60" idx="5"/>
            <a:endCxn id="90" idx="0"/>
          </p:cNvCxnSpPr>
          <p:nvPr/>
        </p:nvCxnSpPr>
        <p:spPr>
          <a:xfrm>
            <a:off x="7152406" y="3513186"/>
            <a:ext cx="254086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655396C-FFE9-884D-9548-05E9AEF65145}"/>
              </a:ext>
            </a:extLst>
          </p:cNvPr>
          <p:cNvCxnSpPr>
            <a:cxnSpLocks/>
            <a:stCxn id="51" idx="5"/>
            <a:endCxn id="90" idx="0"/>
          </p:cNvCxnSpPr>
          <p:nvPr/>
        </p:nvCxnSpPr>
        <p:spPr>
          <a:xfrm>
            <a:off x="6283909" y="3513186"/>
            <a:ext cx="340935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F321A2C-3F83-654A-8DDC-7F17716D1183}"/>
              </a:ext>
            </a:extLst>
          </p:cNvPr>
          <p:cNvCxnSpPr>
            <a:cxnSpLocks/>
            <a:stCxn id="42" idx="5"/>
            <a:endCxn id="90" idx="0"/>
          </p:cNvCxnSpPr>
          <p:nvPr/>
        </p:nvCxnSpPr>
        <p:spPr>
          <a:xfrm>
            <a:off x="5415412" y="3513186"/>
            <a:ext cx="427785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60D5E-606C-EC48-8711-DDF2751FEFB3}"/>
              </a:ext>
            </a:extLst>
          </p:cNvPr>
          <p:cNvCxnSpPr>
            <a:cxnSpLocks/>
            <a:stCxn id="24" idx="5"/>
            <a:endCxn id="90" idx="0"/>
          </p:cNvCxnSpPr>
          <p:nvPr/>
        </p:nvCxnSpPr>
        <p:spPr>
          <a:xfrm>
            <a:off x="3678418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130992F-2962-4A4E-8A62-76605A5E84F6}"/>
              </a:ext>
            </a:extLst>
          </p:cNvPr>
          <p:cNvCxnSpPr>
            <a:cxnSpLocks/>
            <a:stCxn id="8" idx="5"/>
            <a:endCxn id="90" idx="0"/>
          </p:cNvCxnSpPr>
          <p:nvPr/>
        </p:nvCxnSpPr>
        <p:spPr>
          <a:xfrm>
            <a:off x="2809921" y="3513186"/>
            <a:ext cx="688334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DD21B54-C358-8A4E-B27A-4FBE1E707C65}"/>
              </a:ext>
            </a:extLst>
          </p:cNvPr>
          <p:cNvSpPr/>
          <p:nvPr/>
        </p:nvSpPr>
        <p:spPr>
          <a:xfrm>
            <a:off x="2373345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[CLS]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53F6A2-D983-CC40-B6F4-84284AAC0D6F}"/>
              </a:ext>
            </a:extLst>
          </p:cNvPr>
          <p:cNvSpPr/>
          <p:nvPr/>
        </p:nvSpPr>
        <p:spPr>
          <a:xfrm>
            <a:off x="2373345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[CLS]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07B4B-7E5A-B648-A5F9-9206E8E22112}"/>
              </a:ext>
            </a:extLst>
          </p:cNvPr>
          <p:cNvSpPr/>
          <p:nvPr/>
        </p:nvSpPr>
        <p:spPr>
          <a:xfrm>
            <a:off x="2373345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[CLS]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5A633FB-25F5-9441-B2E0-061673BB0EE2}"/>
              </a:ext>
            </a:extLst>
          </p:cNvPr>
          <p:cNvSpPr/>
          <p:nvPr/>
        </p:nvSpPr>
        <p:spPr>
          <a:xfrm>
            <a:off x="2577997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1358D4-764A-D846-BC25-743C31C7306B}"/>
              </a:ext>
            </a:extLst>
          </p:cNvPr>
          <p:cNvSpPr/>
          <p:nvPr/>
        </p:nvSpPr>
        <p:spPr>
          <a:xfrm>
            <a:off x="2638957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1D7DEE-00F6-3544-8A1F-DFFB13FA3A09}"/>
              </a:ext>
            </a:extLst>
          </p:cNvPr>
          <p:cNvSpPr/>
          <p:nvPr/>
        </p:nvSpPr>
        <p:spPr>
          <a:xfrm>
            <a:off x="2638956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81F16-C321-324E-B35B-924C3D16F0E6}"/>
              </a:ext>
            </a:extLst>
          </p:cNvPr>
          <p:cNvSpPr/>
          <p:nvPr/>
        </p:nvSpPr>
        <p:spPr>
          <a:xfrm>
            <a:off x="3241842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E450A9A-7D90-8548-8468-5EC2582850A7}"/>
              </a:ext>
            </a:extLst>
          </p:cNvPr>
          <p:cNvSpPr/>
          <p:nvPr/>
        </p:nvSpPr>
        <p:spPr>
          <a:xfrm>
            <a:off x="3241842" y="1279795"/>
            <a:ext cx="73152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A0429-3500-A047-9780-207B247D5E7F}"/>
              </a:ext>
            </a:extLst>
          </p:cNvPr>
          <p:cNvSpPr/>
          <p:nvPr/>
        </p:nvSpPr>
        <p:spPr>
          <a:xfrm>
            <a:off x="3241842" y="4757725"/>
            <a:ext cx="7315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9811E4D-CC7E-AD47-8D2F-15A3E70FB45E}"/>
              </a:ext>
            </a:extLst>
          </p:cNvPr>
          <p:cNvSpPr/>
          <p:nvPr/>
        </p:nvSpPr>
        <p:spPr>
          <a:xfrm>
            <a:off x="3446494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98A3B1-386B-C540-8BD8-4734A19868BC}"/>
              </a:ext>
            </a:extLst>
          </p:cNvPr>
          <p:cNvSpPr/>
          <p:nvPr/>
        </p:nvSpPr>
        <p:spPr>
          <a:xfrm>
            <a:off x="3507454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7EC604-AE53-9B48-94CF-00342917FE3D}"/>
              </a:ext>
            </a:extLst>
          </p:cNvPr>
          <p:cNvSpPr/>
          <p:nvPr/>
        </p:nvSpPr>
        <p:spPr>
          <a:xfrm>
            <a:off x="3507453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36FFA-E456-574D-BA75-00E8F4BD653B}"/>
              </a:ext>
            </a:extLst>
          </p:cNvPr>
          <p:cNvSpPr/>
          <p:nvPr/>
        </p:nvSpPr>
        <p:spPr>
          <a:xfrm>
            <a:off x="4978836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3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BF3AB5C-97E3-4841-A674-480260AA7FF1}"/>
              </a:ext>
            </a:extLst>
          </p:cNvPr>
          <p:cNvSpPr/>
          <p:nvPr/>
        </p:nvSpPr>
        <p:spPr>
          <a:xfrm>
            <a:off x="4978836" y="1279795"/>
            <a:ext cx="73152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BE69E9-D33D-254A-97CF-8369C0D92117}"/>
              </a:ext>
            </a:extLst>
          </p:cNvPr>
          <p:cNvSpPr/>
          <p:nvPr/>
        </p:nvSpPr>
        <p:spPr>
          <a:xfrm>
            <a:off x="4978836" y="4757725"/>
            <a:ext cx="7315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3</a:t>
            </a:r>
            <a:endParaRPr lang="en-US" sz="1200" dirty="0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B507B5B5-BAD6-EF4D-9B83-E1ECB4DD2BAB}"/>
              </a:ext>
            </a:extLst>
          </p:cNvPr>
          <p:cNvSpPr/>
          <p:nvPr/>
        </p:nvSpPr>
        <p:spPr>
          <a:xfrm>
            <a:off x="5183488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CAB022-B6B4-5A49-9541-5A789E351423}"/>
              </a:ext>
            </a:extLst>
          </p:cNvPr>
          <p:cNvSpPr/>
          <p:nvPr/>
        </p:nvSpPr>
        <p:spPr>
          <a:xfrm>
            <a:off x="5244448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8E861D-F8D3-6D47-83C1-DB0E40062772}"/>
              </a:ext>
            </a:extLst>
          </p:cNvPr>
          <p:cNvSpPr/>
          <p:nvPr/>
        </p:nvSpPr>
        <p:spPr>
          <a:xfrm>
            <a:off x="5244447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DE7274-5141-424F-A554-0B206359D68C}"/>
              </a:ext>
            </a:extLst>
          </p:cNvPr>
          <p:cNvSpPr/>
          <p:nvPr/>
        </p:nvSpPr>
        <p:spPr>
          <a:xfrm>
            <a:off x="5847333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[SEP1]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A712301-F8CA-BF44-849C-59AD09F8FC7C}"/>
              </a:ext>
            </a:extLst>
          </p:cNvPr>
          <p:cNvSpPr/>
          <p:nvPr/>
        </p:nvSpPr>
        <p:spPr>
          <a:xfrm>
            <a:off x="5847333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[SEP1]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93042F-69C1-E847-9A73-C698C6976B06}"/>
              </a:ext>
            </a:extLst>
          </p:cNvPr>
          <p:cNvSpPr/>
          <p:nvPr/>
        </p:nvSpPr>
        <p:spPr>
          <a:xfrm>
            <a:off x="5847333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[SEP1]</a:t>
            </a:r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8C3A21E3-D072-914C-A377-B386128D8404}"/>
              </a:ext>
            </a:extLst>
          </p:cNvPr>
          <p:cNvSpPr/>
          <p:nvPr/>
        </p:nvSpPr>
        <p:spPr>
          <a:xfrm>
            <a:off x="6051985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3AE9F-1070-BA4D-A522-712149960398}"/>
              </a:ext>
            </a:extLst>
          </p:cNvPr>
          <p:cNvSpPr/>
          <p:nvPr/>
        </p:nvSpPr>
        <p:spPr>
          <a:xfrm>
            <a:off x="6112945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1ECEC34-824B-6541-8ECC-104F05B8226C}"/>
              </a:ext>
            </a:extLst>
          </p:cNvPr>
          <p:cNvSpPr/>
          <p:nvPr/>
        </p:nvSpPr>
        <p:spPr>
          <a:xfrm>
            <a:off x="6112944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3BCCF6-0973-7443-8446-D039722E1378}"/>
              </a:ext>
            </a:extLst>
          </p:cNvPr>
          <p:cNvSpPr/>
          <p:nvPr/>
        </p:nvSpPr>
        <p:spPr>
          <a:xfrm>
            <a:off x="6715830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F</a:t>
            </a:r>
            <a:r>
              <a:rPr lang="en-US" i="1" baseline="-25000" dirty="0"/>
              <a:t>1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231E915-904F-AA40-B265-460CEB45B3F0}"/>
              </a:ext>
            </a:extLst>
          </p:cNvPr>
          <p:cNvSpPr/>
          <p:nvPr/>
        </p:nvSpPr>
        <p:spPr>
          <a:xfrm>
            <a:off x="6715830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79DBFD-E2EE-4946-A68B-3FF1C49EFD18}"/>
              </a:ext>
            </a:extLst>
          </p:cNvPr>
          <p:cNvSpPr/>
          <p:nvPr/>
        </p:nvSpPr>
        <p:spPr>
          <a:xfrm>
            <a:off x="6715830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B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EE5A8A5B-0DAF-B341-B9CF-11D5DD2BFBC6}"/>
              </a:ext>
            </a:extLst>
          </p:cNvPr>
          <p:cNvSpPr/>
          <p:nvPr/>
        </p:nvSpPr>
        <p:spPr>
          <a:xfrm>
            <a:off x="6920482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899A58-AB82-8748-B548-201EB77BE991}"/>
              </a:ext>
            </a:extLst>
          </p:cNvPr>
          <p:cNvSpPr/>
          <p:nvPr/>
        </p:nvSpPr>
        <p:spPr>
          <a:xfrm>
            <a:off x="6981442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B1B17CC-241D-A04F-9EAD-3E805C0337B5}"/>
              </a:ext>
            </a:extLst>
          </p:cNvPr>
          <p:cNvSpPr/>
          <p:nvPr/>
        </p:nvSpPr>
        <p:spPr>
          <a:xfrm>
            <a:off x="6981441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4BE8D8-B4F3-E048-9B03-EB958C519BE8}"/>
              </a:ext>
            </a:extLst>
          </p:cNvPr>
          <p:cNvSpPr/>
          <p:nvPr/>
        </p:nvSpPr>
        <p:spPr>
          <a:xfrm>
            <a:off x="8459011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/>
              <a:t>F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32FCD67-453E-094C-86B9-DBAD50624B2B}"/>
              </a:ext>
            </a:extLst>
          </p:cNvPr>
          <p:cNvSpPr/>
          <p:nvPr/>
        </p:nvSpPr>
        <p:spPr>
          <a:xfrm>
            <a:off x="8459011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FEF7CC-DFF6-6A40-9D6C-DDD25AB863B2}"/>
              </a:ext>
            </a:extLst>
          </p:cNvPr>
          <p:cNvSpPr/>
          <p:nvPr/>
        </p:nvSpPr>
        <p:spPr>
          <a:xfrm>
            <a:off x="8459011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B</a:t>
            </a:r>
            <a:r>
              <a:rPr lang="en-US" sz="1200" i="1" baseline="-25000" dirty="0" err="1"/>
              <a:t>m</a:t>
            </a:r>
            <a:endParaRPr lang="en-US" sz="1200" dirty="0"/>
          </a:p>
        </p:txBody>
      </p:sp>
      <p:sp>
        <p:nvSpPr>
          <p:cNvPr id="84" name="Up Arrow 83">
            <a:extLst>
              <a:ext uri="{FF2B5EF4-FFF2-40B4-BE49-F238E27FC236}">
                <a16:creationId xmlns:a16="http://schemas.microsoft.com/office/drawing/2014/main" id="{777A62E5-A51F-474F-ABE2-7BBC76B50620}"/>
              </a:ext>
            </a:extLst>
          </p:cNvPr>
          <p:cNvSpPr/>
          <p:nvPr/>
        </p:nvSpPr>
        <p:spPr>
          <a:xfrm>
            <a:off x="8663663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CF78B9-67BD-5947-ABD5-5E19B583B5EC}"/>
              </a:ext>
            </a:extLst>
          </p:cNvPr>
          <p:cNvSpPr/>
          <p:nvPr/>
        </p:nvSpPr>
        <p:spPr>
          <a:xfrm>
            <a:off x="8724623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5F177E5-22F6-AE41-9899-3CC897849581}"/>
              </a:ext>
            </a:extLst>
          </p:cNvPr>
          <p:cNvSpPr/>
          <p:nvPr/>
        </p:nvSpPr>
        <p:spPr>
          <a:xfrm>
            <a:off x="8724622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E8E795-9912-FF45-8640-D97716E35A79}"/>
              </a:ext>
            </a:extLst>
          </p:cNvPr>
          <p:cNvSpPr/>
          <p:nvPr/>
        </p:nvSpPr>
        <p:spPr>
          <a:xfrm>
            <a:off x="9327508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[SEP2]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615F6B2-50B1-CE42-BFAC-40EFE5818251}"/>
              </a:ext>
            </a:extLst>
          </p:cNvPr>
          <p:cNvSpPr/>
          <p:nvPr/>
        </p:nvSpPr>
        <p:spPr>
          <a:xfrm>
            <a:off x="9327508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[SEP2]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0D3395C-E450-1146-8326-78AEABC4ED44}"/>
              </a:ext>
            </a:extLst>
          </p:cNvPr>
          <p:cNvSpPr/>
          <p:nvPr/>
        </p:nvSpPr>
        <p:spPr>
          <a:xfrm>
            <a:off x="9327508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[SEP2]</a:t>
            </a:r>
          </a:p>
        </p:txBody>
      </p:sp>
      <p:sp>
        <p:nvSpPr>
          <p:cNvPr id="93" name="Up Arrow 92">
            <a:extLst>
              <a:ext uri="{FF2B5EF4-FFF2-40B4-BE49-F238E27FC236}">
                <a16:creationId xmlns:a16="http://schemas.microsoft.com/office/drawing/2014/main" id="{24AECA5B-CED6-7543-9343-24B895FB70B1}"/>
              </a:ext>
            </a:extLst>
          </p:cNvPr>
          <p:cNvSpPr/>
          <p:nvPr/>
        </p:nvSpPr>
        <p:spPr>
          <a:xfrm>
            <a:off x="9532160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61D51D9-4827-2D41-BBFF-03468CA3B89E}"/>
              </a:ext>
            </a:extLst>
          </p:cNvPr>
          <p:cNvSpPr/>
          <p:nvPr/>
        </p:nvSpPr>
        <p:spPr>
          <a:xfrm>
            <a:off x="9593120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6062D2A-E3F0-844C-9A5E-3A096AB44760}"/>
              </a:ext>
            </a:extLst>
          </p:cNvPr>
          <p:cNvSpPr/>
          <p:nvPr/>
        </p:nvSpPr>
        <p:spPr>
          <a:xfrm>
            <a:off x="9593119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858F87E-E5AD-1941-B7FA-D516648D87B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09920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B092AA-48C8-3A45-B9E9-9FF9E3BEFE1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607602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242D315-6DE2-D245-B965-259A565A73F4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FE10AC-FD31-3148-BFA3-6DCC6721906A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4B7FC5-35FF-B24E-910F-F92FEAF49F01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900994A-CD78-B342-AECE-7014A94FE668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507553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2CD6C63-7ACA-6849-B624-E3D19061F66E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C2261C4-B174-9843-8ED6-37723EE78823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420704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3B345D2-C8A1-1A47-8AFA-7A7A1E7EBFDB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333854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409681-C227-444A-BDAA-5CF591A6878D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06C991C-E0EF-D642-B3F4-D93DA8B81B69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237A460-D680-5042-BD25-DD4DA725DAE8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344596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7A3CAB0-2FA2-4B43-A280-190B5A3991B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678417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80598C0-FB21-1141-BC75-8F7E77E79A2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809920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E4ABE8C-2859-6E48-9607-F391927A31B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739105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97758B7-9B91-0743-87B1-BBA704EB6541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A3AA0E5-2A11-5D45-B98E-F9C95B0A3E78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27A0D77-FEC0-9348-A027-7640B54EBA0E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0A3B524-E4C3-334B-8001-243DA483006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87B7279-C219-9044-B8B5-14BD40CC8AB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6213093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DF2B6D34-AE08-924B-89F6-7FDFCA4C280D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283909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0E1919A3-9A1F-5E4D-B921-4C5DF1A974F6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283909" y="2875319"/>
            <a:ext cx="247004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1560582-C03A-CC4C-99AA-B30982D7CEBD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283909" y="2875319"/>
            <a:ext cx="333854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B4ABEC2-98EA-684C-A992-0DF396BF4FA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415411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12056A7-DDA4-3949-A371-2ACE6426975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678417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D2E1677-7D31-DA4C-AB5D-A5771E01FB73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809920" y="2875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3409D76-563F-E748-BCBC-C3F9FCF715A8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24771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8AB1F2F-BA7D-034F-A566-D9D0376C27F0}"/>
              </a:ext>
            </a:extLst>
          </p:cNvPr>
          <p:cNvCxnSpPr>
            <a:cxnSpLocks/>
            <a:endCxn id="87" idx="7"/>
          </p:cNvCxnSpPr>
          <p:nvPr/>
        </p:nvCxnSpPr>
        <p:spPr>
          <a:xfrm flipH="1">
            <a:off x="8895587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09A01D2-E02E-B84E-876A-45D16A8E6372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152405" y="2875319"/>
            <a:ext cx="160155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EBB4AF51-9C9A-6642-BCE4-23427CA2794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6283908" y="2875319"/>
            <a:ext cx="247004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5FCEC94C-64F2-8745-8751-44579AE928D4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415411" y="2875319"/>
            <a:ext cx="333854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B08B792-20C0-BE4A-8B99-708CD986D422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678417" y="2875319"/>
            <a:ext cx="507553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4A0FCD7-1AC0-7641-9797-F31A9F97217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2809920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A3990C6-450E-174E-A065-0EBE03EA392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081590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EF2C7FB-F20D-0D4F-A087-B917658499BA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7152406" y="2875319"/>
            <a:ext cx="160154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7136E0-086F-F34A-90C3-2F00F49FEE71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7152406" y="2875319"/>
            <a:ext cx="247004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63D61323-9268-2A4F-A42A-A17537AF85B8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283908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3EFCA04-3D90-0E4A-BC53-342B713E129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415411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933E563-433A-E64E-AF38-18CD4B5895ED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678417" y="2875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EA51427-265C-A745-9A0E-94D921544FEB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693268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A0E3C65-6046-0A4A-91E9-6772A9AEDBCE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8895586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565F941-385E-AB45-825F-38EF7F6FEED6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152405" y="2875319"/>
            <a:ext cx="247004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119387A-08D4-C04B-AEF7-45F6CE7A509B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6283908" y="2875319"/>
            <a:ext cx="333854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200A9792-00E7-A748-B4B2-36D96BA71380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EC6003C8-F2AF-4140-862F-2B181F593B39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D96621AB-68E2-7548-A874-895D186E3C7D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6283908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B1C11EC-19D1-7D4B-9409-23CADD4C31D9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D4EC001D-0AB8-4242-A44A-B5ABA0BC1CF7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6D8F025A-BB31-6448-A5BF-B00BE1E11B40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1F71C9-47FA-474A-B501-D9D634BC414D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95DCD619-AEC2-CA4C-99BD-76000347DC0B}"/>
              </a:ext>
            </a:extLst>
          </p:cNvPr>
          <p:cNvCxnSpPr>
            <a:cxnSpLocks/>
          </p:cNvCxnSpPr>
          <p:nvPr/>
        </p:nvCxnSpPr>
        <p:spPr>
          <a:xfrm>
            <a:off x="3607601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D5C8E030-7EF9-3B46-83DD-9DC5DACA8FA5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E0EEB909-57FC-744D-97DD-B699D47701DF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478EF494-0C9F-D344-B4D1-D8C47A56DFCD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D73CA693-6A1F-6342-8FD2-21D511C1F66C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8E0B56CB-1892-C840-B368-2E65F3191D27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9F18EB8E-AAF4-AC49-8870-C1E7F674715E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6283908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8DBBF3D2-9BE1-C443-B518-7DDEC1A7D975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3FE1EFA-C689-9C4F-834C-650D48C8F8F5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58142329-2F92-374E-BB1D-9513D28CFEBF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B5200CED-0166-D54C-ACBE-F41E445E9611}"/>
              </a:ext>
            </a:extLst>
          </p:cNvPr>
          <p:cNvCxnSpPr>
            <a:cxnSpLocks/>
          </p:cNvCxnSpPr>
          <p:nvPr/>
        </p:nvCxnSpPr>
        <p:spPr>
          <a:xfrm>
            <a:off x="5344595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CAAB5EFE-0F46-4D4C-97DC-796C08FDD735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BDA2F61-270C-7D41-8D9E-55D64A6B23A5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6FF60609-1112-8248-BDF1-24E72F4DFF45}"/>
              </a:ext>
            </a:extLst>
          </p:cNvPr>
          <p:cNvCxnSpPr>
            <a:cxnSpLocks/>
          </p:cNvCxnSpPr>
          <p:nvPr/>
        </p:nvCxnSpPr>
        <p:spPr>
          <a:xfrm>
            <a:off x="2739104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5BBFF3D9-8CE0-F143-9220-0BC5CC6D910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01E6E539-0F1D-2940-B519-46840E75789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C32CBA85-A1A7-2C44-AA50-78B9557BD64E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8716E6A-4BFC-3346-88D3-77D6BE5EDA33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0872FB8D-8554-4B43-B122-125D87B051DD}"/>
              </a:ext>
            </a:extLst>
          </p:cNvPr>
          <p:cNvCxnSpPr>
            <a:cxnSpLocks/>
          </p:cNvCxnSpPr>
          <p:nvPr/>
        </p:nvCxnSpPr>
        <p:spPr>
          <a:xfrm>
            <a:off x="6213092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67793A5A-4F8F-8A46-8648-F2EFA1B75B9C}"/>
              </a:ext>
            </a:extLst>
          </p:cNvPr>
          <p:cNvCxnSpPr>
            <a:cxnSpLocks/>
          </p:cNvCxnSpPr>
          <p:nvPr/>
        </p:nvCxnSpPr>
        <p:spPr>
          <a:xfrm flipH="1">
            <a:off x="6283908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9ECBA9BE-4468-EB49-B035-D3FCAD67FDF7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6283908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51488FD-5639-C34D-992E-BC5ED8EA41C5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339CF95B-CD29-A04E-8B96-36C764634062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B21C9A4E-9184-C44A-A684-606CEC3C2597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CD1BF504-2AE3-3F41-9286-74642C60CD00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514D89D4-7662-384B-B13B-F175AACD7C02}"/>
              </a:ext>
            </a:extLst>
          </p:cNvPr>
          <p:cNvCxnSpPr>
            <a:cxnSpLocks/>
          </p:cNvCxnSpPr>
          <p:nvPr/>
        </p:nvCxnSpPr>
        <p:spPr>
          <a:xfrm>
            <a:off x="8824770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6A155B25-7DA2-5148-ACB9-FBBBC9DF784B}"/>
              </a:ext>
            </a:extLst>
          </p:cNvPr>
          <p:cNvCxnSpPr>
            <a:cxnSpLocks/>
          </p:cNvCxnSpPr>
          <p:nvPr/>
        </p:nvCxnSpPr>
        <p:spPr>
          <a:xfrm flipH="1">
            <a:off x="8895586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F7644314-EE5E-6343-B8F5-BD769588DD14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5D9CE6FA-498F-044E-BC06-F7ED56AF0298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6283908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EB569D2B-F0D3-6741-AE02-5E041295B365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84516AA3-C795-C142-9011-34DC2CA95652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99200233-54DB-8F49-86DC-9A952C9E3C82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845EF28C-4CF7-0F49-8282-7C1B10938BFA}"/>
              </a:ext>
            </a:extLst>
          </p:cNvPr>
          <p:cNvCxnSpPr>
            <a:cxnSpLocks/>
          </p:cNvCxnSpPr>
          <p:nvPr/>
        </p:nvCxnSpPr>
        <p:spPr>
          <a:xfrm>
            <a:off x="7081589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3164CC9F-A0CA-7048-977A-F164B51CC945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4DEBD049-D9CF-3443-A642-F3E6D6E024F9}"/>
              </a:ext>
            </a:extLst>
          </p:cNvPr>
          <p:cNvCxnSpPr>
            <a:cxnSpLocks/>
          </p:cNvCxnSpPr>
          <p:nvPr/>
        </p:nvCxnSpPr>
        <p:spPr>
          <a:xfrm>
            <a:off x="6283907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DE941E5E-CA14-BA40-9BD9-4E4C0F1F90D0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74569DC5-DCA5-224B-BC11-516EE46632C6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142B8E20-6BD2-ED49-A157-402061866C51}"/>
              </a:ext>
            </a:extLst>
          </p:cNvPr>
          <p:cNvCxnSpPr>
            <a:cxnSpLocks/>
          </p:cNvCxnSpPr>
          <p:nvPr/>
        </p:nvCxnSpPr>
        <p:spPr>
          <a:xfrm>
            <a:off x="9693267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9E14F7B6-B841-7149-9275-DCB825A5D52E}"/>
              </a:ext>
            </a:extLst>
          </p:cNvPr>
          <p:cNvCxnSpPr>
            <a:cxnSpLocks/>
          </p:cNvCxnSpPr>
          <p:nvPr/>
        </p:nvCxnSpPr>
        <p:spPr>
          <a:xfrm>
            <a:off x="8895585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63515DF2-9AEC-EB4F-B2CD-11BDCFDE199C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83F5BEA3-8C67-2245-919B-28A45F7170D4}"/>
              </a:ext>
            </a:extLst>
          </p:cNvPr>
          <p:cNvCxnSpPr>
            <a:cxnSpLocks/>
            <a:stCxn id="23" idx="0"/>
            <a:endCxn id="15" idx="2"/>
          </p:cNvCxnSpPr>
          <p:nvPr/>
        </p:nvCxnSpPr>
        <p:spPr>
          <a:xfrm flipV="1">
            <a:off x="3607602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EE4777A4-0B41-844D-88D6-1A9AD7236A02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2739105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Up Arrow 399">
            <a:extLst>
              <a:ext uri="{FF2B5EF4-FFF2-40B4-BE49-F238E27FC236}">
                <a16:creationId xmlns:a16="http://schemas.microsoft.com/office/drawing/2014/main" id="{10E98A6E-CEFF-E143-8898-AC9C1A23FF50}"/>
              </a:ext>
            </a:extLst>
          </p:cNvPr>
          <p:cNvSpPr/>
          <p:nvPr/>
        </p:nvSpPr>
        <p:spPr>
          <a:xfrm>
            <a:off x="2577995" y="903165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5A0E3127-42B7-0540-8C5F-00539235B6F0}"/>
              </a:ext>
            </a:extLst>
          </p:cNvPr>
          <p:cNvSpPr txBox="1"/>
          <p:nvPr/>
        </p:nvSpPr>
        <p:spPr>
          <a:xfrm>
            <a:off x="1956358" y="554221"/>
            <a:ext cx="156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Label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5025DC0A-BF16-4C4F-9A75-AC052D8A4FA1}"/>
              </a:ext>
            </a:extLst>
          </p:cNvPr>
          <p:cNvSpPr txBox="1"/>
          <p:nvPr/>
        </p:nvSpPr>
        <p:spPr>
          <a:xfrm>
            <a:off x="4265593" y="127533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6ECE1B7-4EC9-8645-9EB3-C0E6294359C7}"/>
              </a:ext>
            </a:extLst>
          </p:cNvPr>
          <p:cNvSpPr txBox="1"/>
          <p:nvPr/>
        </p:nvSpPr>
        <p:spPr>
          <a:xfrm>
            <a:off x="4265593" y="46966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6DB266FC-224E-7349-8A26-1B65CAEAE4AC}"/>
              </a:ext>
            </a:extLst>
          </p:cNvPr>
          <p:cNvSpPr txBox="1"/>
          <p:nvPr/>
        </p:nvSpPr>
        <p:spPr>
          <a:xfrm>
            <a:off x="7771275" y="127533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F7AE854-0FD6-2042-82ED-404FAFA12C81}"/>
              </a:ext>
            </a:extLst>
          </p:cNvPr>
          <p:cNvSpPr txBox="1"/>
          <p:nvPr/>
        </p:nvSpPr>
        <p:spPr>
          <a:xfrm>
            <a:off x="7771275" y="46966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A4D2BBF-E1C8-E94F-9651-0DC69000CF59}"/>
              </a:ext>
            </a:extLst>
          </p:cNvPr>
          <p:cNvGrpSpPr/>
          <p:nvPr/>
        </p:nvGrpSpPr>
        <p:grpSpPr>
          <a:xfrm>
            <a:off x="2384221" y="2521653"/>
            <a:ext cx="7679496" cy="457895"/>
            <a:chOff x="2534255" y="5136409"/>
            <a:chExt cx="7679496" cy="45789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2E957B37-AD5D-8F4C-B8EF-3C825B47C19A}"/>
                </a:ext>
              </a:extLst>
            </p:cNvPr>
            <p:cNvSpPr/>
            <p:nvPr/>
          </p:nvSpPr>
          <p:spPr>
            <a:xfrm>
              <a:off x="2534255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7EE9E83-D618-9B40-9482-6BD865D9A0C4}"/>
                </a:ext>
              </a:extLst>
            </p:cNvPr>
            <p:cNvSpPr/>
            <p:nvPr/>
          </p:nvSpPr>
          <p:spPr>
            <a:xfrm>
              <a:off x="3402752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82766E6D-63A8-E345-8B22-CD05A89BDFB0}"/>
                </a:ext>
              </a:extLst>
            </p:cNvPr>
            <p:cNvSpPr/>
            <p:nvPr/>
          </p:nvSpPr>
          <p:spPr>
            <a:xfrm>
              <a:off x="4271249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C66D3ED-25E9-8244-BC33-FBCB0BFB85C9}"/>
                </a:ext>
              </a:extLst>
            </p:cNvPr>
            <p:cNvSpPr/>
            <p:nvPr/>
          </p:nvSpPr>
          <p:spPr>
            <a:xfrm>
              <a:off x="5139746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9E5C00E-2753-154F-A7C9-2552888767F4}"/>
                </a:ext>
              </a:extLst>
            </p:cNvPr>
            <p:cNvSpPr/>
            <p:nvPr/>
          </p:nvSpPr>
          <p:spPr>
            <a:xfrm>
              <a:off x="6008243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ABF6E98A-01C2-794C-9860-86E0390B3EC0}"/>
                </a:ext>
              </a:extLst>
            </p:cNvPr>
            <p:cNvSpPr/>
            <p:nvPr/>
          </p:nvSpPr>
          <p:spPr>
            <a:xfrm>
              <a:off x="6876740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2BE2C32E-E066-0643-BCED-A10D26B2F991}"/>
                </a:ext>
              </a:extLst>
            </p:cNvPr>
            <p:cNvSpPr/>
            <p:nvPr/>
          </p:nvSpPr>
          <p:spPr>
            <a:xfrm>
              <a:off x="7745237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21410C72-258D-2740-AD56-3FA678709B64}"/>
                </a:ext>
              </a:extLst>
            </p:cNvPr>
            <p:cNvSpPr/>
            <p:nvPr/>
          </p:nvSpPr>
          <p:spPr>
            <a:xfrm>
              <a:off x="9482231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6221149-D66D-364F-97EF-0E4D31F0A250}"/>
                </a:ext>
              </a:extLst>
            </p:cNvPr>
            <p:cNvSpPr/>
            <p:nvPr/>
          </p:nvSpPr>
          <p:spPr>
            <a:xfrm>
              <a:off x="8611411" y="5137104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551202F1-D90F-AA4F-8D72-BDEBCE6A0D61}"/>
              </a:ext>
            </a:extLst>
          </p:cNvPr>
          <p:cNvSpPr txBox="1"/>
          <p:nvPr/>
        </p:nvSpPr>
        <p:spPr>
          <a:xfrm>
            <a:off x="51760" y="39445"/>
            <a:ext cx="934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of BERT for two-sentence classification tasks. Redrawn from Devlin et al. (NAACL 2019)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924E8F6-7F00-C249-A14D-2C23D50C17E8}"/>
              </a:ext>
            </a:extLst>
          </p:cNvPr>
          <p:cNvSpPr txBox="1"/>
          <p:nvPr/>
        </p:nvSpPr>
        <p:spPr>
          <a:xfrm>
            <a:off x="0" y="652773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By Jimmy Lin (</a:t>
            </a:r>
            <a:r>
              <a:rPr lang="en-US" sz="1400" dirty="0" err="1"/>
              <a:t>jimmylin@uwaterloo.ca</a:t>
            </a:r>
            <a:r>
              <a:rPr lang="en-US" sz="1400" dirty="0"/>
              <a:t>), released under Creative Commons Attribution 4.0 International (CC BY 4.0): https://</a:t>
            </a:r>
            <a:r>
              <a:rPr lang="en-US" sz="1400" dirty="0" err="1"/>
              <a:t>creativecommons.org</a:t>
            </a:r>
            <a:r>
              <a:rPr lang="en-US" sz="1400" dirty="0"/>
              <a:t>/licenses/by/4.0/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9D1D267-EFE8-F747-B671-843AD01D91A3}"/>
              </a:ext>
            </a:extLst>
          </p:cNvPr>
          <p:cNvSpPr txBox="1"/>
          <p:nvPr/>
        </p:nvSpPr>
        <p:spPr>
          <a:xfrm>
            <a:off x="3414642" y="5463512"/>
            <a:ext cx="210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1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481BC2AF-20EC-084D-8F20-DBBC2718A5BA}"/>
              </a:ext>
            </a:extLst>
          </p:cNvPr>
          <p:cNvSpPr txBox="1"/>
          <p:nvPr/>
        </p:nvSpPr>
        <p:spPr>
          <a:xfrm>
            <a:off x="7315200" y="5463512"/>
            <a:ext cx="12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2</a:t>
            </a:r>
          </a:p>
        </p:txBody>
      </p:sp>
      <p:sp>
        <p:nvSpPr>
          <p:cNvPr id="295" name="Right Brace 294">
            <a:extLst>
              <a:ext uri="{FF2B5EF4-FFF2-40B4-BE49-F238E27FC236}">
                <a16:creationId xmlns:a16="http://schemas.microsoft.com/office/drawing/2014/main" id="{3CC1BEC7-DABE-E14F-A50D-3902EF9895DE}"/>
              </a:ext>
            </a:extLst>
          </p:cNvPr>
          <p:cNvSpPr/>
          <p:nvPr/>
        </p:nvSpPr>
        <p:spPr>
          <a:xfrm rot="5400000">
            <a:off x="4368019" y="4145352"/>
            <a:ext cx="216157" cy="2468516"/>
          </a:xfrm>
          <a:prstGeom prst="rightBrace">
            <a:avLst>
              <a:gd name="adj1" fmla="val 12222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ight Brace 295">
            <a:extLst>
              <a:ext uri="{FF2B5EF4-FFF2-40B4-BE49-F238E27FC236}">
                <a16:creationId xmlns:a16="http://schemas.microsoft.com/office/drawing/2014/main" id="{17DB1AEC-B5B4-F84F-88D6-BCCFA8D46453}"/>
              </a:ext>
            </a:extLst>
          </p:cNvPr>
          <p:cNvSpPr/>
          <p:nvPr/>
        </p:nvSpPr>
        <p:spPr>
          <a:xfrm rot="5400000">
            <a:off x="7849597" y="4157288"/>
            <a:ext cx="216157" cy="2444648"/>
          </a:xfrm>
          <a:prstGeom prst="rightBrace">
            <a:avLst>
              <a:gd name="adj1" fmla="val 12222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DB528505-89BC-D14D-A4B5-8BF9E0E5B563}"/>
              </a:ext>
            </a:extLst>
          </p:cNvPr>
          <p:cNvSpPr txBox="1"/>
          <p:nvPr/>
        </p:nvSpPr>
        <p:spPr>
          <a:xfrm>
            <a:off x="4266793" y="388587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5BD29D7-5203-2345-A834-1F91117E0DC5}"/>
              </a:ext>
            </a:extLst>
          </p:cNvPr>
          <p:cNvSpPr txBox="1"/>
          <p:nvPr/>
        </p:nvSpPr>
        <p:spPr>
          <a:xfrm>
            <a:off x="7772475" y="390747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643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40A8B8E6-D2AC-974A-B3BD-25BCBE59ABD6}"/>
              </a:ext>
            </a:extLst>
          </p:cNvPr>
          <p:cNvSpPr/>
          <p:nvPr/>
        </p:nvSpPr>
        <p:spPr>
          <a:xfrm>
            <a:off x="2093205" y="1117459"/>
            <a:ext cx="8236128" cy="3503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9AB87EBB-4636-7442-8205-CB4F2A0611EC}"/>
              </a:ext>
            </a:extLst>
          </p:cNvPr>
          <p:cNvCxnSpPr>
            <a:cxnSpLocks/>
            <a:stCxn id="23" idx="7"/>
            <a:endCxn id="91" idx="2"/>
          </p:cNvCxnSpPr>
          <p:nvPr/>
        </p:nvCxnSpPr>
        <p:spPr>
          <a:xfrm flipV="1">
            <a:off x="3678417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65817E6A-C7AA-264D-9720-90611999D16F}"/>
              </a:ext>
            </a:extLst>
          </p:cNvPr>
          <p:cNvCxnSpPr>
            <a:cxnSpLocks/>
            <a:stCxn id="59" idx="7"/>
            <a:endCxn id="91" idx="2"/>
          </p:cNvCxnSpPr>
          <p:nvPr/>
        </p:nvCxnSpPr>
        <p:spPr>
          <a:xfrm flipV="1">
            <a:off x="7152405" y="1736995"/>
            <a:ext cx="254086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1D1D37CB-FE22-3245-A795-ADB44764406D}"/>
              </a:ext>
            </a:extLst>
          </p:cNvPr>
          <p:cNvCxnSpPr>
            <a:cxnSpLocks/>
            <a:stCxn id="50" idx="7"/>
            <a:endCxn id="91" idx="2"/>
          </p:cNvCxnSpPr>
          <p:nvPr/>
        </p:nvCxnSpPr>
        <p:spPr>
          <a:xfrm flipV="1">
            <a:off x="6283908" y="1736995"/>
            <a:ext cx="340936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828EE6B8-D9E8-ED41-93BD-FA1CD2E8C4E4}"/>
              </a:ext>
            </a:extLst>
          </p:cNvPr>
          <p:cNvCxnSpPr>
            <a:cxnSpLocks/>
            <a:stCxn id="41" idx="7"/>
            <a:endCxn id="91" idx="2"/>
          </p:cNvCxnSpPr>
          <p:nvPr/>
        </p:nvCxnSpPr>
        <p:spPr>
          <a:xfrm flipV="1">
            <a:off x="5415411" y="1736995"/>
            <a:ext cx="427785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2AB8E010-5AB2-E844-8859-7B83022BA73B}"/>
              </a:ext>
            </a:extLst>
          </p:cNvPr>
          <p:cNvCxnSpPr>
            <a:cxnSpLocks/>
            <a:stCxn id="20" idx="7"/>
            <a:endCxn id="91" idx="2"/>
          </p:cNvCxnSpPr>
          <p:nvPr/>
        </p:nvCxnSpPr>
        <p:spPr>
          <a:xfrm flipV="1">
            <a:off x="2809920" y="1736995"/>
            <a:ext cx="688334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741343FD-C328-E44F-B694-AD9E46C07AB9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9693266" y="1736995"/>
            <a:ext cx="2" cy="3223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19EB9A5D-33C4-C945-A31E-79A8911EFE42}"/>
              </a:ext>
            </a:extLst>
          </p:cNvPr>
          <p:cNvCxnSpPr>
            <a:cxnSpLocks/>
            <a:stCxn id="86" idx="7"/>
            <a:endCxn id="91" idx="2"/>
          </p:cNvCxnSpPr>
          <p:nvPr/>
        </p:nvCxnSpPr>
        <p:spPr>
          <a:xfrm flipV="1">
            <a:off x="8895586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D28FEEDC-CADC-3748-B266-2CD47257695D}"/>
              </a:ext>
            </a:extLst>
          </p:cNvPr>
          <p:cNvCxnSpPr>
            <a:cxnSpLocks/>
            <a:stCxn id="86" idx="0"/>
            <a:endCxn id="82" idx="2"/>
          </p:cNvCxnSpPr>
          <p:nvPr/>
        </p:nvCxnSpPr>
        <p:spPr>
          <a:xfrm flipV="1">
            <a:off x="8824771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F28BE928-57C2-C345-B545-C4E82162D10D}"/>
              </a:ext>
            </a:extLst>
          </p:cNvPr>
          <p:cNvCxnSpPr>
            <a:cxnSpLocks/>
            <a:stCxn id="95" idx="1"/>
            <a:endCxn id="82" idx="2"/>
          </p:cNvCxnSpPr>
          <p:nvPr/>
        </p:nvCxnSpPr>
        <p:spPr>
          <a:xfrm flipH="1" flipV="1">
            <a:off x="8824771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CDAB42B0-BF29-4648-A579-45721D21BF0B}"/>
              </a:ext>
            </a:extLst>
          </p:cNvPr>
          <p:cNvCxnSpPr>
            <a:cxnSpLocks/>
            <a:stCxn id="23" idx="7"/>
            <a:endCxn id="82" idx="2"/>
          </p:cNvCxnSpPr>
          <p:nvPr/>
        </p:nvCxnSpPr>
        <p:spPr>
          <a:xfrm flipV="1">
            <a:off x="3678417" y="1736995"/>
            <a:ext cx="5146354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0943C7A5-CD6D-7D43-A5D7-B18C0A08CA91}"/>
              </a:ext>
            </a:extLst>
          </p:cNvPr>
          <p:cNvCxnSpPr>
            <a:cxnSpLocks/>
            <a:stCxn id="59" idx="7"/>
            <a:endCxn id="82" idx="2"/>
          </p:cNvCxnSpPr>
          <p:nvPr/>
        </p:nvCxnSpPr>
        <p:spPr>
          <a:xfrm flipV="1">
            <a:off x="7152405" y="1736995"/>
            <a:ext cx="16723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C5EE2717-E649-8147-8E07-963A385C87ED}"/>
              </a:ext>
            </a:extLst>
          </p:cNvPr>
          <p:cNvCxnSpPr>
            <a:cxnSpLocks/>
            <a:stCxn id="50" idx="7"/>
            <a:endCxn id="82" idx="2"/>
          </p:cNvCxnSpPr>
          <p:nvPr/>
        </p:nvCxnSpPr>
        <p:spPr>
          <a:xfrm flipV="1">
            <a:off x="6283908" y="1736995"/>
            <a:ext cx="254086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7F862597-F33F-0048-8AB9-853939BB0061}"/>
              </a:ext>
            </a:extLst>
          </p:cNvPr>
          <p:cNvCxnSpPr>
            <a:cxnSpLocks/>
            <a:stCxn id="41" idx="7"/>
            <a:endCxn id="82" idx="2"/>
          </p:cNvCxnSpPr>
          <p:nvPr/>
        </p:nvCxnSpPr>
        <p:spPr>
          <a:xfrm flipV="1">
            <a:off x="5415411" y="1736995"/>
            <a:ext cx="340936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7B8DB479-54D8-3446-AD51-A173D10552F8}"/>
              </a:ext>
            </a:extLst>
          </p:cNvPr>
          <p:cNvCxnSpPr>
            <a:cxnSpLocks/>
            <a:stCxn id="20" idx="7"/>
            <a:endCxn id="82" idx="2"/>
          </p:cNvCxnSpPr>
          <p:nvPr/>
        </p:nvCxnSpPr>
        <p:spPr>
          <a:xfrm flipV="1">
            <a:off x="2809920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8291159E-1ADF-8343-925C-033461ED15D1}"/>
              </a:ext>
            </a:extLst>
          </p:cNvPr>
          <p:cNvCxnSpPr>
            <a:cxnSpLocks/>
            <a:stCxn id="86" idx="1"/>
            <a:endCxn id="55" idx="2"/>
          </p:cNvCxnSpPr>
          <p:nvPr/>
        </p:nvCxnSpPr>
        <p:spPr>
          <a:xfrm flipH="1" flipV="1">
            <a:off x="7081590" y="1736995"/>
            <a:ext cx="167236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F8C241AE-63CC-D644-A0E4-ABBBFA60C907}"/>
              </a:ext>
            </a:extLst>
          </p:cNvPr>
          <p:cNvCxnSpPr>
            <a:cxnSpLocks/>
            <a:stCxn id="95" idx="1"/>
            <a:endCxn id="55" idx="2"/>
          </p:cNvCxnSpPr>
          <p:nvPr/>
        </p:nvCxnSpPr>
        <p:spPr>
          <a:xfrm flipH="1" flipV="1">
            <a:off x="7081590" y="1736995"/>
            <a:ext cx="254086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C49B6F19-373D-B54A-8299-47999867FC60}"/>
              </a:ext>
            </a:extLst>
          </p:cNvPr>
          <p:cNvCxnSpPr>
            <a:cxnSpLocks/>
            <a:stCxn id="23" idx="7"/>
            <a:endCxn id="55" idx="2"/>
          </p:cNvCxnSpPr>
          <p:nvPr/>
        </p:nvCxnSpPr>
        <p:spPr>
          <a:xfrm flipV="1">
            <a:off x="3678417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EFEE780-8CDF-8448-A819-25D9F43DECC9}"/>
              </a:ext>
            </a:extLst>
          </p:cNvPr>
          <p:cNvCxnSpPr>
            <a:cxnSpLocks/>
            <a:stCxn id="20" idx="7"/>
            <a:endCxn id="55" idx="2"/>
          </p:cNvCxnSpPr>
          <p:nvPr/>
        </p:nvCxnSpPr>
        <p:spPr>
          <a:xfrm flipV="1">
            <a:off x="2809920" y="1736995"/>
            <a:ext cx="427167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5712F557-8187-704C-8D17-BB2B891F5F1E}"/>
              </a:ext>
            </a:extLst>
          </p:cNvPr>
          <p:cNvCxnSpPr>
            <a:cxnSpLocks/>
            <a:stCxn id="41" idx="7"/>
            <a:endCxn id="55" idx="2"/>
          </p:cNvCxnSpPr>
          <p:nvPr/>
        </p:nvCxnSpPr>
        <p:spPr>
          <a:xfrm flipV="1">
            <a:off x="5415411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200BDE0A-485E-DD42-9CFD-52E6BB8D21D1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6283907" y="1736995"/>
            <a:ext cx="797683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B5303A99-092D-0241-BC98-CED55B349BBA}"/>
              </a:ext>
            </a:extLst>
          </p:cNvPr>
          <p:cNvCxnSpPr>
            <a:cxnSpLocks/>
            <a:stCxn id="59" idx="0"/>
            <a:endCxn id="55" idx="2"/>
          </p:cNvCxnSpPr>
          <p:nvPr/>
        </p:nvCxnSpPr>
        <p:spPr>
          <a:xfrm flipV="1">
            <a:off x="7081590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A8C6753A-415F-2C4C-A2DB-B08C16573465}"/>
              </a:ext>
            </a:extLst>
          </p:cNvPr>
          <p:cNvCxnSpPr>
            <a:cxnSpLocks/>
            <a:stCxn id="41" idx="7"/>
            <a:endCxn id="46" idx="2"/>
          </p:cNvCxnSpPr>
          <p:nvPr/>
        </p:nvCxnSpPr>
        <p:spPr>
          <a:xfrm flipV="1">
            <a:off x="5415411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B82DDEDF-97FA-A54E-9B5C-2C96B14AED20}"/>
              </a:ext>
            </a:extLst>
          </p:cNvPr>
          <p:cNvCxnSpPr>
            <a:cxnSpLocks/>
            <a:stCxn id="86" idx="1"/>
            <a:endCxn id="46" idx="2"/>
          </p:cNvCxnSpPr>
          <p:nvPr/>
        </p:nvCxnSpPr>
        <p:spPr>
          <a:xfrm flipH="1" flipV="1">
            <a:off x="6213093" y="1736995"/>
            <a:ext cx="254086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553C8048-A9B3-6B40-B430-E1D859B1663D}"/>
              </a:ext>
            </a:extLst>
          </p:cNvPr>
          <p:cNvCxnSpPr>
            <a:cxnSpLocks/>
            <a:stCxn id="59" idx="1"/>
            <a:endCxn id="46" idx="2"/>
          </p:cNvCxnSpPr>
          <p:nvPr/>
        </p:nvCxnSpPr>
        <p:spPr>
          <a:xfrm flipH="1" flipV="1">
            <a:off x="6213093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EA93BEFB-A0AA-6C49-9DD2-7486ADC615FD}"/>
              </a:ext>
            </a:extLst>
          </p:cNvPr>
          <p:cNvCxnSpPr>
            <a:cxnSpLocks/>
            <a:stCxn id="95" idx="1"/>
            <a:endCxn id="46" idx="2"/>
          </p:cNvCxnSpPr>
          <p:nvPr/>
        </p:nvCxnSpPr>
        <p:spPr>
          <a:xfrm flipH="1" flipV="1">
            <a:off x="6213093" y="1736995"/>
            <a:ext cx="340935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71960F6C-3821-7842-B0C8-5DE19CF848BA}"/>
              </a:ext>
            </a:extLst>
          </p:cNvPr>
          <p:cNvCxnSpPr>
            <a:cxnSpLocks/>
            <a:stCxn id="23" idx="7"/>
            <a:endCxn id="46" idx="2"/>
          </p:cNvCxnSpPr>
          <p:nvPr/>
        </p:nvCxnSpPr>
        <p:spPr>
          <a:xfrm flipV="1">
            <a:off x="3678417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8C9EB876-C7D4-A544-9A3A-92E4096514A3}"/>
              </a:ext>
            </a:extLst>
          </p:cNvPr>
          <p:cNvCxnSpPr>
            <a:cxnSpLocks/>
            <a:stCxn id="20" idx="7"/>
            <a:endCxn id="46" idx="2"/>
          </p:cNvCxnSpPr>
          <p:nvPr/>
        </p:nvCxnSpPr>
        <p:spPr>
          <a:xfrm flipV="1">
            <a:off x="2809920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0A476670-B204-224E-BA86-343B601F0B0A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6213093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D95B8880-9058-CB41-8253-F4532284EC71}"/>
              </a:ext>
            </a:extLst>
          </p:cNvPr>
          <p:cNvCxnSpPr>
            <a:cxnSpLocks/>
            <a:stCxn id="50" idx="1"/>
            <a:endCxn id="37" idx="2"/>
          </p:cNvCxnSpPr>
          <p:nvPr/>
        </p:nvCxnSpPr>
        <p:spPr>
          <a:xfrm flipH="1" flipV="1">
            <a:off x="5344596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22615664-7DF6-8B43-AC79-7F9A23EC32CC}"/>
              </a:ext>
            </a:extLst>
          </p:cNvPr>
          <p:cNvCxnSpPr>
            <a:cxnSpLocks/>
            <a:stCxn id="95" idx="1"/>
            <a:endCxn id="37" idx="2"/>
          </p:cNvCxnSpPr>
          <p:nvPr/>
        </p:nvCxnSpPr>
        <p:spPr>
          <a:xfrm flipH="1" flipV="1">
            <a:off x="5344596" y="1736995"/>
            <a:ext cx="427785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05B4CA05-1B39-1442-9B9A-581C7ACFF11B}"/>
              </a:ext>
            </a:extLst>
          </p:cNvPr>
          <p:cNvCxnSpPr>
            <a:cxnSpLocks/>
            <a:stCxn id="86" idx="1"/>
            <a:endCxn id="37" idx="2"/>
          </p:cNvCxnSpPr>
          <p:nvPr/>
        </p:nvCxnSpPr>
        <p:spPr>
          <a:xfrm flipH="1" flipV="1">
            <a:off x="5344596" y="1736995"/>
            <a:ext cx="340935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65AF6391-3068-924D-8191-B6AD90285571}"/>
              </a:ext>
            </a:extLst>
          </p:cNvPr>
          <p:cNvCxnSpPr>
            <a:cxnSpLocks/>
            <a:stCxn id="59" idx="1"/>
            <a:endCxn id="37" idx="2"/>
          </p:cNvCxnSpPr>
          <p:nvPr/>
        </p:nvCxnSpPr>
        <p:spPr>
          <a:xfrm flipH="1" flipV="1">
            <a:off x="5344596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83009D75-A936-0A40-8011-6840FA0664B7}"/>
              </a:ext>
            </a:extLst>
          </p:cNvPr>
          <p:cNvCxnSpPr>
            <a:cxnSpLocks/>
            <a:stCxn id="23" idx="7"/>
            <a:endCxn id="37" idx="2"/>
          </p:cNvCxnSpPr>
          <p:nvPr/>
        </p:nvCxnSpPr>
        <p:spPr>
          <a:xfrm flipV="1">
            <a:off x="3678417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87E099F0-A2EA-C949-BE1F-7AB261C46C6C}"/>
              </a:ext>
            </a:extLst>
          </p:cNvPr>
          <p:cNvCxnSpPr>
            <a:cxnSpLocks/>
            <a:stCxn id="20" idx="7"/>
            <a:endCxn id="37" idx="2"/>
          </p:cNvCxnSpPr>
          <p:nvPr/>
        </p:nvCxnSpPr>
        <p:spPr>
          <a:xfrm flipV="1">
            <a:off x="2809920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546645D3-3354-3E4D-A4D8-1C1D64FD6AF3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V="1">
            <a:off x="5344596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AFD8A3FA-6506-DA4B-8856-FB119F29680B}"/>
              </a:ext>
            </a:extLst>
          </p:cNvPr>
          <p:cNvCxnSpPr>
            <a:cxnSpLocks/>
            <a:stCxn id="20" idx="7"/>
            <a:endCxn id="15" idx="2"/>
          </p:cNvCxnSpPr>
          <p:nvPr/>
        </p:nvCxnSpPr>
        <p:spPr>
          <a:xfrm flipV="1">
            <a:off x="2809920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F442B8BA-692A-1F47-9C6C-A9831E69108A}"/>
              </a:ext>
            </a:extLst>
          </p:cNvPr>
          <p:cNvCxnSpPr>
            <a:cxnSpLocks/>
            <a:stCxn id="41" idx="1"/>
            <a:endCxn id="15" idx="2"/>
          </p:cNvCxnSpPr>
          <p:nvPr/>
        </p:nvCxnSpPr>
        <p:spPr>
          <a:xfrm flipH="1" flipV="1">
            <a:off x="3607602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61FCACD5-C945-734D-B9B5-7D94F06F6A70}"/>
              </a:ext>
            </a:extLst>
          </p:cNvPr>
          <p:cNvCxnSpPr>
            <a:cxnSpLocks/>
            <a:stCxn id="50" idx="1"/>
            <a:endCxn id="15" idx="2"/>
          </p:cNvCxnSpPr>
          <p:nvPr/>
        </p:nvCxnSpPr>
        <p:spPr>
          <a:xfrm flipH="1" flipV="1">
            <a:off x="3607602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76712F3D-F0D8-8041-80D7-E592FEB2D0FE}"/>
              </a:ext>
            </a:extLst>
          </p:cNvPr>
          <p:cNvCxnSpPr>
            <a:cxnSpLocks/>
            <a:stCxn id="59" idx="1"/>
            <a:endCxn id="15" idx="2"/>
          </p:cNvCxnSpPr>
          <p:nvPr/>
        </p:nvCxnSpPr>
        <p:spPr>
          <a:xfrm flipH="1" flipV="1">
            <a:off x="3607602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05C3AE0D-FA3C-CB41-B9D7-9BD4DCAFC7A7}"/>
              </a:ext>
            </a:extLst>
          </p:cNvPr>
          <p:cNvCxnSpPr>
            <a:cxnSpLocks/>
            <a:stCxn id="86" idx="1"/>
            <a:endCxn id="15" idx="2"/>
          </p:cNvCxnSpPr>
          <p:nvPr/>
        </p:nvCxnSpPr>
        <p:spPr>
          <a:xfrm flipH="1" flipV="1">
            <a:off x="3607602" y="1736995"/>
            <a:ext cx="514635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EB137B92-9D55-D84C-9904-A4EB81A6D5D8}"/>
              </a:ext>
            </a:extLst>
          </p:cNvPr>
          <p:cNvCxnSpPr>
            <a:cxnSpLocks/>
            <a:stCxn id="95" idx="1"/>
            <a:endCxn id="15" idx="2"/>
          </p:cNvCxnSpPr>
          <p:nvPr/>
        </p:nvCxnSpPr>
        <p:spPr>
          <a:xfrm flipH="1" flipV="1">
            <a:off x="3607602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935250BD-9632-9645-BD7E-C64B8EA81256}"/>
              </a:ext>
            </a:extLst>
          </p:cNvPr>
          <p:cNvCxnSpPr>
            <a:cxnSpLocks/>
            <a:stCxn id="86" idx="1"/>
            <a:endCxn id="5" idx="2"/>
          </p:cNvCxnSpPr>
          <p:nvPr/>
        </p:nvCxnSpPr>
        <p:spPr>
          <a:xfrm flipH="1" flipV="1">
            <a:off x="2739105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6FBBF919-9B00-B44A-9EBD-80FEA3F19050}"/>
              </a:ext>
            </a:extLst>
          </p:cNvPr>
          <p:cNvCxnSpPr>
            <a:cxnSpLocks/>
            <a:stCxn id="95" idx="1"/>
            <a:endCxn id="5" idx="2"/>
          </p:cNvCxnSpPr>
          <p:nvPr/>
        </p:nvCxnSpPr>
        <p:spPr>
          <a:xfrm flipH="1" flipV="1">
            <a:off x="2739105" y="1736995"/>
            <a:ext cx="688334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3D2E165-F6D4-F84E-91BE-AB7A5C9896F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739105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1B379D51-5640-4849-82A9-B8822349AB2E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739105" y="1736995"/>
            <a:ext cx="42716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A42EA712-3673-244D-9F12-CF77FE274EBD}"/>
              </a:ext>
            </a:extLst>
          </p:cNvPr>
          <p:cNvCxnSpPr>
            <a:cxnSpLocks/>
            <a:stCxn id="41" idx="1"/>
            <a:endCxn id="5" idx="2"/>
          </p:cNvCxnSpPr>
          <p:nvPr/>
        </p:nvCxnSpPr>
        <p:spPr>
          <a:xfrm flipH="1" flipV="1">
            <a:off x="2739105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FF49A451-CBC7-3C44-BD60-1212C62173B0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2739105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99DED64-4DD2-2E4D-8F6F-D277484A6001}"/>
              </a:ext>
            </a:extLst>
          </p:cNvPr>
          <p:cNvCxnSpPr>
            <a:cxnSpLocks/>
            <a:stCxn id="88" idx="3"/>
            <a:endCxn id="8" idx="7"/>
          </p:cNvCxnSpPr>
          <p:nvPr/>
        </p:nvCxnSpPr>
        <p:spPr>
          <a:xfrm flipH="1">
            <a:off x="2809921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B17DD73-F520-5F4E-BB9D-2B1D48BA52E4}"/>
              </a:ext>
            </a:extLst>
          </p:cNvPr>
          <p:cNvCxnSpPr>
            <a:cxnSpLocks/>
            <a:stCxn id="97" idx="3"/>
            <a:endCxn id="8" idx="7"/>
          </p:cNvCxnSpPr>
          <p:nvPr/>
        </p:nvCxnSpPr>
        <p:spPr>
          <a:xfrm flipH="1">
            <a:off x="2809921" y="2875319"/>
            <a:ext cx="681253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6E396501-328C-B74F-8F71-4063F8199BEA}"/>
              </a:ext>
            </a:extLst>
          </p:cNvPr>
          <p:cNvCxnSpPr>
            <a:cxnSpLocks/>
            <a:stCxn id="43" idx="5"/>
            <a:endCxn id="96" idx="1"/>
          </p:cNvCxnSpPr>
          <p:nvPr/>
        </p:nvCxnSpPr>
        <p:spPr>
          <a:xfrm>
            <a:off x="5415411" y="2875319"/>
            <a:ext cx="420704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3E7D30-BCCD-D248-9A6D-ACF0BF710ED5}"/>
              </a:ext>
            </a:extLst>
          </p:cNvPr>
          <p:cNvCxnSpPr>
            <a:cxnSpLocks/>
            <a:stCxn id="25" idx="5"/>
            <a:endCxn id="96" idx="1"/>
          </p:cNvCxnSpPr>
          <p:nvPr/>
        </p:nvCxnSpPr>
        <p:spPr>
          <a:xfrm>
            <a:off x="3678417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9C01C45-B731-1246-B385-B6DF316346B8}"/>
              </a:ext>
            </a:extLst>
          </p:cNvPr>
          <p:cNvCxnSpPr>
            <a:cxnSpLocks/>
            <a:stCxn id="9" idx="5"/>
            <a:endCxn id="96" idx="1"/>
          </p:cNvCxnSpPr>
          <p:nvPr/>
        </p:nvCxnSpPr>
        <p:spPr>
          <a:xfrm>
            <a:off x="2809920" y="2875319"/>
            <a:ext cx="681253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CFFDBBC-F5AF-0B4F-AE69-4F82C5A345FB}"/>
              </a:ext>
            </a:extLst>
          </p:cNvPr>
          <p:cNvCxnSpPr>
            <a:cxnSpLocks/>
            <a:stCxn id="9" idx="5"/>
            <a:endCxn id="60" idx="1"/>
          </p:cNvCxnSpPr>
          <p:nvPr/>
        </p:nvCxnSpPr>
        <p:spPr>
          <a:xfrm>
            <a:off x="2809920" y="2875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098D0B-4F3A-2643-AAFD-93F17E9BD2B2}"/>
              </a:ext>
            </a:extLst>
          </p:cNvPr>
          <p:cNvCxnSpPr>
            <a:cxnSpLocks/>
            <a:stCxn id="8" idx="5"/>
            <a:endCxn id="14" idx="0"/>
          </p:cNvCxnSpPr>
          <p:nvPr/>
        </p:nvCxnSpPr>
        <p:spPr>
          <a:xfrm>
            <a:off x="2809921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992C6D3-05E4-4346-8A90-7F8E6FB834C9}"/>
              </a:ext>
            </a:extLst>
          </p:cNvPr>
          <p:cNvCxnSpPr>
            <a:cxnSpLocks/>
            <a:stCxn id="24" idx="4"/>
            <a:endCxn id="14" idx="0"/>
          </p:cNvCxnSpPr>
          <p:nvPr/>
        </p:nvCxnSpPr>
        <p:spPr>
          <a:xfrm flipH="1">
            <a:off x="3607602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D8DD706-7A68-EA45-B888-0F4177E9CFDD}"/>
              </a:ext>
            </a:extLst>
          </p:cNvPr>
          <p:cNvCxnSpPr>
            <a:cxnSpLocks/>
            <a:stCxn id="42" idx="3"/>
            <a:endCxn id="14" idx="0"/>
          </p:cNvCxnSpPr>
          <p:nvPr/>
        </p:nvCxnSpPr>
        <p:spPr>
          <a:xfrm flipH="1">
            <a:off x="3607602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8F67441-037A-B141-AC9F-04412CFA8442}"/>
              </a:ext>
            </a:extLst>
          </p:cNvPr>
          <p:cNvCxnSpPr>
            <a:cxnSpLocks/>
            <a:stCxn id="51" idx="3"/>
            <a:endCxn id="14" idx="0"/>
          </p:cNvCxnSpPr>
          <p:nvPr/>
        </p:nvCxnSpPr>
        <p:spPr>
          <a:xfrm flipH="1">
            <a:off x="3607602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827B1E1-4128-CA47-AA47-55C73303B7C8}"/>
              </a:ext>
            </a:extLst>
          </p:cNvPr>
          <p:cNvCxnSpPr>
            <a:cxnSpLocks/>
            <a:stCxn id="60" idx="3"/>
            <a:endCxn id="14" idx="0"/>
          </p:cNvCxnSpPr>
          <p:nvPr/>
        </p:nvCxnSpPr>
        <p:spPr>
          <a:xfrm flipH="1">
            <a:off x="3607602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2FA012A-6997-EE45-B3E4-B785BD110834}"/>
              </a:ext>
            </a:extLst>
          </p:cNvPr>
          <p:cNvCxnSpPr>
            <a:cxnSpLocks/>
            <a:stCxn id="87" idx="3"/>
            <a:endCxn id="14" idx="0"/>
          </p:cNvCxnSpPr>
          <p:nvPr/>
        </p:nvCxnSpPr>
        <p:spPr>
          <a:xfrm flipH="1">
            <a:off x="3607602" y="3513186"/>
            <a:ext cx="5146354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05913C-BE8B-7548-B2CC-EE454C13A2C9}"/>
              </a:ext>
            </a:extLst>
          </p:cNvPr>
          <p:cNvCxnSpPr>
            <a:cxnSpLocks/>
            <a:stCxn id="96" idx="3"/>
            <a:endCxn id="14" idx="0"/>
          </p:cNvCxnSpPr>
          <p:nvPr/>
        </p:nvCxnSpPr>
        <p:spPr>
          <a:xfrm flipH="1">
            <a:off x="3607602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7607323-0E59-3740-A143-166DFFC41B48}"/>
              </a:ext>
            </a:extLst>
          </p:cNvPr>
          <p:cNvCxnSpPr>
            <a:cxnSpLocks/>
            <a:stCxn id="96" idx="3"/>
            <a:endCxn id="36" idx="0"/>
          </p:cNvCxnSpPr>
          <p:nvPr/>
        </p:nvCxnSpPr>
        <p:spPr>
          <a:xfrm flipH="1">
            <a:off x="5344596" y="3513186"/>
            <a:ext cx="427785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EABF1B5-8062-204B-82E6-AE72019C53B4}"/>
              </a:ext>
            </a:extLst>
          </p:cNvPr>
          <p:cNvCxnSpPr>
            <a:cxnSpLocks/>
            <a:stCxn id="87" idx="3"/>
            <a:endCxn id="36" idx="0"/>
          </p:cNvCxnSpPr>
          <p:nvPr/>
        </p:nvCxnSpPr>
        <p:spPr>
          <a:xfrm flipH="1">
            <a:off x="5344596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3450D10-6915-D246-9B93-C7C7294D57A2}"/>
              </a:ext>
            </a:extLst>
          </p:cNvPr>
          <p:cNvCxnSpPr>
            <a:cxnSpLocks/>
            <a:stCxn id="60" idx="3"/>
            <a:endCxn id="36" idx="0"/>
          </p:cNvCxnSpPr>
          <p:nvPr/>
        </p:nvCxnSpPr>
        <p:spPr>
          <a:xfrm flipH="1">
            <a:off x="5344596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0F8609D-E8D5-6C48-91DE-7EE0FE3EF25A}"/>
              </a:ext>
            </a:extLst>
          </p:cNvPr>
          <p:cNvCxnSpPr>
            <a:cxnSpLocks/>
            <a:stCxn id="51" idx="3"/>
            <a:endCxn id="36" idx="0"/>
          </p:cNvCxnSpPr>
          <p:nvPr/>
        </p:nvCxnSpPr>
        <p:spPr>
          <a:xfrm flipH="1">
            <a:off x="5344596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99D920-3639-ED43-AD50-3B5DE3FF61B6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 flipH="1">
            <a:off x="5344596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C399C0E-E9FE-1743-9A18-4AFC02124B97}"/>
              </a:ext>
            </a:extLst>
          </p:cNvPr>
          <p:cNvCxnSpPr>
            <a:cxnSpLocks/>
            <a:stCxn id="24" idx="5"/>
            <a:endCxn id="36" idx="0"/>
          </p:cNvCxnSpPr>
          <p:nvPr/>
        </p:nvCxnSpPr>
        <p:spPr>
          <a:xfrm>
            <a:off x="3678418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8868B68-C54B-DF4B-A5FF-264382A66458}"/>
              </a:ext>
            </a:extLst>
          </p:cNvPr>
          <p:cNvCxnSpPr>
            <a:cxnSpLocks/>
            <a:stCxn id="8" idx="5"/>
            <a:endCxn id="36" idx="0"/>
          </p:cNvCxnSpPr>
          <p:nvPr/>
        </p:nvCxnSpPr>
        <p:spPr>
          <a:xfrm>
            <a:off x="2809921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810130D-6C2C-4543-9484-425186D355A5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2739105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BF5EC81-17E4-A244-9DFA-646092792A8F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 flipH="1">
            <a:off x="2739105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ADAEBAA-B356-2241-ACDD-4A66111A1B3F}"/>
              </a:ext>
            </a:extLst>
          </p:cNvPr>
          <p:cNvCxnSpPr>
            <a:cxnSpLocks/>
            <a:stCxn id="42" idx="3"/>
            <a:endCxn id="4" idx="0"/>
          </p:cNvCxnSpPr>
          <p:nvPr/>
        </p:nvCxnSpPr>
        <p:spPr>
          <a:xfrm flipH="1">
            <a:off x="2739105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18FE660-92B3-184D-BAD8-D4320507A6AD}"/>
              </a:ext>
            </a:extLst>
          </p:cNvPr>
          <p:cNvCxnSpPr>
            <a:cxnSpLocks/>
            <a:stCxn id="51" idx="3"/>
            <a:endCxn id="4" idx="0"/>
          </p:cNvCxnSpPr>
          <p:nvPr/>
        </p:nvCxnSpPr>
        <p:spPr>
          <a:xfrm flipH="1">
            <a:off x="2739105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6E55117-B9DF-7043-91C5-33F800C25413}"/>
              </a:ext>
            </a:extLst>
          </p:cNvPr>
          <p:cNvCxnSpPr>
            <a:cxnSpLocks/>
            <a:stCxn id="60" idx="3"/>
            <a:endCxn id="4" idx="0"/>
          </p:cNvCxnSpPr>
          <p:nvPr/>
        </p:nvCxnSpPr>
        <p:spPr>
          <a:xfrm flipH="1">
            <a:off x="2739105" y="3513186"/>
            <a:ext cx="427167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C1D6363-19B4-AE4D-B77E-22ABB5F3EAF9}"/>
              </a:ext>
            </a:extLst>
          </p:cNvPr>
          <p:cNvCxnSpPr>
            <a:cxnSpLocks/>
            <a:stCxn id="87" idx="3"/>
            <a:endCxn id="4" idx="0"/>
          </p:cNvCxnSpPr>
          <p:nvPr/>
        </p:nvCxnSpPr>
        <p:spPr>
          <a:xfrm flipH="1">
            <a:off x="2739105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01AC809-721F-9446-9E08-C754CE82F7DA}"/>
              </a:ext>
            </a:extLst>
          </p:cNvPr>
          <p:cNvCxnSpPr>
            <a:cxnSpLocks/>
            <a:stCxn id="96" idx="3"/>
            <a:endCxn id="4" idx="0"/>
          </p:cNvCxnSpPr>
          <p:nvPr/>
        </p:nvCxnSpPr>
        <p:spPr>
          <a:xfrm flipH="1">
            <a:off x="2739105" y="3513186"/>
            <a:ext cx="688334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55C1D97-B658-E143-AF7D-7067336D8B8D}"/>
              </a:ext>
            </a:extLst>
          </p:cNvPr>
          <p:cNvCxnSpPr>
            <a:cxnSpLocks/>
            <a:stCxn id="51" idx="4"/>
            <a:endCxn id="45" idx="0"/>
          </p:cNvCxnSpPr>
          <p:nvPr/>
        </p:nvCxnSpPr>
        <p:spPr>
          <a:xfrm flipH="1">
            <a:off x="6213093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EE9B770-0E03-D440-9782-A6DA1F1AB7C0}"/>
              </a:ext>
            </a:extLst>
          </p:cNvPr>
          <p:cNvCxnSpPr>
            <a:cxnSpLocks/>
            <a:stCxn id="60" idx="3"/>
            <a:endCxn id="45" idx="0"/>
          </p:cNvCxnSpPr>
          <p:nvPr/>
        </p:nvCxnSpPr>
        <p:spPr>
          <a:xfrm flipH="1">
            <a:off x="6213093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765346D-8163-F54F-9730-5A6FA28BDBC2}"/>
              </a:ext>
            </a:extLst>
          </p:cNvPr>
          <p:cNvCxnSpPr>
            <a:cxnSpLocks/>
            <a:stCxn id="87" idx="3"/>
            <a:endCxn id="45" idx="0"/>
          </p:cNvCxnSpPr>
          <p:nvPr/>
        </p:nvCxnSpPr>
        <p:spPr>
          <a:xfrm flipH="1">
            <a:off x="6213093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466A61D-BC4A-E147-B88D-26E532925702}"/>
              </a:ext>
            </a:extLst>
          </p:cNvPr>
          <p:cNvCxnSpPr>
            <a:cxnSpLocks/>
            <a:stCxn id="96" idx="3"/>
            <a:endCxn id="45" idx="0"/>
          </p:cNvCxnSpPr>
          <p:nvPr/>
        </p:nvCxnSpPr>
        <p:spPr>
          <a:xfrm flipH="1">
            <a:off x="6213093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41BE285-D11C-B848-9329-E2C9443EC452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5415412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C68F25DD-9A86-7147-AF09-2EC9F0444DB1}"/>
              </a:ext>
            </a:extLst>
          </p:cNvPr>
          <p:cNvCxnSpPr>
            <a:cxnSpLocks/>
            <a:stCxn id="24" idx="5"/>
            <a:endCxn id="45" idx="0"/>
          </p:cNvCxnSpPr>
          <p:nvPr/>
        </p:nvCxnSpPr>
        <p:spPr>
          <a:xfrm>
            <a:off x="3678418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0157583-C252-4941-8D91-6B57CBBD42A0}"/>
              </a:ext>
            </a:extLst>
          </p:cNvPr>
          <p:cNvCxnSpPr>
            <a:cxnSpLocks/>
            <a:stCxn id="8" idx="5"/>
            <a:endCxn id="45" idx="0"/>
          </p:cNvCxnSpPr>
          <p:nvPr/>
        </p:nvCxnSpPr>
        <p:spPr>
          <a:xfrm>
            <a:off x="2809921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4883986-90BF-EB44-B19A-26B637A8A64D}"/>
              </a:ext>
            </a:extLst>
          </p:cNvPr>
          <p:cNvCxnSpPr>
            <a:cxnSpLocks/>
            <a:stCxn id="87" idx="4"/>
            <a:endCxn id="81" idx="0"/>
          </p:cNvCxnSpPr>
          <p:nvPr/>
        </p:nvCxnSpPr>
        <p:spPr>
          <a:xfrm flipH="1">
            <a:off x="8824771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CAB80EA-AD7D-5747-B202-10E335DD4FC2}"/>
              </a:ext>
            </a:extLst>
          </p:cNvPr>
          <p:cNvCxnSpPr>
            <a:cxnSpLocks/>
            <a:stCxn id="96" idx="3"/>
            <a:endCxn id="81" idx="0"/>
          </p:cNvCxnSpPr>
          <p:nvPr/>
        </p:nvCxnSpPr>
        <p:spPr>
          <a:xfrm flipH="1">
            <a:off x="8824771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82CA3DA-2484-D548-A978-89E24F0E6483}"/>
              </a:ext>
            </a:extLst>
          </p:cNvPr>
          <p:cNvCxnSpPr>
            <a:cxnSpLocks/>
            <a:stCxn id="60" idx="5"/>
            <a:endCxn id="81" idx="0"/>
          </p:cNvCxnSpPr>
          <p:nvPr/>
        </p:nvCxnSpPr>
        <p:spPr>
          <a:xfrm>
            <a:off x="7152406" y="3513186"/>
            <a:ext cx="167236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B0FC46B-1CE5-CC4D-9A8C-6AB0876E804A}"/>
              </a:ext>
            </a:extLst>
          </p:cNvPr>
          <p:cNvCxnSpPr>
            <a:cxnSpLocks/>
            <a:stCxn id="51" idx="5"/>
            <a:endCxn id="81" idx="0"/>
          </p:cNvCxnSpPr>
          <p:nvPr/>
        </p:nvCxnSpPr>
        <p:spPr>
          <a:xfrm>
            <a:off x="6283909" y="3513186"/>
            <a:ext cx="254086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4EF872E-211C-214F-9F7A-54EDA6F599F1}"/>
              </a:ext>
            </a:extLst>
          </p:cNvPr>
          <p:cNvCxnSpPr>
            <a:cxnSpLocks/>
            <a:stCxn id="42" idx="5"/>
            <a:endCxn id="81" idx="0"/>
          </p:cNvCxnSpPr>
          <p:nvPr/>
        </p:nvCxnSpPr>
        <p:spPr>
          <a:xfrm>
            <a:off x="5415412" y="3513186"/>
            <a:ext cx="340935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D1E1A054-A061-0D4E-AE69-25E7FC76A766}"/>
              </a:ext>
            </a:extLst>
          </p:cNvPr>
          <p:cNvCxnSpPr>
            <a:cxnSpLocks/>
            <a:stCxn id="24" idx="5"/>
            <a:endCxn id="81" idx="0"/>
          </p:cNvCxnSpPr>
          <p:nvPr/>
        </p:nvCxnSpPr>
        <p:spPr>
          <a:xfrm>
            <a:off x="3678418" y="3513186"/>
            <a:ext cx="514635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DBAAE10-A36A-AD40-8205-D17AA5415360}"/>
              </a:ext>
            </a:extLst>
          </p:cNvPr>
          <p:cNvCxnSpPr>
            <a:cxnSpLocks/>
            <a:stCxn id="8" idx="5"/>
            <a:endCxn id="81" idx="0"/>
          </p:cNvCxnSpPr>
          <p:nvPr/>
        </p:nvCxnSpPr>
        <p:spPr>
          <a:xfrm>
            <a:off x="2809921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ADA4BF0-57DD-8B40-99CD-95D6993B92A0}"/>
              </a:ext>
            </a:extLst>
          </p:cNvPr>
          <p:cNvCxnSpPr>
            <a:cxnSpLocks/>
            <a:stCxn id="60" idx="4"/>
            <a:endCxn id="54" idx="0"/>
          </p:cNvCxnSpPr>
          <p:nvPr/>
        </p:nvCxnSpPr>
        <p:spPr>
          <a:xfrm flipH="1">
            <a:off x="7081590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6E14827-C8A6-EB48-B4AE-40A9C3498918}"/>
              </a:ext>
            </a:extLst>
          </p:cNvPr>
          <p:cNvCxnSpPr>
            <a:cxnSpLocks/>
            <a:stCxn id="87" idx="3"/>
            <a:endCxn id="54" idx="0"/>
          </p:cNvCxnSpPr>
          <p:nvPr/>
        </p:nvCxnSpPr>
        <p:spPr>
          <a:xfrm flipH="1">
            <a:off x="7081590" y="3513186"/>
            <a:ext cx="16723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45AD30F-7D56-D840-885D-CCD7BA46F8D5}"/>
              </a:ext>
            </a:extLst>
          </p:cNvPr>
          <p:cNvCxnSpPr>
            <a:cxnSpLocks/>
            <a:stCxn id="96" idx="3"/>
            <a:endCxn id="54" idx="0"/>
          </p:cNvCxnSpPr>
          <p:nvPr/>
        </p:nvCxnSpPr>
        <p:spPr>
          <a:xfrm flipH="1">
            <a:off x="7081590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623EB99-C56E-0149-9CD2-BD4C168FDDA0}"/>
              </a:ext>
            </a:extLst>
          </p:cNvPr>
          <p:cNvCxnSpPr>
            <a:cxnSpLocks/>
            <a:stCxn id="51" idx="5"/>
            <a:endCxn id="54" idx="0"/>
          </p:cNvCxnSpPr>
          <p:nvPr/>
        </p:nvCxnSpPr>
        <p:spPr>
          <a:xfrm>
            <a:off x="6283909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5B2F99A-F232-8C48-B6AD-52F387125355}"/>
              </a:ext>
            </a:extLst>
          </p:cNvPr>
          <p:cNvCxnSpPr>
            <a:cxnSpLocks/>
            <a:stCxn id="42" idx="5"/>
            <a:endCxn id="54" idx="0"/>
          </p:cNvCxnSpPr>
          <p:nvPr/>
        </p:nvCxnSpPr>
        <p:spPr>
          <a:xfrm>
            <a:off x="5415412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0259C4D-0E49-B343-84E2-888B68FDDDFE}"/>
              </a:ext>
            </a:extLst>
          </p:cNvPr>
          <p:cNvCxnSpPr>
            <a:cxnSpLocks/>
            <a:stCxn id="24" idx="5"/>
            <a:endCxn id="54" idx="0"/>
          </p:cNvCxnSpPr>
          <p:nvPr/>
        </p:nvCxnSpPr>
        <p:spPr>
          <a:xfrm>
            <a:off x="3678418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4E8F7F91-AE01-B74A-9B49-910709C47D84}"/>
              </a:ext>
            </a:extLst>
          </p:cNvPr>
          <p:cNvCxnSpPr>
            <a:cxnSpLocks/>
            <a:stCxn id="8" idx="5"/>
            <a:endCxn id="54" idx="0"/>
          </p:cNvCxnSpPr>
          <p:nvPr/>
        </p:nvCxnSpPr>
        <p:spPr>
          <a:xfrm>
            <a:off x="2809921" y="3513186"/>
            <a:ext cx="42716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1275611-E615-8242-862D-EEF9BBDFB6C0}"/>
              </a:ext>
            </a:extLst>
          </p:cNvPr>
          <p:cNvCxnSpPr>
            <a:cxnSpLocks/>
            <a:stCxn id="96" idx="4"/>
            <a:endCxn id="90" idx="0"/>
          </p:cNvCxnSpPr>
          <p:nvPr/>
        </p:nvCxnSpPr>
        <p:spPr>
          <a:xfrm flipH="1">
            <a:off x="9693268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6FC3113-38EE-3245-8C9A-9538FB3858C0}"/>
              </a:ext>
            </a:extLst>
          </p:cNvPr>
          <p:cNvCxnSpPr>
            <a:cxnSpLocks/>
            <a:stCxn id="87" idx="5"/>
            <a:endCxn id="90" idx="0"/>
          </p:cNvCxnSpPr>
          <p:nvPr/>
        </p:nvCxnSpPr>
        <p:spPr>
          <a:xfrm>
            <a:off x="8895587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B368ECE5-3A7D-EE4F-A2E6-E60188699CA4}"/>
              </a:ext>
            </a:extLst>
          </p:cNvPr>
          <p:cNvCxnSpPr>
            <a:cxnSpLocks/>
            <a:stCxn id="60" idx="5"/>
            <a:endCxn id="90" idx="0"/>
          </p:cNvCxnSpPr>
          <p:nvPr/>
        </p:nvCxnSpPr>
        <p:spPr>
          <a:xfrm>
            <a:off x="7152406" y="3513186"/>
            <a:ext cx="254086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655396C-FFE9-884D-9548-05E9AEF65145}"/>
              </a:ext>
            </a:extLst>
          </p:cNvPr>
          <p:cNvCxnSpPr>
            <a:cxnSpLocks/>
            <a:stCxn id="51" idx="5"/>
            <a:endCxn id="90" idx="0"/>
          </p:cNvCxnSpPr>
          <p:nvPr/>
        </p:nvCxnSpPr>
        <p:spPr>
          <a:xfrm>
            <a:off x="6283909" y="3513186"/>
            <a:ext cx="340935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F321A2C-3F83-654A-8DDC-7F17716D1183}"/>
              </a:ext>
            </a:extLst>
          </p:cNvPr>
          <p:cNvCxnSpPr>
            <a:cxnSpLocks/>
            <a:stCxn id="42" idx="5"/>
            <a:endCxn id="90" idx="0"/>
          </p:cNvCxnSpPr>
          <p:nvPr/>
        </p:nvCxnSpPr>
        <p:spPr>
          <a:xfrm>
            <a:off x="5415412" y="3513186"/>
            <a:ext cx="427785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60D5E-606C-EC48-8711-DDF2751FEFB3}"/>
              </a:ext>
            </a:extLst>
          </p:cNvPr>
          <p:cNvCxnSpPr>
            <a:cxnSpLocks/>
            <a:stCxn id="24" idx="5"/>
            <a:endCxn id="90" idx="0"/>
          </p:cNvCxnSpPr>
          <p:nvPr/>
        </p:nvCxnSpPr>
        <p:spPr>
          <a:xfrm>
            <a:off x="3678418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130992F-2962-4A4E-8A62-76605A5E84F6}"/>
              </a:ext>
            </a:extLst>
          </p:cNvPr>
          <p:cNvCxnSpPr>
            <a:cxnSpLocks/>
            <a:stCxn id="8" idx="5"/>
            <a:endCxn id="90" idx="0"/>
          </p:cNvCxnSpPr>
          <p:nvPr/>
        </p:nvCxnSpPr>
        <p:spPr>
          <a:xfrm>
            <a:off x="2809921" y="3513186"/>
            <a:ext cx="688334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DD21B54-C358-8A4E-B27A-4FBE1E707C65}"/>
              </a:ext>
            </a:extLst>
          </p:cNvPr>
          <p:cNvSpPr/>
          <p:nvPr/>
        </p:nvSpPr>
        <p:spPr>
          <a:xfrm>
            <a:off x="2373345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[CLS]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53F6A2-D983-CC40-B6F4-84284AAC0D6F}"/>
              </a:ext>
            </a:extLst>
          </p:cNvPr>
          <p:cNvSpPr/>
          <p:nvPr/>
        </p:nvSpPr>
        <p:spPr>
          <a:xfrm>
            <a:off x="2373345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[CLS]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07B4B-7E5A-B648-A5F9-9206E8E22112}"/>
              </a:ext>
            </a:extLst>
          </p:cNvPr>
          <p:cNvSpPr/>
          <p:nvPr/>
        </p:nvSpPr>
        <p:spPr>
          <a:xfrm>
            <a:off x="2373345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[CLS]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5A633FB-25F5-9441-B2E0-061673BB0EE2}"/>
              </a:ext>
            </a:extLst>
          </p:cNvPr>
          <p:cNvSpPr/>
          <p:nvPr/>
        </p:nvSpPr>
        <p:spPr>
          <a:xfrm>
            <a:off x="2577997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939470-9612-A24B-8ACB-3D3D95D33F4C}"/>
              </a:ext>
            </a:extLst>
          </p:cNvPr>
          <p:cNvGrpSpPr/>
          <p:nvPr/>
        </p:nvGrpSpPr>
        <p:grpSpPr>
          <a:xfrm>
            <a:off x="2638956" y="2704355"/>
            <a:ext cx="200298" cy="838164"/>
            <a:chOff x="2638956" y="3426714"/>
            <a:chExt cx="200298" cy="8381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1358D4-764A-D846-BC25-743C31C7306B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AF21DB-F0C7-1F4C-9CEF-541AFE1A4EC5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531D7DEE-00F6-3544-8A1F-DFFB13FA3A09}"/>
              </a:ext>
            </a:extLst>
          </p:cNvPr>
          <p:cNvSpPr/>
          <p:nvPr/>
        </p:nvSpPr>
        <p:spPr>
          <a:xfrm>
            <a:off x="2638956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81F16-C321-324E-B35B-924C3D16F0E6}"/>
              </a:ext>
            </a:extLst>
          </p:cNvPr>
          <p:cNvSpPr/>
          <p:nvPr/>
        </p:nvSpPr>
        <p:spPr>
          <a:xfrm>
            <a:off x="3241842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E450A9A-7D90-8548-8468-5EC2582850A7}"/>
              </a:ext>
            </a:extLst>
          </p:cNvPr>
          <p:cNvSpPr/>
          <p:nvPr/>
        </p:nvSpPr>
        <p:spPr>
          <a:xfrm>
            <a:off x="3241842" y="1279795"/>
            <a:ext cx="73152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A0429-3500-A047-9780-207B247D5E7F}"/>
              </a:ext>
            </a:extLst>
          </p:cNvPr>
          <p:cNvSpPr/>
          <p:nvPr/>
        </p:nvSpPr>
        <p:spPr>
          <a:xfrm>
            <a:off x="3241842" y="4757725"/>
            <a:ext cx="7315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9811E4D-CC7E-AD47-8D2F-15A3E70FB45E}"/>
              </a:ext>
            </a:extLst>
          </p:cNvPr>
          <p:cNvSpPr/>
          <p:nvPr/>
        </p:nvSpPr>
        <p:spPr>
          <a:xfrm>
            <a:off x="3446494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CABBA4-CDCA-BE41-995D-B2FFB65430C4}"/>
              </a:ext>
            </a:extLst>
          </p:cNvPr>
          <p:cNvGrpSpPr/>
          <p:nvPr/>
        </p:nvGrpSpPr>
        <p:grpSpPr>
          <a:xfrm>
            <a:off x="3507453" y="2704355"/>
            <a:ext cx="200298" cy="838164"/>
            <a:chOff x="2638956" y="3426714"/>
            <a:chExt cx="200298" cy="8381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498A3B1-386B-C540-8BD8-4734A19868BC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5CFDEC-19BF-104A-854E-B3C4FEAE5682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547EC604-AE53-9B48-94CF-00342917FE3D}"/>
              </a:ext>
            </a:extLst>
          </p:cNvPr>
          <p:cNvSpPr/>
          <p:nvPr/>
        </p:nvSpPr>
        <p:spPr>
          <a:xfrm>
            <a:off x="3507453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36FFA-E456-574D-BA75-00E8F4BD653B}"/>
              </a:ext>
            </a:extLst>
          </p:cNvPr>
          <p:cNvSpPr/>
          <p:nvPr/>
        </p:nvSpPr>
        <p:spPr>
          <a:xfrm>
            <a:off x="4978836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3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BF3AB5C-97E3-4841-A674-480260AA7FF1}"/>
              </a:ext>
            </a:extLst>
          </p:cNvPr>
          <p:cNvSpPr/>
          <p:nvPr/>
        </p:nvSpPr>
        <p:spPr>
          <a:xfrm>
            <a:off x="4978836" y="1279795"/>
            <a:ext cx="73152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BE69E9-D33D-254A-97CF-8369C0D92117}"/>
              </a:ext>
            </a:extLst>
          </p:cNvPr>
          <p:cNvSpPr/>
          <p:nvPr/>
        </p:nvSpPr>
        <p:spPr>
          <a:xfrm>
            <a:off x="4978836" y="4757725"/>
            <a:ext cx="7315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3</a:t>
            </a:r>
            <a:endParaRPr lang="en-US" sz="1200" dirty="0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B507B5B5-BAD6-EF4D-9B83-E1ECB4DD2BAB}"/>
              </a:ext>
            </a:extLst>
          </p:cNvPr>
          <p:cNvSpPr/>
          <p:nvPr/>
        </p:nvSpPr>
        <p:spPr>
          <a:xfrm>
            <a:off x="5183488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A06E32-ED52-FC49-AB21-E0634678DF9C}"/>
              </a:ext>
            </a:extLst>
          </p:cNvPr>
          <p:cNvGrpSpPr/>
          <p:nvPr/>
        </p:nvGrpSpPr>
        <p:grpSpPr>
          <a:xfrm>
            <a:off x="5244447" y="2704355"/>
            <a:ext cx="200298" cy="838164"/>
            <a:chOff x="2638956" y="3426714"/>
            <a:chExt cx="200298" cy="83816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9CAB022-B6B4-5A49-9541-5A789E351423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F83D70-53FE-AD4D-A73E-38A314A528BE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B08E861D-F8D3-6D47-83C1-DB0E40062772}"/>
              </a:ext>
            </a:extLst>
          </p:cNvPr>
          <p:cNvSpPr/>
          <p:nvPr/>
        </p:nvSpPr>
        <p:spPr>
          <a:xfrm>
            <a:off x="5244447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DE7274-5141-424F-A554-0B206359D68C}"/>
              </a:ext>
            </a:extLst>
          </p:cNvPr>
          <p:cNvSpPr/>
          <p:nvPr/>
        </p:nvSpPr>
        <p:spPr>
          <a:xfrm>
            <a:off x="5847333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[SEP1]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A712301-F8CA-BF44-849C-59AD09F8FC7C}"/>
              </a:ext>
            </a:extLst>
          </p:cNvPr>
          <p:cNvSpPr/>
          <p:nvPr/>
        </p:nvSpPr>
        <p:spPr>
          <a:xfrm>
            <a:off x="5847333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[SEP1]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93042F-69C1-E847-9A73-C698C6976B06}"/>
              </a:ext>
            </a:extLst>
          </p:cNvPr>
          <p:cNvSpPr/>
          <p:nvPr/>
        </p:nvSpPr>
        <p:spPr>
          <a:xfrm>
            <a:off x="5847333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[SEP1]</a:t>
            </a:r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8C3A21E3-D072-914C-A377-B386128D8404}"/>
              </a:ext>
            </a:extLst>
          </p:cNvPr>
          <p:cNvSpPr/>
          <p:nvPr/>
        </p:nvSpPr>
        <p:spPr>
          <a:xfrm>
            <a:off x="6051985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682E8B-1E61-234D-AED9-FCDC4F07CCCC}"/>
              </a:ext>
            </a:extLst>
          </p:cNvPr>
          <p:cNvGrpSpPr/>
          <p:nvPr/>
        </p:nvGrpSpPr>
        <p:grpSpPr>
          <a:xfrm>
            <a:off x="6112944" y="2704355"/>
            <a:ext cx="200298" cy="838164"/>
            <a:chOff x="2638956" y="3426714"/>
            <a:chExt cx="200298" cy="83816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DC3AE9F-1070-BA4D-A522-712149960398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C1DA74-181E-B244-8B96-55EB07916007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81ECEC34-824B-6541-8ECC-104F05B8226C}"/>
              </a:ext>
            </a:extLst>
          </p:cNvPr>
          <p:cNvSpPr/>
          <p:nvPr/>
        </p:nvSpPr>
        <p:spPr>
          <a:xfrm>
            <a:off x="6112944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3BCCF6-0973-7443-8446-D039722E1378}"/>
              </a:ext>
            </a:extLst>
          </p:cNvPr>
          <p:cNvSpPr/>
          <p:nvPr/>
        </p:nvSpPr>
        <p:spPr>
          <a:xfrm>
            <a:off x="6715830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F</a:t>
            </a:r>
            <a:r>
              <a:rPr lang="en-US" i="1" baseline="-25000" dirty="0"/>
              <a:t>1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231E915-904F-AA40-B265-460CEB45B3F0}"/>
              </a:ext>
            </a:extLst>
          </p:cNvPr>
          <p:cNvSpPr/>
          <p:nvPr/>
        </p:nvSpPr>
        <p:spPr>
          <a:xfrm>
            <a:off x="6715830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79DBFD-E2EE-4946-A68B-3FF1C49EFD18}"/>
              </a:ext>
            </a:extLst>
          </p:cNvPr>
          <p:cNvSpPr/>
          <p:nvPr/>
        </p:nvSpPr>
        <p:spPr>
          <a:xfrm>
            <a:off x="6715830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B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EE5A8A5B-0DAF-B341-B9CF-11D5DD2BFBC6}"/>
              </a:ext>
            </a:extLst>
          </p:cNvPr>
          <p:cNvSpPr/>
          <p:nvPr/>
        </p:nvSpPr>
        <p:spPr>
          <a:xfrm>
            <a:off x="6920482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4DD6FF-53CA-2247-8980-2EF10E802EA2}"/>
              </a:ext>
            </a:extLst>
          </p:cNvPr>
          <p:cNvGrpSpPr/>
          <p:nvPr/>
        </p:nvGrpSpPr>
        <p:grpSpPr>
          <a:xfrm>
            <a:off x="6981441" y="2704355"/>
            <a:ext cx="200298" cy="838164"/>
            <a:chOff x="2638956" y="3426714"/>
            <a:chExt cx="200298" cy="83816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4899A58-AB82-8748-B548-201EB77BE991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BD0731-BE37-E344-98F1-B9E438BAD584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DB1B17CC-241D-A04F-9EAD-3E805C0337B5}"/>
              </a:ext>
            </a:extLst>
          </p:cNvPr>
          <p:cNvSpPr/>
          <p:nvPr/>
        </p:nvSpPr>
        <p:spPr>
          <a:xfrm>
            <a:off x="6981441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4BE8D8-B4F3-E048-9B03-EB958C519BE8}"/>
              </a:ext>
            </a:extLst>
          </p:cNvPr>
          <p:cNvSpPr/>
          <p:nvPr/>
        </p:nvSpPr>
        <p:spPr>
          <a:xfrm>
            <a:off x="8459011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/>
              <a:t>F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32FCD67-453E-094C-86B9-DBAD50624B2B}"/>
              </a:ext>
            </a:extLst>
          </p:cNvPr>
          <p:cNvSpPr/>
          <p:nvPr/>
        </p:nvSpPr>
        <p:spPr>
          <a:xfrm>
            <a:off x="8459011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FEF7CC-DFF6-6A40-9D6C-DDD25AB863B2}"/>
              </a:ext>
            </a:extLst>
          </p:cNvPr>
          <p:cNvSpPr/>
          <p:nvPr/>
        </p:nvSpPr>
        <p:spPr>
          <a:xfrm>
            <a:off x="8459011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B</a:t>
            </a:r>
            <a:r>
              <a:rPr lang="en-US" sz="1200" i="1" baseline="-25000" dirty="0" err="1"/>
              <a:t>m</a:t>
            </a:r>
            <a:endParaRPr lang="en-US" sz="1200" dirty="0"/>
          </a:p>
        </p:txBody>
      </p:sp>
      <p:sp>
        <p:nvSpPr>
          <p:cNvPr id="84" name="Up Arrow 83">
            <a:extLst>
              <a:ext uri="{FF2B5EF4-FFF2-40B4-BE49-F238E27FC236}">
                <a16:creationId xmlns:a16="http://schemas.microsoft.com/office/drawing/2014/main" id="{777A62E5-A51F-474F-ABE2-7BBC76B50620}"/>
              </a:ext>
            </a:extLst>
          </p:cNvPr>
          <p:cNvSpPr/>
          <p:nvPr/>
        </p:nvSpPr>
        <p:spPr>
          <a:xfrm>
            <a:off x="8663663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E1B682E-F555-1B4D-9F19-F5FA1C836745}"/>
              </a:ext>
            </a:extLst>
          </p:cNvPr>
          <p:cNvGrpSpPr/>
          <p:nvPr/>
        </p:nvGrpSpPr>
        <p:grpSpPr>
          <a:xfrm>
            <a:off x="8724622" y="2704355"/>
            <a:ext cx="200298" cy="838164"/>
            <a:chOff x="2638956" y="3426714"/>
            <a:chExt cx="200298" cy="83816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6CF78B9-67BD-5947-ABD5-5E19B583B5EC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17690F-E6F0-A048-ACC3-09EEE19819FC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55F177E5-22F6-AE41-9899-3CC897849581}"/>
              </a:ext>
            </a:extLst>
          </p:cNvPr>
          <p:cNvSpPr/>
          <p:nvPr/>
        </p:nvSpPr>
        <p:spPr>
          <a:xfrm>
            <a:off x="8724622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E8E795-9912-FF45-8640-D97716E35A79}"/>
              </a:ext>
            </a:extLst>
          </p:cNvPr>
          <p:cNvSpPr/>
          <p:nvPr/>
        </p:nvSpPr>
        <p:spPr>
          <a:xfrm>
            <a:off x="9327508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[SEP2]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615F6B2-50B1-CE42-BFAC-40EFE5818251}"/>
              </a:ext>
            </a:extLst>
          </p:cNvPr>
          <p:cNvSpPr/>
          <p:nvPr/>
        </p:nvSpPr>
        <p:spPr>
          <a:xfrm>
            <a:off x="9327508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[SEP2]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0D3395C-E450-1146-8326-78AEABC4ED44}"/>
              </a:ext>
            </a:extLst>
          </p:cNvPr>
          <p:cNvSpPr/>
          <p:nvPr/>
        </p:nvSpPr>
        <p:spPr>
          <a:xfrm>
            <a:off x="9327508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[SEP2]</a:t>
            </a:r>
          </a:p>
        </p:txBody>
      </p:sp>
      <p:sp>
        <p:nvSpPr>
          <p:cNvPr id="93" name="Up Arrow 92">
            <a:extLst>
              <a:ext uri="{FF2B5EF4-FFF2-40B4-BE49-F238E27FC236}">
                <a16:creationId xmlns:a16="http://schemas.microsoft.com/office/drawing/2014/main" id="{24AECA5B-CED6-7543-9343-24B895FB70B1}"/>
              </a:ext>
            </a:extLst>
          </p:cNvPr>
          <p:cNvSpPr/>
          <p:nvPr/>
        </p:nvSpPr>
        <p:spPr>
          <a:xfrm>
            <a:off x="9532160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2739486-9459-C74E-9E71-F73956C034EF}"/>
              </a:ext>
            </a:extLst>
          </p:cNvPr>
          <p:cNvGrpSpPr/>
          <p:nvPr/>
        </p:nvGrpSpPr>
        <p:grpSpPr>
          <a:xfrm>
            <a:off x="9593119" y="2704355"/>
            <a:ext cx="200298" cy="838164"/>
            <a:chOff x="2638956" y="3426714"/>
            <a:chExt cx="200298" cy="838164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61D51D9-4827-2D41-BBFF-03468CA3B89E}"/>
                </a:ext>
              </a:extLst>
            </p:cNvPr>
            <p:cNvSpPr/>
            <p:nvPr/>
          </p:nvSpPr>
          <p:spPr>
            <a:xfrm>
              <a:off x="2638957" y="4064581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99CD3FC-94D3-0B45-BB1D-DE01F8450E85}"/>
                </a:ext>
              </a:extLst>
            </p:cNvPr>
            <p:cNvSpPr/>
            <p:nvPr/>
          </p:nvSpPr>
          <p:spPr>
            <a:xfrm>
              <a:off x="2638956" y="3426714"/>
              <a:ext cx="200297" cy="2002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96062D2A-E3F0-844C-9A5E-3A096AB44760}"/>
              </a:ext>
            </a:extLst>
          </p:cNvPr>
          <p:cNvSpPr/>
          <p:nvPr/>
        </p:nvSpPr>
        <p:spPr>
          <a:xfrm>
            <a:off x="9593119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858F87E-E5AD-1941-B7FA-D516648D87BF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2809920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B092AA-48C8-3A45-B9E9-9FF9E3BEFE18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>
            <a:off x="3607602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242D315-6DE2-D245-B965-259A565A73F4}"/>
              </a:ext>
            </a:extLst>
          </p:cNvPr>
          <p:cNvCxnSpPr>
            <a:cxnSpLocks/>
            <a:stCxn id="43" idx="3"/>
            <a:endCxn id="24" idx="7"/>
          </p:cNvCxnSpPr>
          <p:nvPr/>
        </p:nvCxnSpPr>
        <p:spPr>
          <a:xfrm flipH="1">
            <a:off x="3678418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FE10AC-FD31-3148-BFA3-6DCC6721906A}"/>
              </a:ext>
            </a:extLst>
          </p:cNvPr>
          <p:cNvCxnSpPr>
            <a:cxnSpLocks/>
            <a:stCxn id="52" idx="3"/>
            <a:endCxn id="24" idx="7"/>
          </p:cNvCxnSpPr>
          <p:nvPr/>
        </p:nvCxnSpPr>
        <p:spPr>
          <a:xfrm flipH="1">
            <a:off x="3678418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4B7FC5-35FF-B24E-910F-F92FEAF49F01}"/>
              </a:ext>
            </a:extLst>
          </p:cNvPr>
          <p:cNvCxnSpPr>
            <a:cxnSpLocks/>
            <a:stCxn id="61" idx="3"/>
            <a:endCxn id="24" idx="7"/>
          </p:cNvCxnSpPr>
          <p:nvPr/>
        </p:nvCxnSpPr>
        <p:spPr>
          <a:xfrm flipH="1">
            <a:off x="3678418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900994A-CD78-B342-AECE-7014A94FE668}"/>
              </a:ext>
            </a:extLst>
          </p:cNvPr>
          <p:cNvCxnSpPr>
            <a:cxnSpLocks/>
            <a:stCxn id="88" idx="3"/>
            <a:endCxn id="24" idx="7"/>
          </p:cNvCxnSpPr>
          <p:nvPr/>
        </p:nvCxnSpPr>
        <p:spPr>
          <a:xfrm flipH="1">
            <a:off x="3678418" y="2875319"/>
            <a:ext cx="507553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2CD6C63-7ACA-6849-B624-E3D19061F66E}"/>
              </a:ext>
            </a:extLst>
          </p:cNvPr>
          <p:cNvCxnSpPr>
            <a:cxnSpLocks/>
            <a:stCxn id="97" idx="3"/>
            <a:endCxn id="24" idx="7"/>
          </p:cNvCxnSpPr>
          <p:nvPr/>
        </p:nvCxnSpPr>
        <p:spPr>
          <a:xfrm flipH="1">
            <a:off x="3678418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C2261C4-B174-9843-8ED6-37723EE78823}"/>
              </a:ext>
            </a:extLst>
          </p:cNvPr>
          <p:cNvCxnSpPr>
            <a:cxnSpLocks/>
            <a:stCxn id="97" idx="3"/>
            <a:endCxn id="42" idx="7"/>
          </p:cNvCxnSpPr>
          <p:nvPr/>
        </p:nvCxnSpPr>
        <p:spPr>
          <a:xfrm flipH="1">
            <a:off x="5415412" y="2875319"/>
            <a:ext cx="420704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3B345D2-C8A1-1A47-8AFA-7A7A1E7EBFDB}"/>
              </a:ext>
            </a:extLst>
          </p:cNvPr>
          <p:cNvCxnSpPr>
            <a:cxnSpLocks/>
            <a:stCxn id="88" idx="3"/>
            <a:endCxn id="42" idx="7"/>
          </p:cNvCxnSpPr>
          <p:nvPr/>
        </p:nvCxnSpPr>
        <p:spPr>
          <a:xfrm flipH="1">
            <a:off x="5415412" y="2875319"/>
            <a:ext cx="333854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409681-C227-444A-BDAA-5CF591A6878D}"/>
              </a:ext>
            </a:extLst>
          </p:cNvPr>
          <p:cNvCxnSpPr>
            <a:cxnSpLocks/>
            <a:stCxn id="61" idx="3"/>
            <a:endCxn id="42" idx="7"/>
          </p:cNvCxnSpPr>
          <p:nvPr/>
        </p:nvCxnSpPr>
        <p:spPr>
          <a:xfrm flipH="1">
            <a:off x="5415412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06C991C-E0EF-D642-B3F4-D93DA8B81B69}"/>
              </a:ext>
            </a:extLst>
          </p:cNvPr>
          <p:cNvCxnSpPr>
            <a:cxnSpLocks/>
            <a:stCxn id="52" idx="3"/>
            <a:endCxn id="42" idx="7"/>
          </p:cNvCxnSpPr>
          <p:nvPr/>
        </p:nvCxnSpPr>
        <p:spPr>
          <a:xfrm flipH="1">
            <a:off x="5415412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237A460-D680-5042-BD25-DD4DA725DAE8}"/>
              </a:ext>
            </a:extLst>
          </p:cNvPr>
          <p:cNvCxnSpPr>
            <a:cxnSpLocks/>
            <a:stCxn id="43" idx="4"/>
            <a:endCxn id="42" idx="0"/>
          </p:cNvCxnSpPr>
          <p:nvPr/>
        </p:nvCxnSpPr>
        <p:spPr>
          <a:xfrm>
            <a:off x="5344596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7A3CAB0-2FA2-4B43-A280-190B5A3991BA}"/>
              </a:ext>
            </a:extLst>
          </p:cNvPr>
          <p:cNvCxnSpPr>
            <a:cxnSpLocks/>
            <a:stCxn id="25" idx="5"/>
            <a:endCxn id="42" idx="1"/>
          </p:cNvCxnSpPr>
          <p:nvPr/>
        </p:nvCxnSpPr>
        <p:spPr>
          <a:xfrm>
            <a:off x="3678417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80598C0-FB21-1141-BC75-8F7E77E79A2A}"/>
              </a:ext>
            </a:extLst>
          </p:cNvPr>
          <p:cNvCxnSpPr>
            <a:cxnSpLocks/>
            <a:stCxn id="9" idx="5"/>
            <a:endCxn id="42" idx="1"/>
          </p:cNvCxnSpPr>
          <p:nvPr/>
        </p:nvCxnSpPr>
        <p:spPr>
          <a:xfrm>
            <a:off x="2809920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E4ABE8C-2859-6E48-9607-F391927A31BA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2739105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97758B7-9B91-0743-87B1-BBA704EB6541}"/>
              </a:ext>
            </a:extLst>
          </p:cNvPr>
          <p:cNvCxnSpPr>
            <a:cxnSpLocks/>
            <a:stCxn id="25" idx="3"/>
            <a:endCxn id="8" idx="7"/>
          </p:cNvCxnSpPr>
          <p:nvPr/>
        </p:nvCxnSpPr>
        <p:spPr>
          <a:xfrm flipH="1">
            <a:off x="2809921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A3AA0E5-2A11-5D45-B98E-F9C95B0A3E78}"/>
              </a:ext>
            </a:extLst>
          </p:cNvPr>
          <p:cNvCxnSpPr>
            <a:cxnSpLocks/>
            <a:stCxn id="43" idx="3"/>
            <a:endCxn id="8" idx="7"/>
          </p:cNvCxnSpPr>
          <p:nvPr/>
        </p:nvCxnSpPr>
        <p:spPr>
          <a:xfrm flipH="1">
            <a:off x="2809921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27A0D77-FEC0-9348-A027-7640B54EBA0E}"/>
              </a:ext>
            </a:extLst>
          </p:cNvPr>
          <p:cNvCxnSpPr>
            <a:cxnSpLocks/>
            <a:stCxn id="52" idx="3"/>
            <a:endCxn id="8" idx="7"/>
          </p:cNvCxnSpPr>
          <p:nvPr/>
        </p:nvCxnSpPr>
        <p:spPr>
          <a:xfrm flipH="1">
            <a:off x="2809921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0A3B524-E4C3-334B-8001-243DA4830062}"/>
              </a:ext>
            </a:extLst>
          </p:cNvPr>
          <p:cNvCxnSpPr>
            <a:cxnSpLocks/>
            <a:stCxn id="61" idx="3"/>
            <a:endCxn id="8" idx="7"/>
          </p:cNvCxnSpPr>
          <p:nvPr/>
        </p:nvCxnSpPr>
        <p:spPr>
          <a:xfrm flipH="1">
            <a:off x="2809921" y="2875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87B7279-C219-9044-B8B5-14BD40CC8ABB}"/>
              </a:ext>
            </a:extLst>
          </p:cNvPr>
          <p:cNvCxnSpPr>
            <a:cxnSpLocks/>
            <a:stCxn id="52" idx="4"/>
            <a:endCxn id="51" idx="0"/>
          </p:cNvCxnSpPr>
          <p:nvPr/>
        </p:nvCxnSpPr>
        <p:spPr>
          <a:xfrm>
            <a:off x="6213093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DF2B6D34-AE08-924B-89F6-7FDFCA4C280D}"/>
              </a:ext>
            </a:extLst>
          </p:cNvPr>
          <p:cNvCxnSpPr>
            <a:cxnSpLocks/>
            <a:stCxn id="61" idx="3"/>
            <a:endCxn id="51" idx="7"/>
          </p:cNvCxnSpPr>
          <p:nvPr/>
        </p:nvCxnSpPr>
        <p:spPr>
          <a:xfrm flipH="1">
            <a:off x="6283909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0E1919A3-9A1F-5E4D-B921-4C5DF1A974F6}"/>
              </a:ext>
            </a:extLst>
          </p:cNvPr>
          <p:cNvCxnSpPr>
            <a:cxnSpLocks/>
            <a:stCxn id="88" idx="3"/>
            <a:endCxn id="51" idx="7"/>
          </p:cNvCxnSpPr>
          <p:nvPr/>
        </p:nvCxnSpPr>
        <p:spPr>
          <a:xfrm flipH="1">
            <a:off x="6283909" y="2875319"/>
            <a:ext cx="247004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1560582-C03A-CC4C-99AA-B30982D7CEBD}"/>
              </a:ext>
            </a:extLst>
          </p:cNvPr>
          <p:cNvCxnSpPr>
            <a:cxnSpLocks/>
            <a:stCxn id="97" idx="3"/>
            <a:endCxn id="51" idx="7"/>
          </p:cNvCxnSpPr>
          <p:nvPr/>
        </p:nvCxnSpPr>
        <p:spPr>
          <a:xfrm flipH="1">
            <a:off x="6283909" y="2875319"/>
            <a:ext cx="333854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B4ABEC2-98EA-684C-A992-0DF396BF4FA5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5415411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12056A7-DDA4-3949-A371-2ACE64269750}"/>
              </a:ext>
            </a:extLst>
          </p:cNvPr>
          <p:cNvCxnSpPr>
            <a:cxnSpLocks/>
            <a:stCxn id="25" idx="5"/>
            <a:endCxn id="51" idx="1"/>
          </p:cNvCxnSpPr>
          <p:nvPr/>
        </p:nvCxnSpPr>
        <p:spPr>
          <a:xfrm>
            <a:off x="3678417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D2E1677-7D31-DA4C-AB5D-A5771E01FB73}"/>
              </a:ext>
            </a:extLst>
          </p:cNvPr>
          <p:cNvCxnSpPr>
            <a:cxnSpLocks/>
            <a:stCxn id="9" idx="5"/>
            <a:endCxn id="51" idx="1"/>
          </p:cNvCxnSpPr>
          <p:nvPr/>
        </p:nvCxnSpPr>
        <p:spPr>
          <a:xfrm>
            <a:off x="2809920" y="2875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3409D76-563F-E748-BCBC-C3F9FCF715A8}"/>
              </a:ext>
            </a:extLst>
          </p:cNvPr>
          <p:cNvCxnSpPr>
            <a:cxnSpLocks/>
            <a:stCxn id="88" idx="4"/>
            <a:endCxn id="87" idx="0"/>
          </p:cNvCxnSpPr>
          <p:nvPr/>
        </p:nvCxnSpPr>
        <p:spPr>
          <a:xfrm>
            <a:off x="8824771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8AB1F2F-BA7D-034F-A566-D9D0376C27F0}"/>
              </a:ext>
            </a:extLst>
          </p:cNvPr>
          <p:cNvCxnSpPr>
            <a:cxnSpLocks/>
            <a:stCxn id="97" idx="3"/>
            <a:endCxn id="87" idx="7"/>
          </p:cNvCxnSpPr>
          <p:nvPr/>
        </p:nvCxnSpPr>
        <p:spPr>
          <a:xfrm flipH="1">
            <a:off x="8895587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09A01D2-E02E-B84E-876A-45D16A8E6372}"/>
              </a:ext>
            </a:extLst>
          </p:cNvPr>
          <p:cNvCxnSpPr>
            <a:cxnSpLocks/>
            <a:stCxn id="61" idx="5"/>
            <a:endCxn id="87" idx="1"/>
          </p:cNvCxnSpPr>
          <p:nvPr/>
        </p:nvCxnSpPr>
        <p:spPr>
          <a:xfrm>
            <a:off x="7152405" y="2875319"/>
            <a:ext cx="160155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EBB4AF51-9C9A-6642-BCE4-23427CA27948}"/>
              </a:ext>
            </a:extLst>
          </p:cNvPr>
          <p:cNvCxnSpPr>
            <a:cxnSpLocks/>
            <a:stCxn id="52" idx="5"/>
            <a:endCxn id="87" idx="1"/>
          </p:cNvCxnSpPr>
          <p:nvPr/>
        </p:nvCxnSpPr>
        <p:spPr>
          <a:xfrm>
            <a:off x="6283908" y="2875319"/>
            <a:ext cx="247004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5FCEC94C-64F2-8745-8751-44579AE928D4}"/>
              </a:ext>
            </a:extLst>
          </p:cNvPr>
          <p:cNvCxnSpPr>
            <a:cxnSpLocks/>
            <a:stCxn id="43" idx="5"/>
            <a:endCxn id="87" idx="1"/>
          </p:cNvCxnSpPr>
          <p:nvPr/>
        </p:nvCxnSpPr>
        <p:spPr>
          <a:xfrm>
            <a:off x="5415411" y="2875319"/>
            <a:ext cx="333854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B08B792-20C0-BE4A-8B99-708CD986D422}"/>
              </a:ext>
            </a:extLst>
          </p:cNvPr>
          <p:cNvCxnSpPr>
            <a:cxnSpLocks/>
            <a:stCxn id="25" idx="5"/>
            <a:endCxn id="87" idx="1"/>
          </p:cNvCxnSpPr>
          <p:nvPr/>
        </p:nvCxnSpPr>
        <p:spPr>
          <a:xfrm>
            <a:off x="3678417" y="2875319"/>
            <a:ext cx="507553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4A0FCD7-1AC0-7641-9797-F31A9F972178}"/>
              </a:ext>
            </a:extLst>
          </p:cNvPr>
          <p:cNvCxnSpPr>
            <a:cxnSpLocks/>
            <a:stCxn id="9" idx="5"/>
            <a:endCxn id="87" idx="1"/>
          </p:cNvCxnSpPr>
          <p:nvPr/>
        </p:nvCxnSpPr>
        <p:spPr>
          <a:xfrm>
            <a:off x="2809920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A3990C6-450E-174E-A065-0EBE03EA3923}"/>
              </a:ext>
            </a:extLst>
          </p:cNvPr>
          <p:cNvCxnSpPr>
            <a:cxnSpLocks/>
            <a:stCxn id="61" idx="4"/>
            <a:endCxn id="60" idx="0"/>
          </p:cNvCxnSpPr>
          <p:nvPr/>
        </p:nvCxnSpPr>
        <p:spPr>
          <a:xfrm>
            <a:off x="7081590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EF2C7FB-F20D-0D4F-A087-B917658499BA}"/>
              </a:ext>
            </a:extLst>
          </p:cNvPr>
          <p:cNvCxnSpPr>
            <a:cxnSpLocks/>
            <a:stCxn id="88" idx="3"/>
            <a:endCxn id="60" idx="7"/>
          </p:cNvCxnSpPr>
          <p:nvPr/>
        </p:nvCxnSpPr>
        <p:spPr>
          <a:xfrm flipH="1">
            <a:off x="7152406" y="2875319"/>
            <a:ext cx="160154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7136E0-086F-F34A-90C3-2F00F49FEE71}"/>
              </a:ext>
            </a:extLst>
          </p:cNvPr>
          <p:cNvCxnSpPr>
            <a:cxnSpLocks/>
            <a:stCxn id="97" idx="3"/>
            <a:endCxn id="60" idx="7"/>
          </p:cNvCxnSpPr>
          <p:nvPr/>
        </p:nvCxnSpPr>
        <p:spPr>
          <a:xfrm flipH="1">
            <a:off x="7152406" y="2875319"/>
            <a:ext cx="247004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63D61323-9268-2A4F-A42A-A17537AF85B8}"/>
              </a:ext>
            </a:extLst>
          </p:cNvPr>
          <p:cNvCxnSpPr>
            <a:cxnSpLocks/>
            <a:stCxn id="52" idx="5"/>
            <a:endCxn id="60" idx="1"/>
          </p:cNvCxnSpPr>
          <p:nvPr/>
        </p:nvCxnSpPr>
        <p:spPr>
          <a:xfrm>
            <a:off x="6283908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3EFCA04-3D90-0E4A-BC53-342B713E1294}"/>
              </a:ext>
            </a:extLst>
          </p:cNvPr>
          <p:cNvCxnSpPr>
            <a:cxnSpLocks/>
            <a:stCxn id="43" idx="5"/>
            <a:endCxn id="60" idx="1"/>
          </p:cNvCxnSpPr>
          <p:nvPr/>
        </p:nvCxnSpPr>
        <p:spPr>
          <a:xfrm>
            <a:off x="5415411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933E563-433A-E64E-AF38-18CD4B5895ED}"/>
              </a:ext>
            </a:extLst>
          </p:cNvPr>
          <p:cNvCxnSpPr>
            <a:cxnSpLocks/>
            <a:stCxn id="25" idx="5"/>
            <a:endCxn id="60" idx="1"/>
          </p:cNvCxnSpPr>
          <p:nvPr/>
        </p:nvCxnSpPr>
        <p:spPr>
          <a:xfrm>
            <a:off x="3678417" y="2875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EA51427-265C-A745-9A0E-94D921544FEB}"/>
              </a:ext>
            </a:extLst>
          </p:cNvPr>
          <p:cNvCxnSpPr>
            <a:cxnSpLocks/>
            <a:stCxn id="97" idx="4"/>
            <a:endCxn id="96" idx="0"/>
          </p:cNvCxnSpPr>
          <p:nvPr/>
        </p:nvCxnSpPr>
        <p:spPr>
          <a:xfrm>
            <a:off x="9693268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A0E3C65-6046-0A4A-91E9-6772A9AEDBCE}"/>
              </a:ext>
            </a:extLst>
          </p:cNvPr>
          <p:cNvCxnSpPr>
            <a:cxnSpLocks/>
            <a:stCxn id="88" idx="5"/>
            <a:endCxn id="96" idx="1"/>
          </p:cNvCxnSpPr>
          <p:nvPr/>
        </p:nvCxnSpPr>
        <p:spPr>
          <a:xfrm>
            <a:off x="8895586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565F941-385E-AB45-825F-38EF7F6FEED6}"/>
              </a:ext>
            </a:extLst>
          </p:cNvPr>
          <p:cNvCxnSpPr>
            <a:cxnSpLocks/>
            <a:stCxn id="61" idx="5"/>
            <a:endCxn id="96" idx="1"/>
          </p:cNvCxnSpPr>
          <p:nvPr/>
        </p:nvCxnSpPr>
        <p:spPr>
          <a:xfrm>
            <a:off x="7152405" y="2875319"/>
            <a:ext cx="247004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119387A-08D4-C04B-AEF7-45F6CE7A509B}"/>
              </a:ext>
            </a:extLst>
          </p:cNvPr>
          <p:cNvCxnSpPr>
            <a:cxnSpLocks/>
            <a:stCxn id="52" idx="5"/>
            <a:endCxn id="96" idx="1"/>
          </p:cNvCxnSpPr>
          <p:nvPr/>
        </p:nvCxnSpPr>
        <p:spPr>
          <a:xfrm>
            <a:off x="6283908" y="2875319"/>
            <a:ext cx="333854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200A9792-00E7-A748-B4B2-36D96BA71380}"/>
              </a:ext>
            </a:extLst>
          </p:cNvPr>
          <p:cNvCxnSpPr>
            <a:cxnSpLocks/>
            <a:stCxn id="86" idx="3"/>
            <a:endCxn id="9" idx="7"/>
          </p:cNvCxnSpPr>
          <p:nvPr/>
        </p:nvCxnSpPr>
        <p:spPr>
          <a:xfrm flipH="1"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EC6003C8-F2AF-4140-862F-2B181F593B39}"/>
              </a:ext>
            </a:extLst>
          </p:cNvPr>
          <p:cNvCxnSpPr>
            <a:cxnSpLocks/>
            <a:stCxn id="95" idx="3"/>
            <a:endCxn id="25" idx="7"/>
          </p:cNvCxnSpPr>
          <p:nvPr/>
        </p:nvCxnSpPr>
        <p:spPr>
          <a:xfrm flipH="1"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D96621AB-68E2-7548-A874-895D186E3C7D}"/>
              </a:ext>
            </a:extLst>
          </p:cNvPr>
          <p:cNvCxnSpPr>
            <a:cxnSpLocks/>
            <a:stCxn id="50" idx="5"/>
            <a:endCxn id="97" idx="1"/>
          </p:cNvCxnSpPr>
          <p:nvPr/>
        </p:nvCxnSpPr>
        <p:spPr>
          <a:xfrm>
            <a:off x="6283908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B1C11EC-19D1-7D4B-9409-23CADD4C31D9}"/>
              </a:ext>
            </a:extLst>
          </p:cNvPr>
          <p:cNvCxnSpPr>
            <a:cxnSpLocks/>
            <a:stCxn id="23" idx="5"/>
            <a:endCxn id="97" idx="1"/>
          </p:cNvCxnSpPr>
          <p:nvPr/>
        </p:nvCxnSpPr>
        <p:spPr>
          <a:xfrm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D4EC001D-0AB8-4242-A44A-B5ABA0BC1CF7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6D8F025A-BB31-6448-A5BF-B00BE1E11B40}"/>
              </a:ext>
            </a:extLst>
          </p:cNvPr>
          <p:cNvCxnSpPr>
            <a:cxnSpLocks/>
            <a:stCxn id="41" idx="5"/>
            <a:endCxn id="97" idx="1"/>
          </p:cNvCxnSpPr>
          <p:nvPr/>
        </p:nvCxnSpPr>
        <p:spPr>
          <a:xfrm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1F71C9-47FA-474A-B501-D9D634BC414D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95DCD619-AEC2-CA4C-99BD-76000347DC0B}"/>
              </a:ext>
            </a:extLst>
          </p:cNvPr>
          <p:cNvCxnSpPr>
            <a:cxnSpLocks/>
          </p:cNvCxnSpPr>
          <p:nvPr/>
        </p:nvCxnSpPr>
        <p:spPr>
          <a:xfrm>
            <a:off x="3607601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D5C8E030-7EF9-3B46-83DD-9DC5DACA8FA5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E0EEB909-57FC-744D-97DD-B699D47701DF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478EF494-0C9F-D344-B4D1-D8C47A56DFCD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D73CA693-6A1F-6342-8FD2-21D511C1F66C}"/>
              </a:ext>
            </a:extLst>
          </p:cNvPr>
          <p:cNvCxnSpPr>
            <a:cxnSpLocks/>
            <a:stCxn id="86" idx="3"/>
            <a:endCxn id="25" idx="7"/>
          </p:cNvCxnSpPr>
          <p:nvPr/>
        </p:nvCxnSpPr>
        <p:spPr>
          <a:xfrm flipH="1"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8E0B56CB-1892-C840-B368-2E65F3191D27}"/>
              </a:ext>
            </a:extLst>
          </p:cNvPr>
          <p:cNvCxnSpPr>
            <a:cxnSpLocks/>
            <a:stCxn id="95" idx="3"/>
            <a:endCxn id="43" idx="7"/>
          </p:cNvCxnSpPr>
          <p:nvPr/>
        </p:nvCxnSpPr>
        <p:spPr>
          <a:xfrm flipH="1"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9F18EB8E-AAF4-AC49-8870-C1E7F674715E}"/>
              </a:ext>
            </a:extLst>
          </p:cNvPr>
          <p:cNvCxnSpPr>
            <a:cxnSpLocks/>
            <a:stCxn id="95" idx="3"/>
            <a:endCxn id="52" idx="7"/>
          </p:cNvCxnSpPr>
          <p:nvPr/>
        </p:nvCxnSpPr>
        <p:spPr>
          <a:xfrm flipH="1">
            <a:off x="6283908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8DBBF3D2-9BE1-C443-B518-7DDEC1A7D975}"/>
              </a:ext>
            </a:extLst>
          </p:cNvPr>
          <p:cNvCxnSpPr>
            <a:cxnSpLocks/>
            <a:stCxn id="86" idx="3"/>
            <a:endCxn id="43" idx="7"/>
          </p:cNvCxnSpPr>
          <p:nvPr/>
        </p:nvCxnSpPr>
        <p:spPr>
          <a:xfrm flipH="1"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3FE1EFA-C689-9C4F-834C-650D48C8F8F5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58142329-2F92-374E-BB1D-9513D28CFEBF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B5200CED-0166-D54C-ACBE-F41E445E9611}"/>
              </a:ext>
            </a:extLst>
          </p:cNvPr>
          <p:cNvCxnSpPr>
            <a:cxnSpLocks/>
          </p:cNvCxnSpPr>
          <p:nvPr/>
        </p:nvCxnSpPr>
        <p:spPr>
          <a:xfrm>
            <a:off x="5344595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CAAB5EFE-0F46-4D4C-97DC-796C08FDD735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BDA2F61-270C-7D41-8D9E-55D64A6B23A5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6FF60609-1112-8248-BDF1-24E72F4DFF45}"/>
              </a:ext>
            </a:extLst>
          </p:cNvPr>
          <p:cNvCxnSpPr>
            <a:cxnSpLocks/>
          </p:cNvCxnSpPr>
          <p:nvPr/>
        </p:nvCxnSpPr>
        <p:spPr>
          <a:xfrm>
            <a:off x="2739104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5BBFF3D9-8CE0-F143-9220-0BC5CC6D910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01E6E539-0F1D-2940-B519-46840E75789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C32CBA85-A1A7-2C44-AA50-78B9557BD64E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8716E6A-4BFC-3346-88D3-77D6BE5EDA33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0872FB8D-8554-4B43-B122-125D87B051DD}"/>
              </a:ext>
            </a:extLst>
          </p:cNvPr>
          <p:cNvCxnSpPr>
            <a:cxnSpLocks/>
          </p:cNvCxnSpPr>
          <p:nvPr/>
        </p:nvCxnSpPr>
        <p:spPr>
          <a:xfrm>
            <a:off x="6213092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67793A5A-4F8F-8A46-8648-F2EFA1B75B9C}"/>
              </a:ext>
            </a:extLst>
          </p:cNvPr>
          <p:cNvCxnSpPr>
            <a:cxnSpLocks/>
          </p:cNvCxnSpPr>
          <p:nvPr/>
        </p:nvCxnSpPr>
        <p:spPr>
          <a:xfrm flipH="1">
            <a:off x="6283908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9ECBA9BE-4468-EB49-B035-D3FCAD67FDF7}"/>
              </a:ext>
            </a:extLst>
          </p:cNvPr>
          <p:cNvCxnSpPr>
            <a:cxnSpLocks/>
            <a:stCxn id="86" idx="3"/>
            <a:endCxn id="52" idx="7"/>
          </p:cNvCxnSpPr>
          <p:nvPr/>
        </p:nvCxnSpPr>
        <p:spPr>
          <a:xfrm flipH="1">
            <a:off x="6283908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51488FD-5639-C34D-992E-BC5ED8EA41C5}"/>
              </a:ext>
            </a:extLst>
          </p:cNvPr>
          <p:cNvCxnSpPr>
            <a:cxnSpLocks/>
            <a:stCxn id="95" idx="3"/>
            <a:endCxn id="61" idx="7"/>
          </p:cNvCxnSpPr>
          <p:nvPr/>
        </p:nvCxnSpPr>
        <p:spPr>
          <a:xfrm flipH="1"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339CF95B-CD29-A04E-8B96-36C764634062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B21C9A4E-9184-C44A-A684-606CEC3C2597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CD1BF504-2AE3-3F41-9286-74642C60CD00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514D89D4-7662-384B-B13B-F175AACD7C02}"/>
              </a:ext>
            </a:extLst>
          </p:cNvPr>
          <p:cNvCxnSpPr>
            <a:cxnSpLocks/>
          </p:cNvCxnSpPr>
          <p:nvPr/>
        </p:nvCxnSpPr>
        <p:spPr>
          <a:xfrm>
            <a:off x="8824770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6A155B25-7DA2-5148-ACB9-FBBBC9DF784B}"/>
              </a:ext>
            </a:extLst>
          </p:cNvPr>
          <p:cNvCxnSpPr>
            <a:cxnSpLocks/>
          </p:cNvCxnSpPr>
          <p:nvPr/>
        </p:nvCxnSpPr>
        <p:spPr>
          <a:xfrm flipH="1">
            <a:off x="8895586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F7644314-EE5E-6343-B8F5-BD769588DD14}"/>
              </a:ext>
            </a:extLst>
          </p:cNvPr>
          <p:cNvCxnSpPr>
            <a:cxnSpLocks/>
            <a:stCxn id="59" idx="5"/>
            <a:endCxn id="88" idx="1"/>
          </p:cNvCxnSpPr>
          <p:nvPr/>
        </p:nvCxnSpPr>
        <p:spPr>
          <a:xfrm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5D9CE6FA-498F-044E-BC06-F7ED56AF0298}"/>
              </a:ext>
            </a:extLst>
          </p:cNvPr>
          <p:cNvCxnSpPr>
            <a:cxnSpLocks/>
            <a:stCxn id="50" idx="5"/>
            <a:endCxn id="88" idx="1"/>
          </p:cNvCxnSpPr>
          <p:nvPr/>
        </p:nvCxnSpPr>
        <p:spPr>
          <a:xfrm>
            <a:off x="6283908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EB569D2B-F0D3-6741-AE02-5E041295B365}"/>
              </a:ext>
            </a:extLst>
          </p:cNvPr>
          <p:cNvCxnSpPr>
            <a:cxnSpLocks/>
            <a:stCxn id="41" idx="5"/>
            <a:endCxn id="88" idx="1"/>
          </p:cNvCxnSpPr>
          <p:nvPr/>
        </p:nvCxnSpPr>
        <p:spPr>
          <a:xfrm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84516AA3-C795-C142-9011-34DC2CA95652}"/>
              </a:ext>
            </a:extLst>
          </p:cNvPr>
          <p:cNvCxnSpPr>
            <a:cxnSpLocks/>
            <a:stCxn id="23" idx="5"/>
            <a:endCxn id="88" idx="1"/>
          </p:cNvCxnSpPr>
          <p:nvPr/>
        </p:nvCxnSpPr>
        <p:spPr>
          <a:xfrm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99200233-54DB-8F49-86DC-9A952C9E3C82}"/>
              </a:ext>
            </a:extLst>
          </p:cNvPr>
          <p:cNvCxnSpPr>
            <a:cxnSpLocks/>
            <a:stCxn id="20" idx="5"/>
            <a:endCxn id="88" idx="1"/>
          </p:cNvCxnSpPr>
          <p:nvPr/>
        </p:nvCxnSpPr>
        <p:spPr>
          <a:xfrm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845EF28C-4CF7-0F49-8282-7C1B10938BFA}"/>
              </a:ext>
            </a:extLst>
          </p:cNvPr>
          <p:cNvCxnSpPr>
            <a:cxnSpLocks/>
          </p:cNvCxnSpPr>
          <p:nvPr/>
        </p:nvCxnSpPr>
        <p:spPr>
          <a:xfrm>
            <a:off x="7081589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3164CC9F-A0CA-7048-977A-F164B51CC945}"/>
              </a:ext>
            </a:extLst>
          </p:cNvPr>
          <p:cNvCxnSpPr>
            <a:cxnSpLocks/>
            <a:stCxn id="86" idx="3"/>
            <a:endCxn id="61" idx="7"/>
          </p:cNvCxnSpPr>
          <p:nvPr/>
        </p:nvCxnSpPr>
        <p:spPr>
          <a:xfrm flipH="1"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4DEBD049-D9CF-3443-A642-F3E6D6E024F9}"/>
              </a:ext>
            </a:extLst>
          </p:cNvPr>
          <p:cNvCxnSpPr>
            <a:cxnSpLocks/>
          </p:cNvCxnSpPr>
          <p:nvPr/>
        </p:nvCxnSpPr>
        <p:spPr>
          <a:xfrm>
            <a:off x="6283907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DE941E5E-CA14-BA40-9BD9-4E4C0F1F90D0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74569DC5-DCA5-224B-BC11-516EE46632C6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142B8E20-6BD2-ED49-A157-402061866C51}"/>
              </a:ext>
            </a:extLst>
          </p:cNvPr>
          <p:cNvCxnSpPr>
            <a:cxnSpLocks/>
          </p:cNvCxnSpPr>
          <p:nvPr/>
        </p:nvCxnSpPr>
        <p:spPr>
          <a:xfrm>
            <a:off x="9693267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9E14F7B6-B841-7149-9275-DCB825A5D52E}"/>
              </a:ext>
            </a:extLst>
          </p:cNvPr>
          <p:cNvCxnSpPr>
            <a:cxnSpLocks/>
          </p:cNvCxnSpPr>
          <p:nvPr/>
        </p:nvCxnSpPr>
        <p:spPr>
          <a:xfrm>
            <a:off x="8895585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63515DF2-9AEC-EB4F-B2CD-11BDCFDE199C}"/>
              </a:ext>
            </a:extLst>
          </p:cNvPr>
          <p:cNvCxnSpPr>
            <a:cxnSpLocks/>
            <a:stCxn id="59" idx="5"/>
            <a:endCxn id="97" idx="1"/>
          </p:cNvCxnSpPr>
          <p:nvPr/>
        </p:nvCxnSpPr>
        <p:spPr>
          <a:xfrm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83F5BEA3-8C67-2245-919B-28A45F7170D4}"/>
              </a:ext>
            </a:extLst>
          </p:cNvPr>
          <p:cNvCxnSpPr>
            <a:cxnSpLocks/>
            <a:stCxn id="23" idx="0"/>
            <a:endCxn id="15" idx="2"/>
          </p:cNvCxnSpPr>
          <p:nvPr/>
        </p:nvCxnSpPr>
        <p:spPr>
          <a:xfrm flipV="1">
            <a:off x="3607602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EE4777A4-0B41-844D-88D6-1A9AD7236A02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2739105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Up Arrow 399">
            <a:extLst>
              <a:ext uri="{FF2B5EF4-FFF2-40B4-BE49-F238E27FC236}">
                <a16:creationId xmlns:a16="http://schemas.microsoft.com/office/drawing/2014/main" id="{10E98A6E-CEFF-E143-8898-AC9C1A23FF50}"/>
              </a:ext>
            </a:extLst>
          </p:cNvPr>
          <p:cNvSpPr/>
          <p:nvPr/>
        </p:nvSpPr>
        <p:spPr>
          <a:xfrm>
            <a:off x="2577995" y="903165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5A0E3127-42B7-0540-8C5F-00539235B6F0}"/>
              </a:ext>
            </a:extLst>
          </p:cNvPr>
          <p:cNvSpPr txBox="1"/>
          <p:nvPr/>
        </p:nvSpPr>
        <p:spPr>
          <a:xfrm>
            <a:off x="1956358" y="554221"/>
            <a:ext cx="156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Label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5025DC0A-BF16-4C4F-9A75-AC052D8A4FA1}"/>
              </a:ext>
            </a:extLst>
          </p:cNvPr>
          <p:cNvSpPr txBox="1"/>
          <p:nvPr/>
        </p:nvSpPr>
        <p:spPr>
          <a:xfrm>
            <a:off x="4265593" y="127533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6ECE1B7-4EC9-8645-9EB3-C0E6294359C7}"/>
              </a:ext>
            </a:extLst>
          </p:cNvPr>
          <p:cNvSpPr txBox="1"/>
          <p:nvPr/>
        </p:nvSpPr>
        <p:spPr>
          <a:xfrm>
            <a:off x="4265593" y="46966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6DB266FC-224E-7349-8A26-1B65CAEAE4AC}"/>
              </a:ext>
            </a:extLst>
          </p:cNvPr>
          <p:cNvSpPr txBox="1"/>
          <p:nvPr/>
        </p:nvSpPr>
        <p:spPr>
          <a:xfrm>
            <a:off x="7771275" y="127533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F7AE854-0FD6-2042-82ED-404FAFA12C81}"/>
              </a:ext>
            </a:extLst>
          </p:cNvPr>
          <p:cNvSpPr txBox="1"/>
          <p:nvPr/>
        </p:nvSpPr>
        <p:spPr>
          <a:xfrm>
            <a:off x="7771275" y="46966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24CFC0F-C6C1-3D4F-8274-A59C4CF1176E}"/>
              </a:ext>
            </a:extLst>
          </p:cNvPr>
          <p:cNvSpPr txBox="1"/>
          <p:nvPr/>
        </p:nvSpPr>
        <p:spPr>
          <a:xfrm>
            <a:off x="0" y="652773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By Jimmy Lin (</a:t>
            </a:r>
            <a:r>
              <a:rPr lang="en-US" sz="1400" dirty="0" err="1"/>
              <a:t>jimmylin@uwaterloo.ca</a:t>
            </a:r>
            <a:r>
              <a:rPr lang="en-US" sz="1400" dirty="0"/>
              <a:t>), released under Creative Commons Attribution 4.0 International (CC BY 4.0): https://</a:t>
            </a:r>
            <a:r>
              <a:rPr lang="en-US" sz="1400" dirty="0" err="1"/>
              <a:t>creativecommons.org</a:t>
            </a:r>
            <a:r>
              <a:rPr lang="en-US" sz="1400" dirty="0"/>
              <a:t>/licenses/by/4.0/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4E39E9B-A28A-8D42-9FEA-C9C18FDBE8AB}"/>
              </a:ext>
            </a:extLst>
          </p:cNvPr>
          <p:cNvSpPr txBox="1"/>
          <p:nvPr/>
        </p:nvSpPr>
        <p:spPr>
          <a:xfrm>
            <a:off x="51760" y="39445"/>
            <a:ext cx="934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of BERT for two-sentence classification tasks. Redrawn from Devlin et al. (NAACL 2019)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7BCE747-76EA-344E-946A-38217AD51B3A}"/>
              </a:ext>
            </a:extLst>
          </p:cNvPr>
          <p:cNvSpPr txBox="1"/>
          <p:nvPr/>
        </p:nvSpPr>
        <p:spPr>
          <a:xfrm>
            <a:off x="3414642" y="5463512"/>
            <a:ext cx="210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1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EB752D4-C8B1-4A4F-9925-9F092C922CEF}"/>
              </a:ext>
            </a:extLst>
          </p:cNvPr>
          <p:cNvSpPr txBox="1"/>
          <p:nvPr/>
        </p:nvSpPr>
        <p:spPr>
          <a:xfrm>
            <a:off x="7315200" y="5463512"/>
            <a:ext cx="12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2</a:t>
            </a:r>
          </a:p>
        </p:txBody>
      </p:sp>
      <p:sp>
        <p:nvSpPr>
          <p:cNvPr id="263" name="Right Brace 262">
            <a:extLst>
              <a:ext uri="{FF2B5EF4-FFF2-40B4-BE49-F238E27FC236}">
                <a16:creationId xmlns:a16="http://schemas.microsoft.com/office/drawing/2014/main" id="{B1DCA68A-1460-B248-B1CC-53D31D0F3EC7}"/>
              </a:ext>
            </a:extLst>
          </p:cNvPr>
          <p:cNvSpPr/>
          <p:nvPr/>
        </p:nvSpPr>
        <p:spPr>
          <a:xfrm rot="5400000">
            <a:off x="4368019" y="4145352"/>
            <a:ext cx="216157" cy="2468516"/>
          </a:xfrm>
          <a:prstGeom prst="rightBrace">
            <a:avLst>
              <a:gd name="adj1" fmla="val 12222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ight Brace 263">
            <a:extLst>
              <a:ext uri="{FF2B5EF4-FFF2-40B4-BE49-F238E27FC236}">
                <a16:creationId xmlns:a16="http://schemas.microsoft.com/office/drawing/2014/main" id="{95B24001-C724-9D46-A5A8-58F4CDC81EDB}"/>
              </a:ext>
            </a:extLst>
          </p:cNvPr>
          <p:cNvSpPr/>
          <p:nvPr/>
        </p:nvSpPr>
        <p:spPr>
          <a:xfrm rot="5400000">
            <a:off x="7849597" y="4157288"/>
            <a:ext cx="216157" cy="2444648"/>
          </a:xfrm>
          <a:prstGeom prst="rightBrace">
            <a:avLst>
              <a:gd name="adj1" fmla="val 12222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E2E0F1B9-F158-BB4E-801D-56F35D9D3E5C}"/>
              </a:ext>
            </a:extLst>
          </p:cNvPr>
          <p:cNvSpPr txBox="1"/>
          <p:nvPr/>
        </p:nvSpPr>
        <p:spPr>
          <a:xfrm>
            <a:off x="4266793" y="388587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21892F0-10A5-794F-BB1D-A530939B4EB5}"/>
              </a:ext>
            </a:extLst>
          </p:cNvPr>
          <p:cNvSpPr txBox="1"/>
          <p:nvPr/>
        </p:nvSpPr>
        <p:spPr>
          <a:xfrm>
            <a:off x="7772475" y="390747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575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40A8B8E6-D2AC-974A-B3BD-25BCBE59ABD6}"/>
              </a:ext>
            </a:extLst>
          </p:cNvPr>
          <p:cNvSpPr/>
          <p:nvPr/>
        </p:nvSpPr>
        <p:spPr>
          <a:xfrm>
            <a:off x="2093205" y="1117459"/>
            <a:ext cx="8236128" cy="3503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9AB87EBB-4636-7442-8205-CB4F2A0611EC}"/>
              </a:ext>
            </a:extLst>
          </p:cNvPr>
          <p:cNvCxnSpPr>
            <a:cxnSpLocks/>
            <a:stCxn id="23" idx="7"/>
            <a:endCxn id="91" idx="2"/>
          </p:cNvCxnSpPr>
          <p:nvPr/>
        </p:nvCxnSpPr>
        <p:spPr>
          <a:xfrm flipV="1">
            <a:off x="3678417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65817E6A-C7AA-264D-9720-90611999D16F}"/>
              </a:ext>
            </a:extLst>
          </p:cNvPr>
          <p:cNvCxnSpPr>
            <a:cxnSpLocks/>
            <a:stCxn id="59" idx="7"/>
            <a:endCxn id="91" idx="2"/>
          </p:cNvCxnSpPr>
          <p:nvPr/>
        </p:nvCxnSpPr>
        <p:spPr>
          <a:xfrm flipV="1">
            <a:off x="7152405" y="1736995"/>
            <a:ext cx="254086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1D1D37CB-FE22-3245-A795-ADB44764406D}"/>
              </a:ext>
            </a:extLst>
          </p:cNvPr>
          <p:cNvCxnSpPr>
            <a:cxnSpLocks/>
            <a:stCxn id="50" idx="7"/>
            <a:endCxn id="91" idx="2"/>
          </p:cNvCxnSpPr>
          <p:nvPr/>
        </p:nvCxnSpPr>
        <p:spPr>
          <a:xfrm flipV="1">
            <a:off x="6283908" y="1736995"/>
            <a:ext cx="340936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828EE6B8-D9E8-ED41-93BD-FA1CD2E8C4E4}"/>
              </a:ext>
            </a:extLst>
          </p:cNvPr>
          <p:cNvCxnSpPr>
            <a:cxnSpLocks/>
            <a:stCxn id="41" idx="7"/>
            <a:endCxn id="91" idx="2"/>
          </p:cNvCxnSpPr>
          <p:nvPr/>
        </p:nvCxnSpPr>
        <p:spPr>
          <a:xfrm flipV="1">
            <a:off x="5415411" y="1736995"/>
            <a:ext cx="427785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2AB8E010-5AB2-E844-8859-7B83022BA73B}"/>
              </a:ext>
            </a:extLst>
          </p:cNvPr>
          <p:cNvCxnSpPr>
            <a:cxnSpLocks/>
            <a:stCxn id="20" idx="7"/>
            <a:endCxn id="91" idx="2"/>
          </p:cNvCxnSpPr>
          <p:nvPr/>
        </p:nvCxnSpPr>
        <p:spPr>
          <a:xfrm flipV="1">
            <a:off x="2809920" y="1736995"/>
            <a:ext cx="688334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741343FD-C328-E44F-B694-AD9E46C07AB9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9693266" y="1736995"/>
            <a:ext cx="2" cy="3223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19EB9A5D-33C4-C945-A31E-79A8911EFE42}"/>
              </a:ext>
            </a:extLst>
          </p:cNvPr>
          <p:cNvCxnSpPr>
            <a:cxnSpLocks/>
            <a:stCxn id="86" idx="7"/>
            <a:endCxn id="91" idx="2"/>
          </p:cNvCxnSpPr>
          <p:nvPr/>
        </p:nvCxnSpPr>
        <p:spPr>
          <a:xfrm flipV="1">
            <a:off x="8895586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D28FEEDC-CADC-3748-B266-2CD47257695D}"/>
              </a:ext>
            </a:extLst>
          </p:cNvPr>
          <p:cNvCxnSpPr>
            <a:cxnSpLocks/>
            <a:stCxn id="86" idx="0"/>
            <a:endCxn id="82" idx="2"/>
          </p:cNvCxnSpPr>
          <p:nvPr/>
        </p:nvCxnSpPr>
        <p:spPr>
          <a:xfrm flipV="1">
            <a:off x="8824771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F28BE928-57C2-C345-B545-C4E82162D10D}"/>
              </a:ext>
            </a:extLst>
          </p:cNvPr>
          <p:cNvCxnSpPr>
            <a:cxnSpLocks/>
            <a:stCxn id="95" idx="1"/>
            <a:endCxn id="82" idx="2"/>
          </p:cNvCxnSpPr>
          <p:nvPr/>
        </p:nvCxnSpPr>
        <p:spPr>
          <a:xfrm flipH="1" flipV="1">
            <a:off x="8824771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CDAB42B0-BF29-4648-A579-45721D21BF0B}"/>
              </a:ext>
            </a:extLst>
          </p:cNvPr>
          <p:cNvCxnSpPr>
            <a:cxnSpLocks/>
            <a:stCxn id="23" idx="7"/>
            <a:endCxn id="82" idx="2"/>
          </p:cNvCxnSpPr>
          <p:nvPr/>
        </p:nvCxnSpPr>
        <p:spPr>
          <a:xfrm flipV="1">
            <a:off x="3678417" y="1736995"/>
            <a:ext cx="5146354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0943C7A5-CD6D-7D43-A5D7-B18C0A08CA91}"/>
              </a:ext>
            </a:extLst>
          </p:cNvPr>
          <p:cNvCxnSpPr>
            <a:cxnSpLocks/>
            <a:stCxn id="59" idx="7"/>
            <a:endCxn id="82" idx="2"/>
          </p:cNvCxnSpPr>
          <p:nvPr/>
        </p:nvCxnSpPr>
        <p:spPr>
          <a:xfrm flipV="1">
            <a:off x="7152405" y="1736995"/>
            <a:ext cx="167236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C5EE2717-E649-8147-8E07-963A385C87ED}"/>
              </a:ext>
            </a:extLst>
          </p:cNvPr>
          <p:cNvCxnSpPr>
            <a:cxnSpLocks/>
            <a:stCxn id="50" idx="7"/>
            <a:endCxn id="82" idx="2"/>
          </p:cNvCxnSpPr>
          <p:nvPr/>
        </p:nvCxnSpPr>
        <p:spPr>
          <a:xfrm flipV="1">
            <a:off x="6283908" y="1736995"/>
            <a:ext cx="254086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7F862597-F33F-0048-8AB9-853939BB0061}"/>
              </a:ext>
            </a:extLst>
          </p:cNvPr>
          <p:cNvCxnSpPr>
            <a:cxnSpLocks/>
            <a:stCxn id="41" idx="7"/>
            <a:endCxn id="82" idx="2"/>
          </p:cNvCxnSpPr>
          <p:nvPr/>
        </p:nvCxnSpPr>
        <p:spPr>
          <a:xfrm flipV="1">
            <a:off x="5415411" y="1736995"/>
            <a:ext cx="340936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7B8DB479-54D8-3446-AD51-A173D10552F8}"/>
              </a:ext>
            </a:extLst>
          </p:cNvPr>
          <p:cNvCxnSpPr>
            <a:cxnSpLocks/>
            <a:stCxn id="20" idx="7"/>
            <a:endCxn id="82" idx="2"/>
          </p:cNvCxnSpPr>
          <p:nvPr/>
        </p:nvCxnSpPr>
        <p:spPr>
          <a:xfrm flipV="1">
            <a:off x="2809920" y="1736995"/>
            <a:ext cx="601485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8291159E-1ADF-8343-925C-033461ED15D1}"/>
              </a:ext>
            </a:extLst>
          </p:cNvPr>
          <p:cNvCxnSpPr>
            <a:cxnSpLocks/>
            <a:stCxn id="86" idx="1"/>
            <a:endCxn id="55" idx="2"/>
          </p:cNvCxnSpPr>
          <p:nvPr/>
        </p:nvCxnSpPr>
        <p:spPr>
          <a:xfrm flipH="1" flipV="1">
            <a:off x="7081590" y="1736995"/>
            <a:ext cx="167236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F8C241AE-63CC-D644-A0E4-ABBBFA60C907}"/>
              </a:ext>
            </a:extLst>
          </p:cNvPr>
          <p:cNvCxnSpPr>
            <a:cxnSpLocks/>
            <a:stCxn id="95" idx="1"/>
            <a:endCxn id="55" idx="2"/>
          </p:cNvCxnSpPr>
          <p:nvPr/>
        </p:nvCxnSpPr>
        <p:spPr>
          <a:xfrm flipH="1" flipV="1">
            <a:off x="7081590" y="1736995"/>
            <a:ext cx="254086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C49B6F19-373D-B54A-8299-47999867FC60}"/>
              </a:ext>
            </a:extLst>
          </p:cNvPr>
          <p:cNvCxnSpPr>
            <a:cxnSpLocks/>
            <a:stCxn id="23" idx="7"/>
            <a:endCxn id="55" idx="2"/>
          </p:cNvCxnSpPr>
          <p:nvPr/>
        </p:nvCxnSpPr>
        <p:spPr>
          <a:xfrm flipV="1">
            <a:off x="3678417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EFEE780-8CDF-8448-A819-25D9F43DECC9}"/>
              </a:ext>
            </a:extLst>
          </p:cNvPr>
          <p:cNvCxnSpPr>
            <a:cxnSpLocks/>
            <a:stCxn id="20" idx="7"/>
            <a:endCxn id="55" idx="2"/>
          </p:cNvCxnSpPr>
          <p:nvPr/>
        </p:nvCxnSpPr>
        <p:spPr>
          <a:xfrm flipV="1">
            <a:off x="2809920" y="1736995"/>
            <a:ext cx="427167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5712F557-8187-704C-8D17-BB2B891F5F1E}"/>
              </a:ext>
            </a:extLst>
          </p:cNvPr>
          <p:cNvCxnSpPr>
            <a:cxnSpLocks/>
            <a:stCxn id="41" idx="7"/>
            <a:endCxn id="55" idx="2"/>
          </p:cNvCxnSpPr>
          <p:nvPr/>
        </p:nvCxnSpPr>
        <p:spPr>
          <a:xfrm flipV="1">
            <a:off x="5415411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200BDE0A-485E-DD42-9CFD-52E6BB8D21D1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6283907" y="1736995"/>
            <a:ext cx="797683" cy="3588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B5303A99-092D-0241-BC98-CED55B349BBA}"/>
              </a:ext>
            </a:extLst>
          </p:cNvPr>
          <p:cNvCxnSpPr>
            <a:cxnSpLocks/>
            <a:stCxn id="59" idx="0"/>
            <a:endCxn id="55" idx="2"/>
          </p:cNvCxnSpPr>
          <p:nvPr/>
        </p:nvCxnSpPr>
        <p:spPr>
          <a:xfrm flipV="1">
            <a:off x="7081590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A8C6753A-415F-2C4C-A2DB-B08C16573465}"/>
              </a:ext>
            </a:extLst>
          </p:cNvPr>
          <p:cNvCxnSpPr>
            <a:cxnSpLocks/>
            <a:stCxn id="41" idx="7"/>
            <a:endCxn id="46" idx="2"/>
          </p:cNvCxnSpPr>
          <p:nvPr/>
        </p:nvCxnSpPr>
        <p:spPr>
          <a:xfrm flipV="1">
            <a:off x="5415411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B82DDEDF-97FA-A54E-9B5C-2C96B14AED20}"/>
              </a:ext>
            </a:extLst>
          </p:cNvPr>
          <p:cNvCxnSpPr>
            <a:cxnSpLocks/>
            <a:stCxn id="86" idx="1"/>
            <a:endCxn id="46" idx="2"/>
          </p:cNvCxnSpPr>
          <p:nvPr/>
        </p:nvCxnSpPr>
        <p:spPr>
          <a:xfrm flipH="1" flipV="1">
            <a:off x="6213093" y="1736995"/>
            <a:ext cx="254086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553C8048-A9B3-6B40-B430-E1D859B1663D}"/>
              </a:ext>
            </a:extLst>
          </p:cNvPr>
          <p:cNvCxnSpPr>
            <a:cxnSpLocks/>
            <a:stCxn id="59" idx="1"/>
            <a:endCxn id="46" idx="2"/>
          </p:cNvCxnSpPr>
          <p:nvPr/>
        </p:nvCxnSpPr>
        <p:spPr>
          <a:xfrm flipH="1" flipV="1">
            <a:off x="6213093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EA93BEFB-A0AA-6C49-9DD2-7486ADC615FD}"/>
              </a:ext>
            </a:extLst>
          </p:cNvPr>
          <p:cNvCxnSpPr>
            <a:cxnSpLocks/>
            <a:stCxn id="95" idx="1"/>
            <a:endCxn id="46" idx="2"/>
          </p:cNvCxnSpPr>
          <p:nvPr/>
        </p:nvCxnSpPr>
        <p:spPr>
          <a:xfrm flipH="1" flipV="1">
            <a:off x="6213093" y="1736995"/>
            <a:ext cx="340935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71960F6C-3821-7842-B0C8-5DE19CF848BA}"/>
              </a:ext>
            </a:extLst>
          </p:cNvPr>
          <p:cNvCxnSpPr>
            <a:cxnSpLocks/>
            <a:stCxn id="23" idx="7"/>
            <a:endCxn id="46" idx="2"/>
          </p:cNvCxnSpPr>
          <p:nvPr/>
        </p:nvCxnSpPr>
        <p:spPr>
          <a:xfrm flipV="1">
            <a:off x="3678417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8C9EB876-C7D4-A544-9A3A-92E4096514A3}"/>
              </a:ext>
            </a:extLst>
          </p:cNvPr>
          <p:cNvCxnSpPr>
            <a:cxnSpLocks/>
            <a:stCxn id="20" idx="7"/>
            <a:endCxn id="46" idx="2"/>
          </p:cNvCxnSpPr>
          <p:nvPr/>
        </p:nvCxnSpPr>
        <p:spPr>
          <a:xfrm flipV="1">
            <a:off x="2809920" y="1736995"/>
            <a:ext cx="340317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0A476670-B204-224E-BA86-343B601F0B0A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6213093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D95B8880-9058-CB41-8253-F4532284EC71}"/>
              </a:ext>
            </a:extLst>
          </p:cNvPr>
          <p:cNvCxnSpPr>
            <a:cxnSpLocks/>
            <a:stCxn id="50" idx="1"/>
            <a:endCxn id="37" idx="2"/>
          </p:cNvCxnSpPr>
          <p:nvPr/>
        </p:nvCxnSpPr>
        <p:spPr>
          <a:xfrm flipH="1" flipV="1">
            <a:off x="5344596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22615664-7DF6-8B43-AC79-7F9A23EC32CC}"/>
              </a:ext>
            </a:extLst>
          </p:cNvPr>
          <p:cNvCxnSpPr>
            <a:cxnSpLocks/>
            <a:stCxn id="95" idx="1"/>
            <a:endCxn id="37" idx="2"/>
          </p:cNvCxnSpPr>
          <p:nvPr/>
        </p:nvCxnSpPr>
        <p:spPr>
          <a:xfrm flipH="1" flipV="1">
            <a:off x="5344596" y="1736995"/>
            <a:ext cx="427785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05B4CA05-1B39-1442-9B9A-581C7ACFF11B}"/>
              </a:ext>
            </a:extLst>
          </p:cNvPr>
          <p:cNvCxnSpPr>
            <a:cxnSpLocks/>
            <a:stCxn id="86" idx="1"/>
            <a:endCxn id="37" idx="2"/>
          </p:cNvCxnSpPr>
          <p:nvPr/>
        </p:nvCxnSpPr>
        <p:spPr>
          <a:xfrm flipH="1" flipV="1">
            <a:off x="5344596" y="1736995"/>
            <a:ext cx="340935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65AF6391-3068-924D-8191-B6AD90285571}"/>
              </a:ext>
            </a:extLst>
          </p:cNvPr>
          <p:cNvCxnSpPr>
            <a:cxnSpLocks/>
            <a:stCxn id="59" idx="1"/>
            <a:endCxn id="37" idx="2"/>
          </p:cNvCxnSpPr>
          <p:nvPr/>
        </p:nvCxnSpPr>
        <p:spPr>
          <a:xfrm flipH="1" flipV="1">
            <a:off x="5344596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83009D75-A936-0A40-8011-6840FA0664B7}"/>
              </a:ext>
            </a:extLst>
          </p:cNvPr>
          <p:cNvCxnSpPr>
            <a:cxnSpLocks/>
            <a:stCxn id="23" idx="7"/>
            <a:endCxn id="37" idx="2"/>
          </p:cNvCxnSpPr>
          <p:nvPr/>
        </p:nvCxnSpPr>
        <p:spPr>
          <a:xfrm flipV="1">
            <a:off x="3678417" y="1736995"/>
            <a:ext cx="166617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87E099F0-A2EA-C949-BE1F-7AB261C46C6C}"/>
              </a:ext>
            </a:extLst>
          </p:cNvPr>
          <p:cNvCxnSpPr>
            <a:cxnSpLocks/>
            <a:stCxn id="20" idx="7"/>
            <a:endCxn id="37" idx="2"/>
          </p:cNvCxnSpPr>
          <p:nvPr/>
        </p:nvCxnSpPr>
        <p:spPr>
          <a:xfrm flipV="1">
            <a:off x="2809920" y="1736995"/>
            <a:ext cx="2534676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546645D3-3354-3E4D-A4D8-1C1D64FD6AF3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V="1">
            <a:off x="5344596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AFD8A3FA-6506-DA4B-8856-FB119F29680B}"/>
              </a:ext>
            </a:extLst>
          </p:cNvPr>
          <p:cNvCxnSpPr>
            <a:cxnSpLocks/>
            <a:stCxn id="20" idx="7"/>
            <a:endCxn id="15" idx="2"/>
          </p:cNvCxnSpPr>
          <p:nvPr/>
        </p:nvCxnSpPr>
        <p:spPr>
          <a:xfrm flipV="1">
            <a:off x="2809920" y="1736995"/>
            <a:ext cx="79768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F442B8BA-692A-1F47-9C6C-A9831E69108A}"/>
              </a:ext>
            </a:extLst>
          </p:cNvPr>
          <p:cNvCxnSpPr>
            <a:cxnSpLocks/>
            <a:stCxn id="41" idx="1"/>
            <a:endCxn id="15" idx="2"/>
          </p:cNvCxnSpPr>
          <p:nvPr/>
        </p:nvCxnSpPr>
        <p:spPr>
          <a:xfrm flipH="1" flipV="1">
            <a:off x="3607602" y="1736995"/>
            <a:ext cx="1666178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61FCACD5-C945-734D-B9B5-7D94F06F6A70}"/>
              </a:ext>
            </a:extLst>
          </p:cNvPr>
          <p:cNvCxnSpPr>
            <a:cxnSpLocks/>
            <a:stCxn id="50" idx="1"/>
            <a:endCxn id="15" idx="2"/>
          </p:cNvCxnSpPr>
          <p:nvPr/>
        </p:nvCxnSpPr>
        <p:spPr>
          <a:xfrm flipH="1" flipV="1">
            <a:off x="3607602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76712F3D-F0D8-8041-80D7-E592FEB2D0FE}"/>
              </a:ext>
            </a:extLst>
          </p:cNvPr>
          <p:cNvCxnSpPr>
            <a:cxnSpLocks/>
            <a:stCxn id="59" idx="1"/>
            <a:endCxn id="15" idx="2"/>
          </p:cNvCxnSpPr>
          <p:nvPr/>
        </p:nvCxnSpPr>
        <p:spPr>
          <a:xfrm flipH="1" flipV="1">
            <a:off x="3607602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05C3AE0D-FA3C-CB41-B9D7-9BD4DCAFC7A7}"/>
              </a:ext>
            </a:extLst>
          </p:cNvPr>
          <p:cNvCxnSpPr>
            <a:cxnSpLocks/>
            <a:stCxn id="86" idx="1"/>
            <a:endCxn id="15" idx="2"/>
          </p:cNvCxnSpPr>
          <p:nvPr/>
        </p:nvCxnSpPr>
        <p:spPr>
          <a:xfrm flipH="1" flipV="1">
            <a:off x="3607602" y="1736995"/>
            <a:ext cx="5146353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EB137B92-9D55-D84C-9904-A4EB81A6D5D8}"/>
              </a:ext>
            </a:extLst>
          </p:cNvPr>
          <p:cNvCxnSpPr>
            <a:cxnSpLocks/>
            <a:stCxn id="95" idx="1"/>
            <a:endCxn id="15" idx="2"/>
          </p:cNvCxnSpPr>
          <p:nvPr/>
        </p:nvCxnSpPr>
        <p:spPr>
          <a:xfrm flipH="1" flipV="1">
            <a:off x="3607602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935250BD-9632-9645-BD7E-C64B8EA81256}"/>
              </a:ext>
            </a:extLst>
          </p:cNvPr>
          <p:cNvCxnSpPr>
            <a:cxnSpLocks/>
            <a:stCxn id="86" idx="1"/>
            <a:endCxn id="5" idx="2"/>
          </p:cNvCxnSpPr>
          <p:nvPr/>
        </p:nvCxnSpPr>
        <p:spPr>
          <a:xfrm flipH="1" flipV="1">
            <a:off x="2739105" y="1736995"/>
            <a:ext cx="6014850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6FBBF919-9B00-B44A-9EBD-80FEA3F19050}"/>
              </a:ext>
            </a:extLst>
          </p:cNvPr>
          <p:cNvCxnSpPr>
            <a:cxnSpLocks/>
            <a:stCxn id="95" idx="1"/>
            <a:endCxn id="5" idx="2"/>
          </p:cNvCxnSpPr>
          <p:nvPr/>
        </p:nvCxnSpPr>
        <p:spPr>
          <a:xfrm flipH="1" flipV="1">
            <a:off x="2739105" y="1736995"/>
            <a:ext cx="6883347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3D2E165-F6D4-F84E-91BE-AB7A5C9896FF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739105" y="1736995"/>
            <a:ext cx="3403172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1B379D51-5640-4849-82A9-B8822349AB2E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739105" y="1736995"/>
            <a:ext cx="4271669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A42EA712-3673-244D-9F12-CF77FE274EBD}"/>
              </a:ext>
            </a:extLst>
          </p:cNvPr>
          <p:cNvCxnSpPr>
            <a:cxnSpLocks/>
            <a:stCxn id="41" idx="1"/>
            <a:endCxn id="5" idx="2"/>
          </p:cNvCxnSpPr>
          <p:nvPr/>
        </p:nvCxnSpPr>
        <p:spPr>
          <a:xfrm flipH="1" flipV="1">
            <a:off x="2739105" y="1736995"/>
            <a:ext cx="2534675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FF49A451-CBC7-3C44-BD60-1212C62173B0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2739105" y="1736995"/>
            <a:ext cx="797681" cy="3588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99DED64-4DD2-2E4D-8F6F-D277484A6001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B17DD73-F520-5F4E-BB9D-2B1D48BA52E4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681253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6E396501-328C-B74F-8F71-4063F8199BEA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415411" y="2875319"/>
            <a:ext cx="420704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3E7D30-BCCD-D248-9A6D-ACF0BF710ED5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3678417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9C01C45-B731-1246-B385-B6DF316346B8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2809920" y="2875319"/>
            <a:ext cx="681253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CFFDBBC-F5AF-0B4F-AE69-4F82C5A345F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809920" y="2875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098D0B-4F3A-2643-AAFD-93F17E9BD2B2}"/>
              </a:ext>
            </a:extLst>
          </p:cNvPr>
          <p:cNvCxnSpPr>
            <a:cxnSpLocks/>
            <a:stCxn id="8" idx="5"/>
            <a:endCxn id="14" idx="0"/>
          </p:cNvCxnSpPr>
          <p:nvPr/>
        </p:nvCxnSpPr>
        <p:spPr>
          <a:xfrm>
            <a:off x="2809921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992C6D3-05E4-4346-8A90-7F8E6FB834C9}"/>
              </a:ext>
            </a:extLst>
          </p:cNvPr>
          <p:cNvCxnSpPr>
            <a:cxnSpLocks/>
            <a:stCxn id="24" idx="4"/>
            <a:endCxn id="14" idx="0"/>
          </p:cNvCxnSpPr>
          <p:nvPr/>
        </p:nvCxnSpPr>
        <p:spPr>
          <a:xfrm flipH="1">
            <a:off x="3607602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D8DD706-7A68-EA45-B888-0F4177E9CFDD}"/>
              </a:ext>
            </a:extLst>
          </p:cNvPr>
          <p:cNvCxnSpPr>
            <a:cxnSpLocks/>
            <a:stCxn id="42" idx="3"/>
            <a:endCxn id="14" idx="0"/>
          </p:cNvCxnSpPr>
          <p:nvPr/>
        </p:nvCxnSpPr>
        <p:spPr>
          <a:xfrm flipH="1">
            <a:off x="3607602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8F67441-037A-B141-AC9F-04412CFA8442}"/>
              </a:ext>
            </a:extLst>
          </p:cNvPr>
          <p:cNvCxnSpPr>
            <a:cxnSpLocks/>
            <a:stCxn id="51" idx="3"/>
            <a:endCxn id="14" idx="0"/>
          </p:cNvCxnSpPr>
          <p:nvPr/>
        </p:nvCxnSpPr>
        <p:spPr>
          <a:xfrm flipH="1">
            <a:off x="3607602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827B1E1-4128-CA47-AA47-55C73303B7C8}"/>
              </a:ext>
            </a:extLst>
          </p:cNvPr>
          <p:cNvCxnSpPr>
            <a:cxnSpLocks/>
            <a:stCxn id="60" idx="3"/>
            <a:endCxn id="14" idx="0"/>
          </p:cNvCxnSpPr>
          <p:nvPr/>
        </p:nvCxnSpPr>
        <p:spPr>
          <a:xfrm flipH="1">
            <a:off x="3607602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2FA012A-6997-EE45-B3E4-B785BD110834}"/>
              </a:ext>
            </a:extLst>
          </p:cNvPr>
          <p:cNvCxnSpPr>
            <a:cxnSpLocks/>
            <a:stCxn id="87" idx="3"/>
            <a:endCxn id="14" idx="0"/>
          </p:cNvCxnSpPr>
          <p:nvPr/>
        </p:nvCxnSpPr>
        <p:spPr>
          <a:xfrm flipH="1">
            <a:off x="3607602" y="3513186"/>
            <a:ext cx="5146354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05913C-BE8B-7548-B2CC-EE454C13A2C9}"/>
              </a:ext>
            </a:extLst>
          </p:cNvPr>
          <p:cNvCxnSpPr>
            <a:cxnSpLocks/>
            <a:stCxn id="96" idx="3"/>
            <a:endCxn id="14" idx="0"/>
          </p:cNvCxnSpPr>
          <p:nvPr/>
        </p:nvCxnSpPr>
        <p:spPr>
          <a:xfrm flipH="1">
            <a:off x="3607602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7607323-0E59-3740-A143-166DFFC41B48}"/>
              </a:ext>
            </a:extLst>
          </p:cNvPr>
          <p:cNvCxnSpPr>
            <a:cxnSpLocks/>
            <a:stCxn id="96" idx="3"/>
            <a:endCxn id="36" idx="0"/>
          </p:cNvCxnSpPr>
          <p:nvPr/>
        </p:nvCxnSpPr>
        <p:spPr>
          <a:xfrm flipH="1">
            <a:off x="5344596" y="3513186"/>
            <a:ext cx="427785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EABF1B5-8062-204B-82E6-AE72019C53B4}"/>
              </a:ext>
            </a:extLst>
          </p:cNvPr>
          <p:cNvCxnSpPr>
            <a:cxnSpLocks/>
            <a:stCxn id="87" idx="3"/>
            <a:endCxn id="36" idx="0"/>
          </p:cNvCxnSpPr>
          <p:nvPr/>
        </p:nvCxnSpPr>
        <p:spPr>
          <a:xfrm flipH="1">
            <a:off x="5344596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3450D10-6915-D246-9B93-C7C7294D57A2}"/>
              </a:ext>
            </a:extLst>
          </p:cNvPr>
          <p:cNvCxnSpPr>
            <a:cxnSpLocks/>
            <a:stCxn id="60" idx="3"/>
            <a:endCxn id="36" idx="0"/>
          </p:cNvCxnSpPr>
          <p:nvPr/>
        </p:nvCxnSpPr>
        <p:spPr>
          <a:xfrm flipH="1">
            <a:off x="5344596" y="3513186"/>
            <a:ext cx="166617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0F8609D-E8D5-6C48-91DE-7EE0FE3EF25A}"/>
              </a:ext>
            </a:extLst>
          </p:cNvPr>
          <p:cNvCxnSpPr>
            <a:cxnSpLocks/>
            <a:stCxn id="51" idx="3"/>
            <a:endCxn id="36" idx="0"/>
          </p:cNvCxnSpPr>
          <p:nvPr/>
        </p:nvCxnSpPr>
        <p:spPr>
          <a:xfrm flipH="1">
            <a:off x="5344596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99D920-3639-ED43-AD50-3B5DE3FF61B6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 flipH="1">
            <a:off x="5344596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C399C0E-E9FE-1743-9A18-4AFC02124B97}"/>
              </a:ext>
            </a:extLst>
          </p:cNvPr>
          <p:cNvCxnSpPr>
            <a:cxnSpLocks/>
            <a:stCxn id="24" idx="5"/>
            <a:endCxn id="36" idx="0"/>
          </p:cNvCxnSpPr>
          <p:nvPr/>
        </p:nvCxnSpPr>
        <p:spPr>
          <a:xfrm>
            <a:off x="3678418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8868B68-C54B-DF4B-A5FF-264382A66458}"/>
              </a:ext>
            </a:extLst>
          </p:cNvPr>
          <p:cNvCxnSpPr>
            <a:cxnSpLocks/>
            <a:stCxn id="8" idx="5"/>
            <a:endCxn id="36" idx="0"/>
          </p:cNvCxnSpPr>
          <p:nvPr/>
        </p:nvCxnSpPr>
        <p:spPr>
          <a:xfrm>
            <a:off x="2809921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810130D-6C2C-4543-9484-425186D355A5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2739105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BF5EC81-17E4-A244-9DFA-646092792A8F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 flipH="1">
            <a:off x="2739105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ADAEBAA-B356-2241-ACDD-4A66111A1B3F}"/>
              </a:ext>
            </a:extLst>
          </p:cNvPr>
          <p:cNvCxnSpPr>
            <a:cxnSpLocks/>
            <a:stCxn id="42" idx="3"/>
            <a:endCxn id="4" idx="0"/>
          </p:cNvCxnSpPr>
          <p:nvPr/>
        </p:nvCxnSpPr>
        <p:spPr>
          <a:xfrm flipH="1">
            <a:off x="2739105" y="3513186"/>
            <a:ext cx="253467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18FE660-92B3-184D-BAD8-D4320507A6AD}"/>
              </a:ext>
            </a:extLst>
          </p:cNvPr>
          <p:cNvCxnSpPr>
            <a:cxnSpLocks/>
            <a:stCxn id="51" idx="3"/>
            <a:endCxn id="4" idx="0"/>
          </p:cNvCxnSpPr>
          <p:nvPr/>
        </p:nvCxnSpPr>
        <p:spPr>
          <a:xfrm flipH="1">
            <a:off x="2739105" y="3513186"/>
            <a:ext cx="340317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6E55117-B9DF-7043-91C5-33F800C25413}"/>
              </a:ext>
            </a:extLst>
          </p:cNvPr>
          <p:cNvCxnSpPr>
            <a:cxnSpLocks/>
            <a:stCxn id="60" idx="3"/>
            <a:endCxn id="4" idx="0"/>
          </p:cNvCxnSpPr>
          <p:nvPr/>
        </p:nvCxnSpPr>
        <p:spPr>
          <a:xfrm flipH="1">
            <a:off x="2739105" y="3513186"/>
            <a:ext cx="427167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C1D6363-19B4-AE4D-B77E-22ABB5F3EAF9}"/>
              </a:ext>
            </a:extLst>
          </p:cNvPr>
          <p:cNvCxnSpPr>
            <a:cxnSpLocks/>
            <a:stCxn id="87" idx="3"/>
            <a:endCxn id="4" idx="0"/>
          </p:cNvCxnSpPr>
          <p:nvPr/>
        </p:nvCxnSpPr>
        <p:spPr>
          <a:xfrm flipH="1">
            <a:off x="2739105" y="3513186"/>
            <a:ext cx="601485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01AC809-721F-9446-9E08-C754CE82F7DA}"/>
              </a:ext>
            </a:extLst>
          </p:cNvPr>
          <p:cNvCxnSpPr>
            <a:cxnSpLocks/>
            <a:stCxn id="96" idx="3"/>
            <a:endCxn id="4" idx="0"/>
          </p:cNvCxnSpPr>
          <p:nvPr/>
        </p:nvCxnSpPr>
        <p:spPr>
          <a:xfrm flipH="1">
            <a:off x="2739105" y="3513186"/>
            <a:ext cx="688334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55C1D97-B658-E143-AF7D-7067336D8B8D}"/>
              </a:ext>
            </a:extLst>
          </p:cNvPr>
          <p:cNvCxnSpPr>
            <a:cxnSpLocks/>
            <a:stCxn id="51" idx="4"/>
            <a:endCxn id="45" idx="0"/>
          </p:cNvCxnSpPr>
          <p:nvPr/>
        </p:nvCxnSpPr>
        <p:spPr>
          <a:xfrm flipH="1">
            <a:off x="6213093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EE9B770-0E03-D440-9782-A6DA1F1AB7C0}"/>
              </a:ext>
            </a:extLst>
          </p:cNvPr>
          <p:cNvCxnSpPr>
            <a:cxnSpLocks/>
            <a:stCxn id="60" idx="3"/>
            <a:endCxn id="45" idx="0"/>
          </p:cNvCxnSpPr>
          <p:nvPr/>
        </p:nvCxnSpPr>
        <p:spPr>
          <a:xfrm flipH="1">
            <a:off x="6213093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765346D-8163-F54F-9730-5A6FA28BDBC2}"/>
              </a:ext>
            </a:extLst>
          </p:cNvPr>
          <p:cNvCxnSpPr>
            <a:cxnSpLocks/>
            <a:stCxn id="87" idx="3"/>
            <a:endCxn id="45" idx="0"/>
          </p:cNvCxnSpPr>
          <p:nvPr/>
        </p:nvCxnSpPr>
        <p:spPr>
          <a:xfrm flipH="1">
            <a:off x="6213093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466A61D-BC4A-E147-B88D-26E532925702}"/>
              </a:ext>
            </a:extLst>
          </p:cNvPr>
          <p:cNvCxnSpPr>
            <a:cxnSpLocks/>
            <a:stCxn id="96" idx="3"/>
            <a:endCxn id="45" idx="0"/>
          </p:cNvCxnSpPr>
          <p:nvPr/>
        </p:nvCxnSpPr>
        <p:spPr>
          <a:xfrm flipH="1">
            <a:off x="6213093" y="3513186"/>
            <a:ext cx="340936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41BE285-D11C-B848-9329-E2C9443EC452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5415412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C68F25DD-9A86-7147-AF09-2EC9F0444DB1}"/>
              </a:ext>
            </a:extLst>
          </p:cNvPr>
          <p:cNvCxnSpPr>
            <a:cxnSpLocks/>
            <a:stCxn id="24" idx="5"/>
            <a:endCxn id="45" idx="0"/>
          </p:cNvCxnSpPr>
          <p:nvPr/>
        </p:nvCxnSpPr>
        <p:spPr>
          <a:xfrm>
            <a:off x="3678418" y="3513186"/>
            <a:ext cx="253467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0157583-C252-4941-8D91-6B57CBBD42A0}"/>
              </a:ext>
            </a:extLst>
          </p:cNvPr>
          <p:cNvCxnSpPr>
            <a:cxnSpLocks/>
            <a:stCxn id="8" idx="5"/>
            <a:endCxn id="45" idx="0"/>
          </p:cNvCxnSpPr>
          <p:nvPr/>
        </p:nvCxnSpPr>
        <p:spPr>
          <a:xfrm>
            <a:off x="2809921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4883986-90BF-EB44-B19A-26B637A8A64D}"/>
              </a:ext>
            </a:extLst>
          </p:cNvPr>
          <p:cNvCxnSpPr>
            <a:cxnSpLocks/>
            <a:stCxn id="87" idx="4"/>
            <a:endCxn id="81" idx="0"/>
          </p:cNvCxnSpPr>
          <p:nvPr/>
        </p:nvCxnSpPr>
        <p:spPr>
          <a:xfrm flipH="1">
            <a:off x="8824771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CAB80EA-AD7D-5747-B202-10E335DD4FC2}"/>
              </a:ext>
            </a:extLst>
          </p:cNvPr>
          <p:cNvCxnSpPr>
            <a:cxnSpLocks/>
            <a:stCxn id="96" idx="3"/>
            <a:endCxn id="81" idx="0"/>
          </p:cNvCxnSpPr>
          <p:nvPr/>
        </p:nvCxnSpPr>
        <p:spPr>
          <a:xfrm flipH="1">
            <a:off x="8824771" y="3513186"/>
            <a:ext cx="79768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82CA3DA-2484-D548-A978-89E24F0E6483}"/>
              </a:ext>
            </a:extLst>
          </p:cNvPr>
          <p:cNvCxnSpPr>
            <a:cxnSpLocks/>
            <a:stCxn id="60" idx="5"/>
            <a:endCxn id="81" idx="0"/>
          </p:cNvCxnSpPr>
          <p:nvPr/>
        </p:nvCxnSpPr>
        <p:spPr>
          <a:xfrm>
            <a:off x="7152406" y="3513186"/>
            <a:ext cx="1672365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B0FC46B-1CE5-CC4D-9A8C-6AB0876E804A}"/>
              </a:ext>
            </a:extLst>
          </p:cNvPr>
          <p:cNvCxnSpPr>
            <a:cxnSpLocks/>
            <a:stCxn id="51" idx="5"/>
            <a:endCxn id="81" idx="0"/>
          </p:cNvCxnSpPr>
          <p:nvPr/>
        </p:nvCxnSpPr>
        <p:spPr>
          <a:xfrm>
            <a:off x="6283909" y="3513186"/>
            <a:ext cx="254086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4EF872E-211C-214F-9F7A-54EDA6F599F1}"/>
              </a:ext>
            </a:extLst>
          </p:cNvPr>
          <p:cNvCxnSpPr>
            <a:cxnSpLocks/>
            <a:stCxn id="42" idx="5"/>
            <a:endCxn id="81" idx="0"/>
          </p:cNvCxnSpPr>
          <p:nvPr/>
        </p:nvCxnSpPr>
        <p:spPr>
          <a:xfrm>
            <a:off x="5415412" y="3513186"/>
            <a:ext cx="340935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D1E1A054-A061-0D4E-AE69-25E7FC76A766}"/>
              </a:ext>
            </a:extLst>
          </p:cNvPr>
          <p:cNvCxnSpPr>
            <a:cxnSpLocks/>
            <a:stCxn id="24" idx="5"/>
            <a:endCxn id="81" idx="0"/>
          </p:cNvCxnSpPr>
          <p:nvPr/>
        </p:nvCxnSpPr>
        <p:spPr>
          <a:xfrm>
            <a:off x="3678418" y="3513186"/>
            <a:ext cx="514635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DBAAE10-A36A-AD40-8205-D17AA5415360}"/>
              </a:ext>
            </a:extLst>
          </p:cNvPr>
          <p:cNvCxnSpPr>
            <a:cxnSpLocks/>
            <a:stCxn id="8" idx="5"/>
            <a:endCxn id="81" idx="0"/>
          </p:cNvCxnSpPr>
          <p:nvPr/>
        </p:nvCxnSpPr>
        <p:spPr>
          <a:xfrm>
            <a:off x="2809921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ADA4BF0-57DD-8B40-99CD-95D6993B92A0}"/>
              </a:ext>
            </a:extLst>
          </p:cNvPr>
          <p:cNvCxnSpPr>
            <a:cxnSpLocks/>
            <a:stCxn id="60" idx="4"/>
            <a:endCxn id="54" idx="0"/>
          </p:cNvCxnSpPr>
          <p:nvPr/>
        </p:nvCxnSpPr>
        <p:spPr>
          <a:xfrm flipH="1">
            <a:off x="7081590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6E14827-C8A6-EB48-B4AE-40A9C3498918}"/>
              </a:ext>
            </a:extLst>
          </p:cNvPr>
          <p:cNvCxnSpPr>
            <a:cxnSpLocks/>
            <a:stCxn id="87" idx="3"/>
            <a:endCxn id="54" idx="0"/>
          </p:cNvCxnSpPr>
          <p:nvPr/>
        </p:nvCxnSpPr>
        <p:spPr>
          <a:xfrm flipH="1">
            <a:off x="7081590" y="3513186"/>
            <a:ext cx="167236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45AD30F-7D56-D840-885D-CCD7BA46F8D5}"/>
              </a:ext>
            </a:extLst>
          </p:cNvPr>
          <p:cNvCxnSpPr>
            <a:cxnSpLocks/>
            <a:stCxn id="96" idx="3"/>
            <a:endCxn id="54" idx="0"/>
          </p:cNvCxnSpPr>
          <p:nvPr/>
        </p:nvCxnSpPr>
        <p:spPr>
          <a:xfrm flipH="1">
            <a:off x="7081590" y="3513186"/>
            <a:ext cx="2540863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623EB99-C56E-0149-9CD2-BD4C168FDDA0}"/>
              </a:ext>
            </a:extLst>
          </p:cNvPr>
          <p:cNvCxnSpPr>
            <a:cxnSpLocks/>
            <a:stCxn id="51" idx="5"/>
            <a:endCxn id="54" idx="0"/>
          </p:cNvCxnSpPr>
          <p:nvPr/>
        </p:nvCxnSpPr>
        <p:spPr>
          <a:xfrm>
            <a:off x="6283909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5B2F99A-F232-8C48-B6AD-52F387125355}"/>
              </a:ext>
            </a:extLst>
          </p:cNvPr>
          <p:cNvCxnSpPr>
            <a:cxnSpLocks/>
            <a:stCxn id="42" idx="5"/>
            <a:endCxn id="54" idx="0"/>
          </p:cNvCxnSpPr>
          <p:nvPr/>
        </p:nvCxnSpPr>
        <p:spPr>
          <a:xfrm>
            <a:off x="5415412" y="3513186"/>
            <a:ext cx="1666178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0259C4D-0E49-B343-84E2-888B68FDDDFE}"/>
              </a:ext>
            </a:extLst>
          </p:cNvPr>
          <p:cNvCxnSpPr>
            <a:cxnSpLocks/>
            <a:stCxn id="24" idx="5"/>
            <a:endCxn id="54" idx="0"/>
          </p:cNvCxnSpPr>
          <p:nvPr/>
        </p:nvCxnSpPr>
        <p:spPr>
          <a:xfrm>
            <a:off x="3678418" y="3513186"/>
            <a:ext cx="340317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4E8F7F91-AE01-B74A-9B49-910709C47D84}"/>
              </a:ext>
            </a:extLst>
          </p:cNvPr>
          <p:cNvCxnSpPr>
            <a:cxnSpLocks/>
            <a:stCxn id="8" idx="5"/>
            <a:endCxn id="54" idx="0"/>
          </p:cNvCxnSpPr>
          <p:nvPr/>
        </p:nvCxnSpPr>
        <p:spPr>
          <a:xfrm>
            <a:off x="2809921" y="3513186"/>
            <a:ext cx="427166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1275611-E615-8242-862D-EEF9BBDFB6C0}"/>
              </a:ext>
            </a:extLst>
          </p:cNvPr>
          <p:cNvCxnSpPr>
            <a:cxnSpLocks/>
            <a:stCxn id="96" idx="4"/>
            <a:endCxn id="90" idx="0"/>
          </p:cNvCxnSpPr>
          <p:nvPr/>
        </p:nvCxnSpPr>
        <p:spPr>
          <a:xfrm flipH="1">
            <a:off x="9693268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6FC3113-38EE-3245-8C9A-9538FB3858C0}"/>
              </a:ext>
            </a:extLst>
          </p:cNvPr>
          <p:cNvCxnSpPr>
            <a:cxnSpLocks/>
            <a:stCxn id="87" idx="5"/>
            <a:endCxn id="90" idx="0"/>
          </p:cNvCxnSpPr>
          <p:nvPr/>
        </p:nvCxnSpPr>
        <p:spPr>
          <a:xfrm>
            <a:off x="8895587" y="3513186"/>
            <a:ext cx="797681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B368ECE5-3A7D-EE4F-A2E6-E60188699CA4}"/>
              </a:ext>
            </a:extLst>
          </p:cNvPr>
          <p:cNvCxnSpPr>
            <a:cxnSpLocks/>
            <a:stCxn id="60" idx="5"/>
            <a:endCxn id="90" idx="0"/>
          </p:cNvCxnSpPr>
          <p:nvPr/>
        </p:nvCxnSpPr>
        <p:spPr>
          <a:xfrm>
            <a:off x="7152406" y="3513186"/>
            <a:ext cx="2540862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655396C-FFE9-884D-9548-05E9AEF65145}"/>
              </a:ext>
            </a:extLst>
          </p:cNvPr>
          <p:cNvCxnSpPr>
            <a:cxnSpLocks/>
            <a:stCxn id="51" idx="5"/>
            <a:endCxn id="90" idx="0"/>
          </p:cNvCxnSpPr>
          <p:nvPr/>
        </p:nvCxnSpPr>
        <p:spPr>
          <a:xfrm>
            <a:off x="6283909" y="3513186"/>
            <a:ext cx="3409359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F321A2C-3F83-654A-8DDC-7F17716D1183}"/>
              </a:ext>
            </a:extLst>
          </p:cNvPr>
          <p:cNvCxnSpPr>
            <a:cxnSpLocks/>
            <a:stCxn id="42" idx="5"/>
            <a:endCxn id="90" idx="0"/>
          </p:cNvCxnSpPr>
          <p:nvPr/>
        </p:nvCxnSpPr>
        <p:spPr>
          <a:xfrm>
            <a:off x="5415412" y="3513186"/>
            <a:ext cx="4277856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60D5E-606C-EC48-8711-DDF2751FEFB3}"/>
              </a:ext>
            </a:extLst>
          </p:cNvPr>
          <p:cNvCxnSpPr>
            <a:cxnSpLocks/>
            <a:stCxn id="24" idx="5"/>
            <a:endCxn id="90" idx="0"/>
          </p:cNvCxnSpPr>
          <p:nvPr/>
        </p:nvCxnSpPr>
        <p:spPr>
          <a:xfrm>
            <a:off x="3678418" y="3513186"/>
            <a:ext cx="6014850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130992F-2962-4A4E-8A62-76605A5E84F6}"/>
              </a:ext>
            </a:extLst>
          </p:cNvPr>
          <p:cNvCxnSpPr>
            <a:cxnSpLocks/>
            <a:stCxn id="8" idx="5"/>
            <a:endCxn id="90" idx="0"/>
          </p:cNvCxnSpPr>
          <p:nvPr/>
        </p:nvCxnSpPr>
        <p:spPr>
          <a:xfrm>
            <a:off x="2809921" y="3513186"/>
            <a:ext cx="6883347" cy="3704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DD21B54-C358-8A4E-B27A-4FBE1E707C65}"/>
              </a:ext>
            </a:extLst>
          </p:cNvPr>
          <p:cNvSpPr/>
          <p:nvPr/>
        </p:nvSpPr>
        <p:spPr>
          <a:xfrm>
            <a:off x="2373345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[CLS]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53F6A2-D983-CC40-B6F4-84284AAC0D6F}"/>
              </a:ext>
            </a:extLst>
          </p:cNvPr>
          <p:cNvSpPr/>
          <p:nvPr/>
        </p:nvSpPr>
        <p:spPr>
          <a:xfrm>
            <a:off x="2373345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[CLS]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07B4B-7E5A-B648-A5F9-9206E8E22112}"/>
              </a:ext>
            </a:extLst>
          </p:cNvPr>
          <p:cNvSpPr/>
          <p:nvPr/>
        </p:nvSpPr>
        <p:spPr>
          <a:xfrm>
            <a:off x="2373345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[CLS]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5A633FB-25F5-9441-B2E0-061673BB0EE2}"/>
              </a:ext>
            </a:extLst>
          </p:cNvPr>
          <p:cNvSpPr/>
          <p:nvPr/>
        </p:nvSpPr>
        <p:spPr>
          <a:xfrm>
            <a:off x="2577997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1358D4-764A-D846-BC25-743C31C7306B}"/>
              </a:ext>
            </a:extLst>
          </p:cNvPr>
          <p:cNvSpPr/>
          <p:nvPr/>
        </p:nvSpPr>
        <p:spPr>
          <a:xfrm>
            <a:off x="2638957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1D7DEE-00F6-3544-8A1F-DFFB13FA3A09}"/>
              </a:ext>
            </a:extLst>
          </p:cNvPr>
          <p:cNvSpPr/>
          <p:nvPr/>
        </p:nvSpPr>
        <p:spPr>
          <a:xfrm>
            <a:off x="2638956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81F16-C321-324E-B35B-924C3D16F0E6}"/>
              </a:ext>
            </a:extLst>
          </p:cNvPr>
          <p:cNvSpPr/>
          <p:nvPr/>
        </p:nvSpPr>
        <p:spPr>
          <a:xfrm>
            <a:off x="3241842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E450A9A-7D90-8548-8468-5EC2582850A7}"/>
              </a:ext>
            </a:extLst>
          </p:cNvPr>
          <p:cNvSpPr/>
          <p:nvPr/>
        </p:nvSpPr>
        <p:spPr>
          <a:xfrm>
            <a:off x="3241842" y="1279795"/>
            <a:ext cx="73152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A0429-3500-A047-9780-207B247D5E7F}"/>
              </a:ext>
            </a:extLst>
          </p:cNvPr>
          <p:cNvSpPr/>
          <p:nvPr/>
        </p:nvSpPr>
        <p:spPr>
          <a:xfrm>
            <a:off x="3241842" y="4757725"/>
            <a:ext cx="7315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9811E4D-CC7E-AD47-8D2F-15A3E70FB45E}"/>
              </a:ext>
            </a:extLst>
          </p:cNvPr>
          <p:cNvSpPr/>
          <p:nvPr/>
        </p:nvSpPr>
        <p:spPr>
          <a:xfrm>
            <a:off x="3446494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98A3B1-386B-C540-8BD8-4734A19868BC}"/>
              </a:ext>
            </a:extLst>
          </p:cNvPr>
          <p:cNvSpPr/>
          <p:nvPr/>
        </p:nvSpPr>
        <p:spPr>
          <a:xfrm>
            <a:off x="3507454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7EC604-AE53-9B48-94CF-00342917FE3D}"/>
              </a:ext>
            </a:extLst>
          </p:cNvPr>
          <p:cNvSpPr/>
          <p:nvPr/>
        </p:nvSpPr>
        <p:spPr>
          <a:xfrm>
            <a:off x="3507453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36FFA-E456-574D-BA75-00E8F4BD653B}"/>
              </a:ext>
            </a:extLst>
          </p:cNvPr>
          <p:cNvSpPr/>
          <p:nvPr/>
        </p:nvSpPr>
        <p:spPr>
          <a:xfrm>
            <a:off x="4978836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3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BF3AB5C-97E3-4841-A674-480260AA7FF1}"/>
              </a:ext>
            </a:extLst>
          </p:cNvPr>
          <p:cNvSpPr/>
          <p:nvPr/>
        </p:nvSpPr>
        <p:spPr>
          <a:xfrm>
            <a:off x="4978836" y="1279795"/>
            <a:ext cx="73152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U</a:t>
            </a:r>
            <a:r>
              <a:rPr lang="en-US" i="1" baseline="-250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BE69E9-D33D-254A-97CF-8369C0D92117}"/>
              </a:ext>
            </a:extLst>
          </p:cNvPr>
          <p:cNvSpPr/>
          <p:nvPr/>
        </p:nvSpPr>
        <p:spPr>
          <a:xfrm>
            <a:off x="4978836" y="4757725"/>
            <a:ext cx="7315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US" sz="1200" i="1" baseline="-25000" dirty="0"/>
              <a:t>3</a:t>
            </a:r>
            <a:endParaRPr lang="en-US" sz="1200" dirty="0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B507B5B5-BAD6-EF4D-9B83-E1ECB4DD2BAB}"/>
              </a:ext>
            </a:extLst>
          </p:cNvPr>
          <p:cNvSpPr/>
          <p:nvPr/>
        </p:nvSpPr>
        <p:spPr>
          <a:xfrm>
            <a:off x="5183488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CAB022-B6B4-5A49-9541-5A789E351423}"/>
              </a:ext>
            </a:extLst>
          </p:cNvPr>
          <p:cNvSpPr/>
          <p:nvPr/>
        </p:nvSpPr>
        <p:spPr>
          <a:xfrm>
            <a:off x="5244448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8E861D-F8D3-6D47-83C1-DB0E40062772}"/>
              </a:ext>
            </a:extLst>
          </p:cNvPr>
          <p:cNvSpPr/>
          <p:nvPr/>
        </p:nvSpPr>
        <p:spPr>
          <a:xfrm>
            <a:off x="5244447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DE7274-5141-424F-A554-0B206359D68C}"/>
              </a:ext>
            </a:extLst>
          </p:cNvPr>
          <p:cNvSpPr/>
          <p:nvPr/>
        </p:nvSpPr>
        <p:spPr>
          <a:xfrm>
            <a:off x="5847333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[SEP1]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A712301-F8CA-BF44-849C-59AD09F8FC7C}"/>
              </a:ext>
            </a:extLst>
          </p:cNvPr>
          <p:cNvSpPr/>
          <p:nvPr/>
        </p:nvSpPr>
        <p:spPr>
          <a:xfrm>
            <a:off x="5847333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[SEP1]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93042F-69C1-E847-9A73-C698C6976B06}"/>
              </a:ext>
            </a:extLst>
          </p:cNvPr>
          <p:cNvSpPr/>
          <p:nvPr/>
        </p:nvSpPr>
        <p:spPr>
          <a:xfrm>
            <a:off x="5847333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[SEP1]</a:t>
            </a:r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8C3A21E3-D072-914C-A377-B386128D8404}"/>
              </a:ext>
            </a:extLst>
          </p:cNvPr>
          <p:cNvSpPr/>
          <p:nvPr/>
        </p:nvSpPr>
        <p:spPr>
          <a:xfrm>
            <a:off x="6051985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3AE9F-1070-BA4D-A522-712149960398}"/>
              </a:ext>
            </a:extLst>
          </p:cNvPr>
          <p:cNvSpPr/>
          <p:nvPr/>
        </p:nvSpPr>
        <p:spPr>
          <a:xfrm>
            <a:off x="6112945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1ECEC34-824B-6541-8ECC-104F05B8226C}"/>
              </a:ext>
            </a:extLst>
          </p:cNvPr>
          <p:cNvSpPr/>
          <p:nvPr/>
        </p:nvSpPr>
        <p:spPr>
          <a:xfrm>
            <a:off x="6112944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3BCCF6-0973-7443-8446-D039722E1378}"/>
              </a:ext>
            </a:extLst>
          </p:cNvPr>
          <p:cNvSpPr/>
          <p:nvPr/>
        </p:nvSpPr>
        <p:spPr>
          <a:xfrm>
            <a:off x="6715830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F</a:t>
            </a:r>
            <a:r>
              <a:rPr lang="en-US" i="1" baseline="-25000" dirty="0"/>
              <a:t>1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231E915-904F-AA40-B265-460CEB45B3F0}"/>
              </a:ext>
            </a:extLst>
          </p:cNvPr>
          <p:cNvSpPr/>
          <p:nvPr/>
        </p:nvSpPr>
        <p:spPr>
          <a:xfrm>
            <a:off x="6715830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79DBFD-E2EE-4946-A68B-3FF1C49EFD18}"/>
              </a:ext>
            </a:extLst>
          </p:cNvPr>
          <p:cNvSpPr/>
          <p:nvPr/>
        </p:nvSpPr>
        <p:spPr>
          <a:xfrm>
            <a:off x="6715830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B</a:t>
            </a:r>
            <a:r>
              <a:rPr lang="en-US" sz="1200" i="1" baseline="-25000" dirty="0"/>
              <a:t>1</a:t>
            </a:r>
            <a:endParaRPr lang="en-US" sz="1200" dirty="0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EE5A8A5B-0DAF-B341-B9CF-11D5DD2BFBC6}"/>
              </a:ext>
            </a:extLst>
          </p:cNvPr>
          <p:cNvSpPr/>
          <p:nvPr/>
        </p:nvSpPr>
        <p:spPr>
          <a:xfrm>
            <a:off x="6920482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899A58-AB82-8748-B548-201EB77BE991}"/>
              </a:ext>
            </a:extLst>
          </p:cNvPr>
          <p:cNvSpPr/>
          <p:nvPr/>
        </p:nvSpPr>
        <p:spPr>
          <a:xfrm>
            <a:off x="6981442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B1B17CC-241D-A04F-9EAD-3E805C0337B5}"/>
              </a:ext>
            </a:extLst>
          </p:cNvPr>
          <p:cNvSpPr/>
          <p:nvPr/>
        </p:nvSpPr>
        <p:spPr>
          <a:xfrm>
            <a:off x="6981441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4BE8D8-B4F3-E048-9B03-EB958C519BE8}"/>
              </a:ext>
            </a:extLst>
          </p:cNvPr>
          <p:cNvSpPr/>
          <p:nvPr/>
        </p:nvSpPr>
        <p:spPr>
          <a:xfrm>
            <a:off x="8459011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/>
              <a:t>F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32FCD67-453E-094C-86B9-DBAD50624B2B}"/>
              </a:ext>
            </a:extLst>
          </p:cNvPr>
          <p:cNvSpPr/>
          <p:nvPr/>
        </p:nvSpPr>
        <p:spPr>
          <a:xfrm>
            <a:off x="8459011" y="1279795"/>
            <a:ext cx="73152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FEF7CC-DFF6-6A40-9D6C-DDD25AB863B2}"/>
              </a:ext>
            </a:extLst>
          </p:cNvPr>
          <p:cNvSpPr/>
          <p:nvPr/>
        </p:nvSpPr>
        <p:spPr>
          <a:xfrm>
            <a:off x="8459011" y="4757725"/>
            <a:ext cx="73152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B</a:t>
            </a:r>
            <a:r>
              <a:rPr lang="en-US" sz="1200" i="1" baseline="-25000" dirty="0" err="1"/>
              <a:t>m</a:t>
            </a:r>
            <a:endParaRPr lang="en-US" sz="1200" dirty="0"/>
          </a:p>
        </p:txBody>
      </p:sp>
      <p:sp>
        <p:nvSpPr>
          <p:cNvPr id="84" name="Up Arrow 83">
            <a:extLst>
              <a:ext uri="{FF2B5EF4-FFF2-40B4-BE49-F238E27FC236}">
                <a16:creationId xmlns:a16="http://schemas.microsoft.com/office/drawing/2014/main" id="{777A62E5-A51F-474F-ABE2-7BBC76B50620}"/>
              </a:ext>
            </a:extLst>
          </p:cNvPr>
          <p:cNvSpPr/>
          <p:nvPr/>
        </p:nvSpPr>
        <p:spPr>
          <a:xfrm>
            <a:off x="8663663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CF78B9-67BD-5947-ABD5-5E19B583B5EC}"/>
              </a:ext>
            </a:extLst>
          </p:cNvPr>
          <p:cNvSpPr/>
          <p:nvPr/>
        </p:nvSpPr>
        <p:spPr>
          <a:xfrm>
            <a:off x="8724623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5F177E5-22F6-AE41-9899-3CC897849581}"/>
              </a:ext>
            </a:extLst>
          </p:cNvPr>
          <p:cNvSpPr/>
          <p:nvPr/>
        </p:nvSpPr>
        <p:spPr>
          <a:xfrm>
            <a:off x="8724622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E8E795-9912-FF45-8640-D97716E35A79}"/>
              </a:ext>
            </a:extLst>
          </p:cNvPr>
          <p:cNvSpPr/>
          <p:nvPr/>
        </p:nvSpPr>
        <p:spPr>
          <a:xfrm>
            <a:off x="9327508" y="3883638"/>
            <a:ext cx="73152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E</a:t>
            </a:r>
            <a:r>
              <a:rPr lang="en-US" i="1" baseline="-25000" dirty="0"/>
              <a:t>[SEP2]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615F6B2-50B1-CE42-BFAC-40EFE5818251}"/>
              </a:ext>
            </a:extLst>
          </p:cNvPr>
          <p:cNvSpPr/>
          <p:nvPr/>
        </p:nvSpPr>
        <p:spPr>
          <a:xfrm>
            <a:off x="9327508" y="1279795"/>
            <a:ext cx="73152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T</a:t>
            </a:r>
            <a:r>
              <a:rPr lang="en-US" i="1" baseline="-25000" dirty="0"/>
              <a:t>[SEP2]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0D3395C-E450-1146-8326-78AEABC4ED44}"/>
              </a:ext>
            </a:extLst>
          </p:cNvPr>
          <p:cNvSpPr/>
          <p:nvPr/>
        </p:nvSpPr>
        <p:spPr>
          <a:xfrm>
            <a:off x="9327508" y="4757725"/>
            <a:ext cx="73152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[SEP2]</a:t>
            </a:r>
          </a:p>
        </p:txBody>
      </p:sp>
      <p:sp>
        <p:nvSpPr>
          <p:cNvPr id="93" name="Up Arrow 92">
            <a:extLst>
              <a:ext uri="{FF2B5EF4-FFF2-40B4-BE49-F238E27FC236}">
                <a16:creationId xmlns:a16="http://schemas.microsoft.com/office/drawing/2014/main" id="{24AECA5B-CED6-7543-9343-24B895FB70B1}"/>
              </a:ext>
            </a:extLst>
          </p:cNvPr>
          <p:cNvSpPr/>
          <p:nvPr/>
        </p:nvSpPr>
        <p:spPr>
          <a:xfrm>
            <a:off x="9532160" y="4385429"/>
            <a:ext cx="322217" cy="31569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61D51D9-4827-2D41-BBFF-03468CA3B89E}"/>
              </a:ext>
            </a:extLst>
          </p:cNvPr>
          <p:cNvSpPr/>
          <p:nvPr/>
        </p:nvSpPr>
        <p:spPr>
          <a:xfrm>
            <a:off x="9593120" y="3342222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6062D2A-E3F0-844C-9A5E-3A096AB44760}"/>
              </a:ext>
            </a:extLst>
          </p:cNvPr>
          <p:cNvSpPr/>
          <p:nvPr/>
        </p:nvSpPr>
        <p:spPr>
          <a:xfrm>
            <a:off x="9593119" y="2066488"/>
            <a:ext cx="200297" cy="2002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858F87E-E5AD-1941-B7FA-D516648D87B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09920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B092AA-48C8-3A45-B9E9-9FF9E3BEFE1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607602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242D315-6DE2-D245-B965-259A565A73F4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2FE10AC-FD31-3148-BFA3-6DCC6721906A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4B7FC5-35FF-B24E-910F-F92FEAF49F01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900994A-CD78-B342-AECE-7014A94FE668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507553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2CD6C63-7ACA-6849-B624-E3D19061F66E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78418" y="2875319"/>
            <a:ext cx="594403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C2261C4-B174-9843-8ED6-37723EE78823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420704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3B345D2-C8A1-1A47-8AFA-7A7A1E7EBFDB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333854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409681-C227-444A-BDAA-5CF591A6878D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06C991C-E0EF-D642-B3F4-D93DA8B81B69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415412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237A460-D680-5042-BD25-DD4DA725DAE8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344596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7A3CAB0-2FA2-4B43-A280-190B5A3991B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678417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80598C0-FB21-1141-BC75-8F7E77E79A2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809920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E4ABE8C-2859-6E48-9607-F391927A31B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739105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97758B7-9B91-0743-87B1-BBA704EB6541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A3AA0E5-2A11-5D45-B98E-F9C95B0A3E78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27A0D77-FEC0-9348-A027-7640B54EBA0E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0A3B524-E4C3-334B-8001-243DA483006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809921" y="2875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87B7279-C219-9044-B8B5-14BD40CC8AB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6213093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DF2B6D34-AE08-924B-89F6-7FDFCA4C280D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283909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0E1919A3-9A1F-5E4D-B921-4C5DF1A974F6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283909" y="2875319"/>
            <a:ext cx="247004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1560582-C03A-CC4C-99AA-B30982D7CEBD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283909" y="2875319"/>
            <a:ext cx="333854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B4ABEC2-98EA-684C-A992-0DF396BF4FA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415411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12056A7-DDA4-3949-A371-2ACE6426975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678417" y="2875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D2E1677-7D31-DA4C-AB5D-A5771E01FB73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809920" y="2875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3409D76-563F-E748-BCBC-C3F9FCF715A8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24771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8AB1F2F-BA7D-034F-A566-D9D0376C27F0}"/>
              </a:ext>
            </a:extLst>
          </p:cNvPr>
          <p:cNvCxnSpPr>
            <a:cxnSpLocks/>
            <a:endCxn id="87" idx="7"/>
          </p:cNvCxnSpPr>
          <p:nvPr/>
        </p:nvCxnSpPr>
        <p:spPr>
          <a:xfrm flipH="1">
            <a:off x="8895587" y="2875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09A01D2-E02E-B84E-876A-45D16A8E6372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152405" y="2875319"/>
            <a:ext cx="160155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EBB4AF51-9C9A-6642-BCE4-23427CA2794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6283908" y="2875319"/>
            <a:ext cx="247004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5FCEC94C-64F2-8745-8751-44579AE928D4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415411" y="2875319"/>
            <a:ext cx="333854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B08B792-20C0-BE4A-8B99-708CD986D422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678417" y="2875319"/>
            <a:ext cx="507553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4A0FCD7-1AC0-7641-9797-F31A9F97217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2809920" y="2875319"/>
            <a:ext cx="594403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A3990C6-450E-174E-A065-0EBE03EA392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081590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EF2C7FB-F20D-0D4F-A087-B917658499BA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7152406" y="2875319"/>
            <a:ext cx="160154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7136E0-086F-F34A-90C3-2F00F49FEE71}"/>
              </a:ext>
            </a:extLst>
          </p:cNvPr>
          <p:cNvCxnSpPr>
            <a:cxnSpLocks/>
            <a:endCxn id="60" idx="7"/>
          </p:cNvCxnSpPr>
          <p:nvPr/>
        </p:nvCxnSpPr>
        <p:spPr>
          <a:xfrm flipH="1">
            <a:off x="7152406" y="2875319"/>
            <a:ext cx="247004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63D61323-9268-2A4F-A42A-A17537AF85B8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283908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3EFCA04-3D90-0E4A-BC53-342B713E129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415411" y="2875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933E563-433A-E64E-AF38-18CD4B5895ED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678417" y="2875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EA51427-265C-A745-9A0E-94D921544FEB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693268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A0E3C65-6046-0A4A-91E9-6772A9AEDBCE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8895586" y="2875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565F941-385E-AB45-825F-38EF7F6FEED6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152405" y="2875319"/>
            <a:ext cx="247004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119387A-08D4-C04B-AEF7-45F6CE7A509B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6283908" y="2875319"/>
            <a:ext cx="333854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200A9792-00E7-A748-B4B2-36D96BA71380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EC6003C8-F2AF-4140-862F-2B181F593B39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D96621AB-68E2-7548-A874-895D186E3C7D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6283908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B1C11EC-19D1-7D4B-9409-23CADD4C31D9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3678417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D4EC001D-0AB8-4242-A44A-B5ABA0BC1CF7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420085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6D8F025A-BB31-6448-A5BF-B00BE1E11B40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1F71C9-47FA-474A-B501-D9D634BC414D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95DCD619-AEC2-CA4C-99BD-76000347DC0B}"/>
              </a:ext>
            </a:extLst>
          </p:cNvPr>
          <p:cNvCxnSpPr>
            <a:cxnSpLocks/>
          </p:cNvCxnSpPr>
          <p:nvPr/>
        </p:nvCxnSpPr>
        <p:spPr>
          <a:xfrm>
            <a:off x="3607601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D5C8E030-7EF9-3B46-83DD-9DC5DACA8FA5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E0EEB909-57FC-744D-97DD-B699D47701DF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478EF494-0C9F-D344-B4D1-D8C47A56DFCD}"/>
              </a:ext>
            </a:extLst>
          </p:cNvPr>
          <p:cNvCxnSpPr>
            <a:cxnSpLocks/>
          </p:cNvCxnSpPr>
          <p:nvPr/>
        </p:nvCxnSpPr>
        <p:spPr>
          <a:xfrm flipH="1">
            <a:off x="3678417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D73CA693-6A1F-6342-8FD2-21D511C1F66C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8E0B56CB-1892-C840-B368-2E65F3191D27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5415411" y="2237452"/>
            <a:ext cx="420704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9F18EB8E-AAF4-AC49-8870-C1E7F674715E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6283908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8DBBF3D2-9BE1-C443-B518-7DDEC1A7D975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3FE1EFA-C689-9C4F-834C-650D48C8F8F5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1595362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58142329-2F92-374E-BB1D-9513D28CFEBF}"/>
              </a:ext>
            </a:extLst>
          </p:cNvPr>
          <p:cNvCxnSpPr>
            <a:cxnSpLocks/>
          </p:cNvCxnSpPr>
          <p:nvPr/>
        </p:nvCxnSpPr>
        <p:spPr>
          <a:xfrm flipH="1">
            <a:off x="5415411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B5200CED-0166-D54C-ACBE-F41E445E9611}"/>
              </a:ext>
            </a:extLst>
          </p:cNvPr>
          <p:cNvCxnSpPr>
            <a:cxnSpLocks/>
          </p:cNvCxnSpPr>
          <p:nvPr/>
        </p:nvCxnSpPr>
        <p:spPr>
          <a:xfrm>
            <a:off x="5344595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CAAB5EFE-0F46-4D4C-97DC-796C08FDD735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BDA2F61-270C-7D41-8D9E-55D64A6B23A5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6FF60609-1112-8248-BDF1-24E72F4DFF45}"/>
              </a:ext>
            </a:extLst>
          </p:cNvPr>
          <p:cNvCxnSpPr>
            <a:cxnSpLocks/>
          </p:cNvCxnSpPr>
          <p:nvPr/>
        </p:nvCxnSpPr>
        <p:spPr>
          <a:xfrm>
            <a:off x="2739104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5BBFF3D9-8CE0-F143-9220-0BC5CC6D910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01E6E539-0F1D-2940-B519-46840E75789D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2463859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C32CBA85-A1A7-2C44-AA50-78B9557BD64E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3332356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8716E6A-4BFC-3346-88D3-77D6BE5EDA33}"/>
              </a:ext>
            </a:extLst>
          </p:cNvPr>
          <p:cNvCxnSpPr>
            <a:cxnSpLocks/>
          </p:cNvCxnSpPr>
          <p:nvPr/>
        </p:nvCxnSpPr>
        <p:spPr>
          <a:xfrm flipH="1">
            <a:off x="2809920" y="2242319"/>
            <a:ext cx="4200853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0872FB8D-8554-4B43-B122-125D87B051DD}"/>
              </a:ext>
            </a:extLst>
          </p:cNvPr>
          <p:cNvCxnSpPr>
            <a:cxnSpLocks/>
          </p:cNvCxnSpPr>
          <p:nvPr/>
        </p:nvCxnSpPr>
        <p:spPr>
          <a:xfrm>
            <a:off x="6213092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67793A5A-4F8F-8A46-8648-F2EFA1B75B9C}"/>
              </a:ext>
            </a:extLst>
          </p:cNvPr>
          <p:cNvCxnSpPr>
            <a:cxnSpLocks/>
          </p:cNvCxnSpPr>
          <p:nvPr/>
        </p:nvCxnSpPr>
        <p:spPr>
          <a:xfrm flipH="1">
            <a:off x="6283908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9ECBA9BE-4468-EB49-B035-D3FCAD67FDF7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6283908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51488FD-5639-C34D-992E-BC5ED8EA41C5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339CF95B-CD29-A04E-8B96-36C764634062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B21C9A4E-9184-C44A-A684-606CEC3C2597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2463861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CD1BF504-2AE3-3F41-9286-74642C60CD00}"/>
              </a:ext>
            </a:extLst>
          </p:cNvPr>
          <p:cNvCxnSpPr>
            <a:cxnSpLocks/>
          </p:cNvCxnSpPr>
          <p:nvPr/>
        </p:nvCxnSpPr>
        <p:spPr>
          <a:xfrm>
            <a:off x="2809919" y="2242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514D89D4-7662-384B-B13B-F175AACD7C02}"/>
              </a:ext>
            </a:extLst>
          </p:cNvPr>
          <p:cNvCxnSpPr>
            <a:cxnSpLocks/>
          </p:cNvCxnSpPr>
          <p:nvPr/>
        </p:nvCxnSpPr>
        <p:spPr>
          <a:xfrm>
            <a:off x="8824770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6A155B25-7DA2-5148-ACB9-FBBBC9DF784B}"/>
              </a:ext>
            </a:extLst>
          </p:cNvPr>
          <p:cNvCxnSpPr>
            <a:cxnSpLocks/>
          </p:cNvCxnSpPr>
          <p:nvPr/>
        </p:nvCxnSpPr>
        <p:spPr>
          <a:xfrm flipH="1">
            <a:off x="8895586" y="2242319"/>
            <a:ext cx="72686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F7644314-EE5E-6343-B8F5-BD769588DD14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5D9CE6FA-498F-044E-BC06-F7ED56AF0298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6283908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EB569D2B-F0D3-6741-AE02-5E041295B365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5415411" y="2237452"/>
            <a:ext cx="333854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84516AA3-C795-C142-9011-34DC2CA95652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3678417" y="2237452"/>
            <a:ext cx="507553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99200233-54DB-8F49-86DC-9A952C9E3C82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2809920" y="2237452"/>
            <a:ext cx="5944035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845EF28C-4CF7-0F49-8282-7C1B10938BFA}"/>
              </a:ext>
            </a:extLst>
          </p:cNvPr>
          <p:cNvCxnSpPr>
            <a:cxnSpLocks/>
          </p:cNvCxnSpPr>
          <p:nvPr/>
        </p:nvCxnSpPr>
        <p:spPr>
          <a:xfrm>
            <a:off x="7081589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3164CC9F-A0CA-7048-977A-F164B51CC945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7152405" y="2237452"/>
            <a:ext cx="1601550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4DEBD049-D9CF-3443-A642-F3E6D6E024F9}"/>
              </a:ext>
            </a:extLst>
          </p:cNvPr>
          <p:cNvCxnSpPr>
            <a:cxnSpLocks/>
          </p:cNvCxnSpPr>
          <p:nvPr/>
        </p:nvCxnSpPr>
        <p:spPr>
          <a:xfrm>
            <a:off x="6283907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DE941E5E-CA14-BA40-9BD9-4E4C0F1F90D0}"/>
              </a:ext>
            </a:extLst>
          </p:cNvPr>
          <p:cNvCxnSpPr>
            <a:cxnSpLocks/>
          </p:cNvCxnSpPr>
          <p:nvPr/>
        </p:nvCxnSpPr>
        <p:spPr>
          <a:xfrm>
            <a:off x="5415410" y="2242319"/>
            <a:ext cx="1595364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74569DC5-DCA5-224B-BC11-516EE46632C6}"/>
              </a:ext>
            </a:extLst>
          </p:cNvPr>
          <p:cNvCxnSpPr>
            <a:cxnSpLocks/>
          </p:cNvCxnSpPr>
          <p:nvPr/>
        </p:nvCxnSpPr>
        <p:spPr>
          <a:xfrm>
            <a:off x="3678416" y="2242319"/>
            <a:ext cx="3332358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142B8E20-6BD2-ED49-A157-402061866C51}"/>
              </a:ext>
            </a:extLst>
          </p:cNvPr>
          <p:cNvCxnSpPr>
            <a:cxnSpLocks/>
          </p:cNvCxnSpPr>
          <p:nvPr/>
        </p:nvCxnSpPr>
        <p:spPr>
          <a:xfrm>
            <a:off x="9693267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9E14F7B6-B841-7149-9275-DCB825A5D52E}"/>
              </a:ext>
            </a:extLst>
          </p:cNvPr>
          <p:cNvCxnSpPr>
            <a:cxnSpLocks/>
          </p:cNvCxnSpPr>
          <p:nvPr/>
        </p:nvCxnSpPr>
        <p:spPr>
          <a:xfrm>
            <a:off x="8895585" y="2242319"/>
            <a:ext cx="72686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63515DF2-9AEC-EB4F-B2CD-11BDCFDE199C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7152405" y="2237452"/>
            <a:ext cx="2470047" cy="4962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83F5BEA3-8C67-2245-919B-28A45F7170D4}"/>
              </a:ext>
            </a:extLst>
          </p:cNvPr>
          <p:cNvCxnSpPr>
            <a:cxnSpLocks/>
            <a:stCxn id="23" idx="0"/>
            <a:endCxn id="15" idx="2"/>
          </p:cNvCxnSpPr>
          <p:nvPr/>
        </p:nvCxnSpPr>
        <p:spPr>
          <a:xfrm flipV="1">
            <a:off x="3607602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EE4777A4-0B41-844D-88D6-1A9AD7236A02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2739105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Up Arrow 254">
            <a:extLst>
              <a:ext uri="{FF2B5EF4-FFF2-40B4-BE49-F238E27FC236}">
                <a16:creationId xmlns:a16="http://schemas.microsoft.com/office/drawing/2014/main" id="{99E9E6CB-1675-C741-ABC3-E0FB647D21AF}"/>
              </a:ext>
            </a:extLst>
          </p:cNvPr>
          <p:cNvSpPr/>
          <p:nvPr/>
        </p:nvSpPr>
        <p:spPr>
          <a:xfrm>
            <a:off x="6885073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Up Arrow 255">
            <a:extLst>
              <a:ext uri="{FF2B5EF4-FFF2-40B4-BE49-F238E27FC236}">
                <a16:creationId xmlns:a16="http://schemas.microsoft.com/office/drawing/2014/main" id="{AFADEE26-7C1A-474C-8314-088B1DBF358C}"/>
              </a:ext>
            </a:extLst>
          </p:cNvPr>
          <p:cNvSpPr/>
          <p:nvPr/>
        </p:nvSpPr>
        <p:spPr>
          <a:xfrm>
            <a:off x="7788978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Up Arrow 256">
            <a:extLst>
              <a:ext uri="{FF2B5EF4-FFF2-40B4-BE49-F238E27FC236}">
                <a16:creationId xmlns:a16="http://schemas.microsoft.com/office/drawing/2014/main" id="{4A17EF13-95E1-1847-9197-4FB47C7A56F8}"/>
              </a:ext>
            </a:extLst>
          </p:cNvPr>
          <p:cNvSpPr/>
          <p:nvPr/>
        </p:nvSpPr>
        <p:spPr>
          <a:xfrm>
            <a:off x="8695976" y="905256"/>
            <a:ext cx="322217" cy="31569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ABCA3CC-1483-8045-9176-11AC0AB31848}"/>
              </a:ext>
            </a:extLst>
          </p:cNvPr>
          <p:cNvSpPr txBox="1"/>
          <p:nvPr/>
        </p:nvSpPr>
        <p:spPr>
          <a:xfrm>
            <a:off x="6999319" y="566928"/>
            <a:ext cx="19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Start/End Span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24A4DD4-7B76-F045-9936-90D2EE70B8F4}"/>
              </a:ext>
            </a:extLst>
          </p:cNvPr>
          <p:cNvCxnSpPr>
            <a:cxnSpLocks/>
          </p:cNvCxnSpPr>
          <p:nvPr/>
        </p:nvCxnSpPr>
        <p:spPr>
          <a:xfrm flipV="1">
            <a:off x="8824771" y="1736995"/>
            <a:ext cx="0" cy="3294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5D9B8052-67B2-AF4F-BC93-4C3A58C305AF}"/>
              </a:ext>
            </a:extLst>
          </p:cNvPr>
          <p:cNvCxnSpPr>
            <a:cxnSpLocks/>
          </p:cNvCxnSpPr>
          <p:nvPr/>
        </p:nvCxnSpPr>
        <p:spPr>
          <a:xfrm flipH="1">
            <a:off x="8824771" y="3542519"/>
            <a:ext cx="1" cy="3411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2EC923A-29E5-E846-B049-0AA138EF0C65}"/>
              </a:ext>
            </a:extLst>
          </p:cNvPr>
          <p:cNvCxnSpPr>
            <a:cxnSpLocks/>
          </p:cNvCxnSpPr>
          <p:nvPr/>
        </p:nvCxnSpPr>
        <p:spPr>
          <a:xfrm>
            <a:off x="8824771" y="2904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420E85D-5069-394E-9426-B17C02B34021}"/>
              </a:ext>
            </a:extLst>
          </p:cNvPr>
          <p:cNvCxnSpPr>
            <a:cxnSpLocks/>
          </p:cNvCxnSpPr>
          <p:nvPr/>
        </p:nvCxnSpPr>
        <p:spPr>
          <a:xfrm>
            <a:off x="8824770" y="2271652"/>
            <a:ext cx="1" cy="4375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BE546F7D-2CA8-2045-9496-BB7A417AE2DD}"/>
              </a:ext>
            </a:extLst>
          </p:cNvPr>
          <p:cNvSpPr txBox="1"/>
          <p:nvPr/>
        </p:nvSpPr>
        <p:spPr>
          <a:xfrm>
            <a:off x="4265593" y="127533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BEA87B4-06E2-CA4F-A6DF-A1D110A598D7}"/>
              </a:ext>
            </a:extLst>
          </p:cNvPr>
          <p:cNvSpPr txBox="1"/>
          <p:nvPr/>
        </p:nvSpPr>
        <p:spPr>
          <a:xfrm>
            <a:off x="4265593" y="46966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D530C3F-1800-174B-BFEB-300ECCD8B272}"/>
              </a:ext>
            </a:extLst>
          </p:cNvPr>
          <p:cNvSpPr txBox="1"/>
          <p:nvPr/>
        </p:nvSpPr>
        <p:spPr>
          <a:xfrm>
            <a:off x="7771275" y="127533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CCF28C7-7E3B-634B-A572-5CAD38FDA563}"/>
              </a:ext>
            </a:extLst>
          </p:cNvPr>
          <p:cNvSpPr txBox="1"/>
          <p:nvPr/>
        </p:nvSpPr>
        <p:spPr>
          <a:xfrm>
            <a:off x="7771275" y="46966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2905DA5-0D27-2945-B9FC-5181EE4BC92B}"/>
              </a:ext>
            </a:extLst>
          </p:cNvPr>
          <p:cNvGrpSpPr/>
          <p:nvPr/>
        </p:nvGrpSpPr>
        <p:grpSpPr>
          <a:xfrm>
            <a:off x="2384221" y="2521653"/>
            <a:ext cx="7679496" cy="457895"/>
            <a:chOff x="2534255" y="5136409"/>
            <a:chExt cx="7679496" cy="457895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790B5F7D-2D81-AD46-98CA-9F81A5E78605}"/>
                </a:ext>
              </a:extLst>
            </p:cNvPr>
            <p:cNvSpPr/>
            <p:nvPr/>
          </p:nvSpPr>
          <p:spPr>
            <a:xfrm>
              <a:off x="2534255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1B73876-D5C6-BD4F-94E8-516EC5184526}"/>
                </a:ext>
              </a:extLst>
            </p:cNvPr>
            <p:cNvSpPr/>
            <p:nvPr/>
          </p:nvSpPr>
          <p:spPr>
            <a:xfrm>
              <a:off x="3402752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B9B355A-4E79-854D-94EB-AB89CC494C38}"/>
                </a:ext>
              </a:extLst>
            </p:cNvPr>
            <p:cNvSpPr/>
            <p:nvPr/>
          </p:nvSpPr>
          <p:spPr>
            <a:xfrm>
              <a:off x="4271249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EF7818FC-8E89-234F-9624-7F81579CB4A6}"/>
                </a:ext>
              </a:extLst>
            </p:cNvPr>
            <p:cNvSpPr/>
            <p:nvPr/>
          </p:nvSpPr>
          <p:spPr>
            <a:xfrm>
              <a:off x="5139746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A2C147DF-46BB-FF4C-A013-E04C6160D5BF}"/>
                </a:ext>
              </a:extLst>
            </p:cNvPr>
            <p:cNvSpPr/>
            <p:nvPr/>
          </p:nvSpPr>
          <p:spPr>
            <a:xfrm>
              <a:off x="6008243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3E0BF3BC-B87F-B840-BCD9-E4D458832EB6}"/>
                </a:ext>
              </a:extLst>
            </p:cNvPr>
            <p:cNvSpPr/>
            <p:nvPr/>
          </p:nvSpPr>
          <p:spPr>
            <a:xfrm>
              <a:off x="6876740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5BA577D-3CE5-EB4A-A983-2AC8D1D697D1}"/>
                </a:ext>
              </a:extLst>
            </p:cNvPr>
            <p:cNvSpPr/>
            <p:nvPr/>
          </p:nvSpPr>
          <p:spPr>
            <a:xfrm>
              <a:off x="7745237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AF87BB0E-3C97-0642-BAE6-C3774C1238FE}"/>
                </a:ext>
              </a:extLst>
            </p:cNvPr>
            <p:cNvSpPr/>
            <p:nvPr/>
          </p:nvSpPr>
          <p:spPr>
            <a:xfrm>
              <a:off x="9482231" y="5136409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D5FE8AC3-03D6-E14E-89AF-CE98615B8DFD}"/>
                </a:ext>
              </a:extLst>
            </p:cNvPr>
            <p:cNvSpPr/>
            <p:nvPr/>
          </p:nvSpPr>
          <p:spPr>
            <a:xfrm>
              <a:off x="8611411" y="5137104"/>
              <a:ext cx="73152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</p:grpSp>
      <p:sp>
        <p:nvSpPr>
          <p:cNvPr id="307" name="TextBox 306">
            <a:extLst>
              <a:ext uri="{FF2B5EF4-FFF2-40B4-BE49-F238E27FC236}">
                <a16:creationId xmlns:a16="http://schemas.microsoft.com/office/drawing/2014/main" id="{5B3FE4C9-1DFC-7F45-8924-F4467AFBECD3}"/>
              </a:ext>
            </a:extLst>
          </p:cNvPr>
          <p:cNvSpPr txBox="1"/>
          <p:nvPr/>
        </p:nvSpPr>
        <p:spPr>
          <a:xfrm>
            <a:off x="51760" y="39445"/>
            <a:ext cx="1013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of BERT for two-sentence sequence labeling tasks. Redrawn from Devlin et al. (NAACL 2019)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2D6A4D8-480C-2C47-8AE5-E9CE05D28572}"/>
              </a:ext>
            </a:extLst>
          </p:cNvPr>
          <p:cNvSpPr txBox="1"/>
          <p:nvPr/>
        </p:nvSpPr>
        <p:spPr>
          <a:xfrm>
            <a:off x="0" y="652773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By Jimmy Lin (</a:t>
            </a:r>
            <a:r>
              <a:rPr lang="en-US" sz="1400" dirty="0" err="1"/>
              <a:t>jimmylin@uwaterloo.ca</a:t>
            </a:r>
            <a:r>
              <a:rPr lang="en-US" sz="1400" dirty="0"/>
              <a:t>), released under Creative Commons Attribution 4.0 International (CC BY 4.0): https://</a:t>
            </a:r>
            <a:r>
              <a:rPr lang="en-US" sz="1400" dirty="0" err="1"/>
              <a:t>creativecommons.org</a:t>
            </a:r>
            <a:r>
              <a:rPr lang="en-US" sz="1400" dirty="0"/>
              <a:t>/licenses/by/4.0/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56022FE6-6597-C449-8D83-4DE7E6462212}"/>
              </a:ext>
            </a:extLst>
          </p:cNvPr>
          <p:cNvSpPr txBox="1"/>
          <p:nvPr/>
        </p:nvSpPr>
        <p:spPr>
          <a:xfrm>
            <a:off x="3414642" y="5463512"/>
            <a:ext cx="210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DF94995-2410-E746-B3DA-9B675A5EBF5A}"/>
              </a:ext>
            </a:extLst>
          </p:cNvPr>
          <p:cNvSpPr txBox="1"/>
          <p:nvPr/>
        </p:nvSpPr>
        <p:spPr>
          <a:xfrm>
            <a:off x="7315200" y="5463512"/>
            <a:ext cx="12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Candidate</a:t>
            </a:r>
          </a:p>
        </p:txBody>
      </p:sp>
      <p:sp>
        <p:nvSpPr>
          <p:cNvPr id="312" name="Right Brace 311">
            <a:extLst>
              <a:ext uri="{FF2B5EF4-FFF2-40B4-BE49-F238E27FC236}">
                <a16:creationId xmlns:a16="http://schemas.microsoft.com/office/drawing/2014/main" id="{65E9D264-B4FD-1D4E-923A-FB8E3D3A88A0}"/>
              </a:ext>
            </a:extLst>
          </p:cNvPr>
          <p:cNvSpPr/>
          <p:nvPr/>
        </p:nvSpPr>
        <p:spPr>
          <a:xfrm rot="5400000">
            <a:off x="4368019" y="4145352"/>
            <a:ext cx="216157" cy="2468516"/>
          </a:xfrm>
          <a:prstGeom prst="rightBrace">
            <a:avLst>
              <a:gd name="adj1" fmla="val 12222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ight Brace 313">
            <a:extLst>
              <a:ext uri="{FF2B5EF4-FFF2-40B4-BE49-F238E27FC236}">
                <a16:creationId xmlns:a16="http://schemas.microsoft.com/office/drawing/2014/main" id="{3CB315B5-7232-464A-B4C1-91F8EF5450D9}"/>
              </a:ext>
            </a:extLst>
          </p:cNvPr>
          <p:cNvSpPr/>
          <p:nvPr/>
        </p:nvSpPr>
        <p:spPr>
          <a:xfrm rot="5400000">
            <a:off x="7849597" y="4157288"/>
            <a:ext cx="216157" cy="2444648"/>
          </a:xfrm>
          <a:prstGeom prst="rightBrace">
            <a:avLst>
              <a:gd name="adj1" fmla="val 12222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3E1D894C-8D6A-0C49-8AC7-763B71AC6DAC}"/>
              </a:ext>
            </a:extLst>
          </p:cNvPr>
          <p:cNvSpPr txBox="1"/>
          <p:nvPr/>
        </p:nvSpPr>
        <p:spPr>
          <a:xfrm>
            <a:off x="4266793" y="388587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4AB4D730-9C98-EE44-8023-42F29E6C7A8B}"/>
              </a:ext>
            </a:extLst>
          </p:cNvPr>
          <p:cNvSpPr txBox="1"/>
          <p:nvPr/>
        </p:nvSpPr>
        <p:spPr>
          <a:xfrm>
            <a:off x="7772475" y="390747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1755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1195</Words>
  <Application>Microsoft Office PowerPoint</Application>
  <PresentationFormat>宽屏</PresentationFormat>
  <Paragraphs>463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Lin</dc:creator>
  <cp:lastModifiedBy>12261</cp:lastModifiedBy>
  <cp:revision>496</cp:revision>
  <cp:lastPrinted>2020-07-21T12:48:33Z</cp:lastPrinted>
  <dcterms:created xsi:type="dcterms:W3CDTF">2020-07-21T02:02:56Z</dcterms:created>
  <dcterms:modified xsi:type="dcterms:W3CDTF">2020-08-04T00:42:11Z</dcterms:modified>
</cp:coreProperties>
</file>