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ink/ink11.xml" ContentType="application/inkml+xml"/>
  <Override PartName="/ppt/notesSlides/notesSlide15.xml" ContentType="application/vnd.openxmlformats-officedocument.presentationml.notesSlide+xml"/>
  <Override PartName="/ppt/ink/ink12.xml" ContentType="application/inkml+xml"/>
  <Override PartName="/ppt/notesSlides/notesSlide16.xml" ContentType="application/vnd.openxmlformats-officedocument.presentationml.notesSlide+xml"/>
  <Override PartName="/ppt/ink/ink13.xml" ContentType="application/inkml+xml"/>
  <Override PartName="/ppt/notesSlides/notesSlide17.xml" ContentType="application/vnd.openxmlformats-officedocument.presentationml.notesSlide+xml"/>
  <Override PartName="/ppt/ink/ink14.xml" ContentType="application/inkml+xml"/>
  <Override PartName="/ppt/notesSlides/notesSlide18.xml" ContentType="application/vnd.openxmlformats-officedocument.presentationml.notesSlide+xml"/>
  <Override PartName="/ppt/ink/ink15.xml" ContentType="application/inkml+xml"/>
  <Override PartName="/ppt/notesSlides/notesSlide19.xml" ContentType="application/vnd.openxmlformats-officedocument.presentationml.notesSlide+xml"/>
  <Override PartName="/ppt/ink/ink16.xml" ContentType="application/inkml+xml"/>
  <Override PartName="/ppt/notesSlides/notesSlide20.xml" ContentType="application/vnd.openxmlformats-officedocument.presentationml.notesSlide+xml"/>
  <Override PartName="/ppt/ink/ink17.xml" ContentType="application/inkml+xml"/>
  <Override PartName="/ppt/notesSlides/notesSlide21.xml" ContentType="application/vnd.openxmlformats-officedocument.presentationml.notesSlide+xml"/>
  <Override PartName="/ppt/ink/ink18.xml" ContentType="application/inkml+xml"/>
  <Override PartName="/ppt/notesSlides/notesSlide22.xml" ContentType="application/vnd.openxmlformats-officedocument.presentationml.notesSlide+xml"/>
  <Override PartName="/ppt/ink/ink19.xml" ContentType="application/inkml+xml"/>
  <Override PartName="/ppt/notesSlides/notesSlide23.xml" ContentType="application/vnd.openxmlformats-officedocument.presentationml.notesSlide+xml"/>
  <Override PartName="/ppt/ink/ink20.xml" ContentType="application/inkml+xml"/>
  <Override PartName="/ppt/notesSlides/notesSlide24.xml" ContentType="application/vnd.openxmlformats-officedocument.presentationml.notesSlide+xml"/>
  <Override PartName="/ppt/ink/ink21.xml" ContentType="application/inkml+xml"/>
  <Override PartName="/ppt/notesSlides/notesSlide25.xml" ContentType="application/vnd.openxmlformats-officedocument.presentationml.notesSlide+xml"/>
  <Override PartName="/ppt/ink/ink22.xml" ContentType="application/inkml+xml"/>
  <Override PartName="/ppt/notesSlides/notesSlide26.xml" ContentType="application/vnd.openxmlformats-officedocument.presentationml.notesSlide+xml"/>
  <Override PartName="/ppt/ink/ink23.xml" ContentType="application/inkml+xml"/>
  <Override PartName="/ppt/notesSlides/notesSlide27.xml" ContentType="application/vnd.openxmlformats-officedocument.presentationml.notesSlide+xml"/>
  <Override PartName="/ppt/ink/ink24.xml" ContentType="application/inkml+xml"/>
  <Override PartName="/ppt/notesSlides/notesSlide28.xml" ContentType="application/vnd.openxmlformats-officedocument.presentationml.notesSlide+xml"/>
  <Override PartName="/ppt/ink/ink25.xml" ContentType="application/inkml+xml"/>
  <Override PartName="/ppt/notesSlides/notesSlide29.xml" ContentType="application/vnd.openxmlformats-officedocument.presentationml.notesSlide+xml"/>
  <Override PartName="/ppt/ink/ink26.xml" ContentType="application/inkml+xml"/>
  <Override PartName="/ppt/notesSlides/notesSlide30.xml" ContentType="application/vnd.openxmlformats-officedocument.presentationml.notesSlide+xml"/>
  <Override PartName="/ppt/ink/ink27.xml" ContentType="application/inkml+xml"/>
  <Override PartName="/ppt/notesSlides/notesSlide31.xml" ContentType="application/vnd.openxmlformats-officedocument.presentationml.notesSlide+xml"/>
  <Override PartName="/ppt/ink/ink28.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heme/themeOverride2.xml" ContentType="application/vnd.openxmlformats-officedocument.themeOverr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2"/>
  </p:notesMasterIdLst>
  <p:handoutMasterIdLst>
    <p:handoutMasterId r:id="rId53"/>
  </p:handoutMasterIdLst>
  <p:sldIdLst>
    <p:sldId id="256" r:id="rId2"/>
    <p:sldId id="1855" r:id="rId3"/>
    <p:sldId id="1707" r:id="rId4"/>
    <p:sldId id="1831" r:id="rId5"/>
    <p:sldId id="1856" r:id="rId6"/>
    <p:sldId id="1857" r:id="rId7"/>
    <p:sldId id="1858" r:id="rId8"/>
    <p:sldId id="1859" r:id="rId9"/>
    <p:sldId id="1860" r:id="rId10"/>
    <p:sldId id="1861" r:id="rId11"/>
    <p:sldId id="1862" r:id="rId12"/>
    <p:sldId id="1885" r:id="rId13"/>
    <p:sldId id="1863" r:id="rId14"/>
    <p:sldId id="1886" r:id="rId15"/>
    <p:sldId id="1887" r:id="rId16"/>
    <p:sldId id="1864" r:id="rId17"/>
    <p:sldId id="1889" r:id="rId18"/>
    <p:sldId id="1865" r:id="rId19"/>
    <p:sldId id="1890" r:id="rId20"/>
    <p:sldId id="1898" r:id="rId21"/>
    <p:sldId id="1891" r:id="rId22"/>
    <p:sldId id="1892" r:id="rId23"/>
    <p:sldId id="1893" r:id="rId24"/>
    <p:sldId id="1894" r:id="rId25"/>
    <p:sldId id="1895" r:id="rId26"/>
    <p:sldId id="1896" r:id="rId27"/>
    <p:sldId id="1897" r:id="rId28"/>
    <p:sldId id="1901" r:id="rId29"/>
    <p:sldId id="1899" r:id="rId30"/>
    <p:sldId id="1900" r:id="rId31"/>
    <p:sldId id="1902" r:id="rId32"/>
    <p:sldId id="1888" r:id="rId33"/>
    <p:sldId id="1867" r:id="rId34"/>
    <p:sldId id="1904" r:id="rId35"/>
    <p:sldId id="1903" r:id="rId36"/>
    <p:sldId id="1868" r:id="rId37"/>
    <p:sldId id="1869" r:id="rId38"/>
    <p:sldId id="1870" r:id="rId39"/>
    <p:sldId id="1905" r:id="rId40"/>
    <p:sldId id="1872" r:id="rId41"/>
    <p:sldId id="1906" r:id="rId42"/>
    <p:sldId id="1907" r:id="rId43"/>
    <p:sldId id="1908" r:id="rId44"/>
    <p:sldId id="1910" r:id="rId45"/>
    <p:sldId id="1909" r:id="rId46"/>
    <p:sldId id="1911" r:id="rId47"/>
    <p:sldId id="1912" r:id="rId48"/>
    <p:sldId id="1914" r:id="rId49"/>
    <p:sldId id="1915" r:id="rId50"/>
    <p:sldId id="261"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i Chunhua" initials="BC" lastIdx="1" clrIdx="0">
    <p:extLst>
      <p:ext uri="{19B8F6BF-5375-455C-9EA6-DF929625EA0E}">
        <p15:presenceInfo xmlns:p15="http://schemas.microsoft.com/office/powerpoint/2012/main" userId="9e87ab04e17028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E"/>
    <a:srgbClr val="AFD4FD"/>
    <a:srgbClr val="0099FF"/>
    <a:srgbClr val="1DA5A1"/>
    <a:srgbClr val="FCB53C"/>
    <a:srgbClr val="EAC38B"/>
    <a:srgbClr val="44546A"/>
    <a:srgbClr val="A8CACC"/>
    <a:srgbClr val="45A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2" d="100"/>
          <a:sy n="112" d="100"/>
        </p:scale>
        <p:origin x="546" y="114"/>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47192863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05:39.769"/>
    </inkml:context>
    <inkml:brush xml:id="br0">
      <inkml:brushProperty name="width" value="0.05292" units="cm"/>
      <inkml:brushProperty name="height" value="0.05292" units="cm"/>
      <inkml:brushProperty name="color" value="#FF0000"/>
    </inkml:brush>
  </inkml:definitions>
  <inkml:trace contextRef="#ctx0" brushRef="#br0">16704 7973 0,'18'0'31,"-1"0"-31,89 0 15,-88 0-15,17 0 16,18 0-16,70 0 0,-70 0 16,-17 0-16,-19 0 0,1 0 0,0 0 0,-1 0 0,1 0 0,-1 0 15,1 0-15,0 0 0,-1 0 0,1 0 0,0 0 0,-1 0 0,124 0 16,-123 0-16,17 0 0,36 0 16,-53 0-16,17 0 0,0 0 0,0 0 0,-17 0 0,17 0 15,-17 0-15,17 0 0,-17 0 0,-1 0 0,1 0 0,0 0 0,-1 0 0,1 0 0,17 0 0,-17 0 16,0 0-16,-1 0 0,1 0 0,17 0 0,-17 0 0,-1 0 0,1 17 0,88-17 15,-88 0-15,34 0 16,-34 0-16,0 0 0,-1 0 0,1 0 0,0 18 16,-1-18-16,1 0 0,0 0 0,-1 0 15,1 0-15,-1 0 0,1 0 0,0 0 0,-1 0 0,1 0 16,0 0-16,17 0 16,-17 0-16,-1 0 0,1 0 0,0 0 0,-1 0 15,1 0-15,-1 0 0,1 0 16,0 0-16,-1 0 0,1 0 15,0 0-15,-1 0 16,1 0-16,0 0 16,-1 0-16,1 0 0,-1 0 0,1 0 15,0 0-15,-1 0 16,-17 18-16,18-18 0,17 0 16,-17 0-16,0 0 15</inkml:trace>
  <inkml:trace contextRef="#ctx0" brushRef="#br0" timeOffset="2576.63">16722 7849 0,'0'-17'0,"0"-1"0,0 0 16,0 1-16,0-1 0,0-70 15,0 70-15,0 1 0,0-1 16,0-70-16,0 35 0,0 18 15,0 17-15,0 0 0,-18 1 0,18-1 0,0 0 0,0 1 0,0-1 16,0 1-16,0-1 0,0 0 0,0 1 0,0-1 0,-18-88 16,18 88-16,0 1 0,0-18 15,0 17-15,0-17 0,0 17 0,0-17 0,0 17 16,0 0-16,0 1 0,0-1 0,0 1 0,0-1 0,0 0 0,0 1 0,0-1 16,0 0-16,-17 18 0,17-17 0,0-1 0,0 0 0,0 1 15,17 17 95,1 0-95,-18-18-15,18 18 0,105 0 16,-105 0-16,-1 0 0,54 0 15,-18 0-15,-35 0 0,-1 0 16,1 0-16,17 0 0,-17 0 0,-1 0 0,19 0 0,-1 0 0,-17 0 0,-1 0 0,1 0 16,-1 0-16,1 0 0,0 0 0,-1 0 0,1 0 0,0 0 0,-1 0 0,142 0 15,-141 0-15,17 0 0,18 0 16,-18 0-16,-17 0 0,-1 0 0,36 0 0,-35 0 16,0 0-16,-1 0 0,1 0 0,0 0 0,-1 0 0,1 0 0,-1 0 0,1 0 0,0 0 0,-1 0 15,-17 18-15,18-18 0,0 0 0,-1 0 0,1 0 0,0 0 0,-1 0 0,1 0 0,0 0 0,-1 0 0,1 0 0,-1 0 0,177 0 16,-176 0-16,0 0 15,52 0-15,-34 0 0,-1 0 0,-18 0 0,19 0 16,-19 0-16,1 0 0,0 0 0,-1 0 0,1 0 0,0 0 16,-1 0-16,1 0 0,0 0 0,-1 0 15,1 0-15,-1 0 0,1 0 16,0 0-16,-1 0 0,1 0 16,0 0-16,-1 0 0,1 0 0,0 0 15,-1 0-15,1 0 0,-1 0 16,1 0-16,-18 17 156,0 1-156,0 0 0,0 17 0,0 36 16,0-1-1,18-35-15,-18-17 0,0 0 0,0-1 0,0 1 0,0 0 0,0-1 16,0 1-16,0-1 0,0 125 16,0-107-16,0 0 15,0 36-15,0-36 0,0-17 0,0-1 16,0 1-16,0 0 0,0-1 0,0 1 0,0-1 0,0 1 15,0 0-15,0-1 0,0 1 0,0 0 16,0-1-16,0 1 16,0 0-16,-18-18 0,18 17 0,0 1 15,0-1-15,0 1 0,0 0 16,0-1 0,-18-17 30</inkml:trace>
  <inkml:trace contextRef="#ctx0" brushRef="#br0" timeOffset="29546.97">18027 13035 0,'0'53'0,"0"-106"0,0 177 15,-35-1-15</inkml:trace>
</inkml:ink>
</file>

<file path=ppt/ink/ink1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23:18.284"/>
    </inkml:context>
    <inkml:brush xml:id="br0">
      <inkml:brushProperty name="width" value="0.05292" units="cm"/>
      <inkml:brushProperty name="height" value="0.05292" units="cm"/>
      <inkml:brushProperty name="color" value="#FF0000"/>
    </inkml:brush>
  </inkml:definitions>
  <inkml:trace contextRef="#ctx0" brushRef="#br0">1940 2787 0,'18'0'47,"0"0"-47,-1 0 16,1 0-1,17 0-15,-17 0 0,17 0 16,-17 0-16,-1 0 0,1 0 0,0 0 0,-1 0 0,1 0 0,0-18 0,-1 18 16,1 0-16,-1 0 0,1 0 0,0 0 0,-1 0 0,1 0 0,0 0 0,-1 0 0,1 0 15,88-17 1,-89 17-16,1 0 0,17 0 0,-17 0 0,0 0 0,-1 0 16,1 0-16,17 0 0,-17 0 0,-1 0 0,1 0 0,0 0 0,-1 0 0,1 0 15,0 0-15,-1 0 0,1 0 0,0 0 0,-1 0 0,1 0 0,-1 0 0,1 0 0,0 0 16,-1 0-16,19 0 0,122 0 15,-140 0-15,0 0 0,17 0 0,0 0 16,-17 0-16,-1 0 0,19 0 0,-19 0 0,1 0 0,0 0 0,-1 0 0,1 0 16,0 0-16,-1 0 0,1 0 0,0 0 0,-1 0 0,1 0 0,-1 0 15,1 0-15,0 0 0,-1 0 0,1 0 0,53 0 16,-54 0-16,1 0 16,-1 0-16,1 0 0,0 0 0,-1 0 0,1 0 15,0 0-15,-1 0 0,1 0 0,0 0 0,-1 0 16,1 0-16,-1 0 0,1 0 0,0 0 0,-1 0 15,19 0-15,-19 0 0,1 0 0,0 0 16,-18 17-16,17-17 0,1 0 0,0 0 16,-1 0-16,1 0 0,-1 0 15,1 0-15,0 0 0,-1 0 0,1 0 16,0 18-16,-1-18 0,19 0 16,-19 0-16,18 0 0,-35 18 15,18-18-15,0 0 0,-1 0 16,1 0-16,0 0 15,-1 0 1,1 0 0,0 0-1</inkml:trace>
  <inkml:trace contextRef="#ctx0" brushRef="#br0" timeOffset="9739.62">22807 7144 0,'18'0'0,"-1"0"0,1 0 15,0 0-15,-1 0 16,19 0-16,-19 0 15,18 0-15,-17 0 16,0 0-16,-1 0 0,1 0 0,0 0 16,-1 0-16,1 0 0,0 0 0,-1 0 0,1 0 15,0 0-15,-1 0 0,1 0 0,-1 0 0,1 0 0,0 0 16,-1 0-16,72 0 16,-72 0-16,1 0 0,17 0 0,-17 0 15,-1 0-15,1 0 0,0 0 0,-1 0 0,1 0 16,0 0-16,-1 0 0,1 0 0,-1 0 0,1 0 15,0 0-15,-1 0 16,1 0 0,0 0-16</inkml:trace>
  <inkml:trace contextRef="#ctx0" brushRef="#br0" timeOffset="20942.36">6015 6350 0,'18'0'31,"-1"0"-16,1 0-15,-1 0 0,195 0 16,-194 0-16,17 0 16,36 0-16,-36 0 15,-18 0-15,1 0 0,0 0 0,-1 0 0,1 0 16,0 0-16,-1 0 0,1 0 16,0 0-16,-1 0 0,1 0 15,0 0-15,-1 0 16,1 0-16,-1 0 15,1 0 1,0 0 0</inkml:trace>
  <inkml:trace contextRef="#ctx0" brushRef="#br0" timeOffset="21942.69">7479 6491 0,'18'0'46,"-1"0"-46,1 0 0,-1 0 0,54 0 16,-53 0-16,-1 0 0,19 0 16,-19 0-16,1 0 0,-1 0 0,1 0 0,0 0 0,-1 0 0,1 0 15,0 0-15,-1 0 0,1 0 0,0 0 0,-1 0 0,-17-18 16,18 18-16,0 0 0,-1 0 0,1 0 0,-1 0 0,1 0 0,70 0 16,-70 0-16,17 0 15,-17 0-15,-1 0 0,1 0 0,0 0 0,-1 0 16,1 0-16,0 0 0,-1 0 15,1 0 1</inkml:trace>
  <inkml:trace contextRef="#ctx0" brushRef="#br0" timeOffset="25124.3">2028 6350 0,'18'0'62,"0"0"-62,-1 0 16,1 0-16,0 0 0,-1 0 0,1 0 0,0 0 16,-1 0-16,1 0 0,0 0 0,-1 0 0,1 0 15,-1 0-15,1 0 0,0 0 0,-1 0 0,1 0 0,0 0 16,52-18-16,-52 18 0,17 0 16,-17 0-16,-1 0 0,1 0 0,0 0 0,-1 0 15,1 0-15,0 0 0,-1 0 0,1 0 16,-1 0-16,1 0 0,0 0 15,-1 0-15,1 0 16,0 0-16,-1 0 16,1 0-16,0 0 0,-1 0 0,1 0 15,0 0-15,-1 0 0,1 0 0,-1 0 16,1 0-16,0 18 0,17-18 16,0 0-16,-17 0 15,0 0-15,-1 0 0,1 0 0,-1 0 16,1 0-16,0 0 15,-1 0-15,1 0 16,0 0 0,-1 0-1,1 0-15,0 0 16,-18 18-16,17-18 16,1 0-1,-1 0-15,1 0 16,0 0-16,-1 0 15,1 0 1,0 0 0,-1 0-1,1 0 1,0 0 0,-18 17-16,17-17 0,1 0 31,0 0-31,-1 0 0,1 0 15,-1 0 1,1 0 0,0 0 15</inkml:trace>
  <inkml:trace contextRef="#ctx0" brushRef="#br0" timeOffset="54216.23">26017 5433 0,'18'0'47,"0"0"-32,-1 0-15,1 0 0,0 0 16,-1 0-16,1 0 0,-18-18 0,17 18 0,1 0 16,0 0-16,-1 0 0,1 0 0,0 0 15,-1 0-15,1 0 0,0 0 16,-1 0-16,1 0 0,0 0 15,-1 0 1,1 0 62</inkml:trace>
  <inkml:trace contextRef="#ctx0" brushRef="#br0" timeOffset="55185.18">28416 5362 0,'18'0'0,"0"0"16,17 0-16,-18 0 15,1-17-15,17 17 16,-17 0-16,0 0 16,-1 0-16,1 0 0,17-18 15,-17 18-15,-1 0 0,19 0 16,-19 0-16,19 0 0,-19 0 15,1 0-15,35 0 16,-35 0-16,-1 0 0,1 0 0,-1 0 16</inkml:trace>
  <inkml:trace contextRef="#ctx0" brushRef="#br0" timeOffset="66180.82">24783 6421 0,'17'0'47,"1"0"-47,0 0 0,17 0 15,-18 0-15,1 0 0,-18-18 0,88 0 16,-35 18-16,-35 0 16,0 0-16,17-17 0,-18 17 0,1 0 0,88 0 31,-88 0-31,17 0 0,-18 0 0,1-18 15,0 18-15,-1 0 0,19 0 16,-19 0-16,1 0 0,0 0 31</inkml:trace>
  <inkml:trace contextRef="#ctx0" brushRef="#br0" timeOffset="67640.96">28522 6456 0,'18'0'109,"17"0"-109,-17 0 16,-1 0-16,1 0 0,0-18 0,-1 18 0,1 0 16,-1 0-16,1 0 0,0 0 0,35 0 31,-36-17-31,1 17 62,0 0-15,-1 0 0,1 0-31,0 0-1,-18-18 1,17 18-16,1 0 16</inkml:trace>
  <inkml:trace contextRef="#ctx0" brushRef="#br0" timeOffset="73234.52">27199 6456 0,'18'0'47,"-1"0"-31,1 0-16,35-18 15,-35 18-15,-1 0 0,1 0 16,0 0-16,-1 0 0,1 0 16,-1 0-16,1 0 0,0 0 15,-1 0-15,1 0 0,0 0 16,-1 0-16,1 0 0,0 0 0,-1 0 0,1 0 0,0 0 16,-1 0-16,1 0 0,-1 0 0,1 0 0,0 0 15,-1 0-15,1 0 0,0 0 16,-1 0-1</inkml:trace>
  <inkml:trace contextRef="#ctx0" brushRef="#br0" timeOffset="100946.53">28381 11113 0,'18'0'31,"-1"0"-31,1 0 16,17 0-16,-17 0 0,17 0 0,0 0 16,89 0-1,-71 0-15,-36 0 0,1 0 0,0 0 16,-1 0-16,1 0 0,0 0 0,17 0 16,-17 0-1,-1 0-15,1-18 0,-1 18 16,1 0-16,0 0 0,-1 0 15,1 0-15,0 0 16,-1 0-16,1 0 16,0 0-1</inkml:trace>
  <inkml:trace contextRef="#ctx0" brushRef="#br0" timeOffset="107512.1">24606 12277 0,'18'0'47,"0"0"-47,-1 0 0,1 0 16,35-18-1,-36 18-15,1 0 0,0 0 16,-1 0-16,1 0 0,0 0 0,-1 0 0,1 0 16,-1 0-16,1 0 0,0 0 0,-1 0 15,89 0 1,-88 0-16,35 0 16,-36 0-16,1 0 0,0 0 0,-1 0 15,1 0-15,0 0 0,-1 0 0,1 0 16,0 0-16,-1 0 0,18 0 15,-17 0-15,0 0 16,-1 0-16,1 0 16,0 0 15,-1 0 0</inkml:trace>
  <inkml:trace contextRef="#ctx0" brushRef="#br0" timeOffset="120628.36">24571 4639 0,'18'0'0,"-18"18"0,17-18 15,-17 17-15,18-17 0,-18 18 0,18-18 16,-1 18-16,1-18 0,-18 17 16,17-17-16,-17 18 0,18-18 15,-18 18-15,18-18 16,-18 17-16,17-17 16,1 0-16,-18 18 15,18-18-15,-18 17 47,17-17-47,-17 18 16</inkml:trace>
  <inkml:trace contextRef="#ctx0" brushRef="#br0" timeOffset="121160.3">25365 5433 0,'17'0'31,"1"0"-31,-18 17 16,18-17-16,-1 18 0,1-18 15,35 35-15,-36-17 0,1-18 16,17 18-16,1 17 15,-19-35-15,-17 18 0,18-18 0,0 0 0,-18 17 0,17-17 0,1 0 0,-18 18 16,18-18-16,-18 17 0,17-17 0,1 0 16,-18 18-16</inkml:trace>
  <inkml:trace contextRef="#ctx0" brushRef="#br0" timeOffset="121843.6">26194 6068 0,'17'0'15,"-17"17"1,18-17-16,0 0 15,-1 0-15,1 0 0,0 18 16,-1 0-16,1-18 16,0 0-16,-18 17 0,0 1 0,17-18 0,1 0 31,-18 18-31,17-18 0,-17 17 31,18-17-31</inkml:trace>
  <inkml:trace contextRef="#ctx0" brushRef="#br0" timeOffset="122415.21">26917 6756 0,'18'0'0,"-1"0"16,1 0-16,0 0 16,-1 0-16,1 17 0,-1-17 15,-17 18-15,18-18 0,0 0 0,-18 18 0,35-1 16,-17-17-16,-1 18 0,1-18 15,-18 18-15,18-18 0,-18 17 0,17-17 0,1 0 16,-18 18-16,17-18 0,-17 17 0,18-17 0,0 0 0,-18 18 0,17-18 16,-17 18-16,18-18 0,-18 17 0,18-17 0,-18 18 0,17-18 15,1 35-15,0-35 16</inkml:trace>
  <inkml:trace contextRef="#ctx0" brushRef="#br0" timeOffset="122889.23">27605 7267 0,'18'0'47,"-18"18"-31,17-18-16,1 0 0,-18 18 15,17-1-15,1-17 0,-18 18 16,18-18-16,-1 0 0,-17 17 15,18-17-15,-18 18 0,0 0 16,18-18-16</inkml:trace>
  <inkml:trace contextRef="#ctx0" brushRef="#br0" timeOffset="123578.03">28293 7796 0,'0'18'0,"17"-18"0,-17 18 16,18-18-16,0 17 0,-1-17 15,1 18-15,0 0 16,-1-18 0,-17 17-16,18-17 15</inkml:trace>
  <inkml:trace contextRef="#ctx0" brushRef="#br0" timeOffset="124099.66">28751 8378 0,'18'0'46,"-18"18"-30,18-18-16,-1 0 0,1 18 16,0-18-16,-1 17 15,1-17-15,0 18 0,-1 0 16,1-18 0</inkml:trace>
  <inkml:trace contextRef="#ctx0" brushRef="#br0" timeOffset="124736.04">29122 8767 0,'17'0'15,"1"0"1,0 0-1,-1 17-15,1-17 16,-18 18-16,0-1 0,18-17 16,-1 0-16,-17 18 0,18-18 0,-18 18 0,18-18 0,-18 17 0,0 1 15,17-18-15,1 18 0,-18-1 0,17-17 0,-17 18 16,36 17 0</inkml:trace>
  <inkml:trace contextRef="#ctx0" brushRef="#br0" timeOffset="128259.55">24430 4480 0,'18'18'31,"-1"-18"-15,-17 18-16,18-18 0,35 70 15,-53-52-15,17-18 0,19 53 0,-19-53 0,-17 17 16,18 1-16,0 0 0,-1-1 0,1 1 0,-18 0 0,17-18 0,-17 17 0,18 1 0,0-18 0,-18 17 16,17-17-16,-17 18 0,36 0 0,-36-1 0,17-17 0,1 18 0,0 0 0,-1-1 0,1-17 15,-18 18-15,17-18 0,36 53 16,-35-36-16,0 19 0,-18-19 15,17-17-15,1 0 0,-18 18 0,18-18 0,-18 18 0,17-18 16,-17 17-16,0 1 0,18-18 0,0 0 0,-18 18 0,17-18 0,-17 17 16,18-17-16,-18 18 0,17-18 0,-17 17 0,36 19 15,-19-36-15,-17 17 16,18-17-16,0 18 0,-1-18 16,-17 18-16,18-18 15,-18 17-15,18-17 0,-1 0 0,-17 18 16,35 17-1,-17-35-15,0 0 0,-1 18 16,-17 0-16,18-18 0,-18 17 0,18-17 0,-1 0 0,-17 18 16,18-18-16,0 17 0,-1-17 15,-17 18-15,18-18 16,-1 0-16,-17 18 0,0-1 0,18-17 16,0 0-16,-18 18 0,17-18 15,1 0-15,-18 18 0,18-18 16,-18 17-16,17-17 0,-17 18 0,36-18 15,-36 18-15,17-18 16,-17 17-16,18-17 0,0 0 16,-18 18-16,17-18 15,-17 17-15,18-17 0,-1 18 16,1-18-16,0 18 0,-1-1 16,-17 1-16,18-18 0,0 0 0,-18 18 15,17-18-15,1 0 0,-18 17 0,18-17 16,-18 18-16,17 0 0,1-18 0,-18 17 15,17-17-15,-17 18 0,18-18 16,0 0-16,-18 17 0,0 1 16,17-18-16,1 0 0,-18 18 15,18-18-15,-18 17 0,17-17 16,-17 18-16,0 0 0,71 17 16,-71-17-16,17-18 15,1 17-15,17 19 0,1-19 16,-36 1-16,17-1 0,1-17 15,-18 18-15,18 0 0,35 35 16,-36-36-16,18 1 16,-35 0-16,0-1 0,18-17 15,-18 18-15,18-18 0,-1 17 0,-17 1 16,18-18-16,-18 18 0,18-18 16,-1 17-16,-17 1 0,18-18 0,-18 18 15,18-18-15,-18 17 0,17-17 16,-17 18-16,18-18 0,-18 18 0,17-1 15,1-17-15,-18 18 0,18-18 16,-18 17-16,17 1 16,-17 0-16,36-18 0,-19 17 0,-17 1 15,18-18-15,-18 18 0,18-18 0,-1 0 0,-17 17 16,0 1-16,18-18 0,-18 18 0,17-18 0,-17 17 16,18-17-16,0 0 0,-1 36 15,1-19-15,0-17 16,-18 18-16,17-18 0,1 17 0,-18 1 15,18-18-15,-18 18 0,17-18 0,1 0 16,-18 17-16,18-17 0,-18 18 0,0 0 0,35-1 16,-18-17-16,1 18 15,-18 0-15,18-18 0,-18 17 0,17-17 0,-17 18 0,18-18 16,-18 17-16,18-17 0,-18 18 0,17-18 16,-17 18-16,18-18 0,-18 17 0,18-17 15,-1 18-15,1 0 0,-1-1 16,1 1-16,17 0 0,-35-1 0,18 1 15,0-18-15,-1 17 0,1 1 0,-18 0 16,18-18-16,-1 0 0,-17 17 0,18-17 0,-18 18 0,17-18 0,-17 18 16,18-18-16,-18 17 0,18-17 0,-1 0 15,-17 18-15,18-18 0,-18 18 0,18-18 16,-18 17-16,17-17 16,1 18-16,0-18 15,-18 18-15,0-1 16,17-17-16,-17 18 15,18-18-15,0 0 0,-18 17 16,17-17-16,1 0 0,-18 18 16,0 0-16,17-18 15,-17 17 1,18-17-16,0 18 16,-1-18-16,-17 18 15,18-1-15,0-17 0,-1 18 16,1-18-16,-18 18 0,18-18 0,-18 17 15,17-17-15,1 0 0,-18 18 0,17-18 0,-17 17 0,18-17 16,0 0-16,-1 18 0,1-18 16,-18 18-16,18-18 0,-18 17 15,17-17-15,1 0 0,0 0 0,-18 18 16,17-18-16,1 0 0,-1 18 0,1-18 16,-18 17-16,18-17 0,-18 18 0,17-18 0,1 0 15,-18 18-15,18-18 0,-18 17 0,17-17 0,1 0 16,-18 18-16,18-18 0,-1 0 15,-17 35-15,18-35 0,0 0 16,-18 18-16,17-18 0,1 0 0,-18 17 0,17-17 16,-17 18-16,18-18 0,-18 18 0,18-18 0,-1 17 0,1 1 15,0-18-15,-18 18 0,0-1 0,17-17 0,1 0 0,0 18 16,-18 0-16,17-18 0,-17 17 16,18-17-16,-1 0 0,-17 18 0,18-18 15,-18 17-15,18-17 16,-18 18-16,17-18 15,-17 18-15,18-18 16,-18 17-16,18-17 0,-18 18 16,17-18-16,-17 18 15,18-18-15,0 17 16,-18 1-16,17-18 16,-17 18-16,18-18 0,-1 17 15,1-17-15,0 18 16,-18-1-16,17-17 15,-17 18-15,18-18 0,0 0 16,-18 18-16,0-1 0,17-17 16,1 0-16,-18 18 0,0 0 0,18-18 0,-18 17 15,17-17-15,-17 18 0,18-18 0,-18 18 16,18-18-16,-18 17 0,17-17 0,-17 18 0,18-1 0,-1-17 16,-17 18-16,18-18 0,-18 18 0,18-18 15,-18 17-15,17-17 0,1 0 0,-18 18 0,18-18 16,-18 18-16,0-1 0,17-17 0,-17 18 15,18-18-15,0 18 0,-18-1 16,17-17-16,-17 18 0,18-18 0,-18 18 0,17-1 16,1-17-16,-18 18 0,18-18 0,-18 17 0,17-17 15,-17 18-15,18-18 0,0 0 0,-18 18 16,17-18-16,-17 17 16,18-17-16,-18 18 0,18-18 15,-1 18-15,1-18 0,-18 17 16,17-17-16,-17 18 0,18-18 0,0 18 0,-1-1 15,1-17 1,-18 18-16,18-18 0,-18 17 16,17-17-16,1 0 15,-18 18 1,18-18-16,-18 18 0,17-18 16,-17 17-1,18-17-15,0 0 0,-18 18 16,17-18-16,1 0 15,-18 18 1</inkml:trace>
  <inkml:trace contextRef="#ctx0" brushRef="#br0" timeOffset="135029.32">22296 2505 0,'-18'0'16,"18"53"0,0 17-16,-35 36 15,35 18-15,-36 17 0,36 17 16,-53 19-16,53-18 16,-52-1-16,52-70 15,0-52-15,0-54 47,0-17-31,0 0-16,0-18 15,35-36-15</inkml:trace>
  <inkml:trace contextRef="#ctx0" brushRef="#br0" timeOffset="135441.66">22225 2734 0,'0'35'31,"35"18"-15,1 35-16,16 18 16,19 35-16,0 18 15,-18-18-15,-1-17 16,-16-36-16,-19-53 15,19 0-15,-19-17 16,-17 0-16,18-18 16,-53 0 31,-18 0-32,0-36-15,0 36 16,-18-35-16,18 35 15,36 0-15,-19-17 16,36-1 15,0-17-31,18-18 16,17 35-16,1-17 16,17 35-16,-18-18 15</inkml:trace>
  <inkml:trace contextRef="#ctx0" brushRef="#br0" timeOffset="135697.6">22842 3387 0,'0'17'15,"0"19"17,-17-36-17</inkml:trace>
  <inkml:trace contextRef="#ctx0" brushRef="#br0" timeOffset="136016.79">22842 3581 0,'0'35'32,"0"-17"-17,0-1-15,0 19 16,18-54 31,-18 0-47</inkml:trace>
  <inkml:trace contextRef="#ctx0" brushRef="#br0" timeOffset="136227.31">23001 3493 0</inkml:trace>
  <inkml:trace contextRef="#ctx0" brushRef="#br0" timeOffset="136512.7">23001 3634 0,'0'0'0,"0"17"31,0 19-15,0-19-16,0 1 0,35 17 16,-35 18-16,0 0 15,0 0-15,0-18 16,0 0-16,0-17 16,0 0-1,-17-18 1,-36 0-1,35 0-15,1 0 16,-19-18-16,36 0 16,-35-17-16</inkml:trace>
  <inkml:trace contextRef="#ctx0" brushRef="#br0" timeOffset="137120.79">23760 3246 0,'-36'0'16,"72"0"47,-1 0-63,0 0 15,0-18-15,-17 18 16,17 0-1</inkml:trace>
  <inkml:trace contextRef="#ctx0" brushRef="#br0" timeOffset="137300.09">23813 3404 0,'0'0'0,"35"0"63,0 0-48,-17 0-15,-1-17 16,19-1-16,-36-17 16</inkml:trace>
  <inkml:trace contextRef="#ctx0" brushRef="#br0" timeOffset="137846.31">25047 2522 0,'0'36'31,"-35"34"-15,35 1-1,0 35-15,0 35 0,0 70 16,0-17-16,0-35 16,0-35-16,18-36 15,-18-71-15,0-87 63,35-36-63,-35 18 15</inkml:trace>
  <inkml:trace contextRef="#ctx0" brushRef="#br0" timeOffset="138275.22">25135 2787 0,'18'71'31,"17"-19"-15,18 1-16,0 36 15,0 16-15,0 1 16,0 0-16,-35-35 16,17-1-16,-35-52 15,17-1-15,-17 19 16,-35-36 31,0-18-32,-18 18-15,0 0 16,18 0-16,0 0 16,-1 0-16,36-35 46,53 0-30,-18 35 0,18-53-16,0 17 0,-17 19 15</inkml:trace>
  <inkml:trace contextRef="#ctx0" brushRef="#br0" timeOffset="138710.1">25735 3387 0</inkml:trace>
  <inkml:trace contextRef="#ctx0" brushRef="#br0" timeOffset="139054.2">25753 3528 0,'35'35'78,"-35"-17"-62,18-1-16,-18 36 16,17-17-16,-17-19 15,0 1 1,-17-18 15,-36-35-15,35 17-16,18 0 15,-17 18-15,17-35 0</inkml:trace>
  <inkml:trace contextRef="#ctx0" brushRef="#br0" timeOffset="139340.91">25894 3404 0,'0'18'78</inkml:trace>
  <inkml:trace contextRef="#ctx0" brushRef="#br0" timeOffset="139617.09">25912 3545 0,'0'18'47,"17"35"-32,-17-18-15,35 1 16,-35-1-16,0-18 16,0 19-16,18-36 46,-18-18-46,0 0 16</inkml:trace>
  <inkml:trace contextRef="#ctx0" brushRef="#br0" timeOffset="179374.68">14870 6720 0,'0'18'47,"0"0"-32,0-1-15,0 1 0,0 0 16,0-1-16,17 1 16,-17 0-16,0-1 15,0 1-15,0 17 16,0-17-16,0-1 16,0 1-1,18-18 1</inkml:trace>
  <inkml:trace contextRef="#ctx0" brushRef="#br0" timeOffset="180059.18">16122 7708 0,'0'18'47,"18"-1"-47,-18 1 0,0 0 16,17-1-16,-17 1 0,0 0 15,0-1-15,0 1 0,0 0 0,0-1 16</inkml:trace>
  <inkml:trace contextRef="#ctx0" brushRef="#br0" timeOffset="180893.35">16775 6438 0,'0'18'16,"17"-1"0,1 1-16,-18 0 15,18-18-15,-18 17 0,17 1 0,-17 0 0,0-1 16,18-17-16,-18 18 0,0 17 16,0-17-16,0 0 15</inkml:trace>
  <inkml:trace contextRef="#ctx0" brushRef="#br0" timeOffset="181606.39">17762 5803 0,'0'18'15,"0"-1"-15,0 1 0,0 0 16,0-1-16,0 1 0,-17-18 0,17 18 0,0-1 0,0 1 0,0 0 16,0-1-16,0 1 0,0 0 0,-18-1 0,18 1 0,0-1 15,0 1-15,0 0 0,0-1 16,-18-17-16,18 18 16</inkml:trace>
</inkml:ink>
</file>

<file path=ppt/ink/ink1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26:11.911"/>
    </inkml:context>
    <inkml:brush xml:id="br0">
      <inkml:brushProperty name="width" value="0.05292" units="cm"/>
      <inkml:brushProperty name="height" value="0.05292" units="cm"/>
      <inkml:brushProperty name="color" value="#FF0000"/>
    </inkml:brush>
  </inkml:definitions>
  <inkml:trace contextRef="#ctx0" brushRef="#br0">4392 2875 0,'18'0'31,"-1"0"-15,1 0-16,0 0 0,35 0 0,-36 0 0,54 0 16,-54 0-16,19 0 0,-19 0 0,36 0 0,-35 0 0,17 0 15,-17 0-15,-1 0 0,1 0 0,0 0 0,-1 0 0,177-17 16,-176 17-16,0 0 0,52 0 15,-52 0-15,-1 0 0,1 0 0,0 0 0,-1 0 0,1 0 0,0 0 0,-1 0 0,1 0 16,0 0-16,-1 0 0,1 0 0,0 0 0,17 0 0,-18 0 0,1 0 0,0 0 16,-1 0-16,1 0 0,0 0 0,-1 0 0,1 0 0,0 0 0,-1 0 0,1 0 0,-1 0 0,1 0 0,194 17 15,-177 1 1,18-18-16,-18 0 0,-17 0 0,52 0 0,-52 0 16,17 17-16,-17-17 0,0 0 0,-1 0 0,1 0 0,0 0 0,-1 0 0,1 0 0,-1 0 0,1 0 15,0 0-15,-1 18 0,1-18 0,0 0 0,-1 0 16,1 0-16,0 0 0,17 0 15,-18 0-15,1 0 0,0 0 16,-1 0-16,1 0 16,-18 18-16,18-18 0,-1 0 15,1 0-15,0 0 16,17 0 0,-17 0-16,-1 0 0,1 0 15,-1 0 1,1 0-1,0 0 1,-1 0-16,-17 17 16,18-17-16,0 0 0,-1 0 15,1 0-15</inkml:trace>
  <inkml:trace contextRef="#ctx0" brushRef="#br0" timeOffset="41332.83">5768 11712 0,'18'0'16,"-1"0"-16,1 0 16,-1 0-16,1 0 15,0 0-15,-1 0 0,19 0 0,-19 0 0,19 0 16,-19 0-16,19 0 0,-19 0 0,1 0 0,-1 0 0,1 0 0,0 0 0,-1 0 0,1 0 15,0 0-15,-1 0 0,1 0 0,0 0 0,-1 0 0,1 0 0,-1 0 0,1 0 0,0 0 0,-1 0 0,1 0 16,0 0-16,-1 0 0,71 18 16,-70-18-16,0 0 0,-1 0 15,1 0-15,0 0 32,-1 0-1</inkml:trace>
  <inkml:trace contextRef="#ctx0" brushRef="#br0" timeOffset="42457.48">7849 11712 0,'18'0'0,"0"0"0,-1 0 16,1 0-16,17 0 15,0 0-15,36 0 16,-36 0-16,-17 0 0,0 0 0,17 0 0,-18 0 16,177 18-1,-141-18-15,-35 0 0,53 0 0,-54 0 0,1 0 16,0 0-16,17 0 0,-18 0 0,1 0 0,0 0 0,-1 0 0,1 0 0,0 0 16,-1 0-16,1 0 0,0 0 0,-1 0 0,1 0 0,-1 0 0,1 0 15,0 0-15,-1 0 0</inkml:trace>
  <inkml:trace contextRef="#ctx0" brushRef="#br0" timeOffset="43357.69">9737 12718 0,'17'0'0,"1"0"0,0 0 0,-1 0 16,1 0-16,0 0 0,140 0 31,-140 0-31,0 0 0,-1 0 0,18 0 0,-17 0 16,0 0-16,-1 0 0,1 0 0,-18-18 16,18 18-16,-1 0 0,1 0 15,0 0-15,-18-18 16,17 18-16,1 0 0,-1 0 15,1 0-15</inkml:trace>
  <inkml:trace contextRef="#ctx0" brushRef="#br0" timeOffset="86620.28">4763 6279 0,'0'0'0,"0"18"47,0 53-47,35 34 15,-35-16-15,35 17 0,-35-36 16,0-17-16,0-18 16,18-17-1,-18-71 16,0 0-15,0 18-16</inkml:trace>
  <inkml:trace contextRef="#ctx0" brushRef="#br0" timeOffset="86890.68">4851 6650 0,'17'0'47,"19"0"-31,-19 0-16,1 0 15,-18 35 1,0 0 0,0 1-16,-35-1 15,17 0-15,-17 1 16,17-36-1,-17-18 1,35-17 0,0 17-16</inkml:trace>
  <inkml:trace contextRef="#ctx0" brushRef="#br0" timeOffset="87100.08">5027 6526 0</inkml:trace>
  <inkml:trace contextRef="#ctx0" brushRef="#br0" timeOffset="87392.3">5027 6632 0,'0'18'31,"0"35"-31,0 0 16,35 0-16,-35 35 16,0-18-16,0-17 15,0-17-15,0-1 16,-17-18-1,-1-17 1,0 0-16,1 0 16,-36 0-16,35-35 15</inkml:trace>
  <inkml:trace contextRef="#ctx0" brushRef="#br0" timeOffset="90639.98">8678 9472 0,'18'0'15,"-36"0"95,-17 35-95,35-17 17,35-18 14,18 0-30,-17 18-16,-19-18 16,-17 35-16,0 18 15,0-36 1,0 1-16,-35 17 16,-18-35-1,0 0-15,0 0 0,18 0 16,35-17-16,-18 17 15,18-18 1,18-35-16,35 53 16,-36-35-16</inkml:trace>
  <inkml:trace contextRef="#ctx0" brushRef="#br0" timeOffset="91172.58">8890 9525 0,'18'0'47,"17"-18"-31,18 18-16,0 0 15,0 0-15,-36 0 16,-17 18 15,0 0-31,-17 17 16,-19 0-16,1 18 16,0-35-16,35-1 15,17-17 32,19 0-47,-1-35 16,0 35-16,1 0 15,-19 0-15</inkml:trace>
  <inkml:trace contextRef="#ctx0" brushRef="#br0" timeOffset="91764.01">8784 9366 0,'-35'0'0,"35"18"16,-35 17-16,35 0 15,-36 1-15,36-19 0,18-17 32</inkml:trace>
  <inkml:trace contextRef="#ctx0" brushRef="#br0" timeOffset="93788.99">3175 10407 0,'-18'0'32,"-35"18"-17,36-18-15,-18 53 16,35-36-1,-18-17-15,18 18 0,35-18 47,0 0-47,-17 35 16,17-35 0,-35 35-1,0-17-15,0 17 16,-35 1-16,-18-19 15,18-17 1,17 0 0,18-35-1,0 0 1,0-1-16</inkml:trace>
  <inkml:trace contextRef="#ctx0" brushRef="#br0" timeOffset="94271.61">3246 10319 0,'0'17'32,"0"19"-32,0 17 15,0 0-15,0-1 16,0 1-16,0-17 15,0-1-15,17-35 16,-17 18-16,35-18 16,-35-36-1</inkml:trace>
  <inkml:trace contextRef="#ctx0" brushRef="#br0" timeOffset="94447.88">3316 10548 0,'18'0'16,"35"-53"0,-18 36-1,-17 17 1,-1 0 15</inkml:trace>
  <inkml:trace contextRef="#ctx0" brushRef="#br0" timeOffset="94704.64">3457 10301 0,'0'35'47,"0"18"-47,0 18 15,18 35-15,-18 0 16,0-36-16,0-17 16,18-35-16,-18 17 15,0-70 32,0 17-31</inkml:trace>
</inkml:ink>
</file>

<file path=ppt/ink/ink1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29:53.748"/>
    </inkml:context>
    <inkml:brush xml:id="br0">
      <inkml:brushProperty name="width" value="0.05292" units="cm"/>
      <inkml:brushProperty name="height" value="0.05292" units="cm"/>
      <inkml:brushProperty name="color" value="#FF0000"/>
    </inkml:brush>
  </inkml:definitions>
  <inkml:trace contextRef="#ctx0" brushRef="#br0">16898 11007 0,'0'-18'31,"18"18"-15,35 0-1,-18 0-15,-17 0 0,17 0 0,-18 0 0,19 0 0,17 0 16,-18 0-16,-17 0 0,-1 0 0,1 0 0,17 0 0,-17 0 0,17 0 0,-17 0 0,-1 0 0,1 0 0,0 0 0,-1 0 16,19 0-16,369 0 15,-352 0-15,71-18 0,-89 18 16,35 0-16,19 0 0,-72 0 0,1 0 0,17 0 0,-17 0 0,-1 0 0,19 0 0,-1 0 0,-17 0 0,-1 0 0,19 0 16,-1 0-16,-18 0 0,1 0 0,53 0 0,-36 0 0,-17 0 0,17 0 0,0 0 0,-17 0 0,17 0 0,0 0 0,1 0 0,-1 18 0,-17-18 15,17 0-15,-18 0 0,36 0 0,-17 0 0,17 18 0,440 17 16,-404-35-16,-54 18 0,88-1 0,-34-17 15,-36 0-15,-36 0 0,1 0 0,52 18 0,-34-18 0,-19 0 0,1 0 0,0 0 0,-1 0 16,1 0-16,-1 0 0,1 0 0,0 0 0,-18 18 0,17-18 0,1 0 0,0 0 0,-1 0 0,1 0 0,0 0 0,-18 17 0,17-17 0,1 0 16,-1 0-16,1 0 0,0 0 0,-1 0 0,1 0 0,88 0 15,-88 18-15,-1-18 0,18 0 16,-17 0-16,17 0 0,-17 0 0,0 0 16,-1 0-16,1 0 0,0 0 0,-1 0 15,1 0-15,-1 0 16,1 0-1,0 0 48</inkml:trace>
</inkml:ink>
</file>

<file path=ppt/ink/ink1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30:07.854"/>
    </inkml:context>
    <inkml:brush xml:id="br0">
      <inkml:brushProperty name="width" value="0.05292" units="cm"/>
      <inkml:brushProperty name="height" value="0.05292" units="cm"/>
      <inkml:brushProperty name="color" value="#FF0000"/>
    </inkml:brush>
  </inkml:definitions>
  <inkml:trace contextRef="#ctx0" brushRef="#br0">3034 2805 0,'18'0'47,"-1"0"-47,1 0 15,-1 0-15,1 0 0,0 0 0,-1 0 0,1 0 0,0 0 16,-1 0-16,1 0 0,0 0 0,-1 0 0,1 0 0,-1 0 0,1 0 0,0 0 0,-1 0 15,1 0-15,0 0 0,-1 0 0,1 0 0,0 0 0,-1 0 0,1 0 0,176 0 16,-176 0-16,-1 0 0,54 0 16,-54 0-16,19 0 0,-19 0 0,1 0 0,0 0 15,-1 0-15,1 0 0,-1 0 0,1 0 0,0 0 0,-1 0 0,1 0 0,0 0 16,-1 0-16,1 0 0,0 0 0,-1 0 0,1 0 0,0 0 0,-1 0 16,107 17-16,-89-17 15,0 0-15,-17 0 0,-1 0 0,1 0 0,0 18 0,-1-18 16,19 0-16,-19 0 0,1 0 0,0 0 0,-1 0 0,1 0 0,-1 0 0,1 0 15,0 0-15,-1 0 0,1 0 0,0 0 0,-1 0 0,1 18 0,0-18 0,-1 0 16,1 0-16,0 0 0,70 0 16,-71 0-16,1 0 0,0 0 0,-1 17 15,1-17-15,0 0 0,-1 0 0,1 0 0,-18 18 0,17-18 0,1 0 16,0 0-16,-1 0 0,1 0 0,0 0 0,-1 0 0,1 0 16,0 0-16,-1 0 0,1 0 0,70 17 15,-70-17-15,-1 0 16,1 0-16,0 0 0,-1 0 0,1 0 0,0 0 15,-1 0-15,1 0 0,-1 0 0,1 0 16,0 0-16,-1 0 0,1 0 16,0 0-16,-1 0 0,1 0 0,0 0 15,-1 0-15,1 0 16,-1 0-16,1 0 16,0 0-1,-1 0-15,1 0 16,0 0-1,-1 0 1,1 0 0,0 0-1,-1 0-15,1 0 16,-1 0 0,1 0-16,0 0 15,-1 0 32</inkml:trace>
  <inkml:trace contextRef="#ctx0" brushRef="#br0" timeOffset="29131.26">8784 5062 0,'18'0'46,"-1"0"-46,1 0 0,0 0 0,52 0 16,-52 0-16,0 0 0,17 0 16,-18 0-16,1 0 0,0 0 0,-1 0 0,1 0 0,17 0 0,-17 0 0,0 0 0,-1 0 15,1 0-15,0 0 0,158 0 16,-158 0-16,17 0 0,-18 0 0,1 0 16,0 0-16,-1 0 0,1 0 0,0 0 0,-1 0 0,1 0 15,0 0-15,-1 0 0,1 0 0,-1 0 16,1 0-16,0 0 0,-1 0 0,36 0 15,-35 0-15,0 0 16,-1 0-16,1 0 0,17 0 0,-17 0 0,-1 0 0,1 0 0,0 0 0,-1 0 16,1 0-16,0 0 0,-18 18 0,17-18 0,1 0 0,0 0 0,-1 0 0,1 0 0,-1 0 15,1 0-15,0 0 0,-1 0 0,1 0 0,0 0 0,-1 0 0,1 0 0,123 0 16,-123 0-16,17 0 0,0 0 16,1 0-16,-19 0 0,1 0 0,-1 0 0,19 0 0,-19 0 15,1 0-15,0 0 0,-1 0 0,1 0 0,0 0 0,-1 0 0,1 0 16,-1 0-16,1 0 0,0 0 0,-1 0 0,1 0 0,0 0 15,-1 0-15,54 0 16,-54 0-16,1 0 0,35 0 0,-35 18 0,-1-18 0,19 0 16,-1 0-16,-17 0 0,-1 0 0,1 0 0,-1 0 0,1 0 0,0 0 0,-1 0 0,1 0 15,0 0-15,-1 0 0,1 0 0,0 0 0,-1 0 0,1 0 0,-1 0 16,1 0-16,0 0 0,-1 0 0,36 0 16,-35 0-16,0 0 0,-1 0 0,1 0 15,-1 0-15,1 0 0,0 0 0,-1 0 0,1 0 16,0 0-16,-1 0 0,1 0 0,0 0 0,-1 0 0,-17 17 0,18-17 0,0 0 0,-1 0 15,18 0-15,-17 0 0,0 0 0,-1 0 0,1 0 0,158 18 16,-158-18-16,0 0 0,17 0 16,-17 0-16,34 0 0,-34 0 0,0 0 0,-1 0 0,1 0 15,0 0-15,-1 0 0,1 0 0,0 0 0,-1 0 0,1 0 16,0 0-16,-1 0 0,1 0 0,-1 0 0,1 0 16,53 0-16,-54 0 15,1 0-15,0 0 0,-1 0 0,1 0 0,-1 0 16,1 0-16,0 0 0,-1 0 0,1 0 15,0 0-15,-1 0 0,1 0 0,0 0 0,-1 0 0,1 0 16,-1 0-16,54 0 16,-53 0-16,35 0 0,-36 0 15,1 0-15,0 0 0,-1 0 0,1 0 0,-1 0 0,1 0 16,0 0-16,-1 0 0,1 0 0,0 0 0,-1 0 16,1 0-16,0 0 0,-1 0 0,54 0 15,-54 0-15,19 0 0,-19 0 16,1 0-16,0 0 0,-1 0 0,1 0 0,-1 0 15,1 0-15,0 0 0,-1 18 0,1-18 0,0 0 0,-1 0 16,1 0-16,0 0 0,-1 0 0,1 0 0,52 0 16,-52 0-16,17 0 15,-17 0-15,-18 17 0,18-17 0,-1 0 0,1 0 0,0 0 0,-1 0 16,1 0-16,-1 0 0,1 0 0,0 0 0,-1 0 16,1 0-16,0 0 0,-1 0 0,1 0 15,0 0-15,-1 0 0,1 0 16,-1 0-16,1 18 15,0-18-15,-1 0 0,1 0 0,0 0 16,-1 0-16,1 0 0,0 0 0,-1 0 16,1 0-16,0 0 0,-1 0 15,1 0-15,-1 0 0,1 0 0,0 0 16,-1 0-16,1 0 0,0 0 16,-1 0-16,1 0 0,0 0 15,-1 0-15,1 0 0,-1 0 16,1 0-16,0 0 0,-1 0 15,1 0-15,0 0 16,-1 0-16,1 0 16,0 0-1,-1 0 1,1 0-16,-1 0 16,1 0-1,0 0 1,-1 0-1,1 0 1</inkml:trace>
  <inkml:trace contextRef="#ctx0" brushRef="#br0" timeOffset="31997.52">16475 5203 0,'17'0'47,"1"0"-47,0 0 16,-1 0-16,1 0 0,0 0 0,70 0 16,-71 0-16,1 0 0,35 0 15,-35 0-15,-1 0 0,1 0 0,0 0 0,-1 0 0,1 0 16,-1 0-16,1 0 0,0 0 0,-1 0 0,1 0 0,0 0 0,-1 0 0,1 0 0,0 0 0,-1 0 15,1 0-15,-1 0 0,1 0 0,0 0 0,-1 0 0,1 0 0,123 18 16,-123-18-16,17 0 0,18 0 16,-18 0-16,18 0 0,-35 0 0,-18 18 0,17-18 15,1 0-15,0 0 0,-1 0 0,1 0 0,0 0 0,-1 0 0,1 0 0,0 0 0,-1 0 0,1 0 0,-1 0 16,19 17-16,-19-17 0,1 0 0,0 0 0,-1 0 0,1 0 0,0 0 0,-1 0 0,142 36 16,-141-36-1,-1 0-15,36 0 0,-35 0 0,-1 17 0,1-17 0,0 0 16,17 0-16,-17 0 0,-1 0 0,1 0 0,0 0 0,-1 0 0,1 0 15,-1 0-15,1 0 0,0 0 0,-1 0 0,1 0 16,0 0-16,-1 0 0,54 18 16,-54-18-16,1 0 0,0 0 15,-1 0-15,1 0 0,0 0 0,-1 0 16,1 0-16,0 0 0,-1 0 16,1 0-16,0 0 0,-1 0 0,18 0 15,-17 0-15,0 0 16,-1 0-16,1 0 0,0 0 0,-1 0 0,1 0 15,0 0-15,-1 0 0,1 0 0,-1 0 16,1 0-16,0 0 16,-1 0-16,1 0 15,0 0 1,-1 0 0,1 0-16,0 0 31,-1 0-31,1 0 62,-1 0 282,1 0-328,0 0-16,-1 0 0,1 0 15,0 0-15,-1 0 0,1 0 0,0 0 16,-1-18-16,1 18 16,0 0-16,-1 0 0,1 0 0,-1 0 15,1 0-15,0 0 0,-1 0 16,1 0-16,0 0 0,-1-17 15,1 17-15,0 0 0,-1 0 16,1 0-16,-1 0 0,-17-18 16,18 18-16,0 0 0,-1 0 0,1 0 0,0 0 15,-1 0-15,1 0 0,0 0 16,-1 0-16,-17-18 0,18 18 0,52 0 16,-52 0-16,0 0 0,17-17 15,18 17 1,-53-18-16,18 18 0,-1 0 0,1 0 0,-18-18 15,17 18-15,1 0 0,0 0 0,-1 0 16,19 0-16,-19 0 16,36-17-16,-35 17 0,17 0 15,-17 0-15,-1 0 0,1 0 0,0 0 0,-1 0 16,1 0-16,0 0 0,-1 0 0,1 0 0,-1 0 16,1 0-16,35 0 15,-35 0-15,-1 0 0,1 0 0,0 0 0,17 0 16,-17 0-16,-1 0 0,1 0 15,-1 0-15,1 0 0,0 0 0,-1 0 0,1 0 16,0 0-16,-1 0 0,54 0 16,-54 0-16,19 0 15,-19 0-15,1 0 0,0 0 0,17 0 0,-17 0 0,-1 0 0,1 0 0,-1 0 16,1 0-16,0 0 0,-1 0 0,1 0 0,0 0 0,-1 0 16,1 0-16,0 0 0,-1 0 0,1 0 0,70 0 15,-70 0-15,17 0 16,-17 0-16,-1 0 0,1 0 0,0 0 15,-1 0-15,1 0 0,-1 0 0,1 0 0,0 0 0,-1 0 16,1 0-16,0 0 0,-1 0 0,1 0 0,0 0 16,70 0-16,-71 0 15,1 0-15,17 17 0,-17-17 0,17 0 0,-17 0 16,0 0-16,-1 0 0,1 0 0,-1 0 0,1 0 0,0 0 0,-1 0 0,1 0 16,0 0-16,-1 0 0,-17 18 0,18-18 0,0 0 0,-1 0 0,1 0 0,-1 0 15,1 0-15,70 0 16,-70 0-16,17 0 0,-17 0 0,-1 0 15,1 0-15,0 0 0,-1 0 0,1 0 0,0 0 0,-1 0 16,1 0-16,0 0 0,-1 0 0,-17 18 0,18-18 16,0 0-16,-1 0 0,1 0 0,52 0 15,-52 0-15,0 0 0,-1 0 0,1 0 16,0 0-16,17 0 0,-18 0 0,1 0 0,0 0 16,-1 0-16,1 0 0,0 0 0,-1 0 15,1 17-15,0-17 0,-1 0 0,1 0 16,-1 0-16,1 0 0,0 0 15,-1 0-15,1 0 0,0 0 0,-1 0 0,1 0 16,0 0-16,-1 0 0,1 0 0,-18 18 16,18-18-16,-1 0 0,1 0 0,-1 0 15,1 0-15,0 0 0,-1 0 16,1 0-16,0 0 0,-1 0 16,1 0-16,0 0 0,-1 0 15,1 0-15,-18 18 0,17-18 0,1 0 16,0 0-16,17 0 15,-17 0 1,-1 0-16,1 0 0,0 0 0,-1 0 16,1 0-16,-1 0 0,1 0 15,0 0 1,-1 0-16,1 0 16,0 0-16,-1 0 31</inkml:trace>
  <inkml:trace contextRef="#ctx0" brushRef="#br0" timeOffset="33570.47">24994 5239 0,'18'0'62,"0"0"-62,-1 0 16,1 0-16,70 0 16,-70 0-16,35 0 0,-36 0 0,1 0 0,0 0 0,-1 0 15,1 0-15,-1 0 0,1 0 0,0 0 0,-1 0 0,230 0 16,-229 0-1,17 0-15,-17 0 0,52 0 0,-52 0 0,17 0 0,-17 0 16,17 0-16,-17 0 0,0 0 0,-1 0 0,1 0 0,-1 0 0,1 0 0,0 0 0,-1 0 0,19 0 0,-19 0 16,1 0-16,0 0 0,-1 0 0,1 0 0,17 0 0,-17 0 0,17 0 0,-17 0 0,193 0 15,-193 0-15,35 0 16,17 0-16,-52 0 0,0 0 0,17 0 0,-17 0 16,-1 0-16,1 0 0,0 0 0,-1 0 0,1 0 0,-1 0 0,1 0 0,0 0 0,-1 0 15,1 0-15,0 0 0,-1 0 0,1 0 0,0 0 0,-1 0 16,1 0-16,17 0 0,36 0 15,-54 0-15,1 0 0,17 0 0,-17 0 16,0 0-16,-1 0 0,1 0 0,52 0 16,-52 0-16,0 0 0,-1 0 0,1 0 0,0 0 0,-1 0 0,1 0 15,-1 0-15,1 0 0,0 0 0,88 0 16,-89 0-16,1 0 0,17 0 16,-17 0-16,-1 0 0,1 0 0,0 0 0,-1 0 15,1 0-15,0 0 0,-1 0 0,1 0 16,0 0-16,-1 0 0,1 0 0,-1 0 0,1 0 15,0 0-15,-1 0 0,19 0 16,-19 0-16,1 0 0,0 0 0,-1 0 0,1 0 0,-1 0 16,1 0-16,0 0 0,-1 0 0,1 0 15,0 0-15,-1 0 16,1 0-16,0 0 16,-1 0-16,1 0 0,0 0 15,-1 0-15,1 0 0,-1 0 16,1 0-16,0 0 0,-1 0 0,1 0 15,0 0-15,-1 0 0,1 0 16,0 0-16,-1 0 16,1 0-16,-1 0 15,1 0-15,0 0 0,-1 0 16,1 0 0,0 0-16,-1 0 15,1-18-15,0 18 16,-1 0-1,1 0-15,-1 0 0,1 0 16,0 0 0,-18-18-16,17 18 0,1 0 15,0 0-15,-1 0 16,1 0-16,0 0 16,-1 0-1,1 0-15,0 0 0,-1 0 16,1 0-1,-1 0 1,1 0-16,0 0 0,-1 0 16,1 0-1,0 0-15,-1 0 16,1 0-16,0 0 16,-1 0-1,1 0-15,-1 0 47</inkml:trace>
  <inkml:trace contextRef="#ctx0" brushRef="#br0" timeOffset="36217.31">2452 6015 0,'17'0'47,"1"0"-47,0 0 15,17 0-15,-17 0 0,-1 0 0,19 0 16,-19 0-16,18 0 0,-17 0 0,0 0 0,-1 0 16,1 0-16,0 0 0,-1 0 0,1 0 0,0 0 0,-1 0 0,1 0 0,0 0 0,-1 0 15,1 0-15,-1 0 0,1 0 0,0 0 0,-1 0 0,1 0 0,0 0 0,158 0 16,-158 0-16,-1 0 0,1 0 0,35 0 15,-18 0-15,0 0 0,-17 0 0,17 0 0,-17 0 0,0 0 0,-1 0 0,1 18 0,0-18 0,17 0 16,-18 0-16,1 0 0,0 0 0,-1 0 0,1 0 0,0 0 0,-1 0 0,1 0 0,0 0 0,-1 0 0,1 0 16,-1 0-16,1 0 0,0 0 0,-1 0 0,1 0 0,0 0 0,-1 0 0,1 0 0,0 0 0,-1 0 0,1 0 15,70 0-15,-70 0 0,-1 0 0,19 0 16,-19 0-16,1 0 0,0 0 0,-1 0 0,1 0 16,-1 0-16,1 0 0,0 0 0,-1 0 0,1 0 0,0 0 15,-1 0-15,-17 17 0,18-17 0,0 0 0,-1 0 0,1 0 0,-1 0 0,1 0 16,0 0-16,-1 0 0,1 0 0,70 0 15,-70 0-15,-1 0 0,19 0 0,-19 0 0,1 0 0,0 0 0,-1 0 0,1 0 16,0 0-16,-1 0 0,-17 18 0,18-18 0,0 0 0,-1 0 0,1 0 0,-1 0 0,1 0 0,0 0 16,-1 0-16,1 0 0,0 0 0,-1 0 0,1 0 0,0 0 0,-1 0 0,1 0 15,-1 0-15,1 0 0,0 0 0,-1 0 0,1 0 0,35 0 16,-35 0-16,-1 0 0,18 17 0,-17-17 0,0 0 16,-1 0-16,1 0 0,0 0 0,-1 0 0,1 0 0,0 0 0,-1 0 0,1 0 0,0 0 0,-1 0 15,1 0-15,-1 0 0,1 0 0,0 0 0,-1 0 0,1 0 0,0 0 0,-1 0 0,1 0 16,0 0-16,-1 0 0,1 0 0,-1 0 0,1 0 0,0 0 0,-1 0 0,1 0 0,0 0 15,52 0-15,-52 0 0,-1 0 0,1 0 16,35 0-16,-35 0 0,-1 0 0,1 0 0,0 0 0,-1 0 0,1 0 0,0 0 0,-1 0 16,1 0-16,-1 0 0,1 0 0,0 0 0,-1 0 0,1 0 15,0 0-15,-1 0 0,1 0 0,0 0 0,-1 0 0,1 0 0,-1 0 16,1 0-16,17 0 0,-17 0 0,17 0 16,-17 0-16,0 0 0,-1 0 0,1 0 0,-1 0 15,1 0-15,0 0 0,-1 0 0,1 0 16,0 0-16,-1 0 0,1 0 15,0 0-15,-1 0 0,1 0 16,0 0 0,-1 0-16,1 0 0,-1 0 0,1 0 15,0 0-15,-1-17 0,1 17 16,0 0-16,-1 0 0,1 0 0,0 0 16,17 0-16,-18 0 0,1 0 15,0 0-15,-1 0 16,1 0-16,0 0 15,-1 0-15,1 0 0,0 0 16,-1 0-16,1 0 0,17 0 16,-17 0-16,-1 0 0,1 0 0,0 0 15,-1 0-15,1 0 0,0 0 0,-1 0 0,1 0 16,0 0-16,-1 0 0,1 0 0,-1 0 0,1 0 16,0 0-16,-1 0 0,19 0 0,-19 0 15,1 0-15,0 0 0,-1 0 0,1 0 0,-1 0 0,1 0 16,0 0-16,-1 0 0,1 0 0,0 0 0,-1 0 15,1 0-15,0-18 0,-1 18 0,54 0 16,-54 0-16,1 0 0,17 0 0,-17 0 16,0 0-16,-1 0 0,1 0 0,0 0 0,-1 0 0,1 0 0,-1 0 15,1 0-15,0 0 0,-1 0 0,1 0 0,0 0 0,-1 0 16,1 0-16,0 0 0,-1 0 0,1 0 0,-1 0 16,19-17-16,-19 17 0,1 0 15,0 0-15,-1 0 0,1 0 0,0 0 0,-1 0 0,1 0 16,-1 0-16,1 0 0,0 0 0,-1 0 15,1 0-15,0 0 0,-1 0 0,1 0 0,0 0 16,-1 0-16,36 0 0,-35 0 0,17-18 16,-17 18-16,17 0 0,-17 0 0,-1 0 0,1 0 0,0 0 15,-1 0-15,1 0 0,-1 0 0,1 0 0,0 0 0,-1 0 0,1 0 0,0 0 0,-1 0 16,1 0-16,0 0 0,-1 0 0,1 0 0,-1 0 0,1 0 0,0 0 16,-1 0-16,1 0 0,53-18 0,-54 18 15,1 0-15,0 0 0,-1 0 0,18 0 0,-17 0 0,0 0 0,-1 0 0,1 0 16,0 0-16,-1 0 0,1 0 0,0 0 0,-1 0 0,1 0 0,-1 0 0,1 0 15,0 0-15,-1 0 0,1 0 0,0 0 0,-1 0 0,1 0 0,0 0 0,-1 0 16,1 0-16,-1 0 0,1 0 0,0 0 0,70 0 16,-70 0-16,35 0 0,-36 0 0,1 0 0,-1 0 15,1 0-15,0-17 0,-1 17 0,1 0 0,0 0 0,-1 0 0,19 0 0,-19 0 0,1 0 16,-1 0-16,1 0 0,0 0 0,-1 0 0,1 0 0,0 0 0,-1 0 0,1 0 0,0 0 16,-1 0-16,1 0 0,-1 0 0,19 0 0,-19 0 0,1 0 0,35 0 15,-35 0-15,-1 0 0,36 0 0,-35 0 16,-1 0-16,1 0 0,0 0 0,-1 0 0,1 0 0,0 0 0,-1 0 0,1 0 15,0 0-15,-1 0 0,1 0 0,-1 0 0,1 0 0,0 0 0,-1 0 0,1 0 16,0 0-16,-1 0 0,1 0 0,0 0 0,-1 0 0,1 0 0,-1 0 16,1 0-16,35 0 0,-35 0 0,-1 0 15,1 0-15,0 0 0,-1 0 0,1 0 16,0 0-16,-1 0 0,1 0 16,-1 0-16,1 0 0,0 0 0,-1 0 0,1 0 15,0 0-15,-1 0 0,36 0 0,-35 0 16,-1 0-16,1 0 0,0 0 0,-1 0 0,1 0 15,0 0-15,-1 0 0,1 0 0,0 0 0,-1 0 16,1 0-16,-1 0 0,1 0 0,0 0 0,-1 0 0,1 0 16,0 0-16,-1 0 0,1 0 0,35 0 15,-35 0 1,-1 0-16,1 0 0,-1 0 0,1 0 16,0 0-16,-1 0 0,1 0 0,0 0 15,-1 0-15,1 0 16,0 0-16,-1 0 15,1 0-15,-1 0 0,1 0 16,0 0 0,-1 0-16,1 0 15,0 0-15,-1 0 16,1 0 0,0 0-16,-1 0 31</inkml:trace>
  <inkml:trace contextRef="#ctx0" brushRef="#br0" timeOffset="76863.98">2117 2805 0,'17'0'31,"1"0"-31,35 0 15,-35 0-15,-1 0 0,18 0 16,1 0-16,-19 0 0,1 0 0,17 0 0,-17 0 0,0 0 0,-1 0 16,142 0-1,-141 0-15,34 0 0,-34 0 0,0 0 0,-1 0 0,1 0 0,0 0 16,-1 0-16,1 0 0,0 0 0,-1 0 0,1 0 16,0 0-16,-18 17 0,35-17 15,-18 0-15,1 0 0,0 0 16,-1 0-16,1 0 15,0 0-15,-1 0 0,1 0 16,0 0-16,-1 0 0,1 0 0,17 0 16,-17 0-16,-1 0 15,1 0 1,0 0 0,-1 0-1,1 0-15,0 0 110,-1 0-64</inkml:trace>
  <inkml:trace contextRef="#ctx0" brushRef="#br0" timeOffset="88899.52">19667 8908 0,'18'0'31,"0"0"-31,-1 17 0,89-17 16,-88 0-16,-1 0 0,72 18 15,-72-18-15,54 18 0,-36-18 0,0 0 0,1 0 0,-19 0 0,1 0 0,17 0 0,-17 0 16,-1 0-16,1 0 0,17 0 0,1 0 0,-1 0 0,-17 17 0,-1-17 0,36 0 0,-35 0 0,-1 0 0,19 0 0,-19 0 0,19 0 16,17 0-16,-36 18 0,18-18 0,1 0 0,-19 0 0,1 0 0,35 0 0,159 0 15,-177 0-15,35 0 16,-52 0-16,0 0 0,-1 0 0,1 0 0,17 0 0,-17 0 0,0 0 16,-1 0-16,1 0 0,-1 0 0,1 0 0,0 0 0,-1 0 0,1 0 0,0 0 0,-1 0 0,1 0 0,0 0 15,-1 0-15,1 0 0,-1 0 0,1 0 0,17 0 0,-17 0 0,17 0 0,-17 0 0,0 0 16,140 0-16,-122 0 15,-1 0-15,-17 0 0,70 0 16,-88-18-16,17 18 0,1 0 0,0 0 16,-1 0-16,1 0 15</inkml:trace>
</inkml:ink>
</file>

<file path=ppt/ink/ink1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32:09.938"/>
    </inkml:context>
    <inkml:brush xml:id="br0">
      <inkml:brushProperty name="width" value="0.05292" units="cm"/>
      <inkml:brushProperty name="height" value="0.05292" units="cm"/>
      <inkml:brushProperty name="color" value="#FF0000"/>
    </inkml:brush>
  </inkml:definitions>
  <inkml:trace contextRef="#ctx0" brushRef="#br0">4004 4427 0,'18'0'31,"-1"0"-31,1 0 15,53 0-15,-54 0 16,1 0-16,-1 0 0,1 0 0,0 0 0,105-17 16,-105 17-16,-1 0 15,36 0-15,-35 0 0,17 0 0,-17 0 0,0 0 16,-1 0-16,1 0 0,-1 0 0,1 0 0,0 0 0,-1-18 0,1 18 0,0 0 0,-1 0 0,1 0 16,0 0-16,-1 0 0,1 0 0,0 0 0,-1 0 0,1 0 0,-1 0 0,1 0 15,0 0-15,88 0 0,-89 0 16,18 0-16,-17 0 0,17 0 0,-17 0 15,0 0-15,-1 0 0,1 0 0,0 0 0,-1 0 0,1 0 16,-1 0-16,1 0 0,0 0 0,-1 0 0,1 0 16,0 0-16,-1 0 0,1 0 0,53 0 15,-54 0-15,1 0 0,-1 0 0,1 0 0,0 0 16,-1 0-16,1 0 0,0 0 0,-1 0 0,1 0 16,0 0-16,-1 0 0,1 0 0,-1 0 0,1 0 15,0 0-15,-1 0 0,1 0 16,0 0-16,-1 0 15,1 0-15,0 0 16,-1 0-16,1 0 16,-1 0-16,1 0 15,0 0-15,-1 0 32,-17-18-32,18 18 0,0 0 15,-1 0 1,1 0-1,0 0 1</inkml:trace>
  <inkml:trace contextRef="#ctx0" brushRef="#br0" timeOffset="5120.22">7743 5221 0,'18'0'16,"0"0"-1,-1 0-15,1 0 0,0 0 0,-1 0 0,160-18 31,-142 18-31,-17 0 0,35 0 0,-36 0 0,36 0 0,-35 0 16,17 0-16,-17 0 0,-1 0 0,1 0 0,17 0 0,-17 0 0,-1 0 0,1 0 0,0 0 0,35 0 16,-18 0-16,-17 0 0,-1 0 0,1 0 0,0 0 0,-1 0 0,1 0 0,-1 0 0,1 0 0,17 0 0,-17 0 0,0 0 0,-1 0 0,301 0 15,-265 0 1,-36 0-16,89 0 0,-71 0 0,18 0 0,-17 0 16,-19 0-16,36 0 0,-35 0 0,17 0 0,-17 0 0,17 0 0,-17 0 0,17 0 0,-17 0 0,-1 0 0,1 0 0,-1 0 15,1 0-15,17 0 0,-17 0 0,0 0 0,-1 0 0,1 0 0,0 0 0,-1 0 0,1 0 0,0 0 0,17 0 0,-18 0 0,1 0 0,0 0 0,-1 0 0,1 0 16,0 0-16,-1 0 0,213 0 15,-213 0-15,1 0 0,52 0 0,-52 0 0,0 0 16,35 0-16,-36 0 0,1 0 0,0 0 0,-1 0 0,1 0 0,-1 0 0,1 0 16,0 0-16,-1 0 0,1 0 0,0 0 0,-1 0 0,1 0 0,0 0 0,-1 0 0,1 0 15,-1 0-15,1 0 0,0 0 0,-1 0 0,1 0 0,176 18 16,-159-18-16,-17 0 0,53 18 16,-36-18-16,35 0 0,-34 17 0,-19-17 0,19 0 0,-1 0 0,-18 0 0,1 0 15,0 0-15,-1 0 0,1 0 0,0 0 0,-1 0 0,19 0 0,-19 0 0,1 0 0,-1 0 0,1 0 0,0 0 0,-1 0 16,1 0-16,0 0 0,-1 0 0,1 0 0,0 0 0,-1 0 0,19 0 0,-19 0 0,18 0 0,124 0 15,-141 0-15,-1 0 16,54 0-16,-36 0 0,18 0 0,-35 0 0,-1 0 16,19 0-16,-19 0 0,1 0 0,0 0 0,-1 0 0,1 0 0,0 0 0,-1 0 0,1 0 0,0 0 15,-1 0-15,1 0 0,-1 0 0,1 0 0,0 0 0,-1 0 16,1 0-16,70 0 16,-70 0-16,17 0 0,-17 0 0,-1 0 0,1 0 0,0 0 15,-1 0-15,1 0 0,0 0 0,-1 0 0,1 0 0,-1 0 0,1 0 16,0 0-16,-1 0 0,1 0 0,0 0 0,-1 0 15,1 0-15,0 0 0,-1 0 0,19 0 16,-19 0-16,1 0 0,-1 0 16,1 0-16,0 0 0,-1 0 0,1 0 15,0 0-15,-1 0 0,1 0 0,0 0 0,-1 0 16,1 0-16,-1 0 0,1 0 0,35 0 16,-35 0-1,-1 0-15,1 0 0,0 0 0,-1 0 16,1 0-1,-1 0-15,1 0 16,0 0 0,-1 0-16,1 0 15,0 0-15,-1 0 16,1 0 0,0 0-16,-1 0 15,1 0 1,0 0-16,-1 0 15,1 0-15,-1 0 16,1 0 0,0 0-1,-1 0 1,1 0 0,0 0-1,-1 0 1,1 0-16,0 0 0,-1 0 15,1 0-15,-1 0 0,1 0 16,0 0-16,-1 0 0,1 0 0,0 0 16,-1 0-16,54 0 15,-54 0-15,19 0 0,-19 0 16,1 0-16,0 0 0,-1 0 0,1 0 0,0 0 16,-1 0-16,1 0 0,0 0 0,-1 0 0,1 0 15,-1 0-15,1 0 0,53 0 16,-54 0-16,19 0 15,-19 0-15,1 0 0,-1 0 0,1 0 0,0 0 16,-1 0-16,1 0 0,0 0 0,-1 0 0,1 0 16,0 0-16,-1 0 0,1 0 0,-1 0 0,72 0 15,-72 0-15,1 0 0,0 0 16,35 0-16,-18 0 0,-18 0 0,1 0 0,0 0 0,-1 0 0,1 0 16,0 0-16,-1 0 0,1 0 0,0 0 0,-1 0 0,1 0 0,-1 0 15,1 0-15,0 0 0,-1 0 0,1 0 0,0 0 16,52 0-16,-35 0 0,-17 0 15,0 0-15,17 0 0,-17 0 0,-1 0 0,1 0 16,0 0-16,-1 0 0,1 0 0,0 0 0,-1 0 16,54 0-16,-54 0 0,1 0 15,105 0 1,-105 0-16,0 0 0,35 0 16,-18 0-16,0 0 0,0 0 0,-17 0 0,0 0 15,-1 0-15,1 0 0,0 0 0,-1 0 0,1 0 16,0-17-16,-1 17 0,1 0 0,52 0 15,-52 0-15,0 0 0,17 0 16,-17 0-16,-1 0 0,1 0 0,0 0 0,-1-18 16,1 18-16,-1 0 0,1 0 0,0 0 0,-1 0 15,1 0-15,0 0 0,-1 0 0,19 0 16,-19 0-16,1 0 16,-1 0-16,1 0 0,0 0 0,-1 0 15,1 0-15,0 0 0,-1 0 16,1 0-16,0 0 0,-1 0 15,1 0-15,0 0 0,17 0 16,-18 0-16,1 0 16,0 0-16,-1 0 0,1 0 15,0 0 1</inkml:trace>
  <inkml:trace contextRef="#ctx0" brushRef="#br0" timeOffset="46982.13">20514 9296 0,'18'0'31,"-1"-18"-31,1 18 16,0 0-16,17 0 0,-17 0 0,87 0 15,-69 0-15,52 0 0,-71 0 0,54 0 16,-36 0-16,-17 0 0,17 0 0,0 0 0,1 0 0,-1 0 0,-17 0 0,-1 0 0,19 0 0,-1 0 0,-17 0 0,-1 0 0,18 0 0,548 0 31,-495 0-31,106 0 0,-124 0 0,-17 0 16,71 0-16,-89 0 0,0 0 0,1 0 0,-1 0 0,0 0 0,-17 0 0,35 0 0,-36 0 0,19 0 0,-1 0 0,-18 0 0,36-18 16,-17 18-16,-1 0 0,-17 0 0,17 0 0,0-17 0,18 17 0,-18 0 0,-17 0 0,17 0 0,1 0 0,16 0 0,-16 0 0,-19 0 0,19 0 0,-1-18 0,0 18 15,0 0-15,1-17 0,-1 17 0,-17 0 0,405-18 16,-370 18-16,53 0 0,-89 0 0,54 0 15,-36 0-15,0 0 0,-17 0 0,0 0 0,-1 0 0,1 0 0,0 0 0,-1 0 16,1 0-16,0 0 0,-1 0 0,1 0 0,0 0 0,-1 0 0,1 0 16,-1 0-16,1 0 0,0 0 0,-1 0 0,54 0 15,-71-18-15,18 18 0,34 0 16,-34 0-16,0 0 0,-1 0 0,1 0 0,0 0 0,-1 0 16,1 0-16,0 0 0,-1 0 0,1 0 15,-1 0-15,1 0 0,0 0 0,-1 0 0,1 0 16,35 0-16,-35 0 15,17 0-15,-17 0 0,-1 0 0,1 0 16,-1 0-16,1 0 0,0 0 16,-18-17-16,17 17 0,1 0 15,0 0 32,-1 0 0,1 0 78</inkml:trace>
  <inkml:trace contextRef="#ctx0" brushRef="#br0" timeOffset="52957.88">25294 9155 0,'18'0'47,"-1"0"-32,1 0-15,0 0 0,-1 0 16,1 0-16,53 0 15,-36 0-15,0 0 16,-17 0-16,-1 0 0,1 0 0,0 0 0,-1 0 16,1 0-16,0 0 0,-1 0 0,1 0 15,0 0-15,-1 0 0,1 0 0,-1 0 16,1 0-16,0 0 0,-1 0 16,1 0-16,0 0 15,-1 0 1</inkml:trace>
</inkml:ink>
</file>

<file path=ppt/ink/ink1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33:34.432"/>
    </inkml:context>
    <inkml:brush xml:id="br0">
      <inkml:brushProperty name="width" value="0.05292" units="cm"/>
      <inkml:brushProperty name="height" value="0.05292" units="cm"/>
      <inkml:brushProperty name="color" value="#FF0000"/>
    </inkml:brush>
  </inkml:definitions>
  <inkml:trace contextRef="#ctx0" brushRef="#br0">6279 4374 0,'18'0'31,"0"0"-16,17-17 1,-17-1-16,-1 18 0,36 0 31,-35 0-31,-1 0 0,1 0 16,0 0-16,-1 0 0,1 0 0,0 0 16,-1 0-16,1 0 0,0 0 15,-1 0-15,1 0 0,-18 18 16,18-18-16,-1 0 0,-17 17 0,18-17 0,-1 0 15,-17 18-15,18-18 0,-18 18 0,18-18 0,-1 17 16,1-17-16,-18 18 0,0 0 16,18-18-16,-18 17 0,35 19 15,-17-19-15,-18 1 0,17-1 16,-17 1-16,0 0 0,0-1 16,0 1-16,0 0 0,18-18 0,-18 17 0,0 1 15,0 0-15,0-1 16,0 1-16,0 0 0,0-1 0,0 1 15,0-1-15,0 1 0,0 0 16,0-1-16,0 1 16,0 0-16,0-1 0,0 1 15,-18-18-15,1 53 16,17-36-16,0 1 0,-18-18 16,18 35-16,-18-35 0,18 18 0,0 0 0,-17-1 15,17 1-15,-18-18 16,18 18-16,-18-18 0,18 17 15,-17-17 1,-1 0-16,0 0 16,1 0-16,-1 0 0,1 0 15,-1 0-15,0 0 0,-17 0 16,17 0 0,1 0-16,-1 0 15,0 0-15,1 0 16,-1 0-16,0 0 15,18-17-15,-17 17 0,-36-18 16,35 18-16,1-18 16,-1 18-16,0 0 0,18-17 0,-17 17 0,17-18 15,-18 18-15,18-18 16,-18 18-16,18-17 16,-17 17-16,17-18 0,0 0 15,-18 18-15,18-17 0,-17 17 0,17-18 16,-18 18-16,18-17 15,-18 17-15,18-18 0,-17 0 16,17 1 0,-18 17-16,18-18 0,0 0 15,-18 18 1,18-17-16,0-1 0,-17 18 16,17-18-1,0 1 1,0-1-1,0 1 1,0-1-16,0 0 0,0 1 16,0-1-1,0 0 1,17 18-16,-17-17 0,0-1 16,18 18-16,0-18 15,-18 1-15,0-1 0,17 0 16,1 18-16,-18-17 0,18 17 15,-18-18-15,0 1 16,17 17-16,-17-18 0,35 0 16,-35 1-16,18 17 15,-18-18-15,18 18 0,-18-18 0,17 18 0,-17-17 0,18 17 16,-18-18-16,18 18 0,-18-18 16,17 18-16,-17-17 0,18 17 0,17-35 15,-35 17 1,18 18-16,-18-18 0,17 18 15,1 0 17,0 0-17</inkml:trace>
</inkml:ink>
</file>

<file path=ppt/ink/ink1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35:43.791"/>
    </inkml:context>
    <inkml:brush xml:id="br0">
      <inkml:brushProperty name="width" value="0.05292" units="cm"/>
      <inkml:brushProperty name="height" value="0.05292" units="cm"/>
      <inkml:brushProperty name="color" value="#FF0000"/>
    </inkml:brush>
  </inkml:definitions>
  <inkml:trace contextRef="#ctx0" brushRef="#br0">7161 4586 0,'18'0'31,"0"0"-15,-1 0 0,1 0-16,0 0 0,87 0 15,-87 0-15,17 0 16,-17 0-16,70 0 0,-70 0 15,35 0-15,-36 0 0,19 0 0,-19 0 0,1 0 0,0 0 0,-1 0 0,1 0 0,-1 0 0,1 0 16,0 0-16,-1 0 0,1 0 0,0 0 0,-1 0 0,1 0 0,0 0 0,193 0 16,-175 0-16,16 0 15,-34 0-15,17 0 0,-17 0 0,53 0 0,-54 0 0,1 0 16,-1 0-16,1 0 0,0 0 0,-1 0 0,19 0 0,-19 0 0,1 0 0,17 0 0,-17 0 0,0 0 16,-1 0-16,1 0 0,17 0 0,-17 0 0,-1 0 0,1 0 0,0 0 0,-1 0 0,19 0 0,-19 0 0,212 0 15,-211 0-15,35 0 16,53 0-16,-88 0 0,17 0 0,-18 0 0,19 0 0,17 0 15,-36 0-15,19 0 0,-19 0 0,1 0 0,-1 0 0,1 0 0,0 0 0,-1 0 0,1 0 0,17 0 0,-17 0 16,0 0-16,-1 0 0,1 0 0,-1 0 0,19 0 0,-19 0 0,1 0 0,0 0 0,-1 0 0,1 0 0,0 0 0,-1 0 0,-17 18 16,177-18-1,-160 0-15,1 0 0,17 0 0,-17 0 0,17 0 0,-17 0 16,-1 0-16,1 0 0,0 0 0,-1 0 0,1 0 0,0 0 0,-1 0 16,1 0-16,-1 0 0,1 0 0,0 0 0,-1 0 0,1 0 0,0 0 0,-1 0 15,1 0-15,0 0 0,-1 0 0,1 0 0,105 0 16,-105 0-16,35 0 15,-35 0-15,-1 0 0,1 0 0,-1 0 0,1 0 0,0 0 0,-1 0 0,1 0 16,0 0-16,-1 0 0,1 0 0,0 0 0,-1 0 0,1 0 16,52-18-16,-52 18 15,0 0-15,17 0 0,-17 0 0,17 0 16,-17 0-16,-1 0 0,1 0 0,-1 0 16,1 0-16,0 0 0,-1 0 0,1 0 0,0 0 15,-1 0-15,1 0 0,0 0 0,-1 0 0,1 0 16,-1 0-16,19 0 0,-19 0 15,19 0-15,-19 0 0,1 0 16,0 0-16,-1 0 0,1 0 16,-1 0-16,1 0 15,0 0-15,-1 0 0,1 0 16,0 0 0,-1 0-16,-17-18 0,18 18 15</inkml:trace>
  <inkml:trace contextRef="#ctx0" brushRef="#br0" timeOffset="8694.48">5838 6791 0,'18'0'16,"0"0"-16,-1 0 16,-17-18-16,159 18 15,-124 0-15,18 0 0,71 0 16,-107 0-16,1 0 0,35 0 0,-18 0 0,1 0 0,-19 0 16,1 0-16,-1 0 0,1 0 0,0 0 0,-1 0 0,19 0 0,175 0 15,-175 0 1,-19 0-16,36 0 0,-35 0 0,17 0 0,-17 0 0,35-17 15,-36 17-15,1 0 0,0 0 0,-1 0 0,1-18 0,-1 18 0,1 0 0,0 0 0,-1 0 16,19 0-16,-19 0 0,1 0 0,0 0 0,-1 0 0,1 0 16,0 0-16,70-18 15,-71 18-15,1 0 0,0 0 0,-1 0 0,1 0 0,0 0 0,-1 0 16,1 0-16,-1 0 0,1 0 0,0 0 0,-1 0 16,1 0-16,0 0 0,-1 0 0,1 0 0,0 0 15,17-17-15,-18 17 0,19 0 16,-19 0-16,1 0 0,0 0 0,-1 0 15,1 0-15,0 0 0,-1 0 0,1 0 16,0 0-16,-18-18 0,17 18 16,1 0-16,-1 0 0,1 0 15,0 0 1,-1 0-16,1 0 0,0 0 0,-1 0 16,1 0-16,0 0 0,-1 0 0,1 0 15,-1 0-15,1 0 0,-18-17 0,18 17 0,-1 0 16,1 0-1,0 0-15,-1 0 16</inkml:trace>
  <inkml:trace contextRef="#ctx0" brushRef="#br0" timeOffset="15485.95">14076 6897 0,'0'-18'32,"17"18"-32,54 0 15,-36 0-15,1-17 16,-19 17-16,1 0 0,0 0 0,-1 0 0,1 0 0,-1 0 15,1-18-15,0 18 0,17 0 0,-17 0 0,-1 0 0,1 0 0,0 0 16,-1 0-16,1 0 0,-1 0 0,1 0 0,0 0 0,-1 0 0,1 0 0,0 0 0,140-18 16,-140 18-16,17 0 0,18 0 15,-17 0-15,-19 0 0,36 0 0,-35 0 16,-1 0-16,1 0 0,0 0 0,-1 0 0,1 0 0,0 0 0,-1 0 0,1 0 16,-1 0-16,1 0 0,0 0 0,-1 0 0,1 0 0,0 0 0,-1 0 0,1 0 15,70 0 1,-53 0-16,1 0 0,-19 0 0,1-17 0,0 17 15,17 0-15,-17 0 0,-1 0 0,1 0 0,-1 0 0,1 0 0,0 0 0,-1 0 16,1 0-16,0 0 0,-1 0 0,1 0 0,0 0 0,-1 0 0,1 0 0,-1 0 16,1 0-16,0 0 0,70 0 15,-70 0-15,17 0 0,-18 0 0,1 0 16,0 0-16,-1 0 0,1 0 0,0 0 16,-1 0-16,1 0 0,0 0 0,-18-18 0,17 18 15,1 0-15,0 0 0,-1 0 0,36 0 16,-35 0-16,-1 0 15,1 0-15,0 0 0,-1 0 0,1 0 16,0 0-16,-1 0 0,1 0 0,-1 0 16,1 0-16,0 0 15,-1 0-15,19 0 16,-19 0-16,1 0 0,0 0 16,-1 0-16,1 0 15,-1 0-15,1 0 16,0 0-16,-1 0 15,1 0-15,0 0 16,-1 0 0,1 0-1,0 0-15,-1 0 16,1 0 0,0 0-1,-1 0-15,1 0 16,-1 0 15,1 0 0,0 0-15,-1 0-16,1 0 16,0 0-1,-1 0 1,1 0-1,0 0 1,-1 0-16,1 0 16,17 0-16,0 0 15,-17 0-15,0 0 0,-1 0 16,1 0-16,0 0 0,-1 0 16,1 0-1</inkml:trace>
  <inkml:trace contextRef="#ctx0" brushRef="#br0" timeOffset="20100.3">21555 6897 0,'17'0'0,"-17"-18"32,18 18-32,0 0 0,176-17 31,-177 17-31,1 0 0,53 0 0,87 0 16,-122 0-16,-19 0 0,36-18 0,-18 18 0,-17 0 0,17 0 0,-17 0 0,0 0 15,17 0-15,-18 0 0,1 0 0,0 0 0,-1 0 0,1 0 0,17 0 0,-17 0 0,0 0 0,-1 0 0,19 0 0,193 0 31,-176 0-31,35 0 0,-70 0 16,17 0-16,-18 0 0,-17-18 0,18 18 0,0 0 0,-1 0 0,1 0 0,0 0 0,-1 0 0,1 0 0,0 0 16,-1 0-16,1 0 0,0 0 0,-1 0 0,1 0 15,-1 0-15,1 0 0,17 0 16,-17 0-16,0 0 0,-1 0 16,1 0-16,-18-17 0,18 17 0,-1 0 15,1 0 1,-1 0-16,1 0 15,0 0 17</inkml:trace>
  <inkml:trace contextRef="#ctx0" brushRef="#br0" timeOffset="42964.61">1764 4551 0,'18'0'15,"-1"0"-15,1 0 16,52 0-1,-34 0-15,69 0 0,-87 0 16,17 0-16,1 0 0,-1 0 0,-17 0 0,17 0 0,18 0 0,-36 0 16,1 0-16,0 0 0,17 0 0,0 0 0,18 0 0,-35 0 0,-1-18 0,19 18 0,193 0 15,-176 0 1,35 0-16,-70 0 0,17 0 0,-17 0 0,-1 0 0,1 0 0,0 0 16,-1 0-16,1 0 0,0 0 0,-1 0 0,1 0 0,-1 0 0,1 0 15,0 0-15,17 0 0,-17 0 0,-1 0 0,1 0 0,0 0 0,-1 0 16,1 0-16,88 18 0,-71-18 15,18 0-15,-35 0 0,-1 0 0,1 0 0,-1 0 16,1 0-16,0 0 0,-1 0 0,1 0 0,0 0 0,-1 0 0,-17 17 16,18-17-16,0 0 0,-1 0 0,1 0 0,-1 0 0,1 0 15,0 0-15,-1 0 0,1 0 16,0 0-16,-18 18 31,17-18-15</inkml:trace>
  <inkml:trace contextRef="#ctx0" brushRef="#br0" timeOffset="-6444.02">6103 4621 0,'18'0'47,"-1"0"-47,1 0 0,0 0 0,-1 0 0,19 0 16,-19 0-16,1 0 0,-1 0 0,1 0 0,0 0 0,-1 0 0,1 0 0,17 0 0,-17 0 0,17 0 16,-17 0-16,17 0 0,247 0 15,-246 0-15,-19 0 0,54 0 0,-36 0 0,-17 0 16,35 0-16,-36 0 0,19 0 0,-19 0 0,1 0 0,-1 0 0,1 0 0,0 0 0,-1 0 0,1 0 15,0 0-15,-1 0 0,19 0 0,-19 0 0,160-17 16,-124 17-16,-36 0 0,54 0 16,-54-18-16,1 18 0,0 0 0,17 0 0,-17 0 0,-1 0 0,1 0 15,-1 0-15,1 0 0,0 0 0,-1 0 0,1 0 16,0 0-16,-1 0 0,1 0 0,0 0 16,-1 0-16,1 0 0,35 0 15,-36 0-15,1 0 0,0 0 0,-1 0 0,1 0 0,0 0 16,-1 0-16,1 0 0,0 0 0,-1 0 0,1 0 15,-1 0-15,1 0 0,0 0 0,-1 0 16,1 0 0</inkml:trace>
</inkml:ink>
</file>

<file path=ppt/ink/ink1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36:37.991"/>
    </inkml:context>
    <inkml:brush xml:id="br0">
      <inkml:brushProperty name="width" value="0.05292" units="cm"/>
      <inkml:brushProperty name="height" value="0.05292" units="cm"/>
      <inkml:brushProperty name="color" value="#FF0000"/>
    </inkml:brush>
  </inkml:definitions>
  <inkml:trace contextRef="#ctx0" brushRef="#br0">5891 4269 0,'0'-18'31,"18"18"-15,0 0-16,-1 0 0,1 0 16,0 0-16,-1 0 0,1 0 0,0 0 0,-18-18 0,17 18 0,160 0 15,-142 0 1,-18 0-16,36-17 0,-35 17 0,17 0 0,-17 0 0,17 0 16,0 0-16,-17 0 0,0 0 0,-1 0 0,1 0 0,0 0 0,-1 0 0,1 0 0,0 0 15,-1 0-15,1 0 0,0 0 0,-1 0 0,1 0 0,-1 0 0,1 0 0,0 0 0,-1 0 16,72 0-1,-72 0-15,1 0 0,17 0 0,-17 0 16,-1 0-16,1 0 0,0 0 0,-18-18 16,17 18-16,1 0 0,0 0 0,-1 0 15,1 0-15,-1 0 0,1 0 16,0 0-16,-1 0 0,1 0 16,0 0-16,-1 0 15,1 0-15,0 0 31</inkml:trace>
  <inkml:trace contextRef="#ctx0" brushRef="#br0" timeOffset="1299.36">4921 4286 0,'18'0'32,"0"0"-17,-1 0-15,18 0 0,-17 0 0,0-17 0,-1 17 16,160-18 0,-142 18-16,-17 0 0,70 0 0,-53 0 15,53 0-15,-70 0 0,17 0 0,-17 0 0,0 0 0,-1 0 0,1 0 16,-1 0-16,1 0 0,17 0 0,-17 0 0,0 0 0,-1 0 0,1 0 0,0 0 0,-1 0 15,1 0-15,-1 0 0,178 0 16,-160 0-16,-18 0 0,72 0 0,-72 0 0,1 0 0,35 0 16,-18 0-16,-17 0 0,-1 0 0,1 0 0,0 0 0,-1 0 0,1 0 0,0 0 0,-1 0 15,1 0-15,-1 0 0,1 0 0,0 0 0,-1 0 0,1 0 0,0 0 16,-1 0-16,1 0 0,0 0 0,-1 0 0,36 0 16,-35 0-1,17 0-15,-17 0 0,-1 0 0,1 0 0,0 0 16,-1 0-16,1 0 0,0 0 0,-1 0 0,1 0 15,-1 18-15,1-18 0,0 0 0,-1 0 0,1 0 0,35 0 16,-35 0-16,-1 0 16,1 0-16,-1 0 0,1 0 15,0 0 1,-1 0-16,-17 17 94</inkml:trace>
  <inkml:trace contextRef="#ctx0" brushRef="#br0" timeOffset="7060.29">14023 4163 0,'0'-18'31,"18"18"-15,-1 0-16,1 0 16,35 0-16,-36 0 15,19 0-15,34 0 0,-52 0 0,0 0 16,17 0-16,-18 0 0,1 0 0,0 0 0,-1 0 0,1 0 15,0 0-15,-1 0 0,1 0 0,0 0 0,-1 0 0,1 0 0,-1 0 0,1 0 16,123 0 0,-123 0-16,17 0 0,18 0 0,-35 0 0,-1 0 15,1 0-15,0 0 0,-1 0 0,1 0 0,0 0 0,-1 0 0,1 0 0,-1 0 0,1 0 0,0 0 16,-1 0-16,1 0 0,0 0 0,-1 0 0,19 0 0,-19 0 16,1 0-16,-1 0 0,72 0 15,-72 0-15,19 0 0,-19 0 0,1 0 16,-1 0-16,1 0 0,0 0 0,-1 0 0,1 0 15,0 0-15,-1 0 0,1 0 0,0 0 0,-1 0 0,1 0 16,0 0-16,-1 0 0,1 0 0,35 0 16,-36 0-16,19 0 15,-19 0-15,1 0 0,0 0 16,-1 0-16,1 0 0,-1 0 0,1 0 16,0 0-16,-1 0 0,1 0 15,0 0-15,17 0 0,-17 0 16,-1 0-16,1 0 0,-1 0 0,1 0 0,0 0 15,-1 0-15,1 0 0,0 0 0,-1 0 16,1 0-16,0 0 0,-1 0 16,1 0-16,0 0 0,-1 0 15,1 0-15,-1 0 0,1 0 0,0 0 16,-1 0-16,1 0 16,0 0-16,-1 0 0,1 0 15,0 0-15,-1 0 31,1 0 1</inkml:trace>
  <inkml:trace contextRef="#ctx0" brushRef="#br0" timeOffset="11972.47">27552 4251 0,'18'0'31,"-1"0"-15,1 0-16,0 0 0,-1 0 0,54 0 16,-54 0-16,1 0 0,0 0 0,-1 0 0,1 0 15,0 0-15,-1 0 0,1 0 0,-1 0 0,1 0 0,0 0 0,-1 0 0,1 0 0,123 0 16,-123 0 0,17 0-16,0 0 0,-17 0 0,0 0 0,-1 0 15,19 0-15,-19 0 0,1 0 0,-1 0 0,1 0 0,0 0 0,-1 0 16,1 0-16,0 0 0,-1 0 0,1 0 0,0 0 0,-1 0 0,1 0 0,-1 0 15,1 0-15,0 0 0,123 0 16,-141-18-16,17 18 0,36 0 0,-35 0 16,0 0-16,17-17 0,-17 17 0,-1 0 0,1 0 15,0 0-15,-1 0 0,1 0 0,-1 0 16,1 0-16,0 0 0,-1 0 0,36 0 16,-35 0-16,0 0 15,-1 0-15,1 0 0,-1 0 0,1 0 16,0 0-16,-1 0 0,1 0 15,0 0-15,-1 0 16,1 0-16,0-18 16,-1 18-1,1 0-15,-1 0 16,1 0 15,0 0 188,-1 0-219,1 0 16,0 0-16,-1 0 0,1 0 15,0 0-15,-1 0 0,54 0 16,-54 0-16,1 0 0,0 0 0,35 0 15,-36 0-15,1 18 0,17-18 0,-17 0 16,-1 17-16,1-17 0,0 0 0,-1 0 0,1 0 0,0 0 0,-1 0 16,1 0-16,0 0 0,34 18 15,-34-18-15,17 0 16,-17 0-16,0 0 0,-1 0 0,1 0 16,0 0-16,-1 0 0,1 0 15,0 0-15,-1 0 16,1 0-16,-1 0 15,1 0-15,0 0 0,-1 0 16,1 0-16,0 0 0,-1 0 0,1 0 0,0 0 0,-1 0 16,1 0-16,-1 0 0,1 0 0,0 0 0,-1 0 15,36 0-15,-35 0 16,0 0-16,-1 0 16,1 0 15</inkml:trace>
  <inkml:trace contextRef="#ctx0" brushRef="#br0" timeOffset="32084.52">29951 4269 0,'-18'0'16,"18"-18"-16,0 0 16,-17 18-16,17-17 0,0-1 0,0 0 0,0 1 15,0-1-15,0 1 0,-18 17 0,18-18 0,0-53 16,0 54-16,0-1 16,0 0-16,0-17 0,0 17 15,0 1-15,0-1 0,0 1 0,0-1 0,0 0 0,0 1 16,0-1-16,0 0 0,-18 18 0,18-17 0,0-1 0,0 0 0,0 1 15,0-1-15,0 1 0,-17-54 16,17 53-16,0 1 0,0-19 0,0 19 0,0-1 16,0 1-16,0-1 0,0 0 0,0 1 0,-18 17 0,18-18 15,0 0-15,0 1 0,0-1 0,0 0 16,0 1-16,-18 17 0,18-18 0,0-17 16,0 17-1,18 18 126,0 0-141,-1 0 0,1 0 15,0 0-15,-1 0 0,1 0 0,-1 0 0,1 0 16,0 0-16,-1 0 0,125 35 16,-125-35-16,18 0 0,18 18 15,-35-18-15,0 0 0,-1 0 0,1 0 0,0 0 16,-1 0-16,1 0 0,-18 18 0,17-18 0,1 0 0,0 0 0,-1 0 16,1 0-16,0 0 31,-1 0 0,-17 17 94,18-17-125,-18 18 16,18 17-16,-18-17 0,35 105 15,-18-123-15,-17 18 0,0 0 16,0-1-16,18 72 0,0-54 16,-1 0-16,-17-17 0,0 17 0,0-17 15,18-1-15,-18 1 0,0 0 0,18 52 16,-18-52-1,0-1-15,0 1 0,0 0 0,0-1 16,0 1-16,0 0 16,0-1-16,0 1 0,0 0 15,0-1 1,0 1 0,0-1-1,0 1 1,0 0-1,0-1-15,0 1 16,0 0 0,-18-18 171,0 0-187,1 0 16,17 17-16,-18-17 0,0 0 15,1 0-15,-1 0 16,1 0 0,-1 0-1,18 18 17,-18-18-17</inkml:trace>
  <inkml:trace contextRef="#ctx0" brushRef="#br0" timeOffset="35008.22">22878 4198 0,'0'-18'15,"17"18"16,1 0-31,0 0 0,-18-17 0,17 17 0,1 0 0,194 0 32,-177 0-32,35 0 0,54 0 0,-36 0 15,-35 0-15,-18 0 0,-17 0 0,-1 0 0,1 0 0,0 0 0,17 0 0,-17 0 16,17 0-16,-17 0 0,-1 0 0,19 0 0,-19 0 0,18 0 0,-17 0 0,0 0 0,-1 0 16,1 0-16,176 0 15,-176 0-15,-1 0 0,19 0 0,-19 0 0,18 0 16,-17 0-16,0 0 0,-1 0 0,1 0 0,0 0 0,-1 0 0,1 0 0,0 0 15,-1 0-15,1 0 0,0 0 0,-1 0 0,1 0 16,-1 0-16,1 0 0,0 0 0,35 17 16,-36-17-16,19 0 0,-19 0 15,1 18-15,-1-18 0,1 0 16,0 0-16,-1 0 16,1 0-16,0 0 0,-1 0 15,1 0 1</inkml:trace>
  <inkml:trace contextRef="#ctx0" brushRef="#br0" timeOffset="38867.91">4886 4921 0,'18'0'16,"-1"0"0,1 0-16,0 0 0,-1 0 0,1 0 15,105 0 1,-105 0-16,0 0 0,-1 0 0,54 0 0,-54 0 0,36 0 15,-35 0-15,17 0 0,-17 0 0,0 0 0,-1 0 0,1 0 0,-1 0 16,1 0-16,0 0 0,-1 0 0,1 0 0,0 0 0,-1 0 0,1 0 16,0 0-16,52 0 15,-52 0-15,-1 0 0,19 0 0,-19 0 0,1 0 16,0 0-16,-1 0 0,1 0 0,-1 0 16,1 0-16,0 0 0,-1 0 15,1 0-15,0 0 0,-1 0 0,1 0 16,0 0-16,-1 0 15,1 0-15,0 0 16,-1 0 0,1 0-1,-1 0 1,1 0 31</inkml:trace>
  <inkml:trace contextRef="#ctx0" brushRef="#br0" timeOffset="40827.24">9790 4939 0,'0'-18'31,"17"18"-15,1 0-16,0 0 0,-1 0 0,18 0 15,283 0 1,-300 0-16,34 0 0,1 0 0,159 0 15,-159 0-15,35 0 16,-53 0-16,1 0 0,-19 0 0,19 0 0,-19 0 0,1 0 0,0 0 16,-1 0-16,18 0 0,1 0 0,-19 0 0,142 0 15,-141 0-15,-1 0 0,36 0 16,-35 0-16,0 0 0,-1 0 16,1 0-16,0 0 15,-1 0-15,1 0 16,-1 0-1,1 0-15</inkml:trace>
  <inkml:trace contextRef="#ctx0" brushRef="#br0" timeOffset="51995.39">15328 4921 0,'18'0'47,"-1"0"-47,1 0 0,0 0 16,-1 0-16,1 0 0,0 0 0,-1 0 0,1 0 0,17 0 0,159-17 15,-194-1-15,18 18 0,0 0 16,52 0-16,-52 0 0,-1 0 0,1 0 0,0 0 0,-1 0 16,1 0-16,0 0 0,-1 0 0,1 0 0,-1 0 0,1 0 0,0 0 0,-1 0 15,1 0-15,0 0 0,-1 0 0,1 0 16,0 0-16,17 0 0,-17 0 16,-1 0-1,1 0 1,-1 0-1</inkml:trace>
  <inkml:trace contextRef="#ctx0" brushRef="#br0" timeOffset="54024.25">18468 4939 0,'18'0'31,"34"0"-31,-34-18 16,0 18-16,70 0 0,-70 0 15,52 0-15,-52 0 0,-1 0 0,19 0 0,-19 0 0,1 0 0,0 0 16,-1 0-16,1 0 0,0 0 0,211 0 16,-194 0-16,-17 18 15,52-18-15,-52 0 0,0 0 0,17 0 0,0 0 0,-17 0 16,-1 0-16,1 0 0,17 0 0,-17 0 0,0 0 0,-1 0 0,1 0 0,0 0 0,-1 0 0,1 0 0,-1 0 15,1 0-15,0 0 0,-1 0 0,1 0 0,0 0 0,-1 0 0,1 0 0,0 0 0,123 0 16,-124 0-16,36 0 16,-17 0-16,-19 0 0,1 0 15,-1 0-15,1 0 0,0 0 0,-1 0 0,1 0 16,0 0-16,-1 0 0,1 0 0,0 0 0,-1 0 16,1 0-16,35 0 15,-36 0-15,1 0 0,0 0 0,-1 0 0,1 0 16,0 0-16,-1 0 0,1 0 15,-1 0-15,1 0 0,0 0 16,-1 0-16,1 0 0,17 0 16,-17 0-16,0 0 15,-1 0-15,1 0 0,0 0 16,-1 0-16,1 0 16,-1 0-16,1 0 0,0 0 0,-1 0 15,1 0-15,0 0 16,-1 0-16,1 0 0,0 0 15,-1 0-15,1 0 16,-1 0-16,1 0 0,0 0 16,-1 0-16,1 0 15,0 0-15,-1 0 0,1 0 0,0 0 16,-1 0-16,1 0 0,-1 0 0,1 0 0,0 0 16,-1 0-16,1 0 0,0 0 0,-1 0 15,1 0-15,0 0 0,-1 0 16,1 0-16,0 0 15,-1 0-15,1 0 0,-1 0 16,1 0-16,0 0 0,-1 0 0,1 0 16,0 0-16,-1 0 0,1 0 15,0 0-15,-1 0 16,1 0-16,-1 0 0,1 0 0,0 0 16,-1 0-16,1 0 15,0 0-15,-1 0 0,1 0 0,0 0 16,17 0-1,-18 0-15,19 0 0,-19 0 16,1 0-16,0 0 0,-1 0 0,1 0 16,0 0-16,-18 18 0,17-18 15,1 0-15,0 0 0,-1 0 16,1 0-16,-1 0 16,1 0-16,0 0 31,-1 0 0,1 0-15</inkml:trace>
  <inkml:trace contextRef="#ctx0" brushRef="#br0" timeOffset="56635.79">22278 4992 0,'18'0'16,"-1"0"-16,-17-18 0,18 18 0,-1 0 15,1 0-15,0 0 0,-1 0 0,1-17 16,0 17-16,-1 0 0,1 0 0,0 0 16,-1 0-16,1 0 0,0 0 15,-1 0-15,1 0 16,-1 0-16,1 0 0,0 0 16</inkml:trace>
  <inkml:trace contextRef="#ctx0" brushRef="#br0" timeOffset="57403.33">22948 4957 0,'18'0'31,"-1"0"-15,1 0-16,0 0 0,-1 0 15,1 0-15,0 0 0,-1 0 0,1 0 16,0 0-16,52 17 0,-52-17 16,-1 0-16,19 0 0,-19 0 0,36 0 15,-35 0-15,0 0 0,-1 0 0,1 0 0,-18 18 0,17-18 16,1 0-16</inkml:trace>
  <inkml:trace contextRef="#ctx0" brushRef="#br0" timeOffset="62365.21">25418 5009 0,'17'0'31,"1"0"-16,0 0-15,-1 0 0,1 0 16,-1 0-16,1 0 0,-18-17 0,18 17 16,-1 0-16,1 0 0,0 0 0,-1 0 0,1 0 15,0 0-15,-1 0 0,1 0 16,0 0 0,-18-18-16,17 18 0,1 0 0,-1 0 15,1 0-15,0 0 0,-1 0 16,1 0-16,0 0 0,-1 0 0,1 0 15,-18-17-15,18 17 0,17 0 0,-18 0 0,1 0 16,17-18-16,-17 18 0,0 0 0,-1 0 0,1 0 16,0 0-16,-1 0 0,1 0 0,-1 0 15,1 0-15,0 0 0,-1 0 16,1 0 0,0 0-16,-1 0 0,1 0 15,0 0-15,-1 0 16,1 0-16,0 0 0,-1 0 15,1 0-15,-1 0 0,1 0 16,0 0-16,-1 0 0,1 0 16,0 0-16,-1 0 0,1 0 0,0 0 15,-1 0-15,1 0 0,-1 0 0,1 0 16,0 0-16,-1 0 0,1 0 0,0 0 16,-1 0-16,1 18 0,0-18 0,-1 0 15,1 0-15,-1 0 0,1 0 16,0 0-16,-1 0 0,1 0 0,0 0 15,-1 0-15,1 0 0,0 0 0,-1 0 0,1 0 0,0 0 16,-1 0-16,1 0 0,52 0 0,-52 0 16,17 0-16,-17 0 0,0 0 0,-1 0 0,1 0 0,-1 0 15,1 0-15,0 0 0,-1 0 0,1 0 16,0 0-16,-1 0 0,1 0 0,0 0 16,-1 0-16,1 0 0,-1 0 0,1 0 15,0 17-15,-1-17 0,1 0 16,0 0-16,17 0 0,-17 0 0,-1 0 0,1 0 15,0 0-15,-1 0 0,1 0 0,-1 0 0,1 0 16,0 0-16,-1 0 0,1 0 16,0 0-16,-1 0 0,1 0 0,0 0 15,34 0 1,-34 0-16,0 0 0,-1 0 0,1 0 0,0 0 16,-1 0-16,1 0 0,0 0 0,-1 0 15,1 0-15,-1 0 16,1 0-16,0 0 0,-1 0 0,1 0 15,0 0-15,-1 0 0,1 0 16,0 0-16,-1 0 0,1 0 0,0 0 16,-1 0-16,1 0 15,-1 0-15,1 0 16,0 0 0,-1 0-1,1 0-15,0 0 0,-1 0 16,1 0-16,0 0 15,-1 0-15,1 0 0,-1 0 16,1 0-16,0 0 16,-1 0-1,1 0-15,0 0 16,-1 0-16,1 0 16,0 0-1,-1 0 1,1 0-16,-1 0 0,1 0 15,0 0-15,-1 0 0,1 0 16,0 0-16,-1 0 16,1 0-16,0 0 15,-18-17-15,17 17 16,1 0 0,0 0-16,-1 0 15,1 0 1,-1 0-1,-17-18-15,18 18 16,0 0 15,-1 0 94,1 0-93,0 0-32,-1 0 0,1 0 15,17 0-15,-17 0 0,-1 0 0,1 0 16,0 0-16,-1 0 0,1 0 0,0 0 0,-1 0 15,1 0-15,0 0 0,-1 0 0,1 0 16,-1 0-16,1 0 0,0 0 16,-1 0-16,1 0 15,0 0 17,-1 0-17,1 0 1,0 0-1</inkml:trace>
  <inkml:trace contextRef="#ctx0" brushRef="#br0" timeOffset="64168.6">28981 4974 0,'-18'0'47,"18"-17"-31,0-1-16,0-17 15,-18-1-15,18 1 16,0 17-16,0 1 0,0-1 0,0 1 0,0-1 15,0 0-15,0 1 0,0-1 0,0 0 16,0 1-16,0-1 0,-17 18 16,17-18-16,0 1 15,0-1-15,0 0 16,0 1 0,-18 17 15,18-18-31,0 1 0,0-1 15,-17 18-15,-1 0 32,18-18 77,0 1-78,0-1-15,18 18 46,-1 0-46,1-18-16,-1 18 0,1 0 0,0 0 16,-1-17-16,1 17 0,70-18 15,-70 18-15,-1 0 0,19 0 0,-19 0 0,1 0 16,0 0-16,-1 0 0,1-18 0,0 18 16,-1 0-16,1 0 0,-1 0 0,-17-17 0,18 17 15,0 0-15,-1 0 0,1 0 16,0 0-1,-1 0 17,-17 17 124,0 1-140,0 0-16,0-1 0,0 1 15,0 0-15,0-1 0,0 1 0,0 0 16,0-1-16,0 1 0,0-1 0,0 1 15,0 0-15,0-1 0,0 1 16,0 0-16,0-1 16,0 1-16,0 0 15,0-1-15,0 1 0,0 0 16,0-1 0,0 1-16,0-1 15,0 1 16</inkml:trace>
  <inkml:trace contextRef="#ctx0" brushRef="#br0" timeOffset="68339.53">2999 5680 0,'17'0'16,"1"0"-1,35-18-15,-36 18 0,19 0 16,-19 0-16,72 0 16,-37 0-16,-16 0 0,-19 0 0,19 0 0,-19 0 0,1 0 0,0 0 15,-1 0-15,1 0 0,17 0 0,-17 0 0,-1 0 0,1 0 0,0 0 0,-1 0 0,1 0 0,0 0 0,-1 0 16,1 0-16,0 0 0,140 0 16,-140 0-16,17 0 0,18 0 0,-35 0 0,17 0 15,-17 0-15,-1 0 0,1 0 0,0 0 0,-1 0 0,1 0 0,0 0 16,-1 0-16,1 0 0,-1 0 0,1 0 0,0 0 0,-1 0 0,1 0 0,0 0 15,17 0-15,-17 0 0,-1 0 0,71 0 16,-70 0-16,0 0 0,17 0 0,-17 0 0,-1 0 0,18 0 16,-17 0-16,0 0 0,-1 0 0,1 0 0,0 0 0,-1 0 0,1 0 0,0 0 0,-1 0 0,1 0 15,0 0-15,-1 0 0,1 0 0,-1 0 0,1 0 0,0 0 16,-1 0-16,1 0 0,0 0 16,-1 0-16,1 0 15,0 0-15,-1 0 0,1 0 0,-1 0 16,1 0-16,0 0 15,-1 0-15,1 0 0,0 0 16,-1 0-16,1 0 16,0 0-16,-1 0 15,1 0 1,-1 0 0,1 0-16</inkml:trace>
  <inkml:trace contextRef="#ctx0" brushRef="#br0" timeOffset="72434.91">12083 5768 0,'17'0'31,"1"0"-31,0 0 16,-1 0-16,1 0 0,-18-18 0,17 18 0,1 0 0,0 0 0,-1 0 0,1 0 15,0 0-15,-1 0 0,1 0 0,0 0 0,-1 0 0,-17-17 0,18 17 0,0 0 0,-1 0 16,1 0-16,-1 0 0,1 0 0,88 0 16,-88 0-16,-1 0 0,18 0 0,-17 0 15,0 0-15,-1 0 0,1 0 0,0 0 0,-1 0 0,1 0 0,0 0 16,-1 0-16,1 0 0,-1 0 0,1 0 0,0 0 0,-1 0 0,1 0 0,0 0 0,-1 0 15,1 0-15,0 0 0,-1 0 0,1 0 0,0 0 0,-1 0 0,1 0 0,70 0 16,-70 0-16,-1 0 0,1 0 0,17 0 0,-17 0 16,35 0-16,-36 0 0,1 0 0,0 0 0,17 0 0,-17 0 15,-1 0-15,1 0 0,-1 0 0,1 0 0,0 0 0,-1 0 0,1 0 0,0 0 16,-1 0-16,1 0 0,0 0 0,-1 0 0,1 0 16,0 0-16,-1 0 0,1 0 15,-1 0-15,1 0 16,0 0-16,-1 0 0,1 0 0,0 0 15,-1 0-15,1 0 0,0 0 16,-1 0-16,1 0 0,-1 0 16,1 0-16,0 0 31,-1 0 16</inkml:trace>
  <inkml:trace contextRef="#ctx0" brushRef="#br0" timeOffset="85192.45">20126 5891 0,'18'0'31,"-1"0"-31,1 0 0,0 0 0,-1 0 16,1 0-16,-1 0 0,-17-17 0,194 17 15,-158 0-15,-19 0 16,72-18-16,-72 18 0,1 0 0,0 0 16,17 0-16,-18 0 0,1 0 0,0 0 0,-1 0 0,1 0 0,0 0 15,-1 0-15,1 0 0,0 0 0,-1 0 0,71-18 16,-70 18-16,35 0 16,-35 0-16,17 0 0,-18 0 0,1 0 0,0 0 0,-1 0 0,1 0 15,0 0-15,-1 0 0,1 0 0,0 0 0,-1 0 0,1 0 16,0 0-16,-1 0 0,1 0 0,-1 0 0,1 0 0,17 0 15,1 0-15,-19 0 16,1 0-16,0 0 0,-1 0 0,1 0 16,-1 0-16,1 0 15,0 0-15,-1 0 0,1 0 16,0 0-16,-1 0 16,1 0-16,0 0 15,-1 0 1</inkml:trace>
  <inkml:trace contextRef="#ctx0" brushRef="#br0" timeOffset="90835.73">27940 5697 0,'18'0'16,"-1"0"-16,1 0 15,0 0-15,34 0 16,-34 0-16,0 0 0,-1 0 0,1 0 16,0 0-16,-1 0 0,1 0 0,0 0 0,-1 0 0,1 0 0,0 0 15,-1 0-15,1 0 0,-1 0 0,1 0 0,0 0 0,-1 0 0,1 0 16,0 0-16,-1 0 0,54 0 16,-54 0-16,1 0 0,0 0 0,17 0 15,-17 0-15,-1 0 0,-17 18 0,18-18 0,0 0 0,-1 0 0,1 0 16,-1 0-16,1 0 0,0 0 0,-1 0 0,1 0 0,0 0 0,-1 0 15,1 0-15,0 0 0,-1 0 0,1 0 0,52 0 16,-52 0-16,0 0 16,-1 0-16,1 0 0,-18 18 0,35-18 15,-17 0-15,0 0 0,-1 0 0,1 0 16,-1 0-16,1 0 0,0 0 0,-1 0 16,19 0-16,-19 0 15,1 0-15,0 0 0,-1 0 16,1 0-16,-1 0 0,1 0 0,0 0 15,-1 0-15,1 0 0,0 0 16,-1 0-16,1 0 0,0 0 16,-1 0-16,1 0 0,0 0 0,-1 0 15,1 0-15,-1 0 0,1 0 16,0 0 0,-1 0-16,1 0 15,0 0-15,-1 0 16,1 0-1,0 0 1,-1 0 0,1 0 15,-1 0 0,1 0 0,0 0-15,-1 0 0,1 0-16,0 0 15,-1 0-15,1 0 16,0 0-16,-1 0 16,1 0-16,-1 0 15,1 0 1,0 0-1,-1 0-15,1 0 16,0 0 0,-1 0-1,1 0 1,0 0 0,-1 0-1</inkml:trace>
  <inkml:trace contextRef="#ctx0" brushRef="#br0" timeOffset="105580.04">19068 6473 0,'0'-17'32,"17"17"-32,1 0 0,0-18 15,-1 18-15,18 0 0,-17 0 0,0 0 0,-1 0 0,1 0 0,0 0 16,-1 0-16,19-17 0,-19 17 0,1 0 0,0 0 0,-1 0 0,1 0 0,-1 0 0,19 0 16,-19 0-16,1 0 0,0 0 0,-1 0 0,1 0 0,0 0 0,193 0 15,-193 0-15,17 0 0,18 0 16,-35 0-16,-1 0 0,19 0 0,-1 0 0,18 0 0,-18 0 0,-17 0 15,-1 0-15,1 0 0,0 0 0,-1 0 0,1 0 0,17 0 0,-17 0 0,-1 0 0,1 0 0,0-18 0,-1 18 0,1 0 0,0 0 16,-1 0-16,1 0 0,0 0 0,-1 0 0,-17-18 0,18 18 0,-1 0 0,1 0 0,0 0 0,52 0 16,-52 0-1,-18-17 1,18 17-16,-1 0 0,1 0 16,0 0-16,-1 0 15,1 0-15,-1 0 16,1 0-1</inkml:trace>
  <inkml:trace contextRef="#ctx0" brushRef="#br0" timeOffset="193119.48">11483 5098 0,'-18'0'15,"18"-18"17,0 0-32,0 1 0,0-1 0,0 0 15,0 1-15,0-1 0,0 1 0,0-1 0,0 0 0,0 1 0,0-1 16,0 0-16,18 18 0,-18-123 16,0 105-16,0 1 0,18-19 0,-18 19 0,0-19 15,0 19-15,0-1 0,0 0 0,0 1 0,0-1 0,0 1 0,0-1 16,0 0-16,0 1 0,0-1 0,0 0 0,0 1 0,0-1 0,0 0 15,0 1-15,0-1 0,0 1 0,0-1 0,0-17 16,0 17-16,0 0 16,0 1 15,-18 17 94,0 0-109,1 0-16,-1 0 0,-88 0 15,89 0-15,-19 0 16,19 0-16,-1 0 0,0 0 0,1 0 0,-1 0 15,0 0-15,1 0 0,-1 0 0,1 0 0,-1 0 16,0 0-16,1 0 0,-1 0 0,0 0 0,1 0 0,-54 0 16,53 0-16,-34 0 15,34 0-15,0 0 0,1 0 0,-1 0 0,0 0 16,1 0-16,-1 0 0,0 0 0,1 0 0,-1 0 0,1 0 0,-1 0 0,0 0 16,1 0-16,-1 0 0,0 0 0,1 0 0,-1 0 0,0 0 0,1 0 15,-1 0-15,-70 0 16,70 0-16,-17 0 0,17 0 0,1 0 0,-1 0 15,0 0-15,1 0 0,-1 0 0,1 0 0,-1 0 0,0 0 16,1 0-16,-1 0 0,0 0 0,1 0 0,-1 0 16,0 0-16,1 0 0,-71 0 15,70 0-15,-35 0 0,35 0 0,1 0 16,-1 0-16,1 0 0,-1 0 0,0 0 0,1 0 16,-1 0-16,0 0 0,1 0 0,-1 0 15,0 0-15,1 0 16,-1 0 62,0 0-47,1 0 32,17 17-32,0 1-31,-18 17 16,1-17-16,17 0 0,0-1 0,0 1 0,-18-1 15,18 1-15,0 0 0,-18-18 0,18 17 0,0 1 0,-17 0 0,17-1 0,0 1 16,0 0-16,-18-1 0,18 1 0,0-1 0,-35 54 15,35-53-15,0-1 0,-18 1 16,18 0-16,0-1 0,-18 19 0,18-19 16,0 1-16,-17-18 0,17 17 0,0 1 0,0 0 15,-18-18-15,18 17 16,0 1 31,0 0-47,0-1 15,0 1 1,0 0 0,0-1-1,0 1-15,0-1 32,0 1-17,18-18 1</inkml:trace>
  <inkml:trace contextRef="#ctx0" brushRef="#br0" timeOffset="-163.4">28081 3828 0,'0'-18'16,"0"0"-16,0 1 16,0-1-16,18 18 0,-18-18 0,141-140 31,-123 122-31,17 1 0,0 18 0,-17-1 0,17-17 15,-17 35-15,-18-18 0,17 18 0,-17-18 0,18 18 0,0 0 16,-18-17-16,17 17 0,1 0 0,105-36 31,-105 19-31,0 17 0,-1 0 0,1 0 16,-1 0-16,1 0 0,0 0 0,-1 0 0,1 0 0,0 0 0,-1 0 16,1 0-16,0 0 0,-1 0 0,1 0 0,0 0 0,176 53 31,-177-53-31,1 0 0,17 17 15,-17 1-15,-1-18 0,1 0 0,-18 18 0,18-18 0,-1 0 16,1 17-16,0-17 0,-1 0 0,1 18 0,-1 0 16,1-18-16,53 35 15,-54-18-15,19 19 16,-36-19-16,17-17 16,-17 18-16,0 0 0,18-18 0,-18 17 0,0 1 15,18 0-15,-18-1 0,35 89 31,-35-88-31,0 17 0,0-17 0,0-1 16,0 1-16,0-1 0,0 1 0,0 0 0,0-1 0,0 1 0,0 0 16,0-1-16,0 1 0,0 0 0,0-1 0,-35 124 31,35-123-31,-18-18 0,0 18 16,1-1-16,-1-17 0,18 18 0,-18-18 0,18 18 15,-17-18-15,-1 0 0,0 0 16,18 17-16,-88 1 15,71-18-15,-1 0 0,-17 17 16,17-17-16,0 0 0,1 0 0,-1 0 0,0 0 16,1 0-16,-1 0 0,1 0 0,-1 0 15,0 0-15,1 0 0,-107 0 16,107 0-16,-1 0 16,0 0-16,-52-17 0,52-1 0,0 18 0,1 0 15,-1 0-15,0 0 0,1-17 0,-1 17 0,1 0 0,-1-18 0,0 18 16,18-18-16,-17 18 0,-1 0 0,-123-53 31,106 18-31,17 35 0,0-18 16,1 18-16,17-17 0,-18 17 0,0-18 0,1 1 0,-1 17 15,18-18-15,-17 18 0,17-18 0,-18 18 0,0-17 0,-88-125 32,89 142-32,17-17 0,-36-36 15,36 35-15,-17 18 0,17-17 0,0-1 0,0 0 0,0 1 16,-18 17-16,18-18 0,0 0 0,0 1 0,0-1 0,0 1 15,0-125 1,0 125-16,0-36 16,18 35-16,-18 1 0,0-1 15,17 18-15,-17-18 0,18 18 0,-18-17 0,18 17 0,-1-18 16,1 0-16</inkml:trace>
</inkml:ink>
</file>

<file path=ppt/ink/ink1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40:00.854"/>
    </inkml:context>
    <inkml:brush xml:id="br0">
      <inkml:brushProperty name="width" value="0.05292" units="cm"/>
      <inkml:brushProperty name="height" value="0.05292" units="cm"/>
      <inkml:brushProperty name="color" value="#FF0000"/>
    </inkml:brush>
  </inkml:definitions>
  <inkml:trace contextRef="#ctx0" brushRef="#br0">6703 8625 0,'-18'0'15,"1"0"1,-1 0-16,0 0 16,1 0-1,-1 0-15,0 0 16,1 0-16,-1 0 0,0 0 0,1 0 15,-1 0-15,0 0 0,1 0 0,-1-17 0,1 17 0,-107-18 16,89 1-16,35-1 0,-71 0 16,36 18-16,17-17 0,1 17 0,-1-36 0,0 36 0,1 0 0,17-17 15,-18 17-15,1 0 0,17-18 0,-18 18 0,0-18 0,18 1 0,-17 17 0,-1 0 16,18-18-16,-18 18 0,18-18 0,-17 18 16,17-35-16,0 18 0,-18-1 15,18 0-15,0 1 0,0-1 16,0 0-16,-18 18 0,18-17 0,0-1 0,0 0 0,0 1 0,-17 17 15,17-18-15,0 1 0,0-1 0,0 0 0,-18 18 0,18-17 0,0-1 0,0 0 0,0 1 16,0-54 0,0 54-16,0-1 0,0-17 0,0 17 15,0 0-15,0 1 0,0-1 0,0 0 16,18 18-16,-18-17 0,0-1 0,0 0 16,17 1-1,-17-1-15,18 18 0,-18-17 16,18 17-16,-18-18 0,17 18 0,-17-18 15,18 18-15,0-17 0,-18-1 0,17 18 0,1 0 0,-18-18 0,18 18 0,-1-17 16,1 17-16,-18-18 0,35 0 0,-17 18 0,70-35 31,-88 18-31,18 17 0,17-18 0,-35 0 0,17 18 16,1 0-16,0 0 0,-18-17 0,17 17 0,1 0 0,0 0 16,-18-18-16,17 18 0,1 0 0,0 0 0,-1 0 15,1 0-15,-1-18 0,1 18 16,0 0-16,-1 0 0,1 0 0,0 0 15,-1 0-15,1 0 0,0 0 0,-1 0 0,1 0 16,0 0-16,-1 0 0,1 0 0,-1 0 16,-17 18-16,18-18 15,0 0-15,-1 0 0,-17 18 0,18-18 0,0 0 16,-1 0-16,-17 17 0,18-17 0,-18 18 0,18-18 16,-18 18-16,17-18 0,1 0 0,-18 17 0,17-17 0,-17 18 0,18-18 15,-18 17-15,18 1 0,-1-18 0,19 71 16,-19-54-16,-17 1 0,36 17 0,-19 0 15,-17-17-15,0 0 0,0-1 0,18 1 0,-18 0 16,0-1-16,0 1 0,17-18 0,-17 18 0,0-1 0,0 1 0,0 0 16,0-1-16,0 1 0,0-1 0,0 1 0,-17 88 15,17-71-15,-18 0 16,18-17-16,-17 17 0,-1 1 0,18-1 16,-18-35-16,18 18 0,0-1 0,-17 1 0,17-1 0,0 1 0,-18-18 0,18 18 0,-18-18 0,18 17 0,0 1 0,-17 0 0,17-1 15,-18-17-15,18 18 0,0 0 0,-18-18 0,18 17 0,0 1 0,-17-18 0,17 18 0,-18-18 0,-17 88 16,17-88-16,1 35 15,-1-35-15,18 18 16,-18-18-16,1 0 16,-1 0-16,0 0 15,1 0 1,-18 0-16,17 0 16,18-18-16,-18 18 0,1 0 0,-1-18 0,0 18 0,1 0 0,17-17 0,-18 17 0,0 0 0,1 0 15,-1-18-15</inkml:trace>
  <inkml:trace contextRef="#ctx0" brushRef="#br0" timeOffset="7825.88">9560 8326 0,'18'0'62,"0"0"-62,-18-18 0,17 18 16,1 0-16,-1 0 0,1 0 0,0 0 0,17-18 0,-17 18 0,17 0 16,-17-17-16,-1 17 0,19 0 0,-36-18 0,17 18 0,1 0 0,246-35 15,-246 35 1,88 0-16,-89-18 0,36 18 15,-35 0-15,0 0 0,-1 0 0,1 0 0,0 0 16,-1-18-16,1 18 0,0 0 0,-1 0 0,1 0 16,-1 0-16,19-17 0,-19 17 15,1 0-15,0 0 0,-1 0 16,1 0-16,0 0 0,-1-18 16,1 18-16,-1 0 0,1 0 0,0 0 0,-1 0 15,1 0-15,0 0 0,35 0 16,-36 0-1</inkml:trace>
  <inkml:trace contextRef="#ctx0" brushRef="#br0" timeOffset="13443.54">11889 5803 0,'17'0'31,"1"0"-15,0 0-16,17 0 0,0 0 0,-17-17 15,-1 17-15,1 0 0,17 0 0,-17 0 0,17 0 0,283 0 32,-248 0-32,18 0 0,-52 0 0,34 0 15,-34 0-15,-19 0 0,1 0 0,-1 0 0,1 0 0,0 0 0,-1 0 0,1 0 0,0 0 0,-1 0 16,1 0-16,0 0 0,-1 0 0,1 0 0,0 0 0,-1 0 0,1 0 16,-1 0-16,19 0 0,-19 0 15,1 0 1,0 0-1,-1 0 1,1 0-16</inkml:trace>
  <inkml:trace contextRef="#ctx0" brushRef="#br0" timeOffset="15420.42">13406 14499 0,'0'18'15,"0"-1"1,-18-17-16,18 18 0,-18-18 0,18 18 16,0-1-16,0 1 0,-17-18 0,-36 71 15,35-71-15,18 17 0,-53 18 16,18 1-1,17-36-15,1 17 0,-1-17 0,0 0 0,1 18 0,-1-18 16,0 0-16,1 0 0,17 18 0,-35-18 0,17 0 0,-123 0 31,123 0-31,0 0 0,1 0 0,-1 0 16,1 0-16,17-18 0,-18 18 16,18-18-16,-18 18 0,1 0 15,17-17-15,-18-19 16,0 36-16,18-17 0,-17 17 0,17-18 0,-18 18 0,0-35 0,1 17 15,17 1-15,-18 17 0,1 0 0,17-36 0,-18 36 0,18-17 0,-18 17 0,18-18 16,0 0-16,-17 18 0,-1-17 0,0 17 0,18-18 0,-17 18 0,17-17 0,0-1 0,-36 18 0,36-18 0,0 1 16,-17 17-16,17-18 0,0 0 0,-106-70 15,106 71-15,-18 17 0,1-18 0,17-17 16,-18 17-16,18 0 0,-18 18 0,18-17 0,-17 17 0,17-18 0,0 0 0,-18 18 16,18-17-16,0-1 0,0 0 0,0 1 0,-18 17 0,18-18 15,0 1-15,0-1 0,0 0 0,0 1 0,-35-54 16,35 53-16,0-17 15,-17 18-15,17-1 0,0 0 0,0 1 0,-18 17 16,18-18-16,0 0 0,0 1 0,0-1 0,0 0 16,-18 18-16,18-17 0,0-1 0,0 1 0,0-1 15,-17 0-15,17 1 16,0-1-16,0 0 0,0 1 0,0-1 16,17 18-16,-17-18 0,0 1 0,18 17 15,-18-18-15,0 0 0,0 1 16,18 17-16,-1 0 15,-17-18-15,18 18 0,-1 0 0,1 0 0,-18-17 16,18 17-16,-1 0 0,1 0 0,0-18 0,-1 0 16,1 18-16,0 0 0,-1 0 0,1 0 0,0-17 15,-1 17-15,1 0 0,-1 0 0,1 0 0,70 0 16,-70 0-16,17 0 16,-17 0-16,-1 0 0,1 0 0,0 0 15,-1 0-15,1 0 0,0 0 0,-1 0 0,1 0 0,0 0 16,-1 0-16,-17 17 0,18-17 0,-1 0 0,19 36 15,-19-36-15,19 0 16,-36 17-16,17-17 0,1 0 0,-18 18 16,18-18-16,-1 0 0,-17 17 0,18-17 0,0 0 0,-18 18 0,17-18 0,1 0 15,-1 0-15,-17 18 0,18-18 0,0 0 0,-1 0 16,-17 17-16,36 1 0,-19 0 16,1-18-16,0 17 0,-18 1 15,17-18-15,-17 18 0,18-18 0,-1 0 0,-17 17 0,18-17 16,-18 18-16,18-18 0,-18 18 0,0-1 0,17-17 15,1 0-15,-18 18 0,18-18 0,-1 35 16,1-17-16,-18-1 0,0 1 16,18-18-16,-18 18 0,17-18 0,-17 17 0,0 1 0,18-18 15,-18 18-15,0-1 0,0 1 0,17-18 0,-17 17 0,0 1 16,18-18-16,-18 18 0,18-1 0,-18 1 0,17 35 16,-17-35-16,0-1 15,0 1-15,18-18 0,-18 17 0,0 1 0,0 0 16,0-1-16,0 1 15,0 0-15,0-1 0,0 1 16,0 0 0,0-1-16,0 1 0,0 0 15,0-1-15,0 1 16,0-1-16,0 1 16,-18-18-1,18 18-15,0-1 0,0 1 16,-17 0-16,17-1 0,0 1 15,0 0-15,-18-18 0,18 17 0,0 1 16,0-1-16,0 1 16,-18-18-16,18 18 0,0-1 15,-17-17 1,17 18 62</inkml:trace>
  <inkml:trace contextRef="#ctx0" brushRef="#br0" timeOffset="24368.49">18186 13917 0,'0'18'31,"17"-18"-31,1 17 0,17 19 0,-35-19 0,36 19 16,-1-1-16,-18 18 0,-17-36 16,18 1-16,0 17 0,-1-35 0,-17 18 0,0 0 0,18-18 0,-18 17 0,18 1 15,-18 0-15,0-1 0,0 1 0,17-18 0,-17 17 0,18-17 0,-18 18 0,0 0 0,0-1 0,0 1 16,18 105-1,-18-105-15,0 0 0,0-1 0,-18 19 16,-17-1-16,35-17 0,0-1 0,-18 1 0,18-1 0,-18-17 0,1 0 0,17 36 0,0-19 0,-18-17 16,18 18-16,-18 0 0,18-1 0,-17-17 0,-1 18 0,1 0 0,17-1 0,0 1 0,-18-18 0,18 18 15,-18-18-15,1 17 0,-1-17 0,-35 53 16,35-53-16,1 0 0,-1 0 16,18 18-16,-17-18 0,-1 0 0,0 0 15,1 0-15,-1 0 0,0 0 0,1 0 0,-1 0 16,0 0-16,1 0 0,-1 0 0,0 0 0,1 0 0,-71 0 15,70 0-15,0 0 16,1 0-16,-1 0 0,0 0 0,1 0 16,-1 0-16,1 0 15,-1 0-15,0 0 16,1 0-16,-19 0 0,1 0 16,17 0-16,-17 0 0,18 0 0,-1 0 15,0 0-15,1 0 0,-1 0 0,0 0 0,1 0 0,-1 0 0,0 0 16,1 0-16,-1 0 0,0 0 0,1 0 0,-1 0 0,1 0 0,-1 0 15,0 0-15,18-18 0,-88 18 16,70 0-16,-17-18 0,18 18 0,-1 0 16,0 0-16,1-17 0,-1 17 0,18-18 0,-18 18 0,1 0 0,-1 0 15,0 0-15,1 0 0,17-17 0,-18 17 0,1 0 0,-1 0 0,0 0 16,1 0-16,17-18 0,-18 18 0,-106-35 16,89 17-16,0 18 0,17-18 15,1 18-15,-19 0 0,19 0 0,-1-17 0,0-1 0,-17 18 0,18 0 16,-1-18-16,0 18 0,1 0 0,-1 0 0,18-17 0,-18 17 0,1 0 15,-1 0-15,0-18 0,1 18 0,17-18 0,-18 18 0,-35-17 16,36 17 0,-19 0-16,36-18 0,-17 18 0,-1 0 15,0 0-15,1 0 0,17-17 0,-18 17 16,0-18-16,1 18 0,-1 0 16,1 0-16,17-18 0,-18 18 0,0 0 15,1 0-15,17-17 0,-18 17 0,0 0 16,18-18-16,-17 18 0,17-18 0,-18 18 0,0 0 15,18-17-15,-17 17 0,-1 0 0,18-18 0,-17 18 0,-1 0 16,18-18-16,-18 1 0,1 17 16,17-18-16,-18 18 0,0 0 15,18-17-15,-17 17 0,17-18 16,0 0-16,-18 18 0,0 0 0,18-17 16,-17 17-16,17-18 0,0 0 15,-18 18-15,18-35 0,-17 17 0,-1 1 16,18-1-16,0 1 0,-18-1 0,18 0 0,0 1 0,0-1 15,0 0-15,0 1 0,-17 17 0,17-18 0,0 0 0,0 1 0,0-1 16,0 0-16,0 1 0,0-1 0,0 1 16,0-36-16,0 35 15,0-17-15,17 35 0,-17-18 0,0 0 16,18 18-16,-18-17 0,18 17 0,-18-18 0,17 1 0,-17-1 16,18 18-16,-18-18 0,17 18 0,-17-17 15,0-1-15,18 18 0,17-35 16,-35-1-16,18 36 0,0-35 0,-1 35 0,1 0 15,-18-17-15,0-1 0,18 18 0,-1 0 16,1 0-16,-18-18 0,17 18 16,1 0-16,17-17 15,-17 17-15,0-18 0,-1 0 0,1 18 0,0 0 16,-1 0-16,-17-17 0,18 17 0,-1 0 0,1 0 0,-18-18 0,18 18 0,-1 0 16,1 0-16,-18-18 0,18 18 0,-1-17 0,1 17 0,0 0 0,-1 0 0,1 0 15,0-18-15,-1 18 0,1 0 0,52 0 16,-52 0-16,35 0 15,-35 0-15,-1 0 0,1 0 0,-1-18 0,1 18 0,0 0 16,-1 0-16,1 0 0,0 0 0,-1 0 0,1 0 0,0 0 0,-1 0 0,1 0 16,-1 0-16,1 0 0,0-17 0,-1 17 0,1 0 0,0 0 0,-1 0 0,54-18 15,-53 18-15,-1 0 0,18 0 0,-17 0 16,0 0-16,-1 0 0,1 0 0,0 0 0,-1 0 0,1 0 16,0 0-16,-1 0 0,1 0 0,-18 18 0,17-18 0,1 0 15,0 0-15,-1 0 0,-17 17 0,18-17 0,0 0 0,-1 0 16,-17 18-16,53-18 0,-35 18 0,-1-1 15,1-17-15,0 0 0,-1 0 0,1 0 16,-18 18-16,18-18 0,-1 0 0,1 0 16,-18 18-16,18-18 0,-1 0 0,1 0 15,-18 17-15,18-17 0,-1 18 0,1-18 16,-1 0-16,1 0 0,-18 18 0,18-18 16,-18 17-16,17-17 0,1 0 0,-18 18 15,18-18-15,-18 18 0,17-18 0,1 17 16,0-17-16,-1 0 0,-17 18 0,18-18 15,-18 17-15,17-17 0,-17 18 16,18-18-16,0 0 0,-1 18 0,1-18 16,-18 17-16,18-17 0,-1 0 0,-17 18 0,18-18 0,-18 18 0,18-18 15,-18 17-15,17-17 0,1 0 0,-18 18 0,17-18 16,1 0-16,-18 18 0,18-18 0,-1 0 16,-17 17-16,0 1 0,18-18 0,0 0 15,-18 17-15,17-17 16,1 0-16,-18 18 0,18-18 15,-18 18 1,17-18-16,-17 17 16,18-17-16,0 0 0,-1 0 15,1 0 1,-1 0 0,1 0-16,-18 18 0,18-18 15,-1 0 1,1 0 15</inkml:trace>
  <inkml:trace contextRef="#ctx0" brushRef="#br0" timeOffset="51995.68">12876 14728 0,'-17'0'16,"-1"0"-1,0 0 1,1 0-1,-1 0 1,1 0-16,-1 0 0,-17 0 16,17 0-16,0 0 0,1-17 15,-1 17-15,0 0 0,1 0 0,17-18 0,-18 18 0,1 0 16,17-17-16,-18 17 0,0 0 0,1 0 0,17-18 0,-18 18 16,18-18-16,-18 18 0,1 0 0,17-17 0,-18 17 0,0-18 15,18 0-15,-17 18 0,-1 0 0,18-17 16,-17-1-16,17 0 0,-18 18 0,18-17 0,-18 17 0,18-18 15,-17 18-15,17-17 0,-18 17 0,18-18 0,-18 0 0,18 1 16,0-1-16,-17 18 0,17-18 0,-18 18 0,18-17 16,-18 17-16,18-36 0,-17 19 15,17-1-15,0 1 0,-18-1 0,18 0 16,0 1-16,-18-1 16,18 0-16,0 1 15,-17-1-15,17 0 16,0 1-16,0-1 0,0 0 15,0 1-15,0-1 16,0 1-16,0-1 0,0 0 16,0 1-16,0-1 0,0 0 15,0 1-15,17 17 0,-17-18 0,0 0 16,0 1-16,18 17 0,-18-18 0,0 1 16,18-1-16,-18 0 0,17 18 0,-17-17 0,18 17 15,-18-18-15,18 18 0,-18-18 0,17 18 0,-17-17 0,18 17 16,-18-18-16,18 18 0,-18-18 0,17 18 15,1-17-15,-18-1 0,18 18 0,-18-17 16,17 17-16,-17-18 0,18 18 0,-18-18 0,17 18 16,-17-17-16,18 17 0,-18-18 15,18 18-15,-1 0 0,-17-18 0,18 18 0,-18-17 16,35-1-16,-17 18 0,0 0 16,-1 0-16,-17-18 0,18 18 15,-1 0-15,1 0 0,0 0 0,-18-17 0,17 17 16,1 0-16,0 0 0,17-18 15,0 18-15,-17 0 0,-1 0 16,1 0-16,0 0 0,-1 0 0,1 0 0,0 0 16,-1 0-16,1 0 0,0 0 0,-1 0 15,1 0-15,0 0 0,-1 0 0,1 0 0,-1 0 16,1 0-16,0 0 16,-1 0-16,1 18 0,0-18 15,-1 17-15,1-17 0,0 18 0,-1-18 16,-17 18-16,18-18 0,-18 17 15,35 1-15,-17-18 0,-18 18 16,17-18-16,-17 17 0,0 1 0,18-18 0,0 18 16,-18-1-16,17-17 0,-17 18 0,0-1 0,18-17 0,-18 18 15,0 0-15,18-18 0,-18 17 0,17-17 0,-17 18 0,0 0 16,18-18-16,-18 17 0,0 1 0,0 0 16,0-1-16,0 1 0,0-1 15,0 1-15,0 0 0,0-1 0,0 1 16,0 0-16,0-1 0,0 1 0,0 0 0,0-1 15,0 1-15,0-1 0,0 1 0,0 17 16,0-17-16,0 0 16,0-1-16,0 1 0,0 0 15,0-1-15,-18 1 0,18 0 0,-17-18 16,17 17-16,0 1 0,0-1 0,-18-17 0,18 18 16,0 0-16,0-1 0,-18-17 15,18 18-15,0 0 0,-17-18 0,17 17 0,0 1 16,-18-18-16,18 18 0,0-1 0,-18-17 0,18 18 15,-17-18-15,17 17 0,-18-17 16,18 18-16,-18 0 0,1-18 0,17 17 16,-18-17-16,18 18 0,-17-18 0,-1 18 15,0-18-15,1 0 0,17 17 16,-18-17-16,0 0 0,18 18 0,-17-18 0,-1 0 16,0 0-16,1 0 0,-1 18 15,1-18-15,-1 0 0,-17 0 0,35 17 0,-18-17 0,0 0 16,1 0-16,-1 0 0,0 0 0,1 0 0,-1 0 0,0 0 15,1 18-15,-1-18 0,1 0 16,-1 0-16,0 0 0,1 0 16,-1 0-16,0 0 0,1 0 0,-1 0 15,0 0-15,1 0 0,17-18 0,-18 18 0,1 0 16,-1 0-16,0 0 0,1-17 16,-1 17-16,0 0 15,18-18-15,-35 0 0,17 18 0,18-17 0,-17 17 16,-18-18-16,35 0 0,-18 18 15,18-17-15,-18 17 0,18-18 0,-17 18 16,17-18-16,-18 18 16,18-17-1,-18 17-15,18-18 0,-17 18 0,17-17 0,-18 17 16,18-18-16,-18 18 0,18-18 0,-17 18 16,17-17-16,0-1 0,-18 18 0,18-18 0,-18 18 15,18-17-15,0-1 0,0 0 16,-17 18-16,17-17 0,0-1 15,0 1-15,0-1 0,0 0 16,-18 18-16,18-17 0,0-1 0,0 0 16,0 1-16,0-1 0,0 0 15,0 1-15,0-1 0,0 0 16,0 1-16,0-1 16,0 1-16,0-1 15,0 0-15,0 1 0,0-1 16,0 0-16,0 1 15,0-1-15,0 0 0,0 1 16,0-1-16,0 1 16,0-1-16,0 0 15,0 1 1,18 17 0,-18-18-16,17 18 0,-17-18 15,0 1 1,18 17-16,-18-18 0,18 18 15,-18-18-15,0 1 0,17 17 16,1-18-16,-18 1 0,18 17 0,-18-18 16,17 18-16,-17-18 15,18 18-15,0 0 0,-18-17 16,17 17-16,1 0 16,-18-18-16,18 18 0,-1 0 0,-17-18 15,18 18-15,-1-17 0,1 17 0,-18-18 16,18 18-16,-1 0 0,-17-18 0,18 18 0,-18-17 15,18 17-15,-1-18 0,1 18 16,0 0-16,-18-18 0,17 18 0,1 0 16,-1 0-16,1 0 0,-18-17 0,18 17 15,-1 0-15,1 0 0,0 0 0,-1 0 16,1 0-16,0 0 16,-1 0-16,1 0 0,-1 0 15,1 0-15,0 0 0,-18 17 0,17-17 0,1 0 16,0 0-16,-18 18 0,17-18 0,-17 18 0,18-18 0,0 0 15,-1 0-15,-17 17 0,18-17 0,17 18 16,-35 0-16,18-18 0,-18 17 0,17-17 0,1 18 0,0 0 16,-1-18-16,-17 17 0,18-17 0,-18 18 0,18-18 0,-18 18 15,17-18-15,-17 17 0,18-17 0,0 0 0,-18 18 0,17-18 0,-17 17 0,18-17 16,-18 18-16,17-18 0,-17 18 0,18-18 0,0 35 16,-1-35-16,-17 18 0,18-18 15,0 0-15,-18 17 0,17-17 16,-17 18-16,18-18 0,-18 18 15,18-18 1,-18 17-16,17-17 16,-17 18-1,18-18-15,-18 17 16,0 1-16,17-18 0,-17 18 16,18-18-1,-18 17-15,18 1 16,-18 0-16,0-1 0,0 1 0,0 0 15,0-1-15,0 1 16,17-18-16,-17 17 0,0 1 16,0 0-1,0-1-15,0 1 16,0 0-16,0-1 16,0 1-16,0 0 0,0-1 15,0 1-15,0 0 0,-17-18 16,17 17-16,-18 1 0,18-1 15,0 1-15,-18-18 0,18 18 16,0-1-16,-17-17 0,17 18 16,0 0-16,-18-18 0,1 17 0,17 1 15,-18-18-15,18 18 0,-18-1 16,18 1-16,-17-18 0,-1 0 16,18 17-16,-18-17 15,18 18-15,0 0 0,-35-18 16,17 0-16,18 17 0,-17-17 15,17 18-15,-18-18 16,1 0-16,-1 0 0,18 18 0,-18-18 16,1 0-16,17 17 0,-18-17 0,0 18 15,1-18-15,-1 0 0,18 18 16,-18-18-16,1 0 0,-1 0 16,18 17-16,-17-17 0,-1 0 15,0 0-15,1 0 0,-1 0 16,0 0-16,1 0 15,-1 0-15,0 0 0,1 0 16,-1 0-16,0 0 0,1 0 16,-1 0-16,1 0 15,-1 0-15,0 0 0,1 0 16,-1 0-16,0 0 16,1 0-16</inkml:trace>
  <inkml:trace contextRef="#ctx0" brushRef="#br0" timeOffset="-69655.14">5327 14023 0,'0'35'16,"0"-17"-1,0-1-15,0 1 16,0 0-16,0-1 0,18-17 16,-18 18-16,0 0 0,17-1 15,1 1-15,-18 0 16,18-18-16,-1 17 0,1-17 15,-1 18-15,-17 0 0,18-18 16,-18 17-16,18-17 0,-18 18 16,17-18-16,1 0 0,-18 17 15,18-17-15,-18 18 0</inkml:trace>
  <inkml:trace contextRef="#ctx0" brushRef="#br0" timeOffset="-68363.5">5644 14376 0,'0'0'0,"-17"0"16,17-18-16,-18 18 15,18-18-15,-17 18 16,-1-17 0,0 17-16,1-18 15,-1 18 1,0-35-16,1 17 15,-1 18-15,18-17 0,-18 17 0,18-18 0,-17 18 0,17-18 0,0 1 16,-18 17-16,18-18 0,0 0 0,-53-87 16,53 87-16,0 0 15,0-17-15,0 17 0,-17 1 0,17-19 0,0 19 0,0-1 0,0 1 16,0-1-16,0 0 0,0 1 0,0-1 0,0 0 0,0 1 16,0-1-16,0 0 0,0 1 0,0-1 0,0 1 15,0-1-15,0-35 0,0 35 16,35-17-16,-35 17 0,18 1 0,-18-1 15,17 0-15,-17 1 0,18 17 0,-1 0 0,-17-18 0,0 1 16,18 17-16,-18-18 0,18 18 0,-18-18 16,17 18-16,1 0 0,0 0 15,-1-17-15,1 17 16,0 0-16,-1 0 0,-17-18 0,18 18 0,-1 0 0,1 0 0,0 0 0,-1 0 16,1 0-16,0 0 0,-1 0 0,1 0 0,0 0 0,-1 0 15,1 0-15,-1 0 0,19 18 16,-19-18-16,1 0 0,0 17 15,-1-17-15,1 0 0,-18 18 16,18-18-16,17 35 0,-17-35 0,-18 18 16,17-18-16,-17 17 0,18-17 0,-18 18 0,17 0 0,1-18 0,17 70 15,-17-70-15,-18 18 0,35 0 16,-17 17-16,-18-17 0,18-18 16,-18 17-16,17-17 0,-17 18 0,0-1 0,18-17 0,-18 18 0,0 0 0,0-1 0,17-17 15,-17 18-15,0 0 0,0-1 0,18-17 0,-18 18 0,18 0 0,-18-1 0,0 1 16,17 35-16,-17-36 15,0 19-15,18-19 0,-18 1 0,0 0 0,0 17 16,0-18-16,0 1 0,0 0 0,0-1 0,0 1 0,0 0 16,0-1-16,0 1 0,0 0 0,0-1 0,0 19 0,0-19 15,0 1-15,0-1 0,0 36 16,0-35-16,-18 0 0,18-1 16,-17-17-16,17 18 0,-18-18 0,18 18 0,0-1 0,-18-17 15,18 18-15,0-1 0,-17-17 0,17 18 0,-18-18 16,18 18-16,-17-18 0,17 17 0,-18-17 0,0 53 15,1-53-15,-1 18 16,0-18-16,18 18 0,-17-18 0,-1 0 16,0 17-16,1-17 0,17 18 15,-18-18-15,1 0 0,-1 0 0,0 0 16,1 0-16,-1 0 0,0 0 16,1 0-16,17-18 0,-18 18 0,0 0 15,1 0-15,17-17 0,-18 17 0,0 0 16,18-18-16,-17 18 0,-1 0 0,18-18 0,-17 18 0,-1-17 0,0 17 15,18-18-15,-17 18 0,-19-18 16,19 18-16,-1-35 0,0 35 0,18-18 16,-17 18-16,17-17 0,-18 17 0,18-18 0,0 1 0,-17 17 0,-1 0 15,18-18-15,-18 0 0,18 1 0,0-1 0,-17 18 0,17-18 0,0 1 16,-18 17-16,18-18 0,-18-17 16,18 17-16,0 1 0,0-1 15,0 0-15,0 1 0</inkml:trace>
  <inkml:trace contextRef="#ctx0" brushRef="#br0" timeOffset="136191.95">9331 14534 0,'0'-17'63,"18"17"-47,-1 0-16,1 0 0,0 0 15,-18-18-15,105 18 16,-69-17-16,17 17 0,-36 0 0,36 0 15,-35 0-15,-1-18 0,1 18 0,0 0 0,-1 0 0,1 0 0,0 0 0,-1 0 16,1 0-16,17 0 0,-17 0 0,17 0 0,-17 0 0,-1 0 0,1 0 0,0 0 0,-1 0 0,1 0 0,0 0 16,140-18-1,-140 18-15,0 0 0,-1 0 0,1 0 0,-1 0 16,1 0 0</inkml:trace>
</inkml:ink>
</file>

<file path=ppt/ink/ink1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40:55.202"/>
    </inkml:context>
    <inkml:brush xml:id="br0">
      <inkml:brushProperty name="width" value="0.05292" units="cm"/>
      <inkml:brushProperty name="height" value="0.05292" units="cm"/>
      <inkml:brushProperty name="color" value="#FF0000"/>
    </inkml:brush>
  </inkml:definitions>
  <inkml:trace contextRef="#ctx0" brushRef="#br0">10848 4533 0,'18'0'32,"-1"0"-32,1 0 0,17 0 15,-17 0-15,17 0 0,-17 0 0,-1 0 0,1 0 0,0 0 0,17 0 0,-17 0 0,-1 0 16,1 0-16,-1 18 0,1-18 0,0 0 0,-1 0 0,1 0 0,17 0 0,-17 0 0,0 0 0,-1 0 0,1 0 0,17 0 15,-17 0-15,-1 17 0,19-17 0,-19 0 0,1 0 0,0 0 0,140 18 16,-140-18-16,0 0 0,17 0 0,18 18 0,-36-18 0,1 0 16,70 0-16,-52 0 0,-19 0 0,18 0 0,-17 0 0,17 0 0,-17 0 0,0 0 0,-1 0 15,1 0-15,0 17 0,-1-17 0,1 0 0,-1 0 0,1 0 0,17 0 0,-17 0 0,0 0 0,-1 0 0,1 0 0,17 0 0,-17 0 16,0 0-16,-1 0 0,1 0 0,-1 0 0,1 0 0,0 0 0,-1 0 0,1 0 0,0 0 16,52 18-16,-52-18 0,-1 0 15,19 0-15,-19 0 0,1 0 0,0 0 16,-1 0-16,1 0 0,0 0 15,-1 0-15,1 0 0,-1 0 0,1 0 16,0 0-16,-1 0 0,1 0 16,0 0-16,-1 0 31</inkml:trace>
  <inkml:trace contextRef="#ctx0" brushRef="#br0" timeOffset="1010.37">12806 4445 0,'0'18'62,"17"-18"-62,1 17 16,0 1-16,-1-18 15,-17 18-15,0-1 0,53 18 16,-35-35-16,-18 36 0,18-36 0,-1 17 16,1-17-16,-18 18 0,18-18 0,-18 18 0,17-1 0,1-17 15,-18 18-15,17-18 0,-17 18 0,18-18 0,-18 17 16,18-17-16,-1 0 0,-17 18 0,0 0 15,18-18-15,-18 17 16,18-17-16,-1 0 16,1 0-16,-18 18 109,-18-18-78,1 0-15,-1 0 0,18 17-16,0 1 15,-18-18-15,1 0 0,-1 0 16,18 18-16,-18-18 15,18 17-15,-17-17 0,-1 0 16,1 0-16,17 18 0,0 0 16,-18-18-16,0 0 0,1 0 15,17 17-15,-18-17 16</inkml:trace>
  <inkml:trace contextRef="#ctx0" brushRef="#br0" timeOffset="8577.65">18891 2399 0,'18'0'47,"0"0"-47,-1 0 0,1 0 0,17 0 15,194 0 1,-176 0-16,18 0 16,-53 0-16,-1 0 0,1 0 0,-1 0 0,1 0 15,0 0-15,-1 0 0,1 0 0,0 0 0,-1 0 0,1 0 16,0 0-16,-1 0 15,1 0-15,-1 0 0,1 0 16</inkml:trace>
  <inkml:trace contextRef="#ctx0" brushRef="#br0" timeOffset="9254.24">19368 2452 0,'0'17'31,"0"1"-31,0 0 0,0-1 0,0 1 16,0 0-16,0-1 0,-36 230 16,19-229-16,17 52 15,-18-34-15,18-19 0,0 1 16,-18-18-16,18 18 0,0-1 0,0 1 0,0 0 0,0-1 16,0 1-16,-17-18 0,17 17 0,0 1 15,0 0-15,0-1 16,-18 1-16,18 0 15</inkml:trace>
  <inkml:trace contextRef="#ctx0" brushRef="#br0" timeOffset="71261.06">9049 14411 0,'17'0'32,"1"0"-32,0 0 15,-18 18-15,17-18 0,1 0 16,0 0-16,-18 17 0,17-17 0,1 0 0,0 0 15,-1 0-15,-17 18 0,18-18 0,-1 0 0,1 0 0,-18 18 16,18-18-16,-1 0 0,1 0 0,0 17 0,52 1 16,-52-18-16,-1 0 0,36 17 15,-35-17-15,0 0 0,-1 0 0,1 0 0,0 0 16,-1 0-16,1 0 0,-1 0 0,1 0 0,0 0 0,-1 0 0,1 0 0,0 0 16,-1 0-16,19 0 0,-19 0 0,1 0 0,0 0 0,-1 0 0,1 0 15,88-35-15,-89 18 16,1 17-16,-18-18 0,53-17 0,-53 17 0,17 18 0,1-18 15,0 18-15,-18-17 0,17-1 0,1 18 0,-18-18 16,18 18-16,-18-17 0,17 17 16,-17-18-16,18 18 0,-18-17 15,18 17-15,-18-18 0,17 18 16,-17-18-16,0 1 16,0-1-16,18 18 0,-18-18 0,0 1 15,0-1-15,0 0 0,0 1 16,0-1-16,0 0 0,0 1 15,0-36-15,0 35 16,-18 1-16,18-1 0,0 0 0,-17 18 0,17-17 0,0-1 16,-18 18-16,18-18 0,-18 18 0,18-17 0,-17-1 0,17 1 15,0-1-15,-18 18 0,18-18 0,-18 18 0,18-17 16,-17 17-16,17-18 0,-18 18 0,18-18 0,-18 18 16,18-17-16,-17 17 15,-1 0-15,18-18 0,-17 0 16,-1 18-16,0-17 15,-17 17-15,35-18 0,-53 18 16,35 0-16,18-17 0,-17 17 0,-1 0 0,18-18 16,-17 18-16,-1 0 0,0 0 0,1 0 0,17-18 0,-18 18 15,0 0-15,1 0 0,-19 0 0,19 0 0,17-17 0,-18 17 16,0 0-16,1 0 0,-1 0 0,1 0 16,-36 0-16,35 0 15,0 0-15,1 0 0,-1 0 0,0 0 16,1 0-16,-1 0 0,1 0 0,-1 0 15,0 0-15,1 0 16,-1 0-16,0 0 16,1 0-16,-1 0 0,0 0 15,1 0-15,-1 0 16,1 0-16,-1 0 16,0 0-16,1 0 0,17 17 15,-18-17-15,0 0 0,1 0 0,17 18 16,-18-18-16,18 18 0,-18-18 0,1 0 15,-1 0-15,18 17 0,-18-17 16,1 18-16,-1-18 0,1 0 16,17 17-16,-18 1 0,0-18 0,18 18 15,-17-18-15,-1 0 0,18 17 0,-18-17 16,18 18-16,-17 0 0,17-1 16,-18-17-16,0 18 0,18 0 15,0-1-15,-17-17 0,17 18 0,0-1 16,-18-17-16,18 18 0,0 0 0,0-1 15,-17-17-15,17 18 0,0 0 16,0-1-16,0 1 0,0 0 16,0-1-16,0 1 15,0-1-15,0 1 16,0 0-16,0-1 0,0 1 16,0 0-16,0-1 0,0 1 15,17 0-15,-17-1 0,0 1 16,18-18-16,-18 18 0,0-1 0,17-17 15,-17 18-15,18-18 0,-18 17 16,18-17-16,-18 18 0,17-18 0,-17 18 16,18-18-16,0 0 0,-18 17 0,0 1 15,17-18 32,1 0-31,0 0-1,-1 0-15,1 0 0,-1 0 16,1 0-16,0 0 0,-1 0 0,1 0 16,0 0-16,-1 0 0,1 0 15,0 0-15,-1 0 16,1 0-16</inkml:trace>
  <inkml:trace contextRef="#ctx0" brushRef="#br0" timeOffset="-84424.63">11942 5891 0,'17'0'62,"1"0"-62,-1 0 16,1 0-16,0 0 0,-1 0 0,1 0 0,0 0 16,-1 0-16,1 0 0,0 0 0,-1 0 15,-17-17-15,18 17 0,-1 0 0,1 0 0,0 0 0,-1 0 0,1 0 16,0 0-16,105 0 15,-105 0-15,35 0 0,-36 0 0,1 0 16,0 0-16,-1 0 0,-17-18 0,18 18 0,0 0 16,-1 0-16,-34 0 78,-1 0-63,0 0-15,-35 18 16,36-18-16,-19 0 0,19 0 16,-36 17-16,35-17 15,1 0-15,-1 0 16,0 0 0,1 0-1,-1 0 1,0 0-16,1 0 15,-1 0-15,0 0 16,1 0-16,-1 0 16,1 0-16,-1-17 15,0-1-15,1 18 0,-1-18 0,18 1 0,-18 17 16,18-18-16,-17 18 0,-1 0 0,18-17 0,-70-36 16,70 35-1,-18 18-15,18-35 0,-18 35 16,18-18-16,0 0 0,-17 18 0,-1-17 15,18-1-15,0 1 0,-18-1 0,18 0 0,0 1 16,-17 17-16,17-36 0,0 19 16,-18 17-16,18-18 0,0 0 0,-18 18 15,18-17-15,0-1 0,0 1 16,0-1-16,-17 18 0,17-18 0,0 1 16,0-1-16,0 0 0,-18 1 15,18-1-15,0 0 0,0 1 0,0-1 16,0 0-16,0 1 0,0-1 15,0 1-15,0-1 0,0 0 0,0 1 16,0-1-16,0 0 16,0 1-1,18 17-15,-18-18 0,17 0 0,1 18 16,0-17-16,-1 17 0,-17-18 0,18 18 0,0 0 16,-18-17-16,17-1 0,1 18 0,-18-18 0,18 18 0,52-17 31,-52-1-31,-1 18 15,-17-18-15,18 18 0,0 0 0,-1 0 16,1 0-16,-18-17 0,18 17 0,-1 0 16,18 0-16,-17 0 15,0 0-15,-1 0 16,1 0-16,0 0 16,-1 0-16,1 0 0,0 0 15,-1 0-15,1 0 16,0 0-16,-1 0 0,1 0 15,-1 0-15,-17 17 0,18-17 16,0 0-16,-18 18 0,17-18 0,1 0 16,-18 18-16,18-18 0,-1 0 0,-17 17 0,18-17 15,-18 18-15,18 0 16,-18-1-16,17-17 0,1 0 0,-18 18 0,17-18 0,-17 17 16,0 1-16,18-18 0,-18 18 0,18-1 0,-18 1 0,17-18 15,-17 18-15,18-18 0,-18 17 0,0 1 0,18-18 0,-18 18 0,35 70 31,-17-71-31,-18 1 0,0 0 0,0-1 0,0 1 16,0 0-16,0-1 0,0 1 0,0 0 0,0-1 0,0 1 16,0-1-16,0 1 0,0 0 0,0-1 0,0 1 0,0 0 15,0-1-15,0 71 16,0-70-16,0 17 0,0-17 0,0 0 16,0-1-16,0 1 0,0 0 0,0-1 15,-18-17-15,18 18 0,0-1 0,-18-17 16,18 18-16,-17-18 0,-1 18 15,0-18-15,1 17 16,-1-17 0,18 18-16,-18-18 0,1 0 15,-1 0-15,18 18 0,-17-18 0,-1 0 0,-17 0 16,17 0-16,0 0 16,1 0-16,-1 0 0,0 0 0,1 0 0,-1 0 15,1 0-15,-1 0 0,0 0 0,1 0 0,-1 0 16,0 0-16,1 0 0,-1 0 0,0 0 0,1-18 15,-54 0-15,71 1 16,-17 17-16,-1-18 0,0 18 0,1 0 0,-1-18 16,18 1-16,-18 17 0,1 0 15,17-18 1,-18 18-16,0 0 31,18-17-31,-17 17 16,17-18-16,-18 18 0,18-18 15,-17 18-15,17-17 0,-18 17 0,0-18 16,18 0-16,0 1 16,-17 17-16,17-18 0,-18 0 0,18 1 15,0-1-15,0 1 0,0-1 16,-18 18-16,18-18 0,0 1 16,0-1-16,0 0 0,0 1 15,0-1-15,0 0 0,0 1 0,0-1 16,0 1-16,0-1 0,0 0 0,0 1 0,0-1 15,0 0-15,0 1 0,0-1 16,18 18-16,0 0 16,-18-18-16,0 1 15,0-1 1,17 18 0,-17-18-16,0 1 31</inkml:trace>
  <inkml:trace contextRef="#ctx0" brushRef="#br0" timeOffset="-59741.53">5380 8343 0,'18'0'31,"-18"-17"-31,52 17 16,-34 0-16,0 0 0,-1 0 0,72 0 15,-37 0-15,-34 0 0,0 0 0,35 0 16,-36 0-16,1 0 0,0 0 0,-1 0 0,1 0 0,-1-18 0,1 18 0,0 0 0,-1 0 0,1 0 0,0 0 15,-1 0-15,160 0 16,-142 0-16,-17 0 0,-1 0 0,19 0 16,-19 0-16,1 0 0,-1 0 0,1 0 0,0 0 15,-1 0-15,1 0 16</inkml:trace>
  <inkml:trace contextRef="#ctx0" brushRef="#br0" timeOffset="-58858.77">12859 8096 0,'17'0'31,"1"0"-31,0 0 0,-1 0 0,1 0 0,0 0 0,-1 0 16,1 0-16,0 0 0,-1 0 0,1 0 0,-1 0 0,1 0 0,0 0 0,193 0 15,-193 0-15,17 0 0,36 0 16,-36 18-16,0-18 0,-17 0 0,17 0 0,-17 0 0,0 0 16,-18 18-16,17-18 0,1 0 0,0 0 0,-1 0 0,1 0 0,-1 0 0,1 0 0,0 0 15,-1 0-15,1 0 0,0 0 0,-1 0 0,-17 17 0,18-17 0,0 0 16,-1 0-16,36 0 0,-35 18 16,17-18-16</inkml:trace>
  <inkml:trace contextRef="#ctx0" brushRef="#br0" timeOffset="-58141.84">15452 11024 0,'17'0'15,"1"0"1,0 0-16,-1 0 0,1 0 16,0 0-16,-1 0 0,1 0 0,-18-17 0,17 17 0,1 0 15,0 0-15,-1 0 0,1 0 0,0 0 0,70 0 16,-53 0-16,0 0 15,-17 0-15,0 0 0,-1 0 0,1 0 0,0 0 16,-1 0-16,1 0 16,-1 0-1</inkml:trace>
  <inkml:trace contextRef="#ctx0" brushRef="#br0" timeOffset="-53646.12">12965 8096 0,'0'-17'16,"0"-1"-16,-18 18 15,18-18-15,-18 18 0,18-17 0,-17-1 16,17 0-16,-18 18 0,18-17 0,0-1 0,-18 18 0,18-17 16,0-1-16,0 0 0,-17 18 0,17-17 0,-18-89 15,18 88-15,0 0 16,0-34-16,0 34 0,0 0 0,0 1 0,0-1 15,18 0-15,-18 1 0,0-1 0,17 0 0,-17 1 0,0-1 0,18 18 16,-18-17-16,18-1 0,-18 0 0,17 18 0,-17-17 0,18-1 0,-18 0 16,18 18-16,17-70 0,-17 70 15,-1-18-15,1 18 0,-18-17 0,17 17 0,1-18 16,-18 0-16,18 18 0,-1 0 0,-17-17 0,18 17 0,0-18 16,-1 18-16,1 0 0,-18-18 0,18 18 15,-1-17-15,1 17 16,-1 0-16,1 0 0,0 0 15,-1 0-15,1 0 0,0 0 16,-1 0-16,1 0 0,0 0 0,-1 0 16,1 0-16,17 0 0,-17 0 0,-1 0 0,89 0 15,-88 0-15,-18 17 16,53-17-16,-36 0 0,1 0 0,0 0 0,-18 18 0,17-18 16,1 0-16,0 0 0,-1 0 0,-17 18 0,18-18 15,0 0-15,-1 0 0,-17 17 0,18-17 16,35 36-1,-36-19-15,1-17 0,-18 18 16,18-1-16,-1-17 0,1 18 0,17 0 16,-35-1-16,18 1 0,-1 0 0,1-1 15,17 36 1,-35-35-16,18-1 16,-18 1-16,0 0 0,18-18 0,-18 17 0,17-17 0,-17 18 15,0 0-15,0-1 0,0 1 0,18-18 16,-18 18-16,0-1 0,0 1 15,0-1-15,0 1 0,0 0 0,0-1 16,0 1-16,0 0 0,0-1 0,0 1 16,0 0-16,0-1 0,0 1 0,0 0 0,0-1 15,-18-17-15,1 18 0,17-1 0,0 1 0,-36 17 16,36-17-16,-17 0 16,-1-1-16,18 1 0,-18-18 0,18 18 0,-17-1 15,17 1-15,-18-18 0,18 17 0,-17-17 0,17 18 16,-18-18-16,18 18 0,0-1 0,-18-17 0,18 18 15,-35-18-15,17 0 16,1 18-16,17-1 0,-18-17 16,0 0-16,18 18 0,-17-18 0,-1 0 15,18 18-15,-17-18 16,-1 0 0,0 0 15,1 0-31,-1 0 15,0 0-15,1 0 16,-1 0 0,0 0 15,1 0-15,-1 0-1</inkml:trace>
  <inkml:trace contextRef="#ctx0" brushRef="#br0" timeOffset="-51123.04">15363 7655 0,'-17'0'15,"17"18"1,0 0-16,-18-18 16,18 17-16,-17 1 0,-107 194 15,124-195-15,-35 18 16,-18 36-16,18-36 0,-1 1 0,36-1 0,-17-35 0,-1 17 15,0 1-15,18 0 0,-17-1 0,-1 1 0,1 0 0,-1-1 0,0 1 0,1 0 0,-1-1 0,0 1 16,1-1-16,-1 19 0,0-36 0,18 17 0,-17-17 0,17 18 0,-18 0 0,-194 140 16,195-140-16,-36 35 15,18-53-15,35 18 0,-53-1 0,53 1 0,-18-18 0,0 0 16,18 18-16,-17-18 0,-1 0 0,18 17 0,-17-17 16</inkml:trace>
  <inkml:trace contextRef="#ctx0" brushRef="#br0" timeOffset="-50185.78">14446 8378 0,'0'18'31,"0"0"-15,0-1-16,0 1 0,0 0 0,-17-18 15,17 17-15,-18 54 16,18-53-16,0-1 0,0 1 0,0-1 0,-18-17 0,18 18 16,0 0-16,-17-1 0,17 1 0,0 0 15,-18-18-15,18 17 0,0 1 0,-18-18 0,18 18 16,0-1-16,-17 1 0,17-1 16,-18-17-16,18 18 15,0 0 1,0-1-1,0 1 1,0 0 93,18-18-109,-1 0 63,1 0-47,0 0-1,-1 0-15,1 0 0,0 0 16,-1 0-16,1 0 0,0 0 0,-1 0 0,1 0 15,-1 0-15,1 0 0,0 0 0,-1 0 0,1 0 0,0 0 16,-1 0-16,1 0 16,0 0-16,-1 0 15,1 0 1</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06:57.097"/>
    </inkml:context>
    <inkml:brush xml:id="br0">
      <inkml:brushProperty name="width" value="0.05292" units="cm"/>
      <inkml:brushProperty name="height" value="0.05292" units="cm"/>
      <inkml:brushProperty name="color" value="#FF0000"/>
    </inkml:brush>
  </inkml:definitions>
  <inkml:trace contextRef="#ctx0" brushRef="#br0">6562 4586 0,'-18'0'0,"-17"0"15,17 0 17,71 35 61,18-35-93,17 0 16,0 36-16,-17-36 16,17 0-16,-18-18 15,-17 18-15,0-35 16,0 35-16,18-36 15,-18 36-15,-18 0 16,18 0-16,-18 0 16,-17 0-16,-1 0 0,19 0 15,-36-17-15,35 17 16,-18 0 0,19 0-1,-1 0 1,0 0-1</inkml:trace>
  <inkml:trace contextRef="#ctx0" brushRef="#br0" timeOffset="615.91">7796 4621 0,'36'0'47,"17"0"-47,17 0 15,18 18-15,36-18 16,-36 0-16,0 0 16,-35 0-16,-18 0 15,-17-18-15,0 18 16,-18-17 78,0-1-94</inkml:trace>
  <inkml:trace contextRef="#ctx0" brushRef="#br0" timeOffset="1350.18">9066 4604 0,'18'0'31,"0"0"-15,35 0-16,35-18 16,35 18-16,36-35 15,-18 35-15,-17 0 16,-1 0-16,-35 0 16,-17 0-16,-18 0 15,0 0-15,-36 0 16,1 0-16,0 0 15,34 0-15</inkml:trace>
  <inkml:trace contextRef="#ctx0" brushRef="#br0" timeOffset="23621.32">24818 14887 0,'18'0'63,"-1"0"-63,1 0 0,141-17 15,-142 17-15,19 0 0,-19 0 16,89 0-16,-88 0 0,17 0 0,-17 0 16,-1 0-16,1 0 0,-1 0 0,1 0 0,0 0 0,-1 0 0,1 0 0,0 0 0,-1 0 0,1 0 15,0 0-15,-1 0 0,1 0 0,-1 0 0,1 0 0,0 0 0,123 0 16,-123 0-16,-1 0 0,1 0 15,52 0-15,-52 0 0,0 0 0,17 0 0,-17 0 0,-1 0 16,1 0-16,-1 0 0,19 0 0,-19 0 0,1 0 0,0 0 0,-1 0 0,1 0 0,0 0 0,-1 0 16,1 0-16,-1 0 0,1 0 0,0 0 0,-1 0 0,1 0 0,0 0 15,70 0-15,-70 0 16,17 0-16,-18 0 0,1 0 0,0 0 16,-1 0-16,1 0 0,-18 17 0,18-17 0,-1 0 0,1 0 15,0 0-15,-1 0 0,1 0 0,-1 0 0,1 0 16,0 0-16,-1 0 0,1 0 15,0 0-15</inkml:trace>
  <inkml:trace contextRef="#ctx0" brushRef="#br0" timeOffset="40269.17">14252 14693 0,'18'0'47,"0"0"-47,-1 0 0,18 0 16,54-17-16,-54 17 0,18 0 15,17-18-15,-34 18 0,-19 0 16,19 0-16,-19 0 0,1 0 0,-1 0 0,1 0 0,0 0 0,-1 0 0,1 0 0,0 0 15,17 0-15,177-18 16,-177 18-16,35 0 0,-34 0 0,-19 0 0,19 0 16,-1 0-16,0 0 0,0 0 0,-17 0 0,0 0 0,-1 0 0,1 0 0,0 0 0,-1 0 0,1 0 0,0 0 0,17 0 15,-17 0-15,158 0 16,-158 0-16,-1 0 0,1 0 0,88 0 16,-89 0-16,1 0 0,17 0 0,0 0 15,-17 0-15,0 0 0,-1 0 0,1 0 0,0 0 0,-1 0 0,1 0 0,0 0 16,-1 0-16,1 0 0,-18-17 0,18 17 0,-1 0 0,1 0 0,-1 0 0,1 0 15,0 0-15,-1 0 0,1 0 0,0 0 0,35 0 16,-36 0-16,18 0 16,-17 0-16,0 0 0,-1 0 15,1 0-15,0 0 0,-1 0 16,1 0-16,0-18 0,-1 18 16,1 0-16,-1 0 15,1 0-15,0 0 0,-1 0 16,1 0-16,0 0 0,-1 0 0,1 0 15,0 0-15,-1 0 0,1 0 0,0 0 0,-1 0 16,1 0-16,35-18 16,-36 18-16,1 0 15,0 0 1</inkml:trace>
  <inkml:trace contextRef="#ctx0" brushRef="#br0" timeOffset="50733.03">26758 14905 0,'18'0'46,"-1"0"-30,1 0-16,0 0 0,-1 0 0,-17-18 0,36 18 16,-1 0-16,-17 0 15,-1 0 48,1 0-63,0 0 15,-1 0-15,1 0 16,-1 0-16,-17-17 0,18 17 16,0 0-1,-1 0 313,1 0-312,0 0 0,-1 0 46,1 0-31,0 0 1,-18-18-17,17 18 1</inkml:trace>
  <inkml:trace contextRef="#ctx0" brushRef="#br0" timeOffset="57523.06">14376 14623 0,'0'-18'31,"-18"18"-15,18-18-16,0 1 0,-18-1 0,18 0 15,0 1-15,0-1 0,0 1 16,0-1-16,0 0 0,0-105 16,0 105-16,0-17 0,0-18 15,0 18-15,0-1 0,0 19 0,0-1 0,0 0 0,0 1 0,0-1 16,0 1-16,0-1 0,0 0 0,0 1 0,0-1 0,0 0 0,0 1 16,0-1-16,0 0 0,0 1 0,0-36 15,0 35-15,0 1 0,0-1 16,0 0-16,0 1 0,0-1 0,0 0 15,0-34 1,0 34-16,0 0 16,0 1-16,0-1 15,18 18 1,0 0 15,-1 0-15,1 0-16,0 0 0,-1-18 15,1 18-15,0 0 0,-1 0 16,1 0-16,-1 0 0,1 0 0,0 0 0,-1 0 0,1 0 0,0 0 16,-1 0-16,1 0 0,0 0 0,193-17 15,-193 17-15,70 0 16,-70 0-16,-1-18 0,1 18 0,35 0 0,-35-18 0,-1 18 0,1 0 0,-1 0 0,1 0 16,0 0-16,-1 0 0,1 0 0,0 0 0,-1 0 0,1 0 0,0 0 0,-1 0 0,1 0 0,-18-17 0,17 17 15,19 0-15,-19 0 0,1 0 0,0 0 0,123 0 16,-124 0-16,19 0 0,34 0 15,-52 0-15,17 0 0,177 0 0,-195 0 16,19 0-16,-19 0 0,19 0 0,-19 0 0,19 0 0,-19 0 0,1 0 0,17 0 0,-17 0 0,-1 0 0,19 0 16,-19 0-16,19 0 0,-19 0 0,1 0 0,0 0 0,-1 0 0,18 0 0,-17 0 0,0 0 0,193 0 15,-193 0-15,35 0 16,-35 0-16,-1 0 0,19 0 0,-19-18 0,1 18 0,-1 0 16,1 0-16,0 0 0,-1 0 0,1 0 0,0 0 0,-1 0 15,1 0-15,0 0 0,-1 0 0,1 0 0,-1 0 0,1 0 16,0 0-16,88 0 15,-89 0-15,1 0 0,-1 0 0,1 0 16,0 0 0,-1 0 31,1 0-47,0 0 15,-1 0 16,-17 18 16,0-1-15,18-17-32,-18 18 0,0 0 15,18-1-15,-18 1 16,0 35-16,0-35 0,0-1 15,0 18-15,0 142 16,0-160-16,0 1 0,0 0 0,-18 35 16,18-18-16,0 0 0,0-17 0,0-1 0,0 1 15,-18-18-15,18 18 0,0-1 0,-17 1 0,17 0 0,0-1 0,0 1 16,-18-18-16,18 18 0,0-1 0,-18 71 16,1-70-1,17 0-15,0 17 0,0-17 16,0-1-1,0 1-15,0 0 16,-18-18-16,18 17 16,0 1 46,0-1-62,0 1 16,-18-18-16,18 18 0,-17-1 15,17 1-15,-18-18 16,18 18-16,0-1 16,0 1 31,0 0-32,-17-18 32,17 17-47,-18-17 31,0 0-15,1 0 15,-1 0-31,0 18 16,1-18-16,-1 0 0,0 0 0,-52 0 15,17 0 1,35 0-16,1 0 0,-1 0 0,0 0 0,1 0 0,-1 0 0,1 0 16,-1 0-16,0 0 0,-88 0 15,106-18 1</inkml:trace>
</inkml:ink>
</file>

<file path=ppt/ink/ink2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41:29.793"/>
    </inkml:context>
    <inkml:brush xml:id="br0">
      <inkml:brushProperty name="width" value="0.05292" units="cm"/>
      <inkml:brushProperty name="height" value="0.05292" units="cm"/>
      <inkml:brushProperty name="color" value="#FF0000"/>
    </inkml:brush>
  </inkml:definitions>
  <inkml:trace contextRef="#ctx0" brushRef="#br0">12347 7479 0,'18'0'63,"-18"-18"-48,18 18 1,-18-17-16,17 17 0,1 0 15,-1 0-15,1-18 16,0 18-16,-1 0 0,1 0 16,0 0-16,-1 0 0,1 0 0,52 0 15,-52 0-15,0 0 16,17 0-16,0 0 0,-17 0 16,0 0-16,-1 0 0,1 0 0,-1 0 15,1 0-15,0 0 0,-18 18 0,17-18 16,19 35-16,-19-35 15,1 18-15,-18-1 0,35-17 16,-35 18-16,0-1 0,18-17 0,-18 18 0,18-18 0,-18 18 16,17-18-16,-17 17 0,0 1 0,18-18 0,-1 18 15,-17-1-15,18 19 0,-18-19 16,18 1-16,-18-1 0,0 1 0,0 0 16,0-1-16,17-17 0,-17 18 0,0 0 0,0-1 0,0 1 0,0 0 15,0-1-15,0 1 0,0 0 0,0 17 0,0-18 16,0 1-16,-17 0 0,17 35 15,-18-53-15,18 17 0,-18 19 0,18-19 0,-17-17 16,17 18-16,0-1 0,-18-17 0,18 18 0,0 0 0,-17-1 16,17 1-16,-18-18 15,18 35-15,-18-35 16,1 0 15,-1 0-15,0 0-1,1 0 1,-1 0-16,0 0 16,1 0-16,-1 0 0,0 0 0,1 0 15,-1 0-15,1 0 0,-1-17 0,0 17 16,-70-53 0,70 53-16,1-18 0,-1 18 0,1-18 0,17 1 0,-18 17 0,0 0 15,1-18-15,-1 18 0,18-17 0,-18 17 0,1 0 16,17-18-16,-18 18 0,18-18 0,-18 18 0,18-17 15,-17 17-15,17-18 16,-18 18-16,1-18 0,17 1 16,-18 17-16,18-18 0,-18 18 15,18-18-15,-17 18 16,-1 0-16,18-17 0,0-1 16,-18 18-16,1 0 15,17-17-15,0-1 16,-18 18-16,18-18 15,0 1-15,-18 17 0,18-18 16,0 0 0,0 1-1,-17-19-15,17 19 0,0-1 16,0 0-16,0 1 0,0-1 16,0 1-16,0-1 15,0 0-15,0 1 0,0-1 16,17 18-16,-17-18 15,18 18-15,-18-17 0,0-1 16,18 18-16,-18-18 0,0 1 16,0-1-16,17 18 15,-17-17-15,18 17 16,-18-18-16,18 18 0</inkml:trace>
  <inkml:trace contextRef="#ctx0" brushRef="#br0" timeOffset="10255.66">14640 7620 0,'-17'0'31,"17"18"-31,-18-18 0,18 17 16,0 1-16,-18-18 0,-17 35 15,17-35-15,-17 53 0,18-53 0,17 18 0,-18-18 0,0 35 0,1-35 16,17 18-16,-18-18 0,0 17 0,18 1 0,-17-18 0,-1 0 0,18 18 0,0-1 0,-18-17 0,-158 141 15,141-105 1,-36 17-16,36-36 0,0 18 0,-1 1 16,19-36-16,17 35 0,-36-35 0,36 18 0,-17-18 0,17 17 0,-18 1 0,1 0 0,-1-18 0,0 17 0,1-17 15,17 18-15,0-1 0,-36-17 0,36 18 0,-17-18 0,-1 18 0,0-1 0,1-17 0,17 18 0,-18 0 16,1-18-16,-54 70 16,53-52-16,1 0 0,-1-18 0,0 17 15,1 1-15,-1-18 0,18 17 0,-18-17 0,1 0 0,17 18 16,-18-18-16,18 18 0,-17-18 0,-1 0 0,18 17 0,-18-17 0,18 18 0,-17-18 0,-1 0 15,18 18-15,-18-18 0,-52 53 16,52-36-16,-17-17 16,17 0-16,18 18 0,-17-18 15,17 17-15,-18-17 0,0 0 0,1 0 16,17 18-16</inkml:trace>
  <inkml:trace contextRef="#ctx0" brushRef="#br0" timeOffset="11148.67">13194 8555 0,'0'18'47,"-18"-1"-47,18 1 16,-17-1-16,17 1 0,-18-18 0,18 18 0,-18-1 0,18 1 15,-17-18-15,17 18 0,-18-1 0,18 1 0,-18 0 0,18-1 16,-52 54-16,34-54 15,18 1-15,-18 0 0,1-1 0,17 19 16,-18-36-16,18 17 0,-18-17 0,18 18 0,-17-18 16,17 17-16,-18-17 0,18 18 15,0 0 1,-18-18 0,36 0 77,0 0-93,-1 0 16,-17-18-16,18 18 0,17 0 16,1-18-16,-1 18 15,-18 0-15,1 0 0,17-17 16,-17 17-16,0 0 15,17-18 1,-17 18-16,-1 0 16,1 0-1,-18-17-15,17 17 0,1 0 16,0 0 15,-1 0 32</inkml:trace>
  <inkml:trace contextRef="#ctx0" brushRef="#br0" timeOffset="46633.86">11130 5662 0,'18'0'0,"-36"0"0,53 0 0,-17 0 0,0 0 16,-1 0-16,1 0 0,0 0 0,-1 0 0,1 0 0,88-18 16,-89 18-16,1 0 15,0 0-15,17 0 0,-17 0 0,70-17 16,-53 17-16,-17 0 0,-1 0 0,1 0 16,0 0-16,-1 0 0,1 0 15,0 0-15,-1 0 16</inkml:trace>
  <inkml:trace contextRef="#ctx0" brushRef="#br0" timeOffset="47652.66">12277 8079 0,'17'0'31,"1"0"-15,0 0-16,-1 0 0,36-18 15,-35 18-15,-1 0 0,54-35 16,-36 35-16,-17 0 16,0 0-16,-1 0 0,1 0 0,-1 0 15,36 0 1,-35 0-16,-18-18 0,35 18 15,-17 0-15,0 0 0,-1 0 0,1 0 0,-1 0 16,1 0-16,0 0 0,-1 0 16,1 0-16,0 0 15</inkml:trace>
  <inkml:trace contextRef="#ctx0" brushRef="#br0" timeOffset="51500.36">8202 8096 0,'53'0'15,"-106"0"-15,124 0 0,-54 0 0,-17-17 0,18 17 0,0 0 0,-1 0 16,1 0-16,-1 0 15,1 0-15,0 0 0,-1-18 16,19 18-16,-19 0 0,-17-18 0,18 18 16,0 0-16,-1 0 0,1 0 0,0 0 0,-1 0 0,1 0 0,-1 0 15,1-17-15,0 17 0,-1 0 0,1 0 0,0 0 0,-1 0 16,1 0-16,105-36 16,-105 36-16,0 0 0,-1 0 0,36 0 15,-18 0-15,1 0 0,-19 0 16,1 0-16,0 0 15,-1 0-15,1 0 63,0 0-47,-1 0-1,1 0-15,0 0 16,-1 0-16,1 0 15,-1 0-15,-17-17 0,18 17 0,0 0 16,35 0-16,-36 0 16,19 0-16,-19 0 0,1 0 15,-1 0-15,1 0 0,0 0 0,-1 0 0,1 0 16,0 0-16,-18-18 0,17 18 0,1 0 16,0 0-1</inkml:trace>
  <inkml:trace contextRef="#ctx0" brushRef="#br0" timeOffset="53913.47">9772 13811 0,'0'18'47,"0"0"-47,0-1 0,0 1 15,0-1-15,0 1 0,0 0 0,0-1 0,-18 89 31,1-88-31,-19 17 16,19-17-16,-1-18 0,18 17 0,-18-17 16,1 18-16,-1-18 0,1 0 0,-1 0 15,18 18-15,-18-18 0,1 0 0,-1 0 16,0 0-16,1 0 0,-1 0 16,0 0-16,1 0 0,-1 0 15,1 0-15,-1 0 0,18-18 0,-18 18 16,1 0-16,-1-18 0,0 18 0,1-17 15,-1 17-15,18-18 0,-18 0 0,1 18 0,-1-17 16,18-1-16,-17 18 0,-1 0 0,18-17 0,-18 17 0,1 0 16,17-18-16,-18 18 0,0-18 0,18 1 0,-17 17 15,17-18-15,-18 18 0,18-18 0,-35 1 16,35-1 0,-18 0-16,0-34 15,18 34-15,-17 18 0,17-18 0,-18 18 0,18-17 0,0-1 16,0 0-16,-17 18 0,17-17 0,0-1 0,-18 18 0,18-18 0,0 1 0,-18-18 15,18 17-15,0 0 0,-17 18 16,17-17-16,0-1 0,0 0 0,-18 18 0,18-17 16,0-1-16,-18 18 0,18-18 0,0 1 15,0-1-15,0 0 0,0 1 16,-17 17-16,17-18 0,0 1 0,-18 17 16,18-18-16,0 0 0,0 1 0,0-1 15,0 0-15,-18 18 0,18-17 0,0-1 0,0 0 0,0 1 0,0-1 16,-17 18-16,17-17 0,0-1 0,0 0 0,0 1 15,0-1-15,0 0 0,0 1 0,0-1 16,0 0-16,0 1 16,0-1-16,0 1 0,0-1 15,0 0-15,17 18 0,-17-17 0,0-1 16,18 18-16,-18-18 0,18 18 0,-18-17 16,17 17-16,-17-18 0,18 0 15,0 18-15,-1-17 0,1 17 0,-18-18 16,18 18-16,-1 0 0,1 0 0,-18-18 0,17 18 15,-17-17-15,18 17 0,0 0 0,-1 0 0,-17-18 16,18 18-16,35 0 0,-35 0 0,-1-17 16,19 17-16,-19 0 0,1 0 15,-1 0-15,-17-18 0,18 18 0,0 0 0,-1 0 16,1 0-16,-18-18 0,18 18 0,-1 0 0,1 0 0,0 0 16,-1 0-16,18 0 15,-17 0-15,0 0 0,-1 0 0,1 0 0,0 0 16,-1-17-16,1 17 0,0 0 15,-1 0-15,1 0 16,-1 0-16,1 0 16,0 0-16,-1 17 15,1-17-15,-18 18 0,18-18 16,-18 18-16,17-18 0,-17 17 0,18-17 16,-18 18-16,0-1 0,18 1 0,-18 0 15,17-18-15,-17 53 0,0-36 0,18-17 0,-18 36 16,0 17-16,18-1 0,-18-16 15,0-1-15,0-17 0,0-1 0,0 1 0,0 0 0,0-1 0,0 1 0,0-1 0,0 1 0,0 0 0,0 140 16,0-122-16,0 17 16,0-36-16,0 36 0,0-35 0,0 0 0,0-1 15,0 1-15,0-1 0,0 1 16,0 0-16,0-1 16,0 1-16,0 0 0,0-1 15,0 1-15,0 0 0,0-1 16,0 1-1,0-1-15,0 1 16,0 0 15,0-1-15,0 1 0,0 0-16,0-1 15,-18-17 16,0 0 1,1 0-17,17 18 17,-18-18-17,36 0 48,-1 0-48,-17-18 1</inkml:trace>
  <inkml:trace contextRef="#ctx0" brushRef="#br0" timeOffset="67263.1">4551 8361 0,'17'0'31,"1"0"-31,0 0 0,-1 0 16,1 0-16,17 0 0,1 0 0,281-18 16,-229 18-16,-35 0 0,18 0 15,52 0-15,-70-17 0,-18 17 0,36 0 0,-53 0 0,-1 0 0,1 0 16,17 0-16,-17 0 0,-1 0 0,1 0 0,0 0 0,-1 0 0,1 0 0,0 0 0,-1 0 0,1 0 0,0 0 0,-1 0 15,1 0-15,-1 0 0,1 0 0,0 0 0,-1 0 0,19 0 16,-19 0-16,1 0 16</inkml:trace>
  <inkml:trace contextRef="#ctx0" brushRef="#br0" timeOffset="68146.34">14640 10830 0,'18'0'32,"0"0"-32,17 0 0,-18 0 15,1 0-15,0 0 0,-1 0 0,19 0 0,-19 0 0,1 0 0,0 0 0,-1 0 0,1 0 16,0 0-16,-1 0 0,1 0 0,-1 0 0,1 0 0,0 0 0,-1 0 0,1 0 0,0 0 15,-1 0-15,71 0 16,-70 0-16,0 0 0,-1 0 0,1 0 0,0 0 16,-1 0-16,1 0 0,0 0 0,-1 0 15,1 0-15,-1 0 0</inkml:trace>
  <inkml:trace contextRef="#ctx0" brushRef="#br0" timeOffset="32227.77">5468 13935 0,'0'-18'0,"0"0"31,0 1-16,0-1 1,0 1-16,0-1 0,-18 0 16,1 1-16,17-19 0,0 19 0,0-1 15,0 0-15,0 1 0,0-1 0,0 1 0,0-1 0,0 0 0,0 1 0,0-1 16,0 0-16,0 1 0,17-1 0,19-88 16,-36 71-16,17 17 15,1 1-15,-18-19 0,18 36 0,-18-17 0,0-1 16,17 18-16,1 0 0,-18-18 0,0 1 0,18 17 0,-1-18 15,1 18-15,-18-17 0,17 17 0,-17-18 0,18 18 0,53-35 16,-54 35-16,19-18 16,-19 18-16,1 0 0,-1 0 15,1 0-15,0 0 0,-1 0 0,1 0 16,0 0-16,-1 0 0,1 0 0,0 0 0,-1 0 16,1 0-16,35 0 15,-36 0-15,1 18 0,17-18 0,-17 17 0,0 1 0,-1-18 16,1 0-16,17 18 0,-17-18 0,-18 17 0,17-17 0,1 0 0,0 18 0,-1-1 0,1-17 15,0 0-15,-18 18 0,17-18 0,1 0 0,-18 18 0,18-18 0,-1 17 0,1-17 16,-18 18-16,17-18 0,54 35 16,-71-17-16,18-18 0,-1 0 0,1 18 15,0-18-15,-18 17 0,17-17 16,-17 18-16,0-1 16,18-17-16,-18 18 0,0 0 0,18-1 15,-18 1-15,0 17 16,0-17-16,0 0 0,0-1 0,0 1 15,0 0-15,0-1 0,0 1 0,0-1 0,0 1 0,0 0 16,-18-18-16,18 17 0,0 1 0,-18-18 0,18 18 0,0-1 0,-17 1 0,17 0 16,-106 105-16,88-123 0,0 18 15,-17 17-15,18 0 0,-1-17 0,0-1 0,1-17 0,-1 0 16,18 18-16,-18 0 0,1-18 0,17 17 0,-18-17 0,0 0 0,18 18 16,-17-18-16,-1 0 0,1 0 15,-1 0-15,0 0 16,1 0-16,-1 0 0,0 0 0,1 0 0,-1 0 15,0 0-15,1 0 0,-1 0 0,1 0 0,-1 0 16,0 0-16,1 0 0,-1 0 0,0 0 0,1 0 16,-1 0-16,0 0 0,1 0 15,-1 0-15,0 0 0,1 0 16,-1 0-16,1-18 0,-1 18 0,0-17 16,18-1-16,-17 18 0,17-18 0,-18 18 0,0 0 0,18-17 0,-17 17 0,17-18 0,-18 1 15,18-1-15,-18 18 0,1-18 0,17 1 0,-18-1 0,-35-105 16,53 105-16,-17-53 15,17 54-15,0-1 0,0 0 0</inkml:trace>
</inkml:ink>
</file>

<file path=ppt/ink/ink2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48:12.437"/>
    </inkml:context>
    <inkml:brush xml:id="br0">
      <inkml:brushProperty name="width" value="0.05292" units="cm"/>
      <inkml:brushProperty name="height" value="0.05292" units="cm"/>
      <inkml:brushProperty name="color" value="#FF0000"/>
    </inkml:brush>
  </inkml:definitions>
  <inkml:trace contextRef="#ctx0" brushRef="#br0">15910 13988 0,'0'0'0,"0"-18"16,-17 18-1,17-18-15,0 1 16,0-1 0,0 0-16,0 1 0,0-1 15,0 1-15,0-1 0,0 0 0,17 1 0,-17-1 0,0 0 0,18 18 16,0-35-16,-18 17 0,17 1 0,1-1 0,-1 1 0,-17-1 0,18 18 0,-18-18 0,18 1 0,-18-1 0,17 18 16,1-18-16,194-158 15,-177 158-15,-17 18 0,35-35 0,-18 17 0,0 1 16,0 17-16,1-18 0,-19 0 0,1 18 0,0 0 0,-1 0 0,18 0 0,-17 0 15,-18-17-15,35 17 0,-17 0 0,0 0 0,-1 0 0,1 0 0,0 0 0,-1 0 0,19 0 0,-19 0 16,1 0-16,-1 0 0,1 0 0,0 0 0,-1 0 0,248 70 16,-230-52-16,0-18 0,54 35 0,17 18 15,-89-35-15,18-18 0,18 35 0,-35-17 0,35-1 0,-18 1 0,-17-18 0,-1 18 0,19-1 0,-19-17 16,19 18-16,-19 0 0,19-18 0,-19 17 0,1 1 0,17-18 0,0 35 0,-17-17 0,0-18 0,35 17 0,-36 1 0,1 0 0,17-18 0,-17 17 0,-1 1 0,19-18 16,-19 18-16,1-18 0,0 17 0,17 1 0,-17-18 0,17 18 0,-18-1 0,195 107 15,-194-124-15,35 35 16,-36-17-16,-17-1 0,18-17 0,-18 18 0,35-18 0,-35 17 15,18-17-15,-18 18 0,0 0 0,18-18 0,-18 17 0,17-17 0,-17 18 0,18 0 16,-18-1-16,0 1 0,0 0 0,0-1 0,0 1 16,0 0-16,-35 105 0,17-105 15,18-1-15,-18 1 0,-35 52 0,53-52 0,-17-18 0,-19 35 0,19-17 16,-19 17-16,19-35 0,-1 36 0,1-36 0,-1 17 0,0-17 0,18 18 0,-17-1 0,-1-17 0,0 18 16,1-18-16,-1 18 0,0-18 0,1 17 0,-1-17 0,18 18 0,-17-18 0,-1 0 0,0 18 0,1-18 15,-1 0-15,0 17 0,-123-17 16,106 0-16,-36 0 0,54 0 0,-54 0 15,54-17-15,-1 17 0,-17-18 0,-1 0 0,19 1 0,-1 17 0,-17 0 0,17-18 0,1 0 0,-1 18 0,0 0 0,-17-17 16,17-1-16,1 18 0,-19-17 0,36-1 0,-17 18 0,-18-18 0,-18 1 0,35-1 0,0 18 0,1-18 0,-1 1 0,0 17 0,1-18 0,-19 0 0,1 1 16,18 17-16,-1-18 0,0 1 0,1 17 0,-36-36 0,-194-175 15,212 193-15,-1-17 0</inkml:trace>
</inkml:ink>
</file>

<file path=ppt/ink/ink2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43:12.399"/>
    </inkml:context>
    <inkml:brush xml:id="br0">
      <inkml:brushProperty name="width" value="0.05292" units="cm"/>
      <inkml:brushProperty name="height" value="0.05292" units="cm"/>
      <inkml:brushProperty name="color" value="#FF0000"/>
    </inkml:brush>
  </inkml:definitions>
  <inkml:trace contextRef="#ctx0" brushRef="#br0">15169 13529 0,'18'-18'0,"-36"36"0,54-36 0,-19 1 0,1 17 0,0 0 0,-18-18 0,17 18 0,1 0 16,-18-18-16,18 18 0,-1-17 0,1 17 0,123-53 16,-106 35-16,18 18 15,-35 0-15,-1-17 0,19 17 0,-19 0 0,1 0 0,-18-18 16,18 18-16,-1 0 0,1 0 0,0 0 0,-1 0 0,1 0 0,-1 0 0,1 0 16,0 0-16,-18-18 0,17 18 0,1 0 0,0 0 0,-1 0 0,71 0 15,-70 0-15,17 0 16,-17 18-16,0-18 0,-1 0 0,1 18 0,0-18 15,-1 0-15,1 0 0,-18 17 0,18-17 0,-1 0 0,-17 18 0,18-18 0,-18 18 16,17-18-16,1 0 0,0 17 0,-1-17 0,1 0 0,-18 18 0,18-18 0,70 53 16,-71-53-16,-17 17 15,36 1-15,-36 0 0,17-18 0,1 17 16,-18 1-16,18-18 0,-18 18 0,17-18 16,-17 17-16,0 1 0,18-18 0,-18 18 0,0-1 15,18-17-15,-18 18 0,17 70 16,-17-70-16,0 17 15,0-17-15,0-1 0,0 1 16,0-1-16,0 1 0,0 0 0,0-1 16,0 1-16,0 0 0,-17 17 15,-1 0-15,18-17 16,-18-18-16,18 17 0,0 1 0,0 0 0,-17-18 16,17 17-16,0 1 0,-18-18 0,0 18 0,18-1 15,0 1-15,-17-18 0,17 18 0,-36 17 16,19-35-16,-1 18 15,1-1-15,-1-17 16,18 18-16,0-1 0,-18-17 0,1 0 0,-1 0 0,18 18 16,-18-18-16,1 0 0,-1 0 15,18 18-15,-18-18 16,1 0-16,-1 0 0,1 0 16,17 17-16,-18-17 15,18 18-15,-18-18 0,1 0 16,-1 0-16,0 0 0,1 18 15,-1-18-15,0 0 0,1 0 0,17 17 16,-36-17-16,19 0 0,-1 0 0,1 0 0,-1 0 16,0 0-16,1 0 0,-1 0 15,0 0-15,1 0 0,-1 0 16,0 0-16,1 0 0,-18 0 16,17-17-16,0 17 0,1 0 0,-1 0 15,18-18-15,-18 18 0,18-18 0,-17 18 0,-1 0 16,0 0-16,1 0 0,17-17 0,-18 17 0,1 0 15,-19-18-15,19 18 0,-19 0 16,19 0-16,17-18 0,-18 18 0,18-17 16,-35 17-16,17 0 0,18-18 0,-18 18 0,1 0 0,-1 0 0,1 0 15,17-17-15,-18 17 0,0 0 0,18-18 0,-17 18 0,-1 0 0,18-18 0,-18 18 16,-52-35 0,52 35-16,-17-18 0,17 1 0,1 17 15,-1-18-15,0 18 0,1 0 0,17-18 16,-18 18-16,18-17 0,-18 17 0,1 0 0,17-18 0,-18 18 15,18-18-15,-17 18 0,-19-17 16,36-1-16,-17 1 16,-1-1-16,18 0 15,-18 18-15,18-17 16,-17 17-16,17-18 0,0 0 16,0 1-1,0-1-15,0 0 0,0 1 16,0-1-16,0 1 15,0-1 1,0 0-16,0 1 0,0-1 16,0 0-1,0 1-15,0-1 0,17 18 0,-17-18 16,0 1-16,18 17 16,-18-18-16,18 1 15,-18-1 1,35 18-16,-35-18 0,18 1 15,-1 17-15,-17-18 0,18 18 0,-18-18 0,17 18 16,1 0-16,-18-17 0,18-1 16,-18 0-16,17 18 0,1-17 15,0 17-15,-18-18 0,17 18 16,-17-18-16,18 18 0,0 0 16,-1 0-16,-17-17 15,18 17 1,-1 0-16,1 0 15,0 0-15</inkml:trace>
  <inkml:trace contextRef="#ctx0" brushRef="#br0" timeOffset="40209.15">5644 14252 0,'-17'0'47,"-1"0"-47,1 0 16,-1 0-16,0 0 15,1 0-15,-1 0 0,0 0 0,1 0 0,-19 0 16,19 0-16,-18 0 16,17 0-16,0 0 0,1 0 15,-1 0-15,0 0 0,18-17 0,-17 17 0,17-18 16,-53-17-16,53 17 0,-36-17 15,19 17 1,17 0-16,-18 18 0,18-17 0,0-1 16,0 1-16,0-1 0,-17 18 0,17-18 15,0 1-15,0-1 0,0 0 0,0 1 0,0-1 0,0 0 0,0 1 16,0-71-16,0 52 16,0 1-16,0 0 15,0 17-15,0 1 0,0-1 16,0 0-16,0 1 15,17 17-15,-17-18 16,18 18-16,-18-18 0,17 18 0,1-17 0,-18-1 0,18 18 16,-18-18-16,35 1 0,-35-1 0,18 18 0,-18-18 0,17 18 15,-17-17-15,18 17 0,0 0 0,-18-18 16,17 18-16,-17-17 0,18 17 16,17 0-1,-17 0-15,-1 0 16,1 0-1,0 0-15,-1 0 0,19 0 16,-19 0-16,1 0 16,0 0-16,-1 0 15,1 0-15,-1 0 16,-17 17-16,18-17 0,0 0 16,-1 0-16,1 18 0,0-18 15,-1 0-15,-17 17 0,18-17 16,0 0-16,-18 18 0,17 0 15,1-18-15,-18 17 16,17-17-16,-17 18 0,18 0 16,0-1-16,-18 1 15,17-18-15,-17 18 0,0-1 0,0 1 16,0 0-16,0-1 0,18-17 0,-18 18 0,0-1 0,18-17 0,-18 18 16,0 0-16,0-1 0,0 1 0,0 0 0,0 70 15,0-71-15,0 19 16,0-19-16,0 1 0,0 0 15,0-1-15,-18-17 0,18 18 0,-18 0 16,18-1-16,0 1 16,-17-18-16,17 17 0,0 1 15,-18-18-15,18 18 0,-18-18 0,18 17 16,-17-17-16,17 18 0,-18-18 16,18 18-16,-17-18 15,-1 0-15,0 0 0,1 17 16,-1-17-1,18 18-15,-18-18 0,1 0 0,-1 0 16,0 0-16,1 0 31</inkml:trace>
  <inkml:trace contextRef="#ctx0" brushRef="#br0" timeOffset="47829.69">12065 14358 0,'0'-18'0,"18"18"16,-1 0-1,1 0-15,0 0 0,-1 0 16,-17-17-16,18 17 0,-1 0 0,1 0 0,0 0 0,-1 0 0,1 0 15,0-18-15,-1 18 0,1 0 0,0 0 0,-1 0 0,1 0 0,0 0 0,-1-17 16,1 17-16,-1 0 0,19 0 16,-19 0-16,1 0 0,0 0 15,-1-18 1</inkml:trace>
  <inkml:trace contextRef="#ctx0" brushRef="#br0" timeOffset="-132950.65">11465 6085 0,'18'0'32,"0"0"-32,17 0 0,0 0 0,-17 0 15,-1 0-15,1 0 0,0 0 0,-1 0 0,1 0 0,0 0 0,-1 0 0,1 0 0,0 0 16,17 0-16,-18 0 0,1 0 0,0 0 0,-1 0 0,1-17 0,0 17 0,-1 0 0,1 0 0,0 0 15,-1 0-15,1 0 0,158-18 16,-158 18-16,-1 0 0,19 0 0,-19 0 0,19 0 16,-19 0-16,1 0 0,0 0 0,-1 0 15,1 0-15,-18 18 0,18-18 0</inkml:trace>
  <inkml:trace contextRef="#ctx0" brushRef="#br0" timeOffset="-132337.78">12594 8396 0,'18'0'47,"-1"0"-47,1 0 0,0 0 0,-1 0 0,19 0 15,17-18-15,-1 18 0,-16 0 0,211 0 31,-230 0-31,19 0 0,34 0 16,-52 0-16,-1 0 0,1 0 0,0 0 0,-1 0 16,1 0-16,0 0 0,-1 0 15</inkml:trace>
  <inkml:trace contextRef="#ctx0" brushRef="#br0" timeOffset="-131529.36">14923 10866 0,'17'0'31,"1"0"-31,-1 0 0,1 0 0,0 0 0,-1 0 0,1 0 16,0 0-16,-1 0 0,1 0 0,0 0 0,17 0 0,-18 0 0,19 0 0,-19 0 0,1 0 0,0 0 0,17 0 0,194 0 16,-211 0-1,52 0-15,-52 0 0,17 0 0,-17 0 0,0 0 0,-1 0 16,1 0-16,0 0 0,-1 0 0,1 0 0,-1 0 0,1 0 0,0 0 16,-1 0-16,1 0 0,0 0 0,-1 0 0,1 0 0,0 0 15,-1 0-15,1 0 0</inkml:trace>
  <inkml:trace contextRef="#ctx0" brushRef="#br0" timeOffset="-122501.55">670 15028 0,'18'0'32,"0"0"-32,-1 0 15,1 0-15,158 0 16,-158 0-16,52 18 0,124 0 16,-123-1-16,-36-17 0,-17 0 0,52 0 0,-17 18 0,-35-18 15,53 18-15,-54-18 0,54 0 0,-18 17 0,-36-17 0,19 0 0,-1 18 0,0-18 0,18 0 0,0 0 0,-18 0 16,1 17-16,740 72 15,-635-89-15,-88 0 0,264 17 0,-229 1 16,124 0-16,-88-18 0,-72 0 0,1 0 0,0 17 0,0-17 0,18 0 0,-18 18 0,0-18 0,0 17 0,17-17 16,-17 0-16,18 18 0,-19-18 0,1 0 0,88 18 0,-70-18 0,35 17 0,-36-17 0,-17 18 0,18 0 0,52-18 0,-70 0 0,18 0 15,-18 17-15,35-17 0,-35 0 0,0 18 0,70 0 0,777 105 16,-847-123-16,123 18 0,124 35 0,-194-36 16,-53-17-16,158 36 0,1-19 0,-159-17 0,0 0 0,0 18 0,0-18 0,0 17 0,17-17 15,-17 0-15,0 0 0,0 18 0,0-18 0,17 0 0,-17 18 0,18-18 0,-18 0 0,17 0 0,1 0 0,-18 0 0,17 17 0,1-17 0,-18 0 0,17 18 0,-17-18 16,18 0-16,-18 0 0,17 18 0,-17-18 0,18 0 0,-18 0 0,17 17 0,-17-17 0,88 0 0,777 53 15,-760-53-15,-52 0 16,176 18-16,-176-1 0,-53-17 0,53 18 0,-18-18 0,-35 18 0,0-18 0,53 0 0,-53 0 16,-18 0-16,18 0 0,0 17 0,-18-17 0,18 0 0,0 18 0,0-18 0,0 18 0,0-18 0,0 0 0,-18 0 0,106 17 0,-88-17 0,-18 0 15,18 18-15,-18-18 0,18 0 0,0 18 0,-17-18 0,16 0 0,1 0 0,0 0 0,-17 17 0,16-17 0,1 0 0,-17 18 0,17-18 0,723 53 16,-618-53 0,195 17-16,-247-17 0,0 0 0,0 0 15,105 0-15,-158 0 0,0 0 0,0 0 0,0 0 0,0 0 0,0 0 0,0 0 0,0 0 0,0 0 0,0 0 0,-1 0 0,1 0 0,0 0 16,53 0-16,-53 0 0,0 0 0,-18 0 0,18 0 0,0 0 0,0 0 0,0 0 0,-18 0 0,18 0 0,-18 0 0,18 0 0,-17 0 0,17 0 0,-1 0 15,-16 0-15,-1 0 0,547 0 16,-547 0-16,36 0 0,105 18 0,-123-18 0,88 0 16,-17 0-16,-71 0 0,-18 0 0,36 0 0,-36 0 0,-18 0 0,19 0 15,-19 0-15,36 0 0,-17 0 0,-19 0 0,1 0 0,52 0 0,-34 0 0,-1 0 0,-17 0 0,17 0 0,0 0 0,0 0 0,-17 0 0,17 0 0,1 0 0,-1 0 16,-17 0-16,-1 0 0,18-18 0,18 18 0,-35-17 0,405-89 16,-405 106-16,17-18 0,71-35 15,-35 18-15,-36 35 0,0-18 0,-17 18 0,-18-17 0,17 17 0,-17-18 0,18 18 16,0 0-16,-18-17 0,17 17 0,1 0 0,17-18 0,-17 18 0,-18-18 0,18 18 0,-1-17 0,1 17 0,0-18 15,-1 18-15,1-18 0,-1 18 0,1-17 0,0 17 0,-1-18 0,1 18 0,0-18 0,211-87 16,-176 69-16,-36 36 0,89-70 16,-88 70-16,0 0 0,17-18 0,0 1 0,0-1 15,-17 0-15,17 18 0,-35-17 0,18 17 0,-18-18 0,18 18 0,-1 0 0,1-18 16,-18 1-16,18 17 0,-1 0 0,-17-18 0,18 18 0,-18-18 16,17 18-16,-17-17 15,0-1-15,18 18 0</inkml:trace>
</inkml:ink>
</file>

<file path=ppt/ink/ink2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52:08.386"/>
    </inkml:context>
    <inkml:brush xml:id="br0">
      <inkml:brushProperty name="width" value="0.05292" units="cm"/>
      <inkml:brushProperty name="height" value="0.05292" units="cm"/>
      <inkml:brushProperty name="color" value="#FF0000"/>
    </inkml:brush>
  </inkml:definitions>
  <inkml:trace contextRef="#ctx0" brushRef="#br0">7003 4657 0,'17'0'47,"1"0"-47,0 0 0,52 0 15,-52 0-15,17 0 0,-17 0 0,17-18 0,106 18 16,-88 0 0,-35 0-16,35 0 0,-36 0 0,18 0 0,-17 0 0,17 0 15,1 0-15,-19 0 0,195 0 16,-159 0-16,-35 0 0,70 0 15,-53 0-15,18 0 0,-35 0 0,-1 0 0,1 0 0,-1 0 16,19 0-16,-19 0 0,19 0 0,-19 0 0,1 0 0,0 0 0,-1 0 0,1 0 0,17 0 16,-17 0-16,-1 0 0,19 0 0,-19 0 0,107 0 15,-107 0-15,1 0 0,35 0 16,-35 0-16,17 0 0,-17 0 0,-1 0 0,1 0 0,-1 0 0,1 0 0,0 0 16,-1 0-16,1 0 0,0 0 0,-1 0 0,1 0 0,0 0 0,-1 0 0,1 0 0,-1 0 0,1 0 15,0 0-15,-1 0 0,1 0 0,0 0 0,-1 0 0,1 0 0,105 0 16,-105 0-16,0 0 0,35 0 15,-36 0-15,19 0 0,-19 0 0,1 0 0,-1 0 0,1 0 0,0 0 16,-1 0-16,1 0 0,0 0 0,-1 0 0,1 0 0,0 0 0,-1 0 0,18 0 0,-17 0 16,0 0-16,-1 0 0,1 0 0,0 0 0,-1 0 0,1 0 0,0 0 0,-1 0 0,1 0 15,88 0-15,-89 0 16,1 0-16,17 0 0,-17 0 0,0 0 16,-1 0-16,1 0 0,-1 0 0,1 0 0,0 0 15,-1 0-15,1 0 0,0 0 0,-1 0 16,1 0-16,0 0 0,-1 0 0,54 0 15,-36 0-15,-17 0 0,35 0 0,-36 0 16,1 0-16,17 0 0,-17 0 0,-1 0 0,1 0 0,0 0 16,-1 0-16,1 0 0,0 0 0,-1 0 0,1 0 0,0 0 0,-1 0 15,1 0-15,-1 0 0,1 0 0,53 0 16,-54 0-16,19 0 16,-19 0-16,1 0 0,-1 0 0,1 0 0,0 0 0,-1 0 15,1 0-15,0 0 0,-1 0 0,1 0 0,0 0 16,-1 0-16,1 0 0,0 0 0,-1 0 0,1 0 15,35 0-15,-36 0 0,19 0 16,-19 0-16,1 0 0,0 0 16,-1 0-16,1 0 0,-1 0 15,1 0-15,0 0 0,-1 0 16,1 0-16,0 0 16,-1 0-16,1 0 0,0 0 15,-1 0-15,1 0 0,-1 0 16,1 0-16,0 0 0,-1 0 15,1 0-15,0 0 16,-1 0-16,1 0 0,0 0 16,-1 0-16,1 0 0,0 0 15,-1 0-15,1 0 16,-1 0-16,1 0 47</inkml:trace>
  <inkml:trace contextRef="#ctx0" brushRef="#br0" timeOffset="3643.17">13053 9701 0</inkml:trace>
  <inkml:trace contextRef="#ctx0" brushRef="#br0" timeOffset="4224.42">13053 9701 0</inkml:trace>
  <inkml:trace contextRef="#ctx0" brushRef="#br0" timeOffset="8577.12">7161 6121 0,'18'0'16,"0"0"0,-1 0-16,1 0 0,35 0 15,-35 0-15,-1 0 16,18 0-16,-17 0 0,0 0 0,-1 0 0,1 0 0,0 0 15,-1 0-15,1 0 0,0 0 0,-1 0 0,-17-18 0,18 18 0,-1 0 0,1 0 0,0 0 16,-1 0-16,1 0 0,0 0 0,-1 0 0,1 0 0,0 0 0,-1 0 0,124-18 16,-141 1-16,18 17 15,35 0-15,-35 0 0,-1 0 0,1 0 0,-1 0 0,1 0 16,0 0-16,-1 0 0,1 0 0,0 0 0,-1 0 0,1 0 0,0 0 16,-1 0-16,1 0 0,-1 0 0,1 0 0,0 0 15,-1 0-15,1 0 0,35 0 16,-18 0-16,-17 0 0,-1 0 0,1 0 0,0 0 15,-1 0-15,1 0 0,0 0 0,-1 0 0,-17-18 0,18 18 16,0 0-16,-1 0 0,1 0 0,0 0 0,-1 0 16,1 0-16,-1 0 0,54 0 15,-53 0-15,17 0 16,-17 0-16,-1 0 0,1 0 0,-1 0 16,1 0-16,0 0 0,-1 0 0,1 0 15,0 0-15,-1 0 0,1 0 0,0 0 16,34 0-1,-34 0-15,0 0 0,-1 0 0,1 0 16,0 0-16,-1 0 0,1 0 0,0 0 0,-1 0 0,1 0 16,0 0-16,-1 0 0,1 0 0,-1 0 15,1 0-15,17 0 0,-17 0 16,0 0-16,-1 0 0,1 0 16,0 0-16,-1 0 15,1 0-15,-1 0 0,1 0 16,0 0-16,-1 0 0,1 0 15,0 0-15,-1 0 16,1 0-16,0 0 16,-1 0-16,1 0 15,-1 0-15,1 0 0,0 0 16,17 0-16,-17 0 16,-18 18-16,17-18 0,1 0 15,0 0-15,-1 0 0,-17 17 0,18-17 16,0 0-1,-1 0-15,1 0 0,-1 0 16,1 0-16,0 0 16,-1 0-16,-17 18 0,18-18 0,0 0 15,-1 0 1,1 0-16</inkml:trace>
  <inkml:trace contextRef="#ctx0" brushRef="#br0" timeOffset="10791.24">13494 6227 0,'17'0'62,"1"0"-62,35 0 16,-35 0-16,52-18 15,-35 18-15,-17 0 0,0 0 0,-1 0 0,1 0 16,0 0-16,158-18 16,-141 18-16,-17 0 0,70 0 15,-53 0-15,-17-17 0,17 17 0,-17 0 0,0 0 0,-1 0 0,1 0 0,0 0 16,-1 0-16,1 0 0,-1-18 0,1 18 0,17 0 0,-17 0 0,0 0 0,-1 0 15,1 0-15,0 0 0,-18-18 0,88 18 16,-71 0-16,1 0 0,0 0 16,-1 0-16,1 0 0,0 0 0,-1 0 15,1 0-15,-1 0 0,1 0 0,0 0 16,-1 0-16,1 0 0,0 0 16,-1 0-16,1 0 0,0 0 15,-1 0-15,1 0 16,0 0-16,-1 0 15,1 0 1,-1 0-16,-17-17 31</inkml:trace>
  <inkml:trace contextRef="#ctx0" brushRef="#br0" timeOffset="17476.75">21625 6279 0,'18'0'31,"0"0"-31,-1-17 16,1 17-16,-1 0 0,1 0 0,0 0 0,-1 0 0,177-18 31,-176 18-31,17-17 0,18 17 0,0 0 16,-18 0-16,-17 0 0,0 0 0,-1 0 15,1 0-15,0 0 0,-1 0 0,19 0 0,-19 0 0,1 0 0,-1 0 0,1 0 16,0 0-16,176 0 16,-177 0-16,36 0 0,-17 0 0,-1 0 15,-17 0-15,-1 0 0,1 0 0,123 0 16,-123 0-16,-1 0 0,1 0 0,-1 0 0,1 0 0,17 0 0,-17 0 0,0 0 16,-1 0-16,1 0 0,0 0 0,105 0 15,-105 0-15,17 0 0,-17 0 0,-1 0 16,1 0-16,0 0 0,-1 0 0,1 0 0,-1 0 0,1 0 15,0 0-15,-1 0 0,1 0 0,0 0 16,-1 0-16,1 0 0,0 0 0,-1 0 0,1 0 0,52 0 16,-52 0-16,35 0 15,-35 0-15,-1 0 0,1 0 0,0 0 0,-1 0 0,1 0 16,-1 0-16,1 0 0,0 0 0,-1 0 16,1 0-16,0 0 0,-1 0 15,1 0-15,0 0 16,-1 0-16,1 0 0,-1 0 15,1 0-15,-18-18 0,18 18 16,-1 0-16,1 0 0,0 0 16,-1 0-16,1 0 0,0 0 15,-1 0-15,1 0 16,-1 0-16,1 0 16,0 0-1,-1 0-15,1 0 16,0 0-1,-1 0 1,1 0 15,0 0-15,-1 0 125,1 0-95,0 0-14,-1 0-17,1 0 48</inkml:trace>
  <inkml:trace contextRef="#ctx0" brushRef="#br0" timeOffset="18563.09">6526 7197 0,'18'0'31,"0"-18"-31,-1 18 16,1 0-16,0 0 0,-1 0 0,-17-18 0,18 18 0,17 0 0,-17 0 0,-1 0 0,283-17 31,-282 17-31,0 0 0,70 0 0,-71 0 16,36 0-16,-35 0 0,0 0 0,-1 0 0,-17-18 0,18 18 0,0 0 0,-1 0 15,1 0-15,-1 0 0,1 0 0,0 0 0,-1 0 0,1 0 0,0 0 0,-1 0 16,1 0-16,0 0 0,123 0 15,-124 0-15,1 0 0,35 0 0,-18 0 0,-17 0 16,17 0-16,-17 0 0,-1 0 0,1 0 0,0 0 0,-1 0 0,1 0 0,0 0 0,-1 0 0,1 0 0,-1 0 16,19 0-16,-19 0 0,1 0 0,0 0 0,-1 0 0,1 0 0,0 0 0,-1 0 15,1 0-15,-1 0 0,1 0 0,35 0 16,-35 0-16,-1 0 0,1 0 16,0 0-1,-1 0 1,1 0 15</inkml:trace>
  <inkml:trace contextRef="#ctx0" brushRef="#br0" timeOffset="19673.99">9843 7144 0,'17'0'63,"1"0"-63,-1 0 15,1 0-15,0 0 0,-1 0 0,1 0 0,0 0 0,-1 0 0,1 0 16,0 0-16,-1 0 0,1 0 0,-18-18 0,17 18 0,1 0 0,0 0 0,-1 0 16,1 0-16,0 0 0,-1 0 0,1-18 0,17 18 0,247-17 15,-211-1-15,211 1 16,-229 17-16,18-18 0,35 18 0,-54 0 0,19 0 16,-53 0-16,35-18 0,-1 18 0,-16 0 0,-19 0 0,36 0 0,18 0 0,-54 0 0,1 0 0,35 0 0,-18 0 15,-17 0-15,17 0 0,1 0 0,-1 0 0,-18 0 0,19 0 0,-1 0 0,0 0 0,318-17 16,-282 17-1,-36 0-15,124-18 0,-124 18 0,71 0 16,-53 0-16,-36 0 0,19 0 0,-19 0 0,18 0 0,-17 0 0,17 0 0,-17 0 0,0 0 0,17 0 16,-17 0-16,35 0 0,-36 0 0,1 0 0,-1 0 0,19 0 0,-1 0 0,-17 0 0,-1 0 0,1 0 0,17 0 0,336 0 15,-336 0 1,35 0-16,36 0 0,-53 0 0,18 0 16,-36 0-16,-17 0 0,17 0 0,-17 0 0,17 0 0,-18 0 0,1 0 0,0 0 0,-1 0 0,1 0 0,0 0 0,-1 0 0,1 0 0,0 0 15,-1 0-15,19 0 0,-19 0 0,1 0 0,-1 0 0,1 0 0,17 0 0,-17 0 0,0 0 0,-1 0 0,1 0 0,17 0 0,-17 0 16,17 0-16,-17 0 0,264-18 15,-229 18-15,0 0 0,-36 0 0,1 0 0,17 0 16,-17 0-16,0 0 0,-1 0 0,1 0 0,0 0 0,-1 0 0,1 0 0,-1 0 16,1 0-16,0 0 0,-1 0 0,1 0 0,0 0 0,-1 0 0,1 0 0,0 0 15,-1 0-15,1 0 0,-1 0 0,1 0 0,88 0 16,-88 0-16,-1 0 0,36 0 16,-35 0-16,-1 0 0,1 0 0,0 0 0,-1 0 0,1 0 0,0 0 0,-1 0 15,1 0-15,0 0 0,-1 0 0,1 0 0,-1 0 0,1 0 16,0 0-16,-1 0 0,1 0 0,0 0 0,-1 0 15,19 18-15,-19-18 0,1 0 16,-1 0-16,1 0 0,0 0 16,-1 0-16,1 0 0,0 0 15,-1 0 1,1 0-16</inkml:trace>
</inkml:ink>
</file>

<file path=ppt/ink/ink2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55:06.315"/>
    </inkml:context>
    <inkml:brush xml:id="br0">
      <inkml:brushProperty name="width" value="0.05292" units="cm"/>
      <inkml:brushProperty name="height" value="0.05292" units="cm"/>
      <inkml:brushProperty name="color" value="#FF0000"/>
    </inkml:brush>
  </inkml:definitions>
  <inkml:trace contextRef="#ctx0" brushRef="#br0">15593 9596 0,'17'0'47,"1"0"-47,0 0 0,35 0 15,-36 0-15,1 0 0,0 0 0,17 0 0,-18 0 0,1 0 16,0 0-16,-1 0 0,1 0 0,0 0 0,-1 0 0,1 0 0,0 0 0,140 0 16,-122 0-16,17 0 15,-36 0-15,18 0 0,-17 0 0,0 0 16,-1 0-16,1 0 0,0 0 0,-1 0 0,1 0 15,0 0 1</inkml:trace>
  <inkml:trace contextRef="#ctx0" brushRef="#br0" timeOffset="949.58">18962 5697 0,'17'0'62,"1"0"-62,0 0 0,-1 0 0,36 0 16,-35 0-16,17-17 16,-17 17-16,-1 0 15,1 0-15,0 0 0,-1-18 0,1 18 0,0 0 0,-1 0 16,1 0-16,0 0 0,-1 0 0,1 0 0,0 0 16,34 0-16,-34 0 0,0 0 15,-1 0-15,1 0 0,0 0 16,-1 0-16,1 0 0,0 0 15,-1 0-15</inkml:trace>
  <inkml:trace contextRef="#ctx0" brushRef="#br0" timeOffset="59093.31">20108 11024 0,'18'0'47,"0"0"-47,-1 0 15,1 0-15,0 0 0,-1 0 0,1 0 16,-1 0-16,1 0 0,0 0 0,123 0 16,-124 0-16,19 0 15,-1 0-15,0 0 0,1 0 0,-19 0 16,1 0-16,0 0 0,-1 0 0,1 0 0,-1 0 0,1 0 0,0 0 16,-1 0-16,1 0 0,0 0 0,-1 0 0,36 0 15,-35 0-15,-1 0 16,1 0-16,0 0 0,-1 0 0,1 0 15,0 0-15,-1 0 0,1 0 16,0 0-16</inkml:trace>
  <inkml:trace contextRef="#ctx0" brushRef="#br0" timeOffset="-139448.7">17198 8202 0,'18'0'31,"-1"0"-15,1 0-16,-1 18 0,89-1 15,-88-17-15,0 18 0,123 0 16,-71-18-16,-34 17 16,69 1-16,-69 0 0,-1-18 0,-17 0 0,158 17 15,-158-17 1,17 0-16,-17 0 0,-1 0 0,1 0 16,-1 0-16,1 0 0,0 0 0,-1 0 15,1 0-15,0 0 0,-1 0 0,1 0 16,0 0-16,-1-35 15,1 35-15,-18-18 0,35-17 0,-17 17 16,-18 1-16,17-1 0,-17 0 0,0 1 0,18-1 0,-18 1 16,0-1-16,0 0 0,18 18 0,-18-17 0,0-1 0,0 0 15,0 1-15,0-1 0,0 0 16,0 1-16,0-1 0,0 1 0,0-1 16,0 0-16,-18 18 0,18-17 0,0-1 0,-18 0 15,18 1-15,0-1 0,-17 18 0,17-18 0,-18 18 0,18-17 0,0-1 0,-18 0 16,18 1-16,0-1 0,-17 18 0,-54-106 15,54 106-15,17-17 0,-18-1 16,-17-17-16,17 35 0,0 0 0,1-18 0,17 1 0,-18 17 16,1 0-16,-1-18 0,0 18 0,1 0 15,-1 0-15,0 0 0,18-18 0,-17 18 16,-1 0-16,0 0 16,1 0-16,-1 0 15,18-17-15,-18 17 0,1 0 16,-1 0-16,1 0 0,-1-18 0,0 18 15,1 0-15,-54 0 16,53 0-16,1 0 0,-1 0 0,-17 0 0,17 0 16,1 0-16,-1 0 0,0 0 0,1 0 0,-1 0 0,0 0 0,1 0 0,-1 0 0,1 0 0,-1 0 15,0 0-15,1 0 0,-1 0 0,0 0 0,1 0 0,-1 0 0,0 0 16,1 0-16,-1 0 0,-70 0 16,70 0-16,-35 18 15,36-18-15,17 17 0,-18-17 0,0 0 0,1 0 16,17 18-16,-18-18 0,1 18 0,-1-18 0,18 17 0,-18-17 0,1 18 0,-1-18 15,18 17-15,-18-17 0,-70 106 16,88-88-16,-17-18 0,-1 53 16,0-36-16,1 1 0,17 0 15,-18-18-15,18 17 0,0 1 0,0 0 0,-18-1 0,18 1 16,0 0-16,0-1 0,0 1 0,-17-18 0,17 18 0,0 87 16,0-87-1,0 35-15,0-35 0,0-1 0,0 1 0,0-1 16,0 1-16,17-18 0,-17 18 0,18-1 0,0 1 15,-1-18-15,-17 18 0,18-18 0,0 0 0,-18 17 16,17-17-16,18 18 16,-35 0-16,18-18 0,0 0 0,-1 0 15,1 0-15,0 0 0,-1 0 0,1 0 0,0 0 16,-1 0-16,-17 17 0,18-17 0,-1 0 0,1 0 0,0 0 0,-1 0 16,1 0-16,0 0 0,-1 0 0,1 0 0,52 0 15,-52 0-15,17 0 0</inkml:trace>
  <inkml:trace contextRef="#ctx0" brushRef="#br0" timeOffset="-110362.7">18556 9472 0,'18'0'15,"17"0"-15,-17 0 16,-1 0-16,-17 18 0,18-18 0,0 0 16,-1 17-16,1-17 0,35 18 15,-18-18 1,0 18-16,-17-18 0,0 0 16,-1 17-16,1-17 0,0 18 0,-1-18 0,1 0 0,-1 0 0,-17 18 0,18-18 0,0 0 15,-1 0-15,1 0 0,0 0 0,-18 17 0,17-17 0,1 0 0,0 0 0,-1 0 0,1 0 16,105 35-16,-105-35 0,0 0 15,35 0-15,-18 0 0,-18 0 16,1 0-16,0 0 0,-1 0 0,1-17 16,0 17-16,-18-18 0,17 18 15,1 0-15,0-35 16,-18 17-16,17 18 0,1 0 0,-1-17 16,1 17-16,-18-18 0,18 18 0,-18-18 0,17 18 15,-17-17-15,18 17 0,-18-18 0,18 0 0,-18 1 16,17 17-16,-17-18 0,0 1 0,36-54 15,-36 53-15,0 1 0,0-1 16,0 0-16,17 18 0,-17-17 0,0-1 0,0 1 0,0-1 16,0 0-16,18 18 0,-18-17 0,0-1 0,0 0 15,17 18-15,-17-17 0,0-1 0,0 0 16,0 1-16,0-1 16,-17 18-16,17-18 0,0 1 15,-18 17-15,18-18 0,-17 18 16,17-17-16,-18-1 0,0 18 15,18-18-15,-17 1 0,-1 17 16,18-18-16,-18 18 0,1 0 0,17-18 0,-18 18 16,0-17-16,1 17 0,-1 0 15,18-18-15,-17 18 0,-1 0 0,18-18 0,-18 18 16,1 0-16,-1 0 0,-17-17 16,17 17-16,0 0 0,1-18 15,-18 18 1,17 0-16,0 0 0,1 0 15,-1 0-15,0 0 0,1 0 16,-1 0-16,0 0 0,-17 0 16,17 0-16,-17 0 0,18 0 0,-1 0 15,0 0-15,1 0 0,-1 0 0,0 0 16,1 0-16,-1 0 0,0 0 0,1 0 16,-1 0-16,1 0 0,-1 0 15,0 0-15,1 0 16,-1 0-16,0 0 0,1 0 15,17 18-15,-18-18 0,0 0 0,1 17 16,-1 1-16,-35 0 16,53-1-16,-35-17 0,35 18 0,-18-18 0,1 0 15,17 18-15,-18-18 0,18 17 0,-18-17 0,18 18 0,-17-18 0,-1 0 0,18 18 0,-18-18 0,18 17 0,-17 1 16,-1-18-16,1 17 0,-1 1 0,0-18 0,18 18 0,0-1 0,-35-17 0,17 18 0,1 0 16,-1-1-16,0-17 0,18 18 0,-105 70 15,69-70-15,36-1 0,0 1 16,-17-18-16,17 18 0,0-1 0,-18-17 15,18 18-15,0 0 0,0-1 16,0 1 0,35 35-1,-35-36-15,18-17 0,-18 18 0,0 0 0,0-1 0,18-17 0,-18 18 16,0 0-16,17-18 0,-17 17 0,18 1 0,0 0 0,-1-1 16,1-17-16,-18 18 0,0-1 0,17-17 0,1 0 0,17 18 15,-17-18 1,0 18-16,-1-18 0,1 0 15,0 0 1,-1 0-16,1 0 16,-1 0-1,1-18 1,0 0-16,-18 1 0,17 17 0</inkml:trace>
  <inkml:trace contextRef="#ctx0" brushRef="#br0" timeOffset="-102525.31">8343 8767 0,'18'0'32,"-1"-18"-32,1 18 15,53 0-15,-36-18 0,36 1 16,-36 17-16,0 0 0,-17-18 0,17 18 16,-17 0-16,17 0 0,-17 0 0,-1 0 0,1 0 0,-1 0 0,89-18 15,-70 18 1,-19 0-16,1 0 15,-18-17-15,17 17 0,1 0 16</inkml:trace>
  <inkml:trace contextRef="#ctx0" brushRef="#br0" timeOffset="-101789.7">2840 8855 0,'0'0'0,"18"0"0,-1 0 0,142-36 16,-141 36-16,-1 0 16,36-17-16,-35 17 0,17 0 0,-17 0 0,-1 0 0,1-18 0,0 18 15,-1 0-15,1 0 0,-1 0 0,1 0 0,0 0 0,-1 0 0,1 0 0,0-17 0,-1 17 0,1 0 0,0 0 0,17 0 16,-35-18-16,18 18 0,17 0 0,-18 0 0,1 0 0,0 0 16,35 0-16,-18 0 15,-17 0-15,-1 0 0,1 0 16,-1 0-1,1 0-15</inkml:trace>
</inkml:ink>
</file>

<file path=ppt/ink/ink2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55:23.464"/>
    </inkml:context>
    <inkml:brush xml:id="br0">
      <inkml:brushProperty name="width" value="0.05292" units="cm"/>
      <inkml:brushProperty name="height" value="0.05292" units="cm"/>
      <inkml:brushProperty name="color" value="#FF0000"/>
    </inkml:brush>
  </inkml:definitions>
  <inkml:trace contextRef="#ctx0" brushRef="#br0">8343 8767 0,'0'0'15,"18"0"1,-1 0-16,1 0 16,0 0-16,-1 0 0,1 0 0,0 0 0,-1 0 15,1-18-15,0 18 0,105 0 16,-105 0-16,-1 0 0,1 0 0,0 0 0,-1-18 15,19 18-15,-19 0 0,1 0 0,-1 0 0,1 0 16,0 0-16,-1 0 0,1 0 16,0 0-16,-1 0 15,1 0-15,0 0 0,-1 0 16</inkml:trace>
  <inkml:trace contextRef="#ctx0" brushRef="#br0" timeOffset="947.54">2910 8855 0,'0'-18'31,"18"18"-31,0 0 16,-1 0-16,1 0 15,35 0-15,-18 0 16,0 0-16,1 0 0,-1-18 15,-17 18-15,-1 0 0,1 0 0,0 0 0,-1 0 0,1 0 0,-1 0 0,1 0 16,0 0-16,-1 0 0,1 0 0,0 0 0,-1 0 0,1 0 16,70 0-1,-70 0-15,-1 0 0,1 0 16,0 0-16,-1 0 0,1 0 16,-18-17-16,18 17 0,-1 0 15,1 0-15</inkml:trace>
  <inkml:trace contextRef="#ctx0" brushRef="#br0" timeOffset="15360.59">14623 10760 0,'17'0'31,"1"0"-15,-18-18-16,18 18 15,-1 0-15,-17-18 0,18 18 16,-1 0-16,1 0 0,0 0 0,-1 0 16,1 0-16,-18-17 0,18 17 0,-1 0 0,89 0 15,-88-18 1,-1 18-16,1 0 0,0 0 0,-1 0 0,1 0 0,0 0 16,-1 0-16,1 0 0,-18-17 0,18 17 15,-1 0-15,1 0 16,-1 0-16,1 0 15,0 0 1,-1 0-16,1 0 16</inkml:trace>
  <inkml:trace contextRef="#ctx0" brushRef="#br0" timeOffset="16382.74">17762 5380 0,'18'0'46,"0"0"-46,-1 0 0,1 0 0,35 0 16,-36 0-16,1 0 0,0 0 0,-1 0 0,1 0 16,0 0-16,-1 0 0,1 0 0,0 0 0,-1 0 0,1 0 15,0 0-15,-1 0 0,124 0 16,-123 0-16,35 0 0,-36 0 0,1 0 16,17 0-16,-17 0 0,0 0 0,-1 0 0,1 0 0,0 0 0,-1 0 0,1 0 15,-1 0-15,1 0 0,0 0 0,-1 0 0,1 0 0,0 0 0,-1 0 16,1 0-16,0 0 0,-1 0 0,1 0 15,0 0-15,-1 0 0,1 0 16,-1 0 0,1 0-1</inkml:trace>
  <inkml:trace contextRef="#ctx0" brushRef="#br0" timeOffset="25264.42">8361 4780 0,'17'0'47,"1"0"-47,0 0 16,-1 0-16,1 0 0,0 0 0,-1 0 0,124 0 31,-105 0-31,17 0 15,-36 0-15,1 0 0,0 0 0,-1 0 0,1 0 0,-1 0 0,1 0 0,0 0 16,-18 18-16,17-18 0,1 0 0,0 0 0,-1 0 0,1 0 0,0 0 16,-1 0-16,89 17 15,-106 1-15,35-18 0,-17 0 0,17 0 16,-17 0-16,0 0 0,-1 0 0,1 0 16,-1 0-16,1 0 0,0 0 15,-1 0 16</inkml:trace>
  <inkml:trace contextRef="#ctx0" brushRef="#br0" timeOffset="27467.38">17868 10707 0,'18'0'47,"-1"0"-32,1 0-15,17 0 16,-17 0-16,0 0 0,-1 0 0,1 0 0,0 0 0,-1 0 16,19 0-16,-19 0 0,1 0 0,-1 0 15,1 0-15,0 0 0,-1 0 0,1 0 0,53 0 16,-54 0-16,18 0 0,-17 0 0,17 0 16,-17 0-16,0 0 0,-1 0 0,1 0 15,0 0-15,-1 0 0,1 0 16,-1 0-16,1 0 0,-18-18 31</inkml:trace>
  <inkml:trace contextRef="#ctx0" brushRef="#br0" timeOffset="35414.68">10566 8026 0,'17'0'78,"1"0"-78,0 0 16,-1 0-16,1 0 0,0 0 0,-1 0 15,-17-18-15,18 18 0,-1 0 0,1 0 0,0 0 0,-1 0 16,1 0-16,53 0 15,-54 0-15,1 0 0,-1 0 0,1 0 0,0 0 16,-1 0-16,1 0 0,0 0 0,-1 0 0,1 0 0,0 0 16,-1 0-16,1 0 0,0 0 0,-1 0 0,1 0 15,-1 0-15,1 0 0,35 0 16,-35 0-16,-1 0 16,1 0-1,0 0-15,-1 0 47</inkml:trace>
  <inkml:trace contextRef="#ctx0" brushRef="#br0" timeOffset="38471.62">8555 4851 0,'18'0'47,"-1"0"-32,1 0-15,35 0 0,-36 0 16,1 0-16,0 0 0,52 0 0,-52 0 0,-1 0 16,1 0-16,0 0 0,-1 0 0,1 0 0,0 0 0,-1 0 15,1 0-15,0 0 0,-1 0 0,1 0 0,-1 0 0,1 0 16,35 0 0,-35 0-16,-1 0 0,1 0 0,0 0 0,-1 0 15,1 0-15</inkml:trace>
  <inkml:trace contextRef="#ctx0" brushRef="#br0" timeOffset="39494.3">6209 9419 0,'18'0'47,"-1"0"-47,1 0 0,-1-17 15,19 17-15,-19 0 0,1 0 0,0 0 0,-1 0 0,1 0 0,0 0 0,-1 0 16,1-18-16,-1 18 0,1 0 0,0 0 0,-1 0 0,1 0 0,0 0 15,-1 0-15,1 0 0,53 0 16,-54 0-16,1 0 16,-18-18-16,17 18 0,1 0 15</inkml:trace>
  <inkml:trace contextRef="#ctx0" brushRef="#br0" timeOffset="85404.55">19368 5433 0,'17'0'31,"1"0"-15,-1 0-16,1 0 15,0 0-15,35 0 16,-36 0-16,1 0 16,17 0-16,-17-18 0,-1 18 0,1 0 15,0 0-15,-1 0 16,1 0-16,0 0 15,-1 0 1,1 0 0</inkml:trace>
  <inkml:trace contextRef="#ctx0" brushRef="#br0" timeOffset="115202.67">19262 10654 0,'0'-18'31,"17"18"-15,1 0 0,0 0-16,-1 0 0,1 0 15,35-17-15,-36 17 0,19 0 16,-19 0-16,1 0 0,0 0 16,-1 0-16,1 0 0,0 0 0,-1 0 0,1 0 15,-1 0-15,1 0 0,0 0 0,-1 0 16,1 0-16,0 0 15,-1 0 17</inkml:trace>
  <inkml:trace contextRef="#ctx0" brushRef="#br0" timeOffset="-185885.22">4339 14252 0,'18'0'16,"-1"0"-16,1 0 16,35 0-16,53 0 0,-71-17 0,36 17 0,-36 0 15,53 0-15,-17 0 0,-36 0 0,53 0 0,-70 0 0,17 0 0,53 0 0,-35 0 0,-18 0 0,1 0 16,-1 0-16,0 0 0,1 0 0,52 0 0,-35-18 0,494 18 16,-459 0-16,88 0 15,-141 0-15,71 0 0,-88 0 0,-1 0 0,1 0 0,17 0 0,-17 0 16,0 0-16,-1 0 0,1 0 0,0 0 0,-1 0 0,1 0 0,0 0 0,-1 0 0,1 0 15,-1 0-15,1 0 0,0 0 0,-1 0 0,1 0 0,17 0 16,-17 0 0</inkml:trace>
  <inkml:trace contextRef="#ctx0" brushRef="#br0" timeOffset="-143416.18">4657 6227 0,'0'-18'16,"0"0"-1,0 1-15,0-1 16,17 18-16,-17-18 0,0 1 0,0-1 16,0 0-16,18 18 0,-18-17 15,0-1-15,18 18 16,-18-17-16,17 17 15,-17-18-15,18 18 0,0 0 16,-18-18-16,52 1 16,-34 17-16,-18-18 0,18 18 0,17-18 15,-17 18-15,-1 0 0,1 0 16,0 0-16,-1 0 16,1 0-16,-1 0 15,1 0-15,0 0 16,-1 0-16,1 0 0,0 0 15,-18 18-15,17-18 0,-17 18 0,18-18 16,0 0-16,-18 17 0,17-17 0,1 0 0,-18 18 0,17-18 16,19 18-16,-36-1 0,0 1 15,17-18-15,-17 17 0,18-17 0,-18 18 0,18-18 0,-18 18 16,17-18-16,-17 17 0,18-17 0,-18 18 0,0 0 16,18-18-16,-18 17 0,0 1 0,17 0 15,1-1-15,-18 1 16,0-1-16,0 1 0,18-18 0,-18 18 0,0-1 15,0 1-15,0 0 0,17-18 0,-17 17 0,0 1 16,0 0-16,0-1 0,0 1 16,0-1-16,0 1 15,0 0-15,0-1 16,0 19-16,0-19 16,0 1-16,0 0 0,0-1 15,0 1-15,-17-18 0,17 18 0,-18-1 0,0 1 16,18-1-16,-17-17 15,17 36-15,-18-36 0,0 0 16,18 17-16,-17-17 0,17 18 0,-18-18 0,0 18 16,1-18-16,17 17 15,-18-17-15,0 0 0,1 18 16,-1 0-16,1-18 16,-1 0-16,0 0 15,1 0 1,-1 0-1,0 0-15,1 0 16,-1 0 0,0 0-16,1 0 0,-1 0 15,1 0 1,-1 0 0,0 0-16,1 0 0,-1 0 15,0 0-15,1 0 0,-1 0 16,18-18-16,-18 18 0,1 0 15,-1 0-15,1 0 16,-1-18-16,0 18 16,1 0-16,-1 0 15,18-17-15,-18 17 0,1 0 16,17-18-16,-18 18 0,18-18 0,-18 18 16,1 0-16,-1 0 0,18-17 0,-18 17 15,1 0-15,-1 0 0,18-18 0,-17 18 16,17-18-16,-18 18 15,18-17-15,-18 17 16,18-18-16,-17 18 16,17-17-16,-18 17 15,18-18-15,0 0 16,-18 18 0,18-17-16,-17 17 0,17-18 15,0 0-15,-18 18 0,18-17 16,0-1-16,-18 18 15,18-18-15,0 1 0,0-1 16,0 0-16,-17 1 16,17-1-1,0 1-15,0-1 16,0 0-16,0 1 16,0-1-1,0 0-15,0 1 0,0-1 16,0 0-1,17 18 1,-17-17-16,0-1 0,36-17 16,-19 35-16,-17-18 0,18 1 15,0-1-15,-18 0 16,17 1-16,1 17 16,-18-18-16,18 18 0,-18-18 15,17 18-15,-17-17 16,0-1-16,18 18 0,-1-17 15,1-1 1,0 18 15,-1 0-15,1 0-16,0 0 16,-1 0-16,1 0 15,0 0 1,-1 0-16,1 0 15,0 0-15,-1 0 16,1 0 0</inkml:trace>
  <inkml:trace contextRef="#ctx0" brushRef="#br0" timeOffset="-140376.15">17780 9243 0,'0'0'0,"18"0"46,-1 0-46,1 0 16,0 0-16,-1 0 0,1 0 0,-1 0 0,1 0 0,0 0 16,-1 0-16,1 0 0,0 0 0,105 0 15,-105 0-15,35 0 16,-36 0-16,1 0 0,0 0 0,-1 0 0,1 0 16,0 0-16,-1 0 0,1 0 0,-1 0 15,1 0-15,0 0 0,-1 0 16,1 0-16,0 0 0,-1 0 0,1 0 15,0 0-15</inkml:trace>
  <inkml:trace contextRef="#ctx0" brushRef="#br0" timeOffset="-114636.27">17903 9260 0,'0'-17'78,"0"-1"-78,-17 1 0,17-1 16,-18 18-16,18-18 0,0 1 0,0-1 15,0 0-15,-17 18 0,-1-141 16,18 124-1,0-54-15,-18 36 16,18-1-16,0 19 0,0-1 0,0 1 16,0-1-16,0 0 0,0 1 0,0-1 0,-17-53 15,17 54 1,0-1-16,0 1 16,0-1 30,-18 18-46,18-18 16,0 1-16,18 17 109,-1 0-109,1 0 0,0 0 16,-1 0-16,18 0 0,-17 0 16,0 0-16,-1 0 0,1 0 0,0 0 0,-1 0 0,1 0 0,0 0 15,-1 0-15,1 0 0,0 0 0,-1 0 0,54 0 16,-54 0 0,1 0-16,0 0 0,-1 0 15,-17-18-15,18 18 31,-18 18 79,0-1-110,0 1 0,0 0 15,0-1-15,-18 54 16,18-54-16,-17 1 0,-1 35 0,18-35 0,0 17 16,-18 35-16,1-17 0,17 35 15,0-70-15,0 0 0,0-1 0,0 19 0,0-19 16,0 19-16,0-19 0,0 1 0,0 52 31,0-52-31,0 0 0</inkml:trace>
  <inkml:trace contextRef="#ctx0" brushRef="#br0" timeOffset="-95699.3">8449 4868 0,'0'-17'31,"18"17"-15,-1 0-16,1 0 15,-18-18-15,18 18 0,-1 0 0,1 0 0,0 0 0,-1 0 16,1 0-16,-1 0 0,107-18 16,-106 18-16,-1 0 0,18 0 15,-17 0-15,17 0 0,-17 0 0,0 0 16,-1 0-16,1 0 0,0 0 0,-18-17 0,17 17 0,1 0 15,-1 0-15,1 0 0,0 0 0,-1 0 0,19 0 16,-19 0-16,1 0 16,0 0-16,-1 0 0,1 0 15,0 0 17</inkml:trace>
  <inkml:trace contextRef="#ctx0" brushRef="#br0" timeOffset="-66345.1">19297 10601 0,'18'0'47,"-1"0"-47,1 0 16,-18-18-16,18 18 0,-1 0 0,1 0 0,52-17 15,-52 17 1,17 0-16,-17 0 0,0 0 15,-1 0-15,1 0 0,-1 0 0,1 0 0,0 0 0,-1 0 0,1 0 16,0 0-16,-1 0 0,1 0 0,0 0 16,-1 0-16,1 0 0,-1 0 15,1 0-15,0 0 16,-1 0 0,1 0-16,0 0 0,-1 0 15,1 0-15,0 0 16,-1-18-16,1 18 0,0 0 0,-1 0 15,1 0-15,-1 0 0,1 0 16,0 0 0,-1 0 15</inkml:trace>
</inkml:ink>
</file>

<file path=ppt/ink/ink2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56:16.860"/>
    </inkml:context>
    <inkml:brush xml:id="br0">
      <inkml:brushProperty name="width" value="0.05292" units="cm"/>
      <inkml:brushProperty name="height" value="0.05292" units="cm"/>
      <inkml:brushProperty name="color" value="#FF0000"/>
    </inkml:brush>
  </inkml:definitions>
  <inkml:trace contextRef="#ctx0" brushRef="#br0">5838 13988 0,'18'0'32,"0"0"-32,-1 0 15,1 0-15,0 0 0,-1 0 0,1 0 0,0 0 0,-1 0 16,1 0-16,0 0 0,-1 0 0,71 0 15,-70 0-15,0 0 16,-1 0-16,1 0 0,0 0 0,-1 0 16,1 0-16,-1 0 15,1 0-15,0 0 0,-1 0 16,1 0 0</inkml:trace>
  <inkml:trace contextRef="#ctx0" brushRef="#br0" timeOffset="1135.88">6932 14076 0,'18'0'47,"-1"0"-47,1 0 0,88 0 16,-89 0-16,1 0 0,17 0 0,54 0 16,-54 0-16,0 0 15,-17 0-15,-1 0 0,1 0 0,0 0 0,-1 0 0,1 0 0,0 0 0,-1 0 0,1 0 16,0 0-16,-1 0 0,1 0 0,-1 0 0,107 0 15,-106 0-15,-1 0 0,-17 17 16,53-17-16,-35 0 0,-1 0 0,1 0 0,0 0 0,-1 0 16,1 0-16,0 0 0,-1 0 0,1 0 15,0 0-15,-1 0 0,1 0 16,-1 0 0,1 0-16,0 0 15,-1 0 1,1 0-1</inkml:trace>
  <inkml:trace contextRef="#ctx0" brushRef="#br0" timeOffset="7838.96">15028 7056 0,'18'-18'47,"0"18"-47,-1 0 0,1 0 0,0 0 0,-1 0 0,1 0 15,193-18 1,-193 18-16,0 0 0,-1 0 0,1 0 0,0 0 0,-1 0 16,1 0-16,0 0 0,-1 0 0,1 0 0,0 0 0,-1 0 15,1 0-15,-1 0 0,1 0 0,0 0 0,-1 0 0,1 0 16,0 0-16,-1 0 15</inkml:trace>
  <inkml:trace contextRef="#ctx0" brushRef="#br0" timeOffset="8772.76">19703 5592 0,'53'0'0,"-106"0"0,123 0 0,-35 0 0,-17 0 16,194 0-1,-106 0 1,-89 0-16,1 0 0,0 0 0,-1 0 0,18 0 16,-17 0-16,0 0 0,-1 0 0,1 0 0,0 0 0,-1 0 0,1 0 15,123 17 1,-123-17-16,-1 0 16,1 0-16,-18 18 15,18-18-15</inkml:trace>
  <inkml:trace contextRef="#ctx0" brushRef="#br0" timeOffset="13469.83">6279 9666 0,'18'0'63,"0"0"-63,-1 0 15,1 0-15,0 0 0,-1 0 0,1 0 0,0 0 0,-18-18 0,17 18 0,1 0 16,-1 0-16,1 0 0,0 0 0,-1 0 0,1 0 0,0 0 0,105 0 16,-105 0-1,-1 0-15,19 0 0,-1 0 0,-17 0 0,-1 0 0,19 0 16,-19 0-16,1 0 0,-1 0 0,1 0 0,0 0 0,-1 0 15,1 0-15,0 0 0</inkml:trace>
  <inkml:trace contextRef="#ctx0" brushRef="#br0" timeOffset="19020.68">2522 8784 0,'18'0'0,"17"0"0,-88 0 0,124 0 0,-53 0 0,-1 0 0,1 0 16,-1 0-16,36 0 0,283-17 15,-284 17 1,1 0-16,71 0 0,-107 0 0,1 0 0,35 0 16,-35 0-16,-1 0 0,19 0 0,-19 0 0,1 0 0,0 0 0,-1 0 15,1 0-15,-1 0 0,1 0 0,0 0 0,-1 0 0,54 0 16,-53 0-16,-1 0 16,1 0-16</inkml:trace>
  <inkml:trace contextRef="#ctx0" brushRef="#br0" timeOffset="20062.63">6244 11359 0,'18'0'47,"-1"0"-47,1 0 0,0 0 0,-1 0 15,1 0-15,0 0 0,-1 0 0,1 0 0,0 0 0,-1 0 0,1 0 0,-1 0 16,1 0-16,0 0 0,70 0 15,-53 0-15,18 0 0,-35 0 16,-1 0-16,1 0 0,0 0 0,-1 0 0,1 0 0,0 0 0,-1 0 16,1 0-16,0 0 0,-1 0 0,1 0 0,-1 0 0,1 0 15,0 0-15,-1 0 0,1 0 0,0 0 0,17 0 16,-17 0-16,-1 0 16,18 0-16</inkml:trace>
  <inkml:trace contextRef="#ctx0" brushRef="#br0" timeOffset="28804.78">14940 11113 0,'18'0'31,"-1"0"-15,19 0-16,-19-18 0,1 18 0,17 0 16,-17 0-16,0 0 0,-1 0 0,1 0 0,-1 0 0,1 0 15,88 0 1,-71 0-16,0 0 0,-17 0 0,0 0 0,-1 0 16,1 0-16,0 0 0,-1 0 0,1 0 0,0 0 0,-1 0 15,1 0-15,0 0 0,-1 0 0,1 0 0,-1 0 0,1 0 0,0 0 0,-1 0 16,1 0-16,0 0 0,70 0 15,-71 0-15,19 0 0,-19 0 16</inkml:trace>
  <inkml:trace contextRef="#ctx0" brushRef="#br0" timeOffset="63842.78">19438 11024 0,'18'0'16,"-1"0"-16,1 0 16,0 0-16,-1 0 0,1 0 0,0 0 0,-1 0 0,1 0 15,-1 0-15,1 0 0,88 0 16,-88 0-16,-1 0 0,18 0 15,-17 0-15,0 0 0,-1 0 0,1 0 16,0 0-16,-1 0 0,1 0 0,0 0 0,-1 0 0,1 0 16,0 0-16,-1 0 0,1 0 0,-1 0 0,1 0 0,106 0 15,-107 0-15,36 0 16,-35 0-16,-1 0 0,1 0 0,0 0 0,-1 0 0,1 0 0,0 0 0,-1 0 16,1 18-16,-1-18 0,1 0 0,0 0 0,-1 0 15,1 0-15,0 0 0,-1 0 0,1 0 16,0 0-16,-1 0 0,1 0 15</inkml:trace>
  <inkml:trace contextRef="#ctx0" brushRef="#br0" timeOffset="68925.8">6791 14182 0,'18'0'16,"-1"0"-1,1 0-15,0 0 0,105-36 16,-88 19-16,-17 17 0,0 0 0,34 0 16,-16 0-16,-19 0 0,1 0 0,17-18 15,-17 18-15,0 0 0,-1 0 0,1 0 16,0 0-16,-1 0 0,1 0 15</inkml:trace>
</inkml:ink>
</file>

<file path=ppt/ink/ink2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57:30.281"/>
    </inkml:context>
    <inkml:brush xml:id="br0">
      <inkml:brushProperty name="width" value="0.05292" units="cm"/>
      <inkml:brushProperty name="height" value="0.05292" units="cm"/>
      <inkml:brushProperty name="color" value="#FF0000"/>
    </inkml:brush>
  </inkml:definitions>
  <inkml:trace contextRef="#ctx0" brushRef="#br0">5909 13935 0,'18'0'0,"-1"0"32,1 0-32,17 0 15,-17 17-15,0-17 0,-1 0 0,1 0 0,-1 0 16,1 0-16,0 0 0,-1 0 0,107 18 31,-107-18-31,1 0 0,0 0 0,-1 0 16</inkml:trace>
  <inkml:trace contextRef="#ctx0" brushRef="#br0" timeOffset="1072.08">7003 14023 0,'17'0'31,"1"0"-16,0 0-15,-1 0 0,1 0 16,-1 0-16,36 0 16,-35 0-16,17 0 15,-17 0-15,0 0 0</inkml:trace>
  <inkml:trace contextRef="#ctx0" brushRef="#br0" timeOffset="5561.3">17392 8361 0,'18'0'31,"-1"0"-31,1 0 0,0 0 0,-1 0 0,1 0 0,-1 0 16,1 0-16,0 0 0,-1 0 0,1 0 0,0 0 0,-18-18 0,17 18 0,1 0 0,88 0 15,-89 0 1,19 0-16,-19 0 0,1 0 0,0 0 0,-1 0 16,1 0-16,-1 0 0,1 0 0,0 0 15,-1 0-15,1 0 0,0 0 0,-1 0 16,1 0-16,53 0 15,-54 0-15,1 0 16,-1 0-16,1 0 16</inkml:trace>
  <inkml:trace contextRef="#ctx0" brushRef="#br0" timeOffset="6530.29">22578 8326 0,'17'0'31,"1"0"-31,0 0 0,-1 0 16,1 0-16,-18-18 0,18 18 0,-1 0 0,1 0 0,0 0 15,105 0 1,-105 0-16,17 0 0,-17 0 0,-1 0 16,-17-18-16,18 18 0,-1 0 0,1 0 0,0 0 15,-1 0-15,1 0 0,0 0 16,-1 0-16,1 0 0,0 0 15,-1 0-15,1 0 16,0 0-16</inkml:trace>
</inkml:ink>
</file>

<file path=ppt/ink/ink2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57:40.001"/>
    </inkml:context>
    <inkml:brush xml:id="br0">
      <inkml:brushProperty name="width" value="0.05292" units="cm"/>
      <inkml:brushProperty name="height" value="0.05292" units="cm"/>
      <inkml:brushProperty name="color" value="#FF0000"/>
    </inkml:brush>
  </inkml:definitions>
  <inkml:trace contextRef="#ctx0" brushRef="#br0">5680 14111 0,'17'0'15,"1"0"1,0 0-16,-1 0 0,1 0 16,0 0-16,-1 0 0,1 0 0,-1 0 15,1 0-15,0 0 0,88 0 16,-89 0-16,19 0 0,-1 0 0,53 0 15,-70 0-15,70 0 0,-53 0 0,18 0 16,-18 0-16,-17 0 0,17 0 0,-17 0 0,17 18 0,0-18 0,-17 0 0,17 0 0,1 0 16,17 0-16,-1 17 0,37-17 0,-19 18 0,354 17 15,-354-35 1,124 18-16,-159 0 0,18-18 0,53 0 0,-88 0 16,17 0-16,-17 0 0,17 17 0,-17-17 0,17 0 0,-17 0 0,17 18 0,-18-18 0,1 0 0,17 0 0,1 0 0,-19 0 0,1 0 0,0 0 0,17 0 0,-18 0 15,1 18-15,0-18 0,-1 0 0,1 0 0,17 0 0,-17 0 0,17 0 0,-17 17 0,-1-17 0,1 0 0,0 0 0,-1 0 0,195 0 16,-177 0-1,18 0-15,-35 0 0,0 0 0,-1 0 0,1 0 16,-1 0-16,1 0 0,0 0 0,-1 0 0,1 0 16,0 0-16,-1 0 0,1 0 0,0 0 15,-1 0-15,1 0 0,35 0 16,-36 0-16,1 0 0,0-17 0,-1 17 0,1 0 0,0 0 16,-1 0-16,1 0 0,-18-18 0,18 18 0,-1 0 0,1 0 0,-1 0 0,1 0 0,0 0 15,-1 0-15,1 0 0,0 0 0,-1 0 0,-17-18 0,18 18 0,0 0 0,-1 0 16,1 0-16,-18-17 0,53 17 15,-36 0-15,1 0 16,-18-18-16,18 18 0,-1-18 16,1 18-1,0 0-15,-1 0 16,-17-17 0,18 17-16</inkml:trace>
  <inkml:trace contextRef="#ctx0" brushRef="#br0" timeOffset="15454.94">15893 6826 0,'17'0'32,"1"0"-17,0 0-15,34 0 16,-34 0-16,0 0 0,-1 0 0,1 0 15,17 0-15,-17 0 0,0 0 0,-1 0 16,1 0-16,0 0 0,52-17 16,-52 17-16,17 0 15,-17 0-15,-1 0 0,1 0 0,0 0 0,-1 0 0,1 0 16,-18-18-16,17 18 0,1 0 0,0 0 16,-1 0-16,1 0 0,0 0 15,-1 0-15,1 0 16,0 0-16,-1 0 31,-17-18 16</inkml:trace>
  <inkml:trace contextRef="#ctx0" brushRef="#br0" timeOffset="17555.06">14905 7743 0</inkml:trace>
  <inkml:trace contextRef="#ctx0" brushRef="#br0" timeOffset="18073.95">15011 8114 0,'0'18'32,"0"-1"-32,17 1 0,-17 17 0,0-17 15,0-1-15,0 1 0,0 0 0,0-1 0,0 1 0,0 0 0,0-1 16,0 1-16,0-1 0,0 1 0,0 0 0,0-1 0,0 1 15,0 0-15,0-1 0,0 1 0,0 0 16,-17-1-16,17 1 16</inkml:trace>
  <inkml:trace contextRef="#ctx0" brushRef="#br0" timeOffset="18830.33">21890 3228 0,'0'18'31,"18"-18"-15,-18 17-1,17-17-15,-17 18 16,0-1-16</inkml:trace>
  <inkml:trace contextRef="#ctx0" brushRef="#br0" timeOffset="20053">21908 3775 0,'17'0'94,"-17"-18"-79,18 18-15,-1 0 16,-17-18-16,0 1 16,18 17-16,0 0 15,-18-18 1,17 18 15,-17-17 0,0 34 94,0 1-125,0-1 16,0 1-16,0 17 16,0-17-16,0 0 0,0-1 0,0 1 0,0 0 15,0-1-15,0 1 0,0 17 0,0-17 0,0-1 0,-35 160 16,35-160-16,0 1 16,0 35-16,0-35 0,-18-1 0,18 1 15,0 0-15,0-1 0,-17-17 16,17 18-16,0-1 0,0 1 0,-18-18 15,18 18-15,-17-1 0,17 1 16,0 0-16,-18-1 16,18 1-1,-18-18-15,18 18 0,-17-18 16,-1 0-16,18 17 16,-18-17-1,1 0-15,-1 0 16,0 0-1,1 0 1,-1 0-16,0 0 0,1 0 16,17-17-16,-88-19 0,35 1 15</inkml:trace>
  <inkml:trace contextRef="#ctx0" brushRef="#br0" timeOffset="38113.8">14905 7743 0,'18'0'140,"-1"0"-140,1 0 16,-36 0 125,1 0-110</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08:03.851"/>
    </inkml:context>
    <inkml:brush xml:id="br0">
      <inkml:brushProperty name="width" value="0.05292" units="cm"/>
      <inkml:brushProperty name="height" value="0.05292" units="cm"/>
      <inkml:brushProperty name="color" value="#FF0000"/>
    </inkml:brush>
  </inkml:definitions>
  <inkml:trace contextRef="#ctx0" brushRef="#br0">2840 4586 0,'18'0'46,"-1"0"-46,1 0 16,-1 0-16,1 0 0,-18-18 0,18 18 0,-1 0 0,1 0 0,0 0 0,-1 0 0,177 0 31,-176 0-31,17 0 0,-17 0 0,52 0 0,-34 0 0,34 0 16,-34 0-16,-19 0 0,1 0 0,-1 0 0,1 0 0,0 0 16,-1 0-16,19 0 0,-19 0 0,1 0 0,0 0 0,-1 0 0,1 0 0,-1 0 0,1 0 0,0 0 0,-1 0 15,1 0-15,0 0 0,211 0 16,-194 0-16,36 0 0,-54 0 15,19 0-15,52 0 16,-70 0-16,-1 0 0,1 0 0,-1 0 0,1 0 0,0 0 0,-1 0 16,1 0-16,0 0 0,-1 0 0,1 0 0,70 0 15,-70 0-15,-1 0 0,36 0 16,-35 0-16,17 0 0,-17 0 0,0 0 0,-1 0 0,1 0 0,-1 0 0,1 0 16,0 0-16,-1 0 0,1 0 0,0 0 0,-1 0 0,1 0 0,0 0 15,-1 0-15,1 0 0,-1 0 0,1 0 0,0 0 0,35 0 16,-18 0-1,-17 0-15,-1 0 0,1 0 0,-1 0 16,1 0-16,0 0 16,-1 0-16,1 0 15,0 0 1,-1 0-16,1 0 16,0 0-16,-1 0 0,1 0 0,0 0 15,-1 0-15,1 0 16,-1 0-16,1 0 47</inkml:trace>
  <inkml:trace contextRef="#ctx0" brushRef="#br0" timeOffset="23374.89">2822 6756 0,'18'0'15,"0"0"1,-1 0-16,1 0 0,105 0 15,-87 0-15,16 0 16,1 0-16,-35 0 0,0 0 0,35 0 0,-36 0 0,1 0 16,-1 0-16,1 0 0,0 0 0,-1 0 0,1 0 0,0 0 0,-1 0 0,1 0 0,0 0 0,-1 0 15,1 0-15,17 0 0,159 0 16,-159 0-16,1 0 0,17 0 0,-18 0 0,0 0 16,-17 0-16,35 0 0,-36 0 0,1 0 0,0 0 0,-1 0 0,1 0 0,0 0 15,-1 0-15,1 0 0,0 0 0,-1 0 0,1 0 0,-1 0 0,1 0 0,0 0 0,-1 0 16,1 0-16,0 0 0,-1 0 0,1 0 0,105 0 15,-87 0-15,-1 0 0,0 0 16,-17 0-16,-1 0 0,19 0 0,-19 0 0,1 0 0,0 0 0,-1 0 0,1 0 16,0 0-16,-1 0 0,1 0 0,0 0 0,-1 0 0,1 0 15,-1-18-15,1 18 0,0 0 0,-1 0 16,1 0-16,0 0 0,-1 0 0,19 0 16,-36-18-16,17 18 0,1 0 0,-1 0 15,1 0-15,0 0 0,-1 0 16,1 0-16,0 0 15,-1 0-15,1 0 16,0 0 0,-18-17-16,17 17 0,1 0 15,-1 0-15,1 0 16,0 0-16,-1 0 16,1 0-16,0 0 0,-1 0 15,1 0-15,0 0 16,-1 0-16,1 0 15</inkml:trace>
  <inkml:trace contextRef="#ctx0" brushRef="#br0" timeOffset="25731.05">5450 7567 0,'18'0'47,"0"0"-47,-1 0 15,1 0-15,0 0 0,229 0 16,-195 18-16,54-18 16,-70 0-16,17 0 0,-18 0 0,-18 0 0,1 0 0,0 0 15,-1 0-15,1 0 0,0 0 0,-1 0 0,1 0 0,0 0 0,-1 0 0,1 0 0,-1 0 16,1 0-16,0 0 0,-1 0 0,54 0 16,-53 0-16,17 0 15,-18 0-15,1 0 0,0 0 0,-1 0 0,1 0 0,0 0 16,-1 0-16,1 0 0,0 0 0,-1 0 0,1 0 15,0 0-15,-1 0 0,1 0 0,-1 0 0,1 0 0,35 0 16,-35 0-16,-1 0 16,1 0-16,0 0 0,-1 0 0,1 0 0,-1 0 15,1 0-15,0 0 0,-1 0 16,1 0 0,0 0-16,-1 0 15,1 0-15,0 0 0,-1 0 16,1 0 15,-1 0-31,1 0 16,0 0-1,-1 0-15,1 0 0,0 0 16,-1 0 0</inkml:trace>
  <inkml:trace contextRef="#ctx0" brushRef="#br0" timeOffset="99856.33">2628 9102 0,'18'0'16,"-1"0"0,1 0-16,0 0 0,17 0 15,-17 0-15,-1 0 0,1-18 0,0 18 16,-1 0-16,1 0 0,0 0 0,-1 0 0,1 0 0,-1 0 15,1 0-15,0 0 0,-1 0 0,1 0 0,0 0 0,-1 0 0,124 0 16,-123 0-16,0 0 0,52 0 16,-35 0-16,-17 0 0,17 0 0,-17 0 15,0 0-15,-1 0 0,1 0 0,0 0 0,-1 0 0,1 0 0,0 0 0,-1 0 16,1 0-16,-1 0 0,1 0 0,0 0 0,-1 0 0,1 0 0,0 0 0,-1 0 16,71 0-1,-70 0-15,0 0 0,-1 0 0,1 0 0,17 0 0,-17 0 16,0 0-16,-1 0 0,1 0 0,-1 0 0,1 0 0,0 0 15,-1 0-15,1 0 0,0 0 0,-1 0 0,1 0 0,0 0 16,-1 0-16,1 0 0,0 0 0,34 0 16,-34 0-16,-18-18 0,35 18 0,-17 0 15,0 0-15,-1 0 0,1 0 0,0 0 0,-1 0 0,1 0 0,-1 0 16,-17-17-16,18 17 0,0 0 0,-1 0 0,1 0 0,0 0 16,-1 0-16,1 0 0,-18-18 0,18 18 15,-1 0 1,1 0-16,-1 0 15,1 0 1,0 0 0,-1 0-16,1 0 15,0 0-15,-1 0 16,1 0-16,0 0 0,-1 0 0,1 0 16,0 0-1,-1 0 1,1 0-16,-1 0 15,1 0 1,-18 18 0,18-18-16,-1 0 15,1 0 1,0 0 0,-1 0 30</inkml:trace>
  <inkml:trace contextRef="#ctx0" brushRef="#br0" timeOffset="103651.13">3810 9843 0,'18'0'47,"-1"0"-47,19 0 16,-19 0-16,1 0 0,-1 0 0,89 0 15,-70 0-15,-19 0 0,1 0 0,0 0 16,211 0-1,-194 0-15,36 0 16,-54 0-16,1 0 0,0 0 0,-1 0 0,1 0 0,-1 0 0,1 0 0,0 0 16,-1 0-16,1 0 0,0 0 0,-1 0 0,1 0 0,0 0 0,-1 0 0,1 0 15,123 0 1,-123 0-16,-1 0 0,36 0 0,-35 0 0,17 0 0,-17 0 16,-1 0-16,1 0 0,0 0 0,-1 0 0,1 0 0,0 0 0,-1 0 0,1 0 15,-1 0-15,1 0 0,0 0 0,-18 17 0,17-17 0,1 0 16,0 0-16,-1 0 0,1 0 15,0 0-15,-1 0 0,1 0 16,0 0-16,-1 0 16,1 0-16,-1 0 15,1 0-15,0 0 16,-1 0 0,1 0-1,0 0-15,-1 0 0,1 0 16,0 0-1,-1 0-15,1 0 32,-1 0-32,1 0 15,0 0-15,-1 0 16,1 0 0,0 0-16,-1 0 15,-17 18-15,18-18 16,0 0-1,-1 0 1,1 0 0,-1 0-16,1 0 15,0 0 1,-1 0 0,1 0-1,0 0-15,-1 0 16,-17 17-16,18-17 0,0 0 15,-1 0-15,1 0 16,0 0-16,-1 0 0,1 0 16,-18 18-16,17-18 0,1 0 15,0 0-15,-1 0 16,1 0 0,0 0-1,-1 0-15,1 0 16,0 0-16,-1 0 15,1 0-15,-1 0 0,1 0 16,0 0 0,-1 0-1,1 0 17,-18 18-17,18-18 1,-1 0 93,1 0-78,0 0 1</inkml:trace>
  <inkml:trace contextRef="#ctx0" brushRef="#br0" timeOffset="119392.82">2505 11483 0,'17'0'47,"1"0"-47,0 0 0,-1 0 0,1 0 0,0 0 0,-1 0 0,1 0 0,-1 0 0,248-18 32,-194 1-32,34 17 0,-87 0 0,17 0 0,18 0 0,-17 0 15,-19 0-15,18 0 0,-17 0 0,0 0 0,-1 0 0,1 0 0,0 0 0,-1 0 0,1 0 0,0 0 0,-1 0 0,1 0 16,0 0-16,-1 0 0,1 0 0,-1 0 0,19 0 0,-19 0 0,1 0 0,0 0 0,-1 0 0,1 0 0,0 0 15,158-18 1,-158 18-16,17 0 0,-18 0 0,19 0 16,-19 0-16,1 0 0,0 0 0,-18-18 0,17 18 0,1 0 15,0 0-15,-1 0 0,1 0 0,0 0 0,-1 0 0,1 0 0,-1 0 16,1 0-16,0 0 0,-1 0 0,72 0 16,-72 0-16,1 0 15,-1 0-15,1 0 0,0 0 16,-1 0-1,1 0-15,0 0 16,-1 0 15</inkml:trace>
  <inkml:trace contextRef="#ctx0" brushRef="#br0" timeOffset="123296.12">4128 12312 0,'17'0'31,"1"0"-16,-1 0-15,1 0 0,0 0 0,-1 0 0,1 0 0,0 0 0,-1 0 0,1 0 16,0 0-16,-1 0 0,1 0 0,-1-18 0,1 18 0,0 0 0,-1 0 0,1 0 0,0 0 16,-1 0-16,248-17 15,-230 17-15,-17 0 0,52 0 16,-34 0-16,-19 0 0,19 0 0,-19 0 0,1 0 0,-1 0 0,1 0 0,0 0 0,-1 0 0,1 0 16,0 0-16,-1 0 0,1 0 0,0 0 0,-1 0 0,1 0 0,-1 0 0,1 0 0,0 0 0,-1 0 0,1 0 15,0 0-15,-1 0 0,124 0 16,-105 0-16,34 0 0,-52 0 0,0 0 15,-1 0-15,1 0 0,-1 0 0,1 0 0,0 0 0,-1 0 0,1 0 16,0 0-16,-1 0 0,1 0 0,0 0 0,-1 0 0,1 0 0,-1 0 0,1 0 0,0 0 0,-1 0 16,1 0-16,0 0 0,-1 0 0,1 0 0,0 0 0,123 0 15,-124 0-15,19 0 0,17 0 16,-36 0-16,18 0 0,-17 0 0,0 0 0,-1 0 0,1 0 16,0 0-16,-1 0 0,1 0 0,0 0 0,-1 0 0,1 0 15,-1 0-15,1 0 0,0 0 0,-1 0 16,36 0-16,-35 0 0,0 0 15,-1 0-15,36 0 0,-35 0 0,17 0 0,-17 0 0,-1 0 16,1 0-16,0 0 0,-1 0 0,1 0 0,0 0 0,-1 0 0,1 0 0,-1 0 0,19 0 16,-19 0-16,1 0 0,0 0 0,-1 0 0,1 0 0,0 0 0,-1 0 15,1 0-15,70 0 16,-70 0-16,17 0 0,-17 0 0,-1 0 16,1 0-16,0 0 0,-1 0 0,1 0 0,-1 0 15,1 0-15,0 0 0,-1 0 0,1 0 16,0 0-16,-1 0 0,1 0 0,17 0 15,-35 17-15,18-17 0,-1 0 0,1 0 0,0 0 16,-1 0-16,1 0 0,0 0 0,-1 0 16,1 0-16,0 0 0,-1 0 0,1 0 15,-1 0-15,1 0 0,0 0 0,-1 0 0,1 0 16,0 0-16,-1 0 16,19 0-16,-19 0 0,1 0 15,0 0-15,-1 0 0,1 0 16,-1 0-16,1 0 15,0 0-15,-1 0 16,1 0-16,0 0 16,-1 0-16,1 0 15</inkml:trace>
  <inkml:trace contextRef="#ctx0" brushRef="#br0" timeOffset="167225.85">2734 13794 0,'0'-18'0,"18"18"32,-1 0-32,1 0 0,17 0 15,-17 0-15,0 0 0,-1 0 0,36 0 0,-18 0 16,-17 0-16,35 0 0,-35 0 0,-1 0 0,1 0 0,-1 0 0,19 0 0,-19 0 16,-17-18-16,18 18 0,0 0 0,-1 0 0,1 0 0,0 0 0,-1 0 0,1 0 0,-1 0 0,1 0 0,0 0 15,-1 0-15,1 0 0,0 0 0,-1 0 0,107 0 16,-107 0-16,19 0 0,-19 0 0,1 0 15,0 0-15,17 0 0,-17 0 0,-1 0 0,1 0 0,-1 0 0,1 0 0,-18-17 0,18 17 0,-1 0 16,1 0-16,0 0 0,-1-18 0,1 18 0,0 0 0,-1 0 0,1 0 0,-1 0 0,1 0 16,0 0-16,-1 0 0,1 0 0,0 0 0,-1 0 0,1 0 0,53 0 15,-54 0-15,18 0 16,-17 0-16,17 0 0,-17 0 0,0 0 0,-1 0 16,1 0-16,-18-18 0,18 18 0,-1 0 0,1 0 0,-1 0 0,1 0 0,0 0 15,-1 0-15,1 0 0,0 0 0,-1 0 0,1 0 16,35 0-1,-36 0-15,1 0 0,0 0 0,-1 0 0,1 0 16,0 0-16,-1 0 0,1 0 16,0 0-16,-1 0 15,1 0-15,0 0 16,-1 0 0,1 0-1,-18-17-15,17 17 0,1 0 16,0 0-1,-1 0 1,1 0 0,0 0-1,-1 0 1,1 0-16,0 0 16,-1 0 30</inkml:trace>
  <inkml:trace contextRef="#ctx0" brushRef="#br0" timeOffset="178308.07">4128 14570 0,'0'-18'16,"17"18"-1,1 0-15,-1 0 0,19 0 16,-19 0-16,1 0 0,0 0 0,-1 0 0,1 0 0,0 0 0,-1 0 0,1 0 16,-18-18-16,35 18 0,-17 0 0,-1 0 0,1 0 0,0 0 0,-1 0 0,1 0 15,0 0-15,-1 0 0,107 0 16,-107 0-16,1 0 0,17 0 0,-17 0 0,0 0 0,-1 0 16,1 0-16,-1 0 0,1 0 0,0 0 0,-1 0 0,1 0 0,0 0 0,-1 0 15,1 0-15,0 0 0,-1 0 0,1 0 0,-1 0 0,1 0 0,0 0 0,-1 0 0,1 0 16,0 0-16,-18 18 0,17-18 0,1 0 0,0 0 0,-1 0 0,160 0 15,-160 0-15,1 0 0,0 0 0,-1 0 0,36 18 16,-35-18-16,-1 0 0,1 0 0,35 0 0,-35 0 0,-1 0 16,1 0-16,-1 17 0,1-17 0,0 0 0,-1 0 0,1 0 0,0 0 15,-1 0-15,1 18 0,0-18 0,-1 0 0,1 0 0,-1 0 16,36 0-16,-17 0 16,-19 18-16,1-18 0,70 0 15,-70 0-15,-1 0 0,1 0 0,0 0 0,-1 0 16,1 0-16,0 0 0,-1 0 0,1 0 0,0 0 0,-1 0 15,54 0 1,-54 0-16,1 0 0,0 0 0,-1 0 0,1 0 16,0 0-16,-1 0 0,1 0 0,-1 0 15,1 0-15,0 0 0,-1 0 0,1 0 16,0 0-16,-1 0 0,1 0 16,0 0-16,-1 0 15,1 0 1,0 0-16,-1 0 15,1 0-15,-1 0 0,1 0 16,0 0-16,-1 0 16,1 0-16,0 0 0,-1 0 15,1 0-15</inkml:trace>
  <inkml:trace contextRef="#ctx0" brushRef="#br0" timeOffset="-52978.74">2805 6720 0,'0'-17'31,"0"-1"-16,0 1-15,0-1 0,0 0 0,0-70 16,0 70 0,0 1-16,0-89 0,0 71 0,17-71 15,-17 88-15,0 1 0,0-1 0,0 0 0,0 1 16,0-1-16,0 0 0,0 1 0,0-1 0,0 0 0,18-52 31,-18 52-31,0 1 0,18-1 0,-18-17 16,0 17-1,17 18 95,1 0-79,-1 0-15,1 0-16,53-18 15,-54 18-15,1 0 0,0 0 0,70 0 16,-88-17-16,53 17 0,-18 0 16,-17 0-16,17 0 0,-18 0 0,19 0 0,-19 0 0,1 0 15,17 0-15,248 0 16,-231 0-16,54 0 15,-53 0-15,53 0 0,-71-18 0,-17 18 0,17 0 0,-17 0 0,0 0 0,-1 0 0,18-18 0,1 18 16,-1 0-16,0 0 0,-17 0 0,17 0 0,-17 0 0,-1 0 0,1 0 0,0 0 0,17 0 0,-17 0 0,-1 0 0,1 0 0,0 0 16,-1 0-16,18 0 0,-35-17 0,18 17 0,176-18 15,-176 18-15,17 0 0,-17 0 0,17 0 16,-17 0-16,-1 0 0,1 0 0,0 0 0,-1 0 0,1 0 16,-1 0-16,1 0 0,0 0 0,-1 0 0,1 0 15,0 0-15,-1 0 0,1 0 0,0 0 0,52 0 16,-52 0-16,17 0 15,-17 0-15,-1 0 0,1 0 0,0 0 0,-1 0 0,1 0 16,0 0-16,-1 0 0,1 0 0,-1 0 16,1 0-16,0 0 0,-1 0 0,1 0 0,0 0 0,35 18 15,-36-18 1,18 0-16,-17 0 0,0 0 0,-1 0 16,1 0-16,0 0 0,-18 17 0,17-17 0,1 0 0,0 0 0,-1 0 15,1 0-15,-1 0 0,1 0 0,0 0 16,-1 0-16,1 18 0,0-18 15,-1 0-15,1 0 32,-18 18 46,0-1-63,0 1-15,0 0 16,0-1-16,0 54 16,-18-18-16,18 17 0,-17-34 15,17-19-15,0 1 0,-18 35 0,18 0 0,-18-18 16,18-17-16,-17 140 16,17-140-16,0 35 15,0-35-15,0-1 0,0 1 0,0 0 16,0-1-16,0 1 0,0-1 0,0 1 0,0 0 15,0-1 79,0 1-63,-18-18-31,0 0 16,-52 0 0,35 18-1,17-18-15,-35 0 16,-17 0-16,17 17 16,-177 19-1,213-36-15,-19 0 16,19 17-16,-1-17 0,0 0 15,1 0 1</inkml:trace>
  <inkml:trace contextRef="#ctx0" brushRef="#br0" timeOffset="-44821.02">2858 4533 0,'0'-17'94,"0"-1"-78,0 0-16,0 1 15,-36-1-15,36 0 0,0 1 16,0-1-16,-17 18 0,17-18 0,0 1 0,0-1 0,0 1 16,-18-1-16,18 0 0,0 1 0,0-1 15,0-17-15,0 17 0,0 0 16,0 1-16,0-1 0,-18 1 0,18-1 0,0 0 0,0 1 16,0-1-16,0 0 0,0 1 0,0-1 0,0 0 15,0 1-15,0-1 0,0 0 0,0 1 0,0-1 0,0 1 16,0-54-16,0 53 15,0 1-15,0-1 0,0 0 0,0 1 0,0-1 16,0 1-16,0-1 0,-17 18 16,17-18-16,0 1 0,0-1 15,0 0-15,-18 18 0,18-17 32,18 17 139,-1 0-171,1 0 16,0 0-16,-1 0 0,36 0 16,-18 0-16,-17 0 0,0 0 0,-1 0 0,1 0 15,0 0-15,-1 0 0,1 0 0,0 0 0,-1 0 16,1 0-16,-1 0 0,19 0 16,-19 0-16,19 0 0,-19 0 15,1 0-15,0 0 0,-1 0 0,1 0 0,-1 0 16,1 0-16,0 0 0,-1 0 0,1 0 0,0 0 15,-1 0-15,1 0 0,0 0 0,-1 0 0,1 0 0,105 0 16,-87 0-16,17-18 16,-36 18-16,18 0 0,-17 0 0,0 0 0,-1 0 0,1 0 15,0 0-15,-1 0 0,1 0 0,0 0 0,-1 0 16,1 0-16,-1 0 0,1 0 0,0 0 0,-1 0 16,36 0-16,-35 0 0,17 0 15,1 0-15,-19 0 0,1 0 16,-1 0-16,1 0 0,0 0 0,-1 0 0,1 0 0,0 0 0,-1 0 15,1 0-15,0 0 0,-1 0 0,1 0 0,-1 0 0,1 0 16,0 0-16,-1 0 0,107 0 16,-107 0-16,36 0 0,-35 0 0,17 0 0,-17 0 15,0 0-15,-1 0 0,1 0 0,0 0 0,-1 0 0,1 0 16,-1 0-16,1 0 0,0 0 0,-1 0 0,1 0 0,0 0 16,-1 0-16,1 0 0,35 0 15,-36 0-15,1 0 0,0 0 0,-1 0 16,1 0-16,0 0 0,-1 0 15,1 0-15,0 0 0,-1 0 16,1 0-16,-1 0 16,1 0-16,0 0 0,17 0 15,-17 0-15,-1 0 0,1 0 0,0 0 16,-1 0-16,1 0 0,0 0 0,-1 0 0,1 0 16,-1 0-16,1 0 15,0 0 48,-18-18-63,17 18 62,1 0-31,0 0 16,-1 0-15,-17 18 46,0 0-47,0-1-15,0 1-16,0 0 0,0-1 15,0 1-15,-17-18 0,17 18 16,0-1-16,0 1 15,0-1-15,0 1 16,0 0-16,0-1 0,0 1 16,0 0-16,0-1 0,0 1 0,0 0 15,0-1-15,0 1 0,0-1 0,0 1 0,0 0 16,0 17-16,0-17 0,0 17 16,0-17-16,0-1 0,0 1 15,0 0-15,0-1 0,0 1 16,0-1-16,0 1 0,0 0 15,0-1 1,0 1-16,0 0 31,0-1 1,0 1-17,0 0 1,0-1-16,0 1 0,0-1 15,0 1-15,0 0 16,0-1 15,0 1-15,0 0 78,0-1-94,17-17 15,-34 0 298,17 18-298,-18-18-15,0 0 16</inkml:trace>
  <inkml:trace contextRef="#ctx0" brushRef="#br0" timeOffset="-42276.48">5256 6703 0,'18'0'31,"0"0"-31,-1 0 0,1 0 16,0 0-16,-1 0 0,19 0 0,-19 0 16,18 0-16,-17 0 0,0 0 0,-1 0 0,1 0 15,-18 17-15,18-17 0,-1 0 0,1 0 0,0 0 0,-1 0 0,1 0 16,-1 0-16,1 0 0,0 0 0,-1 0 16,1 0-16,0 0 15,-1 0-15,-17 18 31</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11:28.892"/>
    </inkml:context>
    <inkml:brush xml:id="br0">
      <inkml:brushProperty name="width" value="0.05292" units="cm"/>
      <inkml:brushProperty name="height" value="0.05292" units="cm"/>
      <inkml:brushProperty name="color" value="#FF0000"/>
    </inkml:brush>
  </inkml:definitions>
  <inkml:trace contextRef="#ctx0" brushRef="#br0">4533 2752 0,'18'0'32,"-1"0"-17,1 0-15,106 0 16,-107 0-16,1 0 0,17 0 0,18 0 0,-35 0 0,35 0 0,-36 0 16,19 0-16,-19 0 0,1 0 0,-1 0 0,1 0 0,0 0 0,-1 0 0,1 0 0,0 0 0,-1 0 15,1 0-15,0 0 0,-1 0 0,1 0 0,-1 0 0,1 0 0,17 0 0,-17 0 16,0 0-16,-1 0 0,1 0 0,88 17 15,-71-17-15,-17 0 0,52 0 0,-52 0 0,35 0 16,-18 0-16,-17 0 0,-1 0 0,1 0 0,0 0 0,-1 0 0,1 0 0,0 0 0,-1 0 0,18 0 16,-17 0-16,0 0 0,-1 0 0,19 0 0,-19 0 0,19 0 0,-19 0 0,19 0 0,-19 0 0,1 0 0,-1 0 0,19 0 15,-19 0-15,1 0 0,0 0 0,-1 0 0,1 0 0,0 0 0,-1 0 0,142 0 16,-141 0-16,34 0 16,-34 0-16,0 0 0,-1 0 0,1 0 0,0 0 15,35 0-15,-36 0 16,1 0-16,0 0 0,-1 0 15,1 0-15,17 0 16,-17 0-16,-1 0 0,19 0 16,-19 0-1,1 0-15,0 0 16,-1 0 0,1 0-1</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16:17.901"/>
    </inkml:context>
    <inkml:brush xml:id="br0">
      <inkml:brushProperty name="width" value="0.05292" units="cm"/>
      <inkml:brushProperty name="height" value="0.05292" units="cm"/>
      <inkml:brushProperty name="color" value="#FF0000"/>
    </inkml:brush>
  </inkml:definitions>
  <inkml:trace contextRef="#ctx0" brushRef="#br0">4198 5592 0,'0'17'78,"0"18"-63,53-35 1,18 0 0,-1 0-16,36 0 15,-71-17-15,0 17 16,-35-18-16,36 18 0,-36-17 15,0-19 1,0 19-16,35-19 0,-35 19 16,0-19-1,0 19-15,0-1 0,0-17 16,0 17-16,0 1 16,0-1-16,0-17 15,0-1-15,0 1 16,-18 0-16,18 17 15,-17-35 1,17 36 0,-36 17-1,19-18 1,-1 18-16,-52-35 16,-1 35-1,36-36-15,-18 36 0,18 0 16,17 0-1,18-17-15,0 52 110,0-17-95,0 35 1,0-36 0,0 19-16,0-19 0,0 1 15,0-1 1,0 19 0,0-19-1,0 19 1,0-19-16,0 19 15,0-19-15,0 36 16,0-35 15,0 17-15,0-17 0,18-18 15,-1 0-16</inkml:trace>
  <inkml:trace contextRef="#ctx0" brushRef="#br0" timeOffset="16167.4">3881 7161 0,'17'0'47,"1"0"-47,-1 0 0,1 0 0,0 0 0,-1 0 15,1 0-15,0 0 0,123 0 16,-124 0-16,1 0 0,0 0 16,52 0-16,-52 0 0,17 0 15,-17 0-15,-1 0 0,1 0 0,0 0 0,-1 0 0,1 0 16,0 0-16,-1 0 0,1 0 0,70 0 16,-70 0-16,-1 0 0,19 0 15,-19 0-15,1 0 0,-18 18 0,18-18 0,-1 0 16,1 0-16,0 0 0,-1 0 0,1 0 15</inkml:trace>
  <inkml:trace contextRef="#ctx0" brushRef="#br0" timeOffset="23100.34">2805 7990 0,'17'0'32,"1"0"-17,-18-17-15,18 17 0,-1 0 0,1 0 0,-1 0 0,1 0 16,0 0-16,-1 0 0,1 0 0,123 0 15,-123 0-15,17 0 16,0 0-16,-17 0 0,0 0 0,-1 0 0,1 0 0,-1 0 0,1 0 0,0 0 16,-1 0-16,1 0 0,0 0 0,-1 0 0,1 0 0,0 0 15,-1 0-15,1 0 0,0 0 0,-1 0 16,1 0-16,-1 0 16</inkml:trace>
  <inkml:trace contextRef="#ctx0" brushRef="#br0" timeOffset="24979.47">3845 8696 0,'0'-18'32,"36"18"-17,-19 0-15,1 0 0,-1 0 0,1 0 16,0 0-16,-1 0 0,1 0 0,0 0 0,-1 0 0,1 0 0,0 0 0,-1 0 0,1 0 0,0 0 16,17 0-16,-18 0 0,1 0 0,194 0 15,-195 0-15,19 0 0,52 0 0,-53 0 16,18 0-16,-18 0 0,-17 0 0,17 0 0,-17 0 0,0 0 0,-1 0 0,1 0 0,-1 0 15,1 0-15,0 0 0,-1 0 0,1 0 0,0 0 0,-1 0 0,1 0 0,0 0 0,-1 0 0,1 0 16,-1 0-16,1 0 0,0 0 0,-1 0 0,1 0 0,0 0 0,105 0 16,-105 0-16,17 0 15,-17 0-15,-1 0 0,1 0 0,0 0 0,-1 0 16,1 0-16,0 0 0,-1 0 0,1 0 0,-1 0 16,1 0-16,0 0 0,-1 0 0,1 0 15,0 0-15,35 0 0,-36 0 16,1 0-16,-1 0 0,1 0 0,0 0 0,-1 0 15,1 0-15,0 0 0,-1 0 16,1 0-16,0 0 16,-1 0-16,1 0 15,-1 0-15,1 0 16,0 0-16,-1 0 0,1 0 16,0 0-16,-1 0 0,1 0 15,0 0-15,-1 0 16,-17 18-16,18-18 0,0 0 0,-1 0 15,1 0-15,-1 0 0,1 0 16,0 0-16,-1 0 16,1 0-16,0 0 15,-1 0 1,-17 18-16,18-18 0,0 0 16,-1 0-1,1 0 1,-1 0-1</inkml:trace>
</inkml:ink>
</file>

<file path=ppt/ink/ink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17:06.675"/>
    </inkml:context>
    <inkml:brush xml:id="br0">
      <inkml:brushProperty name="width" value="0.05292" units="cm"/>
      <inkml:brushProperty name="height" value="0.05292" units="cm"/>
      <inkml:brushProperty name="color" value="#FF0000"/>
    </inkml:brush>
  </inkml:definitions>
  <inkml:trace contextRef="#ctx0" brushRef="#br0">9543 6791 0,'17'0'62,"1"0"-62,0 0 0,-1 0 0,1 0 0,17 0 16,-17-18-16,-1 18 0,19 0 0,-19 0 0,1-17 16,17 17-16,-17 0 0,0 0 0,-1 0 0,142-36 15,-141 36-15,34-17 16,-34 17-16,0 0 0,-1 0 0,1 0 0,0 0 15,-18-18-15,17 18 0,1 0 0,0 0 0,-1 0 0,1 0 0,-1 0 16,1 0-16,0 0 0,-1 0 0,-17-17 0,18 17 0,0 0 0,-1 0 16,36 0-16,-35 0 15,17 0-15,-17 0 0,-1 0 0,1 0 16,-18-18-16,18 18 0,-1 0 0,1 0 16,0 0-16,-1 0 0,1 0 15,0 0-15,-1 0 0,1 0 16,-18-18-16,35 18 0,-17 0 0,-1 0 15,1 0-15,0 0 0,-1 0 0,1 0 16,0 0-16,-1 0 0,1 0 16,-1 0-1,1 0 1,0 0-16,-1 0 16,-17-17-16,18 17 0,0 0 15,-1 0-15</inkml:trace>
  <inkml:trace contextRef="#ctx0" brushRef="#br0" timeOffset="8850.67">1976 12982 0,'0'-17'31,"35"17"-31,-18 0 0,1 0 16,0 0-16,-1 0 0,1 0 0,0 0 0,17-18 0,-17 18 16,281-18-1,-228 18-15,-53 0 0,123 0 16,-124 0-16,19 0 0,-1 0 0,-17 0 0,-1 0 0,19 0 16,-19 0-16,1 0 0,17 0 0,-17 0 0,-1 0 0,1 0 0,17 0 0,-17 0 0,17 0 0,-17 0 0,-1 0 0,19 0 15,264 18 1,-265-18-16,-17 0 0,105 0 0,-105 0 0,35 0 15,-18 0-15,-18 0 0,36 0 0,-17 0 0,-19 0 0,1 0 0,0 0 0,-1 0 16,1 0-16,-1-18 0,1 18 0,0 0 0,-1 0 16,-17-17-1</inkml:trace>
  <inkml:trace contextRef="#ctx0" brushRef="#br0" timeOffset="10907.49">1729 13829 0,'0'-18'31,"17"18"-16,1 0-15,0 0 0,-1 0 16,1-17-16,-1 17 0,1-18 0,17 18 0,-17 0 0,0 0 0,17 0 0,388-18 31,-335 18-31,124 0 0,-141 0 0,52 0 16,-17 0-16,-71 0 0,1 0 0,-1 0 0,18 0 0,-36 0 0,19 0 0,-19 0 0,36 0 0,-18 0 0,1 0 0,-1 0 0,-17 0 0,17 0 16,36 0-16,-54 0 0,18 0 0,1 0 0,-1 0 0,-17 0 0,-1 18 0,19-18 0,-1 0 0,-18 0 0,19 0 0,-19 0 0,19 0 0,-19 0 0,1 0 15,17 0-15,247 0 16,-229 0-16,-17 0 0,-19 0 0,1 18 0,17-18 15,-17 0-15,-1 0 0,1 0 0,0 0 16,-1 0-16,1 0 16,0 0-16,-1 0 15,1 0-15,0 0 16,-1 0 0,1 0 46</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18:08.641"/>
    </inkml:context>
    <inkml:brush xml:id="br0">
      <inkml:brushProperty name="width" value="0.05292" units="cm"/>
      <inkml:brushProperty name="height" value="0.05292" units="cm"/>
      <inkml:brushProperty name="color" value="#FF0000"/>
    </inkml:brush>
  </inkml:definitions>
  <inkml:trace contextRef="#ctx0" brushRef="#br0">15399 12171 0,'17'-18'47,"1"18"-47,0 0 0,-1 0 16,-17-17-16,18 17 0,0 0 0,-1 0 0,1 0 0,0 0 0,-1 0 15,1 0-15,-1 0 0,-17-18 0,18 18 0,0 0 0,-1 0 0,1 0 0,0 0 16,87 0-16,-87 0 0,17 0 0,1 0 16,-19-18-16,1 18 0,35 0 0,-36 0 15,1 0-15,0 0 0,-1 0 0,1 0 0,0 0 0,-1 0 0,19 0 0,-19 0 16,1 0-16,0 0 0,-1 0 0,1 0 0,-1-17 0,1 17 0,0 0 0,-1 0 0,19 0 16,87-18-16,-105 18 15,-1 0-15,36 0 0,-35 0 0,0 0 0,-1 0 16,1 0-16,-1 0 0,1 0 0,0 0 0,-1 0 0,1 0 0,0 0 0,-1 0 0,1 0 15,0 0-15,-1 0 0,1 0 0,0 0 0,-1 0 0,-17-18 0,18 18 0,-1 0 16,1 0-16,0 0 0,-1 0 0,72 0 16,-72 0-16,1 0 0,17 0 0,-17 0 0,-1 0 15,1 0-15,0 0 0,-1 0 0,1 0 0,0 0 0,-1 0 0,1 0 16,-1 0-16,1 0 0,0 0 0,-1 0 0,1 0 0,0 0 16,-1 0-16,1 0 0,0 0 0,-1 0 0,1 0 0,52 0 15,-52 0-15,0 0 16,-1 0-16,1 0 0,0 0 0,-1 0 0,1 0 15,0 0-15,-1 0 0,1 0 0,-1 0 16,1 0-16,0 0 0,-1 0 0,1 0 16,0 0-16,-1 0 0,1 18 15,0-18-15,-1 0 0,1 0 0,-1 0 0,1 0 16,0 18-16,-1-18 0,1 0 16,0 0-16,-1 0 0,1 0 15,0 0-15,-1 0 0,1 0 16,0 0-16,-1 17 0,1-17 15,-1 0-15,1 0 0,0 0 0,-1 0 16,-17 18-16,18-18 0,0 0 0,-1 0 16,1 0-16</inkml:trace>
</inkml:ink>
</file>

<file path=ppt/ink/ink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18:24.935"/>
    </inkml:context>
    <inkml:brush xml:id="br0">
      <inkml:brushProperty name="width" value="0.05292" units="cm"/>
      <inkml:brushProperty name="height" value="0.05292" units="cm"/>
      <inkml:brushProperty name="color" value="#FF0000"/>
    </inkml:brush>
  </inkml:definitions>
  <inkml:trace contextRef="#ctx0" brushRef="#br0">3828 2752 0,'17'0'94,"1"0"-94,0 0 15,-1 0-15,36 0 0,0 0 16,-18 0-16,-17 0 0,0 0 0,-1 0 0,1 0 0,0 0 0,-1 0 16,18 0-16,-17 0 0,0 0 0,70 0 15,-70 0-15,-1 0 16,1 0-16,-1 0 0,1 0 16,0 0-16,-1 0 15,1 0 1,-18 17 109</inkml:trace>
  <inkml:trace contextRef="#ctx0" brushRef="#br0" timeOffset="9272.79">4763 6491 0,'-18'0'47,"0"0"-31,1 0-16,-1 0 15,0 0-15,18-18 0,-17 18 16,17-17-16,-18 17 0,18-18 0,0 1 16,0-1-16,18-53 15,-18 54-15,17 17 0,19-36 16,-1 19-16,-17 17 0,-1 0 16,-17-18-16,18 18 0,-1 0 0,1 0 0,0 0 15,-1 0-15,1 0 16,0 0-1,-18 18 1,0-1-16,0 1 0,0 0 0,0-1 0,0 1 16,0 0-16,0-1 0,0 1 0,0 0 0,-36 70 15,19-71-15,-1 19 16,18-19-16,-18-17 0,1 18 0,-1-18 0,1 0 16,17 18-16,-18-18 0,0 0 15,18 17-15,-17-17 0,-1 0 16,0 0-1,1 0-15,-1 0 16,0-17-16,18-1 16,-17 18-16,17-18 0,0 1 15,0-1-15,0 0 16,0 1-16,0-1 0,17 0 16,-17 1-16,18 17 0,0-18 0,-1 18 15,1-17-15,0 17 0,-18-18 0,17 18 0,1 0 16,0 0-16,-1 0 15,1 0-15,-1 0 16,1 0-16,-18 18 16,18-18-1,-18 17-15,0 1 0,17-18 16,-17 35-16,0-17 0,0-1 16,0 1-16,0 0 0,0-1 0,-17-17 15,17 18-15,0 0 0,-18-18 16,18 17-16,-18-17 15,18 18-15,-17-18 16,-1 0 0,1 0-16,-1 0 15,0 0-15,1 0 0,-1 0 16,0 0-16,1 0 0,-1-18 16,18 1 15,0-1-16,18 0 1,-18 1-16,0-1 0,17 18 0,-17-18 0,18-17 16,0 35-16,-1-35 0,1 35 0,-18-18 0,18 18 0,-18-17 15,0-1-15,17 18 0,1 0 0,-18-18 0,17 1 0,1 17 0,-18-18 16,18 18-16,-1 0 0,-17-18 0,18 18 0,0 0 16,-1 0 15,1 0-16,0 0 1,-18 18-16,17 0 16,-17-1-16,0 1 0,0 0 0,18-1 15,-18 1-15,0-1 0,0 19 0,0-19 16,0 1-16,0 0 0,0-1 0,0 1 16,0 0-16,-18-18 0,1 35 15,-1-35 1,0 0-16,18 18 0,-17-18 0,-1 0 15,0 0 1,1 0-16,-1 0 16,0 0-16,1 0 0,-1 0 0,-17 0 15,35-18-15,-18 18 0,-17-18 16,35 1-16,-18 17 0,18-18 0,-17 18 0,-1-18 0,18 1 16,-18 17-16,18-18 0,0 0 0,0 1 0,0-1 0,0-35 15,0 36 1,0-1-16,0 0 0,18 18 15,-18-17-15,18 17 0,-1 0 16,-17-18-16,18 18 0,-18-18 0,18 18 16,-1 0-16,19 0 15,-19 0-15,1 0 0,-1 0 0,1 0 16,0 0-16,-1 0 0,1 0 16,0 0-16,-1 0 15,1 0-15,-18 18 16,0 0-1,0-1-15,0 1 16,0 0-16,0-1 0,-18-17 16,18 18-16,-17-18 0,17 17 0,-18 1 15,-17 17-15,17-17 16,0-18-16,18 18 0,-17-18 0,-1 0 16,18 17-16,-17-17 0,-1 0 15,0 0-15,1 0 0,-1 0 16,0 0-16,1 0 0,-1 0 15,0 0 1,1-17 0,17-1-16,0 0 15,0 1-15,0-1 16,0 0-16,0 1 0,17-1 16,-17 1-16,18-1 0,0 18 0,-18-18 0,17 18 15,-17-17-15,0-1 0,18 18 0,-18-18 0,18 18 16,-1-17-16,1 17 31,0 0-15,-1 0-1,1 0-15,-1 17 16,-17 1-16,18 0 16,-18-1-16,18-17 0,-18 18 0,0 0 0,0-1 15,0 1-15,0-1 0,0 1 16,0 0-16,0-1 0,0 1 0,0 0 15,0-1-15,-36 1 0,36 0 16,-17-18 0,17 17-16,-18-17 0,1 0 15,-1 0-15,0 0 16,1 0-16,-19 0 16,19 0-16,17-17 0,-18 17 15,18-18-15,0 0 0,0 1 16,0-1-16,0 0 0,0 1 15,0-1-15,0 0 0,18 18 16,-18-17-16,17 17 0,1-18 16,0 18-16,-1 0 0,1 0 15,0 0-15,-1 0 0,1 0 0,-1 0 16,1 0-16,0 0 16,-1 0-16,-34 18 93,-1-1-77,0-17-16,1 0 0</inkml:trace>
  <inkml:trace contextRef="#ctx0" brushRef="#br0" timeOffset="14060.64">4798 5503 0,'17'0'109,"1"0"-93,0 0-16,-1 0 15,1 0 1,0 0-16,-1 0 15,-17 18-15,18-18 0,0 18 0,-1-18 16,-17 17-16,18-17 0,-18 18 0,17-18 0,-17 18 16,0-1-16,0 1 15,0-1-15,0 1 16,0 0-16,0-1 0,0 1 16,0 0-16,0-1 0,0 1 0,0 0 15,0-1-15,0 1 0,0-1 16,-17-17-16,17 18 15,-18-18-15,18 18 16,-17-18-16,17 17 16,-18-17-16,0 0 15,18 18-15,-17-18 16,17 18-16,-18-18 0,0 0 16,18 17-16,-17-17 0,-1 0 15,0 18-15,18 0 0,-17-18 16,-1 0-16,1 0 15,-1 0-15,0 0 16,36 0 78,0 0-94,-1 0 0,1 0 15,-1 0-15,1 0 0,0 0 16,-1 0-16,1 0 0,0 0 0,-1 0 16,1 0-16,0 0 0,-1 0 15,1 0-15,-1 0 16,1 0-16,0 0 16,-1 0-16,1 0 15,0 0 1,-1 0-1,1 0-15</inkml:trace>
  <inkml:trace contextRef="#ctx0" brushRef="#br0" timeOffset="30437.2">2522 14058 0,'18'0'62,"0"0"-62,-1 0 0,1 0 0,0 0 16,-1 0-16,1 0 0,-1 0 0,1 0 0,0 0 0,-1 0 0,1 0 0,0 0 0,17 0 0,265 18 16,-212-18-1,35 0-15,-87 17 0,-1-17 0,36 18 0,-1-18 16,-52 0-16,17 0 0,-17 0 0,-1 0 0,1 0 0,17 0 0,-17 18 0,0-18 0,-1 0 0,1 0 0,-1 0 0,19 17 0,-19-17 0,1 0 0,17 0 15,-17 0-15,0 0 0,-1 0 0,18 0 0,-17 0 0,0 0 0,17 0 0,-17 0 0,-1 0 0,1 0 0,17 0 0,1 0 0,-19 0 0,1 0 0,-1 0 16,248 0 0,-247 0-16,17 0 0,35 18 0,-52-18 0,17 0 15,1 0-15,-19 0 0,1 0 0,-18 18 0,18-18 0,-1 0 0,1 0 0,0 0 16,-1 0-16,1 0 0,-1 0 0,1 0 0,0 0 0,-1 0 16,1 0-16,0 0 0,-1 0 0,19 0 15,-19 0-15,1 0 16,-1 0-16,1 0 31,0 0-15,-1 0-1</inkml:trace>
</inkml:ink>
</file>

<file path=ppt/ink/ink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0" timeString="2021-02-28T12:19:03.309"/>
    </inkml:context>
    <inkml:brush xml:id="br0">
      <inkml:brushProperty name="width" value="0.05292" units="cm"/>
      <inkml:brushProperty name="height" value="0.05292" units="cm"/>
      <inkml:brushProperty name="color" value="#FF0000"/>
    </inkml:brush>
  </inkml:definitions>
  <inkml:trace contextRef="#ctx0" brushRef="#br0">3792 2699 0,'18'0'63,"17"0"-63,-17 0 15,0 0-15,-1 0 0,1-18 0,17 18 0,-17 0 0,-1 0 0,36 0 16,-35 0-16,0 0 0,17 0 0,-17 0 0,105 0 16,-105 0-1,-1 0-15,36 0 0,-35 0 16,-1 0-16,1 0 0,0 0 0,-1 0 16,1 0-16,0 0 0,-1 0 15,1 0-15</inkml:trace>
  <inkml:trace contextRef="#ctx0" brushRef="#br0" timeOffset="2081.37">3704 4551 0,'18'0'0,"-36"0"16,89 0-16,-54 0 0,1 0 0,0 0 0,-1 0 15,1 0-15,0 0 0,-1 0 0,1 0 0,-1 0 0,89 0 16,-70 0 0,17 0-16,-36 0 0,1 0 0,-1 0 0,1 0 15,0 0-15,-1 0 0,1 0 0,0 0 0,17 0 0,-17 0 0,-1 0 0,1 0 0,-1 0 0,1 0 16,0 0-16,-1 0 0,1 0 0,0 0 0,-1 0 0,1 0 0,0 0 0,-1 0 0,1 0 0,-1 0 15,125 0 1,-125 0-16,36 0 0,-35 0 0,-1 0 0,1 0 0,0 0 16,-1 0-16,19 0 0,-19 0 0,1 0 0,0 0 0,-1 0 0,1 0 15,-1 17-15,1-17 0,0 0 0,-1 0 0,1 0 0,0 0 0,-1 0 0,1 0 0,0 0 0,-1 0 16,1 0-16,-1 0 0,19 0 0,175 0 16,-193 0-16,0 0 0,52 0 0,-34 0 0,-19 0 15,36 0-15,-35 0 0,-1 0 0,1 0 0,0 0 0,-1 0 0,1 0 0,0 0 16,-1 0-16,1 0 0,-1 0 0,1 0 0,0 0 15,-1 0-15,1 0 0,0 0 0,-1 0 16,1 0-16,0 0 0,-1 0 16,1 0-16,0 0 0,-1 0 0,1 0 0,-1 0 0,1 0 15,0 0-15,-1 0 0,1 0 0,0 0 0,-1 0 0,1 0 16,0 0-16,-1 0 0,1 0 0,-1 0 0,1 0 16,17 0-16,-17 0 15,0 0-15,-1 0 16,1 0-16,0 0 31,-1 0 0</inkml:trace>
  <inkml:trace contextRef="#ctx0" brushRef="#br0" timeOffset="2969.08">7655 4604 0,'18'0'32,"0"0"-17,-1 0-15,-17-18 0,18 18 0,-1 0 0,1 0 16,0 0-16,-1 0 0,125 0 16,-125 0-16,1 0 0,52 0 15,-52 0-15,0 0 0,-1 0 0,1-18 0,0 18 0,-1 0 16,1 0-16,-1 0 0,1 0 0,0 0 0,-1 0 0,1 0 0,0 0 15,-1 0-15,1 0 0,0 0 0,-1 0 0,142 0 16,-141 0-16,52 0 16,-52 0-16,-1 0 0,1 0 0,0 0 0,-1 0 15,1 0-15,0 0 0,-1 0 0,1 0 16,0 0-16,-1 0 0,1 0 16,-1 0-1,1 0 1</inkml:trace>
  <inkml:trace contextRef="#ctx0" brushRef="#br0" timeOffset="4964.3">5874 4516 0,'-18'0'31,"18"-18"-31,0 0 16,-18 1-16,18-1 0,0-17 15,0 17-15,-17 0 0,17 1 0,0-18 0,0-1 16,-18 1-16,18 17 0,0 1 0,0-1 0,0 0 0,-17 18 0,17-17 0,0-1 15,0 1-15,0-1 0,-18 0 0,18 1 0,0-1 0,0 0 0,0 1 0,0-1 16,0 0-16,0 1 0,0-71 16,0 70-16,0 0 0,0 1 0,0-19 15,0 19-15,0-1 0,0 0 0,0 1 0,-18 17 0,18-18 0,0 1 16,0-1-16,0 0 0,0 1 0,0-1 16,0 0-16,-17 18 0,17-17 0,0-1 15,0 0-15,17 18 94,1 0-94,0 0 16,-1 0-16,1 0 0,-1 0 0,1 0 0,0 0 15,-1 0-15,125-17 16,-125 17-16,18 0 0,-17 0 0,0 0 0,105-18 15,-105 18-15,17 0 0,-17 0 0,17-17 16,-17 17-16,-1 0 0,1 0 0,0 0 0,-1 0 0,-17-18 0,18 18 0,-1 0 0,1 0 16,0 0-16,-1-18 0,89 1 15,-88 17-15,17-18 0,-17 18 0,-1 0 16,1 0-16,0 0 0,-1 0 16,1 0-16,0 0 15,-1 0-15,1 0 16,0 0-1,-1 18 110,-17-1-109,18 19-16,-18-19 0,17 1 16,-17-1-16,0 1 0,0 0 0,0-1 0,0 1 0,0 0 0,18-1 15,-18 1-15,0 0 0,0-1 0,18 54 16,-18-54-16,0 1 0,0 0 0,0-1 0,0 19 16,17-36-16,-17 17 0,0 1 0,0-1 0,0 1 0,0 0 15,0-1-15,0 1 0,0 0 0,0-1 0,0 1 16,18-18-16,-18 18 0,0-1 0,0 36 15,0-35-15,0-1 16,0 1-16,0 0 0,0-1 0,0 1 16,0 0-16,0-1 0,0 1 0,0 0 15,0-1-15,0 1 0,0-1 16,0 1-16,0 0 0,0-1 16,0 1-1,0 0-15,-18-18 63,1 0-48,-1 0 1,18 17 0,-18-17-16,1 0 15,-1 18-15,1-18 0,-19 18 0,1-1 16,-18-17-16,35 0 0,1 18 0,-1-18 0,1 0 0,-1 17 15,0-17-15,1 0 0,-19 0 0,19 0 0,17 18 0,-18-18 0,0 0 0,-176 18 16,177-1-16,-19-17 0,-16 0 16,34 0-16,0 0 0,1 0 0,-1 0 0,0 0 15,1 0-15,-1 0 0,0 0 0,1 0 16,-1 0-16,1 0 16</inkml:trace>
  <inkml:trace contextRef="#ctx0" brushRef="#br0" timeOffset="7137.63">7743 4621 0,'-17'0'0,"17"-17"16,-18-1 0,1 18-16,17-18 15,-18 1-15,18-1 0,0 1 16,0-1-16,0 0 0,-18 1 0,18-1 15,0 0-15,0 1 0,-17-71 16,17 70-16,-18 0 0,18 1 0,0-19 16,0-17-16,-18 36 0,18-1 0,0 1 0,0-1 15,0 0-15,0 1 0,0-1 0,-17 0 0,17 1 0,0-1 0,-18 0 16,18 1-16,0-1 0,0 0 0,0-34 16,0 34-16,0 0 0,0 1 15,0-1-15,0-17 0,0 17 31,0 0-15,0 1-16,0-1 16,0 1-1,0-1-15,0 0 0,0 1 16,0-1 0,0 0-1,0 1 1,0-1-1,0 0 48,18 18-47,-1 0-1,1 0 1,35-17-16,-35 17 15,-1 0-15,-17-18 0,18 18 0,-1 0 0,1 0 0,0 0 16,-1 0-16,1 0 0,0 0 0,-1 0 0,1 0 0,0 0 0,35 0 16,-36-17-16,1 17 0,17 0 15,-17 0-15,-1 0 0,1 0 0,0 0 0,-1 0 0,1 0 0,0 0 0,-18-18 16,17 18-16,1 0 0,-1 0 0,1 0 0,0 0 0,-1 0 0,1 0 16,0 0-16,-1 0 0,1 0 0,0 0 15,-1 0-15,1 0 0,-1 0 0,1-18 16,0 18-16,-1 0 0,1 0 0,0 0 15,-1 0-15,1 0 0,0 0 0,-1 0 16,1 0-16,0 0 0,-1 0 0,1 0 16,-1 0-16,1 0 0,0 0 15,-1 0-15,1 0 16,0 0 0,-1 0-16,1 0 15,0 0 1,-1 0-1,1 0 1,-1 0 0,1 0 15,0 0 0,-1 0-15,1 0-1,-18 18 17,18-18-17,-18 18-15,17-18 16,-17 17-16,18 1 16,-18-1-16,18-17 0,-18 18 0,0 0 0,0-1 15,0 1-15,0 0 0,17-18 0,-17 17 0,0 1 0,0 0 16,0-1-16,0 1 0,0-1 0,0 1 0,18 53 15,-18-54-15,0 19 16,0-19-16,0 1 0,0-1 0,0 1 16,0 0-16,0-1 0,0 1 0,0 0 15,0-1-15,0 1 0,0 0 0,0-1 16,0 1-16,0 0 0,0-1 0,0 1 16,0-1-16,0 1 0,0 0 15,0-1-15,0 1 0,0 0 16,0-1-16,0 1 0,0 0 15,0-1-15,0 1 0,0-1 16,0 1-16,0 0 16,0-1-1,0 1 1,0 0 0,0-1-16,0 1 15,0 0 48,0-1-48,0 1 1,-18-18 109,18 17-109,-17-17-16,-1 0 0,0 0 15,1 0 1,17 18-16,-18-18 0,0 0 15,1 0-15,-1 0 16,0 0 0,1 0-16,17 18 0,-18-18 15,1 0-15,-1 0 16</inkml:trace>
  <inkml:trace contextRef="#ctx0" brushRef="#br0" timeOffset="35004.24">2293 12400 0,'0'-17'31,"18"17"-16,-1 0-15,1 0 0,0 0 0,-1 0 16,1 0-16,35 0 16,-36 0-16,1 0 0,0 0 0,-1 0 0,1 0 15,0-18-15,-1 18 0,1 0 16,0 0-16,-1 0 0,1 0 0,-1 0 0,1 0 16,0 0-16,-1 0 0,1-18 15</inkml:trace>
  <inkml:trace contextRef="#ctx0" brushRef="#br0" timeOffset="37118.75">1535 13194 0,'17'0'47,"1"0"-47,0 0 0,-1 0 0,1 0 0,-1 0 16,1 0-16,0 0 0,-1 0 0,19 0 0,175 0 16,-193-18-16,17 18 0,-17 0 0,-1 0 0,72 0 15,-36 0-15,-36 0 0,1 0 0,17 0 0,-17 0 0,-1 0 0,1 0 0,0 0 16,-1 0-16,1 0 0,0 0 0,-1 0 0,1 0 0,0 0 0,-1 0 0,1 0 0,-1 0 0,1 0 0,0 0 15,-1 0-15,1 0 0,0 0 0,-1 0 0,1 0 0,0 0 0,-1 0 0,107 0 16,-89 0-16,18 0 16,-35 0-16,17 0 0,-18 0 0,1 0 0,0 0 0,-1 0 15,1 0-15,0 0 0,-1 0 0,1 0 0,0 0 0,-1 0 0,1 0 0,-1 0 16,1 0-16,0 0 0,-18 18 0,17-18 0,1 0 16,0 0-16,-1 0 0,19 0 0,-19 0 15,18 0-15,-17 0 0,0 0 16,-1 0-16,1 0 0,0 0 0,-1 0 0,1 0 0,0 0 0,-1 0 15,1 0-15,0 18 0,-1-18 0,1 0 0,-1 0 0,1 0 16,0 0-16,-1 0 0,36 0 16,-35 0-16,0 0 0,-1 0 15,1 0-15,-1 0 16,1 0-16,0 0 16,-1 0-16,1 0 0,0 0 15,-1 0 1,1 0-16,0 0 31,-1 0 0</inkml:trace>
  <inkml:trace contextRef="#ctx0" brushRef="#br0" timeOffset="39853.58">6262 12435 0,'17'0'31,"1"0"-15,0 0-16,-1 0 15,1 0-15,0 0 0,-1-17 16,1 17-16,52 0 16,-52 0-16,0 0 0,52 0 15,-52 0-15,17 0 0,-17 0 0,17 0 0,-17 0 0,-1 0 16,1 0-16,0 0 0,-1 0 0,-17-18 0,18 18 0,0 0 0,-1 0 0,1 0 15,0 0-15,-1 0 0,1 0 0,35 0 16,-36 0-16,1 0 0,0 0 16,-1 0-16,1 0 15,0 0-15,-18-17 0,17 17 16,1 0-16,-1 0 16,1 0 15</inkml:trace>
  <inkml:trace contextRef="#ctx0" brushRef="#br0" timeOffset="42412.31">5503 13176 0,'0'18'16,"-17"-18"-16,34 0 31,1 0-15,0 0-16,-1 0 0,1 0 0,0 0 0,299-18 16,-246 18-1,17 0-15,-71 0 0,19 0 0,-19 0 0,1 0 0,53 0 16,-54 0-16,1 0 0,-1-17 0,1 17 0,0 0 0,-1 0 0,1 0 0,0 0 0,-1 0 0,1 0 0,0 0 0,-1 0 0,1 0 0,-1 0 15,19 0-15,-19 0 0,1 0 0,0 0 0,17 0 0,-17 0 0,-1 0 0,1 0 0,0 0 0,-1 0 0,1 0 0,-1 0 16,177 0-16,-176 0 16,0 0-16,52-18 0,-52 18 0,35 0 0,-18 0 15,0 0-15,-17 0 0,0-18 0,-1 18 0,1 0 0,0 0 0,-1-17 0,1 17 0,0 0 0,-1 0 16,18 0-16,-17 0 0,0 0 0,-1-18 0,1 18 0,0 0 0,-1 0 0,1 0 0,0 0 0,-1 0 16,1 0-16,-1 0 0,-17-18 0,18 18 0,106 0 15,-107 0-15,1 0 0,-1 0 16,1 0-16,-18-17 0,18 17 0,-1 0 0,1 0 0,0 0 15,-1 0-15,1 0 0,0 0 0,-1 0 0,1 0 0,-18-18 0,18 18 16,-1 0-16,1 0 0,-1 0 0,1 0 0,53 0 16,-54 0-16,19 0 0,-19 0 0,1 0 15,35 0-15,-36 0 16,1 0-16,0 0 0,-1 0 0,1 0 0,0 0 16,-1 0-16,-17 18 0,18-18 0,-1 0 0,1 0 0,0 0 0,52 0 15,-52 0 1,0 0-16,-1 0 0,1 0 15,0 0-15,-1 0 0,1 0 16,-1 0-16,1 0 0,-18 17 16,18-17-16,-1 0 15,1 0-15,0 0 0,-1 0 16,1 0-16,0 0 16,-1 0-16,1 0 15,-1 0-15,1 0 16,0 0-16,-1 0 15,-17 18-15,18-18 16</inkml:trace>
  <inkml:trace contextRef="#ctx0" brushRef="#br0" timeOffset="46519.52">10319 13212 0,'17'0'31,"1"0"-31,35 0 16,-18 0-16,53 0 0,-35 0 0,-35 0 16,17 0-16,1 0 0,34 0 0,-35 0 0,1 0 0,-1 0 0,18 0 0,-18 0 0,18 0 0,-18 0 0,54 0 0,-37 0 0,-16 0 0,-1 0 15,0 0-15,53 0 0,-35 0 0,0 0 0,-17 0 0,-1 0 0,0 0 0,300 0 16,-299 0-16,34 0 0,-52 0 0,70 17 0,-18-17 0,19 0 15,-54 0-15,-17 0 0,17 0 0,-17 0 0,-1 0 0,18 0 0,-17 0 0,0 0 0,-1 0 0,1 0 16,0 0-16,-1 0 0,1 0 0,0 0 0,-1 0 0,1 0 0,-1 0 0,1 0 0,0 0 0,-1 0 0,1 0 0,0 0 16,-1 0-16,19 0 0,-36-17 0,17 17 0,1 0 0,-18-18 0,17 18 0,36 0 15,-35 0 1,0 0-16,-18-18 0,17 18 0,1 0 31,0 0-31,-1 0 16,1 0-16</inkml:trace>
  <inkml:trace contextRef="#ctx0" brushRef="#br0" timeOffset="87297.67">15205 5486 0,'35'0'63,"-35"35"-48,0 0-15,0 18 16,0 35-16,0 18 15,35 53-15,-35-36 16,0-17-16,0 0 16,18-53-16,-18 0 15,0 0-15,0-18 0,35 0 16,-35 18 0,0 0-16,0 0 0,0 0 15,18 0-15,-18 0 16,0 0-16,0 0 15,0 0-15,0 0 16,0-1-16,0 1 16,0 0-16,0-17 15,0-19-15,0 1 16,0 17-16,0-17 16,0-1-16,0 36 15,0-17 1,35-1-1,-35-17-15,0-1 0,0 1 16,18 17 0,-18 0-1,0-17-15,0 17 16,0-17-16,0 17 16,0-17-1,0 17-15,0-17 16,0 17-16,0 0 15,0 1-15,0-1 16,35 18-16,-35-18 16,0-17-16,0 17 15,0-17-15,0 17 16,0 0-16,0 0 16,0-17-16,18 17 15,-18 1-15,0-1 16,35 0-1,-35 0 1,0 1 0,0 17-1,0-18 1,-18 0 0,18 1-1</inkml:trace>
  <inkml:trace contextRef="#ctx0" brushRef="#br0" timeOffset="89173.79">15363 5521 0,'18'0'94,"17"0"-94,1-18 15,17 18-15,17 0 16,1-35-16,-1 35 16,18 0-16,-17-53 15,0 53-15,-19 0 16,1 0-16,0-35 16,0 35-16,0 0 15,18 0-15,17 0 16,-18 0-16,1 0 15,0 0-15,-1 0 16,-17 0-16,0 18 0,0-18 16,0 0-16,-18 0 15,18 0-15,-18 0 16,18-18-16,-18 18 16,18 0-16,0 0 15,0 0-15,18-18 16,-1 18-16,-17 0 15,0 0-15,-18 0 16,18 0-16,-17 0 16,-1 0-16,0 0 15,0 0-15,1 0 16,-1 0-16,0 0 0,18 0 16,-18 0-16,1 0 15,-1 0-15,0 0 16,1 0-16,-1 0 15,-17 0-15,-1 0 16,1 0-16,35 0 16,-18-35-16,0 35 15,1 0-15,-1 0 16,0 0-16,0 0 16,18 0-16,-17 0 15,-1 0-15,0 0 16,0 0-16,1 0 0,-1 0 15,18 0-15,-35 0 16,17 0-16,-18 0 16,19 0-16,-19 0 15,1 0-15,0 0 16,17 0-16,-17 0 16,-1 0-16,18 0 15,-17 0-15,0 0 16,-1 0-16,19 0 15,-19 0-15,1 0 16,0 0-16,17 0 16,18 0-1,-36 0-15,1 0 16,17 0 0,-17 0 15,0 0-16,-1 0 1,19 0 15</inkml:trace>
  <inkml:trace contextRef="#ctx0" brushRef="#br0" timeOffset="90974.8">19579 5362 0,'0'-17'0,"0"70"94,0-1-94,0 1 16,0 18-16,0 17 15,0 0-15,0 18 16,0-18-16,0 18 16,18-18-16,-18 18 15,0-35-15,35-18 0,-35 0 16,18 17 0,-18 1-16,0-1 0,35-17 15,-35-18-15,0 18 16,0 0-16,18 0 15,-18 0-15,0 0 16,0 0-16,0 0 16,35 0-16,-35 35 15,0-35-15,0 0 16,35 0-16,-35-18 16,0 0-16,0 1 15,0-1-15,0 0 16,0 18-16,0-18 15,0 1-15,18-1 0,-18 18 16,0 0-16,0 53 31,0-54-31,0-16 0,0-1 16,0 0-16,0 1 16,0-19-1,0 1-15,0 17 16,0-17-16,0-1 15,35 19-15,-35-19 16,0 1-16,0 17 16,0 0-16,0 18 15,0-35-15,0 17 16,0-17-16,0 0 16,0 35 46,-18-53-62</inkml:trace>
  <inkml:trace contextRef="#ctx0" brushRef="#br0" timeOffset="92952.65">15452 8890 0,'0'0'0,"17"0"47,19-35-31,17 35-16,17-53 0,36 53 16,35 0-16,0-35 15,0 35-15,0 0 16,0 0-16,1-36 15,34 36-15,-17 0 16,-18-53-16,35 53 16,-35-35-16,0 35 15,265-35 1,-300 35 0,0 0-16,53 0 15,-107-35-15,1 35 16,0 0-16,0 0 15,0 0-15,-18 0 16,18 0-16,-17 0 16,17 0-16,-18 0 15,0 0-15,18 17 16,-35-17-16,-1 0 16,1 0-16,17 0 15,-17 0-15,17 0 16,-17 0-16,17 0 15,-17 0-15,-1 0 16,19 0-16,-1 0 16,-18 0-1,19 0 17,-19 0-17,19 0 1,-19 0-1,1 0 1,17 0 0,-17 0-1,0 0 17,-1 0-1,18 0-16,-17 0 32,0 0-31,-1 0 15</inkml:trace>
  <inkml:trace contextRef="#ctx0" brushRef="#br0" timeOffset="100647.82">14164 6632 0,'18'0'31,"17"0"16,0 0-32,-17 0 1,0 0-16,17-17 16,18 17-16,-18-18 15,0 18-15,-17 0 16,-18 18 46,0 35-62,35-1 0,-35 1 16</inkml:trace>
  <inkml:trace contextRef="#ctx0" brushRef="#br0" timeOffset="101848.26">17392 4551 0,'35'0'78,"-17"-18"-78,17 18 15,-35-17-15,35 17 16,-17 0 15,-18 35 0,0 18-31,0 17 16,0 1-16,0-1 16,0-34-16,0-1 0,0-17 15,0-1 1,18-17 0,-18 36 15,0-19-16</inkml:trace>
  <inkml:trace contextRef="#ctx0" brushRef="#br0" timeOffset="103841.9">14499 6756 0,'0'-18'62,"0"53"204,0-17-266,0 0 15,0-1-15,35 19 16,-35-1 0,0-18-1</inkml:trace>
  <inkml:trace contextRef="#ctx0" brushRef="#br0" timeOffset="116094.26">15593 5891 0,'-35'0'16,"52"0"156,1 0-157,-1 0 1,1 0-1,17 0 1,-17 0 31,-18 18-31,0 17 15,0-17-16,0 0 1,0 17 15,-35-35 1,35 18-1,-18-18-16,0 0 17,36 0 124,17 0-140,-17 0-1,0 0 16,-18 17-15,0 1 0,0 17 15,0 0-15,0-17 15,-18-18-31,0 0 15,1 0 1,17 18 0,-36-18-1,19 0-15,-1 0 32,-17 0-1,17 0-16,18-18 1</inkml:trace>
  <inkml:trace contextRef="#ctx0" brushRef="#br0" timeOffset="117767.02">16104 6368 0,'36'0'93,"-36"17"-77</inkml:trace>
  <inkml:trace contextRef="#ctx0" brushRef="#br0" timeOffset="117967.93">16334 6438 0,'17'35'46,"-17"1"-46,18-36 16</inkml:trace>
  <inkml:trace contextRef="#ctx0" brushRef="#br0" timeOffset="118178.61">16616 6597 0,'17'0'16,"19"0"0,-36 35-1</inkml:trace>
  <inkml:trace contextRef="#ctx0" brushRef="#br0" timeOffset="118388.6">16951 6756 0,'0'17'16,"35"-17"15,-35 36-31,18-36 16</inkml:trace>
  <inkml:trace contextRef="#ctx0" brushRef="#br0" timeOffset="118545.98">17286 6932 0,'18'35'16,"-1"-35"-16,-17 18 0,36-18 15</inkml:trace>
  <inkml:trace contextRef="#ctx0" brushRef="#br0" timeOffset="118710.1">17745 7214 0,'17'0'0,"-17"18"16,18 35-1</inkml:trace>
  <inkml:trace contextRef="#ctx0" brushRef="#br0" timeOffset="118860.21">18009 7461 0,'18'0'0,"-18"36"16,53-36-16,-53 17 16,18-17-16</inkml:trace>
  <inkml:trace contextRef="#ctx0" brushRef="#br0" timeOffset="119012.1">18450 7708 0,'0'18'15,"36"-18"-15,-36 35 16</inkml:trace>
  <inkml:trace contextRef="#ctx0" brushRef="#br0" timeOffset="120045.7">18944 8043 0,'18'0'63</inkml:trace>
  <inkml:trace contextRef="#ctx0" brushRef="#br0" timeOffset="120187.57">19173 8132 0,'36'35'31,"-19"-35"-31,19 35 16</inkml:trace>
  <inkml:trace contextRef="#ctx0" brushRef="#br0" timeOffset="120316.38">19385 8290 0</inkml:trace>
  <inkml:trace contextRef="#ctx0" brushRef="#br0" timeOffset="121396.56">15840 6985 0,'17'-18'110,"19"18"-95,-19 18 1,-17 35 0,0-35-16,0-1 15,0 18-15,-17 1 16,-1-36-16,-35 0 15,35 0 1,1 0-16,17-36 0,-53 1 16,53 18-16,0-1 15,0-17 1</inkml:trace>
  <inkml:trace contextRef="#ctx0" brushRef="#br0" timeOffset="122019.21">15893 7814 0,'0'-18'32,"17"18"-1,19 0-15,-36 18-1,0 17-15,0-17 16,-36 0-1,19-18 1,-1 0-16,-17 0 16,35-36-16,0 19 15,0-19-15,0 19 16,17 17-16</inkml:trace>
  <inkml:trace contextRef="#ctx0" brushRef="#br0" timeOffset="122686.67">16969 7691 0,'53'0'62,"-36"0"-46,-17 17 0,0 18-16,-17-17 15,-19-18 1,19 0-16,-1 0 0,18-18 16,0 1-1,0-1-15,0-35 0,0 36 16</inkml:trace>
  <inkml:trace contextRef="#ctx0" brushRef="#br0" timeOffset="123983.99">17339 5927 0,'0'-18'47,"18"18"-31,35 0-1,-18 18 1,-35 35 0,0-36-1,0 1-15,-18 35 16,-17-53 0,17 0-16,1 0 15,-19-18-15,36 1 16,-17-1-16,17-17 15,0 17-15,0 0 0,0-17 16,35 35 0</inkml:trace>
  <inkml:trace contextRef="#ctx0" brushRef="#br0" timeOffset="124756.63">18997 5909 0,'18'0'15,"-1"0"1,19 0 0,-19 0-1,19 0 1,-36 35-16,0-17 16,0 17-16,-18-17 15,0-18-15,1 0 0,-1 0 16,-17 0-1,17 0-15,18-18 0,0 1 16,0-19-16,0 1 16,35 17-1</inkml:trace>
  <inkml:trace contextRef="#ctx0" brushRef="#br0" timeOffset="125640.8">18909 6791 0,'0'-18'16,"0"-17"0,53 35-1,-36 0 1,19 0-16,-19 0 16,-17 35-16,36-17 15,-36 17-15,0 1 16,0-1-16,0 0 15,-18-35 1,-17 0-16,-18-18 16,35-17-16,18 18 15,0-19-15,0-17 16,0 36-16</inkml:trace>
  <inkml:trace contextRef="#ctx0" brushRef="#br0" timeOffset="184259.49">19614 8643 0,'18'0'78,"0"0"-78,-1 0 0,1 0 16,0 0-16,-1 0 15</inkml:trace>
  <inkml:trace contextRef="#ctx0" brushRef="#br0" timeOffset="-161464.83">12047 7355 0,'0'18'31,"0"0"-15,36-1-16,-36 19 15,17-36-15,-17 17 0,0 1 0,0 0 16,0-1-16,18 1 0,-18-1 0,0 1 0,0 88 31,0-88-31,0-1 0,0 1 0,0-1 16,0 54-16,0-53 0,0-1 0,0 1 0,0 0 0,0-1 15,0 1-15,0 0 16,18-18-16</inkml:trace>
  <inkml:trace contextRef="#ctx0" brushRef="#br0" timeOffset="-160189.92">12083 7320 0,'17'0'62,"1"0"-46,17 0-1,-17 0-15,-1 0 0,1 0 16,0 0-16,-1 0 0,1 0 16,0 0-16,-1 18 15,1-18-15,-18 17 0,18-17 16,-18 18-16,17-18 0,1 18 0,0-18 15,-18 17-15,70 54 16,-52-71 0,-18 35-16,17 0 15,1-35-15,-18 18 16,18-18-16,-18 18 0,0-1 16,0 1-1,0 0 1,17-18-16,-17 17 0,0 1 15,0 0-15,0-1 16,0 1 0,0-1-16,0 1 15,0 0-15,0-1 16,-17 1-16,-1-18 0,18 18 16,-18-18-16,18 17 0,-17-17 15,-1 18-15,0 0 16,1-18-16,-1 17 0,1-17 15,-1 0-15,18 18 0,-18-18 0,1 0 0,-1 0 16,18 18-16,-18-18 0,18 17 0,-35-17 16,17 0-16,18 18 15,-17-18 17,-1 0-17,0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3DE76-AB28-4417-8D9D-28409C43EEBE}" type="datetimeFigureOut">
              <a:rPr lang="zh-CN" altLang="en-US" smtClean="0"/>
              <a:t>2021/2/28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57799-C120-4320-A1EE-38D8F89076F9}" type="slidenum">
              <a:rPr lang="zh-CN" altLang="en-US" smtClean="0"/>
              <a:t>‹#›</a:t>
            </a:fld>
            <a:endParaRPr lang="zh-CN" altLang="en-US"/>
          </a:p>
        </p:txBody>
      </p:sp>
    </p:spTree>
    <p:extLst>
      <p:ext uri="{BB962C8B-B14F-4D97-AF65-F5344CB8AC3E}">
        <p14:creationId xmlns:p14="http://schemas.microsoft.com/office/powerpoint/2010/main" val="10758562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a:t>
            </a:fld>
            <a:endParaRPr lang="zh-CN" altLang="en-US"/>
          </a:p>
        </p:txBody>
      </p:sp>
    </p:spTree>
    <p:extLst>
      <p:ext uri="{BB962C8B-B14F-4D97-AF65-F5344CB8AC3E}">
        <p14:creationId xmlns:p14="http://schemas.microsoft.com/office/powerpoint/2010/main" val="2804746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10</a:t>
            </a:fld>
            <a:endParaRPr lang="zh-CN" altLang="en-US"/>
          </a:p>
        </p:txBody>
      </p:sp>
    </p:spTree>
    <p:extLst>
      <p:ext uri="{BB962C8B-B14F-4D97-AF65-F5344CB8AC3E}">
        <p14:creationId xmlns:p14="http://schemas.microsoft.com/office/powerpoint/2010/main" val="2947629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11</a:t>
            </a:fld>
            <a:endParaRPr lang="zh-CN" altLang="en-US"/>
          </a:p>
        </p:txBody>
      </p:sp>
    </p:spTree>
    <p:extLst>
      <p:ext uri="{BB962C8B-B14F-4D97-AF65-F5344CB8AC3E}">
        <p14:creationId xmlns:p14="http://schemas.microsoft.com/office/powerpoint/2010/main" val="421025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12</a:t>
            </a:fld>
            <a:endParaRPr lang="zh-CN" altLang="en-US"/>
          </a:p>
        </p:txBody>
      </p:sp>
    </p:spTree>
    <p:extLst>
      <p:ext uri="{BB962C8B-B14F-4D97-AF65-F5344CB8AC3E}">
        <p14:creationId xmlns:p14="http://schemas.microsoft.com/office/powerpoint/2010/main" val="1891852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13</a:t>
            </a:fld>
            <a:endParaRPr lang="zh-CN" altLang="en-US"/>
          </a:p>
        </p:txBody>
      </p:sp>
    </p:spTree>
    <p:extLst>
      <p:ext uri="{BB962C8B-B14F-4D97-AF65-F5344CB8AC3E}">
        <p14:creationId xmlns:p14="http://schemas.microsoft.com/office/powerpoint/2010/main" val="1408834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14</a:t>
            </a:fld>
            <a:endParaRPr lang="zh-CN" altLang="en-US"/>
          </a:p>
        </p:txBody>
      </p:sp>
    </p:spTree>
    <p:extLst>
      <p:ext uri="{BB962C8B-B14F-4D97-AF65-F5344CB8AC3E}">
        <p14:creationId xmlns:p14="http://schemas.microsoft.com/office/powerpoint/2010/main" val="3298670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15</a:t>
            </a:fld>
            <a:endParaRPr lang="zh-CN" altLang="en-US"/>
          </a:p>
        </p:txBody>
      </p:sp>
    </p:spTree>
    <p:extLst>
      <p:ext uri="{BB962C8B-B14F-4D97-AF65-F5344CB8AC3E}">
        <p14:creationId xmlns:p14="http://schemas.microsoft.com/office/powerpoint/2010/main" val="1604993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16</a:t>
            </a:fld>
            <a:endParaRPr lang="zh-CN" altLang="en-US"/>
          </a:p>
        </p:txBody>
      </p:sp>
    </p:spTree>
    <p:extLst>
      <p:ext uri="{BB962C8B-B14F-4D97-AF65-F5344CB8AC3E}">
        <p14:creationId xmlns:p14="http://schemas.microsoft.com/office/powerpoint/2010/main" val="2850301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17</a:t>
            </a:fld>
            <a:endParaRPr lang="zh-CN" altLang="en-US"/>
          </a:p>
        </p:txBody>
      </p:sp>
    </p:spTree>
    <p:extLst>
      <p:ext uri="{BB962C8B-B14F-4D97-AF65-F5344CB8AC3E}">
        <p14:creationId xmlns:p14="http://schemas.microsoft.com/office/powerpoint/2010/main" val="1784456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18</a:t>
            </a:fld>
            <a:endParaRPr lang="zh-CN" altLang="en-US"/>
          </a:p>
        </p:txBody>
      </p:sp>
    </p:spTree>
    <p:extLst>
      <p:ext uri="{BB962C8B-B14F-4D97-AF65-F5344CB8AC3E}">
        <p14:creationId xmlns:p14="http://schemas.microsoft.com/office/powerpoint/2010/main" val="1894177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19</a:t>
            </a:fld>
            <a:endParaRPr lang="zh-CN" altLang="en-US"/>
          </a:p>
        </p:txBody>
      </p:sp>
    </p:spTree>
    <p:extLst>
      <p:ext uri="{BB962C8B-B14F-4D97-AF65-F5344CB8AC3E}">
        <p14:creationId xmlns:p14="http://schemas.microsoft.com/office/powerpoint/2010/main" val="1303304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a:t>
            </a:fld>
            <a:endParaRPr lang="zh-CN" altLang="en-US"/>
          </a:p>
        </p:txBody>
      </p:sp>
    </p:spTree>
    <p:extLst>
      <p:ext uri="{BB962C8B-B14F-4D97-AF65-F5344CB8AC3E}">
        <p14:creationId xmlns:p14="http://schemas.microsoft.com/office/powerpoint/2010/main" val="4201643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20</a:t>
            </a:fld>
            <a:endParaRPr lang="zh-CN" altLang="en-US"/>
          </a:p>
        </p:txBody>
      </p:sp>
    </p:spTree>
    <p:extLst>
      <p:ext uri="{BB962C8B-B14F-4D97-AF65-F5344CB8AC3E}">
        <p14:creationId xmlns:p14="http://schemas.microsoft.com/office/powerpoint/2010/main" val="3839207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21</a:t>
            </a:fld>
            <a:endParaRPr lang="zh-CN" altLang="en-US"/>
          </a:p>
        </p:txBody>
      </p:sp>
    </p:spTree>
    <p:extLst>
      <p:ext uri="{BB962C8B-B14F-4D97-AF65-F5344CB8AC3E}">
        <p14:creationId xmlns:p14="http://schemas.microsoft.com/office/powerpoint/2010/main" val="95269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22</a:t>
            </a:fld>
            <a:endParaRPr lang="zh-CN" altLang="en-US"/>
          </a:p>
        </p:txBody>
      </p:sp>
    </p:spTree>
    <p:extLst>
      <p:ext uri="{BB962C8B-B14F-4D97-AF65-F5344CB8AC3E}">
        <p14:creationId xmlns:p14="http://schemas.microsoft.com/office/powerpoint/2010/main" val="2864866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23</a:t>
            </a:fld>
            <a:endParaRPr lang="zh-CN" altLang="en-US"/>
          </a:p>
        </p:txBody>
      </p:sp>
    </p:spTree>
    <p:extLst>
      <p:ext uri="{BB962C8B-B14F-4D97-AF65-F5344CB8AC3E}">
        <p14:creationId xmlns:p14="http://schemas.microsoft.com/office/powerpoint/2010/main" val="3221447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24</a:t>
            </a:fld>
            <a:endParaRPr lang="zh-CN" altLang="en-US"/>
          </a:p>
        </p:txBody>
      </p:sp>
    </p:spTree>
    <p:extLst>
      <p:ext uri="{BB962C8B-B14F-4D97-AF65-F5344CB8AC3E}">
        <p14:creationId xmlns:p14="http://schemas.microsoft.com/office/powerpoint/2010/main" val="586190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25</a:t>
            </a:fld>
            <a:endParaRPr lang="zh-CN" altLang="en-US"/>
          </a:p>
        </p:txBody>
      </p:sp>
    </p:spTree>
    <p:extLst>
      <p:ext uri="{BB962C8B-B14F-4D97-AF65-F5344CB8AC3E}">
        <p14:creationId xmlns:p14="http://schemas.microsoft.com/office/powerpoint/2010/main" val="3006621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26</a:t>
            </a:fld>
            <a:endParaRPr lang="zh-CN" altLang="en-US"/>
          </a:p>
        </p:txBody>
      </p:sp>
    </p:spTree>
    <p:extLst>
      <p:ext uri="{BB962C8B-B14F-4D97-AF65-F5344CB8AC3E}">
        <p14:creationId xmlns:p14="http://schemas.microsoft.com/office/powerpoint/2010/main" val="2182912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27</a:t>
            </a:fld>
            <a:endParaRPr lang="zh-CN" altLang="en-US"/>
          </a:p>
        </p:txBody>
      </p:sp>
    </p:spTree>
    <p:extLst>
      <p:ext uri="{BB962C8B-B14F-4D97-AF65-F5344CB8AC3E}">
        <p14:creationId xmlns:p14="http://schemas.microsoft.com/office/powerpoint/2010/main" val="1439370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28</a:t>
            </a:fld>
            <a:endParaRPr lang="zh-CN" altLang="en-US"/>
          </a:p>
        </p:txBody>
      </p:sp>
    </p:spTree>
    <p:extLst>
      <p:ext uri="{BB962C8B-B14F-4D97-AF65-F5344CB8AC3E}">
        <p14:creationId xmlns:p14="http://schemas.microsoft.com/office/powerpoint/2010/main" val="2116115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29</a:t>
            </a:fld>
            <a:endParaRPr lang="zh-CN" altLang="en-US"/>
          </a:p>
        </p:txBody>
      </p:sp>
    </p:spTree>
    <p:extLst>
      <p:ext uri="{BB962C8B-B14F-4D97-AF65-F5344CB8AC3E}">
        <p14:creationId xmlns:p14="http://schemas.microsoft.com/office/powerpoint/2010/main" val="308305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a:t>
            </a:fld>
            <a:endParaRPr lang="zh-CN" altLang="en-US"/>
          </a:p>
        </p:txBody>
      </p:sp>
    </p:spTree>
    <p:extLst>
      <p:ext uri="{BB962C8B-B14F-4D97-AF65-F5344CB8AC3E}">
        <p14:creationId xmlns:p14="http://schemas.microsoft.com/office/powerpoint/2010/main" val="2184871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30</a:t>
            </a:fld>
            <a:endParaRPr lang="zh-CN" altLang="en-US"/>
          </a:p>
        </p:txBody>
      </p:sp>
    </p:spTree>
    <p:extLst>
      <p:ext uri="{BB962C8B-B14F-4D97-AF65-F5344CB8AC3E}">
        <p14:creationId xmlns:p14="http://schemas.microsoft.com/office/powerpoint/2010/main" val="2596855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31</a:t>
            </a:fld>
            <a:endParaRPr lang="zh-CN" altLang="en-US"/>
          </a:p>
        </p:txBody>
      </p:sp>
    </p:spTree>
    <p:extLst>
      <p:ext uri="{BB962C8B-B14F-4D97-AF65-F5344CB8AC3E}">
        <p14:creationId xmlns:p14="http://schemas.microsoft.com/office/powerpoint/2010/main" val="2568160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32</a:t>
            </a:fld>
            <a:endParaRPr lang="zh-CN" altLang="en-US"/>
          </a:p>
        </p:txBody>
      </p:sp>
    </p:spTree>
    <p:extLst>
      <p:ext uri="{BB962C8B-B14F-4D97-AF65-F5344CB8AC3E}">
        <p14:creationId xmlns:p14="http://schemas.microsoft.com/office/powerpoint/2010/main" val="2307736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33</a:t>
            </a:fld>
            <a:endParaRPr lang="zh-CN" altLang="en-US"/>
          </a:p>
        </p:txBody>
      </p:sp>
    </p:spTree>
    <p:extLst>
      <p:ext uri="{BB962C8B-B14F-4D97-AF65-F5344CB8AC3E}">
        <p14:creationId xmlns:p14="http://schemas.microsoft.com/office/powerpoint/2010/main" val="3393457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34</a:t>
            </a:fld>
            <a:endParaRPr lang="zh-CN" altLang="en-US"/>
          </a:p>
        </p:txBody>
      </p:sp>
    </p:spTree>
    <p:extLst>
      <p:ext uri="{BB962C8B-B14F-4D97-AF65-F5344CB8AC3E}">
        <p14:creationId xmlns:p14="http://schemas.microsoft.com/office/powerpoint/2010/main" val="511967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35</a:t>
            </a:fld>
            <a:endParaRPr lang="zh-CN" altLang="en-US"/>
          </a:p>
        </p:txBody>
      </p:sp>
    </p:spTree>
    <p:extLst>
      <p:ext uri="{BB962C8B-B14F-4D97-AF65-F5344CB8AC3E}">
        <p14:creationId xmlns:p14="http://schemas.microsoft.com/office/powerpoint/2010/main" val="2012700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36</a:t>
            </a:fld>
            <a:endParaRPr lang="zh-CN" altLang="en-US"/>
          </a:p>
        </p:txBody>
      </p:sp>
    </p:spTree>
    <p:extLst>
      <p:ext uri="{BB962C8B-B14F-4D97-AF65-F5344CB8AC3E}">
        <p14:creationId xmlns:p14="http://schemas.microsoft.com/office/powerpoint/2010/main" val="24694661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37</a:t>
            </a:fld>
            <a:endParaRPr lang="zh-CN" altLang="en-US"/>
          </a:p>
        </p:txBody>
      </p:sp>
    </p:spTree>
    <p:extLst>
      <p:ext uri="{BB962C8B-B14F-4D97-AF65-F5344CB8AC3E}">
        <p14:creationId xmlns:p14="http://schemas.microsoft.com/office/powerpoint/2010/main" val="1070785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38</a:t>
            </a:fld>
            <a:endParaRPr lang="zh-CN" altLang="en-US"/>
          </a:p>
        </p:txBody>
      </p:sp>
    </p:spTree>
    <p:extLst>
      <p:ext uri="{BB962C8B-B14F-4D97-AF65-F5344CB8AC3E}">
        <p14:creationId xmlns:p14="http://schemas.microsoft.com/office/powerpoint/2010/main" val="3871409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39</a:t>
            </a:fld>
            <a:endParaRPr lang="zh-CN" altLang="en-US"/>
          </a:p>
        </p:txBody>
      </p:sp>
    </p:spTree>
    <p:extLst>
      <p:ext uri="{BB962C8B-B14F-4D97-AF65-F5344CB8AC3E}">
        <p14:creationId xmlns:p14="http://schemas.microsoft.com/office/powerpoint/2010/main" val="505469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a:t>
            </a:fld>
            <a:endParaRPr lang="zh-CN" altLang="en-US"/>
          </a:p>
        </p:txBody>
      </p:sp>
    </p:spTree>
    <p:extLst>
      <p:ext uri="{BB962C8B-B14F-4D97-AF65-F5344CB8AC3E}">
        <p14:creationId xmlns:p14="http://schemas.microsoft.com/office/powerpoint/2010/main" val="13158522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40</a:t>
            </a:fld>
            <a:endParaRPr lang="zh-CN" altLang="en-US"/>
          </a:p>
        </p:txBody>
      </p:sp>
    </p:spTree>
    <p:extLst>
      <p:ext uri="{BB962C8B-B14F-4D97-AF65-F5344CB8AC3E}">
        <p14:creationId xmlns:p14="http://schemas.microsoft.com/office/powerpoint/2010/main" val="26360850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41</a:t>
            </a:fld>
            <a:endParaRPr lang="zh-CN" altLang="en-US"/>
          </a:p>
        </p:txBody>
      </p:sp>
    </p:spTree>
    <p:extLst>
      <p:ext uri="{BB962C8B-B14F-4D97-AF65-F5344CB8AC3E}">
        <p14:creationId xmlns:p14="http://schemas.microsoft.com/office/powerpoint/2010/main" val="4586716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42</a:t>
            </a:fld>
            <a:endParaRPr lang="zh-CN" altLang="en-US"/>
          </a:p>
        </p:txBody>
      </p:sp>
    </p:spTree>
    <p:extLst>
      <p:ext uri="{BB962C8B-B14F-4D97-AF65-F5344CB8AC3E}">
        <p14:creationId xmlns:p14="http://schemas.microsoft.com/office/powerpoint/2010/main" val="3399445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43</a:t>
            </a:fld>
            <a:endParaRPr lang="zh-CN" altLang="en-US"/>
          </a:p>
        </p:txBody>
      </p:sp>
    </p:spTree>
    <p:extLst>
      <p:ext uri="{BB962C8B-B14F-4D97-AF65-F5344CB8AC3E}">
        <p14:creationId xmlns:p14="http://schemas.microsoft.com/office/powerpoint/2010/main" val="19024361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44</a:t>
            </a:fld>
            <a:endParaRPr lang="zh-CN" altLang="en-US"/>
          </a:p>
        </p:txBody>
      </p:sp>
    </p:spTree>
    <p:extLst>
      <p:ext uri="{BB962C8B-B14F-4D97-AF65-F5344CB8AC3E}">
        <p14:creationId xmlns:p14="http://schemas.microsoft.com/office/powerpoint/2010/main" val="2418883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45</a:t>
            </a:fld>
            <a:endParaRPr lang="zh-CN" altLang="en-US"/>
          </a:p>
        </p:txBody>
      </p:sp>
    </p:spTree>
    <p:extLst>
      <p:ext uri="{BB962C8B-B14F-4D97-AF65-F5344CB8AC3E}">
        <p14:creationId xmlns:p14="http://schemas.microsoft.com/office/powerpoint/2010/main" val="20867647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46</a:t>
            </a:fld>
            <a:endParaRPr lang="zh-CN" altLang="en-US"/>
          </a:p>
        </p:txBody>
      </p:sp>
    </p:spTree>
    <p:extLst>
      <p:ext uri="{BB962C8B-B14F-4D97-AF65-F5344CB8AC3E}">
        <p14:creationId xmlns:p14="http://schemas.microsoft.com/office/powerpoint/2010/main" val="4034300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47</a:t>
            </a:fld>
            <a:endParaRPr lang="zh-CN" altLang="en-US"/>
          </a:p>
        </p:txBody>
      </p:sp>
    </p:spTree>
    <p:extLst>
      <p:ext uri="{BB962C8B-B14F-4D97-AF65-F5344CB8AC3E}">
        <p14:creationId xmlns:p14="http://schemas.microsoft.com/office/powerpoint/2010/main" val="27576977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48</a:t>
            </a:fld>
            <a:endParaRPr lang="zh-CN" altLang="en-US"/>
          </a:p>
        </p:txBody>
      </p:sp>
    </p:spTree>
    <p:extLst>
      <p:ext uri="{BB962C8B-B14F-4D97-AF65-F5344CB8AC3E}">
        <p14:creationId xmlns:p14="http://schemas.microsoft.com/office/powerpoint/2010/main" val="4172776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49</a:t>
            </a:fld>
            <a:endParaRPr lang="zh-CN" altLang="en-US"/>
          </a:p>
        </p:txBody>
      </p:sp>
    </p:spTree>
    <p:extLst>
      <p:ext uri="{BB962C8B-B14F-4D97-AF65-F5344CB8AC3E}">
        <p14:creationId xmlns:p14="http://schemas.microsoft.com/office/powerpoint/2010/main" val="226753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5</a:t>
            </a:fld>
            <a:endParaRPr lang="zh-CN" altLang="en-US"/>
          </a:p>
        </p:txBody>
      </p:sp>
    </p:spTree>
    <p:extLst>
      <p:ext uri="{BB962C8B-B14F-4D97-AF65-F5344CB8AC3E}">
        <p14:creationId xmlns:p14="http://schemas.microsoft.com/office/powerpoint/2010/main" val="11905829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50</a:t>
            </a:fld>
            <a:endParaRPr lang="zh-CN" altLang="en-US"/>
          </a:p>
        </p:txBody>
      </p:sp>
    </p:spTree>
    <p:extLst>
      <p:ext uri="{BB962C8B-B14F-4D97-AF65-F5344CB8AC3E}">
        <p14:creationId xmlns:p14="http://schemas.microsoft.com/office/powerpoint/2010/main" val="422481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6</a:t>
            </a:fld>
            <a:endParaRPr lang="zh-CN" altLang="en-US"/>
          </a:p>
        </p:txBody>
      </p:sp>
    </p:spTree>
    <p:extLst>
      <p:ext uri="{BB962C8B-B14F-4D97-AF65-F5344CB8AC3E}">
        <p14:creationId xmlns:p14="http://schemas.microsoft.com/office/powerpoint/2010/main" val="365861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7</a:t>
            </a:fld>
            <a:endParaRPr lang="zh-CN" altLang="en-US"/>
          </a:p>
        </p:txBody>
      </p:sp>
    </p:spTree>
    <p:extLst>
      <p:ext uri="{BB962C8B-B14F-4D97-AF65-F5344CB8AC3E}">
        <p14:creationId xmlns:p14="http://schemas.microsoft.com/office/powerpoint/2010/main" val="1398173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8</a:t>
            </a:fld>
            <a:endParaRPr lang="zh-CN" altLang="en-US"/>
          </a:p>
        </p:txBody>
      </p:sp>
    </p:spTree>
    <p:extLst>
      <p:ext uri="{BB962C8B-B14F-4D97-AF65-F5344CB8AC3E}">
        <p14:creationId xmlns:p14="http://schemas.microsoft.com/office/powerpoint/2010/main" val="784406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6C557799-C120-4320-A1EE-38D8F89076F9}" type="slidenum">
              <a:rPr lang="zh-CN" altLang="en-US" smtClean="0"/>
              <a:t>9</a:t>
            </a:fld>
            <a:endParaRPr lang="zh-CN" altLang="en-US"/>
          </a:p>
        </p:txBody>
      </p:sp>
    </p:spTree>
    <p:extLst>
      <p:ext uri="{BB962C8B-B14F-4D97-AF65-F5344CB8AC3E}">
        <p14:creationId xmlns:p14="http://schemas.microsoft.com/office/powerpoint/2010/main" val="2986831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2"/>
          <a:stretch>
            <a:fillRect/>
          </a:stretch>
        </p:blipFill>
        <p:spPr>
          <a:xfrm>
            <a:off x="0" y="0"/>
            <a:ext cx="8784336" cy="6858000"/>
          </a:xfrm>
          <a:prstGeom prst="rect">
            <a:avLst/>
          </a:prstGeom>
        </p:spPr>
      </p:pic>
      <p:sp>
        <p:nvSpPr>
          <p:cNvPr id="7" name="副标题 2"/>
          <p:cNvSpPr>
            <a:spLocks noGrp="1"/>
          </p:cNvSpPr>
          <p:nvPr>
            <p:ph type="subTitle" idx="1"/>
          </p:nvPr>
        </p:nvSpPr>
        <p:spPr>
          <a:xfrm>
            <a:off x="6096000" y="3655085"/>
            <a:ext cx="5424488" cy="558799"/>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标题 1"/>
          <p:cNvSpPr>
            <a:spLocks noGrp="1"/>
          </p:cNvSpPr>
          <p:nvPr>
            <p:ph type="ctrTitle"/>
          </p:nvPr>
        </p:nvSpPr>
        <p:spPr>
          <a:xfrm>
            <a:off x="6096000" y="2320538"/>
            <a:ext cx="5424488" cy="1308152"/>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9" name="文本占位符 13"/>
          <p:cNvSpPr>
            <a:spLocks noGrp="1"/>
          </p:cNvSpPr>
          <p:nvPr>
            <p:ph type="body" sz="quarter" idx="11" hasCustomPrompt="1"/>
          </p:nvPr>
        </p:nvSpPr>
        <p:spPr>
          <a:xfrm>
            <a:off x="6096000" y="4720818"/>
            <a:ext cx="5424488"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10" name="文本占位符 13"/>
          <p:cNvSpPr>
            <a:spLocks noGrp="1"/>
          </p:cNvSpPr>
          <p:nvPr>
            <p:ph type="body" sz="quarter" idx="12" hasCustomPrompt="1"/>
          </p:nvPr>
        </p:nvSpPr>
        <p:spPr>
          <a:xfrm>
            <a:off x="6096000" y="4422343"/>
            <a:ext cx="5424488"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pic>
        <p:nvPicPr>
          <p:cNvPr id="6" name="图片 5" descr="132-132logo"/>
          <p:cNvPicPr>
            <a:picLocks noChangeAspect="1"/>
          </p:cNvPicPr>
          <p:nvPr userDrawn="1"/>
        </p:nvPicPr>
        <p:blipFill>
          <a:blip r:embed="rId3"/>
          <a:stretch>
            <a:fillRect/>
          </a:stretch>
        </p:blipFill>
        <p:spPr>
          <a:xfrm>
            <a:off x="2255520" y="3873500"/>
            <a:ext cx="1612900" cy="4064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AutoShape 3"/>
          <p:cNvSpPr>
            <a:spLocks noChangeAspect="1" noChangeArrowheads="1" noTextEdit="1"/>
          </p:cNvSpPr>
          <p:nvPr userDrawn="1"/>
        </p:nvSpPr>
        <p:spPr bwMode="auto">
          <a:xfrm>
            <a:off x="1"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userDrawn="1"/>
        </p:nvPicPr>
        <p:blipFill>
          <a:blip r:embed="rId2"/>
          <a:stretch>
            <a:fillRect/>
          </a:stretch>
        </p:blipFill>
        <p:spPr>
          <a:xfrm>
            <a:off x="0" y="217167"/>
            <a:ext cx="6767147" cy="3828620"/>
          </a:xfrm>
          <a:prstGeom prst="rect">
            <a:avLst/>
          </a:prstGeom>
        </p:spPr>
      </p:pic>
      <p:sp>
        <p:nvSpPr>
          <p:cNvPr id="6" name="标题 1"/>
          <p:cNvSpPr>
            <a:spLocks noGrp="1"/>
          </p:cNvSpPr>
          <p:nvPr>
            <p:ph type="title"/>
          </p:nvPr>
        </p:nvSpPr>
        <p:spPr>
          <a:xfrm>
            <a:off x="6026331" y="2981325"/>
            <a:ext cx="5229104"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7" name="文本占位符 2"/>
          <p:cNvSpPr>
            <a:spLocks noGrp="1"/>
          </p:cNvSpPr>
          <p:nvPr>
            <p:ph type="body" idx="1"/>
          </p:nvPr>
        </p:nvSpPr>
        <p:spPr>
          <a:xfrm>
            <a:off x="6027447" y="3876675"/>
            <a:ext cx="5229104" cy="1015623"/>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3" name="图片 2" descr="132-132logo"/>
          <p:cNvPicPr>
            <a:picLocks noChangeAspect="1"/>
          </p:cNvPicPr>
          <p:nvPr userDrawn="1"/>
        </p:nvPicPr>
        <p:blipFill>
          <a:blip r:embed="rId3"/>
          <a:stretch>
            <a:fillRect/>
          </a:stretch>
        </p:blipFill>
        <p:spPr>
          <a:xfrm>
            <a:off x="1541780" y="334010"/>
            <a:ext cx="1612900" cy="4064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灯片编号占位符 4"/>
          <p:cNvSpPr>
            <a:spLocks noGrp="1"/>
          </p:cNvSpPr>
          <p:nvPr>
            <p:ph type="sldNum" sz="quarter" idx="12"/>
          </p:nvPr>
        </p:nvSpPr>
        <p:spPr>
          <a:xfrm>
            <a:off x="8610599" y="6240463"/>
            <a:ext cx="2909888" cy="206381"/>
          </a:xfrm>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8" name="图片 7" descr="logo0"/>
          <p:cNvPicPr>
            <a:picLocks noChangeAspect="1"/>
          </p:cNvPicPr>
          <p:nvPr userDrawn="1"/>
        </p:nvPicPr>
        <p:blipFill>
          <a:blip r:embed="rId2"/>
          <a:stretch>
            <a:fillRect/>
          </a:stretch>
        </p:blipFill>
        <p:spPr>
          <a:xfrm>
            <a:off x="669925" y="6240780"/>
            <a:ext cx="762000" cy="20701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2"/>
          <a:stretch>
            <a:fillRect/>
          </a:stretch>
        </p:blipFill>
        <p:spPr>
          <a:xfrm>
            <a:off x="2215684" y="109143"/>
            <a:ext cx="3316511" cy="6748857"/>
          </a:xfrm>
          <a:prstGeom prst="rect">
            <a:avLst/>
          </a:prstGeom>
        </p:spPr>
      </p:pic>
      <p:sp>
        <p:nvSpPr>
          <p:cNvPr id="7" name="标题 1"/>
          <p:cNvSpPr>
            <a:spLocks noGrp="1"/>
          </p:cNvSpPr>
          <p:nvPr>
            <p:ph type="ctrTitle" hasCustomPrompt="1"/>
          </p:nvPr>
        </p:nvSpPr>
        <p:spPr>
          <a:xfrm>
            <a:off x="6424612" y="2895270"/>
            <a:ext cx="50958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8" name="文本占位符 62"/>
          <p:cNvSpPr>
            <a:spLocks noGrp="1"/>
          </p:cNvSpPr>
          <p:nvPr>
            <p:ph type="body" sz="quarter" idx="18" hasCustomPrompt="1"/>
          </p:nvPr>
        </p:nvSpPr>
        <p:spPr>
          <a:xfrm>
            <a:off x="6874192" y="3550506"/>
            <a:ext cx="50958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微信扫一扫关注我们</a:t>
            </a:r>
          </a:p>
        </p:txBody>
      </p:sp>
      <p:sp>
        <p:nvSpPr>
          <p:cNvPr id="9" name="文本占位符 13"/>
          <p:cNvSpPr>
            <a:spLocks noGrp="1"/>
          </p:cNvSpPr>
          <p:nvPr>
            <p:ph type="body" sz="quarter" idx="10" hasCustomPrompt="1"/>
          </p:nvPr>
        </p:nvSpPr>
        <p:spPr>
          <a:xfrm>
            <a:off x="6424613" y="4905235"/>
            <a:ext cx="5095876"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pic>
        <p:nvPicPr>
          <p:cNvPr id="4" name="图片 3" descr="09"/>
          <p:cNvPicPr>
            <a:picLocks noChangeAspect="1"/>
          </p:cNvPicPr>
          <p:nvPr userDrawn="1"/>
        </p:nvPicPr>
        <p:blipFill>
          <a:blip r:embed="rId3"/>
          <a:stretch>
            <a:fillRect/>
          </a:stretch>
        </p:blipFill>
        <p:spPr>
          <a:xfrm>
            <a:off x="3275330" y="4692650"/>
            <a:ext cx="1270000" cy="317500"/>
          </a:xfrm>
          <a:prstGeom prst="rect">
            <a:avLst/>
          </a:prstGeom>
        </p:spPr>
      </p:pic>
      <p:pic>
        <p:nvPicPr>
          <p:cNvPr id="6" name="图片 5" descr="七月在线实验室 二维码大"/>
          <p:cNvPicPr>
            <a:picLocks noChangeAspect="1"/>
          </p:cNvPicPr>
          <p:nvPr userDrawn="1"/>
        </p:nvPicPr>
        <p:blipFill>
          <a:blip r:embed="rId4"/>
          <a:stretch>
            <a:fillRect/>
          </a:stretch>
        </p:blipFill>
        <p:spPr>
          <a:xfrm>
            <a:off x="5393055" y="1477010"/>
            <a:ext cx="1833880" cy="1833880"/>
          </a:xfrm>
          <a:prstGeom prst="rect">
            <a:avLst/>
          </a:prstGeom>
        </p:spPr>
      </p:pic>
      <p:sp>
        <p:nvSpPr>
          <p:cNvPr id="11" name="文本占位符 62"/>
          <p:cNvSpPr>
            <a:spLocks noGrp="1"/>
          </p:cNvSpPr>
          <p:nvPr>
            <p:ph type="body" sz="quarter" idx="13" hasCustomPrompt="1"/>
          </p:nvPr>
        </p:nvSpPr>
        <p:spPr>
          <a:xfrm>
            <a:off x="6551612" y="5328506"/>
            <a:ext cx="50958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10"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1" name="直接连接符 10"/>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pic>
        <p:nvPicPr>
          <p:cNvPr id="2" name="图片 1" descr="logo0"/>
          <p:cNvPicPr>
            <a:picLocks noChangeAspect="1"/>
          </p:cNvPicPr>
          <p:nvPr userDrawn="1"/>
        </p:nvPicPr>
        <p:blipFill>
          <a:blip r:embed="rId8"/>
          <a:stretch>
            <a:fillRect/>
          </a:stretch>
        </p:blipFill>
        <p:spPr>
          <a:xfrm>
            <a:off x="669925" y="6240780"/>
            <a:ext cx="762000" cy="207010"/>
          </a:xfrm>
          <a:prstGeom prst="rect">
            <a:avLst/>
          </a:prstGeom>
        </p:spPr>
      </p:pic>
      <p:sp>
        <p:nvSpPr>
          <p:cNvPr id="4" name="文本框 3"/>
          <p:cNvSpPr txBox="1"/>
          <p:nvPr userDrawn="1"/>
        </p:nvSpPr>
        <p:spPr>
          <a:xfrm>
            <a:off x="4848225" y="6222365"/>
            <a:ext cx="2395220" cy="245110"/>
          </a:xfrm>
          <a:prstGeom prst="rect">
            <a:avLst/>
          </a:prstGeom>
          <a:noFill/>
        </p:spPr>
        <p:txBody>
          <a:bodyPr wrap="square" rtlCol="0">
            <a:spAutoFit/>
          </a:bodyPr>
          <a:lstStyle/>
          <a:p>
            <a:pPr algn="ctr"/>
            <a:r>
              <a:rPr lang="zh-CN" altLang="en-US" sz="1000">
                <a:solidFill>
                  <a:schemeClr val="tx2"/>
                </a:solidFill>
                <a:latin typeface="HelveticaNeueLT Std Thin" panose="020B0403020202020204" charset="0"/>
                <a:cs typeface="HelveticaNeueLT Std Thin" panose="020B0403020202020204" charset="0"/>
              </a:rPr>
              <a:t>julyedu.com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4.emf"/><Relationship Id="rId5" Type="http://schemas.openxmlformats.org/officeDocument/2006/relationships/customXml" Target="../ink/ink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customXml" Target="../ink/ink8.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e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customXml" Target="../ink/ink9.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5.emf"/><Relationship Id="rId4" Type="http://schemas.openxmlformats.org/officeDocument/2006/relationships/image" Target="../media/image22.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7.emf"/><Relationship Id="rId5" Type="http://schemas.openxmlformats.org/officeDocument/2006/relationships/customXml" Target="../ink/ink11.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0.emf"/><Relationship Id="rId5" Type="http://schemas.openxmlformats.org/officeDocument/2006/relationships/customXml" Target="../ink/ink13.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1.emf"/><Relationship Id="rId5" Type="http://schemas.openxmlformats.org/officeDocument/2006/relationships/customXml" Target="../ink/ink14.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3.emf"/><Relationship Id="rId5" Type="http://schemas.openxmlformats.org/officeDocument/2006/relationships/customXml" Target="../ink/ink15.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5.emf"/><Relationship Id="rId5" Type="http://schemas.openxmlformats.org/officeDocument/2006/relationships/customXml" Target="../ink/ink16.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46.emf"/><Relationship Id="rId4" Type="http://schemas.openxmlformats.org/officeDocument/2006/relationships/customXml" Target="../ink/ink1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8.emf"/><Relationship Id="rId5" Type="http://schemas.openxmlformats.org/officeDocument/2006/relationships/customXml" Target="../ink/ink18.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50.emf"/><Relationship Id="rId5" Type="http://schemas.openxmlformats.org/officeDocument/2006/relationships/customXml" Target="../ink/ink19.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52.emf"/><Relationship Id="rId5" Type="http://schemas.openxmlformats.org/officeDocument/2006/relationships/customXml" Target="../ink/ink20.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54.emf"/><Relationship Id="rId5" Type="http://schemas.openxmlformats.org/officeDocument/2006/relationships/customXml" Target="../ink/ink21.x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56.emf"/><Relationship Id="rId5" Type="http://schemas.openxmlformats.org/officeDocument/2006/relationships/customXml" Target="../ink/ink2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57.emf"/><Relationship Id="rId4" Type="http://schemas.openxmlformats.org/officeDocument/2006/relationships/customXml" Target="../ink/ink2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0.emf"/><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customXml" Target="../ink/ink24.xml"/><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2.em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customXml" Target="../ink/ink25.xml"/><Relationship Id="rId5" Type="http://schemas.openxmlformats.org/officeDocument/2006/relationships/image" Target="../media/image61.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4.emf"/><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customXml" Target="../ink/ink26.xml"/><Relationship Id="rId5" Type="http://schemas.openxmlformats.org/officeDocument/2006/relationships/image" Target="../media/image63.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image" Target="../media/image9.emf"/><Relationship Id="rId5" Type="http://schemas.openxmlformats.org/officeDocument/2006/relationships/customXml" Target="../ink/ink1.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6.emf"/><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customXml" Target="../ink/ink27.xml"/><Relationship Id="rId5" Type="http://schemas.openxmlformats.org/officeDocument/2006/relationships/image" Target="../media/image65.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8.emf"/><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customXml" Target="../ink/ink28.xml"/><Relationship Id="rId5" Type="http://schemas.openxmlformats.org/officeDocument/2006/relationships/image" Target="../media/image67.png"/><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74.png"/><Relationship Id="rId4" Type="http://schemas.openxmlformats.org/officeDocument/2006/relationships/image" Target="../media/image73.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75.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76.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78.png"/><Relationship Id="rId4" Type="http://schemas.openxmlformats.org/officeDocument/2006/relationships/image" Target="../media/image77.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85.png"/></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1.png"/><Relationship Id="rId7"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emf"/><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png"/><Relationship Id="rId7"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0.emf"/><Relationship Id="rId5" Type="http://schemas.openxmlformats.org/officeDocument/2006/relationships/customXml" Target="../ink/ink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customXml" Target="../ink/ink6.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055230" y="3093889"/>
            <a:ext cx="5948454" cy="911069"/>
          </a:xfrm>
        </p:spPr>
        <p:txBody>
          <a:bodyPr>
            <a:normAutofit/>
          </a:bodyPr>
          <a:lstStyle/>
          <a:p>
            <a:r>
              <a:rPr lang="zh-CN" altLang="en-US" sz="2400" dirty="0"/>
              <a:t>图算法与聚类</a:t>
            </a:r>
          </a:p>
        </p:txBody>
      </p:sp>
      <p:sp>
        <p:nvSpPr>
          <p:cNvPr id="6" name="文本占位符 5"/>
          <p:cNvSpPr>
            <a:spLocks noGrp="1"/>
          </p:cNvSpPr>
          <p:nvPr>
            <p:ph type="body" sz="quarter" idx="11"/>
          </p:nvPr>
        </p:nvSpPr>
        <p:spPr>
          <a:xfrm>
            <a:off x="6096000" y="4572681"/>
            <a:ext cx="5424488" cy="296271"/>
          </a:xfrm>
        </p:spPr>
        <p:txBody>
          <a:bodyPr/>
          <a:lstStyle/>
          <a:p>
            <a:r>
              <a:rPr lang="en-US" altLang="zh-CN" dirty="0"/>
              <a:t>https://www.julyedu.com/</a:t>
            </a:r>
          </a:p>
        </p:txBody>
      </p:sp>
      <p:sp>
        <p:nvSpPr>
          <p:cNvPr id="7" name="文本占位符 6"/>
          <p:cNvSpPr>
            <a:spLocks noGrp="1"/>
          </p:cNvSpPr>
          <p:nvPr>
            <p:ph type="body" sz="quarter" idx="12"/>
          </p:nvPr>
        </p:nvSpPr>
        <p:spPr>
          <a:xfrm>
            <a:off x="6096000" y="4214752"/>
            <a:ext cx="5424488" cy="296271"/>
          </a:xfrm>
        </p:spPr>
        <p:txBody>
          <a:bodyPr/>
          <a:lstStyle/>
          <a:p>
            <a:r>
              <a:rPr lang="en-US" altLang="zh-CN" dirty="0"/>
              <a:t>Joe</a:t>
            </a:r>
          </a:p>
        </p:txBody>
      </p:sp>
      <p:grpSp>
        <p:nvGrpSpPr>
          <p:cNvPr id="19" name="组合 18"/>
          <p:cNvGrpSpPr/>
          <p:nvPr/>
        </p:nvGrpSpPr>
        <p:grpSpPr>
          <a:xfrm>
            <a:off x="6213476" y="1092232"/>
            <a:ext cx="2955924" cy="1138221"/>
            <a:chOff x="2383834" y="4961879"/>
            <a:chExt cx="2518367" cy="969735"/>
          </a:xfrm>
        </p:grpSpPr>
        <p:grpSp>
          <p:nvGrpSpPr>
            <p:cNvPr id="20" name="组合 19"/>
            <p:cNvGrpSpPr/>
            <p:nvPr/>
          </p:nvGrpSpPr>
          <p:grpSpPr>
            <a:xfrm>
              <a:off x="2396533" y="4961879"/>
              <a:ext cx="2505668" cy="969735"/>
              <a:chOff x="5139956" y="1908357"/>
              <a:chExt cx="3957318" cy="1423337"/>
            </a:xfrm>
          </p:grpSpPr>
          <p:grpSp>
            <p:nvGrpSpPr>
              <p:cNvPr id="23" name="组合 22"/>
              <p:cNvGrpSpPr/>
              <p:nvPr/>
            </p:nvGrpSpPr>
            <p:grpSpPr>
              <a:xfrm>
                <a:off x="5139956" y="2066117"/>
                <a:ext cx="3957318" cy="1265577"/>
                <a:chOff x="1" y="2662635"/>
                <a:chExt cx="3766541" cy="1473715"/>
              </a:xfrm>
            </p:grpSpPr>
            <p:sp>
              <p:nvSpPr>
                <p:cNvPr id="25" name="文本框 24"/>
                <p:cNvSpPr txBox="1"/>
                <p:nvPr/>
              </p:nvSpPr>
              <p:spPr>
                <a:xfrm>
                  <a:off x="1" y="3229398"/>
                  <a:ext cx="3766541" cy="906952"/>
                </a:xfrm>
                <a:prstGeom prst="rect">
                  <a:avLst/>
                </a:prstGeom>
                <a:noFill/>
              </p:spPr>
              <p:txBody>
                <a:bodyPr wrap="none" rtlCol="0">
                  <a:prstTxWarp prst="textPlain">
                    <a:avLst/>
                  </a:prstTxWarp>
                  <a:spAutoFit/>
                </a:bodyPr>
                <a:lstStyle/>
                <a:p>
                  <a:pPr algn="l"/>
                  <a:r>
                    <a:rPr lang="en-US" altLang="zh-CN" sz="16600" b="1" dirty="0">
                      <a:solidFill>
                        <a:srgbClr val="FCB53C"/>
                      </a:solidFill>
                      <a:latin typeface="+mn-lt"/>
                    </a:rPr>
                    <a:t>JULYED</a:t>
                  </a:r>
                </a:p>
              </p:txBody>
            </p:sp>
            <p:sp>
              <p:nvSpPr>
                <p:cNvPr id="26" name="矩形 25"/>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6600" noProof="0" dirty="0">
                      <a:solidFill>
                        <a:schemeClr val="bg1"/>
                      </a:solidFill>
                      <a:latin typeface="+mn-lt"/>
                    </a:rPr>
                    <a:t>BUSINESS</a:t>
                  </a:r>
                </a:p>
              </p:txBody>
            </p:sp>
          </p:grpSp>
          <p:sp>
            <p:nvSpPr>
              <p:cNvPr id="24" name="文本框 23"/>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9600" dirty="0">
                    <a:solidFill>
                      <a:schemeClr val="bg1"/>
                    </a:solidFill>
                    <a:latin typeface="Impact" panose="020B0806030902050204" pitchFamily="34" charset="0"/>
                  </a:rPr>
                  <a:t>2021</a:t>
                </a:r>
                <a:endParaRPr lang="zh-CN" altLang="en-US" sz="9600" dirty="0">
                  <a:solidFill>
                    <a:schemeClr val="bg1"/>
                  </a:solidFill>
                  <a:latin typeface="Impact" panose="020B0806030902050204" pitchFamily="34" charset="0"/>
                </a:endParaRPr>
              </a:p>
            </p:txBody>
          </p:sp>
        </p:grpSp>
        <p:cxnSp>
          <p:nvCxnSpPr>
            <p:cNvPr id="21" name="直接连接符 20"/>
            <p:cNvCxnSpPr/>
            <p:nvPr/>
          </p:nvCxnSpPr>
          <p:spPr>
            <a:xfrm>
              <a:off x="2383834" y="4961879"/>
              <a:ext cx="1426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383834" y="5317480"/>
              <a:ext cx="1426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t>有向图与无向图</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6" name="图片 5">
            <a:extLst>
              <a:ext uri="{FF2B5EF4-FFF2-40B4-BE49-F238E27FC236}">
                <a16:creationId xmlns:a16="http://schemas.microsoft.com/office/drawing/2014/main" id="{D54DA95B-7B90-49A3-8C4D-405043CFDB72}"/>
              </a:ext>
            </a:extLst>
          </p:cNvPr>
          <p:cNvPicPr>
            <a:picLocks noChangeAspect="1"/>
          </p:cNvPicPr>
          <p:nvPr/>
        </p:nvPicPr>
        <p:blipFill>
          <a:blip r:embed="rId4"/>
          <a:stretch>
            <a:fillRect/>
          </a:stretch>
        </p:blipFill>
        <p:spPr>
          <a:xfrm>
            <a:off x="610552" y="1529555"/>
            <a:ext cx="8010525" cy="2105025"/>
          </a:xfrm>
          <a:prstGeom prst="rect">
            <a:avLst/>
          </a:prstGeom>
        </p:spPr>
      </p:pic>
      <p:sp>
        <p:nvSpPr>
          <p:cNvPr id="7" name="文本框 6">
            <a:extLst>
              <a:ext uri="{FF2B5EF4-FFF2-40B4-BE49-F238E27FC236}">
                <a16:creationId xmlns:a16="http://schemas.microsoft.com/office/drawing/2014/main" id="{27F1FF42-C684-43FE-99BF-0B5F27DFCC28}"/>
              </a:ext>
            </a:extLst>
          </p:cNvPr>
          <p:cNvSpPr txBox="1"/>
          <p:nvPr/>
        </p:nvSpPr>
        <p:spPr>
          <a:xfrm>
            <a:off x="730885" y="3965249"/>
            <a:ext cx="2866894" cy="369332"/>
          </a:xfrm>
          <a:prstGeom prst="rect">
            <a:avLst/>
          </a:prstGeom>
          <a:noFill/>
        </p:spPr>
        <p:txBody>
          <a:bodyPr wrap="square" rtlCol="0">
            <a:spAutoFit/>
          </a:bodyPr>
          <a:lstStyle/>
          <a:p>
            <a:r>
              <a:rPr lang="zh-CN" altLang="en-US" dirty="0"/>
              <a:t>人物关系</a:t>
            </a:r>
          </a:p>
        </p:txBody>
      </p:sp>
      <p:sp>
        <p:nvSpPr>
          <p:cNvPr id="8" name="文本框 7">
            <a:extLst>
              <a:ext uri="{FF2B5EF4-FFF2-40B4-BE49-F238E27FC236}">
                <a16:creationId xmlns:a16="http://schemas.microsoft.com/office/drawing/2014/main" id="{86901A06-E9D1-4ECA-AE22-9327B5E8FE2B}"/>
              </a:ext>
            </a:extLst>
          </p:cNvPr>
          <p:cNvSpPr txBox="1"/>
          <p:nvPr/>
        </p:nvSpPr>
        <p:spPr>
          <a:xfrm>
            <a:off x="5460763" y="3965249"/>
            <a:ext cx="2238998" cy="369332"/>
          </a:xfrm>
          <a:prstGeom prst="rect">
            <a:avLst/>
          </a:prstGeom>
          <a:noFill/>
        </p:spPr>
        <p:txBody>
          <a:bodyPr wrap="square" rtlCol="0">
            <a:spAutoFit/>
          </a:bodyPr>
          <a:lstStyle/>
          <a:p>
            <a:r>
              <a:rPr lang="zh-CN" altLang="en-US" dirty="0"/>
              <a:t>微博粉丝</a:t>
            </a:r>
          </a:p>
        </p:txBody>
      </p:sp>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B2427AAA-2333-48CB-8E5F-920DD0BD4C90}"/>
                  </a:ext>
                </a:extLst>
              </p14:cNvPr>
              <p14:cNvContentPartPr/>
              <p14:nvPr/>
            </p14:nvContentPartPr>
            <p14:xfrm>
              <a:off x="5543640" y="4336920"/>
              <a:ext cx="1035360" cy="45000"/>
            </p14:xfrm>
          </p:contentPart>
        </mc:Choice>
        <mc:Fallback>
          <p:pic>
            <p:nvPicPr>
              <p:cNvPr id="3" name="墨迹 2">
                <a:extLst>
                  <a:ext uri="{FF2B5EF4-FFF2-40B4-BE49-F238E27FC236}">
                    <a16:creationId xmlns:a16="http://schemas.microsoft.com/office/drawing/2014/main" id="{B2427AAA-2333-48CB-8E5F-920DD0BD4C90}"/>
                  </a:ext>
                </a:extLst>
              </p:cNvPr>
              <p:cNvPicPr/>
              <p:nvPr/>
            </p:nvPicPr>
            <p:blipFill>
              <a:blip r:embed="rId6"/>
              <a:stretch>
                <a:fillRect/>
              </a:stretch>
            </p:blipFill>
            <p:spPr>
              <a:xfrm>
                <a:off x="5534280" y="4327560"/>
                <a:ext cx="1054080" cy="63720"/>
              </a:xfrm>
              <a:prstGeom prst="rect">
                <a:avLst/>
              </a:prstGeom>
            </p:spPr>
          </p:pic>
        </mc:Fallback>
      </mc:AlternateContent>
    </p:spTree>
    <p:extLst>
      <p:ext uri="{BB962C8B-B14F-4D97-AF65-F5344CB8AC3E}">
        <p14:creationId xmlns:p14="http://schemas.microsoft.com/office/powerpoint/2010/main" val="230753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latin typeface="+mn-lt"/>
                <a:ea typeface="+mn-ea"/>
                <a:cs typeface="+mn-cs"/>
              </a:rPr>
              <a:t>节点的度</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E94F40A3-345C-4016-9336-6187706CD0F1}"/>
              </a:ext>
            </a:extLst>
          </p:cNvPr>
          <p:cNvSpPr txBox="1"/>
          <p:nvPr/>
        </p:nvSpPr>
        <p:spPr>
          <a:xfrm>
            <a:off x="610552" y="1273323"/>
            <a:ext cx="10148603" cy="369332"/>
          </a:xfrm>
          <a:prstGeom prst="rect">
            <a:avLst/>
          </a:prstGeom>
          <a:noFill/>
        </p:spPr>
        <p:txBody>
          <a:bodyPr wrap="square" rtlCol="0">
            <a:spAutoFit/>
          </a:bodyPr>
          <a:lstStyle/>
          <a:p>
            <a:r>
              <a:rPr lang="zh-CN" altLang="en-US" dirty="0"/>
              <a:t>节点的边的数量</a:t>
            </a:r>
          </a:p>
        </p:txBody>
      </p:sp>
      <p:pic>
        <p:nvPicPr>
          <p:cNvPr id="6" name="图片 5">
            <a:extLst>
              <a:ext uri="{FF2B5EF4-FFF2-40B4-BE49-F238E27FC236}">
                <a16:creationId xmlns:a16="http://schemas.microsoft.com/office/drawing/2014/main" id="{995EA88E-1DF5-4C2A-A63A-CC32D351CA47}"/>
              </a:ext>
            </a:extLst>
          </p:cNvPr>
          <p:cNvPicPr>
            <a:picLocks noChangeAspect="1"/>
          </p:cNvPicPr>
          <p:nvPr/>
        </p:nvPicPr>
        <p:blipFill>
          <a:blip r:embed="rId4"/>
          <a:stretch>
            <a:fillRect/>
          </a:stretch>
        </p:blipFill>
        <p:spPr>
          <a:xfrm>
            <a:off x="610552" y="2050500"/>
            <a:ext cx="3181350" cy="2295525"/>
          </a:xfrm>
          <a:prstGeom prst="rect">
            <a:avLst/>
          </a:prstGeom>
        </p:spPr>
      </p:pic>
      <p:pic>
        <p:nvPicPr>
          <p:cNvPr id="8" name="图片 7">
            <a:extLst>
              <a:ext uri="{FF2B5EF4-FFF2-40B4-BE49-F238E27FC236}">
                <a16:creationId xmlns:a16="http://schemas.microsoft.com/office/drawing/2014/main" id="{EBE2C63C-AE13-4B3C-B49B-C2F17E3384E3}"/>
              </a:ext>
            </a:extLst>
          </p:cNvPr>
          <p:cNvPicPr>
            <a:picLocks noChangeAspect="1"/>
          </p:cNvPicPr>
          <p:nvPr/>
        </p:nvPicPr>
        <p:blipFill>
          <a:blip r:embed="rId5"/>
          <a:stretch>
            <a:fillRect/>
          </a:stretch>
        </p:blipFill>
        <p:spPr>
          <a:xfrm>
            <a:off x="815767" y="4477645"/>
            <a:ext cx="1143000" cy="552450"/>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墨迹 2">
                <a:extLst>
                  <a:ext uri="{FF2B5EF4-FFF2-40B4-BE49-F238E27FC236}">
                    <a16:creationId xmlns:a16="http://schemas.microsoft.com/office/drawing/2014/main" id="{35A75F0E-8B82-4769-807C-EFBDFC9AE07E}"/>
                  </a:ext>
                </a:extLst>
              </p14:cNvPr>
              <p14:cNvContentPartPr/>
              <p14:nvPr/>
            </p14:nvContentPartPr>
            <p14:xfrm>
              <a:off x="907920" y="990720"/>
              <a:ext cx="940320" cy="4115160"/>
            </p14:xfrm>
          </p:contentPart>
        </mc:Choice>
        <mc:Fallback>
          <p:pic>
            <p:nvPicPr>
              <p:cNvPr id="3" name="墨迹 2">
                <a:extLst>
                  <a:ext uri="{FF2B5EF4-FFF2-40B4-BE49-F238E27FC236}">
                    <a16:creationId xmlns:a16="http://schemas.microsoft.com/office/drawing/2014/main" id="{35A75F0E-8B82-4769-807C-EFBDFC9AE07E}"/>
                  </a:ext>
                </a:extLst>
              </p:cNvPr>
              <p:cNvPicPr/>
              <p:nvPr/>
            </p:nvPicPr>
            <p:blipFill>
              <a:blip r:embed="rId7"/>
              <a:stretch>
                <a:fillRect/>
              </a:stretch>
            </p:blipFill>
            <p:spPr>
              <a:xfrm>
                <a:off x="898560" y="981360"/>
                <a:ext cx="959040" cy="4133880"/>
              </a:xfrm>
              <a:prstGeom prst="rect">
                <a:avLst/>
              </a:prstGeom>
            </p:spPr>
          </p:pic>
        </mc:Fallback>
      </mc:AlternateContent>
    </p:spTree>
    <p:extLst>
      <p:ext uri="{BB962C8B-B14F-4D97-AF65-F5344CB8AC3E}">
        <p14:creationId xmlns:p14="http://schemas.microsoft.com/office/powerpoint/2010/main" val="32153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latin typeface="+mn-lt"/>
                <a:ea typeface="+mn-ea"/>
                <a:cs typeface="+mn-cs"/>
              </a:rPr>
              <a:t>节点的度</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E94F40A3-345C-4016-9336-6187706CD0F1}"/>
              </a:ext>
            </a:extLst>
          </p:cNvPr>
          <p:cNvSpPr txBox="1"/>
          <p:nvPr/>
        </p:nvSpPr>
        <p:spPr>
          <a:xfrm>
            <a:off x="610552" y="1273323"/>
            <a:ext cx="10148603" cy="369332"/>
          </a:xfrm>
          <a:prstGeom prst="rect">
            <a:avLst/>
          </a:prstGeom>
          <a:noFill/>
        </p:spPr>
        <p:txBody>
          <a:bodyPr wrap="square" rtlCol="0">
            <a:spAutoFit/>
          </a:bodyPr>
          <a:lstStyle/>
          <a:p>
            <a:r>
              <a:rPr lang="zh-CN" altLang="en-US" dirty="0"/>
              <a:t>无向图又分为入度和出度</a:t>
            </a:r>
          </a:p>
        </p:txBody>
      </p:sp>
      <p:pic>
        <p:nvPicPr>
          <p:cNvPr id="7" name="图片 6">
            <a:extLst>
              <a:ext uri="{FF2B5EF4-FFF2-40B4-BE49-F238E27FC236}">
                <a16:creationId xmlns:a16="http://schemas.microsoft.com/office/drawing/2014/main" id="{32A2B618-E427-4394-92D0-D07D621C3069}"/>
              </a:ext>
            </a:extLst>
          </p:cNvPr>
          <p:cNvPicPr>
            <a:picLocks noChangeAspect="1"/>
          </p:cNvPicPr>
          <p:nvPr/>
        </p:nvPicPr>
        <p:blipFill>
          <a:blip r:embed="rId4"/>
          <a:stretch>
            <a:fillRect/>
          </a:stretch>
        </p:blipFill>
        <p:spPr>
          <a:xfrm>
            <a:off x="610552" y="2007983"/>
            <a:ext cx="3076575" cy="1933575"/>
          </a:xfrm>
          <a:prstGeom prst="rect">
            <a:avLst/>
          </a:prstGeom>
        </p:spPr>
      </p:pic>
      <p:pic>
        <p:nvPicPr>
          <p:cNvPr id="12" name="图片 11">
            <a:extLst>
              <a:ext uri="{FF2B5EF4-FFF2-40B4-BE49-F238E27FC236}">
                <a16:creationId xmlns:a16="http://schemas.microsoft.com/office/drawing/2014/main" id="{8B63FAD7-1FE6-4BA9-A6C7-FDAE2A65B6D3}"/>
              </a:ext>
            </a:extLst>
          </p:cNvPr>
          <p:cNvPicPr>
            <a:picLocks noChangeAspect="1"/>
          </p:cNvPicPr>
          <p:nvPr/>
        </p:nvPicPr>
        <p:blipFill>
          <a:blip r:embed="rId5"/>
          <a:stretch>
            <a:fillRect/>
          </a:stretch>
        </p:blipFill>
        <p:spPr>
          <a:xfrm>
            <a:off x="610552" y="4205732"/>
            <a:ext cx="4257675" cy="600075"/>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墨迹 2">
                <a:extLst>
                  <a:ext uri="{FF2B5EF4-FFF2-40B4-BE49-F238E27FC236}">
                    <a16:creationId xmlns:a16="http://schemas.microsoft.com/office/drawing/2014/main" id="{84A63D9A-866D-49DD-BFCA-4867E297549E}"/>
                  </a:ext>
                </a:extLst>
              </p14:cNvPr>
              <p14:cNvContentPartPr/>
              <p14:nvPr/>
            </p14:nvContentPartPr>
            <p14:xfrm>
              <a:off x="552600" y="965160"/>
              <a:ext cx="6585120" cy="3797640"/>
            </p14:xfrm>
          </p:contentPart>
        </mc:Choice>
        <mc:Fallback>
          <p:pic>
            <p:nvPicPr>
              <p:cNvPr id="3" name="墨迹 2">
                <a:extLst>
                  <a:ext uri="{FF2B5EF4-FFF2-40B4-BE49-F238E27FC236}">
                    <a16:creationId xmlns:a16="http://schemas.microsoft.com/office/drawing/2014/main" id="{84A63D9A-866D-49DD-BFCA-4867E297549E}"/>
                  </a:ext>
                </a:extLst>
              </p:cNvPr>
              <p:cNvPicPr/>
              <p:nvPr/>
            </p:nvPicPr>
            <p:blipFill>
              <a:blip r:embed="rId7"/>
              <a:stretch>
                <a:fillRect/>
              </a:stretch>
            </p:blipFill>
            <p:spPr>
              <a:xfrm>
                <a:off x="543240" y="955800"/>
                <a:ext cx="6603840" cy="3816360"/>
              </a:xfrm>
              <a:prstGeom prst="rect">
                <a:avLst/>
              </a:prstGeom>
            </p:spPr>
          </p:pic>
        </mc:Fallback>
      </mc:AlternateContent>
    </p:spTree>
    <p:extLst>
      <p:ext uri="{BB962C8B-B14F-4D97-AF65-F5344CB8AC3E}">
        <p14:creationId xmlns:p14="http://schemas.microsoft.com/office/powerpoint/2010/main" val="42497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latin typeface="+mn-lt"/>
                <a:ea typeface="+mn-ea"/>
                <a:cs typeface="+mn-cs"/>
              </a:rPr>
              <a:t>邻接矩阵</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E94F40A3-345C-4016-9336-6187706CD0F1}"/>
              </a:ext>
            </a:extLst>
          </p:cNvPr>
          <p:cNvSpPr txBox="1"/>
          <p:nvPr/>
        </p:nvSpPr>
        <p:spPr>
          <a:xfrm>
            <a:off x="610552" y="1273323"/>
            <a:ext cx="10148603" cy="369332"/>
          </a:xfrm>
          <a:prstGeom prst="rect">
            <a:avLst/>
          </a:prstGeom>
          <a:noFill/>
        </p:spPr>
        <p:txBody>
          <a:bodyPr wrap="square" rtlCol="0">
            <a:spAutoFit/>
          </a:bodyPr>
          <a:lstStyle/>
          <a:p>
            <a:r>
              <a:rPr lang="zh-CN" altLang="en-US" dirty="0"/>
              <a:t>邻接矩阵用于表示整个图的权重关系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C984BDA-4C76-43F6-85A9-1E91101AD14C}"/>
                  </a:ext>
                </a:extLst>
              </p:cNvPr>
              <p:cNvSpPr txBox="1"/>
              <p:nvPr/>
            </p:nvSpPr>
            <p:spPr>
              <a:xfrm>
                <a:off x="769121" y="2001441"/>
                <a:ext cx="3231590" cy="605422"/>
              </a:xfrm>
              <a:prstGeom prst="rect">
                <a:avLst/>
              </a:prstGeom>
              <a:noFill/>
            </p:spPr>
            <p:txBody>
              <a:bodyPr wrap="none" lIns="0" tIns="0" rIns="0" bIns="0"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m:rPr>
                            <m:sty m:val="p"/>
                          </m:rPr>
                          <a:rPr lang="en-US" altLang="zh-CN" i="1">
                            <a:latin typeface="Cambria Math" panose="02040503050406030204" pitchFamily="18" charset="0"/>
                          </a:rPr>
                          <m:t>ij</m:t>
                        </m:r>
                      </m:sub>
                    </m:sSub>
                  </m:oMath>
                </a14:m>
                <a:r>
                  <a:rPr lang="en-US" altLang="zh-CN" dirty="0"/>
                  <a:t>=1 </a:t>
                </a:r>
                <a:r>
                  <a:rPr lang="zh-CN" altLang="en-US" dirty="0"/>
                  <a:t>如果节点</a:t>
                </a:r>
                <a:r>
                  <a:rPr lang="en-US" altLang="zh-CN" dirty="0" err="1"/>
                  <a:t>i</a:t>
                </a:r>
                <a:r>
                  <a:rPr lang="zh-CN" altLang="en-US" dirty="0"/>
                  <a:t>和节点</a:t>
                </a:r>
                <a:r>
                  <a:rPr lang="en-US" altLang="zh-CN" dirty="0"/>
                  <a:t>j</a:t>
                </a:r>
                <a:r>
                  <a:rPr lang="zh-CN" altLang="en-US" dirty="0"/>
                  <a:t>有边相连</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m:rPr>
                            <m:sty m:val="p"/>
                          </m:rPr>
                          <a:rPr lang="en-US" altLang="zh-CN" i="1">
                            <a:latin typeface="Cambria Math" panose="02040503050406030204" pitchFamily="18" charset="0"/>
                          </a:rPr>
                          <m:t>ij</m:t>
                        </m:r>
                      </m:sub>
                    </m:sSub>
                  </m:oMath>
                </a14:m>
                <a:r>
                  <a:rPr lang="en-US" altLang="zh-CN" dirty="0"/>
                  <a:t>=0 </a:t>
                </a:r>
                <a:r>
                  <a:rPr lang="zh-CN" altLang="en-US" dirty="0"/>
                  <a:t>否则</a:t>
                </a:r>
              </a:p>
            </p:txBody>
          </p:sp>
        </mc:Choice>
        <mc:Fallback xmlns="">
          <p:sp>
            <p:nvSpPr>
              <p:cNvPr id="3" name="文本框 2">
                <a:extLst>
                  <a:ext uri="{FF2B5EF4-FFF2-40B4-BE49-F238E27FC236}">
                    <a16:creationId xmlns:a16="http://schemas.microsoft.com/office/drawing/2014/main" id="{CC984BDA-4C76-43F6-85A9-1E91101AD14C}"/>
                  </a:ext>
                </a:extLst>
              </p:cNvPr>
              <p:cNvSpPr txBox="1">
                <a:spLocks noRot="1" noChangeAspect="1" noMove="1" noResize="1" noEditPoints="1" noAdjustHandles="1" noChangeArrowheads="1" noChangeShapeType="1" noTextEdit="1"/>
              </p:cNvSpPr>
              <p:nvPr/>
            </p:nvSpPr>
            <p:spPr>
              <a:xfrm>
                <a:off x="769121" y="2001441"/>
                <a:ext cx="3231590" cy="605422"/>
              </a:xfrm>
              <a:prstGeom prst="rect">
                <a:avLst/>
              </a:prstGeom>
              <a:blipFill>
                <a:blip r:embed="rId4"/>
                <a:stretch>
                  <a:fillRect l="-2453" t="-13000" r="-4151" b="-1800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89D39A15-4B96-44F0-A365-DDB3D1269437}"/>
              </a:ext>
            </a:extLst>
          </p:cNvPr>
          <p:cNvPicPr>
            <a:picLocks noChangeAspect="1"/>
          </p:cNvPicPr>
          <p:nvPr/>
        </p:nvPicPr>
        <p:blipFill>
          <a:blip r:embed="rId5"/>
          <a:stretch>
            <a:fillRect/>
          </a:stretch>
        </p:blipFill>
        <p:spPr>
          <a:xfrm>
            <a:off x="4910805" y="1585277"/>
            <a:ext cx="3048000" cy="1676400"/>
          </a:xfrm>
          <a:prstGeom prst="rect">
            <a:avLst/>
          </a:prstGeom>
        </p:spPr>
      </p:pic>
      <p:pic>
        <p:nvPicPr>
          <p:cNvPr id="9" name="图片 8">
            <a:extLst>
              <a:ext uri="{FF2B5EF4-FFF2-40B4-BE49-F238E27FC236}">
                <a16:creationId xmlns:a16="http://schemas.microsoft.com/office/drawing/2014/main" id="{1EB4DBF6-6C16-4FB3-8E49-97CC424362E8}"/>
              </a:ext>
            </a:extLst>
          </p:cNvPr>
          <p:cNvPicPr>
            <a:picLocks noChangeAspect="1"/>
          </p:cNvPicPr>
          <p:nvPr/>
        </p:nvPicPr>
        <p:blipFill>
          <a:blip r:embed="rId6"/>
          <a:stretch>
            <a:fillRect/>
          </a:stretch>
        </p:blipFill>
        <p:spPr>
          <a:xfrm>
            <a:off x="8094024" y="1428115"/>
            <a:ext cx="2800350" cy="1990725"/>
          </a:xfrm>
          <a:prstGeom prst="rect">
            <a:avLst/>
          </a:prstGeom>
        </p:spPr>
      </p:pic>
      <p:pic>
        <p:nvPicPr>
          <p:cNvPr id="11" name="图片 10">
            <a:extLst>
              <a:ext uri="{FF2B5EF4-FFF2-40B4-BE49-F238E27FC236}">
                <a16:creationId xmlns:a16="http://schemas.microsoft.com/office/drawing/2014/main" id="{11BB93A4-1F77-4C49-944F-DD5726386D02}"/>
              </a:ext>
            </a:extLst>
          </p:cNvPr>
          <p:cNvPicPr>
            <a:picLocks noChangeAspect="1"/>
          </p:cNvPicPr>
          <p:nvPr/>
        </p:nvPicPr>
        <p:blipFill>
          <a:blip r:embed="rId7"/>
          <a:stretch>
            <a:fillRect/>
          </a:stretch>
        </p:blipFill>
        <p:spPr>
          <a:xfrm>
            <a:off x="4910805" y="3622304"/>
            <a:ext cx="2910818" cy="1770092"/>
          </a:xfrm>
          <a:prstGeom prst="rect">
            <a:avLst/>
          </a:prstGeom>
        </p:spPr>
      </p:pic>
      <p:pic>
        <p:nvPicPr>
          <p:cNvPr id="13" name="图片 12">
            <a:extLst>
              <a:ext uri="{FF2B5EF4-FFF2-40B4-BE49-F238E27FC236}">
                <a16:creationId xmlns:a16="http://schemas.microsoft.com/office/drawing/2014/main" id="{6D5EEAD9-B03F-445C-B73A-D6222C8184C2}"/>
              </a:ext>
            </a:extLst>
          </p:cNvPr>
          <p:cNvPicPr>
            <a:picLocks noChangeAspect="1"/>
          </p:cNvPicPr>
          <p:nvPr/>
        </p:nvPicPr>
        <p:blipFill>
          <a:blip r:embed="rId8"/>
          <a:stretch>
            <a:fillRect/>
          </a:stretch>
        </p:blipFill>
        <p:spPr>
          <a:xfrm>
            <a:off x="8094024" y="3429000"/>
            <a:ext cx="3028950" cy="2066925"/>
          </a:xfrm>
          <a:prstGeom prst="rect">
            <a:avLst/>
          </a:prstGeom>
        </p:spPr>
      </p:pic>
      <mc:AlternateContent xmlns:mc="http://schemas.openxmlformats.org/markup-compatibility/2006">
        <mc:Choice xmlns:p14="http://schemas.microsoft.com/office/powerpoint/2010/main" Requires="p14">
          <p:contentPart p14:bwMode="auto" r:id="rId9">
            <p14:nvContentPartPr>
              <p14:cNvPr id="6" name="墨迹 5">
                <a:extLst>
                  <a:ext uri="{FF2B5EF4-FFF2-40B4-BE49-F238E27FC236}">
                    <a16:creationId xmlns:a16="http://schemas.microsoft.com/office/drawing/2014/main" id="{3D9BBBC9-0C69-47C7-B7DF-DB646EDD13B7}"/>
                  </a:ext>
                </a:extLst>
              </p14:cNvPr>
              <p14:cNvContentPartPr/>
              <p14:nvPr/>
            </p14:nvContentPartPr>
            <p14:xfrm>
              <a:off x="698400" y="901800"/>
              <a:ext cx="9944640" cy="3518280"/>
            </p14:xfrm>
          </p:contentPart>
        </mc:Choice>
        <mc:Fallback>
          <p:pic>
            <p:nvPicPr>
              <p:cNvPr id="6" name="墨迹 5">
                <a:extLst>
                  <a:ext uri="{FF2B5EF4-FFF2-40B4-BE49-F238E27FC236}">
                    <a16:creationId xmlns:a16="http://schemas.microsoft.com/office/drawing/2014/main" id="{3D9BBBC9-0C69-47C7-B7DF-DB646EDD13B7}"/>
                  </a:ext>
                </a:extLst>
              </p:cNvPr>
              <p:cNvPicPr/>
              <p:nvPr/>
            </p:nvPicPr>
            <p:blipFill>
              <a:blip r:embed="rId10"/>
              <a:stretch>
                <a:fillRect/>
              </a:stretch>
            </p:blipFill>
            <p:spPr>
              <a:xfrm>
                <a:off x="689040" y="892440"/>
                <a:ext cx="9963360" cy="3537000"/>
              </a:xfrm>
              <a:prstGeom prst="rect">
                <a:avLst/>
              </a:prstGeom>
            </p:spPr>
          </p:pic>
        </mc:Fallback>
      </mc:AlternateContent>
    </p:spTree>
    <p:extLst>
      <p:ext uri="{BB962C8B-B14F-4D97-AF65-F5344CB8AC3E}">
        <p14:creationId xmlns:p14="http://schemas.microsoft.com/office/powerpoint/2010/main" val="346396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latin typeface="+mn-lt"/>
                <a:ea typeface="+mn-ea"/>
                <a:cs typeface="+mn-cs"/>
              </a:rPr>
              <a:t>带权重的邻接矩阵</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14</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E94F40A3-345C-4016-9336-6187706CD0F1}"/>
              </a:ext>
            </a:extLst>
          </p:cNvPr>
          <p:cNvSpPr txBox="1"/>
          <p:nvPr/>
        </p:nvSpPr>
        <p:spPr>
          <a:xfrm>
            <a:off x="610552" y="1273323"/>
            <a:ext cx="10148603" cy="369332"/>
          </a:xfrm>
          <a:prstGeom prst="rect">
            <a:avLst/>
          </a:prstGeom>
          <a:noFill/>
        </p:spPr>
        <p:txBody>
          <a:bodyPr wrap="square" rtlCol="0">
            <a:spAutoFit/>
          </a:bodyPr>
          <a:lstStyle/>
          <a:p>
            <a:r>
              <a:rPr lang="zh-CN" altLang="en-US" dirty="0"/>
              <a:t>邻接矩阵用于表示整个图的权重关系</a:t>
            </a:r>
          </a:p>
        </p:txBody>
      </p:sp>
      <p:pic>
        <p:nvPicPr>
          <p:cNvPr id="8" name="图片 7">
            <a:extLst>
              <a:ext uri="{FF2B5EF4-FFF2-40B4-BE49-F238E27FC236}">
                <a16:creationId xmlns:a16="http://schemas.microsoft.com/office/drawing/2014/main" id="{CFECD051-3A48-46AA-BE9A-7CBD5C6580C3}"/>
              </a:ext>
            </a:extLst>
          </p:cNvPr>
          <p:cNvPicPr>
            <a:picLocks noChangeAspect="1"/>
          </p:cNvPicPr>
          <p:nvPr/>
        </p:nvPicPr>
        <p:blipFill>
          <a:blip r:embed="rId4"/>
          <a:stretch>
            <a:fillRect/>
          </a:stretch>
        </p:blipFill>
        <p:spPr>
          <a:xfrm>
            <a:off x="542480" y="2015330"/>
            <a:ext cx="3615446" cy="3377065"/>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83308A38-FC0D-43C5-9C1E-657551E06EF9}"/>
                  </a:ext>
                </a:extLst>
              </p14:cNvPr>
              <p14:cNvContentPartPr/>
              <p14:nvPr/>
            </p14:nvContentPartPr>
            <p14:xfrm>
              <a:off x="1085760" y="1028880"/>
              <a:ext cx="2622960" cy="3549960"/>
            </p14:xfrm>
          </p:contentPart>
        </mc:Choice>
        <mc:Fallback>
          <p:pic>
            <p:nvPicPr>
              <p:cNvPr id="3" name="墨迹 2">
                <a:extLst>
                  <a:ext uri="{FF2B5EF4-FFF2-40B4-BE49-F238E27FC236}">
                    <a16:creationId xmlns:a16="http://schemas.microsoft.com/office/drawing/2014/main" id="{83308A38-FC0D-43C5-9C1E-657551E06EF9}"/>
                  </a:ext>
                </a:extLst>
              </p:cNvPr>
              <p:cNvPicPr/>
              <p:nvPr/>
            </p:nvPicPr>
            <p:blipFill>
              <a:blip r:embed="rId6"/>
              <a:stretch>
                <a:fillRect/>
              </a:stretch>
            </p:blipFill>
            <p:spPr>
              <a:xfrm>
                <a:off x="1076400" y="1019520"/>
                <a:ext cx="2641680" cy="3568680"/>
              </a:xfrm>
              <a:prstGeom prst="rect">
                <a:avLst/>
              </a:prstGeom>
            </p:spPr>
          </p:pic>
        </mc:Fallback>
      </mc:AlternateContent>
    </p:spTree>
    <p:extLst>
      <p:ext uri="{BB962C8B-B14F-4D97-AF65-F5344CB8AC3E}">
        <p14:creationId xmlns:p14="http://schemas.microsoft.com/office/powerpoint/2010/main" val="2866947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p:cNvSpPr>
            <a:spLocks noGrp="1"/>
          </p:cNvSpPr>
          <p:nvPr>
            <p:ph type="title"/>
          </p:nvPr>
        </p:nvSpPr>
        <p:spPr/>
        <p:txBody>
          <a:bodyPr/>
          <a:lstStyle/>
          <a:p>
            <a:pPr>
              <a:lnSpc>
                <a:spcPct val="120000"/>
              </a:lnSpc>
            </a:pPr>
            <a:r>
              <a:rPr lang="zh-CN" altLang="en-US" sz="2400" dirty="0"/>
              <a:t>图遍历算法</a:t>
            </a:r>
            <a:endParaRPr lang="en-US" altLang="zh-CN" sz="2400" dirty="0"/>
          </a:p>
        </p:txBody>
      </p:sp>
      <p:cxnSp>
        <p:nvCxnSpPr>
          <p:cNvPr id="18" name="直接连接符 17"/>
          <p:cNvCxnSpPr/>
          <p:nvPr/>
        </p:nvCxnSpPr>
        <p:spPr>
          <a:xfrm>
            <a:off x="5867400" y="3473450"/>
            <a:ext cx="0" cy="9969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83100" y="3483598"/>
            <a:ext cx="1022345" cy="993152"/>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92E3B2AF-CB6D-49CA-8B31-12FD7447514E}"/>
                  </a:ext>
                </a:extLst>
              </p14:cNvPr>
              <p14:cNvContentPartPr/>
              <p14:nvPr/>
            </p14:nvContentPartPr>
            <p14:xfrm>
              <a:off x="6083280" y="3949560"/>
              <a:ext cx="1448280" cy="64080"/>
            </p14:xfrm>
          </p:contentPart>
        </mc:Choice>
        <mc:Fallback>
          <p:pic>
            <p:nvPicPr>
              <p:cNvPr id="2" name="墨迹 1">
                <a:extLst>
                  <a:ext uri="{FF2B5EF4-FFF2-40B4-BE49-F238E27FC236}">
                    <a16:creationId xmlns:a16="http://schemas.microsoft.com/office/drawing/2014/main" id="{92E3B2AF-CB6D-49CA-8B31-12FD7447514E}"/>
                  </a:ext>
                </a:extLst>
              </p:cNvPr>
              <p:cNvPicPr/>
              <p:nvPr/>
            </p:nvPicPr>
            <p:blipFill>
              <a:blip r:embed="rId4"/>
              <a:stretch>
                <a:fillRect/>
              </a:stretch>
            </p:blipFill>
            <p:spPr>
              <a:xfrm>
                <a:off x="6073920" y="3940200"/>
                <a:ext cx="1467000" cy="82800"/>
              </a:xfrm>
              <a:prstGeom prst="rect">
                <a:avLst/>
              </a:prstGeom>
            </p:spPr>
          </p:pic>
        </mc:Fallback>
      </mc:AlternateContent>
    </p:spTree>
    <p:extLst>
      <p:ext uri="{BB962C8B-B14F-4D97-AF65-F5344CB8AC3E}">
        <p14:creationId xmlns:p14="http://schemas.microsoft.com/office/powerpoint/2010/main" val="198815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DFS</a:t>
            </a:r>
            <a:r>
              <a:rPr lang="zh-CN" altLang="en-US" sz="1800" b="0" dirty="0">
                <a:latin typeface="+mn-lt"/>
                <a:ea typeface="+mn-ea"/>
                <a:cs typeface="+mn-cs"/>
              </a:rPr>
              <a:t>深度优先</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E94F40A3-345C-4016-9336-6187706CD0F1}"/>
              </a:ext>
            </a:extLst>
          </p:cNvPr>
          <p:cNvSpPr txBox="1"/>
          <p:nvPr/>
        </p:nvSpPr>
        <p:spPr>
          <a:xfrm>
            <a:off x="610552" y="1273323"/>
            <a:ext cx="10148603" cy="1200329"/>
          </a:xfrm>
          <a:prstGeom prst="rect">
            <a:avLst/>
          </a:prstGeom>
          <a:noFill/>
        </p:spPr>
        <p:txBody>
          <a:bodyPr wrap="square" rtlCol="0">
            <a:spAutoFit/>
          </a:bodyPr>
          <a:lstStyle/>
          <a:p>
            <a:pPr algn="l"/>
            <a:r>
              <a:rPr lang="en-US" altLang="zh-CN" b="0" i="0" dirty="0">
                <a:solidFill>
                  <a:srgbClr val="4D4D4D"/>
                </a:solidFill>
                <a:effectLst/>
                <a:latin typeface="-apple-system"/>
              </a:rPr>
              <a:t>1. </a:t>
            </a:r>
            <a:r>
              <a:rPr lang="zh-CN" altLang="en-US" b="0" i="0" dirty="0">
                <a:solidFill>
                  <a:srgbClr val="4D4D4D"/>
                </a:solidFill>
                <a:effectLst/>
                <a:latin typeface="-apple-system"/>
              </a:rPr>
              <a:t>从图中某个初始顶点</a:t>
            </a:r>
            <a:r>
              <a:rPr lang="en-US" altLang="zh-CN" b="0" i="0" dirty="0">
                <a:solidFill>
                  <a:srgbClr val="4D4D4D"/>
                </a:solidFill>
                <a:effectLst/>
                <a:latin typeface="-apple-system"/>
              </a:rPr>
              <a:t>v</a:t>
            </a:r>
            <a:r>
              <a:rPr lang="zh-CN" altLang="en-US" b="0" i="0" dirty="0">
                <a:solidFill>
                  <a:srgbClr val="4D4D4D"/>
                </a:solidFill>
                <a:effectLst/>
                <a:latin typeface="-apple-system"/>
              </a:rPr>
              <a:t>出发，首先访问初始顶点</a:t>
            </a:r>
            <a:r>
              <a:rPr lang="en-US" altLang="zh-CN" b="0" i="0" dirty="0">
                <a:solidFill>
                  <a:srgbClr val="4D4D4D"/>
                </a:solidFill>
                <a:effectLst/>
                <a:latin typeface="-apple-system"/>
              </a:rPr>
              <a:t>v</a:t>
            </a:r>
            <a:r>
              <a:rPr lang="zh-CN" altLang="en-US" b="0" i="0" dirty="0">
                <a:solidFill>
                  <a:srgbClr val="4D4D4D"/>
                </a:solidFill>
                <a:effectLst/>
                <a:latin typeface="-apple-system"/>
              </a:rPr>
              <a:t>。</a:t>
            </a:r>
          </a:p>
          <a:p>
            <a:pPr algn="l"/>
            <a:r>
              <a:rPr lang="en-US" altLang="zh-CN" b="0" i="0" dirty="0">
                <a:solidFill>
                  <a:srgbClr val="4D4D4D"/>
                </a:solidFill>
                <a:effectLst/>
                <a:latin typeface="-apple-system"/>
              </a:rPr>
              <a:t>2. </a:t>
            </a:r>
            <a:r>
              <a:rPr lang="zh-CN" altLang="en-US" b="0" i="0" dirty="0">
                <a:solidFill>
                  <a:srgbClr val="4D4D4D"/>
                </a:solidFill>
                <a:effectLst/>
                <a:latin typeface="-apple-system"/>
              </a:rPr>
              <a:t>选择一个与顶点</a:t>
            </a:r>
            <a:r>
              <a:rPr lang="en-US" altLang="zh-CN" b="0" i="0" dirty="0">
                <a:solidFill>
                  <a:srgbClr val="4D4D4D"/>
                </a:solidFill>
                <a:effectLst/>
                <a:latin typeface="-apple-system"/>
              </a:rPr>
              <a:t>v</a:t>
            </a:r>
            <a:r>
              <a:rPr lang="zh-CN" altLang="en-US" b="0" i="0" dirty="0">
                <a:solidFill>
                  <a:srgbClr val="4D4D4D"/>
                </a:solidFill>
                <a:effectLst/>
                <a:latin typeface="-apple-system"/>
              </a:rPr>
              <a:t>相邻且没被访问过的顶点</a:t>
            </a:r>
            <a:r>
              <a:rPr lang="en-US" altLang="zh-CN" b="0" i="0" dirty="0">
                <a:solidFill>
                  <a:srgbClr val="4D4D4D"/>
                </a:solidFill>
                <a:effectLst/>
                <a:latin typeface="-apple-system"/>
              </a:rPr>
              <a:t>w</a:t>
            </a:r>
            <a:r>
              <a:rPr lang="zh-CN" altLang="en-US" b="0" i="0" dirty="0">
                <a:solidFill>
                  <a:srgbClr val="4D4D4D"/>
                </a:solidFill>
                <a:effectLst/>
                <a:latin typeface="-apple-system"/>
              </a:rPr>
              <a:t>，再从</a:t>
            </a:r>
            <a:r>
              <a:rPr lang="en-US" altLang="zh-CN" b="0" i="0" dirty="0">
                <a:solidFill>
                  <a:srgbClr val="4D4D4D"/>
                </a:solidFill>
                <a:effectLst/>
                <a:latin typeface="-apple-system"/>
              </a:rPr>
              <a:t>w</a:t>
            </a:r>
            <a:r>
              <a:rPr lang="zh-CN" altLang="en-US" b="0" i="0" dirty="0">
                <a:solidFill>
                  <a:srgbClr val="4D4D4D"/>
                </a:solidFill>
                <a:effectLst/>
                <a:latin typeface="-apple-system"/>
              </a:rPr>
              <a:t>出发进行深度优先搜索，直到图中与当前顶点</a:t>
            </a:r>
            <a:r>
              <a:rPr lang="en-US" altLang="zh-CN" b="0" i="0" dirty="0">
                <a:solidFill>
                  <a:srgbClr val="4D4D4D"/>
                </a:solidFill>
                <a:effectLst/>
                <a:latin typeface="-apple-system"/>
              </a:rPr>
              <a:t>v</a:t>
            </a:r>
            <a:r>
              <a:rPr lang="zh-CN" altLang="en-US" b="0" i="0" dirty="0">
                <a:solidFill>
                  <a:srgbClr val="4D4D4D"/>
                </a:solidFill>
                <a:effectLst/>
                <a:latin typeface="-apple-system"/>
              </a:rPr>
              <a:t>邻接的所有顶点都被访问过为止。</a:t>
            </a:r>
          </a:p>
          <a:p>
            <a:endParaRPr lang="zh-CN" altLang="en-US" dirty="0"/>
          </a:p>
        </p:txBody>
      </p:sp>
      <p:pic>
        <p:nvPicPr>
          <p:cNvPr id="6" name="图片 5">
            <a:extLst>
              <a:ext uri="{FF2B5EF4-FFF2-40B4-BE49-F238E27FC236}">
                <a16:creationId xmlns:a16="http://schemas.microsoft.com/office/drawing/2014/main" id="{2BEAE0F4-8443-4E10-B2C5-D76B9B91D036}"/>
              </a:ext>
            </a:extLst>
          </p:cNvPr>
          <p:cNvPicPr>
            <a:picLocks noChangeAspect="1"/>
          </p:cNvPicPr>
          <p:nvPr/>
        </p:nvPicPr>
        <p:blipFill>
          <a:blip r:embed="rId4"/>
          <a:stretch>
            <a:fillRect/>
          </a:stretch>
        </p:blipFill>
        <p:spPr>
          <a:xfrm>
            <a:off x="736395" y="2473652"/>
            <a:ext cx="3437021" cy="3220306"/>
          </a:xfrm>
          <a:prstGeom prst="rect">
            <a:avLst/>
          </a:prstGeom>
        </p:spPr>
      </p:pic>
      <p:sp>
        <p:nvSpPr>
          <p:cNvPr id="7" name="文本框 6">
            <a:extLst>
              <a:ext uri="{FF2B5EF4-FFF2-40B4-BE49-F238E27FC236}">
                <a16:creationId xmlns:a16="http://schemas.microsoft.com/office/drawing/2014/main" id="{4740BEF9-9524-432F-A659-803EB3E90F81}"/>
              </a:ext>
            </a:extLst>
          </p:cNvPr>
          <p:cNvSpPr txBox="1"/>
          <p:nvPr/>
        </p:nvSpPr>
        <p:spPr>
          <a:xfrm>
            <a:off x="4618891" y="2872072"/>
            <a:ext cx="5908431" cy="369332"/>
          </a:xfrm>
          <a:prstGeom prst="rect">
            <a:avLst/>
          </a:prstGeom>
          <a:noFill/>
        </p:spPr>
        <p:txBody>
          <a:bodyPr wrap="square" rtlCol="0">
            <a:spAutoFit/>
          </a:bodyPr>
          <a:lstStyle/>
          <a:p>
            <a:r>
              <a:rPr lang="zh-CN" altLang="en-US" dirty="0">
                <a:solidFill>
                  <a:srgbClr val="4D4D4D"/>
                </a:solidFill>
                <a:latin typeface="-apple-system"/>
              </a:rPr>
              <a:t>起始定点是</a:t>
            </a:r>
            <a:r>
              <a:rPr lang="en-US" altLang="zh-CN" dirty="0">
                <a:solidFill>
                  <a:srgbClr val="4D4D4D"/>
                </a:solidFill>
                <a:latin typeface="-apple-system"/>
              </a:rPr>
              <a:t>1</a:t>
            </a:r>
            <a:r>
              <a:rPr lang="zh-CN" altLang="en-US" dirty="0">
                <a:solidFill>
                  <a:srgbClr val="4D4D4D"/>
                </a:solidFill>
                <a:latin typeface="-apple-system"/>
              </a:rPr>
              <a:t>的话，那么遍历顺序为：</a:t>
            </a:r>
            <a:r>
              <a:rPr lang="en-US" altLang="zh-CN" dirty="0">
                <a:solidFill>
                  <a:srgbClr val="4D4D4D"/>
                </a:solidFill>
                <a:latin typeface="-apple-system"/>
              </a:rPr>
              <a:t>1 2 5 3 4</a:t>
            </a:r>
            <a:endParaRPr lang="zh-CN" altLang="en-US" dirty="0">
              <a:solidFill>
                <a:srgbClr val="4D4D4D"/>
              </a:solidFill>
              <a:latin typeface="-apple-system"/>
            </a:endParaRPr>
          </a:p>
        </p:txBody>
      </p:sp>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EF31AF33-783F-45DB-AB47-85CAFFAE3007}"/>
                  </a:ext>
                </a:extLst>
              </p14:cNvPr>
              <p14:cNvContentPartPr/>
              <p14:nvPr/>
            </p14:nvContentPartPr>
            <p14:xfrm>
              <a:off x="762120" y="1009800"/>
              <a:ext cx="9728280" cy="2229120"/>
            </p14:xfrm>
          </p:contentPart>
        </mc:Choice>
        <mc:Fallback>
          <p:pic>
            <p:nvPicPr>
              <p:cNvPr id="3" name="墨迹 2">
                <a:extLst>
                  <a:ext uri="{FF2B5EF4-FFF2-40B4-BE49-F238E27FC236}">
                    <a16:creationId xmlns:a16="http://schemas.microsoft.com/office/drawing/2014/main" id="{EF31AF33-783F-45DB-AB47-85CAFFAE3007}"/>
                  </a:ext>
                </a:extLst>
              </p:cNvPr>
              <p:cNvPicPr/>
              <p:nvPr/>
            </p:nvPicPr>
            <p:blipFill>
              <a:blip r:embed="rId6"/>
              <a:stretch>
                <a:fillRect/>
              </a:stretch>
            </p:blipFill>
            <p:spPr>
              <a:xfrm>
                <a:off x="752760" y="1000440"/>
                <a:ext cx="9747000" cy="2247840"/>
              </a:xfrm>
              <a:prstGeom prst="rect">
                <a:avLst/>
              </a:prstGeom>
            </p:spPr>
          </p:pic>
        </mc:Fallback>
      </mc:AlternateContent>
    </p:spTree>
    <p:extLst>
      <p:ext uri="{BB962C8B-B14F-4D97-AF65-F5344CB8AC3E}">
        <p14:creationId xmlns:p14="http://schemas.microsoft.com/office/powerpoint/2010/main" val="279661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BFS</a:t>
            </a:r>
            <a:r>
              <a:rPr lang="zh-CN" altLang="en-US" sz="1800" b="0" dirty="0">
                <a:latin typeface="+mn-lt"/>
                <a:ea typeface="+mn-ea"/>
                <a:cs typeface="+mn-cs"/>
              </a:rPr>
              <a:t>广度优先</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E94F40A3-345C-4016-9336-6187706CD0F1}"/>
              </a:ext>
            </a:extLst>
          </p:cNvPr>
          <p:cNvSpPr txBox="1"/>
          <p:nvPr/>
        </p:nvSpPr>
        <p:spPr>
          <a:xfrm>
            <a:off x="610552" y="1273323"/>
            <a:ext cx="10148603" cy="1200329"/>
          </a:xfrm>
          <a:prstGeom prst="rect">
            <a:avLst/>
          </a:prstGeom>
          <a:noFill/>
        </p:spPr>
        <p:txBody>
          <a:bodyPr wrap="square" rtlCol="0">
            <a:spAutoFit/>
          </a:bodyPr>
          <a:lstStyle/>
          <a:p>
            <a:pPr algn="l"/>
            <a:r>
              <a:rPr lang="en-US" altLang="zh-CN" b="0" i="0" dirty="0">
                <a:solidFill>
                  <a:srgbClr val="4D4D4D"/>
                </a:solidFill>
                <a:effectLst/>
                <a:latin typeface="-apple-system"/>
              </a:rPr>
              <a:t>1. </a:t>
            </a:r>
            <a:r>
              <a:rPr lang="zh-CN" altLang="en-US" b="0" i="0" dirty="0">
                <a:solidFill>
                  <a:srgbClr val="4D4D4D"/>
                </a:solidFill>
                <a:effectLst/>
                <a:latin typeface="-apple-system"/>
              </a:rPr>
              <a:t>访问初始点</a:t>
            </a:r>
            <a:r>
              <a:rPr lang="en-US" altLang="zh-CN" b="0" i="0" dirty="0">
                <a:solidFill>
                  <a:srgbClr val="4D4D4D"/>
                </a:solidFill>
                <a:effectLst/>
                <a:latin typeface="-apple-system"/>
              </a:rPr>
              <a:t>v</a:t>
            </a:r>
          </a:p>
          <a:p>
            <a:pPr algn="l"/>
            <a:r>
              <a:rPr lang="en-US" altLang="zh-CN" b="0" i="0" dirty="0">
                <a:solidFill>
                  <a:srgbClr val="4D4D4D"/>
                </a:solidFill>
                <a:effectLst/>
                <a:latin typeface="-apple-system"/>
              </a:rPr>
              <a:t>2. </a:t>
            </a:r>
            <a:r>
              <a:rPr lang="zh-CN" altLang="en-US" b="0" i="0" dirty="0">
                <a:solidFill>
                  <a:srgbClr val="4D4D4D"/>
                </a:solidFill>
                <a:effectLst/>
                <a:latin typeface="-apple-system"/>
              </a:rPr>
              <a:t>接着访问</a:t>
            </a:r>
            <a:r>
              <a:rPr lang="en-US" altLang="zh-CN" b="0" i="0" dirty="0">
                <a:solidFill>
                  <a:srgbClr val="4D4D4D"/>
                </a:solidFill>
                <a:effectLst/>
                <a:latin typeface="-apple-system"/>
              </a:rPr>
              <a:t>v</a:t>
            </a:r>
            <a:r>
              <a:rPr lang="zh-CN" altLang="en-US" b="0" i="0" dirty="0">
                <a:solidFill>
                  <a:srgbClr val="4D4D4D"/>
                </a:solidFill>
                <a:effectLst/>
                <a:latin typeface="-apple-system"/>
              </a:rPr>
              <a:t>的所有未被访问过的邻接点</a:t>
            </a:r>
            <a:r>
              <a:rPr lang="en-US" altLang="zh-CN" b="0" i="0" dirty="0">
                <a:solidFill>
                  <a:srgbClr val="4D4D4D"/>
                </a:solidFill>
                <a:effectLst/>
                <a:latin typeface="-apple-system"/>
              </a:rPr>
              <a:t>v1</a:t>
            </a:r>
            <a:r>
              <a:rPr lang="zh-CN" altLang="en-US" b="0" i="0" dirty="0">
                <a:solidFill>
                  <a:srgbClr val="4D4D4D"/>
                </a:solidFill>
                <a:effectLst/>
                <a:latin typeface="-apple-system"/>
              </a:rPr>
              <a:t>，</a:t>
            </a:r>
            <a:r>
              <a:rPr lang="en-US" altLang="zh-CN" b="0" i="0" dirty="0">
                <a:solidFill>
                  <a:srgbClr val="4D4D4D"/>
                </a:solidFill>
                <a:effectLst/>
                <a:latin typeface="-apple-system"/>
              </a:rPr>
              <a:t>v2 …… </a:t>
            </a:r>
            <a:r>
              <a:rPr lang="en-US" altLang="zh-CN" b="0" i="0" dirty="0" err="1">
                <a:solidFill>
                  <a:srgbClr val="4D4D4D"/>
                </a:solidFill>
                <a:effectLst/>
                <a:latin typeface="-apple-system"/>
              </a:rPr>
              <a:t>vt</a:t>
            </a:r>
            <a:r>
              <a:rPr lang="en-US" altLang="zh-CN" b="0" i="0" dirty="0">
                <a:solidFill>
                  <a:srgbClr val="4D4D4D"/>
                </a:solidFill>
                <a:effectLst/>
                <a:latin typeface="-apple-system"/>
              </a:rPr>
              <a:t> </a:t>
            </a:r>
            <a:r>
              <a:rPr lang="zh-CN" altLang="en-US" b="0" i="0" dirty="0">
                <a:solidFill>
                  <a:srgbClr val="4D4D4D"/>
                </a:solidFill>
                <a:effectLst/>
                <a:latin typeface="-apple-system"/>
              </a:rPr>
              <a:t>；按照</a:t>
            </a:r>
            <a:r>
              <a:rPr lang="en-US" altLang="zh-CN" b="0" i="0" dirty="0">
                <a:solidFill>
                  <a:srgbClr val="4D4D4D"/>
                </a:solidFill>
                <a:effectLst/>
                <a:latin typeface="-apple-system"/>
              </a:rPr>
              <a:t>v1</a:t>
            </a:r>
            <a:r>
              <a:rPr lang="zh-CN" altLang="en-US" b="0" i="0" dirty="0">
                <a:solidFill>
                  <a:srgbClr val="4D4D4D"/>
                </a:solidFill>
                <a:effectLst/>
                <a:latin typeface="-apple-system"/>
              </a:rPr>
              <a:t>，</a:t>
            </a:r>
            <a:r>
              <a:rPr lang="en-US" altLang="zh-CN" b="0" i="0" dirty="0">
                <a:solidFill>
                  <a:srgbClr val="4D4D4D"/>
                </a:solidFill>
                <a:effectLst/>
                <a:latin typeface="-apple-system"/>
              </a:rPr>
              <a:t>v2 …… </a:t>
            </a:r>
            <a:r>
              <a:rPr lang="en-US" altLang="zh-CN" b="0" i="0" dirty="0" err="1">
                <a:solidFill>
                  <a:srgbClr val="4D4D4D"/>
                </a:solidFill>
                <a:effectLst/>
                <a:latin typeface="-apple-system"/>
              </a:rPr>
              <a:t>vt</a:t>
            </a:r>
            <a:r>
              <a:rPr lang="en-US" altLang="zh-CN" b="0" i="0" dirty="0">
                <a:solidFill>
                  <a:srgbClr val="4D4D4D"/>
                </a:solidFill>
                <a:effectLst/>
                <a:latin typeface="-apple-system"/>
              </a:rPr>
              <a:t> </a:t>
            </a:r>
            <a:r>
              <a:rPr lang="zh-CN" altLang="en-US" b="0" i="0" dirty="0">
                <a:solidFill>
                  <a:srgbClr val="4D4D4D"/>
                </a:solidFill>
                <a:effectLst/>
                <a:latin typeface="-apple-system"/>
              </a:rPr>
              <a:t>的次序，访问每一个顶点的所有未被访问过的邻接点。</a:t>
            </a:r>
          </a:p>
          <a:p>
            <a:pPr algn="l"/>
            <a:r>
              <a:rPr lang="en-US" altLang="zh-CN" b="0" i="0" dirty="0">
                <a:solidFill>
                  <a:srgbClr val="4D4D4D"/>
                </a:solidFill>
                <a:effectLst/>
                <a:latin typeface="-apple-system"/>
              </a:rPr>
              <a:t>3. </a:t>
            </a:r>
            <a:r>
              <a:rPr lang="zh-CN" altLang="en-US" b="0" i="0" dirty="0">
                <a:solidFill>
                  <a:srgbClr val="4D4D4D"/>
                </a:solidFill>
                <a:effectLst/>
                <a:latin typeface="-apple-system"/>
              </a:rPr>
              <a:t>以此类推，直到图中所有和初始点</a:t>
            </a:r>
            <a:r>
              <a:rPr lang="en-US" altLang="zh-CN" b="0" i="0" dirty="0">
                <a:solidFill>
                  <a:srgbClr val="4D4D4D"/>
                </a:solidFill>
                <a:effectLst/>
                <a:latin typeface="-apple-system"/>
              </a:rPr>
              <a:t>v</a:t>
            </a:r>
            <a:r>
              <a:rPr lang="zh-CN" altLang="en-US" b="0" i="0" dirty="0">
                <a:solidFill>
                  <a:srgbClr val="4D4D4D"/>
                </a:solidFill>
                <a:effectLst/>
                <a:latin typeface="-apple-system"/>
              </a:rPr>
              <a:t>有路径相通的顶点都被访问过为止。</a:t>
            </a:r>
          </a:p>
        </p:txBody>
      </p:sp>
      <p:pic>
        <p:nvPicPr>
          <p:cNvPr id="6" name="图片 5">
            <a:extLst>
              <a:ext uri="{FF2B5EF4-FFF2-40B4-BE49-F238E27FC236}">
                <a16:creationId xmlns:a16="http://schemas.microsoft.com/office/drawing/2014/main" id="{2BEAE0F4-8443-4E10-B2C5-D76B9B91D036}"/>
              </a:ext>
            </a:extLst>
          </p:cNvPr>
          <p:cNvPicPr>
            <a:picLocks noChangeAspect="1"/>
          </p:cNvPicPr>
          <p:nvPr/>
        </p:nvPicPr>
        <p:blipFill>
          <a:blip r:embed="rId4"/>
          <a:stretch>
            <a:fillRect/>
          </a:stretch>
        </p:blipFill>
        <p:spPr>
          <a:xfrm>
            <a:off x="610552" y="2746904"/>
            <a:ext cx="3437021" cy="3220306"/>
          </a:xfrm>
          <a:prstGeom prst="rect">
            <a:avLst/>
          </a:prstGeom>
        </p:spPr>
      </p:pic>
      <p:sp>
        <p:nvSpPr>
          <p:cNvPr id="7" name="文本框 6">
            <a:extLst>
              <a:ext uri="{FF2B5EF4-FFF2-40B4-BE49-F238E27FC236}">
                <a16:creationId xmlns:a16="http://schemas.microsoft.com/office/drawing/2014/main" id="{4740BEF9-9524-432F-A659-803EB3E90F81}"/>
              </a:ext>
            </a:extLst>
          </p:cNvPr>
          <p:cNvSpPr txBox="1"/>
          <p:nvPr/>
        </p:nvSpPr>
        <p:spPr>
          <a:xfrm>
            <a:off x="4618891" y="2872072"/>
            <a:ext cx="5908431" cy="369332"/>
          </a:xfrm>
          <a:prstGeom prst="rect">
            <a:avLst/>
          </a:prstGeom>
          <a:noFill/>
        </p:spPr>
        <p:txBody>
          <a:bodyPr wrap="square" rtlCol="0">
            <a:spAutoFit/>
          </a:bodyPr>
          <a:lstStyle/>
          <a:p>
            <a:r>
              <a:rPr lang="zh-CN" altLang="en-US" dirty="0">
                <a:solidFill>
                  <a:srgbClr val="4D4D4D"/>
                </a:solidFill>
                <a:latin typeface="-apple-system"/>
              </a:rPr>
              <a:t>起始定点是</a:t>
            </a:r>
            <a:r>
              <a:rPr lang="en-US" altLang="zh-CN" dirty="0">
                <a:solidFill>
                  <a:srgbClr val="4D4D4D"/>
                </a:solidFill>
                <a:latin typeface="-apple-system"/>
              </a:rPr>
              <a:t>1</a:t>
            </a:r>
            <a:r>
              <a:rPr lang="zh-CN" altLang="en-US" dirty="0">
                <a:solidFill>
                  <a:srgbClr val="4D4D4D"/>
                </a:solidFill>
                <a:latin typeface="-apple-system"/>
              </a:rPr>
              <a:t>的话，那么遍历顺序为：</a:t>
            </a:r>
            <a:r>
              <a:rPr lang="en-US" altLang="zh-CN" dirty="0">
                <a:solidFill>
                  <a:srgbClr val="4D4D4D"/>
                </a:solidFill>
                <a:latin typeface="-apple-system"/>
              </a:rPr>
              <a:t>1 2 3 4 5</a:t>
            </a:r>
            <a:endParaRPr lang="zh-CN" altLang="en-US" dirty="0">
              <a:solidFill>
                <a:srgbClr val="4D4D4D"/>
              </a:solidFill>
              <a:latin typeface="-apple-system"/>
            </a:endParaRPr>
          </a:p>
        </p:txBody>
      </p:sp>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72F938A8-F286-4565-82E2-8AE4F501A4ED}"/>
                  </a:ext>
                </a:extLst>
              </p14:cNvPr>
              <p14:cNvContentPartPr/>
              <p14:nvPr/>
            </p14:nvContentPartPr>
            <p14:xfrm>
              <a:off x="1441440" y="1574640"/>
              <a:ext cx="7874280" cy="1772280"/>
            </p14:xfrm>
          </p:contentPart>
        </mc:Choice>
        <mc:Fallback>
          <p:pic>
            <p:nvPicPr>
              <p:cNvPr id="3" name="墨迹 2">
                <a:extLst>
                  <a:ext uri="{FF2B5EF4-FFF2-40B4-BE49-F238E27FC236}">
                    <a16:creationId xmlns:a16="http://schemas.microsoft.com/office/drawing/2014/main" id="{72F938A8-F286-4565-82E2-8AE4F501A4ED}"/>
                  </a:ext>
                </a:extLst>
              </p:cNvPr>
              <p:cNvPicPr/>
              <p:nvPr/>
            </p:nvPicPr>
            <p:blipFill>
              <a:blip r:embed="rId6"/>
              <a:stretch>
                <a:fillRect/>
              </a:stretch>
            </p:blipFill>
            <p:spPr>
              <a:xfrm>
                <a:off x="1432080" y="1565280"/>
                <a:ext cx="7893000" cy="1791000"/>
              </a:xfrm>
              <a:prstGeom prst="rect">
                <a:avLst/>
              </a:prstGeom>
            </p:spPr>
          </p:pic>
        </mc:Fallback>
      </mc:AlternateContent>
    </p:spTree>
    <p:extLst>
      <p:ext uri="{BB962C8B-B14F-4D97-AF65-F5344CB8AC3E}">
        <p14:creationId xmlns:p14="http://schemas.microsoft.com/office/powerpoint/2010/main" val="424244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BFS</a:t>
            </a:r>
            <a:r>
              <a:rPr lang="zh-CN" altLang="en-US" sz="1800" b="0" dirty="0">
                <a:latin typeface="+mn-lt"/>
                <a:ea typeface="+mn-ea"/>
                <a:cs typeface="+mn-cs"/>
              </a:rPr>
              <a:t>与</a:t>
            </a:r>
            <a:r>
              <a:rPr lang="en-US" altLang="zh-CN" sz="1800" b="0" dirty="0">
                <a:latin typeface="+mn-lt"/>
                <a:ea typeface="+mn-ea"/>
                <a:cs typeface="+mn-cs"/>
              </a:rPr>
              <a:t>DFS</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6" name="图片 5">
            <a:extLst>
              <a:ext uri="{FF2B5EF4-FFF2-40B4-BE49-F238E27FC236}">
                <a16:creationId xmlns:a16="http://schemas.microsoft.com/office/drawing/2014/main" id="{254ACB03-9683-4954-82AF-F50095D48438}"/>
              </a:ext>
            </a:extLst>
          </p:cNvPr>
          <p:cNvPicPr>
            <a:picLocks noChangeAspect="1"/>
          </p:cNvPicPr>
          <p:nvPr/>
        </p:nvPicPr>
        <p:blipFill>
          <a:blip r:embed="rId4"/>
          <a:stretch>
            <a:fillRect/>
          </a:stretch>
        </p:blipFill>
        <p:spPr>
          <a:xfrm>
            <a:off x="521677" y="1366291"/>
            <a:ext cx="3821881" cy="4307677"/>
          </a:xfrm>
          <a:prstGeom prst="rect">
            <a:avLst/>
          </a:prstGeom>
        </p:spPr>
      </p:pic>
      <p:sp>
        <p:nvSpPr>
          <p:cNvPr id="7" name="文本框 6">
            <a:extLst>
              <a:ext uri="{FF2B5EF4-FFF2-40B4-BE49-F238E27FC236}">
                <a16:creationId xmlns:a16="http://schemas.microsoft.com/office/drawing/2014/main" id="{299E773C-C0DF-4355-B84A-7CC62DAD2165}"/>
              </a:ext>
            </a:extLst>
          </p:cNvPr>
          <p:cNvSpPr txBox="1"/>
          <p:nvPr/>
        </p:nvSpPr>
        <p:spPr>
          <a:xfrm>
            <a:off x="4759569" y="1776046"/>
            <a:ext cx="5063246" cy="923330"/>
          </a:xfrm>
          <a:prstGeom prst="rect">
            <a:avLst/>
          </a:prstGeom>
          <a:noFill/>
        </p:spPr>
        <p:txBody>
          <a:bodyPr wrap="square" rtlCol="0">
            <a:spAutoFit/>
          </a:bodyPr>
          <a:lstStyle/>
          <a:p>
            <a:r>
              <a:rPr lang="en-US" altLang="zh-CN" dirty="0"/>
              <a:t>DFS</a:t>
            </a:r>
            <a:r>
              <a:rPr lang="zh-CN" altLang="en-US" dirty="0"/>
              <a:t>：</a:t>
            </a:r>
            <a:r>
              <a:rPr lang="en-US" altLang="zh-CN" dirty="0"/>
              <a:t>1 2 5 8 7 3 4 6</a:t>
            </a:r>
          </a:p>
          <a:p>
            <a:endParaRPr lang="en-US" altLang="zh-CN" dirty="0"/>
          </a:p>
          <a:p>
            <a:r>
              <a:rPr lang="en-US" altLang="zh-CN" dirty="0"/>
              <a:t>BFS</a:t>
            </a:r>
            <a:r>
              <a:rPr lang="zh-CN" altLang="en-US" dirty="0"/>
              <a:t>：</a:t>
            </a:r>
            <a:r>
              <a:rPr lang="en-US" altLang="zh-CN" dirty="0"/>
              <a:t>1 2 3 4 5 6 8 7</a:t>
            </a:r>
            <a:endParaRPr lang="zh-CN" altLang="en-US" dirty="0"/>
          </a:p>
        </p:txBody>
      </p:sp>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F7AB6038-23B2-4D4A-9322-D55B7A48F6C1}"/>
                  </a:ext>
                </a:extLst>
              </p14:cNvPr>
              <p14:cNvContentPartPr/>
              <p14:nvPr/>
            </p14:nvContentPartPr>
            <p14:xfrm>
              <a:off x="2203560" y="1542960"/>
              <a:ext cx="279720" cy="317880"/>
            </p14:xfrm>
          </p:contentPart>
        </mc:Choice>
        <mc:Fallback>
          <p:pic>
            <p:nvPicPr>
              <p:cNvPr id="3" name="墨迹 2">
                <a:extLst>
                  <a:ext uri="{FF2B5EF4-FFF2-40B4-BE49-F238E27FC236}">
                    <a16:creationId xmlns:a16="http://schemas.microsoft.com/office/drawing/2014/main" id="{F7AB6038-23B2-4D4A-9322-D55B7A48F6C1}"/>
                  </a:ext>
                </a:extLst>
              </p:cNvPr>
              <p:cNvPicPr/>
              <p:nvPr/>
            </p:nvPicPr>
            <p:blipFill>
              <a:blip r:embed="rId6"/>
              <a:stretch>
                <a:fillRect/>
              </a:stretch>
            </p:blipFill>
            <p:spPr>
              <a:xfrm>
                <a:off x="2194200" y="1533600"/>
                <a:ext cx="298440" cy="336600"/>
              </a:xfrm>
              <a:prstGeom prst="rect">
                <a:avLst/>
              </a:prstGeom>
            </p:spPr>
          </p:pic>
        </mc:Fallback>
      </mc:AlternateContent>
    </p:spTree>
    <p:extLst>
      <p:ext uri="{BB962C8B-B14F-4D97-AF65-F5344CB8AC3E}">
        <p14:creationId xmlns:p14="http://schemas.microsoft.com/office/powerpoint/2010/main" val="163609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 altLang="zh-CN" sz="1800" b="0" dirty="0">
                <a:solidFill>
                  <a:schemeClr val="tx1">
                    <a:lumMod val="75000"/>
                  </a:schemeClr>
                </a:solidFill>
                <a:latin typeface="微软雅黑" panose="020B0503020204020204" pitchFamily="34" charset="-122"/>
                <a:ea typeface="微软雅黑" panose="020B0503020204020204" pitchFamily="34" charset="-122"/>
              </a:rPr>
              <a:t>Dijkstra</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19</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3" name="文本框 2">
            <a:extLst>
              <a:ext uri="{FF2B5EF4-FFF2-40B4-BE49-F238E27FC236}">
                <a16:creationId xmlns:a16="http://schemas.microsoft.com/office/drawing/2014/main" id="{5A5D3E6B-C52F-4958-9FC0-633C9DB77DB6}"/>
              </a:ext>
            </a:extLst>
          </p:cNvPr>
          <p:cNvSpPr txBox="1"/>
          <p:nvPr/>
        </p:nvSpPr>
        <p:spPr>
          <a:xfrm>
            <a:off x="610552" y="1266312"/>
            <a:ext cx="10787038" cy="1477328"/>
          </a:xfrm>
          <a:prstGeom prst="rect">
            <a:avLst/>
          </a:prstGeom>
          <a:noFill/>
        </p:spPr>
        <p:txBody>
          <a:bodyPr wrap="square" rtlCol="0">
            <a:spAutoFit/>
          </a:bodyPr>
          <a:lstStyle/>
          <a:p>
            <a:r>
              <a:rPr kumimoji="1" lang="en" altLang="zh-CN" dirty="0"/>
              <a:t>Dijkstra</a:t>
            </a:r>
            <a:r>
              <a:rPr kumimoji="1" lang="zh-CN" altLang="en" dirty="0"/>
              <a:t>是一种</a:t>
            </a:r>
            <a:r>
              <a:rPr kumimoji="1" lang="zh-CN" altLang="en-US" dirty="0"/>
              <a:t>求解最短路径的算法</a:t>
            </a:r>
            <a:endParaRPr kumimoji="1" lang="en-US" altLang="zh-CN" dirty="0"/>
          </a:p>
          <a:p>
            <a:endParaRPr kumimoji="1" lang="en-US" altLang="zh-CN" dirty="0"/>
          </a:p>
          <a:p>
            <a:endParaRPr kumimoji="1" lang="en-US" altLang="zh-CN" dirty="0"/>
          </a:p>
          <a:p>
            <a:r>
              <a:rPr kumimoji="1" lang="zh-CN" altLang="en-US" dirty="0"/>
              <a:t>其本质是一个贪心算法，因此可能无法求得全局最优解，时间复杂度是</a:t>
            </a:r>
            <a:r>
              <a:rPr kumimoji="1" lang="en-US" altLang="zh-CN" dirty="0"/>
              <a:t>O(n^2)</a:t>
            </a:r>
            <a:endParaRPr kumimoji="1" lang="zh-CN" altLang="en-US" dirty="0"/>
          </a:p>
          <a:p>
            <a:endParaRPr lang="zh-CN" altLang="en-US" dirty="0"/>
          </a:p>
        </p:txBody>
      </p:sp>
      <p:pic>
        <p:nvPicPr>
          <p:cNvPr id="1026" name="Picture 2" descr="在这里插入图片描述">
            <a:extLst>
              <a:ext uri="{FF2B5EF4-FFF2-40B4-BE49-F238E27FC236}">
                <a16:creationId xmlns:a16="http://schemas.microsoft.com/office/drawing/2014/main" id="{BF9086B1-9E82-402F-AE01-8E3D8D5A2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015" y="2584001"/>
            <a:ext cx="5722665" cy="332373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79AD408D-A77F-4F06-83DB-C91AE51551DA}"/>
                  </a:ext>
                </a:extLst>
              </p14:cNvPr>
              <p14:cNvContentPartPr/>
              <p14:nvPr/>
            </p14:nvContentPartPr>
            <p14:xfrm>
              <a:off x="635040" y="1631880"/>
              <a:ext cx="7810920" cy="851400"/>
            </p14:xfrm>
          </p:contentPart>
        </mc:Choice>
        <mc:Fallback>
          <p:pic>
            <p:nvPicPr>
              <p:cNvPr id="5" name="墨迹 4">
                <a:extLst>
                  <a:ext uri="{FF2B5EF4-FFF2-40B4-BE49-F238E27FC236}">
                    <a16:creationId xmlns:a16="http://schemas.microsoft.com/office/drawing/2014/main" id="{79AD408D-A77F-4F06-83DB-C91AE51551DA}"/>
                  </a:ext>
                </a:extLst>
              </p:cNvPr>
              <p:cNvPicPr/>
              <p:nvPr/>
            </p:nvPicPr>
            <p:blipFill>
              <a:blip r:embed="rId6"/>
              <a:stretch>
                <a:fillRect/>
              </a:stretch>
            </p:blipFill>
            <p:spPr>
              <a:xfrm>
                <a:off x="625680" y="1622520"/>
                <a:ext cx="7829640" cy="870120"/>
              </a:xfrm>
              <a:prstGeom prst="rect">
                <a:avLst/>
              </a:prstGeom>
            </p:spPr>
          </p:pic>
        </mc:Fallback>
      </mc:AlternateContent>
    </p:spTree>
    <p:extLst>
      <p:ext uri="{BB962C8B-B14F-4D97-AF65-F5344CB8AC3E}">
        <p14:creationId xmlns:p14="http://schemas.microsoft.com/office/powerpoint/2010/main" val="386950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latin typeface="+mn-lt"/>
                <a:ea typeface="+mn-ea"/>
                <a:cs typeface="+mn-cs"/>
              </a:rPr>
              <a:t>课程安排</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a:t>
            </a:fld>
            <a:endParaRPr lang="zh-CN" altLang="en-US"/>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graphicFrame>
        <p:nvGraphicFramePr>
          <p:cNvPr id="11" name="表格 11">
            <a:extLst>
              <a:ext uri="{FF2B5EF4-FFF2-40B4-BE49-F238E27FC236}">
                <a16:creationId xmlns:a16="http://schemas.microsoft.com/office/drawing/2014/main" id="{18BF820E-6F7E-45DB-9327-8A92E9726220}"/>
              </a:ext>
            </a:extLst>
          </p:cNvPr>
          <p:cNvGraphicFramePr>
            <a:graphicFrameLocks noGrp="1"/>
          </p:cNvGraphicFramePr>
          <p:nvPr>
            <p:extLst>
              <p:ext uri="{D42A27DB-BD31-4B8C-83A1-F6EECF244321}">
                <p14:modId xmlns:p14="http://schemas.microsoft.com/office/powerpoint/2010/main" val="2743971129"/>
              </p:ext>
            </p:extLst>
          </p:nvPr>
        </p:nvGraphicFramePr>
        <p:xfrm>
          <a:off x="669924" y="1299959"/>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10679520"/>
                    </a:ext>
                  </a:extLst>
                </a:gridCol>
                <a:gridCol w="4064000">
                  <a:extLst>
                    <a:ext uri="{9D8B030D-6E8A-4147-A177-3AD203B41FA5}">
                      <a16:colId xmlns:a16="http://schemas.microsoft.com/office/drawing/2014/main" val="992345187"/>
                    </a:ext>
                  </a:extLst>
                </a:gridCol>
              </a:tblGrid>
              <a:tr h="370840">
                <a:tc>
                  <a:txBody>
                    <a:bodyPr/>
                    <a:lstStyle/>
                    <a:p>
                      <a:r>
                        <a:rPr lang="zh-CN" altLang="en-US" dirty="0"/>
                        <a:t>时间</a:t>
                      </a:r>
                    </a:p>
                  </a:txBody>
                  <a:tcPr>
                    <a:solidFill>
                      <a:srgbClr val="0099FF"/>
                    </a:solidFill>
                  </a:tcPr>
                </a:tc>
                <a:tc>
                  <a:txBody>
                    <a:bodyPr/>
                    <a:lstStyle/>
                    <a:p>
                      <a:r>
                        <a:rPr lang="zh-CN" altLang="en-US" dirty="0"/>
                        <a:t>内容</a:t>
                      </a:r>
                    </a:p>
                  </a:txBody>
                  <a:tcPr>
                    <a:solidFill>
                      <a:srgbClr val="0099FF"/>
                    </a:solidFill>
                  </a:tcPr>
                </a:tc>
                <a:extLst>
                  <a:ext uri="{0D108BD9-81ED-4DB2-BD59-A6C34878D82A}">
                    <a16:rowId xmlns:a16="http://schemas.microsoft.com/office/drawing/2014/main" val="2763810429"/>
                  </a:ext>
                </a:extLst>
              </a:tr>
              <a:tr h="370840">
                <a:tc>
                  <a:txBody>
                    <a:bodyPr/>
                    <a:lstStyle/>
                    <a:p>
                      <a:r>
                        <a:rPr lang="en-US" altLang="zh-CN" dirty="0"/>
                        <a:t>2</a:t>
                      </a:r>
                      <a:r>
                        <a:rPr lang="zh-CN" altLang="en-US" dirty="0"/>
                        <a:t>月</a:t>
                      </a:r>
                      <a:r>
                        <a:rPr lang="en-US" altLang="zh-CN" dirty="0"/>
                        <a:t>28</a:t>
                      </a:r>
                      <a:r>
                        <a:rPr lang="zh-CN" altLang="en-US" dirty="0"/>
                        <a:t>日</a:t>
                      </a:r>
                    </a:p>
                  </a:txBody>
                  <a:tcPr>
                    <a:solidFill>
                      <a:srgbClr val="AFD4FD"/>
                    </a:solidFill>
                  </a:tcPr>
                </a:tc>
                <a:tc>
                  <a:txBody>
                    <a:bodyPr/>
                    <a:lstStyle/>
                    <a:p>
                      <a:r>
                        <a:rPr lang="zh-CN" altLang="en-US" dirty="0"/>
                        <a:t>图算法与图聚类</a:t>
                      </a:r>
                    </a:p>
                  </a:txBody>
                  <a:tcPr>
                    <a:solidFill>
                      <a:srgbClr val="AFD4FD"/>
                    </a:solidFill>
                  </a:tcPr>
                </a:tc>
                <a:extLst>
                  <a:ext uri="{0D108BD9-81ED-4DB2-BD59-A6C34878D82A}">
                    <a16:rowId xmlns:a16="http://schemas.microsoft.com/office/drawing/2014/main" val="585501362"/>
                  </a:ext>
                </a:extLst>
              </a:tr>
              <a:tr h="370840">
                <a:tc>
                  <a:txBody>
                    <a:bodyPr/>
                    <a:lstStyle/>
                    <a:p>
                      <a:r>
                        <a:rPr lang="en-US" altLang="zh-CN" dirty="0"/>
                        <a:t>3</a:t>
                      </a:r>
                      <a:r>
                        <a:rPr lang="zh-CN" altLang="en-US" dirty="0"/>
                        <a:t>月</a:t>
                      </a:r>
                      <a:r>
                        <a:rPr lang="en-US" altLang="zh-CN" dirty="0"/>
                        <a:t>07</a:t>
                      </a:r>
                      <a:r>
                        <a:rPr lang="zh-CN" altLang="en-US" dirty="0"/>
                        <a:t>日</a:t>
                      </a:r>
                    </a:p>
                  </a:txBody>
                  <a:tcPr>
                    <a:solidFill>
                      <a:srgbClr val="E8F1FE"/>
                    </a:solidFill>
                  </a:tcPr>
                </a:tc>
                <a:tc>
                  <a:txBody>
                    <a:bodyPr/>
                    <a:lstStyle/>
                    <a:p>
                      <a:r>
                        <a:rPr lang="zh-CN" altLang="en-US" dirty="0"/>
                        <a:t>知识表示</a:t>
                      </a:r>
                    </a:p>
                  </a:txBody>
                  <a:tcPr>
                    <a:solidFill>
                      <a:srgbClr val="E8F1FE"/>
                    </a:solidFill>
                  </a:tcPr>
                </a:tc>
                <a:extLst>
                  <a:ext uri="{0D108BD9-81ED-4DB2-BD59-A6C34878D82A}">
                    <a16:rowId xmlns:a16="http://schemas.microsoft.com/office/drawing/2014/main" val="2467447193"/>
                  </a:ext>
                </a:extLst>
              </a:tr>
              <a:tr h="370840">
                <a:tc>
                  <a:txBody>
                    <a:bodyPr/>
                    <a:lstStyle/>
                    <a:p>
                      <a:r>
                        <a:rPr lang="en-US" altLang="zh-CN" dirty="0"/>
                        <a:t>3</a:t>
                      </a:r>
                      <a:r>
                        <a:rPr lang="zh-CN" altLang="en-US" dirty="0"/>
                        <a:t>月</a:t>
                      </a:r>
                      <a:r>
                        <a:rPr lang="en-US" altLang="zh-CN" dirty="0"/>
                        <a:t>14</a:t>
                      </a:r>
                      <a:r>
                        <a:rPr lang="zh-CN" altLang="en-US" dirty="0"/>
                        <a:t>日</a:t>
                      </a:r>
                    </a:p>
                  </a:txBody>
                  <a:tcPr>
                    <a:solidFill>
                      <a:srgbClr val="AFD4FD"/>
                    </a:solidFill>
                  </a:tcPr>
                </a:tc>
                <a:tc>
                  <a:txBody>
                    <a:bodyPr/>
                    <a:lstStyle/>
                    <a:p>
                      <a:r>
                        <a:rPr lang="zh-CN" altLang="en-US" dirty="0"/>
                        <a:t>图神经网络上</a:t>
                      </a:r>
                    </a:p>
                  </a:txBody>
                  <a:tcPr>
                    <a:solidFill>
                      <a:srgbClr val="AFD4FD"/>
                    </a:solidFill>
                  </a:tcPr>
                </a:tc>
                <a:extLst>
                  <a:ext uri="{0D108BD9-81ED-4DB2-BD59-A6C34878D82A}">
                    <a16:rowId xmlns:a16="http://schemas.microsoft.com/office/drawing/2014/main" val="1909719219"/>
                  </a:ext>
                </a:extLst>
              </a:tr>
              <a:tr h="370840">
                <a:tc>
                  <a:txBody>
                    <a:bodyPr/>
                    <a:lstStyle/>
                    <a:p>
                      <a:r>
                        <a:rPr lang="en-US" altLang="zh-CN" dirty="0"/>
                        <a:t>3</a:t>
                      </a:r>
                      <a:r>
                        <a:rPr lang="zh-CN" altLang="en-US" dirty="0"/>
                        <a:t>月</a:t>
                      </a:r>
                      <a:r>
                        <a:rPr lang="en-US" altLang="zh-CN" dirty="0"/>
                        <a:t>21</a:t>
                      </a:r>
                      <a:r>
                        <a:rPr lang="zh-CN" altLang="en-US" dirty="0"/>
                        <a:t>日</a:t>
                      </a:r>
                    </a:p>
                  </a:txBody>
                  <a:tcPr>
                    <a:solidFill>
                      <a:srgbClr val="E8F1FE"/>
                    </a:solidFill>
                  </a:tcPr>
                </a:tc>
                <a:tc>
                  <a:txBody>
                    <a:bodyPr/>
                    <a:lstStyle/>
                    <a:p>
                      <a:r>
                        <a:rPr lang="zh-CN" altLang="en-US" dirty="0"/>
                        <a:t>图神经网络下</a:t>
                      </a:r>
                    </a:p>
                  </a:txBody>
                  <a:tcPr>
                    <a:solidFill>
                      <a:srgbClr val="E8F1FE"/>
                    </a:solidFill>
                  </a:tcPr>
                </a:tc>
                <a:extLst>
                  <a:ext uri="{0D108BD9-81ED-4DB2-BD59-A6C34878D82A}">
                    <a16:rowId xmlns:a16="http://schemas.microsoft.com/office/drawing/2014/main" val="3977740977"/>
                  </a:ext>
                </a:extLst>
              </a:tr>
              <a:tr h="370840">
                <a:tc>
                  <a:txBody>
                    <a:bodyPr/>
                    <a:lstStyle/>
                    <a:p>
                      <a:r>
                        <a:rPr lang="en-US" altLang="zh-CN" dirty="0"/>
                        <a:t>3</a:t>
                      </a:r>
                      <a:r>
                        <a:rPr lang="zh-CN" altLang="en-US" dirty="0"/>
                        <a:t>月</a:t>
                      </a:r>
                      <a:r>
                        <a:rPr lang="en-US" altLang="zh-CN" dirty="0"/>
                        <a:t>28</a:t>
                      </a:r>
                      <a:r>
                        <a:rPr lang="zh-CN" altLang="en-US" dirty="0"/>
                        <a:t>日</a:t>
                      </a:r>
                    </a:p>
                  </a:txBody>
                  <a:tcPr>
                    <a:solidFill>
                      <a:srgbClr val="AFD4FD"/>
                    </a:solidFill>
                  </a:tcPr>
                </a:tc>
                <a:tc>
                  <a:txBody>
                    <a:bodyPr/>
                    <a:lstStyle/>
                    <a:p>
                      <a:r>
                        <a:rPr lang="zh-CN" altLang="en-US" dirty="0"/>
                        <a:t>节点分类实战</a:t>
                      </a:r>
                    </a:p>
                  </a:txBody>
                  <a:tcPr>
                    <a:solidFill>
                      <a:srgbClr val="AFD4FD"/>
                    </a:solidFill>
                  </a:tcPr>
                </a:tc>
                <a:extLst>
                  <a:ext uri="{0D108BD9-81ED-4DB2-BD59-A6C34878D82A}">
                    <a16:rowId xmlns:a16="http://schemas.microsoft.com/office/drawing/2014/main" val="588002849"/>
                  </a:ext>
                </a:extLst>
              </a:tr>
            </a:tbl>
          </a:graphicData>
        </a:graphic>
      </p:graphicFrame>
    </p:spTree>
    <p:extLst>
      <p:ext uri="{BB962C8B-B14F-4D97-AF65-F5344CB8AC3E}">
        <p14:creationId xmlns:p14="http://schemas.microsoft.com/office/powerpoint/2010/main" val="4032487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 altLang="zh-CN" sz="1800" b="0" dirty="0">
                <a:solidFill>
                  <a:schemeClr val="tx1">
                    <a:lumMod val="75000"/>
                  </a:schemeClr>
                </a:solidFill>
                <a:latin typeface="微软雅黑" panose="020B0503020204020204" pitchFamily="34" charset="-122"/>
                <a:ea typeface="微软雅黑" panose="020B0503020204020204" pitchFamily="34" charset="-122"/>
              </a:rPr>
              <a:t>Dijkstra</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20</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32DABECF-ED03-4129-9B03-E72861E552AC}"/>
              </a:ext>
            </a:extLst>
          </p:cNvPr>
          <p:cNvSpPr txBox="1"/>
          <p:nvPr/>
        </p:nvSpPr>
        <p:spPr>
          <a:xfrm>
            <a:off x="589560" y="1207477"/>
            <a:ext cx="11012879" cy="1754326"/>
          </a:xfrm>
          <a:prstGeom prst="rect">
            <a:avLst/>
          </a:prstGeom>
          <a:noFill/>
        </p:spPr>
        <p:txBody>
          <a:bodyPr wrap="square" rtlCol="0">
            <a:spAutoFit/>
          </a:bodyPr>
          <a:lstStyle/>
          <a:p>
            <a:r>
              <a:rPr lang="zh-CN" altLang="en-US" dirty="0"/>
              <a:t>初始化一个数组</a:t>
            </a:r>
            <a:r>
              <a:rPr lang="en-US" altLang="zh-CN" dirty="0"/>
              <a:t>dis</a:t>
            </a:r>
            <a:r>
              <a:rPr lang="zh-CN" altLang="en-US" dirty="0"/>
              <a:t>来保存源点到各个顶点的最短距离和一个保存已经找到了最短路径的顶点的集合：</a:t>
            </a:r>
            <a:r>
              <a:rPr lang="en-US" altLang="zh-CN" dirty="0"/>
              <a:t>T</a:t>
            </a:r>
            <a:r>
              <a:rPr lang="zh-CN" altLang="en-US" dirty="0"/>
              <a:t>，初始时，原点 </a:t>
            </a:r>
            <a:r>
              <a:rPr lang="en-US" altLang="zh-CN" dirty="0"/>
              <a:t>s </a:t>
            </a:r>
            <a:r>
              <a:rPr lang="zh-CN" altLang="en-US" dirty="0"/>
              <a:t>的路径权重被赋为 </a:t>
            </a:r>
            <a:r>
              <a:rPr lang="en-US" altLang="zh-CN" dirty="0"/>
              <a:t>0 </a:t>
            </a:r>
            <a:r>
              <a:rPr lang="zh-CN" altLang="en-US" dirty="0"/>
              <a:t>，若对于顶点 </a:t>
            </a:r>
            <a:r>
              <a:rPr lang="en-US" altLang="zh-CN" dirty="0"/>
              <a:t>s </a:t>
            </a:r>
            <a:r>
              <a:rPr lang="zh-CN" altLang="en-US" dirty="0"/>
              <a:t>存在能直接到达的边（</a:t>
            </a:r>
            <a:r>
              <a:rPr lang="en-US" altLang="zh-CN" dirty="0" err="1"/>
              <a:t>s,m</a:t>
            </a:r>
            <a:r>
              <a:rPr lang="zh-CN" altLang="en-US" dirty="0"/>
              <a:t>），则把</a:t>
            </a:r>
            <a:r>
              <a:rPr lang="en-US" altLang="zh-CN" dirty="0"/>
              <a:t>dis[m]</a:t>
            </a:r>
            <a:r>
              <a:rPr lang="zh-CN" altLang="en-US" dirty="0"/>
              <a:t>设为</a:t>
            </a:r>
            <a:r>
              <a:rPr lang="en-US" altLang="zh-CN" dirty="0"/>
              <a:t>w</a:t>
            </a:r>
            <a:r>
              <a:rPr lang="zh-CN" altLang="en-US" dirty="0"/>
              <a:t>（</a:t>
            </a:r>
            <a:r>
              <a:rPr lang="en-US" altLang="zh-CN" dirty="0"/>
              <a:t>s, m</a:t>
            </a:r>
            <a:r>
              <a:rPr lang="zh-CN" altLang="en-US" dirty="0"/>
              <a:t>）</a:t>
            </a:r>
            <a:r>
              <a:rPr lang="en-US" altLang="zh-CN" dirty="0"/>
              <a:t>,</a:t>
            </a:r>
            <a:r>
              <a:rPr lang="zh-CN" altLang="en-US" dirty="0"/>
              <a:t>同时把所有其他顶点的路径长度设为无穷大。初始时，集合</a:t>
            </a:r>
            <a:r>
              <a:rPr lang="en-US" altLang="zh-CN" dirty="0"/>
              <a:t>T</a:t>
            </a:r>
            <a:r>
              <a:rPr lang="zh-CN" altLang="en-US" dirty="0"/>
              <a:t>只有顶点</a:t>
            </a:r>
            <a:r>
              <a:rPr lang="en-US" altLang="zh-CN" dirty="0"/>
              <a:t>s</a:t>
            </a:r>
            <a:r>
              <a:rPr lang="zh-CN" altLang="en-US" dirty="0"/>
              <a:t>。然后，从</a:t>
            </a:r>
            <a:r>
              <a:rPr lang="en-US" altLang="zh-CN" dirty="0"/>
              <a:t>dis</a:t>
            </a:r>
            <a:r>
              <a:rPr lang="zh-CN" altLang="en-US" dirty="0"/>
              <a:t>数组选择最小值，则该值就是源点</a:t>
            </a:r>
            <a:r>
              <a:rPr lang="en-US" altLang="zh-CN" dirty="0"/>
              <a:t>s</a:t>
            </a:r>
            <a:r>
              <a:rPr lang="zh-CN" altLang="en-US" dirty="0"/>
              <a:t>到该值对应的顶点的最短路径，并且把该点加入到</a:t>
            </a:r>
            <a:r>
              <a:rPr lang="en-US" altLang="zh-CN" dirty="0"/>
              <a:t>T</a:t>
            </a:r>
            <a:r>
              <a:rPr lang="zh-CN" altLang="en-US" dirty="0"/>
              <a:t>中，然后，我们需要看看新加入的顶点是否可以到达其他顶点并且看看通过该顶点到达其他点的路径长度是否比源点直接到达短，如果是，那么就替换这些顶点在</a:t>
            </a:r>
            <a:r>
              <a:rPr lang="en-US" altLang="zh-CN" dirty="0"/>
              <a:t>dis</a:t>
            </a:r>
            <a:r>
              <a:rPr lang="zh-CN" altLang="en-US" dirty="0"/>
              <a:t>中的值。然后，又从</a:t>
            </a:r>
            <a:r>
              <a:rPr lang="en-US" altLang="zh-CN" dirty="0"/>
              <a:t>dis</a:t>
            </a:r>
            <a:r>
              <a:rPr lang="zh-CN" altLang="en-US" dirty="0"/>
              <a:t>中找出最小值，重复上述动作，直到</a:t>
            </a:r>
            <a:r>
              <a:rPr lang="en-US" altLang="zh-CN" dirty="0"/>
              <a:t>T</a:t>
            </a:r>
            <a:r>
              <a:rPr lang="zh-CN" altLang="en-US" dirty="0"/>
              <a:t>中包含了图的所有顶点。</a:t>
            </a:r>
          </a:p>
        </p:txBody>
      </p:sp>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AA440B5F-86CA-4D41-A27A-648AF3733892}"/>
                  </a:ext>
                </a:extLst>
              </p14:cNvPr>
              <p14:cNvContentPartPr/>
              <p14:nvPr/>
            </p14:nvContentPartPr>
            <p14:xfrm>
              <a:off x="1079640" y="1174680"/>
              <a:ext cx="9969840" cy="1155960"/>
            </p14:xfrm>
          </p:contentPart>
        </mc:Choice>
        <mc:Fallback>
          <p:pic>
            <p:nvPicPr>
              <p:cNvPr id="3" name="墨迹 2">
                <a:extLst>
                  <a:ext uri="{FF2B5EF4-FFF2-40B4-BE49-F238E27FC236}">
                    <a16:creationId xmlns:a16="http://schemas.microsoft.com/office/drawing/2014/main" id="{AA440B5F-86CA-4D41-A27A-648AF3733892}"/>
                  </a:ext>
                </a:extLst>
              </p:cNvPr>
              <p:cNvPicPr/>
              <p:nvPr/>
            </p:nvPicPr>
            <p:blipFill>
              <a:blip r:embed="rId5"/>
              <a:stretch>
                <a:fillRect/>
              </a:stretch>
            </p:blipFill>
            <p:spPr>
              <a:xfrm>
                <a:off x="1070280" y="1165320"/>
                <a:ext cx="9988560" cy="1174680"/>
              </a:xfrm>
              <a:prstGeom prst="rect">
                <a:avLst/>
              </a:prstGeom>
            </p:spPr>
          </p:pic>
        </mc:Fallback>
      </mc:AlternateContent>
    </p:spTree>
    <p:extLst>
      <p:ext uri="{BB962C8B-B14F-4D97-AF65-F5344CB8AC3E}">
        <p14:creationId xmlns:p14="http://schemas.microsoft.com/office/powerpoint/2010/main" val="220886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 altLang="zh-CN" sz="1800" b="0" dirty="0">
                <a:solidFill>
                  <a:schemeClr val="tx1">
                    <a:lumMod val="75000"/>
                  </a:schemeClr>
                </a:solidFill>
                <a:latin typeface="微软雅黑" panose="020B0503020204020204" pitchFamily="34" charset="-122"/>
                <a:ea typeface="微软雅黑" panose="020B0503020204020204" pitchFamily="34" charset="-122"/>
              </a:rPr>
              <a:t>Dijkstra</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21</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6" name="图片 5">
            <a:extLst>
              <a:ext uri="{FF2B5EF4-FFF2-40B4-BE49-F238E27FC236}">
                <a16:creationId xmlns:a16="http://schemas.microsoft.com/office/drawing/2014/main" id="{D7431D4F-C555-4386-ABED-7899A5259E8A}"/>
              </a:ext>
            </a:extLst>
          </p:cNvPr>
          <p:cNvPicPr>
            <a:picLocks noChangeAspect="1"/>
          </p:cNvPicPr>
          <p:nvPr/>
        </p:nvPicPr>
        <p:blipFill>
          <a:blip r:embed="rId4"/>
          <a:stretch>
            <a:fillRect/>
          </a:stretch>
        </p:blipFill>
        <p:spPr>
          <a:xfrm>
            <a:off x="610552" y="1235759"/>
            <a:ext cx="7708900" cy="3454400"/>
          </a:xfrm>
          <a:prstGeom prst="rect">
            <a:avLst/>
          </a:prstGeom>
        </p:spPr>
      </p:pic>
      <p:graphicFrame>
        <p:nvGraphicFramePr>
          <p:cNvPr id="7" name="表格 6">
            <a:extLst>
              <a:ext uri="{FF2B5EF4-FFF2-40B4-BE49-F238E27FC236}">
                <a16:creationId xmlns:a16="http://schemas.microsoft.com/office/drawing/2014/main" id="{79668414-656F-479E-8AB0-5A6E21E67545}"/>
              </a:ext>
            </a:extLst>
          </p:cNvPr>
          <p:cNvGraphicFramePr>
            <a:graphicFrameLocks noGrp="1"/>
          </p:cNvGraphicFramePr>
          <p:nvPr>
            <p:extLst>
              <p:ext uri="{D42A27DB-BD31-4B8C-83A1-F6EECF244321}">
                <p14:modId xmlns:p14="http://schemas.microsoft.com/office/powerpoint/2010/main" val="250051969"/>
              </p:ext>
            </p:extLst>
          </p:nvPr>
        </p:nvGraphicFramePr>
        <p:xfrm>
          <a:off x="756138" y="4897219"/>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199344634"/>
                    </a:ext>
                  </a:extLst>
                </a:gridCol>
                <a:gridCol w="1219200">
                  <a:extLst>
                    <a:ext uri="{9D8B030D-6E8A-4147-A177-3AD203B41FA5}">
                      <a16:colId xmlns:a16="http://schemas.microsoft.com/office/drawing/2014/main" val="50347867"/>
                    </a:ext>
                  </a:extLst>
                </a:gridCol>
                <a:gridCol w="1219200">
                  <a:extLst>
                    <a:ext uri="{9D8B030D-6E8A-4147-A177-3AD203B41FA5}">
                      <a16:colId xmlns:a16="http://schemas.microsoft.com/office/drawing/2014/main" val="1731341650"/>
                    </a:ext>
                  </a:extLst>
                </a:gridCol>
                <a:gridCol w="1219200">
                  <a:extLst>
                    <a:ext uri="{9D8B030D-6E8A-4147-A177-3AD203B41FA5}">
                      <a16:colId xmlns:a16="http://schemas.microsoft.com/office/drawing/2014/main" val="2996500416"/>
                    </a:ext>
                  </a:extLst>
                </a:gridCol>
                <a:gridCol w="1219200">
                  <a:extLst>
                    <a:ext uri="{9D8B030D-6E8A-4147-A177-3AD203B41FA5}">
                      <a16:colId xmlns:a16="http://schemas.microsoft.com/office/drawing/2014/main" val="2885133389"/>
                    </a:ext>
                  </a:extLst>
                </a:gridCol>
              </a:tblGrid>
              <a:tr h="370840">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infinity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3853968"/>
                  </a:ext>
                </a:extLst>
              </a:tr>
            </a:tbl>
          </a:graphicData>
        </a:graphic>
      </p:graphicFrame>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0B641B86-FB04-4726-BBA3-100C6D95CB45}"/>
                  </a:ext>
                </a:extLst>
              </p14:cNvPr>
              <p14:cNvContentPartPr/>
              <p14:nvPr/>
            </p14:nvContentPartPr>
            <p14:xfrm>
              <a:off x="1917720" y="2082960"/>
              <a:ext cx="4737600" cy="3321360"/>
            </p14:xfrm>
          </p:contentPart>
        </mc:Choice>
        <mc:Fallback>
          <p:pic>
            <p:nvPicPr>
              <p:cNvPr id="3" name="墨迹 2">
                <a:extLst>
                  <a:ext uri="{FF2B5EF4-FFF2-40B4-BE49-F238E27FC236}">
                    <a16:creationId xmlns:a16="http://schemas.microsoft.com/office/drawing/2014/main" id="{0B641B86-FB04-4726-BBA3-100C6D95CB45}"/>
                  </a:ext>
                </a:extLst>
              </p:cNvPr>
              <p:cNvPicPr/>
              <p:nvPr/>
            </p:nvPicPr>
            <p:blipFill>
              <a:blip r:embed="rId6"/>
              <a:stretch>
                <a:fillRect/>
              </a:stretch>
            </p:blipFill>
            <p:spPr>
              <a:xfrm>
                <a:off x="1908360" y="2073600"/>
                <a:ext cx="4756320" cy="3340080"/>
              </a:xfrm>
              <a:prstGeom prst="rect">
                <a:avLst/>
              </a:prstGeom>
            </p:spPr>
          </p:pic>
        </mc:Fallback>
      </mc:AlternateContent>
    </p:spTree>
    <p:extLst>
      <p:ext uri="{BB962C8B-B14F-4D97-AF65-F5344CB8AC3E}">
        <p14:creationId xmlns:p14="http://schemas.microsoft.com/office/powerpoint/2010/main" val="139635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 altLang="zh-CN" sz="1800" b="0" dirty="0">
                <a:solidFill>
                  <a:schemeClr val="tx1">
                    <a:lumMod val="75000"/>
                  </a:schemeClr>
                </a:solidFill>
                <a:latin typeface="微软雅黑" panose="020B0503020204020204" pitchFamily="34" charset="-122"/>
                <a:ea typeface="微软雅黑" panose="020B0503020204020204" pitchFamily="34" charset="-122"/>
              </a:rPr>
              <a:t>Dijkstra</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22</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graphicFrame>
        <p:nvGraphicFramePr>
          <p:cNvPr id="5" name="表格 4">
            <a:extLst>
              <a:ext uri="{FF2B5EF4-FFF2-40B4-BE49-F238E27FC236}">
                <a16:creationId xmlns:a16="http://schemas.microsoft.com/office/drawing/2014/main" id="{5ACF275B-8AA6-4EBA-BF1E-559A4F66DF42}"/>
              </a:ext>
            </a:extLst>
          </p:cNvPr>
          <p:cNvGraphicFramePr>
            <a:graphicFrameLocks noGrp="1"/>
          </p:cNvGraphicFramePr>
          <p:nvPr>
            <p:extLst>
              <p:ext uri="{D42A27DB-BD31-4B8C-83A1-F6EECF244321}">
                <p14:modId xmlns:p14="http://schemas.microsoft.com/office/powerpoint/2010/main" val="2927438617"/>
              </p:ext>
            </p:extLst>
          </p:nvPr>
        </p:nvGraphicFramePr>
        <p:xfrm>
          <a:off x="739506" y="4891455"/>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199344634"/>
                    </a:ext>
                  </a:extLst>
                </a:gridCol>
                <a:gridCol w="1219200">
                  <a:extLst>
                    <a:ext uri="{9D8B030D-6E8A-4147-A177-3AD203B41FA5}">
                      <a16:colId xmlns:a16="http://schemas.microsoft.com/office/drawing/2014/main" val="50347867"/>
                    </a:ext>
                  </a:extLst>
                </a:gridCol>
                <a:gridCol w="1219200">
                  <a:extLst>
                    <a:ext uri="{9D8B030D-6E8A-4147-A177-3AD203B41FA5}">
                      <a16:colId xmlns:a16="http://schemas.microsoft.com/office/drawing/2014/main" val="1731341650"/>
                    </a:ext>
                  </a:extLst>
                </a:gridCol>
                <a:gridCol w="1219200">
                  <a:extLst>
                    <a:ext uri="{9D8B030D-6E8A-4147-A177-3AD203B41FA5}">
                      <a16:colId xmlns:a16="http://schemas.microsoft.com/office/drawing/2014/main" val="2996500416"/>
                    </a:ext>
                  </a:extLst>
                </a:gridCol>
                <a:gridCol w="1219200">
                  <a:extLst>
                    <a:ext uri="{9D8B030D-6E8A-4147-A177-3AD203B41FA5}">
                      <a16:colId xmlns:a16="http://schemas.microsoft.com/office/drawing/2014/main" val="2885133389"/>
                    </a:ext>
                  </a:extLst>
                </a:gridCol>
              </a:tblGrid>
              <a:tr h="370840">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infinity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3853968"/>
                  </a:ext>
                </a:extLst>
              </a:tr>
            </a:tbl>
          </a:graphicData>
        </a:graphic>
      </p:graphicFrame>
      <p:pic>
        <p:nvPicPr>
          <p:cNvPr id="6" name="图片 5">
            <a:extLst>
              <a:ext uri="{FF2B5EF4-FFF2-40B4-BE49-F238E27FC236}">
                <a16:creationId xmlns:a16="http://schemas.microsoft.com/office/drawing/2014/main" id="{14A49639-66E2-4C00-B259-23E6DBFD4707}"/>
              </a:ext>
            </a:extLst>
          </p:cNvPr>
          <p:cNvPicPr>
            <a:picLocks noChangeAspect="1"/>
          </p:cNvPicPr>
          <p:nvPr/>
        </p:nvPicPr>
        <p:blipFill>
          <a:blip r:embed="rId4"/>
          <a:stretch>
            <a:fillRect/>
          </a:stretch>
        </p:blipFill>
        <p:spPr>
          <a:xfrm>
            <a:off x="739506" y="1404327"/>
            <a:ext cx="7137400" cy="3111500"/>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9763DF5A-0D1A-4254-A485-BEC5739F0A18}"/>
                  </a:ext>
                </a:extLst>
              </p14:cNvPr>
              <p14:cNvContentPartPr/>
              <p14:nvPr/>
            </p14:nvContentPartPr>
            <p14:xfrm>
              <a:off x="1936800" y="863640"/>
              <a:ext cx="5131080" cy="4368960"/>
            </p14:xfrm>
          </p:contentPart>
        </mc:Choice>
        <mc:Fallback>
          <p:pic>
            <p:nvPicPr>
              <p:cNvPr id="3" name="墨迹 2">
                <a:extLst>
                  <a:ext uri="{FF2B5EF4-FFF2-40B4-BE49-F238E27FC236}">
                    <a16:creationId xmlns:a16="http://schemas.microsoft.com/office/drawing/2014/main" id="{9763DF5A-0D1A-4254-A485-BEC5739F0A18}"/>
                  </a:ext>
                </a:extLst>
              </p:cNvPr>
              <p:cNvPicPr/>
              <p:nvPr/>
            </p:nvPicPr>
            <p:blipFill>
              <a:blip r:embed="rId6"/>
              <a:stretch>
                <a:fillRect/>
              </a:stretch>
            </p:blipFill>
            <p:spPr>
              <a:xfrm>
                <a:off x="1927440" y="854280"/>
                <a:ext cx="5149800" cy="4387680"/>
              </a:xfrm>
              <a:prstGeom prst="rect">
                <a:avLst/>
              </a:prstGeom>
            </p:spPr>
          </p:pic>
        </mc:Fallback>
      </mc:AlternateContent>
    </p:spTree>
    <p:extLst>
      <p:ext uri="{BB962C8B-B14F-4D97-AF65-F5344CB8AC3E}">
        <p14:creationId xmlns:p14="http://schemas.microsoft.com/office/powerpoint/2010/main" val="271040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 altLang="zh-CN" sz="1800" b="0" dirty="0">
                <a:solidFill>
                  <a:schemeClr val="tx1">
                    <a:lumMod val="75000"/>
                  </a:schemeClr>
                </a:solidFill>
                <a:latin typeface="微软雅黑" panose="020B0503020204020204" pitchFamily="34" charset="-122"/>
                <a:ea typeface="微软雅黑" panose="020B0503020204020204" pitchFamily="34" charset="-122"/>
              </a:rPr>
              <a:t>Dijkstra</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23</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graphicFrame>
        <p:nvGraphicFramePr>
          <p:cNvPr id="5" name="表格 4">
            <a:extLst>
              <a:ext uri="{FF2B5EF4-FFF2-40B4-BE49-F238E27FC236}">
                <a16:creationId xmlns:a16="http://schemas.microsoft.com/office/drawing/2014/main" id="{251375B4-31E8-4BD4-BCD8-26B4B5A0527A}"/>
              </a:ext>
            </a:extLst>
          </p:cNvPr>
          <p:cNvGraphicFramePr>
            <a:graphicFrameLocks noGrp="1"/>
          </p:cNvGraphicFramePr>
          <p:nvPr>
            <p:extLst>
              <p:ext uri="{D42A27DB-BD31-4B8C-83A1-F6EECF244321}">
                <p14:modId xmlns:p14="http://schemas.microsoft.com/office/powerpoint/2010/main" val="1959772225"/>
              </p:ext>
            </p:extLst>
          </p:nvPr>
        </p:nvGraphicFramePr>
        <p:xfrm>
          <a:off x="797169" y="4707842"/>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199344634"/>
                    </a:ext>
                  </a:extLst>
                </a:gridCol>
                <a:gridCol w="1219200">
                  <a:extLst>
                    <a:ext uri="{9D8B030D-6E8A-4147-A177-3AD203B41FA5}">
                      <a16:colId xmlns:a16="http://schemas.microsoft.com/office/drawing/2014/main" val="50347867"/>
                    </a:ext>
                  </a:extLst>
                </a:gridCol>
                <a:gridCol w="1219200">
                  <a:extLst>
                    <a:ext uri="{9D8B030D-6E8A-4147-A177-3AD203B41FA5}">
                      <a16:colId xmlns:a16="http://schemas.microsoft.com/office/drawing/2014/main" val="1731341650"/>
                    </a:ext>
                  </a:extLst>
                </a:gridCol>
                <a:gridCol w="1219200">
                  <a:extLst>
                    <a:ext uri="{9D8B030D-6E8A-4147-A177-3AD203B41FA5}">
                      <a16:colId xmlns:a16="http://schemas.microsoft.com/office/drawing/2014/main" val="2996500416"/>
                    </a:ext>
                  </a:extLst>
                </a:gridCol>
                <a:gridCol w="1219200">
                  <a:extLst>
                    <a:ext uri="{9D8B030D-6E8A-4147-A177-3AD203B41FA5}">
                      <a16:colId xmlns:a16="http://schemas.microsoft.com/office/drawing/2014/main" val="2885133389"/>
                    </a:ext>
                  </a:extLst>
                </a:gridCol>
              </a:tblGrid>
              <a:tr h="370840">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infinity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3853968"/>
                  </a:ext>
                </a:extLst>
              </a:tr>
            </a:tbl>
          </a:graphicData>
        </a:graphic>
      </p:graphicFrame>
      <p:pic>
        <p:nvPicPr>
          <p:cNvPr id="6" name="图片 5">
            <a:extLst>
              <a:ext uri="{FF2B5EF4-FFF2-40B4-BE49-F238E27FC236}">
                <a16:creationId xmlns:a16="http://schemas.microsoft.com/office/drawing/2014/main" id="{2FB59211-B76D-4F3B-AC0F-BF6AA62E678F}"/>
              </a:ext>
            </a:extLst>
          </p:cNvPr>
          <p:cNvPicPr>
            <a:picLocks noChangeAspect="1"/>
          </p:cNvPicPr>
          <p:nvPr/>
        </p:nvPicPr>
        <p:blipFill>
          <a:blip r:embed="rId4"/>
          <a:stretch>
            <a:fillRect/>
          </a:stretch>
        </p:blipFill>
        <p:spPr>
          <a:xfrm>
            <a:off x="254000" y="1356946"/>
            <a:ext cx="7366000" cy="3124200"/>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89D2FA8A-FED2-4E2C-B169-8FF20CCECBAE}"/>
                  </a:ext>
                </a:extLst>
              </p14:cNvPr>
              <p14:cNvContentPartPr/>
              <p14:nvPr/>
            </p14:nvContentPartPr>
            <p14:xfrm>
              <a:off x="1638360" y="2025720"/>
              <a:ext cx="3892680" cy="3080160"/>
            </p14:xfrm>
          </p:contentPart>
        </mc:Choice>
        <mc:Fallback>
          <p:pic>
            <p:nvPicPr>
              <p:cNvPr id="3" name="墨迹 2">
                <a:extLst>
                  <a:ext uri="{FF2B5EF4-FFF2-40B4-BE49-F238E27FC236}">
                    <a16:creationId xmlns:a16="http://schemas.microsoft.com/office/drawing/2014/main" id="{89D2FA8A-FED2-4E2C-B169-8FF20CCECBAE}"/>
                  </a:ext>
                </a:extLst>
              </p:cNvPr>
              <p:cNvPicPr/>
              <p:nvPr/>
            </p:nvPicPr>
            <p:blipFill>
              <a:blip r:embed="rId6"/>
              <a:stretch>
                <a:fillRect/>
              </a:stretch>
            </p:blipFill>
            <p:spPr>
              <a:xfrm>
                <a:off x="1629000" y="2016360"/>
                <a:ext cx="3911400" cy="3098880"/>
              </a:xfrm>
              <a:prstGeom prst="rect">
                <a:avLst/>
              </a:prstGeom>
            </p:spPr>
          </p:pic>
        </mc:Fallback>
      </mc:AlternateContent>
    </p:spTree>
    <p:extLst>
      <p:ext uri="{BB962C8B-B14F-4D97-AF65-F5344CB8AC3E}">
        <p14:creationId xmlns:p14="http://schemas.microsoft.com/office/powerpoint/2010/main" val="2976723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 altLang="zh-CN" sz="1800" b="0" dirty="0">
                <a:solidFill>
                  <a:schemeClr val="tx1">
                    <a:lumMod val="75000"/>
                  </a:schemeClr>
                </a:solidFill>
                <a:latin typeface="微软雅黑" panose="020B0503020204020204" pitchFamily="34" charset="-122"/>
                <a:ea typeface="微软雅黑" panose="020B0503020204020204" pitchFamily="34" charset="-122"/>
              </a:rPr>
              <a:t>Dijkstra</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24</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graphicFrame>
        <p:nvGraphicFramePr>
          <p:cNvPr id="5" name="表格 4">
            <a:extLst>
              <a:ext uri="{FF2B5EF4-FFF2-40B4-BE49-F238E27FC236}">
                <a16:creationId xmlns:a16="http://schemas.microsoft.com/office/drawing/2014/main" id="{19445F66-A0F7-41C1-AC2A-5783FD9CDE9C}"/>
              </a:ext>
            </a:extLst>
          </p:cNvPr>
          <p:cNvGraphicFramePr>
            <a:graphicFrameLocks noGrp="1"/>
          </p:cNvGraphicFramePr>
          <p:nvPr>
            <p:extLst>
              <p:ext uri="{D42A27DB-BD31-4B8C-83A1-F6EECF244321}">
                <p14:modId xmlns:p14="http://schemas.microsoft.com/office/powerpoint/2010/main" val="799549055"/>
              </p:ext>
            </p:extLst>
          </p:nvPr>
        </p:nvGraphicFramePr>
        <p:xfrm>
          <a:off x="785446" y="4785947"/>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199344634"/>
                    </a:ext>
                  </a:extLst>
                </a:gridCol>
                <a:gridCol w="1219200">
                  <a:extLst>
                    <a:ext uri="{9D8B030D-6E8A-4147-A177-3AD203B41FA5}">
                      <a16:colId xmlns:a16="http://schemas.microsoft.com/office/drawing/2014/main" val="50347867"/>
                    </a:ext>
                  </a:extLst>
                </a:gridCol>
                <a:gridCol w="1219200">
                  <a:extLst>
                    <a:ext uri="{9D8B030D-6E8A-4147-A177-3AD203B41FA5}">
                      <a16:colId xmlns:a16="http://schemas.microsoft.com/office/drawing/2014/main" val="1731341650"/>
                    </a:ext>
                  </a:extLst>
                </a:gridCol>
                <a:gridCol w="1219200">
                  <a:extLst>
                    <a:ext uri="{9D8B030D-6E8A-4147-A177-3AD203B41FA5}">
                      <a16:colId xmlns:a16="http://schemas.microsoft.com/office/drawing/2014/main" val="2996500416"/>
                    </a:ext>
                  </a:extLst>
                </a:gridCol>
                <a:gridCol w="1219200">
                  <a:extLst>
                    <a:ext uri="{9D8B030D-6E8A-4147-A177-3AD203B41FA5}">
                      <a16:colId xmlns:a16="http://schemas.microsoft.com/office/drawing/2014/main" val="2885133389"/>
                    </a:ext>
                  </a:extLst>
                </a:gridCol>
              </a:tblGrid>
              <a:tr h="370840">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infinity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3853968"/>
                  </a:ext>
                </a:extLst>
              </a:tr>
            </a:tbl>
          </a:graphicData>
        </a:graphic>
      </p:graphicFrame>
      <p:pic>
        <p:nvPicPr>
          <p:cNvPr id="6" name="图片 5">
            <a:extLst>
              <a:ext uri="{FF2B5EF4-FFF2-40B4-BE49-F238E27FC236}">
                <a16:creationId xmlns:a16="http://schemas.microsoft.com/office/drawing/2014/main" id="{16DB4607-F081-4904-8B94-3AF8FD9025C6}"/>
              </a:ext>
            </a:extLst>
          </p:cNvPr>
          <p:cNvPicPr>
            <a:picLocks noChangeAspect="1"/>
          </p:cNvPicPr>
          <p:nvPr/>
        </p:nvPicPr>
        <p:blipFill>
          <a:blip r:embed="rId4"/>
          <a:stretch>
            <a:fillRect/>
          </a:stretch>
        </p:blipFill>
        <p:spPr>
          <a:xfrm>
            <a:off x="571500" y="1294423"/>
            <a:ext cx="7048500" cy="3225800"/>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86AC5DBD-50E1-48D5-8F0B-CAF8F6EFE55B}"/>
                  </a:ext>
                </a:extLst>
              </p14:cNvPr>
              <p14:cNvContentPartPr/>
              <p14:nvPr/>
            </p14:nvContentPartPr>
            <p14:xfrm>
              <a:off x="5721480" y="4768920"/>
              <a:ext cx="1035360" cy="571680"/>
            </p14:xfrm>
          </p:contentPart>
        </mc:Choice>
        <mc:Fallback>
          <p:pic>
            <p:nvPicPr>
              <p:cNvPr id="3" name="墨迹 2">
                <a:extLst>
                  <a:ext uri="{FF2B5EF4-FFF2-40B4-BE49-F238E27FC236}">
                    <a16:creationId xmlns:a16="http://schemas.microsoft.com/office/drawing/2014/main" id="{86AC5DBD-50E1-48D5-8F0B-CAF8F6EFE55B}"/>
                  </a:ext>
                </a:extLst>
              </p:cNvPr>
              <p:cNvPicPr/>
              <p:nvPr/>
            </p:nvPicPr>
            <p:blipFill>
              <a:blip r:embed="rId6"/>
              <a:stretch>
                <a:fillRect/>
              </a:stretch>
            </p:blipFill>
            <p:spPr>
              <a:xfrm>
                <a:off x="5712120" y="4759560"/>
                <a:ext cx="1054080" cy="590400"/>
              </a:xfrm>
              <a:prstGeom prst="rect">
                <a:avLst/>
              </a:prstGeom>
            </p:spPr>
          </p:pic>
        </mc:Fallback>
      </mc:AlternateContent>
    </p:spTree>
    <p:extLst>
      <p:ext uri="{BB962C8B-B14F-4D97-AF65-F5344CB8AC3E}">
        <p14:creationId xmlns:p14="http://schemas.microsoft.com/office/powerpoint/2010/main" val="693780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 altLang="zh-CN" sz="1800" b="0" dirty="0">
                <a:solidFill>
                  <a:schemeClr val="tx1">
                    <a:lumMod val="75000"/>
                  </a:schemeClr>
                </a:solidFill>
                <a:latin typeface="微软雅黑" panose="020B0503020204020204" pitchFamily="34" charset="-122"/>
                <a:ea typeface="微软雅黑" panose="020B0503020204020204" pitchFamily="34" charset="-122"/>
              </a:rPr>
              <a:t>Dijkstra</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25</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graphicFrame>
        <p:nvGraphicFramePr>
          <p:cNvPr id="5" name="表格 4">
            <a:extLst>
              <a:ext uri="{FF2B5EF4-FFF2-40B4-BE49-F238E27FC236}">
                <a16:creationId xmlns:a16="http://schemas.microsoft.com/office/drawing/2014/main" id="{A21D82E8-05DD-4B7E-B950-6C62BF35ADC8}"/>
              </a:ext>
            </a:extLst>
          </p:cNvPr>
          <p:cNvGraphicFramePr>
            <a:graphicFrameLocks noGrp="1"/>
          </p:cNvGraphicFramePr>
          <p:nvPr>
            <p:extLst>
              <p:ext uri="{D42A27DB-BD31-4B8C-83A1-F6EECF244321}">
                <p14:modId xmlns:p14="http://schemas.microsoft.com/office/powerpoint/2010/main" val="1958090531"/>
              </p:ext>
            </p:extLst>
          </p:nvPr>
        </p:nvGraphicFramePr>
        <p:xfrm>
          <a:off x="610552" y="4813349"/>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199344634"/>
                    </a:ext>
                  </a:extLst>
                </a:gridCol>
                <a:gridCol w="1219200">
                  <a:extLst>
                    <a:ext uri="{9D8B030D-6E8A-4147-A177-3AD203B41FA5}">
                      <a16:colId xmlns:a16="http://schemas.microsoft.com/office/drawing/2014/main" val="50347867"/>
                    </a:ext>
                  </a:extLst>
                </a:gridCol>
                <a:gridCol w="1219200">
                  <a:extLst>
                    <a:ext uri="{9D8B030D-6E8A-4147-A177-3AD203B41FA5}">
                      <a16:colId xmlns:a16="http://schemas.microsoft.com/office/drawing/2014/main" val="1731341650"/>
                    </a:ext>
                  </a:extLst>
                </a:gridCol>
                <a:gridCol w="1219200">
                  <a:extLst>
                    <a:ext uri="{9D8B030D-6E8A-4147-A177-3AD203B41FA5}">
                      <a16:colId xmlns:a16="http://schemas.microsoft.com/office/drawing/2014/main" val="2996500416"/>
                    </a:ext>
                  </a:extLst>
                </a:gridCol>
                <a:gridCol w="1219200">
                  <a:extLst>
                    <a:ext uri="{9D8B030D-6E8A-4147-A177-3AD203B41FA5}">
                      <a16:colId xmlns:a16="http://schemas.microsoft.com/office/drawing/2014/main" val="2885133389"/>
                    </a:ext>
                  </a:extLst>
                </a:gridCol>
              </a:tblGrid>
              <a:tr h="370840">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3853968"/>
                  </a:ext>
                </a:extLst>
              </a:tr>
            </a:tbl>
          </a:graphicData>
        </a:graphic>
      </p:graphicFrame>
      <p:pic>
        <p:nvPicPr>
          <p:cNvPr id="6" name="图片 5">
            <a:extLst>
              <a:ext uri="{FF2B5EF4-FFF2-40B4-BE49-F238E27FC236}">
                <a16:creationId xmlns:a16="http://schemas.microsoft.com/office/drawing/2014/main" id="{3F5B0280-56F5-4814-AE09-37E029CFB050}"/>
              </a:ext>
            </a:extLst>
          </p:cNvPr>
          <p:cNvPicPr>
            <a:picLocks noChangeAspect="1"/>
          </p:cNvPicPr>
          <p:nvPr/>
        </p:nvPicPr>
        <p:blipFill>
          <a:blip r:embed="rId4"/>
          <a:stretch>
            <a:fillRect/>
          </a:stretch>
        </p:blipFill>
        <p:spPr>
          <a:xfrm>
            <a:off x="428845" y="1136161"/>
            <a:ext cx="7251700" cy="3378200"/>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9CADA56A-D6C3-4955-BFB6-EFF038110510}"/>
                  </a:ext>
                </a:extLst>
              </p14:cNvPr>
              <p14:cNvContentPartPr/>
              <p14:nvPr/>
            </p14:nvContentPartPr>
            <p14:xfrm>
              <a:off x="241200" y="2178000"/>
              <a:ext cx="7055280" cy="3677040"/>
            </p14:xfrm>
          </p:contentPart>
        </mc:Choice>
        <mc:Fallback>
          <p:pic>
            <p:nvPicPr>
              <p:cNvPr id="3" name="墨迹 2">
                <a:extLst>
                  <a:ext uri="{FF2B5EF4-FFF2-40B4-BE49-F238E27FC236}">
                    <a16:creationId xmlns:a16="http://schemas.microsoft.com/office/drawing/2014/main" id="{9CADA56A-D6C3-4955-BFB6-EFF038110510}"/>
                  </a:ext>
                </a:extLst>
              </p:cNvPr>
              <p:cNvPicPr/>
              <p:nvPr/>
            </p:nvPicPr>
            <p:blipFill>
              <a:blip r:embed="rId6"/>
              <a:stretch>
                <a:fillRect/>
              </a:stretch>
            </p:blipFill>
            <p:spPr>
              <a:xfrm>
                <a:off x="231840" y="2168640"/>
                <a:ext cx="7074000" cy="3695760"/>
              </a:xfrm>
              <a:prstGeom prst="rect">
                <a:avLst/>
              </a:prstGeom>
            </p:spPr>
          </p:pic>
        </mc:Fallback>
      </mc:AlternateContent>
    </p:spTree>
    <p:extLst>
      <p:ext uri="{BB962C8B-B14F-4D97-AF65-F5344CB8AC3E}">
        <p14:creationId xmlns:p14="http://schemas.microsoft.com/office/powerpoint/2010/main" val="2829916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718" y="0"/>
            <a:ext cx="10850563" cy="1028699"/>
          </a:xfrm>
        </p:spPr>
        <p:txBody>
          <a:bodyPr>
            <a:normAutofit/>
          </a:bodyPr>
          <a:lstStyle/>
          <a:p>
            <a:pPr algn="l"/>
            <a:r>
              <a:rPr lang="en-US" altLang="zh-CN" sz="1800" b="0" dirty="0">
                <a:solidFill>
                  <a:schemeClr val="tx1">
                    <a:lumMod val="75000"/>
                  </a:schemeClr>
                </a:solidFill>
                <a:latin typeface="微软雅黑" panose="020B0503020204020204" pitchFamily="34" charset="-122"/>
                <a:ea typeface="微软雅黑" panose="020B0503020204020204" pitchFamily="34" charset="-122"/>
              </a:rPr>
              <a:t>Floyd</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26</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10" name="文本框 9">
            <a:extLst>
              <a:ext uri="{FF2B5EF4-FFF2-40B4-BE49-F238E27FC236}">
                <a16:creationId xmlns:a16="http://schemas.microsoft.com/office/drawing/2014/main" id="{C958AF33-6F42-4C4E-8CA6-B89F761BF45A}"/>
              </a:ext>
            </a:extLst>
          </p:cNvPr>
          <p:cNvSpPr txBox="1"/>
          <p:nvPr/>
        </p:nvSpPr>
        <p:spPr>
          <a:xfrm>
            <a:off x="670718" y="1371600"/>
            <a:ext cx="10790397" cy="1200329"/>
          </a:xfrm>
          <a:prstGeom prst="rect">
            <a:avLst/>
          </a:prstGeom>
          <a:noFill/>
        </p:spPr>
        <p:txBody>
          <a:bodyPr wrap="square" rtlCol="0">
            <a:spAutoFit/>
          </a:bodyPr>
          <a:lstStyle/>
          <a:p>
            <a:r>
              <a:rPr lang="en-US" altLang="zh-CN" dirty="0"/>
              <a:t>Floyd</a:t>
            </a:r>
            <a:r>
              <a:rPr lang="zh-CN" altLang="en-US" dirty="0"/>
              <a:t>算法也是一种最短路径算法</a:t>
            </a:r>
            <a:endParaRPr lang="en-US" altLang="zh-CN" dirty="0"/>
          </a:p>
          <a:p>
            <a:endParaRPr lang="en-US" altLang="zh-CN" dirty="0"/>
          </a:p>
          <a:p>
            <a:r>
              <a:rPr lang="zh-CN" altLang="en-US" dirty="0"/>
              <a:t>首先，根据节点的边的权重，初始化一个矩阵，用于记录初始情况下的最短路径，然后再分别计算允许通过其它节点时的最短路径，直到遍历完所有的情况</a:t>
            </a:r>
          </a:p>
        </p:txBody>
      </p:sp>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0588EF4E-3C9C-4CB7-B042-6C54019B78BE}"/>
                  </a:ext>
                </a:extLst>
              </p14:cNvPr>
              <p14:cNvContentPartPr/>
              <p14:nvPr/>
            </p14:nvContentPartPr>
            <p14:xfrm>
              <a:off x="2349360" y="1670040"/>
              <a:ext cx="6464880" cy="1822680"/>
            </p14:xfrm>
          </p:contentPart>
        </mc:Choice>
        <mc:Fallback>
          <p:pic>
            <p:nvPicPr>
              <p:cNvPr id="3" name="墨迹 2">
                <a:extLst>
                  <a:ext uri="{FF2B5EF4-FFF2-40B4-BE49-F238E27FC236}">
                    <a16:creationId xmlns:a16="http://schemas.microsoft.com/office/drawing/2014/main" id="{0588EF4E-3C9C-4CB7-B042-6C54019B78BE}"/>
                  </a:ext>
                </a:extLst>
              </p:cNvPr>
              <p:cNvPicPr/>
              <p:nvPr/>
            </p:nvPicPr>
            <p:blipFill>
              <a:blip r:embed="rId5"/>
              <a:stretch>
                <a:fillRect/>
              </a:stretch>
            </p:blipFill>
            <p:spPr>
              <a:xfrm>
                <a:off x="2340000" y="1660680"/>
                <a:ext cx="6483600" cy="1841400"/>
              </a:xfrm>
              <a:prstGeom prst="rect">
                <a:avLst/>
              </a:prstGeom>
            </p:spPr>
          </p:pic>
        </mc:Fallback>
      </mc:AlternateContent>
    </p:spTree>
    <p:extLst>
      <p:ext uri="{BB962C8B-B14F-4D97-AF65-F5344CB8AC3E}">
        <p14:creationId xmlns:p14="http://schemas.microsoft.com/office/powerpoint/2010/main" val="2830796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solidFill>
                  <a:schemeClr val="tx1">
                    <a:lumMod val="75000"/>
                  </a:schemeClr>
                </a:solidFill>
                <a:latin typeface="微软雅黑" panose="020B0503020204020204" pitchFamily="34" charset="-122"/>
                <a:ea typeface="微软雅黑" panose="020B0503020204020204" pitchFamily="34" charset="-122"/>
              </a:rPr>
              <a:t>Floyd</a:t>
            </a:r>
            <a:endParaRPr lang="en" altLang="zh-CN" sz="1800" b="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27</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5" name="图片 4">
            <a:extLst>
              <a:ext uri="{FF2B5EF4-FFF2-40B4-BE49-F238E27FC236}">
                <a16:creationId xmlns:a16="http://schemas.microsoft.com/office/drawing/2014/main" id="{8E4EE366-9E05-4847-BCC7-105F0998B998}"/>
              </a:ext>
            </a:extLst>
          </p:cNvPr>
          <p:cNvPicPr>
            <a:picLocks noChangeAspect="1"/>
          </p:cNvPicPr>
          <p:nvPr/>
        </p:nvPicPr>
        <p:blipFill>
          <a:blip r:embed="rId4"/>
          <a:stretch>
            <a:fillRect/>
          </a:stretch>
        </p:blipFill>
        <p:spPr>
          <a:xfrm>
            <a:off x="865956" y="1552396"/>
            <a:ext cx="3886200" cy="2876550"/>
          </a:xfrm>
          <a:prstGeom prst="rect">
            <a:avLst/>
          </a:prstGeom>
        </p:spPr>
      </p:pic>
      <p:pic>
        <p:nvPicPr>
          <p:cNvPr id="6" name="图片 5">
            <a:extLst>
              <a:ext uri="{FF2B5EF4-FFF2-40B4-BE49-F238E27FC236}">
                <a16:creationId xmlns:a16="http://schemas.microsoft.com/office/drawing/2014/main" id="{4AAE7A8D-4669-4BBC-82F6-FEA43EE264B7}"/>
              </a:ext>
            </a:extLst>
          </p:cNvPr>
          <p:cNvPicPr>
            <a:picLocks noChangeAspect="1"/>
          </p:cNvPicPr>
          <p:nvPr/>
        </p:nvPicPr>
        <p:blipFill>
          <a:blip r:embed="rId5"/>
          <a:stretch>
            <a:fillRect/>
          </a:stretch>
        </p:blipFill>
        <p:spPr>
          <a:xfrm>
            <a:off x="5514974" y="1719084"/>
            <a:ext cx="3095625" cy="2543175"/>
          </a:xfrm>
          <a:prstGeom prst="rect">
            <a:avLst/>
          </a:prstGeom>
        </p:spPr>
      </p:pic>
      <p:sp>
        <p:nvSpPr>
          <p:cNvPr id="3" name="文本框 2">
            <a:extLst>
              <a:ext uri="{FF2B5EF4-FFF2-40B4-BE49-F238E27FC236}">
                <a16:creationId xmlns:a16="http://schemas.microsoft.com/office/drawing/2014/main" id="{1E2D3C14-4206-47C3-A672-EC40B9615DD0}"/>
              </a:ext>
            </a:extLst>
          </p:cNvPr>
          <p:cNvSpPr txBox="1"/>
          <p:nvPr/>
        </p:nvSpPr>
        <p:spPr>
          <a:xfrm>
            <a:off x="1060938" y="4718538"/>
            <a:ext cx="3417277" cy="369332"/>
          </a:xfrm>
          <a:prstGeom prst="rect">
            <a:avLst/>
          </a:prstGeom>
          <a:noFill/>
        </p:spPr>
        <p:txBody>
          <a:bodyPr wrap="square" rtlCol="0">
            <a:spAutoFit/>
          </a:bodyPr>
          <a:lstStyle/>
          <a:p>
            <a:r>
              <a:rPr lang="zh-CN" altLang="en-US" dirty="0"/>
              <a:t>初始状态</a:t>
            </a:r>
          </a:p>
        </p:txBody>
      </p:sp>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A71C4413-2407-456F-9BFD-BB3A3CF9D0E5}"/>
                  </a:ext>
                </a:extLst>
              </p14:cNvPr>
              <p14:cNvContentPartPr/>
              <p14:nvPr/>
            </p14:nvContentPartPr>
            <p14:xfrm>
              <a:off x="1022400" y="2038320"/>
              <a:ext cx="6547320" cy="1930680"/>
            </p14:xfrm>
          </p:contentPart>
        </mc:Choice>
        <mc:Fallback>
          <p:pic>
            <p:nvPicPr>
              <p:cNvPr id="7" name="墨迹 6">
                <a:extLst>
                  <a:ext uri="{FF2B5EF4-FFF2-40B4-BE49-F238E27FC236}">
                    <a16:creationId xmlns:a16="http://schemas.microsoft.com/office/drawing/2014/main" id="{A71C4413-2407-456F-9BFD-BB3A3CF9D0E5}"/>
                  </a:ext>
                </a:extLst>
              </p:cNvPr>
              <p:cNvPicPr/>
              <p:nvPr/>
            </p:nvPicPr>
            <p:blipFill>
              <a:blip r:embed="rId7"/>
              <a:stretch>
                <a:fillRect/>
              </a:stretch>
            </p:blipFill>
            <p:spPr>
              <a:xfrm>
                <a:off x="1013040" y="2028960"/>
                <a:ext cx="6566040" cy="1949400"/>
              </a:xfrm>
              <a:prstGeom prst="rect">
                <a:avLst/>
              </a:prstGeom>
            </p:spPr>
          </p:pic>
        </mc:Fallback>
      </mc:AlternateContent>
    </p:spTree>
    <p:extLst>
      <p:ext uri="{BB962C8B-B14F-4D97-AF65-F5344CB8AC3E}">
        <p14:creationId xmlns:p14="http://schemas.microsoft.com/office/powerpoint/2010/main" val="3481093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solidFill>
                  <a:schemeClr val="tx1">
                    <a:lumMod val="75000"/>
                  </a:schemeClr>
                </a:solidFill>
                <a:latin typeface="微软雅黑" panose="020B0503020204020204" pitchFamily="34" charset="-122"/>
                <a:ea typeface="微软雅黑" panose="020B0503020204020204" pitchFamily="34" charset="-122"/>
              </a:rPr>
              <a:t>Floyd</a:t>
            </a:r>
            <a:endParaRPr lang="en" altLang="zh-CN" sz="1800" b="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28</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5" name="图片 4">
            <a:extLst>
              <a:ext uri="{FF2B5EF4-FFF2-40B4-BE49-F238E27FC236}">
                <a16:creationId xmlns:a16="http://schemas.microsoft.com/office/drawing/2014/main" id="{8E4EE366-9E05-4847-BCC7-105F0998B998}"/>
              </a:ext>
            </a:extLst>
          </p:cNvPr>
          <p:cNvPicPr>
            <a:picLocks noChangeAspect="1"/>
          </p:cNvPicPr>
          <p:nvPr/>
        </p:nvPicPr>
        <p:blipFill>
          <a:blip r:embed="rId4"/>
          <a:stretch>
            <a:fillRect/>
          </a:stretch>
        </p:blipFill>
        <p:spPr>
          <a:xfrm>
            <a:off x="865956" y="1552396"/>
            <a:ext cx="3886200" cy="2876550"/>
          </a:xfrm>
          <a:prstGeom prst="rect">
            <a:avLst/>
          </a:prstGeom>
        </p:spPr>
      </p:pic>
      <p:pic>
        <p:nvPicPr>
          <p:cNvPr id="9" name="图片 8">
            <a:extLst>
              <a:ext uri="{FF2B5EF4-FFF2-40B4-BE49-F238E27FC236}">
                <a16:creationId xmlns:a16="http://schemas.microsoft.com/office/drawing/2014/main" id="{77436C95-B51C-4C37-B1B7-8379D32A22BC}"/>
              </a:ext>
            </a:extLst>
          </p:cNvPr>
          <p:cNvPicPr>
            <a:picLocks noChangeAspect="1"/>
          </p:cNvPicPr>
          <p:nvPr/>
        </p:nvPicPr>
        <p:blipFill>
          <a:blip r:embed="rId5"/>
          <a:stretch>
            <a:fillRect/>
          </a:stretch>
        </p:blipFill>
        <p:spPr>
          <a:xfrm>
            <a:off x="5221532" y="1552396"/>
            <a:ext cx="3038475" cy="2628900"/>
          </a:xfrm>
          <a:prstGeom prst="rect">
            <a:avLst/>
          </a:prstGeom>
        </p:spPr>
      </p:pic>
      <p:sp>
        <p:nvSpPr>
          <p:cNvPr id="11" name="文本框 10">
            <a:extLst>
              <a:ext uri="{FF2B5EF4-FFF2-40B4-BE49-F238E27FC236}">
                <a16:creationId xmlns:a16="http://schemas.microsoft.com/office/drawing/2014/main" id="{F14EC681-FA99-4C0C-84F2-6969FEF98292}"/>
              </a:ext>
            </a:extLst>
          </p:cNvPr>
          <p:cNvSpPr txBox="1"/>
          <p:nvPr/>
        </p:nvSpPr>
        <p:spPr>
          <a:xfrm>
            <a:off x="1060938" y="4718538"/>
            <a:ext cx="3417277" cy="369332"/>
          </a:xfrm>
          <a:prstGeom prst="rect">
            <a:avLst/>
          </a:prstGeom>
          <a:noFill/>
        </p:spPr>
        <p:txBody>
          <a:bodyPr wrap="square" rtlCol="0">
            <a:spAutoFit/>
          </a:bodyPr>
          <a:lstStyle/>
          <a:p>
            <a:r>
              <a:rPr lang="zh-CN" altLang="en-US" dirty="0"/>
              <a:t>允许经过</a:t>
            </a:r>
            <a:r>
              <a:rPr lang="en-US" altLang="zh-CN" dirty="0"/>
              <a:t>1</a:t>
            </a:r>
            <a:r>
              <a:rPr lang="zh-CN" altLang="en-US" dirty="0"/>
              <a:t>节点</a:t>
            </a:r>
          </a:p>
        </p:txBody>
      </p:sp>
      <mc:AlternateContent xmlns:mc="http://schemas.openxmlformats.org/markup-compatibility/2006">
        <mc:Choice xmlns:p14="http://schemas.microsoft.com/office/powerpoint/2010/main" Requires="p14">
          <p:contentPart p14:bwMode="auto" r:id="rId6">
            <p14:nvContentPartPr>
              <p14:cNvPr id="3" name="墨迹 2">
                <a:extLst>
                  <a:ext uri="{FF2B5EF4-FFF2-40B4-BE49-F238E27FC236}">
                    <a16:creationId xmlns:a16="http://schemas.microsoft.com/office/drawing/2014/main" id="{9E79BE3D-1A02-4E68-A80F-E1751CE4339C}"/>
                  </a:ext>
                </a:extLst>
              </p14:cNvPr>
              <p14:cNvContentPartPr/>
              <p14:nvPr/>
            </p14:nvContentPartPr>
            <p14:xfrm>
              <a:off x="1047600" y="1720800"/>
              <a:ext cx="6191640" cy="3410280"/>
            </p14:xfrm>
          </p:contentPart>
        </mc:Choice>
        <mc:Fallback>
          <p:pic>
            <p:nvPicPr>
              <p:cNvPr id="3" name="墨迹 2">
                <a:extLst>
                  <a:ext uri="{FF2B5EF4-FFF2-40B4-BE49-F238E27FC236}">
                    <a16:creationId xmlns:a16="http://schemas.microsoft.com/office/drawing/2014/main" id="{9E79BE3D-1A02-4E68-A80F-E1751CE4339C}"/>
                  </a:ext>
                </a:extLst>
              </p:cNvPr>
              <p:cNvPicPr/>
              <p:nvPr/>
            </p:nvPicPr>
            <p:blipFill>
              <a:blip r:embed="rId7"/>
              <a:stretch>
                <a:fillRect/>
              </a:stretch>
            </p:blipFill>
            <p:spPr>
              <a:xfrm>
                <a:off x="1038240" y="1711440"/>
                <a:ext cx="6210360" cy="3429000"/>
              </a:xfrm>
              <a:prstGeom prst="rect">
                <a:avLst/>
              </a:prstGeom>
            </p:spPr>
          </p:pic>
        </mc:Fallback>
      </mc:AlternateContent>
    </p:spTree>
    <p:extLst>
      <p:ext uri="{BB962C8B-B14F-4D97-AF65-F5344CB8AC3E}">
        <p14:creationId xmlns:p14="http://schemas.microsoft.com/office/powerpoint/2010/main" val="3788585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solidFill>
                  <a:schemeClr val="tx1">
                    <a:lumMod val="75000"/>
                  </a:schemeClr>
                </a:solidFill>
                <a:latin typeface="微软雅黑" panose="020B0503020204020204" pitchFamily="34" charset="-122"/>
                <a:ea typeface="微软雅黑" panose="020B0503020204020204" pitchFamily="34" charset="-122"/>
              </a:rPr>
              <a:t>Floyd</a:t>
            </a:r>
            <a:endParaRPr lang="en" altLang="zh-CN" sz="1800" b="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29</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5" name="图片 4">
            <a:extLst>
              <a:ext uri="{FF2B5EF4-FFF2-40B4-BE49-F238E27FC236}">
                <a16:creationId xmlns:a16="http://schemas.microsoft.com/office/drawing/2014/main" id="{8E4EE366-9E05-4847-BCC7-105F0998B998}"/>
              </a:ext>
            </a:extLst>
          </p:cNvPr>
          <p:cNvPicPr>
            <a:picLocks noChangeAspect="1"/>
          </p:cNvPicPr>
          <p:nvPr/>
        </p:nvPicPr>
        <p:blipFill>
          <a:blip r:embed="rId4"/>
          <a:stretch>
            <a:fillRect/>
          </a:stretch>
        </p:blipFill>
        <p:spPr>
          <a:xfrm>
            <a:off x="865956" y="1552396"/>
            <a:ext cx="3886200" cy="2876550"/>
          </a:xfrm>
          <a:prstGeom prst="rect">
            <a:avLst/>
          </a:prstGeom>
        </p:spPr>
      </p:pic>
      <p:pic>
        <p:nvPicPr>
          <p:cNvPr id="7" name="图片 6">
            <a:extLst>
              <a:ext uri="{FF2B5EF4-FFF2-40B4-BE49-F238E27FC236}">
                <a16:creationId xmlns:a16="http://schemas.microsoft.com/office/drawing/2014/main" id="{D556B34E-00AC-4B5B-B173-C08D6CF5D775}"/>
              </a:ext>
            </a:extLst>
          </p:cNvPr>
          <p:cNvPicPr>
            <a:picLocks noChangeAspect="1"/>
          </p:cNvPicPr>
          <p:nvPr/>
        </p:nvPicPr>
        <p:blipFill>
          <a:blip r:embed="rId5"/>
          <a:stretch>
            <a:fillRect/>
          </a:stretch>
        </p:blipFill>
        <p:spPr>
          <a:xfrm>
            <a:off x="5397377" y="1700033"/>
            <a:ext cx="3038475" cy="2581275"/>
          </a:xfrm>
          <a:prstGeom prst="rect">
            <a:avLst/>
          </a:prstGeom>
        </p:spPr>
      </p:pic>
      <p:sp>
        <p:nvSpPr>
          <p:cNvPr id="9" name="文本框 8">
            <a:extLst>
              <a:ext uri="{FF2B5EF4-FFF2-40B4-BE49-F238E27FC236}">
                <a16:creationId xmlns:a16="http://schemas.microsoft.com/office/drawing/2014/main" id="{AA33A191-46E9-4488-A96B-FB1156CC3F34}"/>
              </a:ext>
            </a:extLst>
          </p:cNvPr>
          <p:cNvSpPr txBox="1"/>
          <p:nvPr/>
        </p:nvSpPr>
        <p:spPr>
          <a:xfrm>
            <a:off x="1060938" y="4718538"/>
            <a:ext cx="3417277" cy="369332"/>
          </a:xfrm>
          <a:prstGeom prst="rect">
            <a:avLst/>
          </a:prstGeom>
          <a:noFill/>
        </p:spPr>
        <p:txBody>
          <a:bodyPr wrap="square" rtlCol="0">
            <a:spAutoFit/>
          </a:bodyPr>
          <a:lstStyle/>
          <a:p>
            <a:r>
              <a:rPr lang="zh-CN" altLang="en-US" dirty="0"/>
              <a:t>允许经过</a:t>
            </a:r>
            <a:r>
              <a:rPr lang="en-US" altLang="zh-CN" dirty="0"/>
              <a:t>1</a:t>
            </a:r>
            <a:r>
              <a:rPr lang="zh-CN" altLang="en-US" dirty="0"/>
              <a:t>，</a:t>
            </a:r>
            <a:r>
              <a:rPr lang="en-US" altLang="zh-CN" dirty="0"/>
              <a:t>2</a:t>
            </a:r>
            <a:r>
              <a:rPr lang="zh-CN" altLang="en-US" dirty="0"/>
              <a:t>节点</a:t>
            </a:r>
          </a:p>
        </p:txBody>
      </p:sp>
      <mc:AlternateContent xmlns:mc="http://schemas.openxmlformats.org/markup-compatibility/2006">
        <mc:Choice xmlns:p14="http://schemas.microsoft.com/office/powerpoint/2010/main" Requires="p14">
          <p:contentPart p14:bwMode="auto" r:id="rId6">
            <p14:nvContentPartPr>
              <p14:cNvPr id="3" name="墨迹 2">
                <a:extLst>
                  <a:ext uri="{FF2B5EF4-FFF2-40B4-BE49-F238E27FC236}">
                    <a16:creationId xmlns:a16="http://schemas.microsoft.com/office/drawing/2014/main" id="{661B06C1-B6AB-4CEC-87D8-5984D4FFB098}"/>
                  </a:ext>
                </a:extLst>
              </p14:cNvPr>
              <p14:cNvContentPartPr/>
              <p14:nvPr/>
            </p14:nvContentPartPr>
            <p14:xfrm>
              <a:off x="907920" y="2013120"/>
              <a:ext cx="6515640" cy="3092760"/>
            </p14:xfrm>
          </p:contentPart>
        </mc:Choice>
        <mc:Fallback>
          <p:pic>
            <p:nvPicPr>
              <p:cNvPr id="3" name="墨迹 2">
                <a:extLst>
                  <a:ext uri="{FF2B5EF4-FFF2-40B4-BE49-F238E27FC236}">
                    <a16:creationId xmlns:a16="http://schemas.microsoft.com/office/drawing/2014/main" id="{661B06C1-B6AB-4CEC-87D8-5984D4FFB098}"/>
                  </a:ext>
                </a:extLst>
              </p:cNvPr>
              <p:cNvPicPr/>
              <p:nvPr/>
            </p:nvPicPr>
            <p:blipFill>
              <a:blip r:embed="rId7"/>
              <a:stretch>
                <a:fillRect/>
              </a:stretch>
            </p:blipFill>
            <p:spPr>
              <a:xfrm>
                <a:off x="898560" y="2003760"/>
                <a:ext cx="6534360" cy="3111480"/>
              </a:xfrm>
              <a:prstGeom prst="rect">
                <a:avLst/>
              </a:prstGeom>
            </p:spPr>
          </p:pic>
        </mc:Fallback>
      </mc:AlternateContent>
    </p:spTree>
    <p:extLst>
      <p:ext uri="{BB962C8B-B14F-4D97-AF65-F5344CB8AC3E}">
        <p14:creationId xmlns:p14="http://schemas.microsoft.com/office/powerpoint/2010/main" val="107819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325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59267" y="1711385"/>
            <a:ext cx="10850559" cy="4149030"/>
            <a:chOff x="669926" y="1169733"/>
            <a:chExt cx="10850559" cy="4149030"/>
          </a:xfrm>
        </p:grpSpPr>
        <p:sp>
          <p:nvSpPr>
            <p:cNvPr id="35" name="ï$ľiďe"/>
            <p:cNvSpPr txBox="1"/>
            <p:nvPr/>
          </p:nvSpPr>
          <p:spPr>
            <a:xfrm>
              <a:off x="669926" y="1614821"/>
              <a:ext cx="2077704" cy="322992"/>
            </a:xfrm>
            <a:prstGeom prst="rect">
              <a:avLst/>
            </a:prstGeom>
            <a:noFill/>
          </p:spPr>
          <p:txBody>
            <a:bodyPr wrap="square" lIns="91440" tIns="45720" rIns="91440" bIns="45720" anchor="ctr">
              <a:normAutofit fontScale="92500" lnSpcReduction="20000"/>
            </a:bodyPr>
            <a:lstStyle/>
            <a:p>
              <a:pPr algn="r"/>
              <a:r>
                <a:rPr lang="en-US" altLang="zh-CN" b="1" dirty="0">
                  <a:solidFill>
                    <a:schemeClr val="accent1"/>
                  </a:solidFill>
                </a:rPr>
                <a:t>CONTENTS</a:t>
              </a:r>
            </a:p>
          </p:txBody>
        </p:sp>
        <p:sp>
          <p:nvSpPr>
            <p:cNvPr id="36" name="ï$ḻîḓê"/>
            <p:cNvSpPr/>
            <p:nvPr/>
          </p:nvSpPr>
          <p:spPr bwMode="auto">
            <a:xfrm>
              <a:off x="2305050" y="1169733"/>
              <a:ext cx="347330" cy="293912"/>
            </a:xfrm>
            <a:custGeom>
              <a:avLst/>
              <a:gdLst>
                <a:gd name="T0" fmla="*/ 106 w 484"/>
                <a:gd name="T1" fmla="*/ 172 h 410"/>
                <a:gd name="T2" fmla="*/ 106 w 484"/>
                <a:gd name="T3" fmla="*/ 238 h 410"/>
                <a:gd name="T4" fmla="*/ 86 w 484"/>
                <a:gd name="T5" fmla="*/ 258 h 410"/>
                <a:gd name="T6" fmla="*/ 20 w 484"/>
                <a:gd name="T7" fmla="*/ 258 h 410"/>
                <a:gd name="T8" fmla="*/ 0 w 484"/>
                <a:gd name="T9" fmla="*/ 238 h 410"/>
                <a:gd name="T10" fmla="*/ 0 w 484"/>
                <a:gd name="T11" fmla="*/ 172 h 410"/>
                <a:gd name="T12" fmla="*/ 20 w 484"/>
                <a:gd name="T13" fmla="*/ 152 h 410"/>
                <a:gd name="T14" fmla="*/ 86 w 484"/>
                <a:gd name="T15" fmla="*/ 152 h 410"/>
                <a:gd name="T16" fmla="*/ 106 w 484"/>
                <a:gd name="T17" fmla="*/ 172 h 410"/>
                <a:gd name="T18" fmla="*/ 464 w 484"/>
                <a:gd name="T19" fmla="*/ 152 h 410"/>
                <a:gd name="T20" fmla="*/ 177 w 484"/>
                <a:gd name="T21" fmla="*/ 152 h 410"/>
                <a:gd name="T22" fmla="*/ 167 w 484"/>
                <a:gd name="T23" fmla="*/ 152 h 410"/>
                <a:gd name="T24" fmla="*/ 147 w 484"/>
                <a:gd name="T25" fmla="*/ 172 h 410"/>
                <a:gd name="T26" fmla="*/ 147 w 484"/>
                <a:gd name="T27" fmla="*/ 238 h 410"/>
                <a:gd name="T28" fmla="*/ 167 w 484"/>
                <a:gd name="T29" fmla="*/ 258 h 410"/>
                <a:gd name="T30" fmla="*/ 177 w 484"/>
                <a:gd name="T31" fmla="*/ 258 h 410"/>
                <a:gd name="T32" fmla="*/ 464 w 484"/>
                <a:gd name="T33" fmla="*/ 258 h 410"/>
                <a:gd name="T34" fmla="*/ 484 w 484"/>
                <a:gd name="T35" fmla="*/ 238 h 410"/>
                <a:gd name="T36" fmla="*/ 484 w 484"/>
                <a:gd name="T37" fmla="*/ 172 h 410"/>
                <a:gd name="T38" fmla="*/ 464 w 484"/>
                <a:gd name="T39" fmla="*/ 152 h 410"/>
                <a:gd name="T40" fmla="*/ 86 w 484"/>
                <a:gd name="T41" fmla="*/ 0 h 410"/>
                <a:gd name="T42" fmla="*/ 20 w 484"/>
                <a:gd name="T43" fmla="*/ 0 h 410"/>
                <a:gd name="T44" fmla="*/ 0 w 484"/>
                <a:gd name="T45" fmla="*/ 20 h 410"/>
                <a:gd name="T46" fmla="*/ 0 w 484"/>
                <a:gd name="T47" fmla="*/ 87 h 410"/>
                <a:gd name="T48" fmla="*/ 20 w 484"/>
                <a:gd name="T49" fmla="*/ 107 h 410"/>
                <a:gd name="T50" fmla="*/ 86 w 484"/>
                <a:gd name="T51" fmla="*/ 107 h 410"/>
                <a:gd name="T52" fmla="*/ 106 w 484"/>
                <a:gd name="T53" fmla="*/ 87 h 410"/>
                <a:gd name="T54" fmla="*/ 106 w 484"/>
                <a:gd name="T55" fmla="*/ 20 h 410"/>
                <a:gd name="T56" fmla="*/ 86 w 484"/>
                <a:gd name="T57" fmla="*/ 0 h 410"/>
                <a:gd name="T58" fmla="*/ 464 w 484"/>
                <a:gd name="T59" fmla="*/ 0 h 410"/>
                <a:gd name="T60" fmla="*/ 177 w 484"/>
                <a:gd name="T61" fmla="*/ 0 h 410"/>
                <a:gd name="T62" fmla="*/ 167 w 484"/>
                <a:gd name="T63" fmla="*/ 0 h 410"/>
                <a:gd name="T64" fmla="*/ 147 w 484"/>
                <a:gd name="T65" fmla="*/ 20 h 410"/>
                <a:gd name="T66" fmla="*/ 147 w 484"/>
                <a:gd name="T67" fmla="*/ 87 h 410"/>
                <a:gd name="T68" fmla="*/ 167 w 484"/>
                <a:gd name="T69" fmla="*/ 107 h 410"/>
                <a:gd name="T70" fmla="*/ 177 w 484"/>
                <a:gd name="T71" fmla="*/ 107 h 410"/>
                <a:gd name="T72" fmla="*/ 464 w 484"/>
                <a:gd name="T73" fmla="*/ 107 h 410"/>
                <a:gd name="T74" fmla="*/ 484 w 484"/>
                <a:gd name="T75" fmla="*/ 87 h 410"/>
                <a:gd name="T76" fmla="*/ 484 w 484"/>
                <a:gd name="T77" fmla="*/ 20 h 410"/>
                <a:gd name="T78" fmla="*/ 464 w 484"/>
                <a:gd name="T79" fmla="*/ 0 h 410"/>
                <a:gd name="T80" fmla="*/ 86 w 484"/>
                <a:gd name="T81" fmla="*/ 303 h 410"/>
                <a:gd name="T82" fmla="*/ 20 w 484"/>
                <a:gd name="T83" fmla="*/ 303 h 410"/>
                <a:gd name="T84" fmla="*/ 0 w 484"/>
                <a:gd name="T85" fmla="*/ 323 h 410"/>
                <a:gd name="T86" fmla="*/ 0 w 484"/>
                <a:gd name="T87" fmla="*/ 390 h 410"/>
                <a:gd name="T88" fmla="*/ 20 w 484"/>
                <a:gd name="T89" fmla="*/ 410 h 410"/>
                <a:gd name="T90" fmla="*/ 86 w 484"/>
                <a:gd name="T91" fmla="*/ 410 h 410"/>
                <a:gd name="T92" fmla="*/ 106 w 484"/>
                <a:gd name="T93" fmla="*/ 390 h 410"/>
                <a:gd name="T94" fmla="*/ 106 w 484"/>
                <a:gd name="T95" fmla="*/ 323 h 410"/>
                <a:gd name="T96" fmla="*/ 86 w 484"/>
                <a:gd name="T97" fmla="*/ 303 h 410"/>
                <a:gd name="T98" fmla="*/ 464 w 484"/>
                <a:gd name="T99" fmla="*/ 303 h 410"/>
                <a:gd name="T100" fmla="*/ 177 w 484"/>
                <a:gd name="T101" fmla="*/ 303 h 410"/>
                <a:gd name="T102" fmla="*/ 167 w 484"/>
                <a:gd name="T103" fmla="*/ 303 h 410"/>
                <a:gd name="T104" fmla="*/ 147 w 484"/>
                <a:gd name="T105" fmla="*/ 323 h 410"/>
                <a:gd name="T106" fmla="*/ 147 w 484"/>
                <a:gd name="T107" fmla="*/ 390 h 410"/>
                <a:gd name="T108" fmla="*/ 167 w 484"/>
                <a:gd name="T109" fmla="*/ 410 h 410"/>
                <a:gd name="T110" fmla="*/ 177 w 484"/>
                <a:gd name="T111" fmla="*/ 410 h 410"/>
                <a:gd name="T112" fmla="*/ 464 w 484"/>
                <a:gd name="T113" fmla="*/ 410 h 410"/>
                <a:gd name="T114" fmla="*/ 484 w 484"/>
                <a:gd name="T115" fmla="*/ 390 h 410"/>
                <a:gd name="T116" fmla="*/ 484 w 484"/>
                <a:gd name="T117" fmla="*/ 323 h 410"/>
                <a:gd name="T118" fmla="*/ 464 w 484"/>
                <a:gd name="T119" fmla="*/ 303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4" h="410">
                  <a:moveTo>
                    <a:pt x="106" y="172"/>
                  </a:moveTo>
                  <a:lnTo>
                    <a:pt x="106" y="238"/>
                  </a:lnTo>
                  <a:cubicBezTo>
                    <a:pt x="106" y="249"/>
                    <a:pt x="97" y="258"/>
                    <a:pt x="86" y="258"/>
                  </a:cubicBezTo>
                  <a:lnTo>
                    <a:pt x="20" y="258"/>
                  </a:lnTo>
                  <a:cubicBezTo>
                    <a:pt x="9" y="258"/>
                    <a:pt x="0" y="249"/>
                    <a:pt x="0" y="238"/>
                  </a:cubicBezTo>
                  <a:lnTo>
                    <a:pt x="0" y="172"/>
                  </a:lnTo>
                  <a:cubicBezTo>
                    <a:pt x="0" y="161"/>
                    <a:pt x="9" y="152"/>
                    <a:pt x="20" y="152"/>
                  </a:cubicBezTo>
                  <a:lnTo>
                    <a:pt x="86" y="152"/>
                  </a:lnTo>
                  <a:cubicBezTo>
                    <a:pt x="97" y="152"/>
                    <a:pt x="106" y="161"/>
                    <a:pt x="106" y="172"/>
                  </a:cubicBezTo>
                  <a:close/>
                  <a:moveTo>
                    <a:pt x="464" y="152"/>
                  </a:moveTo>
                  <a:lnTo>
                    <a:pt x="177" y="152"/>
                  </a:lnTo>
                  <a:lnTo>
                    <a:pt x="167" y="152"/>
                  </a:lnTo>
                  <a:cubicBezTo>
                    <a:pt x="156" y="152"/>
                    <a:pt x="147" y="161"/>
                    <a:pt x="147" y="172"/>
                  </a:cubicBezTo>
                  <a:lnTo>
                    <a:pt x="147" y="238"/>
                  </a:lnTo>
                  <a:cubicBezTo>
                    <a:pt x="147" y="249"/>
                    <a:pt x="156" y="258"/>
                    <a:pt x="167" y="258"/>
                  </a:cubicBezTo>
                  <a:lnTo>
                    <a:pt x="177" y="258"/>
                  </a:lnTo>
                  <a:lnTo>
                    <a:pt x="464" y="258"/>
                  </a:lnTo>
                  <a:cubicBezTo>
                    <a:pt x="475" y="258"/>
                    <a:pt x="484" y="249"/>
                    <a:pt x="484" y="238"/>
                  </a:cubicBezTo>
                  <a:lnTo>
                    <a:pt x="484" y="172"/>
                  </a:lnTo>
                  <a:cubicBezTo>
                    <a:pt x="484" y="161"/>
                    <a:pt x="475" y="152"/>
                    <a:pt x="464" y="152"/>
                  </a:cubicBezTo>
                  <a:close/>
                  <a:moveTo>
                    <a:pt x="86" y="0"/>
                  </a:moveTo>
                  <a:lnTo>
                    <a:pt x="20" y="0"/>
                  </a:lnTo>
                  <a:cubicBezTo>
                    <a:pt x="9" y="0"/>
                    <a:pt x="0" y="9"/>
                    <a:pt x="0" y="20"/>
                  </a:cubicBezTo>
                  <a:lnTo>
                    <a:pt x="0" y="87"/>
                  </a:lnTo>
                  <a:cubicBezTo>
                    <a:pt x="0" y="98"/>
                    <a:pt x="9" y="107"/>
                    <a:pt x="20" y="107"/>
                  </a:cubicBezTo>
                  <a:lnTo>
                    <a:pt x="86" y="107"/>
                  </a:lnTo>
                  <a:cubicBezTo>
                    <a:pt x="97" y="107"/>
                    <a:pt x="106" y="98"/>
                    <a:pt x="106" y="87"/>
                  </a:cubicBezTo>
                  <a:lnTo>
                    <a:pt x="106" y="20"/>
                  </a:lnTo>
                  <a:cubicBezTo>
                    <a:pt x="106" y="9"/>
                    <a:pt x="97" y="0"/>
                    <a:pt x="86" y="0"/>
                  </a:cubicBezTo>
                  <a:close/>
                  <a:moveTo>
                    <a:pt x="464" y="0"/>
                  </a:moveTo>
                  <a:lnTo>
                    <a:pt x="177" y="0"/>
                  </a:lnTo>
                  <a:lnTo>
                    <a:pt x="167" y="0"/>
                  </a:lnTo>
                  <a:cubicBezTo>
                    <a:pt x="156" y="0"/>
                    <a:pt x="147" y="9"/>
                    <a:pt x="147" y="20"/>
                  </a:cubicBezTo>
                  <a:lnTo>
                    <a:pt x="147" y="87"/>
                  </a:lnTo>
                  <a:cubicBezTo>
                    <a:pt x="147" y="98"/>
                    <a:pt x="156" y="107"/>
                    <a:pt x="167" y="107"/>
                  </a:cubicBezTo>
                  <a:lnTo>
                    <a:pt x="177" y="107"/>
                  </a:lnTo>
                  <a:lnTo>
                    <a:pt x="464" y="107"/>
                  </a:lnTo>
                  <a:cubicBezTo>
                    <a:pt x="475" y="107"/>
                    <a:pt x="484" y="98"/>
                    <a:pt x="484" y="87"/>
                  </a:cubicBezTo>
                  <a:lnTo>
                    <a:pt x="484" y="20"/>
                  </a:lnTo>
                  <a:cubicBezTo>
                    <a:pt x="484" y="9"/>
                    <a:pt x="475" y="0"/>
                    <a:pt x="464" y="0"/>
                  </a:cubicBezTo>
                  <a:close/>
                  <a:moveTo>
                    <a:pt x="86" y="303"/>
                  </a:moveTo>
                  <a:lnTo>
                    <a:pt x="20" y="303"/>
                  </a:lnTo>
                  <a:cubicBezTo>
                    <a:pt x="9" y="303"/>
                    <a:pt x="0" y="312"/>
                    <a:pt x="0" y="323"/>
                  </a:cubicBezTo>
                  <a:lnTo>
                    <a:pt x="0" y="390"/>
                  </a:lnTo>
                  <a:cubicBezTo>
                    <a:pt x="0" y="401"/>
                    <a:pt x="9" y="410"/>
                    <a:pt x="20" y="410"/>
                  </a:cubicBezTo>
                  <a:lnTo>
                    <a:pt x="86" y="410"/>
                  </a:lnTo>
                  <a:cubicBezTo>
                    <a:pt x="97" y="410"/>
                    <a:pt x="106" y="401"/>
                    <a:pt x="106" y="390"/>
                  </a:cubicBezTo>
                  <a:lnTo>
                    <a:pt x="106" y="323"/>
                  </a:lnTo>
                  <a:cubicBezTo>
                    <a:pt x="106" y="312"/>
                    <a:pt x="97" y="303"/>
                    <a:pt x="86" y="303"/>
                  </a:cubicBezTo>
                  <a:close/>
                  <a:moveTo>
                    <a:pt x="464" y="303"/>
                  </a:moveTo>
                  <a:lnTo>
                    <a:pt x="177" y="303"/>
                  </a:lnTo>
                  <a:lnTo>
                    <a:pt x="167" y="303"/>
                  </a:lnTo>
                  <a:cubicBezTo>
                    <a:pt x="156" y="303"/>
                    <a:pt x="147" y="312"/>
                    <a:pt x="147" y="323"/>
                  </a:cubicBezTo>
                  <a:lnTo>
                    <a:pt x="147" y="390"/>
                  </a:lnTo>
                  <a:cubicBezTo>
                    <a:pt x="147" y="401"/>
                    <a:pt x="156" y="410"/>
                    <a:pt x="167" y="410"/>
                  </a:cubicBezTo>
                  <a:lnTo>
                    <a:pt x="177" y="410"/>
                  </a:lnTo>
                  <a:lnTo>
                    <a:pt x="464" y="410"/>
                  </a:lnTo>
                  <a:cubicBezTo>
                    <a:pt x="475" y="410"/>
                    <a:pt x="484" y="401"/>
                    <a:pt x="484" y="390"/>
                  </a:cubicBezTo>
                  <a:lnTo>
                    <a:pt x="484" y="323"/>
                  </a:lnTo>
                  <a:cubicBezTo>
                    <a:pt x="484" y="312"/>
                    <a:pt x="475" y="303"/>
                    <a:pt x="464" y="303"/>
                  </a:cubicBezTo>
                  <a:close/>
                </a:path>
              </a:pathLst>
            </a:custGeom>
            <a:solidFill>
              <a:schemeClr val="bg1">
                <a:lumMod val="85000"/>
              </a:schemeClr>
            </a:solidFill>
            <a:ln>
              <a:noFill/>
            </a:ln>
          </p:spPr>
          <p:txBody>
            <a:bodyPr wrap="square" lIns="91440" tIns="45720" rIns="91440" bIns="45720" anchor="ctr">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cxnSp>
          <p:nvCxnSpPr>
            <p:cNvPr id="37" name="直接连接符 36"/>
            <p:cNvCxnSpPr>
              <a:cxnSpLocks/>
            </p:cNvCxnSpPr>
            <p:nvPr/>
          </p:nvCxnSpPr>
          <p:spPr>
            <a:xfrm flipH="1">
              <a:off x="5817665" y="1309551"/>
              <a:ext cx="10912" cy="400921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ïṥliďe"/>
            <p:cNvSpPr/>
            <p:nvPr/>
          </p:nvSpPr>
          <p:spPr bwMode="auto">
            <a:xfrm>
              <a:off x="5756569" y="2050673"/>
              <a:ext cx="144016" cy="144016"/>
            </a:xfrm>
            <a:prstGeom prst="ellipse">
              <a:avLst/>
            </a:prstGeom>
            <a:solidFill>
              <a:schemeClr val="bg1"/>
            </a:solidFill>
            <a:ln w="19050" cap="flat" cmpd="sng" algn="ctr">
              <a:solidFill>
                <a:schemeClr val="accent1">
                  <a:lumMod val="100000"/>
                </a:schemeClr>
              </a:solidFill>
              <a:prstDash val="solid"/>
              <a:round/>
              <a:headEnd type="none" w="med" len="med"/>
              <a:tailEnd type="none" w="med" len="med"/>
            </a:ln>
          </p:spPr>
          <p:txBody>
            <a:bodyPr anchor="ctr"/>
            <a:lstStyle/>
            <a:p>
              <a:pPr algn="ctr"/>
              <a:endParaRPr/>
            </a:p>
          </p:txBody>
        </p:sp>
        <p:sp>
          <p:nvSpPr>
            <p:cNvPr id="39" name="ïslïďè"/>
            <p:cNvSpPr/>
            <p:nvPr/>
          </p:nvSpPr>
          <p:spPr bwMode="auto">
            <a:xfrm>
              <a:off x="5756568" y="2981424"/>
              <a:ext cx="144016" cy="144016"/>
            </a:xfrm>
            <a:prstGeom prst="ellipse">
              <a:avLst/>
            </a:prstGeom>
            <a:solidFill>
              <a:schemeClr val="bg1"/>
            </a:solidFill>
            <a:ln w="19050" cap="flat" cmpd="sng" algn="ctr">
              <a:solidFill>
                <a:schemeClr val="bg1">
                  <a:lumMod val="65000"/>
                </a:schemeClr>
              </a:solidFill>
              <a:prstDash val="solid"/>
              <a:round/>
              <a:headEnd type="none" w="med" len="med"/>
              <a:tailEnd type="none" w="med" len="med"/>
            </a:ln>
          </p:spPr>
          <p:txBody>
            <a:bodyPr anchor="ctr"/>
            <a:lstStyle/>
            <a:p>
              <a:pPr algn="ctr"/>
              <a:endParaRPr/>
            </a:p>
          </p:txBody>
        </p:sp>
        <p:sp>
          <p:nvSpPr>
            <p:cNvPr id="40" name="î$ḷîḑè"/>
            <p:cNvSpPr/>
            <p:nvPr/>
          </p:nvSpPr>
          <p:spPr bwMode="auto">
            <a:xfrm>
              <a:off x="5756568" y="3912175"/>
              <a:ext cx="144016" cy="144016"/>
            </a:xfrm>
            <a:prstGeom prst="ellipse">
              <a:avLst/>
            </a:prstGeom>
            <a:solidFill>
              <a:schemeClr val="bg1"/>
            </a:solidFill>
            <a:ln w="19050" cap="flat" cmpd="sng" algn="ctr">
              <a:solidFill>
                <a:schemeClr val="accent1"/>
              </a:solidFill>
              <a:prstDash val="solid"/>
              <a:round/>
              <a:headEnd type="none" w="med" len="med"/>
              <a:tailEnd type="none" w="med" len="med"/>
            </a:ln>
          </p:spPr>
          <p:txBody>
            <a:bodyPr anchor="ctr"/>
            <a:lstStyle/>
            <a:p>
              <a:pPr algn="ctr"/>
              <a:endParaRPr/>
            </a:p>
          </p:txBody>
        </p:sp>
        <p:grpSp>
          <p:nvGrpSpPr>
            <p:cNvPr id="43" name="ïŝḻïḋé"/>
            <p:cNvGrpSpPr/>
            <p:nvPr/>
          </p:nvGrpSpPr>
          <p:grpSpPr>
            <a:xfrm>
              <a:off x="4907869" y="1824744"/>
              <a:ext cx="595872" cy="595872"/>
              <a:chOff x="5283305" y="1269560"/>
              <a:chExt cx="595872" cy="595872"/>
            </a:xfrm>
          </p:grpSpPr>
          <p:sp>
            <p:nvSpPr>
              <p:cNvPr id="65" name="îś1iďè"/>
              <p:cNvSpPr/>
              <p:nvPr/>
            </p:nvSpPr>
            <p:spPr bwMode="auto">
              <a:xfrm rot="2691234">
                <a:off x="5283305" y="1269560"/>
                <a:ext cx="595872" cy="595872"/>
              </a:xfrm>
              <a:prstGeom prst="teardrop">
                <a:avLst/>
              </a:prstGeom>
              <a:solidFill>
                <a:schemeClr val="accent1">
                  <a:lumMod val="100000"/>
                </a:schemeClr>
              </a:solidFill>
              <a:ln w="19050">
                <a:noFill/>
                <a:round/>
              </a:ln>
            </p:spPr>
            <p:txBody>
              <a:bodyPr anchor="ctr"/>
              <a:lstStyle/>
              <a:p>
                <a:pPr algn="ctr"/>
                <a:endParaRPr/>
              </a:p>
            </p:txBody>
          </p:sp>
          <p:sp>
            <p:nvSpPr>
              <p:cNvPr id="66" name="iṡḻidè"/>
              <p:cNvSpPr/>
              <p:nvPr/>
            </p:nvSpPr>
            <p:spPr bwMode="auto">
              <a:xfrm>
                <a:off x="5298039" y="1280434"/>
                <a:ext cx="574124" cy="574124"/>
              </a:xfrm>
              <a:prstGeom prst="ellipse">
                <a:avLst/>
              </a:prstGeom>
              <a:solidFill>
                <a:schemeClr val="bg1">
                  <a:alpha val="0"/>
                </a:schemeClr>
              </a:solidFill>
              <a:ln w="19050">
                <a:noFill/>
                <a:round/>
              </a:ln>
            </p:spPr>
            <p:txBody>
              <a:bodyPr rot="0" spcFirstLastPara="0" vert="horz" wrap="none" lIns="91440" tIns="45720" rIns="91440" bIns="45720" anchor="ctr" anchorCtr="1" forceAA="0" compatLnSpc="1">
                <a:normAutofit/>
              </a:bodyPr>
              <a:lstStyle/>
              <a:p>
                <a:pPr algn="ctr"/>
                <a:r>
                  <a:rPr lang="en-US" altLang="zh-CN" sz="1600">
                    <a:solidFill>
                      <a:schemeClr val="bg1">
                        <a:lumMod val="100000"/>
                      </a:schemeClr>
                    </a:solidFill>
                    <a:latin typeface="Impact" panose="020B0806030902050204" pitchFamily="34" charset="0"/>
                  </a:rPr>
                  <a:t>01</a:t>
                </a:r>
              </a:p>
            </p:txBody>
          </p:sp>
        </p:grpSp>
        <p:grpSp>
          <p:nvGrpSpPr>
            <p:cNvPr id="44" name="ïšḷiḋè"/>
            <p:cNvGrpSpPr/>
            <p:nvPr/>
          </p:nvGrpSpPr>
          <p:grpSpPr>
            <a:xfrm>
              <a:off x="4907868" y="2755496"/>
              <a:ext cx="595872" cy="595872"/>
              <a:chOff x="5283304" y="2200312"/>
              <a:chExt cx="595872" cy="595872"/>
            </a:xfrm>
            <a:solidFill>
              <a:schemeClr val="bg1">
                <a:lumMod val="65000"/>
              </a:schemeClr>
            </a:solidFill>
          </p:grpSpPr>
          <p:sp>
            <p:nvSpPr>
              <p:cNvPr id="63" name="ïşliḍé"/>
              <p:cNvSpPr/>
              <p:nvPr/>
            </p:nvSpPr>
            <p:spPr bwMode="auto">
              <a:xfrm rot="2691234">
                <a:off x="5283304" y="2200312"/>
                <a:ext cx="595872" cy="595872"/>
              </a:xfrm>
              <a:prstGeom prst="teardrop">
                <a:avLst/>
              </a:prstGeom>
              <a:grpFill/>
              <a:ln w="19050">
                <a:noFill/>
                <a:round/>
              </a:ln>
            </p:spPr>
            <p:txBody>
              <a:bodyPr anchor="ctr"/>
              <a:lstStyle/>
              <a:p>
                <a:pPr algn="ctr"/>
                <a:endParaRPr/>
              </a:p>
            </p:txBody>
          </p:sp>
          <p:sp>
            <p:nvSpPr>
              <p:cNvPr id="64" name="íṩḷíḍé"/>
              <p:cNvSpPr/>
              <p:nvPr/>
            </p:nvSpPr>
            <p:spPr bwMode="auto">
              <a:xfrm>
                <a:off x="5298039" y="2211186"/>
                <a:ext cx="574124" cy="574124"/>
              </a:xfrm>
              <a:prstGeom prst="ellipse">
                <a:avLst/>
              </a:prstGeom>
              <a:grpFill/>
              <a:ln w="19050">
                <a:noFill/>
                <a:round/>
              </a:ln>
            </p:spPr>
            <p:txBody>
              <a:bodyPr rot="0" spcFirstLastPara="0" vert="horz" wrap="none" lIns="91440" tIns="45720" rIns="91440" bIns="45720" anchor="ctr" anchorCtr="1" forceAA="0" compatLnSpc="1">
                <a:normAutofit/>
              </a:bodyPr>
              <a:lstStyle/>
              <a:p>
                <a:pPr algn="ctr"/>
                <a:r>
                  <a:rPr lang="en-US" altLang="zh-CN" sz="1600" dirty="0">
                    <a:solidFill>
                      <a:schemeClr val="bg1">
                        <a:lumMod val="100000"/>
                      </a:schemeClr>
                    </a:solidFill>
                    <a:latin typeface="Impact" panose="020B0806030902050204" pitchFamily="34" charset="0"/>
                  </a:rPr>
                  <a:t>02</a:t>
                </a:r>
              </a:p>
            </p:txBody>
          </p:sp>
        </p:grpSp>
        <p:grpSp>
          <p:nvGrpSpPr>
            <p:cNvPr id="45" name="î$1idè"/>
            <p:cNvGrpSpPr/>
            <p:nvPr/>
          </p:nvGrpSpPr>
          <p:grpSpPr>
            <a:xfrm>
              <a:off x="4907868" y="3686248"/>
              <a:ext cx="595872" cy="595872"/>
              <a:chOff x="5283304" y="3131064"/>
              <a:chExt cx="595872" cy="595872"/>
            </a:xfrm>
          </p:grpSpPr>
          <p:sp>
            <p:nvSpPr>
              <p:cNvPr id="61" name="îṡ1idè"/>
              <p:cNvSpPr/>
              <p:nvPr/>
            </p:nvSpPr>
            <p:spPr bwMode="auto">
              <a:xfrm rot="2691234">
                <a:off x="5283304" y="3131064"/>
                <a:ext cx="595872" cy="595872"/>
              </a:xfrm>
              <a:prstGeom prst="teardrop">
                <a:avLst/>
              </a:prstGeom>
              <a:solidFill>
                <a:schemeClr val="accent1"/>
              </a:solidFill>
              <a:ln w="19050">
                <a:noFill/>
                <a:round/>
              </a:ln>
            </p:spPr>
            <p:txBody>
              <a:bodyPr anchor="ctr"/>
              <a:lstStyle/>
              <a:p>
                <a:pPr algn="ctr"/>
                <a:endParaRPr/>
              </a:p>
            </p:txBody>
          </p:sp>
          <p:sp>
            <p:nvSpPr>
              <p:cNvPr id="62" name="ïšḷîdé"/>
              <p:cNvSpPr/>
              <p:nvPr/>
            </p:nvSpPr>
            <p:spPr bwMode="auto">
              <a:xfrm>
                <a:off x="5298039" y="3141938"/>
                <a:ext cx="574124" cy="574124"/>
              </a:xfrm>
              <a:prstGeom prst="ellipse">
                <a:avLst/>
              </a:prstGeom>
              <a:solidFill>
                <a:schemeClr val="bg1">
                  <a:alpha val="0"/>
                </a:schemeClr>
              </a:solidFill>
              <a:ln w="19050">
                <a:noFill/>
                <a:round/>
              </a:ln>
            </p:spPr>
            <p:txBody>
              <a:bodyPr rot="0" spcFirstLastPara="0" vert="horz" wrap="none" lIns="91440" tIns="45720" rIns="91440" bIns="45720" anchor="ctr" anchorCtr="1" forceAA="0" compatLnSpc="1">
                <a:normAutofit/>
              </a:bodyPr>
              <a:lstStyle/>
              <a:p>
                <a:pPr algn="ctr"/>
                <a:r>
                  <a:rPr lang="en-US" altLang="zh-CN" sz="1600">
                    <a:solidFill>
                      <a:schemeClr val="bg1">
                        <a:lumMod val="100000"/>
                      </a:schemeClr>
                    </a:solidFill>
                    <a:latin typeface="Impact" panose="020B0806030902050204" pitchFamily="34" charset="0"/>
                  </a:rPr>
                  <a:t>03</a:t>
                </a:r>
              </a:p>
            </p:txBody>
          </p:sp>
        </p:grpSp>
        <p:sp>
          <p:nvSpPr>
            <p:cNvPr id="48" name="išlîḋe"/>
            <p:cNvSpPr/>
            <p:nvPr/>
          </p:nvSpPr>
          <p:spPr bwMode="auto">
            <a:xfrm>
              <a:off x="6096000" y="1900399"/>
              <a:ext cx="5424485" cy="43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100" dirty="0"/>
                <a:t>什么是图</a:t>
              </a:r>
              <a:endParaRPr lang="en-US" altLang="zh-CN" sz="1100" dirty="0"/>
            </a:p>
          </p:txBody>
        </p:sp>
        <p:sp>
          <p:nvSpPr>
            <p:cNvPr id="49" name="î$ḻîďê"/>
            <p:cNvSpPr/>
            <p:nvPr/>
          </p:nvSpPr>
          <p:spPr bwMode="auto">
            <a:xfrm>
              <a:off x="6096000" y="2837729"/>
              <a:ext cx="5424485" cy="43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100" dirty="0"/>
                <a:t>图遍历算法</a:t>
              </a:r>
              <a:endParaRPr lang="en-US" altLang="zh-CN" sz="1100" dirty="0"/>
            </a:p>
          </p:txBody>
        </p:sp>
        <p:sp>
          <p:nvSpPr>
            <p:cNvPr id="50" name="íşḻîdè"/>
            <p:cNvSpPr/>
            <p:nvPr/>
          </p:nvSpPr>
          <p:spPr bwMode="auto">
            <a:xfrm>
              <a:off x="6091101" y="3849244"/>
              <a:ext cx="5424485" cy="43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100" dirty="0"/>
                <a:t>图聚类算法</a:t>
              </a:r>
              <a:endParaRPr lang="en-US" altLang="zh-CN" sz="1100" dirty="0"/>
            </a:p>
          </p:txBody>
        </p:sp>
        <p:cxnSp>
          <p:nvCxnSpPr>
            <p:cNvPr id="53" name="直接连接符 52"/>
            <p:cNvCxnSpPr/>
            <p:nvPr/>
          </p:nvCxnSpPr>
          <p:spPr>
            <a:xfrm>
              <a:off x="6286500" y="2632088"/>
              <a:ext cx="523398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286500" y="3559189"/>
              <a:ext cx="523398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286500" y="4486290"/>
              <a:ext cx="523398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descr="100_100"/>
          <p:cNvPicPr>
            <a:picLocks noChangeAspect="1"/>
          </p:cNvPicPr>
          <p:nvPr/>
        </p:nvPicPr>
        <p:blipFill>
          <a:blip r:embed="rId4"/>
          <a:stretch>
            <a:fillRect/>
          </a:stretch>
        </p:blipFill>
        <p:spPr>
          <a:xfrm>
            <a:off x="479425" y="5860415"/>
            <a:ext cx="952500" cy="952500"/>
          </a:xfrm>
          <a:prstGeom prst="rect">
            <a:avLst/>
          </a:prstGeom>
        </p:spPr>
      </p:pic>
      <p:sp>
        <p:nvSpPr>
          <p:cNvPr id="4" name="文本框 3"/>
          <p:cNvSpPr txBox="1"/>
          <p:nvPr userDrawn="1"/>
        </p:nvSpPr>
        <p:spPr>
          <a:xfrm>
            <a:off x="9568180" y="6277610"/>
            <a:ext cx="2395220" cy="245110"/>
          </a:xfrm>
          <a:prstGeom prst="rect">
            <a:avLst/>
          </a:prstGeom>
          <a:noFill/>
        </p:spPr>
        <p:txBody>
          <a:bodyPr wrap="square" rtlCol="0">
            <a:spAutoFit/>
          </a:bodyPr>
          <a:lstStyle/>
          <a:p>
            <a:pPr algn="r"/>
            <a:r>
              <a:rPr lang="zh-CN" altLang="en-US" sz="1000">
                <a:solidFill>
                  <a:schemeClr val="tx2"/>
                </a:solidFill>
                <a:latin typeface="HelveticaNeueLT Std Thin" panose="020B0403020202020204" charset="0"/>
                <a:cs typeface="HelveticaNeueLT Std Thin" panose="020B0403020202020204" charset="0"/>
              </a:rPr>
              <a:t>julyedu.com</a:t>
            </a:r>
          </a:p>
        </p:txBody>
      </p:sp>
      <p:sp>
        <p:nvSpPr>
          <p:cNvPr id="5" name="页脚占位符 2"/>
          <p:cNvSpPr>
            <a:spLocks noGrp="1"/>
          </p:cNvSpPr>
          <p:nvPr/>
        </p:nvSpPr>
        <p:spPr>
          <a:xfrm>
            <a:off x="1373683" y="6192709"/>
            <a:ext cx="4140201" cy="206381"/>
          </a:xfrm>
        </p:spPr>
        <p:txBody>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zh-CN" altLang="en-US" sz="1000" dirty="0">
              <a:solidFill>
                <a:schemeClr val="tx2"/>
              </a:solidFill>
            </a:endParaRPr>
          </a:p>
        </p:txBody>
      </p:sp>
      <p:sp>
        <p:nvSpPr>
          <p:cNvPr id="28" name="ïslïďè">
            <a:extLst>
              <a:ext uri="{FF2B5EF4-FFF2-40B4-BE49-F238E27FC236}">
                <a16:creationId xmlns:a16="http://schemas.microsoft.com/office/drawing/2014/main" id="{2F5DAC12-8F54-4542-B7DF-76AFCBB52496}"/>
              </a:ext>
            </a:extLst>
          </p:cNvPr>
          <p:cNvSpPr/>
          <p:nvPr/>
        </p:nvSpPr>
        <p:spPr bwMode="auto">
          <a:xfrm>
            <a:off x="5645909" y="5413817"/>
            <a:ext cx="144016" cy="144016"/>
          </a:xfrm>
          <a:prstGeom prst="ellipse">
            <a:avLst/>
          </a:prstGeom>
          <a:solidFill>
            <a:schemeClr val="bg1"/>
          </a:solidFill>
          <a:ln w="19050" cap="flat" cmpd="sng" algn="ctr">
            <a:solidFill>
              <a:schemeClr val="bg1">
                <a:lumMod val="65000"/>
              </a:schemeClr>
            </a:solidFill>
            <a:prstDash val="solid"/>
            <a:round/>
            <a:headEnd type="none" w="med" len="med"/>
            <a:tailEnd type="none" w="med" len="med"/>
          </a:ln>
        </p:spPr>
        <p:txBody>
          <a:bodyPr anchor="ctr"/>
          <a:lstStyle/>
          <a:p>
            <a:pPr algn="ctr"/>
            <a:endParaRPr/>
          </a:p>
        </p:txBody>
      </p:sp>
      <p:sp>
        <p:nvSpPr>
          <p:cNvPr id="29" name="íṩḷíḍé">
            <a:extLst>
              <a:ext uri="{FF2B5EF4-FFF2-40B4-BE49-F238E27FC236}">
                <a16:creationId xmlns:a16="http://schemas.microsoft.com/office/drawing/2014/main" id="{DF68F294-9157-40A0-AECB-3FCC1CCBCA2C}"/>
              </a:ext>
            </a:extLst>
          </p:cNvPr>
          <p:cNvSpPr/>
          <p:nvPr/>
        </p:nvSpPr>
        <p:spPr bwMode="auto">
          <a:xfrm>
            <a:off x="4811944" y="5198763"/>
            <a:ext cx="574124" cy="574124"/>
          </a:xfrm>
          <a:prstGeom prst="ellipse">
            <a:avLst/>
          </a:prstGeom>
          <a:solidFill>
            <a:schemeClr val="bg1">
              <a:lumMod val="65000"/>
            </a:schemeClr>
          </a:solidFill>
          <a:ln w="19050">
            <a:noFill/>
            <a:round/>
          </a:ln>
        </p:spPr>
        <p:txBody>
          <a:bodyPr rot="0" spcFirstLastPara="0" vert="horz" wrap="none" lIns="91440" tIns="45720" rIns="91440" bIns="45720" anchor="ctr" anchorCtr="1" forceAA="0" compatLnSpc="1">
            <a:normAutofit/>
          </a:bodyPr>
          <a:lstStyle/>
          <a:p>
            <a:pPr algn="ctr"/>
            <a:r>
              <a:rPr lang="en-US" altLang="zh-CN" sz="1600" dirty="0">
                <a:solidFill>
                  <a:schemeClr val="bg1">
                    <a:lumMod val="100000"/>
                  </a:schemeClr>
                </a:solidFill>
                <a:latin typeface="Impact" panose="020B0806030902050204" pitchFamily="34" charset="0"/>
              </a:rPr>
              <a:t>04</a:t>
            </a:r>
          </a:p>
        </p:txBody>
      </p:sp>
      <p:sp>
        <p:nvSpPr>
          <p:cNvPr id="30" name="î$ḻîďê">
            <a:extLst>
              <a:ext uri="{FF2B5EF4-FFF2-40B4-BE49-F238E27FC236}">
                <a16:creationId xmlns:a16="http://schemas.microsoft.com/office/drawing/2014/main" id="{BED6B81F-9D98-41B3-8B7D-ACD197FBBC7B}"/>
              </a:ext>
            </a:extLst>
          </p:cNvPr>
          <p:cNvSpPr/>
          <p:nvPr/>
        </p:nvSpPr>
        <p:spPr bwMode="auto">
          <a:xfrm>
            <a:off x="5985341" y="5270122"/>
            <a:ext cx="5424485" cy="43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100" dirty="0"/>
              <a:t>Node2Vec</a:t>
            </a:r>
          </a:p>
        </p:txBody>
      </p:sp>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F88DBBFE-CC0D-4978-91F3-5603716EA47B}"/>
                  </a:ext>
                </a:extLst>
              </p14:cNvPr>
              <p14:cNvContentPartPr/>
              <p14:nvPr/>
            </p14:nvContentPartPr>
            <p14:xfrm>
              <a:off x="6000840" y="2406600"/>
              <a:ext cx="883080" cy="2375280"/>
            </p14:xfrm>
          </p:contentPart>
        </mc:Choice>
        <mc:Fallback>
          <p:pic>
            <p:nvPicPr>
              <p:cNvPr id="3" name="墨迹 2">
                <a:extLst>
                  <a:ext uri="{FF2B5EF4-FFF2-40B4-BE49-F238E27FC236}">
                    <a16:creationId xmlns:a16="http://schemas.microsoft.com/office/drawing/2014/main" id="{F88DBBFE-CC0D-4978-91F3-5603716EA47B}"/>
                  </a:ext>
                </a:extLst>
              </p:cNvPr>
              <p:cNvPicPr/>
              <p:nvPr/>
            </p:nvPicPr>
            <p:blipFill>
              <a:blip r:embed="rId6"/>
              <a:stretch>
                <a:fillRect/>
              </a:stretch>
            </p:blipFill>
            <p:spPr>
              <a:xfrm>
                <a:off x="5991480" y="2397240"/>
                <a:ext cx="901800" cy="239400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solidFill>
                  <a:schemeClr val="tx1">
                    <a:lumMod val="75000"/>
                  </a:schemeClr>
                </a:solidFill>
                <a:latin typeface="微软雅黑" panose="020B0503020204020204" pitchFamily="34" charset="-122"/>
                <a:ea typeface="微软雅黑" panose="020B0503020204020204" pitchFamily="34" charset="-122"/>
              </a:rPr>
              <a:t>Floyd</a:t>
            </a:r>
            <a:endParaRPr lang="en" altLang="zh-CN" sz="1800" b="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30</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5" name="图片 4">
            <a:extLst>
              <a:ext uri="{FF2B5EF4-FFF2-40B4-BE49-F238E27FC236}">
                <a16:creationId xmlns:a16="http://schemas.microsoft.com/office/drawing/2014/main" id="{8E4EE366-9E05-4847-BCC7-105F0998B998}"/>
              </a:ext>
            </a:extLst>
          </p:cNvPr>
          <p:cNvPicPr>
            <a:picLocks noChangeAspect="1"/>
          </p:cNvPicPr>
          <p:nvPr/>
        </p:nvPicPr>
        <p:blipFill>
          <a:blip r:embed="rId4"/>
          <a:stretch>
            <a:fillRect/>
          </a:stretch>
        </p:blipFill>
        <p:spPr>
          <a:xfrm>
            <a:off x="865956" y="1552396"/>
            <a:ext cx="3886200" cy="2876550"/>
          </a:xfrm>
          <a:prstGeom prst="rect">
            <a:avLst/>
          </a:prstGeom>
        </p:spPr>
      </p:pic>
      <p:pic>
        <p:nvPicPr>
          <p:cNvPr id="7" name="图片 6">
            <a:extLst>
              <a:ext uri="{FF2B5EF4-FFF2-40B4-BE49-F238E27FC236}">
                <a16:creationId xmlns:a16="http://schemas.microsoft.com/office/drawing/2014/main" id="{5EC669C4-613D-4DA3-B74F-30FA874833A5}"/>
              </a:ext>
            </a:extLst>
          </p:cNvPr>
          <p:cNvPicPr>
            <a:picLocks noChangeAspect="1"/>
          </p:cNvPicPr>
          <p:nvPr/>
        </p:nvPicPr>
        <p:blipFill>
          <a:blip r:embed="rId5"/>
          <a:stretch>
            <a:fillRect/>
          </a:stretch>
        </p:blipFill>
        <p:spPr>
          <a:xfrm>
            <a:off x="5674335" y="1680983"/>
            <a:ext cx="3152775" cy="2619375"/>
          </a:xfrm>
          <a:prstGeom prst="rect">
            <a:avLst/>
          </a:prstGeom>
        </p:spPr>
      </p:pic>
      <p:sp>
        <p:nvSpPr>
          <p:cNvPr id="9" name="文本框 8">
            <a:extLst>
              <a:ext uri="{FF2B5EF4-FFF2-40B4-BE49-F238E27FC236}">
                <a16:creationId xmlns:a16="http://schemas.microsoft.com/office/drawing/2014/main" id="{AC69ADF9-85C5-458F-93E3-1435BAFA5446}"/>
              </a:ext>
            </a:extLst>
          </p:cNvPr>
          <p:cNvSpPr txBox="1"/>
          <p:nvPr/>
        </p:nvSpPr>
        <p:spPr>
          <a:xfrm>
            <a:off x="1060938" y="4718538"/>
            <a:ext cx="3417277" cy="369332"/>
          </a:xfrm>
          <a:prstGeom prst="rect">
            <a:avLst/>
          </a:prstGeom>
          <a:noFill/>
        </p:spPr>
        <p:txBody>
          <a:bodyPr wrap="square" rtlCol="0">
            <a:spAutoFit/>
          </a:bodyPr>
          <a:lstStyle/>
          <a:p>
            <a:r>
              <a:rPr lang="zh-CN" altLang="en-US" dirty="0"/>
              <a:t>允许经过</a:t>
            </a:r>
            <a:r>
              <a:rPr lang="en-US" altLang="zh-CN" dirty="0"/>
              <a:t>1,2,3</a:t>
            </a:r>
            <a:r>
              <a:rPr lang="zh-CN" altLang="en-US" dirty="0"/>
              <a:t>节点</a:t>
            </a:r>
          </a:p>
        </p:txBody>
      </p:sp>
      <mc:AlternateContent xmlns:mc="http://schemas.openxmlformats.org/markup-compatibility/2006">
        <mc:Choice xmlns:p14="http://schemas.microsoft.com/office/powerpoint/2010/main" Requires="p14">
          <p:contentPart p14:bwMode="auto" r:id="rId6">
            <p14:nvContentPartPr>
              <p14:cNvPr id="3" name="墨迹 2">
                <a:extLst>
                  <a:ext uri="{FF2B5EF4-FFF2-40B4-BE49-F238E27FC236}">
                    <a16:creationId xmlns:a16="http://schemas.microsoft.com/office/drawing/2014/main" id="{98D0B621-B45A-49C8-8036-ED003513E2EA}"/>
                  </a:ext>
                </a:extLst>
              </p14:cNvPr>
              <p14:cNvContentPartPr/>
              <p14:nvPr/>
            </p14:nvContentPartPr>
            <p14:xfrm>
              <a:off x="2127240" y="2984400"/>
              <a:ext cx="6217200" cy="2064240"/>
            </p14:xfrm>
          </p:contentPart>
        </mc:Choice>
        <mc:Fallback>
          <p:pic>
            <p:nvPicPr>
              <p:cNvPr id="3" name="墨迹 2">
                <a:extLst>
                  <a:ext uri="{FF2B5EF4-FFF2-40B4-BE49-F238E27FC236}">
                    <a16:creationId xmlns:a16="http://schemas.microsoft.com/office/drawing/2014/main" id="{98D0B621-B45A-49C8-8036-ED003513E2EA}"/>
                  </a:ext>
                </a:extLst>
              </p:cNvPr>
              <p:cNvPicPr/>
              <p:nvPr/>
            </p:nvPicPr>
            <p:blipFill>
              <a:blip r:embed="rId7"/>
              <a:stretch>
                <a:fillRect/>
              </a:stretch>
            </p:blipFill>
            <p:spPr>
              <a:xfrm>
                <a:off x="2117880" y="2975040"/>
                <a:ext cx="6235920" cy="2082960"/>
              </a:xfrm>
              <a:prstGeom prst="rect">
                <a:avLst/>
              </a:prstGeom>
            </p:spPr>
          </p:pic>
        </mc:Fallback>
      </mc:AlternateContent>
    </p:spTree>
    <p:extLst>
      <p:ext uri="{BB962C8B-B14F-4D97-AF65-F5344CB8AC3E}">
        <p14:creationId xmlns:p14="http://schemas.microsoft.com/office/powerpoint/2010/main" val="4209515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solidFill>
                  <a:schemeClr val="tx1">
                    <a:lumMod val="75000"/>
                  </a:schemeClr>
                </a:solidFill>
                <a:latin typeface="微软雅黑" panose="020B0503020204020204" pitchFamily="34" charset="-122"/>
                <a:ea typeface="微软雅黑" panose="020B0503020204020204" pitchFamily="34" charset="-122"/>
              </a:rPr>
              <a:t>Floyd</a:t>
            </a:r>
            <a:endParaRPr lang="en" altLang="zh-CN" sz="1800" b="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31</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5" name="图片 4">
            <a:extLst>
              <a:ext uri="{FF2B5EF4-FFF2-40B4-BE49-F238E27FC236}">
                <a16:creationId xmlns:a16="http://schemas.microsoft.com/office/drawing/2014/main" id="{8E4EE366-9E05-4847-BCC7-105F0998B998}"/>
              </a:ext>
            </a:extLst>
          </p:cNvPr>
          <p:cNvPicPr>
            <a:picLocks noChangeAspect="1"/>
          </p:cNvPicPr>
          <p:nvPr/>
        </p:nvPicPr>
        <p:blipFill>
          <a:blip r:embed="rId4"/>
          <a:stretch>
            <a:fillRect/>
          </a:stretch>
        </p:blipFill>
        <p:spPr>
          <a:xfrm>
            <a:off x="865956" y="1552396"/>
            <a:ext cx="3886200" cy="2876550"/>
          </a:xfrm>
          <a:prstGeom prst="rect">
            <a:avLst/>
          </a:prstGeom>
        </p:spPr>
      </p:pic>
      <p:pic>
        <p:nvPicPr>
          <p:cNvPr id="6" name="图片 5">
            <a:extLst>
              <a:ext uri="{FF2B5EF4-FFF2-40B4-BE49-F238E27FC236}">
                <a16:creationId xmlns:a16="http://schemas.microsoft.com/office/drawing/2014/main" id="{997202A7-76FE-4B5F-94A8-085DA84705B6}"/>
              </a:ext>
            </a:extLst>
          </p:cNvPr>
          <p:cNvPicPr>
            <a:picLocks noChangeAspect="1"/>
          </p:cNvPicPr>
          <p:nvPr/>
        </p:nvPicPr>
        <p:blipFill>
          <a:blip r:embed="rId5"/>
          <a:stretch>
            <a:fillRect/>
          </a:stretch>
        </p:blipFill>
        <p:spPr>
          <a:xfrm>
            <a:off x="5745406" y="1675301"/>
            <a:ext cx="3057525" cy="2428875"/>
          </a:xfrm>
          <a:prstGeom prst="rect">
            <a:avLst/>
          </a:prstGeom>
        </p:spPr>
      </p:pic>
      <p:sp>
        <p:nvSpPr>
          <p:cNvPr id="9" name="文本框 8">
            <a:extLst>
              <a:ext uri="{FF2B5EF4-FFF2-40B4-BE49-F238E27FC236}">
                <a16:creationId xmlns:a16="http://schemas.microsoft.com/office/drawing/2014/main" id="{6B383EC6-B85A-4C9E-84A1-DD63311A81FC}"/>
              </a:ext>
            </a:extLst>
          </p:cNvPr>
          <p:cNvSpPr txBox="1"/>
          <p:nvPr/>
        </p:nvSpPr>
        <p:spPr>
          <a:xfrm>
            <a:off x="1060938" y="4718538"/>
            <a:ext cx="3417277" cy="369332"/>
          </a:xfrm>
          <a:prstGeom prst="rect">
            <a:avLst/>
          </a:prstGeom>
          <a:noFill/>
        </p:spPr>
        <p:txBody>
          <a:bodyPr wrap="square" rtlCol="0">
            <a:spAutoFit/>
          </a:bodyPr>
          <a:lstStyle/>
          <a:p>
            <a:r>
              <a:rPr lang="zh-CN" altLang="en-US" dirty="0"/>
              <a:t>允许经过</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节点</a:t>
            </a:r>
          </a:p>
        </p:txBody>
      </p:sp>
      <mc:AlternateContent xmlns:mc="http://schemas.openxmlformats.org/markup-compatibility/2006">
        <mc:Choice xmlns:p14="http://schemas.microsoft.com/office/powerpoint/2010/main" Requires="p14">
          <p:contentPart p14:bwMode="auto" r:id="rId6">
            <p14:nvContentPartPr>
              <p14:cNvPr id="3" name="墨迹 2">
                <a:extLst>
                  <a:ext uri="{FF2B5EF4-FFF2-40B4-BE49-F238E27FC236}">
                    <a16:creationId xmlns:a16="http://schemas.microsoft.com/office/drawing/2014/main" id="{5E3C260F-CDFD-449A-8D39-D5741653A22D}"/>
                  </a:ext>
                </a:extLst>
              </p14:cNvPr>
              <p14:cNvContentPartPr/>
              <p14:nvPr/>
            </p14:nvContentPartPr>
            <p14:xfrm>
              <a:off x="2044800" y="1162080"/>
              <a:ext cx="5880240" cy="3988080"/>
            </p14:xfrm>
          </p:contentPart>
        </mc:Choice>
        <mc:Fallback>
          <p:pic>
            <p:nvPicPr>
              <p:cNvPr id="3" name="墨迹 2">
                <a:extLst>
                  <a:ext uri="{FF2B5EF4-FFF2-40B4-BE49-F238E27FC236}">
                    <a16:creationId xmlns:a16="http://schemas.microsoft.com/office/drawing/2014/main" id="{5E3C260F-CDFD-449A-8D39-D5741653A22D}"/>
                  </a:ext>
                </a:extLst>
              </p:cNvPr>
              <p:cNvPicPr/>
              <p:nvPr/>
            </p:nvPicPr>
            <p:blipFill>
              <a:blip r:embed="rId7"/>
              <a:stretch>
                <a:fillRect/>
              </a:stretch>
            </p:blipFill>
            <p:spPr>
              <a:xfrm>
                <a:off x="2035440" y="1152720"/>
                <a:ext cx="5898960" cy="4006800"/>
              </a:xfrm>
              <a:prstGeom prst="rect">
                <a:avLst/>
              </a:prstGeom>
            </p:spPr>
          </p:pic>
        </mc:Fallback>
      </mc:AlternateContent>
    </p:spTree>
    <p:extLst>
      <p:ext uri="{BB962C8B-B14F-4D97-AF65-F5344CB8AC3E}">
        <p14:creationId xmlns:p14="http://schemas.microsoft.com/office/powerpoint/2010/main" val="2860698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p:cNvSpPr>
            <a:spLocks noGrp="1"/>
          </p:cNvSpPr>
          <p:nvPr>
            <p:ph type="title"/>
          </p:nvPr>
        </p:nvSpPr>
        <p:spPr/>
        <p:txBody>
          <a:bodyPr/>
          <a:lstStyle/>
          <a:p>
            <a:pPr>
              <a:lnSpc>
                <a:spcPct val="120000"/>
              </a:lnSpc>
            </a:pPr>
            <a:r>
              <a:rPr lang="zh-CN" altLang="en-US" sz="2400" dirty="0"/>
              <a:t>图聚类</a:t>
            </a:r>
            <a:endParaRPr lang="en-US" altLang="zh-CN" sz="2400" dirty="0"/>
          </a:p>
        </p:txBody>
      </p:sp>
      <p:cxnSp>
        <p:nvCxnSpPr>
          <p:cNvPr id="18" name="直接连接符 17"/>
          <p:cNvCxnSpPr/>
          <p:nvPr/>
        </p:nvCxnSpPr>
        <p:spPr>
          <a:xfrm>
            <a:off x="5867400" y="3473450"/>
            <a:ext cx="0" cy="9969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83100" y="3483598"/>
            <a:ext cx="1022345" cy="993152"/>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20552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Louvain</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33</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E94F40A3-345C-4016-9336-6187706CD0F1}"/>
              </a:ext>
            </a:extLst>
          </p:cNvPr>
          <p:cNvSpPr txBox="1"/>
          <p:nvPr/>
        </p:nvSpPr>
        <p:spPr>
          <a:xfrm>
            <a:off x="610552" y="1273323"/>
            <a:ext cx="10850563" cy="2585323"/>
          </a:xfrm>
          <a:prstGeom prst="rect">
            <a:avLst/>
          </a:prstGeom>
          <a:noFill/>
        </p:spPr>
        <p:txBody>
          <a:bodyPr wrap="square" rtlCol="0">
            <a:spAutoFit/>
          </a:bodyPr>
          <a:lstStyle/>
          <a:p>
            <a:pPr algn="l"/>
            <a:r>
              <a:rPr lang="en-US" altLang="zh-CN" b="0" i="0" dirty="0">
                <a:solidFill>
                  <a:srgbClr val="4D4D4D"/>
                </a:solidFill>
                <a:effectLst/>
                <a:latin typeface="-apple-system"/>
              </a:rPr>
              <a:t>Louvain</a:t>
            </a:r>
            <a:r>
              <a:rPr lang="zh-CN" altLang="en-US" b="0" i="0" dirty="0">
                <a:solidFill>
                  <a:srgbClr val="4D4D4D"/>
                </a:solidFill>
                <a:effectLst/>
                <a:latin typeface="-apple-system"/>
              </a:rPr>
              <a:t>算法是基于模块度（</a:t>
            </a:r>
            <a:r>
              <a:rPr lang="en-US" altLang="zh-CN" b="0" i="0" dirty="0">
                <a:solidFill>
                  <a:srgbClr val="4D4D4D"/>
                </a:solidFill>
                <a:effectLst/>
                <a:latin typeface="-apple-system"/>
              </a:rPr>
              <a:t>Modularity</a:t>
            </a:r>
            <a:r>
              <a:rPr lang="zh-CN" altLang="en-US" b="0" i="0" dirty="0">
                <a:solidFill>
                  <a:srgbClr val="4D4D4D"/>
                </a:solidFill>
                <a:effectLst/>
                <a:latin typeface="-apple-system"/>
              </a:rPr>
              <a:t>）的社区发现算法，该算法在效率和效果上都表现比较好，并且能够发现层次性的社区结构，其优化的目标是最大化整个图属性结构（社区网络）的模块度。</a:t>
            </a:r>
            <a:endParaRPr lang="en-US" altLang="zh-CN" b="0" i="0" dirty="0">
              <a:solidFill>
                <a:srgbClr val="4D4D4D"/>
              </a:solidFill>
              <a:effectLst/>
              <a:latin typeface="-apple-system"/>
            </a:endParaRPr>
          </a:p>
          <a:p>
            <a:pPr algn="l"/>
            <a:endParaRPr lang="en-US" altLang="zh-CN" dirty="0">
              <a:solidFill>
                <a:srgbClr val="4D4D4D"/>
              </a:solidFill>
              <a:latin typeface="-apple-system"/>
            </a:endParaRPr>
          </a:p>
          <a:p>
            <a:pPr algn="l"/>
            <a:r>
              <a:rPr lang="zh-CN" altLang="en-US" dirty="0">
                <a:solidFill>
                  <a:srgbClr val="4D4D4D"/>
                </a:solidFill>
                <a:latin typeface="-apple-system"/>
              </a:rPr>
              <a:t>算法过程：</a:t>
            </a:r>
            <a:endParaRPr lang="en-US" altLang="zh-CN" dirty="0">
              <a:solidFill>
                <a:srgbClr val="4D4D4D"/>
              </a:solidFill>
              <a:latin typeface="-apple-system"/>
            </a:endParaRPr>
          </a:p>
          <a:p>
            <a:pPr algn="l"/>
            <a:r>
              <a:rPr lang="en-US" altLang="zh-CN" b="0" i="0" dirty="0">
                <a:solidFill>
                  <a:srgbClr val="4D4D4D"/>
                </a:solidFill>
                <a:effectLst/>
                <a:latin typeface="-apple-system"/>
              </a:rPr>
              <a:t>1</a:t>
            </a:r>
            <a:r>
              <a:rPr lang="zh-CN" altLang="en-US" b="0" i="0" dirty="0">
                <a:solidFill>
                  <a:srgbClr val="4D4D4D"/>
                </a:solidFill>
                <a:effectLst/>
                <a:latin typeface="-apple-system"/>
              </a:rPr>
              <a:t>、每个点作为一个</a:t>
            </a:r>
            <a:r>
              <a:rPr lang="en-US" altLang="zh-CN" b="0" i="0" dirty="0">
                <a:solidFill>
                  <a:srgbClr val="4D4D4D"/>
                </a:solidFill>
                <a:effectLst/>
                <a:latin typeface="-apple-system"/>
              </a:rPr>
              <a:t>community</a:t>
            </a:r>
            <a:r>
              <a:rPr lang="zh-CN" altLang="en-US" b="0" i="0" dirty="0">
                <a:solidFill>
                  <a:srgbClr val="4D4D4D"/>
                </a:solidFill>
                <a:effectLst/>
                <a:latin typeface="-apple-system"/>
              </a:rPr>
              <a:t>，然后考虑每个</a:t>
            </a:r>
            <a:r>
              <a:rPr lang="en-US" altLang="zh-CN" b="0" i="0" dirty="0">
                <a:solidFill>
                  <a:srgbClr val="4D4D4D"/>
                </a:solidFill>
                <a:effectLst/>
                <a:latin typeface="-apple-system"/>
              </a:rPr>
              <a:t>community</a:t>
            </a:r>
            <a:r>
              <a:rPr lang="zh-CN" altLang="en-US" b="0" i="0" dirty="0">
                <a:solidFill>
                  <a:srgbClr val="4D4D4D"/>
                </a:solidFill>
                <a:effectLst/>
                <a:latin typeface="-apple-system"/>
              </a:rPr>
              <a:t>的邻居节点，合并到</a:t>
            </a:r>
            <a:r>
              <a:rPr lang="en-US" altLang="zh-CN" b="0" i="0" dirty="0">
                <a:solidFill>
                  <a:srgbClr val="4D4D4D"/>
                </a:solidFill>
                <a:effectLst/>
                <a:latin typeface="-apple-system"/>
              </a:rPr>
              <a:t>community</a:t>
            </a:r>
            <a:r>
              <a:rPr lang="zh-CN" altLang="en-US" b="0" i="0" dirty="0">
                <a:solidFill>
                  <a:srgbClr val="4D4D4D"/>
                </a:solidFill>
                <a:effectLst/>
                <a:latin typeface="-apple-system"/>
              </a:rPr>
              <a:t>，然后看</a:t>
            </a:r>
            <a:r>
              <a:rPr lang="en-US" altLang="zh-CN" b="0" i="0" dirty="0">
                <a:solidFill>
                  <a:srgbClr val="4D4D4D"/>
                </a:solidFill>
                <a:effectLst/>
                <a:latin typeface="-apple-system"/>
              </a:rPr>
              <a:t>Modularity</a:t>
            </a:r>
            <a:r>
              <a:rPr lang="zh-CN" altLang="en-US" b="0" i="0" dirty="0">
                <a:solidFill>
                  <a:srgbClr val="4D4D4D"/>
                </a:solidFill>
                <a:effectLst/>
                <a:latin typeface="-apple-system"/>
              </a:rPr>
              <a:t>是否改变，选择</a:t>
            </a:r>
            <a:r>
              <a:rPr lang="en-US" altLang="zh-CN" b="0" i="0" dirty="0">
                <a:solidFill>
                  <a:srgbClr val="4D4D4D"/>
                </a:solidFill>
                <a:effectLst/>
                <a:latin typeface="-apple-system"/>
              </a:rPr>
              <a:t>Modularity</a:t>
            </a:r>
            <a:r>
              <a:rPr lang="zh-CN" altLang="en-US" b="0" i="0" dirty="0">
                <a:solidFill>
                  <a:srgbClr val="4D4D4D"/>
                </a:solidFill>
                <a:effectLst/>
                <a:latin typeface="-apple-system"/>
              </a:rPr>
              <a:t>增益最大的邻居节点进行合并，直到每个节点的</a:t>
            </a:r>
            <a:r>
              <a:rPr lang="en-US" altLang="zh-CN" b="0" i="0" dirty="0">
                <a:solidFill>
                  <a:srgbClr val="4D4D4D"/>
                </a:solidFill>
                <a:effectLst/>
                <a:latin typeface="-apple-system"/>
              </a:rPr>
              <a:t>community</a:t>
            </a:r>
            <a:r>
              <a:rPr lang="zh-CN" altLang="en-US" b="0" i="0" dirty="0">
                <a:solidFill>
                  <a:srgbClr val="4D4D4D"/>
                </a:solidFill>
                <a:effectLst/>
                <a:latin typeface="-apple-system"/>
              </a:rPr>
              <a:t>不再发生改变</a:t>
            </a:r>
            <a:endParaRPr lang="en-US" altLang="zh-CN" b="0" i="0" dirty="0">
              <a:solidFill>
                <a:srgbClr val="4D4D4D"/>
              </a:solidFill>
              <a:effectLst/>
              <a:latin typeface="-apple-system"/>
            </a:endParaRPr>
          </a:p>
          <a:p>
            <a:pPr algn="l"/>
            <a:endParaRPr lang="en-US" altLang="zh-CN" dirty="0">
              <a:solidFill>
                <a:srgbClr val="4D4D4D"/>
              </a:solidFill>
              <a:latin typeface="-apple-system"/>
            </a:endParaRPr>
          </a:p>
          <a:p>
            <a:pPr algn="l"/>
            <a:r>
              <a:rPr lang="en-US" altLang="zh-CN" b="0" i="0" dirty="0">
                <a:solidFill>
                  <a:srgbClr val="4D4D4D"/>
                </a:solidFill>
                <a:effectLst/>
                <a:latin typeface="-apple-system"/>
              </a:rPr>
              <a:t>2</a:t>
            </a:r>
            <a:r>
              <a:rPr lang="zh-CN" altLang="en-US" b="0" i="0" dirty="0">
                <a:solidFill>
                  <a:srgbClr val="4D4D4D"/>
                </a:solidFill>
                <a:effectLst/>
                <a:latin typeface="-apple-system"/>
              </a:rPr>
              <a:t>、</a:t>
            </a:r>
            <a:r>
              <a:rPr lang="zh-CN" altLang="en-US" dirty="0"/>
              <a:t>把社区内的结点做为⼀个单结点 </a:t>
            </a:r>
            <a:r>
              <a:rPr lang="en-US" altLang="zh-CN" dirty="0"/>
              <a:t>, </a:t>
            </a:r>
            <a:r>
              <a:rPr lang="zh-CN" altLang="en-US" dirty="0"/>
              <a:t>重新计算各社区间的连边权重与社区内所有结点的权重和</a:t>
            </a:r>
            <a:endParaRPr lang="zh-CN" altLang="en-US" b="0" i="0" dirty="0">
              <a:solidFill>
                <a:srgbClr val="4D4D4D"/>
              </a:solidFill>
              <a:effectLst/>
              <a:latin typeface="-apple-system"/>
            </a:endParaRPr>
          </a:p>
        </p:txBody>
      </p:sp>
    </p:spTree>
    <p:extLst>
      <p:ext uri="{BB962C8B-B14F-4D97-AF65-F5344CB8AC3E}">
        <p14:creationId xmlns:p14="http://schemas.microsoft.com/office/powerpoint/2010/main" val="3532989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i="0" dirty="0">
                <a:solidFill>
                  <a:srgbClr val="4D4D4D"/>
                </a:solidFill>
                <a:effectLst/>
                <a:latin typeface="-apple-system"/>
              </a:rPr>
              <a:t>Modularity</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34</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pic>
        <p:nvPicPr>
          <p:cNvPr id="8" name="图片 7">
            <a:extLst>
              <a:ext uri="{FF2B5EF4-FFF2-40B4-BE49-F238E27FC236}">
                <a16:creationId xmlns:a16="http://schemas.microsoft.com/office/drawing/2014/main" id="{602ABE81-C0F3-4F6C-A7D6-E8400A4CC61B}"/>
              </a:ext>
            </a:extLst>
          </p:cNvPr>
          <p:cNvPicPr>
            <a:picLocks noChangeAspect="1"/>
          </p:cNvPicPr>
          <p:nvPr/>
        </p:nvPicPr>
        <p:blipFill>
          <a:blip r:embed="rId4"/>
          <a:stretch>
            <a:fillRect/>
          </a:stretch>
        </p:blipFill>
        <p:spPr>
          <a:xfrm>
            <a:off x="721648" y="1963620"/>
            <a:ext cx="5243317" cy="2539303"/>
          </a:xfrm>
          <a:prstGeom prst="rect">
            <a:avLst/>
          </a:prstGeom>
        </p:spPr>
      </p:pic>
      <p:sp>
        <p:nvSpPr>
          <p:cNvPr id="9" name="文本框 8">
            <a:extLst>
              <a:ext uri="{FF2B5EF4-FFF2-40B4-BE49-F238E27FC236}">
                <a16:creationId xmlns:a16="http://schemas.microsoft.com/office/drawing/2014/main" id="{9476CFDD-D003-4B4E-B643-5DC643D65501}"/>
              </a:ext>
            </a:extLst>
          </p:cNvPr>
          <p:cNvSpPr txBox="1"/>
          <p:nvPr/>
        </p:nvSpPr>
        <p:spPr>
          <a:xfrm>
            <a:off x="610551" y="1264778"/>
            <a:ext cx="10850563" cy="369332"/>
          </a:xfrm>
          <a:prstGeom prst="rect">
            <a:avLst/>
          </a:prstGeom>
          <a:noFill/>
        </p:spPr>
        <p:txBody>
          <a:bodyPr wrap="square" rtlCol="0">
            <a:spAutoFit/>
          </a:bodyPr>
          <a:lstStyle/>
          <a:p>
            <a:r>
              <a:rPr lang="en-US" altLang="zh-CN" dirty="0" err="1"/>
              <a:t>Modularily</a:t>
            </a:r>
            <a:r>
              <a:rPr lang="zh-CN" altLang="en-US" dirty="0"/>
              <a:t>用来衡量⼀个社区的紧密度</a:t>
            </a:r>
            <a:r>
              <a:rPr lang="en-US" altLang="zh-CN" dirty="0"/>
              <a:t>, ⼀</a:t>
            </a:r>
            <a:r>
              <a:rPr lang="zh-CN" altLang="en-US" dirty="0"/>
              <a:t>个结点如果加⼊某个社区 </a:t>
            </a:r>
            <a:r>
              <a:rPr lang="en-US" altLang="zh-CN" dirty="0" err="1"/>
              <a:t>modulany</a:t>
            </a:r>
            <a:r>
              <a:rPr lang="en-US" altLang="zh-CN" dirty="0"/>
              <a:t> </a:t>
            </a:r>
            <a:r>
              <a:rPr lang="zh-CN" altLang="en-US" dirty="0"/>
              <a:t>变⼤则 该结点 属于这个社区</a:t>
            </a:r>
          </a:p>
        </p:txBody>
      </p:sp>
      <p:sp>
        <p:nvSpPr>
          <p:cNvPr id="10" name="文本框 9">
            <a:extLst>
              <a:ext uri="{FF2B5EF4-FFF2-40B4-BE49-F238E27FC236}">
                <a16:creationId xmlns:a16="http://schemas.microsoft.com/office/drawing/2014/main" id="{B45CB88C-4A1C-4C22-B685-550A0C98F989}"/>
              </a:ext>
            </a:extLst>
          </p:cNvPr>
          <p:cNvSpPr txBox="1"/>
          <p:nvPr/>
        </p:nvSpPr>
        <p:spPr>
          <a:xfrm>
            <a:off x="914400" y="4905286"/>
            <a:ext cx="9289279" cy="369332"/>
          </a:xfrm>
          <a:prstGeom prst="rect">
            <a:avLst/>
          </a:prstGeom>
          <a:noFill/>
        </p:spPr>
        <p:txBody>
          <a:bodyPr wrap="square" rtlCol="0">
            <a:spAutoFit/>
          </a:bodyPr>
          <a:lstStyle/>
          <a:p>
            <a:r>
              <a:rPr lang="en-US" altLang="zh-CN" dirty="0"/>
              <a:t>M</a:t>
            </a:r>
            <a:r>
              <a:rPr lang="zh-CN" altLang="en-US" dirty="0"/>
              <a:t>表示总的边数，</a:t>
            </a:r>
            <a:r>
              <a:rPr lang="en-US" altLang="zh-CN" dirty="0"/>
              <a:t>A</a:t>
            </a:r>
            <a:r>
              <a:rPr lang="zh-CN" altLang="en-US" dirty="0"/>
              <a:t>表示边的权重，</a:t>
            </a:r>
            <a:r>
              <a:rPr lang="en-US" altLang="zh-CN" dirty="0"/>
              <a:t>Ki</a:t>
            </a:r>
            <a:r>
              <a:rPr lang="zh-CN" altLang="en-US" dirty="0"/>
              <a:t>表示所有指向节点</a:t>
            </a:r>
            <a:r>
              <a:rPr lang="en-US" altLang="zh-CN" dirty="0" err="1"/>
              <a:t>i</a:t>
            </a:r>
            <a:r>
              <a:rPr lang="zh-CN" altLang="en-US" dirty="0"/>
              <a:t>的连边权重和</a:t>
            </a:r>
          </a:p>
        </p:txBody>
      </p:sp>
    </p:spTree>
    <p:extLst>
      <p:ext uri="{BB962C8B-B14F-4D97-AF65-F5344CB8AC3E}">
        <p14:creationId xmlns:p14="http://schemas.microsoft.com/office/powerpoint/2010/main" val="3111213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Louvain</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35</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E94F40A3-345C-4016-9336-6187706CD0F1}"/>
              </a:ext>
            </a:extLst>
          </p:cNvPr>
          <p:cNvSpPr txBox="1"/>
          <p:nvPr/>
        </p:nvSpPr>
        <p:spPr>
          <a:xfrm>
            <a:off x="610552" y="1273323"/>
            <a:ext cx="10850563" cy="1477328"/>
          </a:xfrm>
          <a:prstGeom prst="rect">
            <a:avLst/>
          </a:prstGeom>
          <a:noFill/>
        </p:spPr>
        <p:txBody>
          <a:bodyPr wrap="square" rtlCol="0">
            <a:spAutoFit/>
          </a:bodyPr>
          <a:lstStyle/>
          <a:p>
            <a:pPr algn="l"/>
            <a:r>
              <a:rPr lang="en-US" altLang="zh-CN" b="0" i="0" dirty="0">
                <a:solidFill>
                  <a:srgbClr val="4D4D4D"/>
                </a:solidFill>
                <a:effectLst/>
                <a:latin typeface="-apple-system"/>
              </a:rPr>
              <a:t>1</a:t>
            </a:r>
            <a:r>
              <a:rPr lang="zh-CN" altLang="en-US" b="0" i="0" dirty="0">
                <a:solidFill>
                  <a:srgbClr val="4D4D4D"/>
                </a:solidFill>
                <a:effectLst/>
                <a:latin typeface="-apple-system"/>
              </a:rPr>
              <a:t>、每个点作为一个</a:t>
            </a:r>
            <a:r>
              <a:rPr lang="en-US" altLang="zh-CN" b="0" i="0" dirty="0">
                <a:solidFill>
                  <a:srgbClr val="4D4D4D"/>
                </a:solidFill>
                <a:effectLst/>
                <a:latin typeface="-apple-system"/>
              </a:rPr>
              <a:t>community</a:t>
            </a:r>
            <a:r>
              <a:rPr lang="zh-CN" altLang="en-US" b="0" i="0" dirty="0">
                <a:solidFill>
                  <a:srgbClr val="4D4D4D"/>
                </a:solidFill>
                <a:effectLst/>
                <a:latin typeface="-apple-system"/>
              </a:rPr>
              <a:t>，然后考虑每个</a:t>
            </a:r>
            <a:r>
              <a:rPr lang="en-US" altLang="zh-CN" b="0" i="0" dirty="0">
                <a:solidFill>
                  <a:srgbClr val="4D4D4D"/>
                </a:solidFill>
                <a:effectLst/>
                <a:latin typeface="-apple-system"/>
              </a:rPr>
              <a:t>community</a:t>
            </a:r>
            <a:r>
              <a:rPr lang="zh-CN" altLang="en-US" b="0" i="0" dirty="0">
                <a:solidFill>
                  <a:srgbClr val="4D4D4D"/>
                </a:solidFill>
                <a:effectLst/>
                <a:latin typeface="-apple-system"/>
              </a:rPr>
              <a:t>的邻居节点，合并到</a:t>
            </a:r>
            <a:r>
              <a:rPr lang="en-US" altLang="zh-CN" b="0" i="0" dirty="0">
                <a:solidFill>
                  <a:srgbClr val="4D4D4D"/>
                </a:solidFill>
                <a:effectLst/>
                <a:latin typeface="-apple-system"/>
              </a:rPr>
              <a:t>community</a:t>
            </a:r>
            <a:r>
              <a:rPr lang="zh-CN" altLang="en-US" b="0" i="0" dirty="0">
                <a:solidFill>
                  <a:srgbClr val="4D4D4D"/>
                </a:solidFill>
                <a:effectLst/>
                <a:latin typeface="-apple-system"/>
              </a:rPr>
              <a:t>，然后看</a:t>
            </a:r>
            <a:r>
              <a:rPr lang="en-US" altLang="zh-CN" b="0" i="0" dirty="0">
                <a:solidFill>
                  <a:srgbClr val="4D4D4D"/>
                </a:solidFill>
                <a:effectLst/>
                <a:latin typeface="-apple-system"/>
              </a:rPr>
              <a:t>Modularity</a:t>
            </a:r>
            <a:r>
              <a:rPr lang="zh-CN" altLang="en-US" b="0" i="0" dirty="0">
                <a:solidFill>
                  <a:srgbClr val="4D4D4D"/>
                </a:solidFill>
                <a:effectLst/>
                <a:latin typeface="-apple-system"/>
              </a:rPr>
              <a:t>是否改变，选择</a:t>
            </a:r>
            <a:r>
              <a:rPr lang="en-US" altLang="zh-CN" b="0" i="0" dirty="0">
                <a:solidFill>
                  <a:srgbClr val="4D4D4D"/>
                </a:solidFill>
                <a:effectLst/>
                <a:latin typeface="-apple-system"/>
              </a:rPr>
              <a:t>Modularity</a:t>
            </a:r>
            <a:r>
              <a:rPr lang="zh-CN" altLang="en-US" b="0" i="0" dirty="0">
                <a:solidFill>
                  <a:srgbClr val="4D4D4D"/>
                </a:solidFill>
                <a:effectLst/>
                <a:latin typeface="-apple-system"/>
              </a:rPr>
              <a:t>增益最大的邻居节点进行合并，直到每个节点的</a:t>
            </a:r>
            <a:r>
              <a:rPr lang="en-US" altLang="zh-CN" b="0" i="0" dirty="0">
                <a:solidFill>
                  <a:srgbClr val="4D4D4D"/>
                </a:solidFill>
                <a:effectLst/>
                <a:latin typeface="-apple-system"/>
              </a:rPr>
              <a:t>community</a:t>
            </a:r>
            <a:r>
              <a:rPr lang="zh-CN" altLang="en-US" b="0" i="0" dirty="0">
                <a:solidFill>
                  <a:srgbClr val="4D4D4D"/>
                </a:solidFill>
                <a:effectLst/>
                <a:latin typeface="-apple-system"/>
              </a:rPr>
              <a:t>不再发生改变</a:t>
            </a:r>
            <a:endParaRPr lang="en-US" altLang="zh-CN" b="0" i="0" dirty="0">
              <a:solidFill>
                <a:srgbClr val="4D4D4D"/>
              </a:solidFill>
              <a:effectLst/>
              <a:latin typeface="-apple-system"/>
            </a:endParaRPr>
          </a:p>
          <a:p>
            <a:pPr algn="l"/>
            <a:endParaRPr lang="en-US" altLang="zh-CN" dirty="0">
              <a:solidFill>
                <a:srgbClr val="4D4D4D"/>
              </a:solidFill>
              <a:latin typeface="-apple-system"/>
            </a:endParaRPr>
          </a:p>
          <a:p>
            <a:pPr algn="l"/>
            <a:r>
              <a:rPr lang="en-US" altLang="zh-CN" b="0" i="0" dirty="0">
                <a:solidFill>
                  <a:srgbClr val="4D4D4D"/>
                </a:solidFill>
                <a:effectLst/>
                <a:latin typeface="-apple-system"/>
              </a:rPr>
              <a:t>2</a:t>
            </a:r>
            <a:r>
              <a:rPr lang="zh-CN" altLang="en-US" b="0" i="0" dirty="0">
                <a:solidFill>
                  <a:srgbClr val="4D4D4D"/>
                </a:solidFill>
                <a:effectLst/>
                <a:latin typeface="-apple-system"/>
              </a:rPr>
              <a:t>、</a:t>
            </a:r>
            <a:r>
              <a:rPr lang="zh-CN" altLang="en-US" dirty="0"/>
              <a:t>把社区内的结点做为⼀个单结点 </a:t>
            </a:r>
            <a:r>
              <a:rPr lang="en-US" altLang="zh-CN" dirty="0"/>
              <a:t>, </a:t>
            </a:r>
            <a:r>
              <a:rPr lang="zh-CN" altLang="en-US" dirty="0"/>
              <a:t>重新计算各社区间的连边权重与社区内所有结点的权重和</a:t>
            </a:r>
            <a:endParaRPr lang="zh-CN" altLang="en-US" b="0" i="0" dirty="0">
              <a:solidFill>
                <a:srgbClr val="4D4D4D"/>
              </a:solidFill>
              <a:effectLst/>
              <a:latin typeface="-apple-system"/>
            </a:endParaRPr>
          </a:p>
        </p:txBody>
      </p:sp>
    </p:spTree>
    <p:extLst>
      <p:ext uri="{BB962C8B-B14F-4D97-AF65-F5344CB8AC3E}">
        <p14:creationId xmlns:p14="http://schemas.microsoft.com/office/powerpoint/2010/main" val="2991706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latin typeface="+mn-lt"/>
                <a:ea typeface="+mn-ea"/>
                <a:cs typeface="+mn-cs"/>
              </a:rPr>
              <a:t>谱聚类</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36</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E94F40A3-345C-4016-9336-6187706CD0F1}"/>
              </a:ext>
            </a:extLst>
          </p:cNvPr>
          <p:cNvSpPr txBox="1"/>
          <p:nvPr/>
        </p:nvSpPr>
        <p:spPr>
          <a:xfrm>
            <a:off x="610552" y="1273323"/>
            <a:ext cx="10148603" cy="646331"/>
          </a:xfrm>
          <a:prstGeom prst="rect">
            <a:avLst/>
          </a:prstGeom>
          <a:noFill/>
        </p:spPr>
        <p:txBody>
          <a:bodyPr wrap="square" rtlCol="0">
            <a:spAutoFit/>
          </a:bodyPr>
          <a:lstStyle/>
          <a:p>
            <a:r>
              <a:rPr lang="zh-CN" altLang="en-US" dirty="0"/>
              <a:t>谱聚类的思量是将带权无向图划分为子图，子图的内部尽可能相似，子图之间尽量远离</a:t>
            </a:r>
            <a:endParaRPr lang="en-US" altLang="zh-CN" dirty="0"/>
          </a:p>
          <a:p>
            <a:endParaRPr lang="en-US" altLang="zh-CN" dirty="0"/>
          </a:p>
        </p:txBody>
      </p:sp>
    </p:spTree>
    <p:extLst>
      <p:ext uri="{BB962C8B-B14F-4D97-AF65-F5344CB8AC3E}">
        <p14:creationId xmlns:p14="http://schemas.microsoft.com/office/powerpoint/2010/main" val="2288216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latin typeface="+mn-lt"/>
                <a:ea typeface="+mn-ea"/>
                <a:cs typeface="+mn-cs"/>
              </a:rPr>
              <a:t>谱聚类</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37</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6" name="文本框 5">
            <a:extLst>
              <a:ext uri="{FF2B5EF4-FFF2-40B4-BE49-F238E27FC236}">
                <a16:creationId xmlns:a16="http://schemas.microsoft.com/office/drawing/2014/main" id="{F0DE2882-372A-4EC6-920C-2D939AF5E202}"/>
              </a:ext>
            </a:extLst>
          </p:cNvPr>
          <p:cNvSpPr txBox="1"/>
          <p:nvPr/>
        </p:nvSpPr>
        <p:spPr>
          <a:xfrm>
            <a:off x="671513" y="1262612"/>
            <a:ext cx="10848974" cy="1754326"/>
          </a:xfrm>
          <a:prstGeom prst="rect">
            <a:avLst/>
          </a:prstGeom>
          <a:noFill/>
        </p:spPr>
        <p:txBody>
          <a:bodyPr wrap="square" rtlCol="0">
            <a:spAutoFit/>
          </a:bodyPr>
          <a:lstStyle/>
          <a:p>
            <a:r>
              <a:rPr kumimoji="1" lang="en-US" altLang="zh-CN" dirty="0"/>
              <a:t>1</a:t>
            </a:r>
            <a:r>
              <a:rPr kumimoji="1" lang="zh-CN" altLang="en-US" dirty="0"/>
              <a:t>、计算相似度矩阵</a:t>
            </a:r>
            <a:endParaRPr kumimoji="1" lang="en-US" altLang="zh-CN" dirty="0"/>
          </a:p>
          <a:p>
            <a:endParaRPr kumimoji="1" lang="en-US" altLang="zh-CN" dirty="0"/>
          </a:p>
          <a:p>
            <a:r>
              <a:rPr lang="zh-CN" altLang="en-US" dirty="0"/>
              <a:t>相似度矩阵就是样本点中的任意两个点之间的距离度量，在聚类算法中可以表示为距离近的点它们之间的相似度比较高，而距离较远的点它们的相似度比较低，甚至可以忽略。</a:t>
            </a:r>
            <a:endParaRPr lang="en-US" altLang="zh-CN" dirty="0"/>
          </a:p>
          <a:p>
            <a:endParaRPr kumimoji="1" lang="en-US" altLang="zh-CN" dirty="0"/>
          </a:p>
          <a:p>
            <a:r>
              <a:rPr kumimoji="1" lang="zh-CN" altLang="en-US" dirty="0"/>
              <a:t>用边之间的权重计算相似度矩阵</a:t>
            </a:r>
            <a:r>
              <a:rPr kumimoji="1" lang="en-US" altLang="zh-CN" dirty="0"/>
              <a:t>W</a:t>
            </a:r>
          </a:p>
        </p:txBody>
      </p:sp>
      <p:sp>
        <p:nvSpPr>
          <p:cNvPr id="7" name="文本框 6">
            <a:extLst>
              <a:ext uri="{FF2B5EF4-FFF2-40B4-BE49-F238E27FC236}">
                <a16:creationId xmlns:a16="http://schemas.microsoft.com/office/drawing/2014/main" id="{BC553EF6-C073-416E-AC13-76D62590D787}"/>
              </a:ext>
            </a:extLst>
          </p:cNvPr>
          <p:cNvSpPr txBox="1"/>
          <p:nvPr/>
        </p:nvSpPr>
        <p:spPr>
          <a:xfrm>
            <a:off x="671513" y="4372319"/>
            <a:ext cx="7829076" cy="369332"/>
          </a:xfrm>
          <a:prstGeom prst="rect">
            <a:avLst/>
          </a:prstGeom>
          <a:noFill/>
        </p:spPr>
        <p:txBody>
          <a:bodyPr wrap="square" rtlCol="0">
            <a:spAutoFit/>
          </a:bodyPr>
          <a:lstStyle/>
          <a:p>
            <a:r>
              <a:rPr lang="en-US" altLang="zh-CN" dirty="0"/>
              <a:t>2</a:t>
            </a:r>
            <a:r>
              <a:rPr lang="zh-CN" altLang="en-US" dirty="0"/>
              <a:t>、计算度矩阵</a:t>
            </a:r>
            <a:r>
              <a:rPr lang="en" altLang="zh-CN" dirty="0"/>
              <a:t>D</a:t>
            </a:r>
            <a:r>
              <a:rPr lang="zh-CN" altLang="en-US" dirty="0"/>
              <a:t>，是一个对角矩阵，只有主对角线有值</a:t>
            </a:r>
            <a:endParaRPr kumimoji="1" lang="zh-CN" altLang="en-US" dirty="0"/>
          </a:p>
        </p:txBody>
      </p:sp>
      <p:pic>
        <p:nvPicPr>
          <p:cNvPr id="8" name="图片 7">
            <a:extLst>
              <a:ext uri="{FF2B5EF4-FFF2-40B4-BE49-F238E27FC236}">
                <a16:creationId xmlns:a16="http://schemas.microsoft.com/office/drawing/2014/main" id="{7894E339-BED6-464D-ADE4-5C0B523C20DE}"/>
              </a:ext>
            </a:extLst>
          </p:cNvPr>
          <p:cNvPicPr>
            <a:picLocks noChangeAspect="1"/>
          </p:cNvPicPr>
          <p:nvPr/>
        </p:nvPicPr>
        <p:blipFill>
          <a:blip r:embed="rId4"/>
          <a:stretch>
            <a:fillRect/>
          </a:stretch>
        </p:blipFill>
        <p:spPr>
          <a:xfrm>
            <a:off x="2693751" y="4895404"/>
            <a:ext cx="1892300" cy="1193800"/>
          </a:xfrm>
          <a:prstGeom prst="rect">
            <a:avLst/>
          </a:prstGeom>
        </p:spPr>
      </p:pic>
      <p:pic>
        <p:nvPicPr>
          <p:cNvPr id="9" name="图片 8">
            <a:extLst>
              <a:ext uri="{FF2B5EF4-FFF2-40B4-BE49-F238E27FC236}">
                <a16:creationId xmlns:a16="http://schemas.microsoft.com/office/drawing/2014/main" id="{C531C794-DCA3-4B69-912B-BD0AAE16F38B}"/>
              </a:ext>
            </a:extLst>
          </p:cNvPr>
          <p:cNvPicPr>
            <a:picLocks noChangeAspect="1"/>
          </p:cNvPicPr>
          <p:nvPr/>
        </p:nvPicPr>
        <p:blipFill>
          <a:blip r:embed="rId5"/>
          <a:stretch>
            <a:fillRect/>
          </a:stretch>
        </p:blipFill>
        <p:spPr>
          <a:xfrm>
            <a:off x="2478790" y="3170691"/>
            <a:ext cx="4876800" cy="1104900"/>
          </a:xfrm>
          <a:prstGeom prst="rect">
            <a:avLst/>
          </a:prstGeom>
        </p:spPr>
      </p:pic>
      <p:pic>
        <p:nvPicPr>
          <p:cNvPr id="10" name="图片 9">
            <a:extLst>
              <a:ext uri="{FF2B5EF4-FFF2-40B4-BE49-F238E27FC236}">
                <a16:creationId xmlns:a16="http://schemas.microsoft.com/office/drawing/2014/main" id="{52258BBE-AAF5-4EC3-8398-E05E5EBBF929}"/>
              </a:ext>
            </a:extLst>
          </p:cNvPr>
          <p:cNvPicPr>
            <a:picLocks noChangeAspect="1"/>
          </p:cNvPicPr>
          <p:nvPr/>
        </p:nvPicPr>
        <p:blipFill>
          <a:blip r:embed="rId6"/>
          <a:stretch>
            <a:fillRect/>
          </a:stretch>
        </p:blipFill>
        <p:spPr>
          <a:xfrm>
            <a:off x="4917190" y="4744146"/>
            <a:ext cx="1711258" cy="1496317"/>
          </a:xfrm>
          <a:prstGeom prst="rect">
            <a:avLst/>
          </a:prstGeom>
        </p:spPr>
      </p:pic>
    </p:spTree>
    <p:extLst>
      <p:ext uri="{BB962C8B-B14F-4D97-AF65-F5344CB8AC3E}">
        <p14:creationId xmlns:p14="http://schemas.microsoft.com/office/powerpoint/2010/main" val="4125201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latin typeface="+mn-lt"/>
                <a:ea typeface="+mn-ea"/>
                <a:cs typeface="+mn-cs"/>
              </a:rPr>
              <a:t>谱聚类</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38</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6" name="文本框 5">
            <a:extLst>
              <a:ext uri="{FF2B5EF4-FFF2-40B4-BE49-F238E27FC236}">
                <a16:creationId xmlns:a16="http://schemas.microsoft.com/office/drawing/2014/main" id="{5D33F9BB-4C70-4074-A9B1-619221384F30}"/>
              </a:ext>
            </a:extLst>
          </p:cNvPr>
          <p:cNvSpPr txBox="1"/>
          <p:nvPr/>
        </p:nvSpPr>
        <p:spPr>
          <a:xfrm>
            <a:off x="610552" y="1233924"/>
            <a:ext cx="10850563" cy="4247317"/>
          </a:xfrm>
          <a:prstGeom prst="rect">
            <a:avLst/>
          </a:prstGeom>
          <a:noFill/>
        </p:spPr>
        <p:txBody>
          <a:bodyPr wrap="square" rtlCol="0">
            <a:spAutoFit/>
          </a:bodyPr>
          <a:lstStyle/>
          <a:p>
            <a:r>
              <a:rPr lang="en-US" altLang="zh-CN" dirty="0"/>
              <a:t>3</a:t>
            </a:r>
            <a:r>
              <a:rPr lang="zh-CN" altLang="en-US" dirty="0"/>
              <a:t>、计算拉普拉斯矩阵</a:t>
            </a:r>
            <a:endParaRPr lang="en-US" altLang="zh-CN" dirty="0"/>
          </a:p>
          <a:p>
            <a:endParaRPr kumimoji="1" lang="en-US" altLang="zh-CN" b="1" dirty="0"/>
          </a:p>
          <a:p>
            <a:r>
              <a:rPr lang="en" altLang="zh-CN" dirty="0"/>
              <a:t>L=D−W</a:t>
            </a:r>
          </a:p>
          <a:p>
            <a:endParaRPr kumimoji="1" lang="en" altLang="zh-CN" dirty="0"/>
          </a:p>
          <a:p>
            <a:r>
              <a:rPr lang="en-US" altLang="zh-CN" dirty="0"/>
              <a:t>4</a:t>
            </a:r>
            <a:r>
              <a:rPr lang="zh-CN" altLang="en-US" dirty="0"/>
              <a:t>、计算</a:t>
            </a:r>
            <a:r>
              <a:rPr lang="en" altLang="zh-CN" dirty="0"/>
              <a:t>L</a:t>
            </a:r>
            <a:r>
              <a:rPr lang="zh-CN" altLang="en-US" dirty="0"/>
              <a:t>的特征值，将特征值从小到大排序，取前</a:t>
            </a:r>
            <a:r>
              <a:rPr lang="en" altLang="zh-CN" dirty="0"/>
              <a:t>k</a:t>
            </a:r>
            <a:r>
              <a:rPr lang="zh-CN" altLang="en-US" dirty="0"/>
              <a:t>个特征值，并计算前</a:t>
            </a:r>
            <a:r>
              <a:rPr lang="en" altLang="zh-CN" dirty="0"/>
              <a:t>k</a:t>
            </a:r>
            <a:r>
              <a:rPr lang="zh-CN" altLang="en-US" dirty="0"/>
              <a:t>个特征值的特征向量</a:t>
            </a:r>
            <a:endParaRPr lang="en-US" altLang="zh-CN" dirty="0"/>
          </a:p>
          <a:p>
            <a:endParaRPr kumimoji="1" lang="en-US" altLang="zh-CN" dirty="0"/>
          </a:p>
          <a:p>
            <a:r>
              <a:rPr kumimoji="1" lang="en-US" altLang="zh-CN" dirty="0"/>
              <a:t>5</a:t>
            </a:r>
            <a:r>
              <a:rPr kumimoji="1" lang="zh-CN" altLang="en-US" dirty="0"/>
              <a:t>、</a:t>
            </a:r>
            <a:r>
              <a:rPr lang="zh-CN" altLang="en-US" dirty="0"/>
              <a:t>将上面的</a:t>
            </a:r>
            <a:r>
              <a:rPr lang="en" altLang="zh-CN" dirty="0"/>
              <a:t>k</a:t>
            </a:r>
            <a:r>
              <a:rPr lang="zh-CN" altLang="en-US" dirty="0"/>
              <a:t>个列向量组成矩阵</a:t>
            </a:r>
            <a:r>
              <a:rPr lang="en-US" altLang="zh-CN" dirty="0"/>
              <a:t>U</a:t>
            </a:r>
            <a:r>
              <a:rPr lang="zh-CN" altLang="en-US" dirty="0"/>
              <a:t>，维度为</a:t>
            </a:r>
            <a:r>
              <a:rPr lang="en-US" altLang="zh-CN" dirty="0"/>
              <a:t>n</a:t>
            </a:r>
            <a:r>
              <a:rPr lang="zh-CN" altLang="en-US" dirty="0"/>
              <a:t>*</a:t>
            </a:r>
            <a:r>
              <a:rPr lang="en-US" altLang="zh-CN" dirty="0"/>
              <a:t>k</a:t>
            </a:r>
          </a:p>
          <a:p>
            <a:endParaRPr lang="en-US" altLang="zh-CN" dirty="0"/>
          </a:p>
          <a:p>
            <a:r>
              <a:rPr lang="en-US" altLang="zh-CN" dirty="0"/>
              <a:t>6</a:t>
            </a:r>
            <a:r>
              <a:rPr lang="zh-CN" altLang="en-US" dirty="0"/>
              <a:t>、</a:t>
            </a:r>
            <a:r>
              <a:rPr lang="en-US" altLang="zh-CN" dirty="0"/>
              <a:t>k-means</a:t>
            </a:r>
            <a:r>
              <a:rPr lang="zh-CN" altLang="en-US" dirty="0"/>
              <a:t>做聚类</a:t>
            </a:r>
            <a:endParaRPr lang="en-US" altLang="zh-CN" dirty="0"/>
          </a:p>
          <a:p>
            <a:endParaRPr lang="en-US" altLang="zh-CN" dirty="0"/>
          </a:p>
          <a:p>
            <a:endParaRPr lang="en-US" altLang="zh-CN" dirty="0"/>
          </a:p>
          <a:p>
            <a:r>
              <a:rPr lang="zh-CN" altLang="en-US" dirty="0"/>
              <a:t>我们想要找到图形的一个分区，使得不同分区之间的边具有非常低的权重（这意味着不同分区中的点彼此不相似）并且分区内的边具有高权重（这意味着其中的点彼此相似）</a:t>
            </a:r>
            <a:endParaRPr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2756947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p:cNvSpPr>
            <a:spLocks noGrp="1"/>
          </p:cNvSpPr>
          <p:nvPr>
            <p:ph type="title"/>
          </p:nvPr>
        </p:nvSpPr>
        <p:spPr/>
        <p:txBody>
          <a:bodyPr/>
          <a:lstStyle/>
          <a:p>
            <a:pPr>
              <a:lnSpc>
                <a:spcPct val="120000"/>
              </a:lnSpc>
            </a:pPr>
            <a:r>
              <a:rPr lang="en-US" altLang="zh-CN" sz="2400" dirty="0"/>
              <a:t>Node2Vec</a:t>
            </a:r>
          </a:p>
        </p:txBody>
      </p:sp>
      <p:cxnSp>
        <p:nvCxnSpPr>
          <p:cNvPr id="18" name="直接连接符 17"/>
          <p:cNvCxnSpPr/>
          <p:nvPr/>
        </p:nvCxnSpPr>
        <p:spPr>
          <a:xfrm>
            <a:off x="5867400" y="3473450"/>
            <a:ext cx="0" cy="9969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83100" y="3483598"/>
            <a:ext cx="1022345" cy="993152"/>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77366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p:cNvSpPr>
            <a:spLocks noGrp="1"/>
          </p:cNvSpPr>
          <p:nvPr>
            <p:ph type="title"/>
          </p:nvPr>
        </p:nvSpPr>
        <p:spPr/>
        <p:txBody>
          <a:bodyPr/>
          <a:lstStyle/>
          <a:p>
            <a:pPr>
              <a:lnSpc>
                <a:spcPct val="120000"/>
              </a:lnSpc>
            </a:pPr>
            <a:r>
              <a:rPr lang="zh-CN" altLang="en-US" sz="2400" dirty="0"/>
              <a:t>什么是图</a:t>
            </a:r>
            <a:endParaRPr lang="en-US" altLang="zh-CN" sz="2400" dirty="0"/>
          </a:p>
        </p:txBody>
      </p:sp>
      <p:cxnSp>
        <p:nvCxnSpPr>
          <p:cNvPr id="18" name="直接连接符 17"/>
          <p:cNvCxnSpPr/>
          <p:nvPr/>
        </p:nvCxnSpPr>
        <p:spPr>
          <a:xfrm>
            <a:off x="5867400" y="3473450"/>
            <a:ext cx="0" cy="9969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83100" y="3483598"/>
            <a:ext cx="1022345" cy="993152"/>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157203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ML</a:t>
            </a:r>
            <a:r>
              <a:rPr lang="zh-CN" altLang="en-US" sz="1800" b="0" dirty="0">
                <a:latin typeface="+mn-lt"/>
                <a:ea typeface="+mn-ea"/>
                <a:cs typeface="+mn-cs"/>
              </a:rPr>
              <a:t>模型如何应用在图上</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40</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9" name="文本框 8">
            <a:extLst>
              <a:ext uri="{FF2B5EF4-FFF2-40B4-BE49-F238E27FC236}">
                <a16:creationId xmlns:a16="http://schemas.microsoft.com/office/drawing/2014/main" id="{7F4356DC-22FA-426C-88D5-3D49BA875543}"/>
              </a:ext>
            </a:extLst>
          </p:cNvPr>
          <p:cNvSpPr txBox="1"/>
          <p:nvPr/>
        </p:nvSpPr>
        <p:spPr>
          <a:xfrm>
            <a:off x="764540" y="3442508"/>
            <a:ext cx="6097424" cy="369332"/>
          </a:xfrm>
          <a:prstGeom prst="rect">
            <a:avLst/>
          </a:prstGeom>
          <a:noFill/>
        </p:spPr>
        <p:txBody>
          <a:bodyPr wrap="square">
            <a:spAutoFit/>
          </a:bodyPr>
          <a:lstStyle/>
          <a:p>
            <a:r>
              <a:rPr lang="zh-CN" altLang="en-US" dirty="0"/>
              <a:t>图形表示学习减少了每次进行特征工程的需要</a:t>
            </a:r>
          </a:p>
        </p:txBody>
      </p:sp>
      <p:pic>
        <p:nvPicPr>
          <p:cNvPr id="10" name="图片 9">
            <a:extLst>
              <a:ext uri="{FF2B5EF4-FFF2-40B4-BE49-F238E27FC236}">
                <a16:creationId xmlns:a16="http://schemas.microsoft.com/office/drawing/2014/main" id="{1907C4F9-A642-4995-86B0-B1169B1DBBDE}"/>
              </a:ext>
            </a:extLst>
          </p:cNvPr>
          <p:cNvPicPr>
            <a:picLocks noChangeAspect="1"/>
          </p:cNvPicPr>
          <p:nvPr/>
        </p:nvPicPr>
        <p:blipFill>
          <a:blip r:embed="rId4"/>
          <a:stretch>
            <a:fillRect/>
          </a:stretch>
        </p:blipFill>
        <p:spPr>
          <a:xfrm>
            <a:off x="764540" y="1326033"/>
            <a:ext cx="5918271" cy="1754945"/>
          </a:xfrm>
          <a:prstGeom prst="rect">
            <a:avLst/>
          </a:prstGeom>
        </p:spPr>
      </p:pic>
      <p:pic>
        <p:nvPicPr>
          <p:cNvPr id="12" name="图片 11">
            <a:extLst>
              <a:ext uri="{FF2B5EF4-FFF2-40B4-BE49-F238E27FC236}">
                <a16:creationId xmlns:a16="http://schemas.microsoft.com/office/drawing/2014/main" id="{8C0EEAA6-A814-4D52-9550-AE0219FF0BE0}"/>
              </a:ext>
            </a:extLst>
          </p:cNvPr>
          <p:cNvPicPr>
            <a:picLocks noChangeAspect="1"/>
          </p:cNvPicPr>
          <p:nvPr/>
        </p:nvPicPr>
        <p:blipFill>
          <a:blip r:embed="rId5"/>
          <a:stretch>
            <a:fillRect/>
          </a:stretch>
        </p:blipFill>
        <p:spPr>
          <a:xfrm>
            <a:off x="801569" y="4173370"/>
            <a:ext cx="5881242" cy="2001729"/>
          </a:xfrm>
          <a:prstGeom prst="rect">
            <a:avLst/>
          </a:prstGeom>
        </p:spPr>
      </p:pic>
    </p:spTree>
    <p:extLst>
      <p:ext uri="{BB962C8B-B14F-4D97-AF65-F5344CB8AC3E}">
        <p14:creationId xmlns:p14="http://schemas.microsoft.com/office/powerpoint/2010/main" val="2613189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ML</a:t>
            </a:r>
            <a:r>
              <a:rPr lang="zh-CN" altLang="en-US" sz="1800" b="0" dirty="0">
                <a:latin typeface="+mn-lt"/>
                <a:ea typeface="+mn-ea"/>
                <a:cs typeface="+mn-cs"/>
              </a:rPr>
              <a:t>模型如何应用在图上</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41</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9" name="文本框 8">
            <a:extLst>
              <a:ext uri="{FF2B5EF4-FFF2-40B4-BE49-F238E27FC236}">
                <a16:creationId xmlns:a16="http://schemas.microsoft.com/office/drawing/2014/main" id="{7F4356DC-22FA-426C-88D5-3D49BA875543}"/>
              </a:ext>
            </a:extLst>
          </p:cNvPr>
          <p:cNvSpPr txBox="1"/>
          <p:nvPr/>
        </p:nvSpPr>
        <p:spPr>
          <a:xfrm>
            <a:off x="610552" y="1365880"/>
            <a:ext cx="6097424" cy="369332"/>
          </a:xfrm>
          <a:prstGeom prst="rect">
            <a:avLst/>
          </a:prstGeom>
          <a:noFill/>
        </p:spPr>
        <p:txBody>
          <a:bodyPr wrap="square">
            <a:spAutoFit/>
          </a:bodyPr>
          <a:lstStyle/>
          <a:p>
            <a:r>
              <a:rPr lang="zh-CN" altLang="en-US" dirty="0"/>
              <a:t>能否采用一种方法把节点直接转换成一个</a:t>
            </a:r>
            <a:r>
              <a:rPr lang="en-US" altLang="zh-CN" dirty="0"/>
              <a:t>embedding</a:t>
            </a:r>
            <a:endParaRPr lang="zh-CN" altLang="en-US" dirty="0"/>
          </a:p>
        </p:txBody>
      </p:sp>
      <p:pic>
        <p:nvPicPr>
          <p:cNvPr id="5" name="图片 4">
            <a:extLst>
              <a:ext uri="{FF2B5EF4-FFF2-40B4-BE49-F238E27FC236}">
                <a16:creationId xmlns:a16="http://schemas.microsoft.com/office/drawing/2014/main" id="{905B8887-B4DE-41A2-A160-537788E68398}"/>
              </a:ext>
            </a:extLst>
          </p:cNvPr>
          <p:cNvPicPr>
            <a:picLocks noChangeAspect="1"/>
          </p:cNvPicPr>
          <p:nvPr/>
        </p:nvPicPr>
        <p:blipFill>
          <a:blip r:embed="rId4"/>
          <a:stretch>
            <a:fillRect/>
          </a:stretch>
        </p:blipFill>
        <p:spPr>
          <a:xfrm>
            <a:off x="610552" y="1885950"/>
            <a:ext cx="8782050" cy="3086100"/>
          </a:xfrm>
          <a:prstGeom prst="rect">
            <a:avLst/>
          </a:prstGeom>
        </p:spPr>
      </p:pic>
    </p:spTree>
    <p:extLst>
      <p:ext uri="{BB962C8B-B14F-4D97-AF65-F5344CB8AC3E}">
        <p14:creationId xmlns:p14="http://schemas.microsoft.com/office/powerpoint/2010/main" val="2782168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Node Embedding</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42</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9" name="文本框 8">
            <a:extLst>
              <a:ext uri="{FF2B5EF4-FFF2-40B4-BE49-F238E27FC236}">
                <a16:creationId xmlns:a16="http://schemas.microsoft.com/office/drawing/2014/main" id="{7F4356DC-22FA-426C-88D5-3D49BA875543}"/>
              </a:ext>
            </a:extLst>
          </p:cNvPr>
          <p:cNvSpPr txBox="1"/>
          <p:nvPr/>
        </p:nvSpPr>
        <p:spPr>
          <a:xfrm>
            <a:off x="610551" y="1186418"/>
            <a:ext cx="10473343" cy="369332"/>
          </a:xfrm>
          <a:prstGeom prst="rect">
            <a:avLst/>
          </a:prstGeom>
          <a:noFill/>
        </p:spPr>
        <p:txBody>
          <a:bodyPr wrap="square">
            <a:spAutoFit/>
          </a:bodyPr>
          <a:lstStyle/>
          <a:p>
            <a:r>
              <a:rPr lang="zh-CN" altLang="en-US" dirty="0"/>
              <a:t>实际上，我们的目标就是把相邻的两个节点，映射到另一个空间时，</a:t>
            </a:r>
            <a:r>
              <a:rPr lang="en-US" altLang="zh-CN" dirty="0"/>
              <a:t>embedding</a:t>
            </a:r>
            <a:r>
              <a:rPr lang="zh-CN" altLang="en-US" dirty="0"/>
              <a:t>的相似度很大</a:t>
            </a:r>
          </a:p>
        </p:txBody>
      </p:sp>
      <p:pic>
        <p:nvPicPr>
          <p:cNvPr id="6" name="图片 5">
            <a:extLst>
              <a:ext uri="{FF2B5EF4-FFF2-40B4-BE49-F238E27FC236}">
                <a16:creationId xmlns:a16="http://schemas.microsoft.com/office/drawing/2014/main" id="{945CB436-F257-4C78-A42D-8B7F5E12DF95}"/>
              </a:ext>
            </a:extLst>
          </p:cNvPr>
          <p:cNvPicPr>
            <a:picLocks noChangeAspect="1"/>
          </p:cNvPicPr>
          <p:nvPr/>
        </p:nvPicPr>
        <p:blipFill>
          <a:blip r:embed="rId4"/>
          <a:stretch>
            <a:fillRect/>
          </a:stretch>
        </p:blipFill>
        <p:spPr>
          <a:xfrm>
            <a:off x="681994" y="1914155"/>
            <a:ext cx="5953349" cy="2666391"/>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DC0AA71-C156-4FC1-8F51-BDB0CB91A104}"/>
                  </a:ext>
                </a:extLst>
              </p:cNvPr>
              <p:cNvSpPr txBox="1"/>
              <p:nvPr/>
            </p:nvSpPr>
            <p:spPr>
              <a:xfrm>
                <a:off x="880217" y="4938951"/>
                <a:ext cx="2461189" cy="276999"/>
              </a:xfrm>
              <a:prstGeom prst="rect">
                <a:avLst/>
              </a:prstGeom>
              <a:noFill/>
            </p:spPr>
            <p:txBody>
              <a:bodyPr wrap="square" lIns="0" tIns="0" rIns="0" bIns="0" rtlCol="0">
                <a:spAutoFit/>
              </a:bodyPr>
              <a:lstStyle/>
              <a:p>
                <a:r>
                  <a:rPr lang="en-US" altLang="zh-CN" dirty="0" err="1"/>
                  <a:t>smilarity</a:t>
                </a:r>
                <a:r>
                  <a:rPr lang="en-US" altLang="zh-CN" dirty="0"/>
                  <a:t>(</a:t>
                </a:r>
                <a:r>
                  <a:rPr lang="en-US" altLang="zh-CN" dirty="0" err="1"/>
                  <a:t>u,v</a:t>
                </a:r>
                <a:r>
                  <a:rPr lang="en-US" altLang="zh-CN" dirty="0"/>
                  <a: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Sup>
                      <m:sSubSupPr>
                        <m:ctrlPr>
                          <a:rPr lang="en-US" altLang="zh-CN"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𝑣</m:t>
                        </m:r>
                      </m:sub>
                      <m:sup>
                        <m:r>
                          <a:rPr lang="en-US" altLang="zh-CN" b="0" i="1" smtClean="0">
                            <a:latin typeface="Cambria Math" panose="02040503050406030204" pitchFamily="18" charset="0"/>
                            <a:ea typeface="Cambria Math" panose="02040503050406030204" pitchFamily="18" charset="0"/>
                          </a:rPr>
                          <m:t>𝑇</m:t>
                        </m:r>
                      </m:sup>
                    </m:sSubSup>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𝑢</m:t>
                        </m:r>
                      </m:sub>
                    </m:sSub>
                  </m:oMath>
                </a14:m>
                <a:endParaRPr lang="zh-CN" altLang="en-US" dirty="0"/>
              </a:p>
            </p:txBody>
          </p:sp>
        </mc:Choice>
        <mc:Fallback xmlns="">
          <p:sp>
            <p:nvSpPr>
              <p:cNvPr id="7" name="文本框 6">
                <a:extLst>
                  <a:ext uri="{FF2B5EF4-FFF2-40B4-BE49-F238E27FC236}">
                    <a16:creationId xmlns:a16="http://schemas.microsoft.com/office/drawing/2014/main" id="{DDC0AA71-C156-4FC1-8F51-BDB0CB91A104}"/>
                  </a:ext>
                </a:extLst>
              </p:cNvPr>
              <p:cNvSpPr txBox="1">
                <a:spLocks noRot="1" noChangeAspect="1" noMove="1" noResize="1" noEditPoints="1" noAdjustHandles="1" noChangeArrowheads="1" noChangeShapeType="1" noTextEdit="1"/>
              </p:cNvSpPr>
              <p:nvPr/>
            </p:nvSpPr>
            <p:spPr>
              <a:xfrm>
                <a:off x="880217" y="4938951"/>
                <a:ext cx="2461189" cy="276999"/>
              </a:xfrm>
              <a:prstGeom prst="rect">
                <a:avLst/>
              </a:prstGeom>
              <a:blipFill>
                <a:blip r:embed="rId5"/>
                <a:stretch>
                  <a:fillRect l="-5693" t="-28261"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1629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Node Embedding</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43</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9" name="文本框 8">
            <a:extLst>
              <a:ext uri="{FF2B5EF4-FFF2-40B4-BE49-F238E27FC236}">
                <a16:creationId xmlns:a16="http://schemas.microsoft.com/office/drawing/2014/main" id="{7F4356DC-22FA-426C-88D5-3D49BA875543}"/>
              </a:ext>
            </a:extLst>
          </p:cNvPr>
          <p:cNvSpPr txBox="1"/>
          <p:nvPr/>
        </p:nvSpPr>
        <p:spPr>
          <a:xfrm>
            <a:off x="610552" y="1254785"/>
            <a:ext cx="8482173" cy="369332"/>
          </a:xfrm>
          <a:prstGeom prst="rect">
            <a:avLst/>
          </a:prstGeom>
          <a:noFill/>
        </p:spPr>
        <p:txBody>
          <a:bodyPr wrap="square">
            <a:spAutoFit/>
          </a:bodyPr>
          <a:lstStyle/>
          <a:p>
            <a:r>
              <a:rPr lang="zh-CN" altLang="en-US" dirty="0"/>
              <a:t>采用和</a:t>
            </a:r>
            <a:r>
              <a:rPr lang="en-US" altLang="zh-CN" dirty="0"/>
              <a:t>word2vec</a:t>
            </a:r>
            <a:r>
              <a:rPr lang="zh-CN" altLang="en-US" dirty="0"/>
              <a:t>同样的方法，我们只需要一个</a:t>
            </a:r>
            <a:r>
              <a:rPr lang="en-US" altLang="zh-CN" dirty="0"/>
              <a:t>embedding matrix</a:t>
            </a:r>
            <a:endParaRPr lang="zh-CN" altLang="en-US" dirty="0"/>
          </a:p>
        </p:txBody>
      </p:sp>
      <p:pic>
        <p:nvPicPr>
          <p:cNvPr id="5" name="图片 4">
            <a:extLst>
              <a:ext uri="{FF2B5EF4-FFF2-40B4-BE49-F238E27FC236}">
                <a16:creationId xmlns:a16="http://schemas.microsoft.com/office/drawing/2014/main" id="{B3B2A6FA-B1D3-4EEC-9E82-CF3A4E586210}"/>
              </a:ext>
            </a:extLst>
          </p:cNvPr>
          <p:cNvPicPr>
            <a:picLocks noChangeAspect="1"/>
          </p:cNvPicPr>
          <p:nvPr/>
        </p:nvPicPr>
        <p:blipFill>
          <a:blip r:embed="rId4"/>
          <a:stretch>
            <a:fillRect/>
          </a:stretch>
        </p:blipFill>
        <p:spPr>
          <a:xfrm>
            <a:off x="613013" y="1916172"/>
            <a:ext cx="4238625" cy="752475"/>
          </a:xfrm>
          <a:prstGeom prst="rect">
            <a:avLst/>
          </a:prstGeom>
        </p:spPr>
      </p:pic>
      <p:pic>
        <p:nvPicPr>
          <p:cNvPr id="7" name="图片 6">
            <a:extLst>
              <a:ext uri="{FF2B5EF4-FFF2-40B4-BE49-F238E27FC236}">
                <a16:creationId xmlns:a16="http://schemas.microsoft.com/office/drawing/2014/main" id="{D47181C6-0B62-4576-8FD5-BF80FDBF7F4E}"/>
              </a:ext>
            </a:extLst>
          </p:cNvPr>
          <p:cNvPicPr>
            <a:picLocks noChangeAspect="1"/>
          </p:cNvPicPr>
          <p:nvPr/>
        </p:nvPicPr>
        <p:blipFill>
          <a:blip r:embed="rId5"/>
          <a:stretch>
            <a:fillRect/>
          </a:stretch>
        </p:blipFill>
        <p:spPr>
          <a:xfrm>
            <a:off x="880216" y="2827196"/>
            <a:ext cx="6128091" cy="2724315"/>
          </a:xfrm>
          <a:prstGeom prst="rect">
            <a:avLst/>
          </a:prstGeom>
        </p:spPr>
      </p:pic>
    </p:spTree>
    <p:extLst>
      <p:ext uri="{BB962C8B-B14F-4D97-AF65-F5344CB8AC3E}">
        <p14:creationId xmlns:p14="http://schemas.microsoft.com/office/powerpoint/2010/main" val="3261783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latin typeface="+mn-lt"/>
                <a:ea typeface="+mn-ea"/>
                <a:cs typeface="+mn-cs"/>
              </a:rPr>
              <a:t>如何定义节点的相似度</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44</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9" name="文本框 8">
            <a:extLst>
              <a:ext uri="{FF2B5EF4-FFF2-40B4-BE49-F238E27FC236}">
                <a16:creationId xmlns:a16="http://schemas.microsoft.com/office/drawing/2014/main" id="{7F4356DC-22FA-426C-88D5-3D49BA875543}"/>
              </a:ext>
            </a:extLst>
          </p:cNvPr>
          <p:cNvSpPr txBox="1"/>
          <p:nvPr/>
        </p:nvSpPr>
        <p:spPr>
          <a:xfrm>
            <a:off x="610552" y="1365880"/>
            <a:ext cx="6097424" cy="1200329"/>
          </a:xfrm>
          <a:prstGeom prst="rect">
            <a:avLst/>
          </a:prstGeom>
          <a:noFill/>
        </p:spPr>
        <p:txBody>
          <a:bodyPr wrap="square">
            <a:spAutoFit/>
          </a:bodyPr>
          <a:lstStyle/>
          <a:p>
            <a:r>
              <a:rPr lang="zh-CN" altLang="en-US" dirty="0"/>
              <a:t>什么情况下，两个节点的</a:t>
            </a:r>
            <a:r>
              <a:rPr lang="en-US" altLang="zh-CN" dirty="0"/>
              <a:t>embedding</a:t>
            </a:r>
            <a:r>
              <a:rPr lang="zh-CN" altLang="en-US" dirty="0"/>
              <a:t>相似度会很接近</a:t>
            </a:r>
            <a:endParaRPr lang="en-US" altLang="zh-CN" dirty="0"/>
          </a:p>
          <a:p>
            <a:pPr marL="285750" indent="-285750">
              <a:buFont typeface="Arial" panose="020B0604020202020204" pitchFamily="34" charset="0"/>
              <a:buChar char="•"/>
            </a:pPr>
            <a:r>
              <a:rPr lang="zh-CN" altLang="en-US" dirty="0"/>
              <a:t>相连</a:t>
            </a:r>
            <a:endParaRPr lang="en-US" altLang="zh-CN" dirty="0"/>
          </a:p>
          <a:p>
            <a:pPr marL="285750" indent="-285750">
              <a:buFont typeface="Arial" panose="020B0604020202020204" pitchFamily="34" charset="0"/>
              <a:buChar char="•"/>
            </a:pPr>
            <a:r>
              <a:rPr lang="zh-CN" altLang="en-US" dirty="0"/>
              <a:t>同样的邻居节点</a:t>
            </a:r>
            <a:endParaRPr lang="en-US" altLang="zh-CN" dirty="0"/>
          </a:p>
          <a:p>
            <a:pPr marL="285750" indent="-285750">
              <a:buFont typeface="Arial" panose="020B0604020202020204" pitchFamily="34" charset="0"/>
              <a:buChar char="•"/>
            </a:pPr>
            <a:r>
              <a:rPr lang="zh-CN" altLang="en-US" dirty="0"/>
              <a:t>有类似的结构</a:t>
            </a:r>
          </a:p>
        </p:txBody>
      </p:sp>
    </p:spTree>
    <p:extLst>
      <p:ext uri="{BB962C8B-B14F-4D97-AF65-F5344CB8AC3E}">
        <p14:creationId xmlns:p14="http://schemas.microsoft.com/office/powerpoint/2010/main" val="3362558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err="1">
                <a:latin typeface="+mn-lt"/>
                <a:ea typeface="+mn-ea"/>
                <a:cs typeface="+mn-cs"/>
              </a:rPr>
              <a:t>RandomWalk</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45</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9" name="文本框 8">
            <a:extLst>
              <a:ext uri="{FF2B5EF4-FFF2-40B4-BE49-F238E27FC236}">
                <a16:creationId xmlns:a16="http://schemas.microsoft.com/office/drawing/2014/main" id="{7F4356DC-22FA-426C-88D5-3D49BA875543}"/>
              </a:ext>
            </a:extLst>
          </p:cNvPr>
          <p:cNvSpPr txBox="1"/>
          <p:nvPr/>
        </p:nvSpPr>
        <p:spPr>
          <a:xfrm>
            <a:off x="610551" y="1365880"/>
            <a:ext cx="10738263" cy="1754326"/>
          </a:xfrm>
          <a:prstGeom prst="rect">
            <a:avLst/>
          </a:prstGeom>
          <a:noFill/>
        </p:spPr>
        <p:txBody>
          <a:bodyPr wrap="square">
            <a:spAutoFit/>
          </a:bodyPr>
          <a:lstStyle/>
          <a:p>
            <a:r>
              <a:rPr lang="zh-CN" altLang="en-US" dirty="0"/>
              <a:t>随机游走是一种自监督学习</a:t>
            </a:r>
            <a:r>
              <a:rPr lang="en-US" altLang="zh-CN" dirty="0"/>
              <a:t>embedding</a:t>
            </a:r>
            <a:r>
              <a:rPr lang="zh-CN" altLang="en-US" dirty="0"/>
              <a:t>的方法，不需要利用到节点标签，也不需要利用到节点的特证，训练出来的</a:t>
            </a:r>
            <a:r>
              <a:rPr lang="en-US" altLang="zh-CN" dirty="0"/>
              <a:t>embedding</a:t>
            </a:r>
            <a:r>
              <a:rPr lang="zh-CN" altLang="en-US" dirty="0"/>
              <a:t>也不依赖于任何的特定任务，就如同</a:t>
            </a:r>
            <a:r>
              <a:rPr lang="en-US" altLang="zh-CN" dirty="0"/>
              <a:t>word2vec</a:t>
            </a:r>
            <a:r>
              <a:rPr lang="zh-CN" altLang="en-US" dirty="0"/>
              <a:t>一样，可以应用在任何的</a:t>
            </a:r>
            <a:r>
              <a:rPr lang="en-US" altLang="zh-CN" dirty="0" err="1"/>
              <a:t>nlp</a:t>
            </a:r>
            <a:r>
              <a:rPr lang="zh-CN" altLang="en-US" dirty="0"/>
              <a:t>场景下。</a:t>
            </a:r>
            <a:endParaRPr lang="en-US" altLang="zh-CN" dirty="0"/>
          </a:p>
          <a:p>
            <a:endParaRPr lang="en-US" altLang="zh-CN" dirty="0"/>
          </a:p>
          <a:p>
            <a:r>
              <a:rPr lang="zh-CN" altLang="en-US" dirty="0"/>
              <a:t>首先随机选择一个邻居节点，走到该处后再随机选择一个邻居，重复</a:t>
            </a:r>
            <a:r>
              <a:rPr lang="en-US" altLang="zh-CN" dirty="0"/>
              <a:t>length</a:t>
            </a:r>
            <a:r>
              <a:rPr lang="zh-CN" altLang="en-US" dirty="0"/>
              <a:t>次。</a:t>
            </a:r>
            <a:r>
              <a:rPr lang="en-US" altLang="zh-CN" dirty="0"/>
              <a:t>length</a:t>
            </a:r>
            <a:r>
              <a:rPr lang="zh-CN" altLang="en-US" dirty="0"/>
              <a:t>是指随机游走的长度。使用随机游走从起始节点到终止节点的概率值，实际上就可以用来表示相似度，也就是说，从</a:t>
            </a:r>
            <a:r>
              <a:rPr lang="en-US" altLang="zh-CN" dirty="0"/>
              <a:t>u</a:t>
            </a:r>
            <a:r>
              <a:rPr lang="zh-CN" altLang="en-US" dirty="0"/>
              <a:t>节点到</a:t>
            </a:r>
            <a:r>
              <a:rPr lang="en-US" altLang="zh-CN" dirty="0"/>
              <a:t>v</a:t>
            </a:r>
            <a:r>
              <a:rPr lang="zh-CN" altLang="en-US" dirty="0"/>
              <a:t>节点的概率值，应该正比于</a:t>
            </a:r>
            <a:r>
              <a:rPr lang="en-US" altLang="zh-CN" dirty="0"/>
              <a:t>u</a:t>
            </a:r>
            <a:r>
              <a:rPr lang="zh-CN" altLang="en-US" dirty="0"/>
              <a:t>节点与</a:t>
            </a:r>
            <a:r>
              <a:rPr lang="en-US" altLang="zh-CN" dirty="0"/>
              <a:t>v</a:t>
            </a:r>
            <a:r>
              <a:rPr lang="zh-CN" altLang="en-US" dirty="0"/>
              <a:t>节点</a:t>
            </a:r>
            <a:r>
              <a:rPr lang="en-US" altLang="zh-CN" dirty="0"/>
              <a:t>embedding</a:t>
            </a:r>
            <a:r>
              <a:rPr lang="zh-CN" altLang="en-US" dirty="0"/>
              <a:t>之后的点乘结果。</a:t>
            </a:r>
          </a:p>
        </p:txBody>
      </p:sp>
      <p:pic>
        <p:nvPicPr>
          <p:cNvPr id="5" name="图片 4">
            <a:extLst>
              <a:ext uri="{FF2B5EF4-FFF2-40B4-BE49-F238E27FC236}">
                <a16:creationId xmlns:a16="http://schemas.microsoft.com/office/drawing/2014/main" id="{FE2989CC-3B39-4044-A99C-6D1C9D5059AF}"/>
              </a:ext>
            </a:extLst>
          </p:cNvPr>
          <p:cNvPicPr>
            <a:picLocks noChangeAspect="1"/>
          </p:cNvPicPr>
          <p:nvPr/>
        </p:nvPicPr>
        <p:blipFill>
          <a:blip r:embed="rId4"/>
          <a:stretch>
            <a:fillRect/>
          </a:stretch>
        </p:blipFill>
        <p:spPr>
          <a:xfrm>
            <a:off x="5210175" y="3128962"/>
            <a:ext cx="1771650" cy="600075"/>
          </a:xfrm>
          <a:prstGeom prst="rect">
            <a:avLst/>
          </a:prstGeom>
        </p:spPr>
      </p:pic>
      <p:sp>
        <p:nvSpPr>
          <p:cNvPr id="6" name="文本框 5">
            <a:extLst>
              <a:ext uri="{FF2B5EF4-FFF2-40B4-BE49-F238E27FC236}">
                <a16:creationId xmlns:a16="http://schemas.microsoft.com/office/drawing/2014/main" id="{68F9AA51-88B5-4E03-95C7-D123ADD08D33}"/>
              </a:ext>
            </a:extLst>
          </p:cNvPr>
          <p:cNvSpPr txBox="1"/>
          <p:nvPr/>
        </p:nvSpPr>
        <p:spPr>
          <a:xfrm>
            <a:off x="730885" y="3879791"/>
            <a:ext cx="10318827" cy="1200329"/>
          </a:xfrm>
          <a:prstGeom prst="rect">
            <a:avLst/>
          </a:prstGeom>
          <a:noFill/>
        </p:spPr>
        <p:txBody>
          <a:bodyPr wrap="square" rtlCol="0">
            <a:spAutoFit/>
          </a:bodyPr>
          <a:lstStyle/>
          <a:p>
            <a:pPr algn="l"/>
            <a:r>
              <a:rPr lang="zh-CN" altLang="en-US" b="0" i="0" dirty="0">
                <a:solidFill>
                  <a:srgbClr val="4D4D4D"/>
                </a:solidFill>
                <a:effectLst/>
                <a:latin typeface="-apple-system"/>
              </a:rPr>
              <a:t>这种方法有两个优点</a:t>
            </a:r>
          </a:p>
          <a:p>
            <a:pPr algn="l">
              <a:buFont typeface="Arial" panose="020B0604020202020204" pitchFamily="34" charset="0"/>
              <a:buChar char="•"/>
            </a:pPr>
            <a:r>
              <a:rPr lang="zh-CN" altLang="en-US" b="0" i="0" dirty="0">
                <a:effectLst/>
                <a:latin typeface="-apple-system"/>
              </a:rPr>
              <a:t>相似度的定义结合了局部信息与高阶领域信息。</a:t>
            </a:r>
          </a:p>
          <a:p>
            <a:pPr algn="l">
              <a:buFont typeface="Arial" panose="020B0604020202020204" pitchFamily="34" charset="0"/>
              <a:buChar char="•"/>
            </a:pPr>
            <a:r>
              <a:rPr lang="zh-CN" altLang="en-US" b="0" i="0" dirty="0">
                <a:effectLst/>
                <a:latin typeface="-apple-system"/>
              </a:rPr>
              <a:t>只需要考虑随机游走的节点，不需要考虑全局信息，效率高。</a:t>
            </a:r>
          </a:p>
          <a:p>
            <a:endParaRPr lang="zh-CN" altLang="en-US" dirty="0"/>
          </a:p>
        </p:txBody>
      </p:sp>
    </p:spTree>
    <p:extLst>
      <p:ext uri="{BB962C8B-B14F-4D97-AF65-F5344CB8AC3E}">
        <p14:creationId xmlns:p14="http://schemas.microsoft.com/office/powerpoint/2010/main" val="4216081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err="1">
                <a:latin typeface="+mn-lt"/>
                <a:ea typeface="+mn-ea"/>
                <a:cs typeface="+mn-cs"/>
              </a:rPr>
              <a:t>RandomWalk</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46</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9" name="文本框 8">
            <a:extLst>
              <a:ext uri="{FF2B5EF4-FFF2-40B4-BE49-F238E27FC236}">
                <a16:creationId xmlns:a16="http://schemas.microsoft.com/office/drawing/2014/main" id="{7F4356DC-22FA-426C-88D5-3D49BA875543}"/>
              </a:ext>
            </a:extLst>
          </p:cNvPr>
          <p:cNvSpPr txBox="1"/>
          <p:nvPr/>
        </p:nvSpPr>
        <p:spPr>
          <a:xfrm>
            <a:off x="610552" y="1365880"/>
            <a:ext cx="10850562" cy="369332"/>
          </a:xfrm>
          <a:prstGeom prst="rect">
            <a:avLst/>
          </a:prstGeom>
          <a:noFill/>
        </p:spPr>
        <p:txBody>
          <a:bodyPr wrap="square">
            <a:spAutoFit/>
          </a:bodyPr>
          <a:lstStyle/>
          <a:p>
            <a:r>
              <a:rPr lang="zh-CN" altLang="en-US" dirty="0"/>
              <a:t>给定图</a:t>
            </a:r>
            <a:r>
              <a:rPr lang="en-US" altLang="zh-CN" dirty="0"/>
              <a:t>G = ( V , E ) </a:t>
            </a:r>
            <a:r>
              <a:rPr lang="zh-CN" altLang="en-US" dirty="0"/>
              <a:t>，定义</a:t>
            </a:r>
            <a:r>
              <a:rPr lang="en-US" altLang="zh-CN" dirty="0"/>
              <a:t>N R ( u ) </a:t>
            </a:r>
            <a:r>
              <a:rPr lang="zh-CN" altLang="en-US" dirty="0"/>
              <a:t>表示采用策略</a:t>
            </a:r>
            <a:r>
              <a:rPr lang="en-US" altLang="zh-CN" dirty="0"/>
              <a:t>R</a:t>
            </a:r>
            <a:r>
              <a:rPr lang="zh-CN" altLang="en-US" dirty="0"/>
              <a:t>得到的邻居节点，我们的目标就是学习映射关系</a:t>
            </a:r>
            <a:r>
              <a:rPr lang="en-US" altLang="zh-CN" dirty="0"/>
              <a:t>z</a:t>
            </a:r>
          </a:p>
        </p:txBody>
      </p:sp>
      <p:pic>
        <p:nvPicPr>
          <p:cNvPr id="5" name="图片 4">
            <a:extLst>
              <a:ext uri="{FF2B5EF4-FFF2-40B4-BE49-F238E27FC236}">
                <a16:creationId xmlns:a16="http://schemas.microsoft.com/office/drawing/2014/main" id="{596FEBAE-1B9D-4B5D-B336-2EED79D792C3}"/>
              </a:ext>
            </a:extLst>
          </p:cNvPr>
          <p:cNvPicPr>
            <a:picLocks noChangeAspect="1"/>
          </p:cNvPicPr>
          <p:nvPr/>
        </p:nvPicPr>
        <p:blipFill>
          <a:blip r:embed="rId4"/>
          <a:stretch>
            <a:fillRect/>
          </a:stretch>
        </p:blipFill>
        <p:spPr>
          <a:xfrm>
            <a:off x="4408028" y="2149367"/>
            <a:ext cx="1733550" cy="400050"/>
          </a:xfrm>
          <a:prstGeom prst="rect">
            <a:avLst/>
          </a:prstGeom>
        </p:spPr>
      </p:pic>
      <p:sp>
        <p:nvSpPr>
          <p:cNvPr id="10" name="文本框 9">
            <a:extLst>
              <a:ext uri="{FF2B5EF4-FFF2-40B4-BE49-F238E27FC236}">
                <a16:creationId xmlns:a16="http://schemas.microsoft.com/office/drawing/2014/main" id="{424975C2-B856-4959-8D4B-16D6B4B4039A}"/>
              </a:ext>
            </a:extLst>
          </p:cNvPr>
          <p:cNvSpPr txBox="1"/>
          <p:nvPr/>
        </p:nvSpPr>
        <p:spPr>
          <a:xfrm>
            <a:off x="610552" y="2773493"/>
            <a:ext cx="6097424" cy="369332"/>
          </a:xfrm>
          <a:prstGeom prst="rect">
            <a:avLst/>
          </a:prstGeom>
          <a:noFill/>
        </p:spPr>
        <p:txBody>
          <a:bodyPr wrap="square">
            <a:spAutoFit/>
          </a:bodyPr>
          <a:lstStyle/>
          <a:p>
            <a:r>
              <a:rPr lang="zh-CN" altLang="en-US" b="0" i="0" dirty="0">
                <a:solidFill>
                  <a:srgbClr val="4D4D4D"/>
                </a:solidFill>
                <a:effectLst/>
                <a:latin typeface="-apple-system"/>
              </a:rPr>
              <a:t>表示为对数似然函数为</a:t>
            </a:r>
            <a:endParaRPr lang="zh-CN" altLang="en-US" dirty="0"/>
          </a:p>
        </p:txBody>
      </p:sp>
      <p:pic>
        <p:nvPicPr>
          <p:cNvPr id="8" name="图片 7">
            <a:extLst>
              <a:ext uri="{FF2B5EF4-FFF2-40B4-BE49-F238E27FC236}">
                <a16:creationId xmlns:a16="http://schemas.microsoft.com/office/drawing/2014/main" id="{1F62DE33-1359-45A5-8077-379C0B735C64}"/>
              </a:ext>
            </a:extLst>
          </p:cNvPr>
          <p:cNvPicPr>
            <a:picLocks noChangeAspect="1"/>
          </p:cNvPicPr>
          <p:nvPr/>
        </p:nvPicPr>
        <p:blipFill>
          <a:blip r:embed="rId5"/>
          <a:stretch>
            <a:fillRect/>
          </a:stretch>
        </p:blipFill>
        <p:spPr>
          <a:xfrm>
            <a:off x="4000544" y="3142825"/>
            <a:ext cx="2943225" cy="857250"/>
          </a:xfrm>
          <a:prstGeom prst="rect">
            <a:avLst/>
          </a:prstGeom>
        </p:spPr>
      </p:pic>
      <p:sp>
        <p:nvSpPr>
          <p:cNvPr id="13" name="文本框 12">
            <a:extLst>
              <a:ext uri="{FF2B5EF4-FFF2-40B4-BE49-F238E27FC236}">
                <a16:creationId xmlns:a16="http://schemas.microsoft.com/office/drawing/2014/main" id="{7C699A90-AA34-4486-B3A8-D777EE614588}"/>
              </a:ext>
            </a:extLst>
          </p:cNvPr>
          <p:cNvSpPr txBox="1"/>
          <p:nvPr/>
        </p:nvSpPr>
        <p:spPr>
          <a:xfrm>
            <a:off x="610552" y="4088773"/>
            <a:ext cx="10644259" cy="369332"/>
          </a:xfrm>
          <a:prstGeom prst="rect">
            <a:avLst/>
          </a:prstGeom>
          <a:noFill/>
        </p:spPr>
        <p:txBody>
          <a:bodyPr wrap="square">
            <a:spAutoFit/>
          </a:bodyPr>
          <a:lstStyle/>
          <a:p>
            <a:r>
              <a:rPr lang="zh-CN" altLang="en-US" dirty="0"/>
              <a:t>给定u的embedidng z_u我们希望其邻居节点出现的概率最大。最终损失函数可以表示为</a:t>
            </a:r>
          </a:p>
        </p:txBody>
      </p:sp>
      <p:pic>
        <p:nvPicPr>
          <p:cNvPr id="14" name="图片 13">
            <a:extLst>
              <a:ext uri="{FF2B5EF4-FFF2-40B4-BE49-F238E27FC236}">
                <a16:creationId xmlns:a16="http://schemas.microsoft.com/office/drawing/2014/main" id="{7393EFAF-751D-4C10-8AC1-6EDA58E0032F}"/>
              </a:ext>
            </a:extLst>
          </p:cNvPr>
          <p:cNvPicPr>
            <a:picLocks noChangeAspect="1"/>
          </p:cNvPicPr>
          <p:nvPr/>
        </p:nvPicPr>
        <p:blipFill>
          <a:blip r:embed="rId6"/>
          <a:stretch>
            <a:fillRect/>
          </a:stretch>
        </p:blipFill>
        <p:spPr>
          <a:xfrm>
            <a:off x="4000544" y="4625979"/>
            <a:ext cx="3524250" cy="1885950"/>
          </a:xfrm>
          <a:prstGeom prst="rect">
            <a:avLst/>
          </a:prstGeom>
        </p:spPr>
      </p:pic>
    </p:spTree>
    <p:extLst>
      <p:ext uri="{BB962C8B-B14F-4D97-AF65-F5344CB8AC3E}">
        <p14:creationId xmlns:p14="http://schemas.microsoft.com/office/powerpoint/2010/main" val="2171416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err="1">
                <a:latin typeface="+mn-lt"/>
                <a:ea typeface="+mn-ea"/>
                <a:cs typeface="+mn-cs"/>
              </a:rPr>
              <a:t>RandomWalk</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47</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9" name="文本框 8">
            <a:extLst>
              <a:ext uri="{FF2B5EF4-FFF2-40B4-BE49-F238E27FC236}">
                <a16:creationId xmlns:a16="http://schemas.microsoft.com/office/drawing/2014/main" id="{7F4356DC-22FA-426C-88D5-3D49BA875543}"/>
              </a:ext>
            </a:extLst>
          </p:cNvPr>
          <p:cNvSpPr txBox="1"/>
          <p:nvPr/>
        </p:nvSpPr>
        <p:spPr>
          <a:xfrm>
            <a:off x="610551" y="1365880"/>
            <a:ext cx="10850563" cy="646331"/>
          </a:xfrm>
          <a:prstGeom prst="rect">
            <a:avLst/>
          </a:prstGeom>
          <a:noFill/>
        </p:spPr>
        <p:txBody>
          <a:bodyPr wrap="square">
            <a:spAutoFit/>
          </a:bodyPr>
          <a:lstStyle/>
          <a:p>
            <a:r>
              <a:rPr lang="zh-CN" altLang="en-US" dirty="0"/>
              <a:t>到了这一步，我们就可以采用</a:t>
            </a:r>
            <a:r>
              <a:rPr lang="en-US" altLang="zh-CN" dirty="0"/>
              <a:t>SGD</a:t>
            </a:r>
            <a:r>
              <a:rPr lang="zh-CN" altLang="en-US" dirty="0"/>
              <a:t>等方法来优化参数了。但是，如果你仔细看损失函数，可以发现</a:t>
            </a:r>
            <a:r>
              <a:rPr lang="en-US" altLang="zh-CN" dirty="0"/>
              <a:t>L</a:t>
            </a:r>
            <a:r>
              <a:rPr lang="zh-CN" altLang="en-US" dirty="0"/>
              <a:t>的计算复杂度是很高的，因为其外面嵌套了两层的求和，因此时间复杂度是</a:t>
            </a:r>
            <a:r>
              <a:rPr lang="en-US" altLang="zh-CN" dirty="0"/>
              <a:t>O(V^2)</a:t>
            </a:r>
            <a:endParaRPr lang="zh-CN" altLang="en-US" dirty="0"/>
          </a:p>
        </p:txBody>
      </p:sp>
      <p:sp>
        <p:nvSpPr>
          <p:cNvPr id="7" name="文本框 6">
            <a:extLst>
              <a:ext uri="{FF2B5EF4-FFF2-40B4-BE49-F238E27FC236}">
                <a16:creationId xmlns:a16="http://schemas.microsoft.com/office/drawing/2014/main" id="{E20D635C-D8FF-4349-8F43-500EAF1BDBB7}"/>
              </a:ext>
            </a:extLst>
          </p:cNvPr>
          <p:cNvSpPr txBox="1"/>
          <p:nvPr/>
        </p:nvSpPr>
        <p:spPr>
          <a:xfrm>
            <a:off x="408062" y="2681160"/>
            <a:ext cx="10850562" cy="646331"/>
          </a:xfrm>
          <a:prstGeom prst="rect">
            <a:avLst/>
          </a:prstGeom>
          <a:noFill/>
        </p:spPr>
        <p:txBody>
          <a:bodyPr wrap="square">
            <a:spAutoFit/>
          </a:bodyPr>
          <a:lstStyle/>
          <a:p>
            <a:r>
              <a:rPr lang="zh-CN" altLang="en-US" b="0" i="0" dirty="0">
                <a:solidFill>
                  <a:srgbClr val="4D4D4D"/>
                </a:solidFill>
                <a:effectLst/>
                <a:latin typeface="-apple-system"/>
              </a:rPr>
              <a:t>在计算分母的时候，上面的方面会针对有所有的</a:t>
            </a:r>
            <a:r>
              <a:rPr lang="zh-CN" altLang="en-US" dirty="0">
                <a:solidFill>
                  <a:srgbClr val="4D4D4D"/>
                </a:solidFill>
                <a:latin typeface="-apple-system"/>
              </a:rPr>
              <a:t>节点</a:t>
            </a:r>
            <a:r>
              <a:rPr lang="zh-CN" altLang="en-US" b="0" i="0" dirty="0">
                <a:solidFill>
                  <a:srgbClr val="4D4D4D"/>
                </a:solidFill>
                <a:effectLst/>
                <a:latin typeface="-apple-system"/>
              </a:rPr>
              <a:t>进行一遍计算，为了简化该过程，使用类似</a:t>
            </a:r>
            <a:r>
              <a:rPr lang="en-US" altLang="zh-CN" b="0" i="0" dirty="0">
                <a:solidFill>
                  <a:srgbClr val="4D4D4D"/>
                </a:solidFill>
                <a:effectLst/>
                <a:latin typeface="-apple-system"/>
              </a:rPr>
              <a:t>word2vec</a:t>
            </a:r>
            <a:r>
              <a:rPr lang="zh-CN" altLang="en-US" b="0" i="0" dirty="0">
                <a:solidFill>
                  <a:srgbClr val="4D4D4D"/>
                </a:solidFill>
                <a:effectLst/>
                <a:latin typeface="-apple-system"/>
              </a:rPr>
              <a:t>中的负采样，只采样</a:t>
            </a:r>
            <a:r>
              <a:rPr lang="en-US" altLang="zh-CN" b="0" i="0" dirty="0">
                <a:solidFill>
                  <a:srgbClr val="4D4D4D"/>
                </a:solidFill>
                <a:effectLst/>
                <a:latin typeface="-apple-system"/>
              </a:rPr>
              <a:t>k</a:t>
            </a:r>
            <a:r>
              <a:rPr lang="zh-CN" altLang="en-US" b="0" i="0" dirty="0">
                <a:solidFill>
                  <a:srgbClr val="4D4D4D"/>
                </a:solidFill>
                <a:effectLst/>
                <a:latin typeface="-apple-system"/>
              </a:rPr>
              <a:t>个负样本</a:t>
            </a:r>
            <a:endParaRPr lang="zh-CN" altLang="en-US" dirty="0"/>
          </a:p>
        </p:txBody>
      </p:sp>
      <p:pic>
        <p:nvPicPr>
          <p:cNvPr id="6" name="图片 5">
            <a:extLst>
              <a:ext uri="{FF2B5EF4-FFF2-40B4-BE49-F238E27FC236}">
                <a16:creationId xmlns:a16="http://schemas.microsoft.com/office/drawing/2014/main" id="{06068268-3D03-45F5-8108-1BBBE28B13B9}"/>
              </a:ext>
            </a:extLst>
          </p:cNvPr>
          <p:cNvPicPr>
            <a:picLocks noChangeAspect="1"/>
          </p:cNvPicPr>
          <p:nvPr/>
        </p:nvPicPr>
        <p:blipFill>
          <a:blip r:embed="rId4"/>
          <a:stretch>
            <a:fillRect/>
          </a:stretch>
        </p:blipFill>
        <p:spPr>
          <a:xfrm>
            <a:off x="2677059" y="3548765"/>
            <a:ext cx="6496050" cy="895350"/>
          </a:xfrm>
          <a:prstGeom prst="rect">
            <a:avLst/>
          </a:prstGeom>
        </p:spPr>
      </p:pic>
      <p:sp>
        <p:nvSpPr>
          <p:cNvPr id="11" name="文本框 10">
            <a:extLst>
              <a:ext uri="{FF2B5EF4-FFF2-40B4-BE49-F238E27FC236}">
                <a16:creationId xmlns:a16="http://schemas.microsoft.com/office/drawing/2014/main" id="{0D92FB91-4033-441C-9E55-81839795A113}"/>
              </a:ext>
            </a:extLst>
          </p:cNvPr>
          <p:cNvSpPr txBox="1"/>
          <p:nvPr/>
        </p:nvSpPr>
        <p:spPr>
          <a:xfrm>
            <a:off x="408062" y="4656786"/>
            <a:ext cx="10402368" cy="369332"/>
          </a:xfrm>
          <a:prstGeom prst="rect">
            <a:avLst/>
          </a:prstGeom>
          <a:noFill/>
        </p:spPr>
        <p:txBody>
          <a:bodyPr wrap="square">
            <a:spAutoFit/>
          </a:bodyPr>
          <a:lstStyle/>
          <a:p>
            <a:r>
              <a:rPr lang="en-US" altLang="zh-CN" b="0" i="0" dirty="0">
                <a:solidFill>
                  <a:srgbClr val="4D4D4D"/>
                </a:solidFill>
                <a:effectLst/>
                <a:latin typeface="-apple-system"/>
              </a:rPr>
              <a:t>k</a:t>
            </a:r>
            <a:r>
              <a:rPr lang="zh-CN" altLang="en-US" b="0" i="0" dirty="0">
                <a:solidFill>
                  <a:srgbClr val="4D4D4D"/>
                </a:solidFill>
                <a:effectLst/>
                <a:latin typeface="-apple-system"/>
              </a:rPr>
              <a:t>是一个超参数，</a:t>
            </a:r>
            <a:r>
              <a:rPr lang="en-US" altLang="zh-CN" b="0" i="0" dirty="0">
                <a:solidFill>
                  <a:srgbClr val="4D4D4D"/>
                </a:solidFill>
                <a:effectLst/>
                <a:latin typeface="-apple-system"/>
              </a:rPr>
              <a:t>k</a:t>
            </a:r>
            <a:r>
              <a:rPr lang="zh-CN" altLang="en-US" b="0" i="0" dirty="0">
                <a:solidFill>
                  <a:srgbClr val="4D4D4D"/>
                </a:solidFill>
                <a:effectLst/>
                <a:latin typeface="-apple-system"/>
              </a:rPr>
              <a:t>越高表示负样本的偏见越高，较高的</a:t>
            </a:r>
            <a:r>
              <a:rPr lang="en-US" altLang="zh-CN" b="0" i="0" dirty="0">
                <a:solidFill>
                  <a:srgbClr val="4D4D4D"/>
                </a:solidFill>
                <a:effectLst/>
                <a:latin typeface="-apple-system"/>
              </a:rPr>
              <a:t>K</a:t>
            </a:r>
            <a:r>
              <a:rPr lang="zh-CN" altLang="en-US" b="0" i="0" dirty="0">
                <a:solidFill>
                  <a:srgbClr val="4D4D4D"/>
                </a:solidFill>
                <a:effectLst/>
                <a:latin typeface="-apple-system"/>
              </a:rPr>
              <a:t>能得到更可靠的估计结果，通常</a:t>
            </a:r>
            <a:r>
              <a:rPr lang="en-US" altLang="zh-CN" b="0" i="0" dirty="0">
                <a:solidFill>
                  <a:srgbClr val="4D4D4D"/>
                </a:solidFill>
                <a:effectLst/>
                <a:latin typeface="-apple-system"/>
              </a:rPr>
              <a:t>k</a:t>
            </a:r>
            <a:r>
              <a:rPr lang="zh-CN" altLang="en-US" b="0" i="0" dirty="0">
                <a:solidFill>
                  <a:srgbClr val="4D4D4D"/>
                </a:solidFill>
                <a:effectLst/>
                <a:latin typeface="-apple-system"/>
              </a:rPr>
              <a:t>取</a:t>
            </a:r>
            <a:r>
              <a:rPr lang="en-US" altLang="zh-CN" b="0" i="0" dirty="0">
                <a:solidFill>
                  <a:srgbClr val="4D4D4D"/>
                </a:solidFill>
                <a:effectLst/>
                <a:latin typeface="-apple-system"/>
              </a:rPr>
              <a:t>5-20</a:t>
            </a:r>
            <a:r>
              <a:rPr lang="zh-CN" altLang="en-US" b="0" i="0" dirty="0">
                <a:solidFill>
                  <a:srgbClr val="4D4D4D"/>
                </a:solidFill>
                <a:effectLst/>
                <a:latin typeface="-apple-system"/>
              </a:rPr>
              <a:t>。</a:t>
            </a:r>
            <a:endParaRPr lang="zh-CN" altLang="en-US" dirty="0"/>
          </a:p>
        </p:txBody>
      </p:sp>
    </p:spTree>
    <p:extLst>
      <p:ext uri="{BB962C8B-B14F-4D97-AF65-F5344CB8AC3E}">
        <p14:creationId xmlns:p14="http://schemas.microsoft.com/office/powerpoint/2010/main" val="4157843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Node2Vec</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48</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F4EF4223-43FA-49B8-92C1-3B393F750372}"/>
              </a:ext>
            </a:extLst>
          </p:cNvPr>
          <p:cNvSpPr txBox="1"/>
          <p:nvPr/>
        </p:nvSpPr>
        <p:spPr>
          <a:xfrm>
            <a:off x="610551" y="1232908"/>
            <a:ext cx="10909935" cy="646331"/>
          </a:xfrm>
          <a:prstGeom prst="rect">
            <a:avLst/>
          </a:prstGeom>
          <a:noFill/>
        </p:spPr>
        <p:txBody>
          <a:bodyPr wrap="square">
            <a:spAutoFit/>
          </a:bodyPr>
          <a:lstStyle/>
          <a:p>
            <a:r>
              <a:rPr lang="en-US" altLang="zh-CN" b="0" i="0" dirty="0">
                <a:solidFill>
                  <a:srgbClr val="4D4D4D"/>
                </a:solidFill>
                <a:effectLst/>
                <a:latin typeface="-apple-system"/>
              </a:rPr>
              <a:t>random walk</a:t>
            </a:r>
            <a:r>
              <a:rPr lang="zh-CN" altLang="en-US" b="0" i="0" dirty="0">
                <a:solidFill>
                  <a:srgbClr val="4D4D4D"/>
                </a:solidFill>
                <a:effectLst/>
                <a:latin typeface="-apple-system"/>
              </a:rPr>
              <a:t>的每一步都是无偏游走，也就是说走到下一个邻居节点的概率都相同的，那么游走的结果可能会只关注局部信息类似</a:t>
            </a:r>
            <a:r>
              <a:rPr lang="en-US" altLang="zh-CN" b="0" i="0" dirty="0">
                <a:solidFill>
                  <a:srgbClr val="4D4D4D"/>
                </a:solidFill>
                <a:effectLst/>
                <a:latin typeface="-apple-system"/>
              </a:rPr>
              <a:t>BFS(</a:t>
            </a:r>
            <a:r>
              <a:rPr lang="zh-CN" altLang="en-US" b="0" i="0" dirty="0">
                <a:solidFill>
                  <a:srgbClr val="4D4D4D"/>
                </a:solidFill>
                <a:effectLst/>
                <a:latin typeface="-apple-system"/>
              </a:rPr>
              <a:t>甚至是两个节点来回跳</a:t>
            </a:r>
            <a:r>
              <a:rPr lang="en-US" altLang="zh-CN" b="0" i="0" dirty="0">
                <a:solidFill>
                  <a:srgbClr val="4D4D4D"/>
                </a:solidFill>
                <a:effectLst/>
                <a:latin typeface="-apple-system"/>
              </a:rPr>
              <a:t>)</a:t>
            </a:r>
            <a:r>
              <a:rPr lang="zh-CN" altLang="en-US" b="0" i="0" dirty="0">
                <a:solidFill>
                  <a:srgbClr val="4D4D4D"/>
                </a:solidFill>
                <a:effectLst/>
                <a:latin typeface="-apple-system"/>
              </a:rPr>
              <a:t>，或者只关注全局信息类似</a:t>
            </a:r>
            <a:r>
              <a:rPr lang="en-US" altLang="zh-CN" b="0" i="0" dirty="0">
                <a:solidFill>
                  <a:srgbClr val="4D4D4D"/>
                </a:solidFill>
                <a:effectLst/>
                <a:latin typeface="-apple-system"/>
              </a:rPr>
              <a:t>DFS</a:t>
            </a:r>
            <a:r>
              <a:rPr lang="zh-CN" altLang="en-US" b="0" i="0" dirty="0">
                <a:solidFill>
                  <a:srgbClr val="4D4D4D"/>
                </a:solidFill>
                <a:effectLst/>
                <a:latin typeface="-apple-system"/>
              </a:rPr>
              <a:t>，如下图所示。</a:t>
            </a:r>
            <a:endParaRPr lang="zh-CN" altLang="en-US" dirty="0"/>
          </a:p>
        </p:txBody>
      </p:sp>
      <p:pic>
        <p:nvPicPr>
          <p:cNvPr id="2050" name="Picture 2" descr="在这里插入图片描述">
            <a:extLst>
              <a:ext uri="{FF2B5EF4-FFF2-40B4-BE49-F238E27FC236}">
                <a16:creationId xmlns:a16="http://schemas.microsoft.com/office/drawing/2014/main" id="{E47A6B34-F3E2-4766-8630-5A253A00C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713" y="1984624"/>
            <a:ext cx="6732573" cy="244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59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en-US" altLang="zh-CN" sz="1800" b="0" dirty="0">
                <a:latin typeface="+mn-lt"/>
                <a:ea typeface="+mn-ea"/>
                <a:cs typeface="+mn-cs"/>
              </a:rPr>
              <a:t>Node2Vec</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49</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7" name="文本框 6">
            <a:extLst>
              <a:ext uri="{FF2B5EF4-FFF2-40B4-BE49-F238E27FC236}">
                <a16:creationId xmlns:a16="http://schemas.microsoft.com/office/drawing/2014/main" id="{A10EAAC3-9979-42F9-874C-856D000BCD25}"/>
              </a:ext>
            </a:extLst>
          </p:cNvPr>
          <p:cNvSpPr txBox="1"/>
          <p:nvPr/>
        </p:nvSpPr>
        <p:spPr>
          <a:xfrm>
            <a:off x="610551" y="1289196"/>
            <a:ext cx="10850563" cy="1200329"/>
          </a:xfrm>
          <a:prstGeom prst="rect">
            <a:avLst/>
          </a:prstGeom>
          <a:noFill/>
        </p:spPr>
        <p:txBody>
          <a:bodyPr wrap="square">
            <a:spAutoFit/>
          </a:bodyPr>
          <a:lstStyle/>
          <a:p>
            <a:pPr algn="l"/>
            <a:r>
              <a:rPr lang="zh-CN" altLang="en-US" b="0" i="0" dirty="0">
                <a:solidFill>
                  <a:srgbClr val="4D4D4D"/>
                </a:solidFill>
                <a:effectLst/>
                <a:latin typeface="-apple-system"/>
              </a:rPr>
              <a:t>那么有没有什么方法能控制其游走的策略呢？</a:t>
            </a:r>
            <a:r>
              <a:rPr lang="en-US" altLang="zh-CN" b="0" i="0" dirty="0">
                <a:solidFill>
                  <a:srgbClr val="4D4D4D"/>
                </a:solidFill>
                <a:effectLst/>
                <a:latin typeface="-apple-system"/>
              </a:rPr>
              <a:t>node2vec</a:t>
            </a:r>
            <a:r>
              <a:rPr lang="zh-CN" altLang="en-US" b="0" i="0" dirty="0">
                <a:solidFill>
                  <a:srgbClr val="4D4D4D"/>
                </a:solidFill>
                <a:effectLst/>
                <a:latin typeface="-apple-system"/>
              </a:rPr>
              <a:t>提出了一种游走的策略，该策略包含两个参数</a:t>
            </a:r>
          </a:p>
          <a:p>
            <a:pPr algn="l">
              <a:buFont typeface="Arial" panose="020B0604020202020204" pitchFamily="34" charset="0"/>
              <a:buChar char="•"/>
            </a:pPr>
            <a:r>
              <a:rPr lang="en-US" altLang="zh-CN" b="0" i="0" dirty="0">
                <a:effectLst/>
                <a:latin typeface="-apple-system"/>
              </a:rPr>
              <a:t>p </a:t>
            </a:r>
            <a:r>
              <a:rPr lang="en-US" altLang="zh-CN" b="0" i="0" dirty="0" err="1">
                <a:effectLst/>
                <a:latin typeface="-apple-system"/>
              </a:rPr>
              <a:t>p</a:t>
            </a:r>
            <a:r>
              <a:rPr lang="zh-CN" altLang="en-US" b="0" i="0" dirty="0">
                <a:effectLst/>
                <a:latin typeface="-apple-system"/>
              </a:rPr>
              <a:t>用来控制返回上一个节点</a:t>
            </a:r>
          </a:p>
          <a:p>
            <a:pPr algn="l">
              <a:buFont typeface="Arial" panose="020B0604020202020204" pitchFamily="34" charset="0"/>
              <a:buChar char="•"/>
            </a:pPr>
            <a:r>
              <a:rPr lang="en-US" altLang="zh-CN" b="0" i="0" dirty="0">
                <a:effectLst/>
                <a:latin typeface="-apple-system"/>
              </a:rPr>
              <a:t>q </a:t>
            </a:r>
            <a:r>
              <a:rPr lang="en-US" altLang="zh-CN" b="0" i="0" dirty="0" err="1">
                <a:effectLst/>
                <a:latin typeface="-apple-system"/>
              </a:rPr>
              <a:t>q</a:t>
            </a:r>
            <a:r>
              <a:rPr lang="zh-CN" altLang="en-US" b="0" i="0" dirty="0">
                <a:effectLst/>
                <a:latin typeface="-apple-system"/>
              </a:rPr>
              <a:t>用来控制远离上一个节点，改参数也可以理解为采用</a:t>
            </a:r>
            <a:r>
              <a:rPr lang="en-US" altLang="zh-CN" b="0" i="0" dirty="0" err="1">
                <a:effectLst/>
                <a:latin typeface="-apple-system"/>
              </a:rPr>
              <a:t>dfs</a:t>
            </a:r>
            <a:r>
              <a:rPr lang="zh-CN" altLang="en-US" b="0" i="0" dirty="0">
                <a:effectLst/>
                <a:latin typeface="-apple-system"/>
              </a:rPr>
              <a:t>还是</a:t>
            </a:r>
            <a:r>
              <a:rPr lang="en-US" altLang="zh-CN" b="0" i="0" dirty="0" err="1">
                <a:effectLst/>
                <a:latin typeface="-apple-system"/>
              </a:rPr>
              <a:t>bfs</a:t>
            </a:r>
            <a:r>
              <a:rPr lang="zh-CN" altLang="en-US" b="0" i="0" dirty="0">
                <a:effectLst/>
                <a:latin typeface="-apple-system"/>
              </a:rPr>
              <a:t>的一个比例值</a:t>
            </a:r>
          </a:p>
          <a:p>
            <a:pPr algn="l"/>
            <a:r>
              <a:rPr lang="zh-CN" altLang="en-US" b="0" i="0" dirty="0">
                <a:solidFill>
                  <a:srgbClr val="4D4D4D"/>
                </a:solidFill>
                <a:effectLst/>
                <a:latin typeface="-apple-system"/>
              </a:rPr>
              <a:t>看个具体的例子</a:t>
            </a:r>
          </a:p>
        </p:txBody>
      </p:sp>
      <p:pic>
        <p:nvPicPr>
          <p:cNvPr id="4098" name="Picture 2" descr="在这里插入图片描述">
            <a:extLst>
              <a:ext uri="{FF2B5EF4-FFF2-40B4-BE49-F238E27FC236}">
                <a16:creationId xmlns:a16="http://schemas.microsoft.com/office/drawing/2014/main" id="{C1C6672B-B939-4C18-8693-C50283EEA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51" y="2673721"/>
            <a:ext cx="5209507" cy="227957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166A875-F869-4469-BE37-982BD0D0FD42}"/>
              </a:ext>
            </a:extLst>
          </p:cNvPr>
          <p:cNvSpPr txBox="1"/>
          <p:nvPr/>
        </p:nvSpPr>
        <p:spPr>
          <a:xfrm>
            <a:off x="6212101" y="3074842"/>
            <a:ext cx="5545617" cy="1477328"/>
          </a:xfrm>
          <a:prstGeom prst="rect">
            <a:avLst/>
          </a:prstGeom>
          <a:noFill/>
        </p:spPr>
        <p:txBody>
          <a:bodyPr wrap="square">
            <a:spAutoFit/>
          </a:bodyPr>
          <a:lstStyle/>
          <a:p>
            <a:pPr algn="l"/>
            <a:r>
              <a:rPr lang="zh-CN" altLang="en-US" b="0" i="0" dirty="0">
                <a:solidFill>
                  <a:srgbClr val="4D4D4D"/>
                </a:solidFill>
                <a:effectLst/>
                <a:latin typeface="-apple-system"/>
              </a:rPr>
              <a:t>首先我们穿过了边</a:t>
            </a:r>
            <a:r>
              <a:rPr lang="en-US" altLang="zh-CN" b="0" i="0" dirty="0">
                <a:solidFill>
                  <a:srgbClr val="4D4D4D"/>
                </a:solidFill>
                <a:effectLst/>
                <a:latin typeface="-apple-system"/>
              </a:rPr>
              <a:t>(S1,W)</a:t>
            </a:r>
            <a:r>
              <a:rPr lang="zh-CN" altLang="en-US" b="0" i="0" dirty="0">
                <a:solidFill>
                  <a:srgbClr val="4D4D4D"/>
                </a:solidFill>
                <a:effectLst/>
                <a:latin typeface="-apple-system"/>
              </a:rPr>
              <a:t>走到了节点</a:t>
            </a:r>
            <a:r>
              <a:rPr lang="en-US" altLang="zh-CN" b="0" i="0" dirty="0">
                <a:solidFill>
                  <a:srgbClr val="4D4D4D"/>
                </a:solidFill>
                <a:effectLst/>
                <a:latin typeface="-apple-system"/>
              </a:rPr>
              <a:t>W</a:t>
            </a:r>
            <a:r>
              <a:rPr lang="zh-CN" altLang="en-US" b="0" i="0" dirty="0">
                <a:solidFill>
                  <a:srgbClr val="4D4D4D"/>
                </a:solidFill>
                <a:effectLst/>
                <a:latin typeface="-apple-system"/>
              </a:rPr>
              <a:t>，下一步该怎么走呢，此时，不同的路径会对应不同的概率值</a:t>
            </a:r>
          </a:p>
          <a:p>
            <a:pPr algn="l">
              <a:buFont typeface="Arial" panose="020B0604020202020204" pitchFamily="34" charset="0"/>
              <a:buChar char="•"/>
            </a:pPr>
            <a:r>
              <a:rPr lang="zh-CN" altLang="en-US" b="0" i="0" dirty="0">
                <a:effectLst/>
                <a:latin typeface="-apple-system"/>
              </a:rPr>
              <a:t>如果是返回原节点，则概率为</a:t>
            </a:r>
            <a:r>
              <a:rPr lang="en-US" altLang="zh-CN" b="0" i="0" dirty="0">
                <a:effectLst/>
                <a:latin typeface="-apple-system"/>
              </a:rPr>
              <a:t>1/p</a:t>
            </a:r>
          </a:p>
          <a:p>
            <a:pPr algn="l">
              <a:buFont typeface="Arial" panose="020B0604020202020204" pitchFamily="34" charset="0"/>
              <a:buChar char="•"/>
            </a:pPr>
            <a:r>
              <a:rPr lang="zh-CN" altLang="en-US" b="0" i="0" dirty="0">
                <a:effectLst/>
                <a:latin typeface="-apple-system"/>
              </a:rPr>
              <a:t>如果是</a:t>
            </a:r>
            <a:r>
              <a:rPr lang="zh-CN" altLang="en-US" dirty="0">
                <a:latin typeface="-apple-system"/>
              </a:rPr>
              <a:t>远离</a:t>
            </a:r>
            <a:r>
              <a:rPr lang="zh-CN" altLang="en-US" b="0" i="0" dirty="0">
                <a:effectLst/>
                <a:latin typeface="-apple-system"/>
              </a:rPr>
              <a:t>原节点，则概率为</a:t>
            </a:r>
            <a:r>
              <a:rPr lang="en-US" altLang="zh-CN" b="0" i="0" dirty="0">
                <a:effectLst/>
                <a:latin typeface="-apple-system"/>
              </a:rPr>
              <a:t>1/q</a:t>
            </a:r>
          </a:p>
          <a:p>
            <a:pPr algn="l">
              <a:buFont typeface="Arial" panose="020B0604020202020204" pitchFamily="34" charset="0"/>
              <a:buChar char="•"/>
            </a:pPr>
            <a:r>
              <a:rPr lang="zh-CN" altLang="en-US" b="0" i="0" dirty="0">
                <a:effectLst/>
                <a:latin typeface="-apple-system"/>
              </a:rPr>
              <a:t>如果和原节点距离保持不变，则概率为</a:t>
            </a:r>
            <a:r>
              <a:rPr lang="en-US" altLang="zh-CN" b="0" i="0" dirty="0">
                <a:effectLst/>
                <a:latin typeface="-apple-system"/>
              </a:rPr>
              <a:t>1</a:t>
            </a:r>
          </a:p>
        </p:txBody>
      </p:sp>
      <p:sp>
        <p:nvSpPr>
          <p:cNvPr id="12" name="文本框 11">
            <a:extLst>
              <a:ext uri="{FF2B5EF4-FFF2-40B4-BE49-F238E27FC236}">
                <a16:creationId xmlns:a16="http://schemas.microsoft.com/office/drawing/2014/main" id="{26C9C972-959E-4C6B-8AED-553594462025}"/>
              </a:ext>
            </a:extLst>
          </p:cNvPr>
          <p:cNvSpPr txBox="1"/>
          <p:nvPr/>
        </p:nvSpPr>
        <p:spPr>
          <a:xfrm>
            <a:off x="844345" y="5245638"/>
            <a:ext cx="10616769" cy="646331"/>
          </a:xfrm>
          <a:prstGeom prst="rect">
            <a:avLst/>
          </a:prstGeom>
          <a:noFill/>
        </p:spPr>
        <p:txBody>
          <a:bodyPr wrap="square">
            <a:spAutoFit/>
          </a:bodyPr>
          <a:lstStyle/>
          <a:p>
            <a:r>
              <a:rPr lang="zh-CN" altLang="en-US" b="0" i="0" dirty="0">
                <a:solidFill>
                  <a:srgbClr val="4D4D4D"/>
                </a:solidFill>
                <a:effectLst/>
                <a:latin typeface="-apple-system"/>
              </a:rPr>
              <a:t>显然，如果我们想采用</a:t>
            </a:r>
            <a:r>
              <a:rPr lang="en-US" altLang="zh-CN" b="0" i="0" dirty="0">
                <a:solidFill>
                  <a:srgbClr val="4D4D4D"/>
                </a:solidFill>
                <a:effectLst/>
                <a:latin typeface="-apple-system"/>
              </a:rPr>
              <a:t>BFS</a:t>
            </a:r>
            <a:r>
              <a:rPr lang="zh-CN" altLang="en-US" b="0" i="0" dirty="0">
                <a:solidFill>
                  <a:srgbClr val="4D4D4D"/>
                </a:solidFill>
                <a:effectLst/>
                <a:latin typeface="-apple-system"/>
              </a:rPr>
              <a:t>，那么只需要调低</a:t>
            </a:r>
            <a:r>
              <a:rPr lang="en-US" altLang="zh-CN" b="0" i="0" dirty="0">
                <a:solidFill>
                  <a:srgbClr val="4D4D4D"/>
                </a:solidFill>
                <a:effectLst/>
                <a:latin typeface="-apple-system"/>
              </a:rPr>
              <a:t>p</a:t>
            </a:r>
            <a:r>
              <a:rPr lang="zh-CN" altLang="en-US" b="0" i="0" dirty="0">
                <a:solidFill>
                  <a:srgbClr val="4D4D4D"/>
                </a:solidFill>
                <a:effectLst/>
                <a:latin typeface="-apple-system"/>
              </a:rPr>
              <a:t>的值，如果想采取</a:t>
            </a:r>
            <a:r>
              <a:rPr lang="en-US" altLang="zh-CN" b="0" i="0" dirty="0">
                <a:solidFill>
                  <a:srgbClr val="4D4D4D"/>
                </a:solidFill>
                <a:effectLst/>
                <a:latin typeface="-apple-system"/>
              </a:rPr>
              <a:t>DFS</a:t>
            </a:r>
            <a:r>
              <a:rPr lang="zh-CN" altLang="en-US" b="0" i="0" dirty="0">
                <a:solidFill>
                  <a:srgbClr val="4D4D4D"/>
                </a:solidFill>
                <a:effectLst/>
                <a:latin typeface="-apple-system"/>
              </a:rPr>
              <a:t>，只需要调低</a:t>
            </a:r>
            <a:r>
              <a:rPr lang="en-US" altLang="zh-CN" b="0" i="0" dirty="0">
                <a:solidFill>
                  <a:srgbClr val="4D4D4D"/>
                </a:solidFill>
                <a:effectLst/>
                <a:latin typeface="-apple-system"/>
              </a:rPr>
              <a:t>q</a:t>
            </a:r>
            <a:r>
              <a:rPr lang="zh-CN" altLang="en-US" b="0" i="0" dirty="0">
                <a:solidFill>
                  <a:srgbClr val="4D4D4D"/>
                </a:solidFill>
                <a:effectLst/>
                <a:latin typeface="-apple-system"/>
              </a:rPr>
              <a:t>的值。这样游走的过程中，我们就可以自由的控制是想得到更多的局部信息还是全局信息。</a:t>
            </a:r>
            <a:endParaRPr lang="zh-CN" altLang="en-US" dirty="0"/>
          </a:p>
        </p:txBody>
      </p:sp>
    </p:spTree>
    <p:extLst>
      <p:ext uri="{BB962C8B-B14F-4D97-AF65-F5344CB8AC3E}">
        <p14:creationId xmlns:p14="http://schemas.microsoft.com/office/powerpoint/2010/main" val="425295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t>图</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3" name="文本框 2">
            <a:extLst>
              <a:ext uri="{FF2B5EF4-FFF2-40B4-BE49-F238E27FC236}">
                <a16:creationId xmlns:a16="http://schemas.microsoft.com/office/drawing/2014/main" id="{AEB1689A-0433-4ACE-AEE5-922C43B537E9}"/>
              </a:ext>
            </a:extLst>
          </p:cNvPr>
          <p:cNvSpPr txBox="1"/>
          <p:nvPr/>
        </p:nvSpPr>
        <p:spPr>
          <a:xfrm>
            <a:off x="669924" y="1307890"/>
            <a:ext cx="10759911" cy="923330"/>
          </a:xfrm>
          <a:prstGeom prst="rect">
            <a:avLst/>
          </a:prstGeom>
          <a:noFill/>
        </p:spPr>
        <p:txBody>
          <a:bodyPr wrap="square" rtlCol="0">
            <a:spAutoFit/>
          </a:bodyPr>
          <a:lstStyle/>
          <a:p>
            <a:r>
              <a:rPr lang="zh-CN" altLang="en-US" dirty="0"/>
              <a:t>图是描述和分析实体关系</a:t>
            </a:r>
            <a:r>
              <a:rPr lang="en-US" altLang="zh-CN" dirty="0"/>
              <a:t>/</a:t>
            </a:r>
            <a:r>
              <a:rPr lang="zh-CN" altLang="en-US" dirty="0"/>
              <a:t>交互的通用语言、结构</a:t>
            </a:r>
            <a:endParaRPr lang="en-US" altLang="zh-CN" dirty="0"/>
          </a:p>
          <a:p>
            <a:endParaRPr lang="en-US" altLang="zh-CN" dirty="0"/>
          </a:p>
          <a:p>
            <a:r>
              <a:rPr lang="zh-CN" altLang="en-US" dirty="0"/>
              <a:t>生活中很多类型的数据都是图的结构</a:t>
            </a:r>
          </a:p>
        </p:txBody>
      </p:sp>
      <p:pic>
        <p:nvPicPr>
          <p:cNvPr id="6" name="图片 5">
            <a:extLst>
              <a:ext uri="{FF2B5EF4-FFF2-40B4-BE49-F238E27FC236}">
                <a16:creationId xmlns:a16="http://schemas.microsoft.com/office/drawing/2014/main" id="{81A5F8B7-C4A1-447D-9386-4D780B3B0765}"/>
              </a:ext>
            </a:extLst>
          </p:cNvPr>
          <p:cNvPicPr>
            <a:picLocks noChangeAspect="1"/>
          </p:cNvPicPr>
          <p:nvPr/>
        </p:nvPicPr>
        <p:blipFill>
          <a:blip r:embed="rId4"/>
          <a:stretch>
            <a:fillRect/>
          </a:stretch>
        </p:blipFill>
        <p:spPr>
          <a:xfrm>
            <a:off x="669924" y="2588431"/>
            <a:ext cx="3095625" cy="2038350"/>
          </a:xfrm>
          <a:prstGeom prst="rect">
            <a:avLst/>
          </a:prstGeom>
        </p:spPr>
      </p:pic>
      <p:pic>
        <p:nvPicPr>
          <p:cNvPr id="8" name="图片 7">
            <a:extLst>
              <a:ext uri="{FF2B5EF4-FFF2-40B4-BE49-F238E27FC236}">
                <a16:creationId xmlns:a16="http://schemas.microsoft.com/office/drawing/2014/main" id="{CB5FF690-0EA6-420C-B8CC-8A6505B25E3F}"/>
              </a:ext>
            </a:extLst>
          </p:cNvPr>
          <p:cNvPicPr>
            <a:picLocks noChangeAspect="1"/>
          </p:cNvPicPr>
          <p:nvPr/>
        </p:nvPicPr>
        <p:blipFill>
          <a:blip r:embed="rId5"/>
          <a:stretch>
            <a:fillRect/>
          </a:stretch>
        </p:blipFill>
        <p:spPr>
          <a:xfrm>
            <a:off x="4568706" y="2733586"/>
            <a:ext cx="2114550" cy="2057400"/>
          </a:xfrm>
          <a:prstGeom prst="rect">
            <a:avLst/>
          </a:prstGeom>
        </p:spPr>
      </p:pic>
      <p:pic>
        <p:nvPicPr>
          <p:cNvPr id="10" name="图片 9">
            <a:extLst>
              <a:ext uri="{FF2B5EF4-FFF2-40B4-BE49-F238E27FC236}">
                <a16:creationId xmlns:a16="http://schemas.microsoft.com/office/drawing/2014/main" id="{A0692051-C534-479D-869F-3BC56A589E49}"/>
              </a:ext>
            </a:extLst>
          </p:cNvPr>
          <p:cNvPicPr>
            <a:picLocks noChangeAspect="1"/>
          </p:cNvPicPr>
          <p:nvPr/>
        </p:nvPicPr>
        <p:blipFill>
          <a:blip r:embed="rId6"/>
          <a:stretch>
            <a:fillRect/>
          </a:stretch>
        </p:blipFill>
        <p:spPr>
          <a:xfrm>
            <a:off x="7749655" y="3033623"/>
            <a:ext cx="3324225" cy="1457325"/>
          </a:xfrm>
          <a:prstGeom prst="rect">
            <a:avLst/>
          </a:prstGeom>
        </p:spPr>
      </p:pic>
      <p:sp>
        <p:nvSpPr>
          <p:cNvPr id="12" name="文本框 11">
            <a:extLst>
              <a:ext uri="{FF2B5EF4-FFF2-40B4-BE49-F238E27FC236}">
                <a16:creationId xmlns:a16="http://schemas.microsoft.com/office/drawing/2014/main" id="{660E37B9-C386-403A-B89A-1CDB90ABCF75}"/>
              </a:ext>
            </a:extLst>
          </p:cNvPr>
          <p:cNvSpPr txBox="1"/>
          <p:nvPr/>
        </p:nvSpPr>
        <p:spPr>
          <a:xfrm>
            <a:off x="863125" y="4888194"/>
            <a:ext cx="10049854" cy="369332"/>
          </a:xfrm>
          <a:prstGeom prst="rect">
            <a:avLst/>
          </a:prstGeom>
          <a:noFill/>
        </p:spPr>
        <p:txBody>
          <a:bodyPr wrap="square" rtlCol="0">
            <a:spAutoFit/>
          </a:bodyPr>
          <a:lstStyle/>
          <a:p>
            <a:r>
              <a:rPr lang="zh-CN" altLang="en-US" dirty="0"/>
              <a:t>            社交网络                                         论文引用                                            知识图谱</a:t>
            </a:r>
          </a:p>
        </p:txBody>
      </p:sp>
      <mc:AlternateContent xmlns:mc="http://schemas.openxmlformats.org/markup-compatibility/2006">
        <mc:Choice xmlns:p14="http://schemas.microsoft.com/office/powerpoint/2010/main" Requires="p14">
          <p:contentPart p14:bwMode="auto" r:id="rId7">
            <p14:nvContentPartPr>
              <p14:cNvPr id="5" name="墨迹 4">
                <a:extLst>
                  <a:ext uri="{FF2B5EF4-FFF2-40B4-BE49-F238E27FC236}">
                    <a16:creationId xmlns:a16="http://schemas.microsoft.com/office/drawing/2014/main" id="{31E0222D-7E81-480D-BEC3-32D465DBC32B}"/>
                  </a:ext>
                </a:extLst>
              </p14:cNvPr>
              <p14:cNvContentPartPr/>
              <p14:nvPr/>
            </p14:nvContentPartPr>
            <p14:xfrm>
              <a:off x="2336760" y="1638360"/>
              <a:ext cx="7455240" cy="3727800"/>
            </p14:xfrm>
          </p:contentPart>
        </mc:Choice>
        <mc:Fallback>
          <p:pic>
            <p:nvPicPr>
              <p:cNvPr id="5" name="墨迹 4">
                <a:extLst>
                  <a:ext uri="{FF2B5EF4-FFF2-40B4-BE49-F238E27FC236}">
                    <a16:creationId xmlns:a16="http://schemas.microsoft.com/office/drawing/2014/main" id="{31E0222D-7E81-480D-BEC3-32D465DBC32B}"/>
                  </a:ext>
                </a:extLst>
              </p:cNvPr>
              <p:cNvPicPr/>
              <p:nvPr/>
            </p:nvPicPr>
            <p:blipFill>
              <a:blip r:embed="rId8"/>
              <a:stretch>
                <a:fillRect/>
              </a:stretch>
            </p:blipFill>
            <p:spPr>
              <a:xfrm>
                <a:off x="2327400" y="1629000"/>
                <a:ext cx="7473960" cy="3746520"/>
              </a:xfrm>
              <a:prstGeom prst="rect">
                <a:avLst/>
              </a:prstGeom>
            </p:spPr>
          </p:pic>
        </mc:Fallback>
      </mc:AlternateContent>
    </p:spTree>
    <p:extLst>
      <p:ext uri="{BB962C8B-B14F-4D97-AF65-F5344CB8AC3E}">
        <p14:creationId xmlns:p14="http://schemas.microsoft.com/office/powerpoint/2010/main" val="2548071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8"/>
          </p:nvPr>
        </p:nvSpPr>
        <p:spPr>
          <a:xfrm>
            <a:off x="6406243" y="5092805"/>
            <a:ext cx="5208860" cy="420208"/>
          </a:xfrm>
        </p:spPr>
        <p:txBody>
          <a:bodyPr/>
          <a:lstStyle/>
          <a:p>
            <a:r>
              <a:rPr lang="zh-CN" altLang="en-US" dirty="0"/>
              <a:t>掌握知识最终还是要靠自己去实践总结</a:t>
            </a:r>
            <a:endParaRPr lang="en-US" altLang="zh-CN" dirty="0"/>
          </a:p>
        </p:txBody>
      </p:sp>
      <p:cxnSp>
        <p:nvCxnSpPr>
          <p:cNvPr id="3" name="直接连接符 2"/>
          <p:cNvCxnSpPr/>
          <p:nvPr/>
        </p:nvCxnSpPr>
        <p:spPr>
          <a:xfrm>
            <a:off x="6511481" y="5556339"/>
            <a:ext cx="35026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nvCxnSpPr>
        <p:spPr>
          <a:xfrm>
            <a:off x="6511481" y="4810320"/>
            <a:ext cx="35026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526655" y="1571625"/>
            <a:ext cx="3270250" cy="1421130"/>
            <a:chOff x="2855913" y="-477838"/>
            <a:chExt cx="5757862" cy="2501900"/>
          </a:xfrm>
          <a:solidFill>
            <a:schemeClr val="bg1"/>
          </a:solidFill>
        </p:grpSpPr>
        <p:sp>
          <p:nvSpPr>
            <p:cNvPr id="10" name="Freeform 5"/>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6"/>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7"/>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8"/>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9"/>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8" name="文本占位符 62"/>
          <p:cNvSpPr>
            <a:spLocks noGrp="1"/>
          </p:cNvSpPr>
          <p:nvPr/>
        </p:nvSpPr>
        <p:spPr>
          <a:xfrm>
            <a:off x="5371147" y="3383501"/>
            <a:ext cx="5095876" cy="310871"/>
          </a:xfrm>
          <a:prstGeom prst="rect">
            <a:avLst/>
          </a:prstGeom>
        </p:spPr>
        <p:txBody>
          <a:bodyPr vert="horz" lIns="91440" tIns="45720" rIns="91440" bIns="45720" rtlCol="0">
            <a:normAutofit fontScale="97500" lnSpcReduction="10000"/>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微信扫一扫关注我们</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b="0" dirty="0"/>
              <a:t>图能做些什么任务</a:t>
            </a:r>
            <a:endParaRPr lang="zh-CN" altLang="en-US" sz="1800" b="0" dirty="0">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3" name="文本框 2">
            <a:extLst>
              <a:ext uri="{FF2B5EF4-FFF2-40B4-BE49-F238E27FC236}">
                <a16:creationId xmlns:a16="http://schemas.microsoft.com/office/drawing/2014/main" id="{AEB1689A-0433-4ACE-AEE5-922C43B537E9}"/>
              </a:ext>
            </a:extLst>
          </p:cNvPr>
          <p:cNvSpPr txBox="1"/>
          <p:nvPr/>
        </p:nvSpPr>
        <p:spPr>
          <a:xfrm>
            <a:off x="669924" y="1307890"/>
            <a:ext cx="10759911"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节点分类</a:t>
            </a:r>
            <a:endParaRPr lang="en-US" altLang="zh-CN" dirty="0"/>
          </a:p>
          <a:p>
            <a:pPr marL="742950" lvl="1" indent="-285750">
              <a:buFont typeface="Arial" panose="020B0604020202020204" pitchFamily="34" charset="0"/>
              <a:buChar char="•"/>
            </a:pPr>
            <a:r>
              <a:rPr lang="zh-CN" altLang="en-US" dirty="0"/>
              <a:t>预测某网站是否是诈骗网站</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关系预测</a:t>
            </a:r>
            <a:endParaRPr lang="en-US" altLang="zh-CN" dirty="0"/>
          </a:p>
          <a:p>
            <a:pPr marL="742950" lvl="1" indent="-285750">
              <a:buFont typeface="Arial" panose="020B0604020202020204" pitchFamily="34" charset="0"/>
              <a:buChar char="•"/>
            </a:pPr>
            <a:r>
              <a:rPr lang="zh-CN" altLang="en-US" dirty="0"/>
              <a:t>判断图谱中两个节点的关系</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图分类</a:t>
            </a:r>
            <a:endParaRPr lang="en-US" altLang="zh-CN" dirty="0"/>
          </a:p>
          <a:p>
            <a:pPr marL="742950" lvl="1" indent="-285750">
              <a:buFont typeface="Arial" panose="020B0604020202020204" pitchFamily="34" charset="0"/>
              <a:buChar char="•"/>
            </a:pPr>
            <a:r>
              <a:rPr lang="zh-CN" altLang="en-US" dirty="0"/>
              <a:t>分子性质预测</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聚类</a:t>
            </a:r>
            <a:endParaRPr lang="en-US" altLang="zh-CN" dirty="0"/>
          </a:p>
          <a:p>
            <a:pPr marL="742950" lvl="1" indent="-285750">
              <a:buFont typeface="Arial" panose="020B0604020202020204" pitchFamily="34" charset="0"/>
              <a:buChar char="•"/>
            </a:pPr>
            <a:r>
              <a:rPr lang="zh-CN" altLang="en-US" dirty="0"/>
              <a:t>社交网络分析</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图生成</a:t>
            </a:r>
            <a:endParaRPr lang="en-US" altLang="zh-CN" dirty="0"/>
          </a:p>
          <a:p>
            <a:pPr marL="742950" lvl="1" indent="-285750">
              <a:buFont typeface="Arial" panose="020B0604020202020204" pitchFamily="34" charset="0"/>
              <a:buChar char="•"/>
            </a:pPr>
            <a:r>
              <a:rPr lang="zh-CN" altLang="en-US" dirty="0"/>
              <a:t>药物探索</a:t>
            </a:r>
          </a:p>
        </p:txBody>
      </p:sp>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F7E74AC7-172F-402A-ABF4-452F3E76D672}"/>
                  </a:ext>
                </a:extLst>
              </p14:cNvPr>
              <p14:cNvContentPartPr/>
              <p14:nvPr/>
            </p14:nvContentPartPr>
            <p14:xfrm>
              <a:off x="901800" y="1276200"/>
              <a:ext cx="2019600" cy="3988440"/>
            </p14:xfrm>
          </p:contentPart>
        </mc:Choice>
        <mc:Fallback>
          <p:pic>
            <p:nvPicPr>
              <p:cNvPr id="5" name="墨迹 4">
                <a:extLst>
                  <a:ext uri="{FF2B5EF4-FFF2-40B4-BE49-F238E27FC236}">
                    <a16:creationId xmlns:a16="http://schemas.microsoft.com/office/drawing/2014/main" id="{F7E74AC7-172F-402A-ABF4-452F3E76D672}"/>
                  </a:ext>
                </a:extLst>
              </p:cNvPr>
              <p:cNvPicPr/>
              <p:nvPr/>
            </p:nvPicPr>
            <p:blipFill>
              <a:blip r:embed="rId5"/>
              <a:stretch>
                <a:fillRect/>
              </a:stretch>
            </p:blipFill>
            <p:spPr>
              <a:xfrm>
                <a:off x="892440" y="1266840"/>
                <a:ext cx="2038320" cy="4007160"/>
              </a:xfrm>
              <a:prstGeom prst="rect">
                <a:avLst/>
              </a:prstGeom>
            </p:spPr>
          </p:pic>
        </mc:Fallback>
      </mc:AlternateContent>
    </p:spTree>
    <p:extLst>
      <p:ext uri="{BB962C8B-B14F-4D97-AF65-F5344CB8AC3E}">
        <p14:creationId xmlns:p14="http://schemas.microsoft.com/office/powerpoint/2010/main" val="1380581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latin typeface="+mn-lt"/>
                <a:ea typeface="+mn-ea"/>
                <a:cs typeface="+mn-cs"/>
              </a:rPr>
              <a:t>基于图的推荐系统</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3" name="文本框 2">
            <a:extLst>
              <a:ext uri="{FF2B5EF4-FFF2-40B4-BE49-F238E27FC236}">
                <a16:creationId xmlns:a16="http://schemas.microsoft.com/office/drawing/2014/main" id="{AEB1689A-0433-4ACE-AEE5-922C43B537E9}"/>
              </a:ext>
            </a:extLst>
          </p:cNvPr>
          <p:cNvSpPr txBox="1"/>
          <p:nvPr/>
        </p:nvSpPr>
        <p:spPr>
          <a:xfrm>
            <a:off x="669924" y="1307890"/>
            <a:ext cx="10759911" cy="369332"/>
          </a:xfrm>
          <a:prstGeom prst="rect">
            <a:avLst/>
          </a:prstGeom>
          <a:noFill/>
        </p:spPr>
        <p:txBody>
          <a:bodyPr wrap="square" rtlCol="0">
            <a:spAutoFit/>
          </a:bodyPr>
          <a:lstStyle/>
          <a:p>
            <a:r>
              <a:rPr lang="zh-CN" altLang="en-US" dirty="0"/>
              <a:t>假设我们的图节点是由用户与商品信息构成，边表示的是用户与商品的交互操作</a:t>
            </a:r>
          </a:p>
        </p:txBody>
      </p:sp>
      <p:pic>
        <p:nvPicPr>
          <p:cNvPr id="6" name="图片 5">
            <a:extLst>
              <a:ext uri="{FF2B5EF4-FFF2-40B4-BE49-F238E27FC236}">
                <a16:creationId xmlns:a16="http://schemas.microsoft.com/office/drawing/2014/main" id="{A62969CE-086E-4E0E-810C-2808FD056367}"/>
              </a:ext>
            </a:extLst>
          </p:cNvPr>
          <p:cNvPicPr>
            <a:picLocks noChangeAspect="1"/>
          </p:cNvPicPr>
          <p:nvPr/>
        </p:nvPicPr>
        <p:blipFill>
          <a:blip r:embed="rId4"/>
          <a:stretch>
            <a:fillRect/>
          </a:stretch>
        </p:blipFill>
        <p:spPr>
          <a:xfrm>
            <a:off x="1977430" y="2322853"/>
            <a:ext cx="685800" cy="571500"/>
          </a:xfrm>
          <a:prstGeom prst="rect">
            <a:avLst/>
          </a:prstGeom>
        </p:spPr>
      </p:pic>
      <p:pic>
        <p:nvPicPr>
          <p:cNvPr id="8" name="图片 7">
            <a:extLst>
              <a:ext uri="{FF2B5EF4-FFF2-40B4-BE49-F238E27FC236}">
                <a16:creationId xmlns:a16="http://schemas.microsoft.com/office/drawing/2014/main" id="{118761B8-DEA7-4B56-9472-B793784C20A5}"/>
              </a:ext>
            </a:extLst>
          </p:cNvPr>
          <p:cNvPicPr>
            <a:picLocks noChangeAspect="1"/>
          </p:cNvPicPr>
          <p:nvPr/>
        </p:nvPicPr>
        <p:blipFill>
          <a:blip r:embed="rId4"/>
          <a:stretch>
            <a:fillRect/>
          </a:stretch>
        </p:blipFill>
        <p:spPr>
          <a:xfrm>
            <a:off x="3907356" y="2322853"/>
            <a:ext cx="685800" cy="571500"/>
          </a:xfrm>
          <a:prstGeom prst="rect">
            <a:avLst/>
          </a:prstGeom>
        </p:spPr>
      </p:pic>
      <p:pic>
        <p:nvPicPr>
          <p:cNvPr id="11" name="图片 10">
            <a:extLst>
              <a:ext uri="{FF2B5EF4-FFF2-40B4-BE49-F238E27FC236}">
                <a16:creationId xmlns:a16="http://schemas.microsoft.com/office/drawing/2014/main" id="{EDDA8B6B-4190-493A-A1AA-8330C9C2B3B3}"/>
              </a:ext>
            </a:extLst>
          </p:cNvPr>
          <p:cNvPicPr>
            <a:picLocks noChangeAspect="1"/>
          </p:cNvPicPr>
          <p:nvPr/>
        </p:nvPicPr>
        <p:blipFill>
          <a:blip r:embed="rId5"/>
          <a:stretch>
            <a:fillRect/>
          </a:stretch>
        </p:blipFill>
        <p:spPr>
          <a:xfrm rot="16200000">
            <a:off x="991062" y="4642018"/>
            <a:ext cx="1658686" cy="834985"/>
          </a:xfrm>
          <a:prstGeom prst="rect">
            <a:avLst/>
          </a:prstGeom>
        </p:spPr>
      </p:pic>
      <p:pic>
        <p:nvPicPr>
          <p:cNvPr id="13" name="图片 12">
            <a:extLst>
              <a:ext uri="{FF2B5EF4-FFF2-40B4-BE49-F238E27FC236}">
                <a16:creationId xmlns:a16="http://schemas.microsoft.com/office/drawing/2014/main" id="{012DF62B-C6F5-439F-AF40-129AAB82235A}"/>
              </a:ext>
            </a:extLst>
          </p:cNvPr>
          <p:cNvPicPr>
            <a:picLocks noChangeAspect="1"/>
          </p:cNvPicPr>
          <p:nvPr/>
        </p:nvPicPr>
        <p:blipFill>
          <a:blip r:embed="rId6"/>
          <a:stretch>
            <a:fillRect/>
          </a:stretch>
        </p:blipFill>
        <p:spPr>
          <a:xfrm rot="16200000">
            <a:off x="2288986" y="4858577"/>
            <a:ext cx="1523723" cy="443165"/>
          </a:xfrm>
          <a:prstGeom prst="rect">
            <a:avLst/>
          </a:prstGeom>
        </p:spPr>
      </p:pic>
      <p:cxnSp>
        <p:nvCxnSpPr>
          <p:cNvPr id="15" name="直接箭头连接符 14">
            <a:extLst>
              <a:ext uri="{FF2B5EF4-FFF2-40B4-BE49-F238E27FC236}">
                <a16:creationId xmlns:a16="http://schemas.microsoft.com/office/drawing/2014/main" id="{C10C3036-192A-4937-A7F5-6F62011658A7}"/>
              </a:ext>
            </a:extLst>
          </p:cNvPr>
          <p:cNvCxnSpPr/>
          <p:nvPr/>
        </p:nvCxnSpPr>
        <p:spPr>
          <a:xfrm flipH="1">
            <a:off x="1743342" y="3127761"/>
            <a:ext cx="494556" cy="95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537B24B-D8E8-4D87-B2DA-DB474DCCA352}"/>
              </a:ext>
            </a:extLst>
          </p:cNvPr>
          <p:cNvCxnSpPr/>
          <p:nvPr/>
        </p:nvCxnSpPr>
        <p:spPr>
          <a:xfrm>
            <a:off x="2392822" y="3127761"/>
            <a:ext cx="529840" cy="95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2A6FC6D-3F6E-48CE-B9E7-F1D7FB408EF7}"/>
              </a:ext>
            </a:extLst>
          </p:cNvPr>
          <p:cNvCxnSpPr/>
          <p:nvPr/>
        </p:nvCxnSpPr>
        <p:spPr>
          <a:xfrm flipH="1">
            <a:off x="2119357" y="3127761"/>
            <a:ext cx="1862983" cy="95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5B16DD6-A651-4B20-86A7-9319EDAD87E7}"/>
              </a:ext>
            </a:extLst>
          </p:cNvPr>
          <p:cNvCxnSpPr/>
          <p:nvPr/>
        </p:nvCxnSpPr>
        <p:spPr>
          <a:xfrm flipH="1">
            <a:off x="3315768" y="3255948"/>
            <a:ext cx="934488" cy="8289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5" name="墨迹 4">
                <a:extLst>
                  <a:ext uri="{FF2B5EF4-FFF2-40B4-BE49-F238E27FC236}">
                    <a16:creationId xmlns:a16="http://schemas.microsoft.com/office/drawing/2014/main" id="{6074EB76-7F45-432B-BB44-A35822E69B42}"/>
                  </a:ext>
                </a:extLst>
              </p14:cNvPr>
              <p14:cNvContentPartPr/>
              <p14:nvPr/>
            </p14:nvContentPartPr>
            <p14:xfrm>
              <a:off x="1631880" y="990720"/>
              <a:ext cx="851400" cy="6480"/>
            </p14:xfrm>
          </p:contentPart>
        </mc:Choice>
        <mc:Fallback>
          <p:pic>
            <p:nvPicPr>
              <p:cNvPr id="5" name="墨迹 4">
                <a:extLst>
                  <a:ext uri="{FF2B5EF4-FFF2-40B4-BE49-F238E27FC236}">
                    <a16:creationId xmlns:a16="http://schemas.microsoft.com/office/drawing/2014/main" id="{6074EB76-7F45-432B-BB44-A35822E69B42}"/>
                  </a:ext>
                </a:extLst>
              </p:cNvPr>
              <p:cNvPicPr/>
              <p:nvPr/>
            </p:nvPicPr>
            <p:blipFill>
              <a:blip r:embed="rId8"/>
              <a:stretch>
                <a:fillRect/>
              </a:stretch>
            </p:blipFill>
            <p:spPr>
              <a:xfrm>
                <a:off x="1622520" y="981360"/>
                <a:ext cx="870120" cy="25200"/>
              </a:xfrm>
              <a:prstGeom prst="rect">
                <a:avLst/>
              </a:prstGeom>
            </p:spPr>
          </p:pic>
        </mc:Fallback>
      </mc:AlternateContent>
    </p:spTree>
    <p:extLst>
      <p:ext uri="{BB962C8B-B14F-4D97-AF65-F5344CB8AC3E}">
        <p14:creationId xmlns:p14="http://schemas.microsoft.com/office/powerpoint/2010/main" val="163033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52" y="0"/>
            <a:ext cx="10850563" cy="1028699"/>
          </a:xfrm>
        </p:spPr>
        <p:txBody>
          <a:bodyPr>
            <a:normAutofit/>
          </a:bodyPr>
          <a:lstStyle/>
          <a:p>
            <a:r>
              <a:rPr lang="zh-CN" altLang="en-US" sz="1800" b="0" dirty="0">
                <a:latin typeface="+mn-lt"/>
                <a:ea typeface="+mn-ea"/>
                <a:cs typeface="+mn-cs"/>
              </a:rPr>
              <a:t>图的一些基本概念与表述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8</a:t>
            </a:fld>
            <a:endParaRPr lang="zh-CN" altLang="en-US" dirty="0"/>
          </a:p>
        </p:txBody>
      </p:sp>
      <p:pic>
        <p:nvPicPr>
          <p:cNvPr id="40" name="图片 39" descr="logo0"/>
          <p:cNvPicPr>
            <a:picLocks noChangeAspect="1"/>
          </p:cNvPicPr>
          <p:nvPr userDrawn="1"/>
        </p:nvPicPr>
        <p:blipFill>
          <a:blip r:embed="rId3"/>
          <a:stretch>
            <a:fillRect/>
          </a:stretch>
        </p:blipFill>
        <p:spPr>
          <a:xfrm>
            <a:off x="9822815" y="491490"/>
            <a:ext cx="1638300" cy="445135"/>
          </a:xfrm>
          <a:prstGeom prst="rect">
            <a:avLst/>
          </a:prstGeom>
        </p:spPr>
      </p:pic>
      <p:sp>
        <p:nvSpPr>
          <p:cNvPr id="5" name="文本框 4">
            <a:extLst>
              <a:ext uri="{FF2B5EF4-FFF2-40B4-BE49-F238E27FC236}">
                <a16:creationId xmlns:a16="http://schemas.microsoft.com/office/drawing/2014/main" id="{E94F40A3-345C-4016-9336-6187706CD0F1}"/>
              </a:ext>
            </a:extLst>
          </p:cNvPr>
          <p:cNvSpPr txBox="1"/>
          <p:nvPr/>
        </p:nvSpPr>
        <p:spPr>
          <a:xfrm>
            <a:off x="610552" y="1418602"/>
            <a:ext cx="10148603"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节点：</a:t>
            </a:r>
            <a:r>
              <a:rPr lang="en-US" altLang="zh-CN" dirty="0"/>
              <a:t>nodes</a:t>
            </a:r>
            <a:r>
              <a:rPr lang="zh-CN" altLang="en-US" dirty="0"/>
              <a:t>、</a:t>
            </a:r>
            <a:r>
              <a:rPr lang="en-US" altLang="zh-CN" dirty="0"/>
              <a:t>vertices</a:t>
            </a:r>
          </a:p>
          <a:p>
            <a:pPr marL="742950" lvl="1" indent="-285750">
              <a:buFont typeface="Arial" panose="020B0604020202020204" pitchFamily="34" charset="0"/>
              <a:buChar char="•"/>
            </a:pPr>
            <a:r>
              <a:rPr lang="en-US" altLang="zh-CN" dirty="0"/>
              <a:t>N</a:t>
            </a:r>
          </a:p>
          <a:p>
            <a:pPr marL="285750" indent="-285750">
              <a:buFont typeface="Arial" panose="020B0604020202020204" pitchFamily="34" charset="0"/>
              <a:buChar char="•"/>
            </a:pPr>
            <a:r>
              <a:rPr lang="zh-CN" altLang="en-US" dirty="0"/>
              <a:t>关系：</a:t>
            </a:r>
            <a:r>
              <a:rPr lang="en-US" altLang="zh-CN" dirty="0"/>
              <a:t>edges</a:t>
            </a:r>
          </a:p>
          <a:p>
            <a:pPr marL="742950" lvl="1" indent="-285750">
              <a:buFont typeface="Arial" panose="020B0604020202020204" pitchFamily="34" charset="0"/>
              <a:buChar char="•"/>
            </a:pPr>
            <a:r>
              <a:rPr lang="en-US" altLang="zh-CN" dirty="0"/>
              <a:t>E</a:t>
            </a:r>
          </a:p>
          <a:p>
            <a:pPr marL="285750" indent="-285750">
              <a:buFont typeface="Arial" panose="020B0604020202020204" pitchFamily="34" charset="0"/>
              <a:buChar char="•"/>
            </a:pPr>
            <a:r>
              <a:rPr lang="zh-CN" altLang="en-US" dirty="0"/>
              <a:t>图：</a:t>
            </a:r>
            <a:r>
              <a:rPr lang="en-US" altLang="zh-CN" dirty="0"/>
              <a:t>network</a:t>
            </a:r>
            <a:r>
              <a:rPr lang="zh-CN" altLang="en-US" dirty="0"/>
              <a:t>、</a:t>
            </a:r>
            <a:r>
              <a:rPr lang="en-US" altLang="zh-CN" dirty="0"/>
              <a:t>graph</a:t>
            </a:r>
          </a:p>
          <a:p>
            <a:pPr marL="742950" lvl="1" indent="-285750">
              <a:buFont typeface="Arial" panose="020B0604020202020204" pitchFamily="34" charset="0"/>
              <a:buChar char="•"/>
            </a:pPr>
            <a:r>
              <a:rPr lang="en-US" altLang="zh-CN" dirty="0"/>
              <a:t>G(N,E)</a:t>
            </a:r>
            <a:endParaRPr lang="zh-CN" altLang="en-US" dirty="0"/>
          </a:p>
        </p:txBody>
      </p:sp>
      <p:pic>
        <p:nvPicPr>
          <p:cNvPr id="9" name="图片 8">
            <a:extLst>
              <a:ext uri="{FF2B5EF4-FFF2-40B4-BE49-F238E27FC236}">
                <a16:creationId xmlns:a16="http://schemas.microsoft.com/office/drawing/2014/main" id="{88CC778D-781D-46BE-98CF-24C356C057A0}"/>
              </a:ext>
            </a:extLst>
          </p:cNvPr>
          <p:cNvPicPr>
            <a:picLocks noChangeAspect="1"/>
          </p:cNvPicPr>
          <p:nvPr/>
        </p:nvPicPr>
        <p:blipFill>
          <a:blip r:embed="rId4"/>
          <a:stretch>
            <a:fillRect/>
          </a:stretch>
        </p:blipFill>
        <p:spPr>
          <a:xfrm>
            <a:off x="1077928" y="3428999"/>
            <a:ext cx="5353050" cy="2352675"/>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7D5C52F8-D592-4503-83E7-53098B34D1D2}"/>
                  </a:ext>
                </a:extLst>
              </p14:cNvPr>
              <p14:cNvContentPartPr/>
              <p14:nvPr/>
            </p14:nvContentPartPr>
            <p14:xfrm>
              <a:off x="1009800" y="1797120"/>
              <a:ext cx="1251000" cy="1340280"/>
            </p14:xfrm>
          </p:contentPart>
        </mc:Choice>
        <mc:Fallback>
          <p:pic>
            <p:nvPicPr>
              <p:cNvPr id="3" name="墨迹 2">
                <a:extLst>
                  <a:ext uri="{FF2B5EF4-FFF2-40B4-BE49-F238E27FC236}">
                    <a16:creationId xmlns:a16="http://schemas.microsoft.com/office/drawing/2014/main" id="{7D5C52F8-D592-4503-83E7-53098B34D1D2}"/>
                  </a:ext>
                </a:extLst>
              </p:cNvPr>
              <p:cNvPicPr/>
              <p:nvPr/>
            </p:nvPicPr>
            <p:blipFill>
              <a:blip r:embed="rId6"/>
              <a:stretch>
                <a:fillRect/>
              </a:stretch>
            </p:blipFill>
            <p:spPr>
              <a:xfrm>
                <a:off x="1000440" y="1787760"/>
                <a:ext cx="1269720" cy="1359000"/>
              </a:xfrm>
              <a:prstGeom prst="rect">
                <a:avLst/>
              </a:prstGeom>
            </p:spPr>
          </p:pic>
        </mc:Fallback>
      </mc:AlternateContent>
    </p:spTree>
    <p:extLst>
      <p:ext uri="{BB962C8B-B14F-4D97-AF65-F5344CB8AC3E}">
        <p14:creationId xmlns:p14="http://schemas.microsoft.com/office/powerpoint/2010/main" val="409329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513" y="85458"/>
            <a:ext cx="10850563" cy="936625"/>
          </a:xfrm>
        </p:spPr>
        <p:txBody>
          <a:bodyPr>
            <a:normAutofit/>
          </a:bodyPr>
          <a:lstStyle/>
          <a:p>
            <a:r>
              <a:rPr lang="zh-CN" altLang="en-US" sz="1800" b="0" dirty="0">
                <a:latin typeface="+mn-lt"/>
                <a:ea typeface="+mn-ea"/>
                <a:cs typeface="+mn-cs"/>
              </a:rPr>
              <a:t>图的一些基本概念与表述</a:t>
            </a:r>
          </a:p>
        </p:txBody>
      </p:sp>
      <p:sp>
        <p:nvSpPr>
          <p:cNvPr id="4" name="灯片编号占位符 3"/>
          <p:cNvSpPr>
            <a:spLocks noGrp="1"/>
          </p:cNvSpPr>
          <p:nvPr>
            <p:ph type="sldNum" sz="quarter" idx="12"/>
          </p:nvPr>
        </p:nvSpPr>
        <p:spPr>
          <a:xfrm>
            <a:off x="8671560" y="6325921"/>
            <a:ext cx="2909888" cy="206381"/>
          </a:xfrm>
        </p:spPr>
        <p:txBody>
          <a:bodyPr/>
          <a:lstStyle/>
          <a:p>
            <a:fld id="{5DD3DB80-B894-403A-B48E-6FDC1A72010E}" type="slidenum">
              <a:rPr lang="zh-CN" altLang="en-US" smtClean="0"/>
              <a:t>9</a:t>
            </a:fld>
            <a:endParaRPr lang="zh-CN" altLang="en-US" dirty="0"/>
          </a:p>
        </p:txBody>
      </p:sp>
      <p:pic>
        <p:nvPicPr>
          <p:cNvPr id="40" name="图片 39" descr="logo0"/>
          <p:cNvPicPr>
            <a:picLocks noChangeAspect="1"/>
          </p:cNvPicPr>
          <p:nvPr userDrawn="1"/>
        </p:nvPicPr>
        <p:blipFill>
          <a:blip r:embed="rId3"/>
          <a:stretch>
            <a:fillRect/>
          </a:stretch>
        </p:blipFill>
        <p:spPr>
          <a:xfrm>
            <a:off x="9883776" y="576948"/>
            <a:ext cx="1638300" cy="445135"/>
          </a:xfrm>
          <a:prstGeom prst="rect">
            <a:avLst/>
          </a:prstGeom>
        </p:spPr>
      </p:pic>
      <p:pic>
        <p:nvPicPr>
          <p:cNvPr id="6" name="图片 5">
            <a:extLst>
              <a:ext uri="{FF2B5EF4-FFF2-40B4-BE49-F238E27FC236}">
                <a16:creationId xmlns:a16="http://schemas.microsoft.com/office/drawing/2014/main" id="{4FAB188E-3B40-4EF3-B30B-C2275C757D6A}"/>
              </a:ext>
            </a:extLst>
          </p:cNvPr>
          <p:cNvPicPr>
            <a:picLocks noChangeAspect="1"/>
          </p:cNvPicPr>
          <p:nvPr/>
        </p:nvPicPr>
        <p:blipFill>
          <a:blip r:embed="rId4"/>
          <a:stretch>
            <a:fillRect/>
          </a:stretch>
        </p:blipFill>
        <p:spPr>
          <a:xfrm>
            <a:off x="671513" y="1379211"/>
            <a:ext cx="4076700" cy="2886075"/>
          </a:xfrm>
          <a:prstGeom prst="rect">
            <a:avLst/>
          </a:prstGeom>
        </p:spPr>
      </p:pic>
      <p:sp>
        <p:nvSpPr>
          <p:cNvPr id="7" name="文本框 6">
            <a:extLst>
              <a:ext uri="{FF2B5EF4-FFF2-40B4-BE49-F238E27FC236}">
                <a16:creationId xmlns:a16="http://schemas.microsoft.com/office/drawing/2014/main" id="{D7214809-7954-4A4C-AB27-B709FE7A0F89}"/>
              </a:ext>
            </a:extLst>
          </p:cNvPr>
          <p:cNvSpPr txBox="1"/>
          <p:nvPr/>
        </p:nvSpPr>
        <p:spPr>
          <a:xfrm>
            <a:off x="671513" y="4325107"/>
            <a:ext cx="6541586" cy="646331"/>
          </a:xfrm>
          <a:prstGeom prst="rect">
            <a:avLst/>
          </a:prstGeom>
          <a:noFill/>
        </p:spPr>
        <p:txBody>
          <a:bodyPr wrap="square" rtlCol="0">
            <a:spAutoFit/>
          </a:bodyPr>
          <a:lstStyle/>
          <a:p>
            <a:r>
              <a:rPr lang="en-US" altLang="zh-CN" dirty="0"/>
              <a:t>|N|=4</a:t>
            </a:r>
          </a:p>
          <a:p>
            <a:r>
              <a:rPr lang="en-US" altLang="zh-CN" dirty="0"/>
              <a:t>|E|=4</a:t>
            </a:r>
            <a:endParaRPr lang="zh-CN" altLang="en-US" dirty="0"/>
          </a:p>
        </p:txBody>
      </p:sp>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B4AF78A4-CC61-4ECF-814B-E02EA33AD5B9}"/>
                  </a:ext>
                </a:extLst>
              </p14:cNvPr>
              <p14:cNvContentPartPr/>
              <p14:nvPr/>
            </p14:nvContentPartPr>
            <p14:xfrm>
              <a:off x="622440" y="2381400"/>
              <a:ext cx="3346560" cy="2597400"/>
            </p14:xfrm>
          </p:contentPart>
        </mc:Choice>
        <mc:Fallback>
          <p:pic>
            <p:nvPicPr>
              <p:cNvPr id="3" name="墨迹 2">
                <a:extLst>
                  <a:ext uri="{FF2B5EF4-FFF2-40B4-BE49-F238E27FC236}">
                    <a16:creationId xmlns:a16="http://schemas.microsoft.com/office/drawing/2014/main" id="{B4AF78A4-CC61-4ECF-814B-E02EA33AD5B9}"/>
                  </a:ext>
                </a:extLst>
              </p:cNvPr>
              <p:cNvPicPr/>
              <p:nvPr/>
            </p:nvPicPr>
            <p:blipFill>
              <a:blip r:embed="rId6"/>
              <a:stretch>
                <a:fillRect/>
              </a:stretch>
            </p:blipFill>
            <p:spPr>
              <a:xfrm>
                <a:off x="613080" y="2372040"/>
                <a:ext cx="3365280" cy="2616120"/>
              </a:xfrm>
              <a:prstGeom prst="rect">
                <a:avLst/>
              </a:prstGeom>
            </p:spPr>
          </p:pic>
        </mc:Fallback>
      </mc:AlternateContent>
    </p:spTree>
    <p:extLst>
      <p:ext uri="{BB962C8B-B14F-4D97-AF65-F5344CB8AC3E}">
        <p14:creationId xmlns:p14="http://schemas.microsoft.com/office/powerpoint/2010/main" val="218984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a="http://schemas.openxmlformats.org/drawingml/2006/main" xmlns:r="http://schemas.openxmlformats.org/officeDocument/2006/relationships" xmlns:p="http://schemas.openxmlformats.org/presentationml/2006/main">
  <p:tag name="ISLIDE.DIAGRAM" val="3259"/>
</p:tagLst>
</file>

<file path=ppt/theme/theme1.xml><?xml version="1.0" encoding="utf-8"?>
<a:theme xmlns:a="http://schemas.openxmlformats.org/drawingml/2006/main" name="主题5">
  <a:themeElements>
    <a:clrScheme name="自定义 31">
      <a:dk1>
        <a:srgbClr val="000000"/>
      </a:dk1>
      <a:lt1>
        <a:srgbClr val="FFFFFF"/>
      </a:lt1>
      <a:dk2>
        <a:srgbClr val="768394"/>
      </a:dk2>
      <a:lt2>
        <a:srgbClr val="F0F0F0"/>
      </a:lt2>
      <a:accent1>
        <a:srgbClr val="1CA39F"/>
      </a:accent1>
      <a:accent2>
        <a:srgbClr val="FCB33A"/>
      </a:accent2>
      <a:accent3>
        <a:srgbClr val="EDBD84"/>
      </a:accent3>
      <a:accent4>
        <a:srgbClr val="968573"/>
      </a:accent4>
      <a:accent5>
        <a:srgbClr val="8B8C7E"/>
      </a:accent5>
      <a:accent6>
        <a:srgbClr val="58555E"/>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1">
    <a:dk1>
      <a:srgbClr val="000000"/>
    </a:dk1>
    <a:lt1>
      <a:srgbClr val="FFFFFF"/>
    </a:lt1>
    <a:dk2>
      <a:srgbClr val="768394"/>
    </a:dk2>
    <a:lt2>
      <a:srgbClr val="F0F0F0"/>
    </a:lt2>
    <a:accent1>
      <a:srgbClr val="1CA39F"/>
    </a:accent1>
    <a:accent2>
      <a:srgbClr val="FCB33A"/>
    </a:accent2>
    <a:accent3>
      <a:srgbClr val="EDBD84"/>
    </a:accent3>
    <a:accent4>
      <a:srgbClr val="968573"/>
    </a:accent4>
    <a:accent5>
      <a:srgbClr val="8B8C7E"/>
    </a:accent5>
    <a:accent6>
      <a:srgbClr val="58555E"/>
    </a:accent6>
    <a:hlink>
      <a:srgbClr val="4276AA"/>
    </a:hlink>
    <a:folHlink>
      <a:srgbClr val="BFBFBF"/>
    </a:folHlink>
  </a:clrScheme>
</a:themeOverride>
</file>

<file path=ppt/theme/themeOverride2.xml><?xml version="1.0" encoding="utf-8"?>
<a:themeOverride xmlns:a="http://schemas.openxmlformats.org/drawingml/2006/main">
  <a:clrScheme name="自定义 31">
    <a:dk1>
      <a:srgbClr val="000000"/>
    </a:dk1>
    <a:lt1>
      <a:srgbClr val="FFFFFF"/>
    </a:lt1>
    <a:dk2>
      <a:srgbClr val="768394"/>
    </a:dk2>
    <a:lt2>
      <a:srgbClr val="F0F0F0"/>
    </a:lt2>
    <a:accent1>
      <a:srgbClr val="1CA39F"/>
    </a:accent1>
    <a:accent2>
      <a:srgbClr val="FCB33A"/>
    </a:accent2>
    <a:accent3>
      <a:srgbClr val="EDBD84"/>
    </a:accent3>
    <a:accent4>
      <a:srgbClr val="968573"/>
    </a:accent4>
    <a:accent5>
      <a:srgbClr val="8B8C7E"/>
    </a:accent5>
    <a:accent6>
      <a:srgbClr val="58555E"/>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4808</TotalTime>
  <Words>2135</Words>
  <Application>Microsoft Office PowerPoint</Application>
  <PresentationFormat>宽屏</PresentationFormat>
  <Paragraphs>318</Paragraphs>
  <Slides>50</Slides>
  <Notes>50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-apple-system</vt:lpstr>
      <vt:lpstr>HelveticaNeueLT Std Thin</vt:lpstr>
      <vt:lpstr>等线</vt:lpstr>
      <vt:lpstr>微软雅黑</vt:lpstr>
      <vt:lpstr>Arial</vt:lpstr>
      <vt:lpstr>Calibri</vt:lpstr>
      <vt:lpstr>Cambria Math</vt:lpstr>
      <vt:lpstr>Impact</vt:lpstr>
      <vt:lpstr>主题5</vt:lpstr>
      <vt:lpstr>图算法与聚类</vt:lpstr>
      <vt:lpstr>课程安排</vt:lpstr>
      <vt:lpstr>PowerPoint 演示文稿</vt:lpstr>
      <vt:lpstr>什么是图</vt:lpstr>
      <vt:lpstr>图</vt:lpstr>
      <vt:lpstr>图能做些什么任务</vt:lpstr>
      <vt:lpstr>基于图的推荐系统</vt:lpstr>
      <vt:lpstr>图的一些基本概念与表述</vt:lpstr>
      <vt:lpstr>图的一些基本概念与表述</vt:lpstr>
      <vt:lpstr>有向图与无向图</vt:lpstr>
      <vt:lpstr>节点的度</vt:lpstr>
      <vt:lpstr>节点的度</vt:lpstr>
      <vt:lpstr>邻接矩阵</vt:lpstr>
      <vt:lpstr>带权重的邻接矩阵</vt:lpstr>
      <vt:lpstr>图遍历算法</vt:lpstr>
      <vt:lpstr>DFS深度优先</vt:lpstr>
      <vt:lpstr>BFS广度优先</vt:lpstr>
      <vt:lpstr>BFS与DFS</vt:lpstr>
      <vt:lpstr>Dijkstra</vt:lpstr>
      <vt:lpstr>Dijkstra</vt:lpstr>
      <vt:lpstr>Dijkstra</vt:lpstr>
      <vt:lpstr>Dijkstra</vt:lpstr>
      <vt:lpstr>Dijkstra</vt:lpstr>
      <vt:lpstr>Dijkstra</vt:lpstr>
      <vt:lpstr>Dijkstra</vt:lpstr>
      <vt:lpstr>Floyd</vt:lpstr>
      <vt:lpstr>Floyd</vt:lpstr>
      <vt:lpstr>Floyd</vt:lpstr>
      <vt:lpstr>Floyd</vt:lpstr>
      <vt:lpstr>Floyd</vt:lpstr>
      <vt:lpstr>Floyd</vt:lpstr>
      <vt:lpstr>图聚类</vt:lpstr>
      <vt:lpstr>Louvain</vt:lpstr>
      <vt:lpstr>Modularity</vt:lpstr>
      <vt:lpstr>Louvain</vt:lpstr>
      <vt:lpstr>谱聚类</vt:lpstr>
      <vt:lpstr>谱聚类</vt:lpstr>
      <vt:lpstr>谱聚类</vt:lpstr>
      <vt:lpstr>Node2Vec</vt:lpstr>
      <vt:lpstr>ML模型如何应用在图上</vt:lpstr>
      <vt:lpstr>ML模型如何应用在图上</vt:lpstr>
      <vt:lpstr>Node Embedding</vt:lpstr>
      <vt:lpstr>Node Embedding</vt:lpstr>
      <vt:lpstr>如何定义节点的相似度</vt:lpstr>
      <vt:lpstr>RandomWalk</vt:lpstr>
      <vt:lpstr>RandomWalk</vt:lpstr>
      <vt:lpstr>RandomWalk</vt:lpstr>
      <vt:lpstr>Node2Vec</vt:lpstr>
      <vt:lpstr>Node2Vec</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Joe</cp:lastModifiedBy>
  <cp:revision>480</cp:revision>
  <cp:lastPrinted>2017-09-04T16:00:00Z</cp:lastPrinted>
  <dcterms:created xsi:type="dcterms:W3CDTF">2017-09-04T16:00:00Z</dcterms:created>
  <dcterms:modified xsi:type="dcterms:W3CDTF">2021-02-28T13:02:43Z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4539f4c9-f344-4547-9eee-71efb9ec459b</vt:lpwstr>
  </property>
  <property fmtid="{D5CDD505-2E9C-101B-9397-08002B2CF9AE}" pid="3" name="KSORubyTemplateID">
    <vt:lpwstr>2</vt:lpwstr>
  </property>
  <property fmtid="{D5CDD505-2E9C-101B-9397-08002B2CF9AE}" pid="4" name="KSOProductBuildVer">
    <vt:lpwstr>2052-11.1.0.8214</vt:lpwstr>
  </property>
</Properties>
</file>