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9" r:id="rId3"/>
    <p:sldId id="258" r:id="rId4"/>
    <p:sldId id="261" r:id="rId5"/>
    <p:sldId id="262" r:id="rId6"/>
    <p:sldId id="265" r:id="rId7"/>
    <p:sldId id="311" r:id="rId8"/>
    <p:sldId id="312" r:id="rId9"/>
    <p:sldId id="313" r:id="rId10"/>
    <p:sldId id="321" r:id="rId11"/>
    <p:sldId id="315" r:id="rId12"/>
    <p:sldId id="320" r:id="rId13"/>
    <p:sldId id="317" r:id="rId14"/>
    <p:sldId id="318" r:id="rId15"/>
    <p:sldId id="287" r:id="rId16"/>
  </p:sldIdLst>
  <p:sldSz cx="9144000" cy="5143500" type="screen16x9"/>
  <p:notesSz cx="6858000" cy="9144000"/>
  <p:embeddedFontLst>
    <p:embeddedFont>
      <p:font typeface="Bungee" panose="020B0604020202020204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Inter" panose="020B0604020202020204" charset="0"/>
      <p:regular r:id="rId24"/>
      <p:bold r:id="rId25"/>
    </p:embeddedFont>
    <p:embeddedFont>
      <p:font typeface="Inter-Regular" panose="020B0604020202020204" charset="0"/>
      <p:regular r:id="rId26"/>
      <p:bold r:id="rId27"/>
    </p:embeddedFont>
    <p:embeddedFont>
      <p:font typeface="Lato Light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ula, Sai Teja" initials="PST" lastIdx="1" clrIdx="0">
    <p:extLst>
      <p:ext uri="{19B8F6BF-5375-455C-9EA6-DF929625EA0E}">
        <p15:presenceInfo xmlns:p15="http://schemas.microsoft.com/office/powerpoint/2012/main" userId="Pasula, Sai Te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65157"/>
    <a:srgbClr val="1F6392"/>
    <a:srgbClr val="F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DFD6F-5A51-4480-AE84-179D97885B1D}" v="1550" dt="2021-07-08T02:38:42.699"/>
    <p1510:client id="{2E6495F3-BF8A-4854-B582-FDDB6A01ECBF}" v="1726" dt="2021-07-07T20:37:06.140"/>
  </p1510:revLst>
</p1510:revInfo>
</file>

<file path=ppt/tableStyles.xml><?xml version="1.0" encoding="utf-8"?>
<a:tblStyleLst xmlns:a="http://schemas.openxmlformats.org/drawingml/2006/main" def="{9DACA235-3DA1-4271-B43E-BD96ABFF9C55}">
  <a:tblStyle styleId="{9DACA235-3DA1-4271-B43E-BD96ABFF9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microsoft.com/office/2015/10/relationships/revisionInfo" Target="revisionInfo.xml"/><Relationship Id="rId20" Type="http://schemas.openxmlformats.org/officeDocument/2006/relationships/font" Target="fonts/font3.fntdata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etty, Gopi Krishna" userId="a6e41b9f-e3ae-4ca7-8e54-48c334bcceca" providerId="ADAL" clId="{C4275E91-5013-432F-9B01-FAC06D2839BD}"/>
    <pc:docChg chg="modSld">
      <pc:chgData name="Mashetty, Gopi Krishna" userId="a6e41b9f-e3ae-4ca7-8e54-48c334bcceca" providerId="ADAL" clId="{C4275E91-5013-432F-9B01-FAC06D2839BD}" dt="2021-07-08T09:24:10.920" v="4" actId="20577"/>
      <pc:docMkLst>
        <pc:docMk/>
      </pc:docMkLst>
      <pc:sldChg chg="modSp mod">
        <pc:chgData name="Mashetty, Gopi Krishna" userId="a6e41b9f-e3ae-4ca7-8e54-48c334bcceca" providerId="ADAL" clId="{C4275E91-5013-432F-9B01-FAC06D2839BD}" dt="2021-07-08T09:24:10.920" v="4" actId="20577"/>
        <pc:sldMkLst>
          <pc:docMk/>
          <pc:sldMk cId="0" sldId="262"/>
        </pc:sldMkLst>
        <pc:spChg chg="mod">
          <ac:chgData name="Mashetty, Gopi Krishna" userId="a6e41b9f-e3ae-4ca7-8e54-48c334bcceca" providerId="ADAL" clId="{C4275E91-5013-432F-9B01-FAC06D2839BD}" dt="2021-07-08T09:24:10.920" v="4" actId="20577"/>
          <ac:spMkLst>
            <pc:docMk/>
            <pc:sldMk cId="0" sldId="262"/>
            <ac:spMk id="3" creationId="{2732530D-0FA3-4C11-AD00-CEA0DDEB8729}"/>
          </ac:spMkLst>
        </pc:spChg>
      </pc:sldChg>
    </pc:docChg>
  </pc:docChgLst>
  <pc:docChgLst>
    <pc:chgData name="Pasula, Sai Teja" userId="34e9b2f1-1535-415c-a85c-130f08e6d8ae" providerId="ADAL" clId="{29CDFD6F-5A51-4480-AE84-179D97885B1D}"/>
    <pc:docChg chg="undo custSel addSld delSld modSld sldOrd delMainMaster modMainMaster">
      <pc:chgData name="Pasula, Sai Teja" userId="34e9b2f1-1535-415c-a85c-130f08e6d8ae" providerId="ADAL" clId="{29CDFD6F-5A51-4480-AE84-179D97885B1D}" dt="2021-07-08T02:41:22.837" v="4169" actId="47"/>
      <pc:docMkLst>
        <pc:docMk/>
      </pc:docMkLst>
      <pc:sldChg chg="addSp delSp modSp mod">
        <pc:chgData name="Pasula, Sai Teja" userId="34e9b2f1-1535-415c-a85c-130f08e6d8ae" providerId="ADAL" clId="{29CDFD6F-5A51-4480-AE84-179D97885B1D}" dt="2021-07-07T17:11:31.009" v="178" actId="14100"/>
        <pc:sldMkLst>
          <pc:docMk/>
          <pc:sldMk cId="0" sldId="256"/>
        </pc:sldMkLst>
        <pc:spChg chg="add del mod">
          <ac:chgData name="Pasula, Sai Teja" userId="34e9b2f1-1535-415c-a85c-130f08e6d8ae" providerId="ADAL" clId="{29CDFD6F-5A51-4480-AE84-179D97885B1D}" dt="2021-07-07T16:56:11.106" v="57" actId="478"/>
          <ac:spMkLst>
            <pc:docMk/>
            <pc:sldMk cId="0" sldId="256"/>
            <ac:spMk id="3" creationId="{538E81D9-DD58-4228-A59C-44557A9E0CDE}"/>
          </ac:spMkLst>
        </pc:spChg>
        <pc:spChg chg="add mod">
          <ac:chgData name="Pasula, Sai Teja" userId="34e9b2f1-1535-415c-a85c-130f08e6d8ae" providerId="ADAL" clId="{29CDFD6F-5A51-4480-AE84-179D97885B1D}" dt="2021-07-07T17:11:31.009" v="178" actId="14100"/>
          <ac:spMkLst>
            <pc:docMk/>
            <pc:sldMk cId="0" sldId="256"/>
            <ac:spMk id="4" creationId="{AB7DFC4C-7E7F-4EFE-A7E1-303052AE57B1}"/>
          </ac:spMkLst>
        </pc:spChg>
        <pc:spChg chg="add del mod">
          <ac:chgData name="Pasula, Sai Teja" userId="34e9b2f1-1535-415c-a85c-130f08e6d8ae" providerId="ADAL" clId="{29CDFD6F-5A51-4480-AE84-179D97885B1D}" dt="2021-07-07T17:06:34.798" v="97" actId="478"/>
          <ac:spMkLst>
            <pc:docMk/>
            <pc:sldMk cId="0" sldId="256"/>
            <ac:spMk id="62" creationId="{5C209464-CA05-4477-BDC7-294E332171D5}"/>
          </ac:spMkLst>
        </pc:spChg>
        <pc:spChg chg="del">
          <ac:chgData name="Pasula, Sai Teja" userId="34e9b2f1-1535-415c-a85c-130f08e6d8ae" providerId="ADAL" clId="{29CDFD6F-5A51-4480-AE84-179D97885B1D}" dt="2021-07-07T16:55:56.334" v="53" actId="478"/>
          <ac:spMkLst>
            <pc:docMk/>
            <pc:sldMk cId="0" sldId="256"/>
            <ac:spMk id="238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16:56:14.441" v="58" actId="478"/>
          <ac:spMkLst>
            <pc:docMk/>
            <pc:sldMk cId="0" sldId="256"/>
            <ac:spMk id="293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6:56:03.053" v="55" actId="14100"/>
          <ac:spMkLst>
            <pc:docMk/>
            <pc:sldMk cId="0" sldId="256"/>
            <ac:spMk id="294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16:56:08.021" v="56" actId="478"/>
          <ac:spMkLst>
            <pc:docMk/>
            <pc:sldMk cId="0" sldId="256"/>
            <ac:spMk id="295" creationId="{00000000-0000-0000-0000-000000000000}"/>
          </ac:spMkLst>
        </pc:spChg>
      </pc:sldChg>
      <pc:sldChg chg="del">
        <pc:chgData name="Pasula, Sai Teja" userId="34e9b2f1-1535-415c-a85c-130f08e6d8ae" providerId="ADAL" clId="{29CDFD6F-5A51-4480-AE84-179D97885B1D}" dt="2021-07-07T17:15:23.212" v="253" actId="47"/>
        <pc:sldMkLst>
          <pc:docMk/>
          <pc:sldMk cId="0" sldId="257"/>
        </pc:sldMkLst>
      </pc:sldChg>
      <pc:sldChg chg="addSp delSp modSp mod">
        <pc:chgData name="Pasula, Sai Teja" userId="34e9b2f1-1535-415c-a85c-130f08e6d8ae" providerId="ADAL" clId="{29CDFD6F-5A51-4480-AE84-179D97885B1D}" dt="2021-07-07T17:19:08.323" v="374" actId="478"/>
        <pc:sldMkLst>
          <pc:docMk/>
          <pc:sldMk cId="0" sldId="258"/>
        </pc:sldMkLst>
        <pc:spChg chg="add del mod">
          <ac:chgData name="Pasula, Sai Teja" userId="34e9b2f1-1535-415c-a85c-130f08e6d8ae" providerId="ADAL" clId="{29CDFD6F-5A51-4480-AE84-179D97885B1D}" dt="2021-07-07T17:17:14.952" v="324" actId="478"/>
          <ac:spMkLst>
            <pc:docMk/>
            <pc:sldMk cId="0" sldId="258"/>
            <ac:spMk id="3" creationId="{1E00C73F-0F93-4E41-AD96-2B28EB471BAA}"/>
          </ac:spMkLst>
        </pc:spChg>
        <pc:spChg chg="add del mod">
          <ac:chgData name="Pasula, Sai Teja" userId="34e9b2f1-1535-415c-a85c-130f08e6d8ae" providerId="ADAL" clId="{29CDFD6F-5A51-4480-AE84-179D97885B1D}" dt="2021-07-07T17:17:45.638" v="335" actId="478"/>
          <ac:spMkLst>
            <pc:docMk/>
            <pc:sldMk cId="0" sldId="258"/>
            <ac:spMk id="5" creationId="{47D1A8CF-CD11-497D-B9DE-EF34ABD3E74B}"/>
          </ac:spMkLst>
        </pc:spChg>
        <pc:spChg chg="add del mod">
          <ac:chgData name="Pasula, Sai Teja" userId="34e9b2f1-1535-415c-a85c-130f08e6d8ae" providerId="ADAL" clId="{29CDFD6F-5A51-4480-AE84-179D97885B1D}" dt="2021-07-07T17:18:12.152" v="341" actId="478"/>
          <ac:spMkLst>
            <pc:docMk/>
            <pc:sldMk cId="0" sldId="258"/>
            <ac:spMk id="7" creationId="{94DF2149-8C6D-4114-9A68-2CF7E7222025}"/>
          </ac:spMkLst>
        </pc:spChg>
        <pc:spChg chg="add del mod">
          <ac:chgData name="Pasula, Sai Teja" userId="34e9b2f1-1535-415c-a85c-130f08e6d8ae" providerId="ADAL" clId="{29CDFD6F-5A51-4480-AE84-179D97885B1D}" dt="2021-07-07T17:18:59.669" v="370" actId="478"/>
          <ac:spMkLst>
            <pc:docMk/>
            <pc:sldMk cId="0" sldId="258"/>
            <ac:spMk id="9" creationId="{536F07C2-A55E-40B3-9BBC-470937845533}"/>
          </ac:spMkLst>
        </pc:spChg>
        <pc:spChg chg="add del mod">
          <ac:chgData name="Pasula, Sai Teja" userId="34e9b2f1-1535-415c-a85c-130f08e6d8ae" providerId="ADAL" clId="{29CDFD6F-5A51-4480-AE84-179D97885B1D}" dt="2021-07-07T17:19:03.745" v="372" actId="478"/>
          <ac:spMkLst>
            <pc:docMk/>
            <pc:sldMk cId="0" sldId="258"/>
            <ac:spMk id="11" creationId="{7A1B5EE2-4874-4FFB-A5E7-26F0D2B5A1F4}"/>
          </ac:spMkLst>
        </pc:spChg>
        <pc:spChg chg="add del mod">
          <ac:chgData name="Pasula, Sai Teja" userId="34e9b2f1-1535-415c-a85c-130f08e6d8ae" providerId="ADAL" clId="{29CDFD6F-5A51-4480-AE84-179D97885B1D}" dt="2021-07-07T17:19:08.323" v="374" actId="478"/>
          <ac:spMkLst>
            <pc:docMk/>
            <pc:sldMk cId="0" sldId="258"/>
            <ac:spMk id="13" creationId="{20A64604-E7A4-40B8-BE59-99DE30FD8D58}"/>
          </ac:spMkLst>
        </pc:spChg>
        <pc:spChg chg="add mod">
          <ac:chgData name="Pasula, Sai Teja" userId="34e9b2f1-1535-415c-a85c-130f08e6d8ae" providerId="ADAL" clId="{29CDFD6F-5A51-4480-AE84-179D97885B1D}" dt="2021-07-07T17:18:32.903" v="361" actId="1036"/>
          <ac:spMkLst>
            <pc:docMk/>
            <pc:sldMk cId="0" sldId="258"/>
            <ac:spMk id="21" creationId="{C1579541-0F9D-411F-9DBD-A7B0C904D01D}"/>
          </ac:spMkLst>
        </pc:spChg>
        <pc:spChg chg="add mod">
          <ac:chgData name="Pasula, Sai Teja" userId="34e9b2f1-1535-415c-a85c-130f08e6d8ae" providerId="ADAL" clId="{29CDFD6F-5A51-4480-AE84-179D97885B1D}" dt="2021-07-07T17:18:39.632" v="366" actId="1036"/>
          <ac:spMkLst>
            <pc:docMk/>
            <pc:sldMk cId="0" sldId="258"/>
            <ac:spMk id="24" creationId="{22E4C1BC-F480-453D-9B18-74C98CF18EEB}"/>
          </ac:spMkLst>
        </pc:spChg>
        <pc:spChg chg="add mod">
          <ac:chgData name="Pasula, Sai Teja" userId="34e9b2f1-1535-415c-a85c-130f08e6d8ae" providerId="ADAL" clId="{29CDFD6F-5A51-4480-AE84-179D97885B1D}" dt="2021-07-07T17:18:28.757" v="358" actId="1035"/>
          <ac:spMkLst>
            <pc:docMk/>
            <pc:sldMk cId="0" sldId="258"/>
            <ac:spMk id="27" creationId="{0DA76E5A-3E43-4C28-80EC-58C216363543}"/>
          </ac:spMkLst>
        </pc:spChg>
        <pc:spChg chg="mod">
          <ac:chgData name="Pasula, Sai Teja" userId="34e9b2f1-1535-415c-a85c-130f08e6d8ae" providerId="ADAL" clId="{29CDFD6F-5A51-4480-AE84-179D97885B1D}" dt="2021-07-07T17:18:36.233" v="364" actId="1036"/>
          <ac:spMkLst>
            <pc:docMk/>
            <pc:sldMk cId="0" sldId="258"/>
            <ac:spMk id="311" creationId="{00000000-0000-0000-0000-000000000000}"/>
          </ac:spMkLst>
        </pc:spChg>
        <pc:spChg chg="del mod">
          <ac:chgData name="Pasula, Sai Teja" userId="34e9b2f1-1535-415c-a85c-130f08e6d8ae" providerId="ADAL" clId="{29CDFD6F-5A51-4480-AE84-179D97885B1D}" dt="2021-07-07T17:18:54.526" v="368" actId="478"/>
          <ac:spMkLst>
            <pc:docMk/>
            <pc:sldMk cId="0" sldId="258"/>
            <ac:spMk id="313" creationId="{00000000-0000-0000-0000-000000000000}"/>
          </ac:spMkLst>
        </pc:spChg>
        <pc:spChg chg="del mod">
          <ac:chgData name="Pasula, Sai Teja" userId="34e9b2f1-1535-415c-a85c-130f08e6d8ae" providerId="ADAL" clId="{29CDFD6F-5A51-4480-AE84-179D97885B1D}" dt="2021-07-07T17:17:39.909" v="334" actId="478"/>
          <ac:spMkLst>
            <pc:docMk/>
            <pc:sldMk cId="0" sldId="258"/>
            <ac:spMk id="315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17:18:57.759" v="369" actId="478"/>
          <ac:spMkLst>
            <pc:docMk/>
            <pc:sldMk cId="0" sldId="258"/>
            <ac:spMk id="316" creationId="{00000000-0000-0000-0000-000000000000}"/>
          </ac:spMkLst>
        </pc:spChg>
        <pc:spChg chg="del mod">
          <ac:chgData name="Pasula, Sai Teja" userId="34e9b2f1-1535-415c-a85c-130f08e6d8ae" providerId="ADAL" clId="{29CDFD6F-5A51-4480-AE84-179D97885B1D}" dt="2021-07-07T17:17:12.563" v="323" actId="478"/>
          <ac:spMkLst>
            <pc:docMk/>
            <pc:sldMk cId="0" sldId="258"/>
            <ac:spMk id="318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17:19:02.454" v="371" actId="478"/>
          <ac:spMkLst>
            <pc:docMk/>
            <pc:sldMk cId="0" sldId="258"/>
            <ac:spMk id="319" creationId="{00000000-0000-0000-0000-000000000000}"/>
          </ac:spMkLst>
        </pc:spChg>
        <pc:spChg chg="del mod">
          <ac:chgData name="Pasula, Sai Teja" userId="34e9b2f1-1535-415c-a85c-130f08e6d8ae" providerId="ADAL" clId="{29CDFD6F-5A51-4480-AE84-179D97885B1D}" dt="2021-07-07T17:18:07.577" v="340" actId="478"/>
          <ac:spMkLst>
            <pc:docMk/>
            <pc:sldMk cId="0" sldId="258"/>
            <ac:spMk id="321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17:19:07.026" v="373" actId="478"/>
          <ac:spMkLst>
            <pc:docMk/>
            <pc:sldMk cId="0" sldId="258"/>
            <ac:spMk id="322" creationId="{00000000-0000-0000-0000-000000000000}"/>
          </ac:spMkLst>
        </pc:spChg>
      </pc:sldChg>
      <pc:sldChg chg="del">
        <pc:chgData name="Pasula, Sai Teja" userId="34e9b2f1-1535-415c-a85c-130f08e6d8ae" providerId="ADAL" clId="{29CDFD6F-5A51-4480-AE84-179D97885B1D}" dt="2021-07-07T21:10:34.528" v="2803" actId="47"/>
        <pc:sldMkLst>
          <pc:docMk/>
          <pc:sldMk cId="0" sldId="259"/>
        </pc:sldMkLst>
      </pc:sldChg>
      <pc:sldChg chg="modSp add del mod">
        <pc:chgData name="Pasula, Sai Teja" userId="34e9b2f1-1535-415c-a85c-130f08e6d8ae" providerId="ADAL" clId="{29CDFD6F-5A51-4480-AE84-179D97885B1D}" dt="2021-07-07T21:10:41.274" v="2804" actId="47"/>
        <pc:sldMkLst>
          <pc:docMk/>
          <pc:sldMk cId="0" sldId="260"/>
        </pc:sldMkLst>
        <pc:spChg chg="mod">
          <ac:chgData name="Pasula, Sai Teja" userId="34e9b2f1-1535-415c-a85c-130f08e6d8ae" providerId="ADAL" clId="{29CDFD6F-5A51-4480-AE84-179D97885B1D}" dt="2021-07-07T18:48:55.779" v="1257" actId="20577"/>
          <ac:spMkLst>
            <pc:docMk/>
            <pc:sldMk cId="0" sldId="260"/>
            <ac:spMk id="352" creationId="{00000000-0000-0000-0000-000000000000}"/>
          </ac:spMkLst>
        </pc:spChg>
      </pc:sldChg>
      <pc:sldChg chg="addSp delSp modSp mod">
        <pc:chgData name="Pasula, Sai Teja" userId="34e9b2f1-1535-415c-a85c-130f08e6d8ae" providerId="ADAL" clId="{29CDFD6F-5A51-4480-AE84-179D97885B1D}" dt="2021-07-07T23:22:58.307" v="4030" actId="20577"/>
        <pc:sldMkLst>
          <pc:docMk/>
          <pc:sldMk cId="0" sldId="261"/>
        </pc:sldMkLst>
        <pc:spChg chg="add del mod">
          <ac:chgData name="Pasula, Sai Teja" userId="34e9b2f1-1535-415c-a85c-130f08e6d8ae" providerId="ADAL" clId="{29CDFD6F-5A51-4480-AE84-179D97885B1D}" dt="2021-07-07T23:22:58.307" v="4030" actId="20577"/>
          <ac:spMkLst>
            <pc:docMk/>
            <pc:sldMk cId="0" sldId="261"/>
            <ac:spMk id="3" creationId="{0574C831-0611-4E2F-A1EB-1E77AB999E5C}"/>
          </ac:spMkLst>
        </pc:spChg>
        <pc:spChg chg="mod">
          <ac:chgData name="Pasula, Sai Teja" userId="34e9b2f1-1535-415c-a85c-130f08e6d8ae" providerId="ADAL" clId="{29CDFD6F-5A51-4480-AE84-179D97885B1D}" dt="2021-07-07T17:27:12.343" v="505" actId="255"/>
          <ac:spMkLst>
            <pc:docMk/>
            <pc:sldMk cId="0" sldId="261"/>
            <ac:spMk id="377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17:20:44.574" v="393" actId="478"/>
          <ac:spMkLst>
            <pc:docMk/>
            <pc:sldMk cId="0" sldId="261"/>
            <ac:spMk id="379" creationId="{00000000-0000-0000-0000-000000000000}"/>
          </ac:spMkLst>
        </pc:spChg>
      </pc:sldChg>
      <pc:sldChg chg="addSp delSp modSp mod">
        <pc:chgData name="Pasula, Sai Teja" userId="34e9b2f1-1535-415c-a85c-130f08e6d8ae" providerId="ADAL" clId="{29CDFD6F-5A51-4480-AE84-179D97885B1D}" dt="2021-07-07T21:17:11.934" v="2825" actId="478"/>
        <pc:sldMkLst>
          <pc:docMk/>
          <pc:sldMk cId="0" sldId="262"/>
        </pc:sldMkLst>
        <pc:spChg chg="add mod">
          <ac:chgData name="Pasula, Sai Teja" userId="34e9b2f1-1535-415c-a85c-130f08e6d8ae" providerId="ADAL" clId="{29CDFD6F-5A51-4480-AE84-179D97885B1D}" dt="2021-07-07T17:22:56.767" v="458" actId="478"/>
          <ac:spMkLst>
            <pc:docMk/>
            <pc:sldMk cId="0" sldId="262"/>
            <ac:spMk id="3" creationId="{2732530D-0FA3-4C11-AD00-CEA0DDEB8729}"/>
          </ac:spMkLst>
        </pc:spChg>
        <pc:spChg chg="add del mod">
          <ac:chgData name="Pasula, Sai Teja" userId="34e9b2f1-1535-415c-a85c-130f08e6d8ae" providerId="ADAL" clId="{29CDFD6F-5A51-4480-AE84-179D97885B1D}" dt="2021-07-07T21:17:11.934" v="2825" actId="478"/>
          <ac:spMkLst>
            <pc:docMk/>
            <pc:sldMk cId="0" sldId="262"/>
            <ac:spMk id="5" creationId="{8B6A2A1C-CD36-49B3-B2D0-E759AE33BFA5}"/>
          </ac:spMkLst>
        </pc:spChg>
        <pc:spChg chg="mod">
          <ac:chgData name="Pasula, Sai Teja" userId="34e9b2f1-1535-415c-a85c-130f08e6d8ae" providerId="ADAL" clId="{29CDFD6F-5A51-4480-AE84-179D97885B1D}" dt="2021-07-07T21:16:36.255" v="2822" actId="207"/>
          <ac:spMkLst>
            <pc:docMk/>
            <pc:sldMk cId="0" sldId="262"/>
            <ac:spMk id="108" creationId="{C991A959-9D26-40E7-8452-113BC8D1BE90}"/>
          </ac:spMkLst>
        </pc:spChg>
        <pc:spChg chg="del">
          <ac:chgData name="Pasula, Sai Teja" userId="34e9b2f1-1535-415c-a85c-130f08e6d8ae" providerId="ADAL" clId="{29CDFD6F-5A51-4480-AE84-179D97885B1D}" dt="2021-07-07T17:22:56.767" v="458" actId="478"/>
          <ac:spMkLst>
            <pc:docMk/>
            <pc:sldMk cId="0" sldId="262"/>
            <ac:spMk id="481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1:12:08.315" v="2807" actId="1076"/>
          <ac:spMkLst>
            <pc:docMk/>
            <pc:sldMk cId="0" sldId="262"/>
            <ac:spMk id="482" creationId="{00000000-0000-0000-0000-000000000000}"/>
          </ac:spMkLst>
        </pc:spChg>
        <pc:grpChg chg="add del">
          <ac:chgData name="Pasula, Sai Teja" userId="34e9b2f1-1535-415c-a85c-130f08e6d8ae" providerId="ADAL" clId="{29CDFD6F-5A51-4480-AE84-179D97885B1D}" dt="2021-07-07T17:23:36.444" v="472" actId="478"/>
          <ac:grpSpMkLst>
            <pc:docMk/>
            <pc:sldMk cId="0" sldId="262"/>
            <ac:grpSpMk id="483" creationId="{00000000-0000-0000-0000-000000000000}"/>
          </ac:grpSpMkLst>
        </pc:grpChg>
      </pc:sldChg>
      <pc:sldChg chg="del">
        <pc:chgData name="Pasula, Sai Teja" userId="34e9b2f1-1535-415c-a85c-130f08e6d8ae" providerId="ADAL" clId="{29CDFD6F-5A51-4480-AE84-179D97885B1D}" dt="2021-07-07T17:24:04.189" v="473" actId="47"/>
        <pc:sldMkLst>
          <pc:docMk/>
          <pc:sldMk cId="0" sldId="263"/>
        </pc:sldMkLst>
      </pc:sldChg>
      <pc:sldChg chg="del">
        <pc:chgData name="Pasula, Sai Teja" userId="34e9b2f1-1535-415c-a85c-130f08e6d8ae" providerId="ADAL" clId="{29CDFD6F-5A51-4480-AE84-179D97885B1D}" dt="2021-07-07T17:24:16.194" v="474" actId="47"/>
        <pc:sldMkLst>
          <pc:docMk/>
          <pc:sldMk cId="0" sldId="264"/>
        </pc:sldMkLst>
      </pc:sldChg>
      <pc:sldChg chg="addSp delSp modSp mod">
        <pc:chgData name="Pasula, Sai Teja" userId="34e9b2f1-1535-415c-a85c-130f08e6d8ae" providerId="ADAL" clId="{29CDFD6F-5A51-4480-AE84-179D97885B1D}" dt="2021-07-08T02:22:51.585" v="4107" actId="478"/>
        <pc:sldMkLst>
          <pc:docMk/>
          <pc:sldMk cId="0" sldId="265"/>
        </pc:sldMkLst>
        <pc:spChg chg="add mod">
          <ac:chgData name="Pasula, Sai Teja" userId="34e9b2f1-1535-415c-a85c-130f08e6d8ae" providerId="ADAL" clId="{29CDFD6F-5A51-4480-AE84-179D97885B1D}" dt="2021-07-07T17:30:22.695" v="541" actId="115"/>
          <ac:spMkLst>
            <pc:docMk/>
            <pc:sldMk cId="0" sldId="265"/>
            <ac:spMk id="4" creationId="{158F1231-8783-499B-B0A2-FEAE318329DA}"/>
          </ac:spMkLst>
        </pc:spChg>
        <pc:spChg chg="add del">
          <ac:chgData name="Pasula, Sai Teja" userId="34e9b2f1-1535-415c-a85c-130f08e6d8ae" providerId="ADAL" clId="{29CDFD6F-5A51-4480-AE84-179D97885B1D}" dt="2021-07-08T02:22:51.201" v="4106" actId="478"/>
          <ac:spMkLst>
            <pc:docMk/>
            <pc:sldMk cId="0" sldId="265"/>
            <ac:spMk id="854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7:27:03.713" v="504" actId="1076"/>
          <ac:spMkLst>
            <pc:docMk/>
            <pc:sldMk cId="0" sldId="265"/>
            <ac:spMk id="855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7:26:47.304" v="502" actId="20577"/>
          <ac:spMkLst>
            <pc:docMk/>
            <pc:sldMk cId="0" sldId="265"/>
            <ac:spMk id="856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7:31:23.986" v="606" actId="1076"/>
          <ac:spMkLst>
            <pc:docMk/>
            <pc:sldMk cId="0" sldId="265"/>
            <ac:spMk id="857" creationId="{00000000-0000-0000-0000-000000000000}"/>
          </ac:spMkLst>
        </pc:spChg>
        <pc:grpChg chg="del mod">
          <ac:chgData name="Pasula, Sai Teja" userId="34e9b2f1-1535-415c-a85c-130f08e6d8ae" providerId="ADAL" clId="{29CDFD6F-5A51-4480-AE84-179D97885B1D}" dt="2021-07-07T17:27:48.509" v="510" actId="478"/>
          <ac:grpSpMkLst>
            <pc:docMk/>
            <pc:sldMk cId="0" sldId="265"/>
            <ac:grpSpMk id="858" creationId="{00000000-0000-0000-0000-000000000000}"/>
          </ac:grpSpMkLst>
        </pc:grpChg>
        <pc:picChg chg="add del mod">
          <ac:chgData name="Pasula, Sai Teja" userId="34e9b2f1-1535-415c-a85c-130f08e6d8ae" providerId="ADAL" clId="{29CDFD6F-5A51-4480-AE84-179D97885B1D}" dt="2021-07-08T02:22:51.585" v="4107" actId="478"/>
          <ac:picMkLst>
            <pc:docMk/>
            <pc:sldMk cId="0" sldId="265"/>
            <ac:picMk id="3" creationId="{0B344DEB-E7F3-45DE-9E21-1E814FB016FF}"/>
          </ac:picMkLst>
        </pc:picChg>
      </pc:sldChg>
      <pc:sldChg chg="del">
        <pc:chgData name="Pasula, Sai Teja" userId="34e9b2f1-1535-415c-a85c-130f08e6d8ae" providerId="ADAL" clId="{29CDFD6F-5A51-4480-AE84-179D97885B1D}" dt="2021-07-07T17:39:23.598" v="697" actId="47"/>
        <pc:sldMkLst>
          <pc:docMk/>
          <pc:sldMk cId="0" sldId="266"/>
        </pc:sldMkLst>
      </pc:sldChg>
      <pc:sldChg chg="del">
        <pc:chgData name="Pasula, Sai Teja" userId="34e9b2f1-1535-415c-a85c-130f08e6d8ae" providerId="ADAL" clId="{29CDFD6F-5A51-4480-AE84-179D97885B1D}" dt="2021-07-07T17:47:32.719" v="768" actId="47"/>
        <pc:sldMkLst>
          <pc:docMk/>
          <pc:sldMk cId="0" sldId="267"/>
        </pc:sldMkLst>
      </pc:sldChg>
      <pc:sldChg chg="del">
        <pc:chgData name="Pasula, Sai Teja" userId="34e9b2f1-1535-415c-a85c-130f08e6d8ae" providerId="ADAL" clId="{29CDFD6F-5A51-4480-AE84-179D97885B1D}" dt="2021-07-07T17:48:04.514" v="782" actId="47"/>
        <pc:sldMkLst>
          <pc:docMk/>
          <pc:sldMk cId="0" sldId="268"/>
        </pc:sldMkLst>
      </pc:sldChg>
      <pc:sldChg chg="addSp delSp modSp del mod">
        <pc:chgData name="Pasula, Sai Teja" userId="34e9b2f1-1535-415c-a85c-130f08e6d8ae" providerId="ADAL" clId="{29CDFD6F-5A51-4480-AE84-179D97885B1D}" dt="2021-07-07T18:04:21.570" v="879" actId="47"/>
        <pc:sldMkLst>
          <pc:docMk/>
          <pc:sldMk cId="0" sldId="269"/>
        </pc:sldMkLst>
        <pc:picChg chg="add del mod">
          <ac:chgData name="Pasula, Sai Teja" userId="34e9b2f1-1535-415c-a85c-130f08e6d8ae" providerId="ADAL" clId="{29CDFD6F-5A51-4480-AE84-179D97885B1D}" dt="2021-07-07T18:04:13.466" v="877" actId="478"/>
          <ac:picMkLst>
            <pc:docMk/>
            <pc:sldMk cId="0" sldId="269"/>
            <ac:picMk id="3" creationId="{26A7B944-B0D4-44B7-84A1-74303DD6AD2D}"/>
          </ac:picMkLst>
        </pc:picChg>
      </pc:sldChg>
      <pc:sldChg chg="addSp delSp del mod">
        <pc:chgData name="Pasula, Sai Teja" userId="34e9b2f1-1535-415c-a85c-130f08e6d8ae" providerId="ADAL" clId="{29CDFD6F-5A51-4480-AE84-179D97885B1D}" dt="2021-07-07T23:22:39.264" v="4028" actId="47"/>
        <pc:sldMkLst>
          <pc:docMk/>
          <pc:sldMk cId="0" sldId="270"/>
        </pc:sldMkLst>
        <pc:spChg chg="add del">
          <ac:chgData name="Pasula, Sai Teja" userId="34e9b2f1-1535-415c-a85c-130f08e6d8ae" providerId="ADAL" clId="{29CDFD6F-5A51-4480-AE84-179D97885B1D}" dt="2021-07-07T18:07:59.761" v="960" actId="22"/>
          <ac:spMkLst>
            <pc:docMk/>
            <pc:sldMk cId="0" sldId="270"/>
            <ac:spMk id="22" creationId="{4D212B18-0061-4B5A-B5D1-2E6BB823DB9A}"/>
          </ac:spMkLst>
        </pc:spChg>
      </pc:sldChg>
      <pc:sldChg chg="del">
        <pc:chgData name="Pasula, Sai Teja" userId="34e9b2f1-1535-415c-a85c-130f08e6d8ae" providerId="ADAL" clId="{29CDFD6F-5A51-4480-AE84-179D97885B1D}" dt="2021-07-07T23:22:39.264" v="4028" actId="47"/>
        <pc:sldMkLst>
          <pc:docMk/>
          <pc:sldMk cId="0" sldId="271"/>
        </pc:sldMkLst>
      </pc:sldChg>
      <pc:sldChg chg="del">
        <pc:chgData name="Pasula, Sai Teja" userId="34e9b2f1-1535-415c-a85c-130f08e6d8ae" providerId="ADAL" clId="{29CDFD6F-5A51-4480-AE84-179D97885B1D}" dt="2021-07-07T23:22:39.264" v="4028" actId="47"/>
        <pc:sldMkLst>
          <pc:docMk/>
          <pc:sldMk cId="0" sldId="272"/>
        </pc:sldMkLst>
      </pc:sldChg>
      <pc:sldChg chg="del">
        <pc:chgData name="Pasula, Sai Teja" userId="34e9b2f1-1535-415c-a85c-130f08e6d8ae" providerId="ADAL" clId="{29CDFD6F-5A51-4480-AE84-179D97885B1D}" dt="2021-07-07T23:22:39.264" v="4028" actId="47"/>
        <pc:sldMkLst>
          <pc:docMk/>
          <pc:sldMk cId="0" sldId="273"/>
        </pc:sldMkLst>
      </pc:sldChg>
      <pc:sldChg chg="del">
        <pc:chgData name="Pasula, Sai Teja" userId="34e9b2f1-1535-415c-a85c-130f08e6d8ae" providerId="ADAL" clId="{29CDFD6F-5A51-4480-AE84-179D97885B1D}" dt="2021-07-07T23:22:39.264" v="4028" actId="47"/>
        <pc:sldMkLst>
          <pc:docMk/>
          <pc:sldMk cId="0" sldId="274"/>
        </pc:sldMkLst>
      </pc:sldChg>
      <pc:sldChg chg="del">
        <pc:chgData name="Pasula, Sai Teja" userId="34e9b2f1-1535-415c-a85c-130f08e6d8ae" providerId="ADAL" clId="{29CDFD6F-5A51-4480-AE84-179D97885B1D}" dt="2021-07-07T23:22:39.264" v="4028" actId="47"/>
        <pc:sldMkLst>
          <pc:docMk/>
          <pc:sldMk cId="0" sldId="275"/>
        </pc:sldMkLst>
      </pc:sldChg>
      <pc:sldChg chg="del">
        <pc:chgData name="Pasula, Sai Teja" userId="34e9b2f1-1535-415c-a85c-130f08e6d8ae" providerId="ADAL" clId="{29CDFD6F-5A51-4480-AE84-179D97885B1D}" dt="2021-07-07T23:22:39.264" v="4028" actId="47"/>
        <pc:sldMkLst>
          <pc:docMk/>
          <pc:sldMk cId="0" sldId="276"/>
        </pc:sldMkLst>
      </pc:sldChg>
      <pc:sldChg chg="del">
        <pc:chgData name="Pasula, Sai Teja" userId="34e9b2f1-1535-415c-a85c-130f08e6d8ae" providerId="ADAL" clId="{29CDFD6F-5A51-4480-AE84-179D97885B1D}" dt="2021-07-07T23:22:39.264" v="4028" actId="47"/>
        <pc:sldMkLst>
          <pc:docMk/>
          <pc:sldMk cId="0" sldId="277"/>
        </pc:sldMkLst>
      </pc:sldChg>
      <pc:sldChg chg="del">
        <pc:chgData name="Pasula, Sai Teja" userId="34e9b2f1-1535-415c-a85c-130f08e6d8ae" providerId="ADAL" clId="{29CDFD6F-5A51-4480-AE84-179D97885B1D}" dt="2021-07-07T23:22:33.642" v="4027" actId="47"/>
        <pc:sldMkLst>
          <pc:docMk/>
          <pc:sldMk cId="0" sldId="278"/>
        </pc:sldMkLst>
      </pc:sldChg>
      <pc:sldChg chg="del">
        <pc:chgData name="Pasula, Sai Teja" userId="34e9b2f1-1535-415c-a85c-130f08e6d8ae" providerId="ADAL" clId="{29CDFD6F-5A51-4480-AE84-179D97885B1D}" dt="2021-07-07T23:22:33.642" v="4027" actId="47"/>
        <pc:sldMkLst>
          <pc:docMk/>
          <pc:sldMk cId="0" sldId="279"/>
        </pc:sldMkLst>
      </pc:sldChg>
      <pc:sldChg chg="del">
        <pc:chgData name="Pasula, Sai Teja" userId="34e9b2f1-1535-415c-a85c-130f08e6d8ae" providerId="ADAL" clId="{29CDFD6F-5A51-4480-AE84-179D97885B1D}" dt="2021-07-07T23:22:33.642" v="4027" actId="47"/>
        <pc:sldMkLst>
          <pc:docMk/>
          <pc:sldMk cId="0" sldId="280"/>
        </pc:sldMkLst>
      </pc:sldChg>
      <pc:sldChg chg="del">
        <pc:chgData name="Pasula, Sai Teja" userId="34e9b2f1-1535-415c-a85c-130f08e6d8ae" providerId="ADAL" clId="{29CDFD6F-5A51-4480-AE84-179D97885B1D}" dt="2021-07-07T23:22:33.642" v="4027" actId="47"/>
        <pc:sldMkLst>
          <pc:docMk/>
          <pc:sldMk cId="0" sldId="281"/>
        </pc:sldMkLst>
      </pc:sldChg>
      <pc:sldChg chg="del">
        <pc:chgData name="Pasula, Sai Teja" userId="34e9b2f1-1535-415c-a85c-130f08e6d8ae" providerId="ADAL" clId="{29CDFD6F-5A51-4480-AE84-179D97885B1D}" dt="2021-07-07T23:22:33.642" v="4027" actId="47"/>
        <pc:sldMkLst>
          <pc:docMk/>
          <pc:sldMk cId="0" sldId="282"/>
        </pc:sldMkLst>
      </pc:sldChg>
      <pc:sldChg chg="del">
        <pc:chgData name="Pasula, Sai Teja" userId="34e9b2f1-1535-415c-a85c-130f08e6d8ae" providerId="ADAL" clId="{29CDFD6F-5A51-4480-AE84-179D97885B1D}" dt="2021-07-07T23:22:29.604" v="4026" actId="47"/>
        <pc:sldMkLst>
          <pc:docMk/>
          <pc:sldMk cId="0" sldId="283"/>
        </pc:sldMkLst>
      </pc:sldChg>
      <pc:sldChg chg="del">
        <pc:chgData name="Pasula, Sai Teja" userId="34e9b2f1-1535-415c-a85c-130f08e6d8ae" providerId="ADAL" clId="{29CDFD6F-5A51-4480-AE84-179D97885B1D}" dt="2021-07-07T23:22:29.034" v="4025" actId="47"/>
        <pc:sldMkLst>
          <pc:docMk/>
          <pc:sldMk cId="0" sldId="284"/>
        </pc:sldMkLst>
      </pc:sldChg>
      <pc:sldChg chg="del">
        <pc:chgData name="Pasula, Sai Teja" userId="34e9b2f1-1535-415c-a85c-130f08e6d8ae" providerId="ADAL" clId="{29CDFD6F-5A51-4480-AE84-179D97885B1D}" dt="2021-07-07T23:22:27.966" v="4024" actId="47"/>
        <pc:sldMkLst>
          <pc:docMk/>
          <pc:sldMk cId="0" sldId="285"/>
        </pc:sldMkLst>
      </pc:sldChg>
      <pc:sldChg chg="del">
        <pc:chgData name="Pasula, Sai Teja" userId="34e9b2f1-1535-415c-a85c-130f08e6d8ae" providerId="ADAL" clId="{29CDFD6F-5A51-4480-AE84-179D97885B1D}" dt="2021-07-07T23:22:27.176" v="4023" actId="47"/>
        <pc:sldMkLst>
          <pc:docMk/>
          <pc:sldMk cId="0" sldId="286"/>
        </pc:sldMkLst>
      </pc:sldChg>
      <pc:sldChg chg="addSp delSp modSp mod ord">
        <pc:chgData name="Pasula, Sai Teja" userId="34e9b2f1-1535-415c-a85c-130f08e6d8ae" providerId="ADAL" clId="{29CDFD6F-5A51-4480-AE84-179D97885B1D}" dt="2021-07-08T02:18:11.688" v="4098" actId="1076"/>
        <pc:sldMkLst>
          <pc:docMk/>
          <pc:sldMk cId="0" sldId="287"/>
        </pc:sldMkLst>
        <pc:spChg chg="add del mod">
          <ac:chgData name="Pasula, Sai Teja" userId="34e9b2f1-1535-415c-a85c-130f08e6d8ae" providerId="ADAL" clId="{29CDFD6F-5A51-4480-AE84-179D97885B1D}" dt="2021-07-07T18:42:34.700" v="1225" actId="478"/>
          <ac:spMkLst>
            <pc:docMk/>
            <pc:sldMk cId="0" sldId="287"/>
            <ac:spMk id="3" creationId="{7BE28B69-C1F9-44EC-8FD6-3CFB6FCD242A}"/>
          </ac:spMkLst>
        </pc:spChg>
        <pc:spChg chg="add del mod">
          <ac:chgData name="Pasula, Sai Teja" userId="34e9b2f1-1535-415c-a85c-130f08e6d8ae" providerId="ADAL" clId="{29CDFD6F-5A51-4480-AE84-179D97885B1D}" dt="2021-07-07T23:21:13.397" v="4017" actId="478"/>
          <ac:spMkLst>
            <pc:docMk/>
            <pc:sldMk cId="0" sldId="287"/>
            <ac:spMk id="171" creationId="{A9793A18-865A-4E83-887C-9491E8739217}"/>
          </ac:spMkLst>
        </pc:spChg>
        <pc:spChg chg="mod">
          <ac:chgData name="Pasula, Sai Teja" userId="34e9b2f1-1535-415c-a85c-130f08e6d8ae" providerId="ADAL" clId="{29CDFD6F-5A51-4480-AE84-179D97885B1D}" dt="2021-07-07T18:44:03.507" v="1237" actId="1076"/>
          <ac:spMkLst>
            <pc:docMk/>
            <pc:sldMk cId="0" sldId="287"/>
            <ac:spMk id="2364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8:44:08.089" v="1238" actId="1076"/>
          <ac:spMkLst>
            <pc:docMk/>
            <pc:sldMk cId="0" sldId="287"/>
            <ac:spMk id="2365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8T02:18:11.688" v="4098" actId="1076"/>
          <ac:spMkLst>
            <pc:docMk/>
            <pc:sldMk cId="0" sldId="287"/>
            <ac:spMk id="2366" creationId="{00000000-0000-0000-0000-000000000000}"/>
          </ac:spMkLst>
        </pc:spChg>
        <pc:spChg chg="del mod">
          <ac:chgData name="Pasula, Sai Teja" userId="34e9b2f1-1535-415c-a85c-130f08e6d8ae" providerId="ADAL" clId="{29CDFD6F-5A51-4480-AE84-179D97885B1D}" dt="2021-07-07T18:42:32.805" v="1224" actId="478"/>
          <ac:spMkLst>
            <pc:docMk/>
            <pc:sldMk cId="0" sldId="287"/>
            <ac:spMk id="2367" creationId="{00000000-0000-0000-0000-000000000000}"/>
          </ac:spMkLst>
        </pc:spChg>
        <pc:spChg chg="del mod">
          <ac:chgData name="Pasula, Sai Teja" userId="34e9b2f1-1535-415c-a85c-130f08e6d8ae" providerId="ADAL" clId="{29CDFD6F-5A51-4480-AE84-179D97885B1D}" dt="2021-07-07T18:43:48.066" v="1234" actId="478"/>
          <ac:spMkLst>
            <pc:docMk/>
            <pc:sldMk cId="0" sldId="287"/>
            <ac:spMk id="2368" creationId="{00000000-0000-0000-0000-000000000000}"/>
          </ac:spMkLst>
        </pc:spChg>
        <pc:grpChg chg="del">
          <ac:chgData name="Pasula, Sai Teja" userId="34e9b2f1-1535-415c-a85c-130f08e6d8ae" providerId="ADAL" clId="{29CDFD6F-5A51-4480-AE84-179D97885B1D}" dt="2021-07-07T18:42:29.049" v="1222" actId="478"/>
          <ac:grpSpMkLst>
            <pc:docMk/>
            <pc:sldMk cId="0" sldId="287"/>
            <ac:grpSpMk id="2369" creationId="{00000000-0000-0000-0000-000000000000}"/>
          </ac:grpSpMkLst>
        </pc:grpChg>
        <pc:picChg chg="add del mod">
          <ac:chgData name="Pasula, Sai Teja" userId="34e9b2f1-1535-415c-a85c-130f08e6d8ae" providerId="ADAL" clId="{29CDFD6F-5A51-4480-AE84-179D97885B1D}" dt="2021-07-07T23:21:48.992" v="4019" actId="21"/>
          <ac:picMkLst>
            <pc:docMk/>
            <pc:sldMk cId="0" sldId="287"/>
            <ac:picMk id="5" creationId="{21FE2F1E-29D7-44DB-9560-3B78E72B1D30}"/>
          </ac:picMkLst>
        </pc:picChg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88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89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0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1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2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3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4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5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6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7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8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299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0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1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2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3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4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5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6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7"/>
        </pc:sldMkLst>
      </pc:sldChg>
      <pc:sldChg chg="del">
        <pc:chgData name="Pasula, Sai Teja" userId="34e9b2f1-1535-415c-a85c-130f08e6d8ae" providerId="ADAL" clId="{29CDFD6F-5A51-4480-AE84-179D97885B1D}" dt="2021-07-07T23:22:24.403" v="4022" actId="2696"/>
        <pc:sldMkLst>
          <pc:docMk/>
          <pc:sldMk cId="0" sldId="308"/>
        </pc:sldMkLst>
      </pc:sldChg>
      <pc:sldChg chg="addSp delSp modSp add mod addCm delCm modCm">
        <pc:chgData name="Pasula, Sai Teja" userId="34e9b2f1-1535-415c-a85c-130f08e6d8ae" providerId="ADAL" clId="{29CDFD6F-5A51-4480-AE84-179D97885B1D}" dt="2021-07-07T22:30:29.754" v="3168" actId="1592"/>
        <pc:sldMkLst>
          <pc:docMk/>
          <pc:sldMk cId="2652055810" sldId="309"/>
        </pc:sldMkLst>
        <pc:spChg chg="add mod">
          <ac:chgData name="Pasula, Sai Teja" userId="34e9b2f1-1535-415c-a85c-130f08e6d8ae" providerId="ADAL" clId="{29CDFD6F-5A51-4480-AE84-179D97885B1D}" dt="2021-07-07T18:46:56.298" v="1244" actId="1076"/>
          <ac:spMkLst>
            <pc:docMk/>
            <pc:sldMk cId="2652055810" sldId="309"/>
            <ac:spMk id="58" creationId="{C1938CFB-D5F7-44F6-8D3C-2F185EBEC056}"/>
          </ac:spMkLst>
        </pc:spChg>
        <pc:spChg chg="mod">
          <ac:chgData name="Pasula, Sai Teja" userId="34e9b2f1-1535-415c-a85c-130f08e6d8ae" providerId="ADAL" clId="{29CDFD6F-5A51-4480-AE84-179D97885B1D}" dt="2021-07-07T17:14:09.638" v="250" actId="20577"/>
          <ac:spMkLst>
            <pc:docMk/>
            <pc:sldMk cId="2652055810" sldId="309"/>
            <ac:spMk id="2578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7:13:17.626" v="222" actId="1076"/>
          <ac:spMkLst>
            <pc:docMk/>
            <pc:sldMk cId="2652055810" sldId="309"/>
            <ac:spMk id="2580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7:13:24.638" v="223" actId="1076"/>
          <ac:spMkLst>
            <pc:docMk/>
            <pc:sldMk cId="2652055810" sldId="309"/>
            <ac:spMk id="2583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17:09:48.854" v="151" actId="478"/>
          <ac:spMkLst>
            <pc:docMk/>
            <pc:sldMk cId="2652055810" sldId="309"/>
            <ac:spMk id="2585" creationId="{00000000-0000-0000-0000-000000000000}"/>
          </ac:spMkLst>
        </pc:spChg>
        <pc:grpChg chg="del">
          <ac:chgData name="Pasula, Sai Teja" userId="34e9b2f1-1535-415c-a85c-130f08e6d8ae" providerId="ADAL" clId="{29CDFD6F-5A51-4480-AE84-179D97885B1D}" dt="2021-07-07T17:10:23.088" v="157" actId="478"/>
          <ac:grpSpMkLst>
            <pc:docMk/>
            <pc:sldMk cId="2652055810" sldId="309"/>
            <ac:grpSpMk id="2588" creationId="{00000000-0000-0000-0000-000000000000}"/>
          </ac:grpSpMkLst>
        </pc:grpChg>
        <pc:grpChg chg="del">
          <ac:chgData name="Pasula, Sai Teja" userId="34e9b2f1-1535-415c-a85c-130f08e6d8ae" providerId="ADAL" clId="{29CDFD6F-5A51-4480-AE84-179D97885B1D}" dt="2021-07-07T17:08:32.627" v="139" actId="478"/>
          <ac:grpSpMkLst>
            <pc:docMk/>
            <pc:sldMk cId="2652055810" sldId="309"/>
            <ac:grpSpMk id="2601" creationId="{00000000-0000-0000-0000-000000000000}"/>
          </ac:grpSpMkLst>
        </pc:grpChg>
        <pc:grpChg chg="del mod">
          <ac:chgData name="Pasula, Sai Teja" userId="34e9b2f1-1535-415c-a85c-130f08e6d8ae" providerId="ADAL" clId="{29CDFD6F-5A51-4480-AE84-179D97885B1D}" dt="2021-07-07T17:10:15.130" v="154" actId="478"/>
          <ac:grpSpMkLst>
            <pc:docMk/>
            <pc:sldMk cId="2652055810" sldId="309"/>
            <ac:grpSpMk id="2621" creationId="{00000000-0000-0000-0000-000000000000}"/>
          </ac:grpSpMkLst>
        </pc:grpChg>
        <pc:picChg chg="add mod">
          <ac:chgData name="Pasula, Sai Teja" userId="34e9b2f1-1535-415c-a85c-130f08e6d8ae" providerId="ADAL" clId="{29CDFD6F-5A51-4480-AE84-179D97885B1D}" dt="2021-07-07T17:12:57.985" v="221" actId="12789"/>
          <ac:picMkLst>
            <pc:docMk/>
            <pc:sldMk cId="2652055810" sldId="309"/>
            <ac:picMk id="3" creationId="{88947CEE-103E-4FAD-A103-9A37DDA405AA}"/>
          </ac:picMkLst>
        </pc:picChg>
        <pc:picChg chg="del">
          <ac:chgData name="Pasula, Sai Teja" userId="34e9b2f1-1535-415c-a85c-130f08e6d8ae" providerId="ADAL" clId="{29CDFD6F-5A51-4480-AE84-179D97885B1D}" dt="2021-07-07T17:08:27.503" v="138" actId="478"/>
          <ac:picMkLst>
            <pc:docMk/>
            <pc:sldMk cId="2652055810" sldId="309"/>
            <ac:picMk id="96" creationId="{D239419F-BDE8-DE48-8332-855986C33BE8}"/>
          </ac:picMkLst>
        </pc:picChg>
        <pc:picChg chg="mod">
          <ac:chgData name="Pasula, Sai Teja" userId="34e9b2f1-1535-415c-a85c-130f08e6d8ae" providerId="ADAL" clId="{29CDFD6F-5A51-4480-AE84-179D97885B1D}" dt="2021-07-07T17:12:57.985" v="221" actId="12789"/>
          <ac:picMkLst>
            <pc:docMk/>
            <pc:sldMk cId="2652055810" sldId="309"/>
            <ac:picMk id="97" creationId="{F0B90B91-831B-4325-B564-DD6543F2A443}"/>
          </ac:picMkLst>
        </pc:picChg>
        <pc:cxnChg chg="del">
          <ac:chgData name="Pasula, Sai Teja" userId="34e9b2f1-1535-415c-a85c-130f08e6d8ae" providerId="ADAL" clId="{29CDFD6F-5A51-4480-AE84-179D97885B1D}" dt="2021-07-07T17:09:40.335" v="149" actId="478"/>
          <ac:cxnSpMkLst>
            <pc:docMk/>
            <pc:sldMk cId="2652055810" sldId="309"/>
            <ac:cxnSpMk id="2587" creationId="{00000000-0000-0000-0000-000000000000}"/>
          </ac:cxnSpMkLst>
        </pc:cxnChg>
        <pc:cxnChg chg="del">
          <ac:chgData name="Pasula, Sai Teja" userId="34e9b2f1-1535-415c-a85c-130f08e6d8ae" providerId="ADAL" clId="{29CDFD6F-5A51-4480-AE84-179D97885B1D}" dt="2021-07-07T17:09:24.161" v="145" actId="478"/>
          <ac:cxnSpMkLst>
            <pc:docMk/>
            <pc:sldMk cId="2652055810" sldId="309"/>
            <ac:cxnSpMk id="2620" creationId="{00000000-0000-0000-0000-000000000000}"/>
          </ac:cxnSpMkLst>
        </pc:cxnChg>
      </pc:sldChg>
      <pc:sldChg chg="addSp delSp modSp add del mod">
        <pc:chgData name="Pasula, Sai Teja" userId="34e9b2f1-1535-415c-a85c-130f08e6d8ae" providerId="ADAL" clId="{29CDFD6F-5A51-4480-AE84-179D97885B1D}" dt="2021-07-07T23:22:52.715" v="4029" actId="47"/>
        <pc:sldMkLst>
          <pc:docMk/>
          <pc:sldMk cId="2448896123" sldId="310"/>
        </pc:sldMkLst>
        <pc:spChg chg="add del mod">
          <ac:chgData name="Pasula, Sai Teja" userId="34e9b2f1-1535-415c-a85c-130f08e6d8ae" providerId="ADAL" clId="{29CDFD6F-5A51-4480-AE84-179D97885B1D}" dt="2021-07-07T21:12:18.230" v="2809" actId="478"/>
          <ac:spMkLst>
            <pc:docMk/>
            <pc:sldMk cId="2448896123" sldId="310"/>
            <ac:spMk id="4" creationId="{7A467721-CD8F-4A33-A85B-3E31B326AD6D}"/>
          </ac:spMkLst>
        </pc:spChg>
        <pc:spChg chg="add mod">
          <ac:chgData name="Pasula, Sai Teja" userId="34e9b2f1-1535-415c-a85c-130f08e6d8ae" providerId="ADAL" clId="{29CDFD6F-5A51-4480-AE84-179D97885B1D}" dt="2021-07-07T21:12:31.469" v="2820" actId="20577"/>
          <ac:spMkLst>
            <pc:docMk/>
            <pc:sldMk cId="2448896123" sldId="310"/>
            <ac:spMk id="295" creationId="{57DF862E-CBD7-4C54-99B3-063C36FF9856}"/>
          </ac:spMkLst>
        </pc:spChg>
        <pc:spChg chg="del mod">
          <ac:chgData name="Pasula, Sai Teja" userId="34e9b2f1-1535-415c-a85c-130f08e6d8ae" providerId="ADAL" clId="{29CDFD6F-5A51-4480-AE84-179D97885B1D}" dt="2021-07-07T21:12:15.249" v="2808" actId="478"/>
          <ac:spMkLst>
            <pc:docMk/>
            <pc:sldMk cId="2448896123" sldId="310"/>
            <ac:spMk id="482" creationId="{00000000-0000-0000-0000-000000000000}"/>
          </ac:spMkLst>
        </pc:spChg>
      </pc:sldChg>
      <pc:sldChg chg="addSp delSp modSp add mod">
        <pc:chgData name="Pasula, Sai Teja" userId="34e9b2f1-1535-415c-a85c-130f08e6d8ae" providerId="ADAL" clId="{29CDFD6F-5A51-4480-AE84-179D97885B1D}" dt="2021-07-07T18:29:55.263" v="1200" actId="1036"/>
        <pc:sldMkLst>
          <pc:docMk/>
          <pc:sldMk cId="890601977" sldId="311"/>
        </pc:sldMkLst>
        <pc:spChg chg="mod">
          <ac:chgData name="Pasula, Sai Teja" userId="34e9b2f1-1535-415c-a85c-130f08e6d8ae" providerId="ADAL" clId="{29CDFD6F-5A51-4480-AE84-179D97885B1D}" dt="2021-07-07T17:38:25.901" v="693" actId="14100"/>
          <ac:spMkLst>
            <pc:docMk/>
            <pc:sldMk cId="890601977" sldId="311"/>
            <ac:spMk id="3" creationId="{2732530D-0FA3-4C11-AD00-CEA0DDEB8729}"/>
          </ac:spMkLst>
        </pc:spChg>
        <pc:spChg chg="add mod">
          <ac:chgData name="Pasula, Sai Teja" userId="34e9b2f1-1535-415c-a85c-130f08e6d8ae" providerId="ADAL" clId="{29CDFD6F-5A51-4480-AE84-179D97885B1D}" dt="2021-07-07T17:38:13.489" v="691" actId="164"/>
          <ac:spMkLst>
            <pc:docMk/>
            <pc:sldMk cId="890601977" sldId="311"/>
            <ac:spMk id="7" creationId="{5187D64F-04D3-4AAB-8CE7-A5494DBD7A88}"/>
          </ac:spMkLst>
        </pc:spChg>
        <pc:spChg chg="add del mod">
          <ac:chgData name="Pasula, Sai Teja" userId="34e9b2f1-1535-415c-a85c-130f08e6d8ae" providerId="ADAL" clId="{29CDFD6F-5A51-4480-AE84-179D97885B1D}" dt="2021-07-07T18:21:44.426" v="1056" actId="478"/>
          <ac:spMkLst>
            <pc:docMk/>
            <pc:sldMk cId="890601977" sldId="311"/>
            <ac:spMk id="10" creationId="{4850EF06-66A2-4942-A315-CAE8FBC3B577}"/>
          </ac:spMkLst>
        </pc:spChg>
        <pc:spChg chg="add del mod">
          <ac:chgData name="Pasula, Sai Teja" userId="34e9b2f1-1535-415c-a85c-130f08e6d8ae" providerId="ADAL" clId="{29CDFD6F-5A51-4480-AE84-179D97885B1D}" dt="2021-07-07T18:23:55.484" v="1115" actId="478"/>
          <ac:spMkLst>
            <pc:docMk/>
            <pc:sldMk cId="890601977" sldId="311"/>
            <ac:spMk id="12" creationId="{C9304EEC-1D7E-4B4E-B474-68BBA032D9D7}"/>
          </ac:spMkLst>
        </pc:spChg>
        <pc:spChg chg="add mod">
          <ac:chgData name="Pasula, Sai Teja" userId="34e9b2f1-1535-415c-a85c-130f08e6d8ae" providerId="ADAL" clId="{29CDFD6F-5A51-4480-AE84-179D97885B1D}" dt="2021-07-07T17:39:03.484" v="696"/>
          <ac:spMkLst>
            <pc:docMk/>
            <pc:sldMk cId="890601977" sldId="311"/>
            <ac:spMk id="300" creationId="{751B746A-A04C-4519-86A6-31247E9553F1}"/>
          </ac:spMkLst>
        </pc:spChg>
        <pc:spChg chg="add del mod topLvl">
          <ac:chgData name="Pasula, Sai Teja" userId="34e9b2f1-1535-415c-a85c-130f08e6d8ae" providerId="ADAL" clId="{29CDFD6F-5A51-4480-AE84-179D97885B1D}" dt="2021-07-07T18:21:50.540" v="1057" actId="478"/>
          <ac:spMkLst>
            <pc:docMk/>
            <pc:sldMk cId="890601977" sldId="311"/>
            <ac:spMk id="302" creationId="{F2A2FB50-5B2B-4859-A789-5F926699D34A}"/>
          </ac:spMkLst>
        </pc:spChg>
        <pc:spChg chg="add del mod">
          <ac:chgData name="Pasula, Sai Teja" userId="34e9b2f1-1535-415c-a85c-130f08e6d8ae" providerId="ADAL" clId="{29CDFD6F-5A51-4480-AE84-179D97885B1D}" dt="2021-07-07T18:29:43.314" v="1178" actId="478"/>
          <ac:spMkLst>
            <pc:docMk/>
            <pc:sldMk cId="890601977" sldId="311"/>
            <ac:spMk id="305" creationId="{A483920C-D8A5-46C3-9DA1-28E4DB1CE257}"/>
          </ac:spMkLst>
        </pc:spChg>
        <pc:spChg chg="add del mod">
          <ac:chgData name="Pasula, Sai Teja" userId="34e9b2f1-1535-415c-a85c-130f08e6d8ae" providerId="ADAL" clId="{29CDFD6F-5A51-4480-AE84-179D97885B1D}" dt="2021-07-07T18:29:48.173" v="1180" actId="478"/>
          <ac:spMkLst>
            <pc:docMk/>
            <pc:sldMk cId="890601977" sldId="311"/>
            <ac:spMk id="306" creationId="{DA1633CB-DF2C-4ECE-8420-4057D318099A}"/>
          </ac:spMkLst>
        </pc:spChg>
        <pc:spChg chg="add mod">
          <ac:chgData name="Pasula, Sai Teja" userId="34e9b2f1-1535-415c-a85c-130f08e6d8ae" providerId="ADAL" clId="{29CDFD6F-5A51-4480-AE84-179D97885B1D}" dt="2021-07-07T18:25:10.072" v="1148" actId="1036"/>
          <ac:spMkLst>
            <pc:docMk/>
            <pc:sldMk cId="890601977" sldId="311"/>
            <ac:spMk id="307" creationId="{7F4A7890-5D56-4E85-83A4-87BF66E5F226}"/>
          </ac:spMkLst>
        </pc:spChg>
        <pc:spChg chg="add mod">
          <ac:chgData name="Pasula, Sai Teja" userId="34e9b2f1-1535-415c-a85c-130f08e6d8ae" providerId="ADAL" clId="{29CDFD6F-5A51-4480-AE84-179D97885B1D}" dt="2021-07-07T18:25:01.628" v="1141" actId="1038"/>
          <ac:spMkLst>
            <pc:docMk/>
            <pc:sldMk cId="890601977" sldId="311"/>
            <ac:spMk id="308" creationId="{820C2977-3A2F-4DBB-A71E-1DD7AC387A46}"/>
          </ac:spMkLst>
        </pc:spChg>
        <pc:spChg chg="mod">
          <ac:chgData name="Pasula, Sai Teja" userId="34e9b2f1-1535-415c-a85c-130f08e6d8ae" providerId="ADAL" clId="{29CDFD6F-5A51-4480-AE84-179D97885B1D}" dt="2021-07-07T17:32:58.247" v="623" actId="20577"/>
          <ac:spMkLst>
            <pc:docMk/>
            <pc:sldMk cId="890601977" sldId="311"/>
            <ac:spMk id="482" creationId="{00000000-0000-0000-0000-000000000000}"/>
          </ac:spMkLst>
        </pc:spChg>
        <pc:grpChg chg="add mod">
          <ac:chgData name="Pasula, Sai Teja" userId="34e9b2f1-1535-415c-a85c-130f08e6d8ae" providerId="ADAL" clId="{29CDFD6F-5A51-4480-AE84-179D97885B1D}" dt="2021-07-07T17:38:09.368" v="690" actId="164"/>
          <ac:grpSpMkLst>
            <pc:docMk/>
            <pc:sldMk cId="890601977" sldId="311"/>
            <ac:grpSpMk id="8" creationId="{5AA2CBB3-5FAD-46CA-B007-18EA707F3B91}"/>
          </ac:grpSpMkLst>
        </pc:grpChg>
        <pc:grpChg chg="add mod topLvl">
          <ac:chgData name="Pasula, Sai Teja" userId="34e9b2f1-1535-415c-a85c-130f08e6d8ae" providerId="ADAL" clId="{29CDFD6F-5A51-4480-AE84-179D97885B1D}" dt="2021-07-07T18:21:50.540" v="1057" actId="478"/>
          <ac:grpSpMkLst>
            <pc:docMk/>
            <pc:sldMk cId="890601977" sldId="311"/>
            <ac:grpSpMk id="9" creationId="{E531F283-5E29-46EA-B068-420E1BD7902B}"/>
          </ac:grpSpMkLst>
        </pc:grpChg>
        <pc:grpChg chg="add del mod">
          <ac:chgData name="Pasula, Sai Teja" userId="34e9b2f1-1535-415c-a85c-130f08e6d8ae" providerId="ADAL" clId="{29CDFD6F-5A51-4480-AE84-179D97885B1D}" dt="2021-07-07T18:21:50.540" v="1057" actId="478"/>
          <ac:grpSpMkLst>
            <pc:docMk/>
            <pc:sldMk cId="890601977" sldId="311"/>
            <ac:grpSpMk id="11" creationId="{9B48D68C-1ACD-431D-9F49-94D5EDED137B}"/>
          </ac:grpSpMkLst>
        </pc:grpChg>
        <pc:grpChg chg="del">
          <ac:chgData name="Pasula, Sai Teja" userId="34e9b2f1-1535-415c-a85c-130f08e6d8ae" providerId="ADAL" clId="{29CDFD6F-5A51-4480-AE84-179D97885B1D}" dt="2021-07-07T17:33:30.986" v="660" actId="478"/>
          <ac:grpSpMkLst>
            <pc:docMk/>
            <pc:sldMk cId="890601977" sldId="311"/>
            <ac:grpSpMk id="483" creationId="{00000000-0000-0000-0000-000000000000}"/>
          </ac:grpSpMkLst>
        </pc:grpChg>
        <pc:picChg chg="add mod">
          <ac:chgData name="Pasula, Sai Teja" userId="34e9b2f1-1535-415c-a85c-130f08e6d8ae" providerId="ADAL" clId="{29CDFD6F-5A51-4480-AE84-179D97885B1D}" dt="2021-07-07T17:38:13.489" v="691" actId="164"/>
          <ac:picMkLst>
            <pc:docMk/>
            <pc:sldMk cId="890601977" sldId="311"/>
            <ac:picMk id="4" creationId="{95064566-02C3-4533-A756-E68477E45EA3}"/>
          </ac:picMkLst>
        </pc:picChg>
        <pc:picChg chg="add del mod">
          <ac:chgData name="Pasula, Sai Teja" userId="34e9b2f1-1535-415c-a85c-130f08e6d8ae" providerId="ADAL" clId="{29CDFD6F-5A51-4480-AE84-179D97885B1D}" dt="2021-07-07T17:37:01.246" v="676" actId="478"/>
          <ac:picMkLst>
            <pc:docMk/>
            <pc:sldMk cId="890601977" sldId="311"/>
            <ac:picMk id="6" creationId="{AAEC1805-B7C9-4CD9-A1F5-503BD0680D00}"/>
          </ac:picMkLst>
        </pc:picChg>
        <pc:picChg chg="add mod">
          <ac:chgData name="Pasula, Sai Teja" userId="34e9b2f1-1535-415c-a85c-130f08e6d8ae" providerId="ADAL" clId="{29CDFD6F-5A51-4480-AE84-179D97885B1D}" dt="2021-07-07T18:29:46.414" v="1179" actId="1076"/>
          <ac:picMkLst>
            <pc:docMk/>
            <pc:sldMk cId="890601977" sldId="311"/>
            <ac:picMk id="309" creationId="{078ABB3C-D197-4515-A4E4-2BC992759B83}"/>
          </ac:picMkLst>
        </pc:picChg>
        <pc:picChg chg="add mod">
          <ac:chgData name="Pasula, Sai Teja" userId="34e9b2f1-1535-415c-a85c-130f08e6d8ae" providerId="ADAL" clId="{29CDFD6F-5A51-4480-AE84-179D97885B1D}" dt="2021-07-07T18:29:55.263" v="1200" actId="1036"/>
          <ac:picMkLst>
            <pc:docMk/>
            <pc:sldMk cId="890601977" sldId="311"/>
            <ac:picMk id="310" creationId="{A9436AB7-4395-4AED-9BC4-44FAD54D9FE8}"/>
          </ac:picMkLst>
        </pc:picChg>
      </pc:sldChg>
      <pc:sldChg chg="addSp delSp modSp add mod">
        <pc:chgData name="Pasula, Sai Teja" userId="34e9b2f1-1535-415c-a85c-130f08e6d8ae" providerId="ADAL" clId="{29CDFD6F-5A51-4480-AE84-179D97885B1D}" dt="2021-07-08T02:08:24.124" v="4039" actId="20577"/>
        <pc:sldMkLst>
          <pc:docMk/>
          <pc:sldMk cId="4220417542" sldId="312"/>
        </pc:sldMkLst>
        <pc:spChg chg="mod">
          <ac:chgData name="Pasula, Sai Teja" userId="34e9b2f1-1535-415c-a85c-130f08e6d8ae" providerId="ADAL" clId="{29CDFD6F-5A51-4480-AE84-179D97885B1D}" dt="2021-07-07T17:46:33.332" v="765" actId="14100"/>
          <ac:spMkLst>
            <pc:docMk/>
            <pc:sldMk cId="4220417542" sldId="312"/>
            <ac:spMk id="3" creationId="{2732530D-0FA3-4C11-AD00-CEA0DDEB8729}"/>
          </ac:spMkLst>
        </pc:spChg>
        <pc:spChg chg="add mod">
          <ac:chgData name="Pasula, Sai Teja" userId="34e9b2f1-1535-415c-a85c-130f08e6d8ae" providerId="ADAL" clId="{29CDFD6F-5A51-4480-AE84-179D97885B1D}" dt="2021-07-07T18:21:27.625" v="1055" actId="164"/>
          <ac:spMkLst>
            <pc:docMk/>
            <pc:sldMk cId="4220417542" sldId="312"/>
            <ac:spMk id="5" creationId="{FFA16C5F-95C6-4FE0-A283-05079D39D077}"/>
          </ac:spMkLst>
        </pc:spChg>
        <pc:spChg chg="add del mod">
          <ac:chgData name="Pasula, Sai Teja" userId="34e9b2f1-1535-415c-a85c-130f08e6d8ae" providerId="ADAL" clId="{29CDFD6F-5A51-4480-AE84-179D97885B1D}" dt="2021-07-07T18:26:40.480" v="1159" actId="478"/>
          <ac:spMkLst>
            <pc:docMk/>
            <pc:sldMk cId="4220417542" sldId="312"/>
            <ac:spMk id="7" creationId="{E9ECF384-A896-46B1-A072-E4B69D26A6F1}"/>
          </ac:spMkLst>
        </pc:spChg>
        <pc:spChg chg="mod">
          <ac:chgData name="Pasula, Sai Teja" userId="34e9b2f1-1535-415c-a85c-130f08e6d8ae" providerId="ADAL" clId="{29CDFD6F-5A51-4480-AE84-179D97885B1D}" dt="2021-07-07T21:14:16.200" v="2821" actId="5793"/>
          <ac:spMkLst>
            <pc:docMk/>
            <pc:sldMk cId="4220417542" sldId="312"/>
            <ac:spMk id="8" creationId="{9A8B1616-78B4-43FE-A27B-97F8351A2C54}"/>
          </ac:spMkLst>
        </pc:spChg>
        <pc:spChg chg="mod">
          <ac:chgData name="Pasula, Sai Teja" userId="34e9b2f1-1535-415c-a85c-130f08e6d8ae" providerId="ADAL" clId="{29CDFD6F-5A51-4480-AE84-179D97885B1D}" dt="2021-07-08T02:08:24.124" v="4039" actId="20577"/>
          <ac:spMkLst>
            <pc:docMk/>
            <pc:sldMk cId="4220417542" sldId="312"/>
            <ac:spMk id="9" creationId="{2BE04386-AABF-4778-994E-22C54E6C8618}"/>
          </ac:spMkLst>
        </pc:spChg>
        <pc:spChg chg="add del mod">
          <ac:chgData name="Pasula, Sai Teja" userId="34e9b2f1-1535-415c-a85c-130f08e6d8ae" providerId="ADAL" clId="{29CDFD6F-5A51-4480-AE84-179D97885B1D}" dt="2021-07-07T20:49:38.458" v="2449" actId="478"/>
          <ac:spMkLst>
            <pc:docMk/>
            <pc:sldMk cId="4220417542" sldId="312"/>
            <ac:spMk id="10" creationId="{96251121-C2EB-4A98-98A5-18907B5136C3}"/>
          </ac:spMkLst>
        </pc:spChg>
        <pc:spChg chg="add mod">
          <ac:chgData name="Pasula, Sai Teja" userId="34e9b2f1-1535-415c-a85c-130f08e6d8ae" providerId="ADAL" clId="{29CDFD6F-5A51-4480-AE84-179D97885B1D}" dt="2021-07-07T17:50:33.586" v="787" actId="255"/>
          <ac:spMkLst>
            <pc:docMk/>
            <pc:sldMk cId="4220417542" sldId="312"/>
            <ac:spMk id="295" creationId="{4E51CEC3-9DDE-4B04-BA2D-81D1B2D81E84}"/>
          </ac:spMkLst>
        </pc:spChg>
        <pc:spChg chg="del mod topLvl">
          <ac:chgData name="Pasula, Sai Teja" userId="34e9b2f1-1535-415c-a85c-130f08e6d8ae" providerId="ADAL" clId="{29CDFD6F-5A51-4480-AE84-179D97885B1D}" dt="2021-07-07T18:29:21.618" v="1173" actId="478"/>
          <ac:spMkLst>
            <pc:docMk/>
            <pc:sldMk cId="4220417542" sldId="312"/>
            <ac:spMk id="301" creationId="{66DE0407-63FD-47B0-B647-B84CC6A6E096}"/>
          </ac:spMkLst>
        </pc:spChg>
        <pc:spChg chg="mod">
          <ac:chgData name="Pasula, Sai Teja" userId="34e9b2f1-1535-415c-a85c-130f08e6d8ae" providerId="ADAL" clId="{29CDFD6F-5A51-4480-AE84-179D97885B1D}" dt="2021-07-07T17:33:19.058" v="659" actId="20577"/>
          <ac:spMkLst>
            <pc:docMk/>
            <pc:sldMk cId="4220417542" sldId="312"/>
            <ac:spMk id="482" creationId="{00000000-0000-0000-0000-000000000000}"/>
          </ac:spMkLst>
        </pc:spChg>
        <pc:grpChg chg="add mod">
          <ac:chgData name="Pasula, Sai Teja" userId="34e9b2f1-1535-415c-a85c-130f08e6d8ae" providerId="ADAL" clId="{29CDFD6F-5A51-4480-AE84-179D97885B1D}" dt="2021-07-07T18:21:27.625" v="1055" actId="164"/>
          <ac:grpSpMkLst>
            <pc:docMk/>
            <pc:sldMk cId="4220417542" sldId="312"/>
            <ac:grpSpMk id="6" creationId="{79F27CA3-3FE7-4501-92EE-EB882138AE26}"/>
          </ac:grpSpMkLst>
        </pc:grpChg>
        <pc:grpChg chg="add del mod">
          <ac:chgData name="Pasula, Sai Teja" userId="34e9b2f1-1535-415c-a85c-130f08e6d8ae" providerId="ADAL" clId="{29CDFD6F-5A51-4480-AE84-179D97885B1D}" dt="2021-07-07T18:29:21.618" v="1173" actId="478"/>
          <ac:grpSpMkLst>
            <pc:docMk/>
            <pc:sldMk cId="4220417542" sldId="312"/>
            <ac:grpSpMk id="299" creationId="{35822166-27EE-4290-89CE-2943E58DE3C5}"/>
          </ac:grpSpMkLst>
        </pc:grpChg>
        <pc:grpChg chg="del">
          <ac:chgData name="Pasula, Sai Teja" userId="34e9b2f1-1535-415c-a85c-130f08e6d8ae" providerId="ADAL" clId="{29CDFD6F-5A51-4480-AE84-179D97885B1D}" dt="2021-07-07T17:42:59.617" v="752" actId="478"/>
          <ac:grpSpMkLst>
            <pc:docMk/>
            <pc:sldMk cId="4220417542" sldId="312"/>
            <ac:grpSpMk id="483" creationId="{00000000-0000-0000-0000-000000000000}"/>
          </ac:grpSpMkLst>
        </pc:grpChg>
        <pc:picChg chg="add mod modCrop">
          <ac:chgData name="Pasula, Sai Teja" userId="34e9b2f1-1535-415c-a85c-130f08e6d8ae" providerId="ADAL" clId="{29CDFD6F-5A51-4480-AE84-179D97885B1D}" dt="2021-07-07T18:27:00.843" v="1160" actId="732"/>
          <ac:picMkLst>
            <pc:docMk/>
            <pc:sldMk cId="4220417542" sldId="312"/>
            <ac:picMk id="4" creationId="{FA2DA65E-65BA-48D1-BE5B-AD18BEC2774E}"/>
          </ac:picMkLst>
        </pc:picChg>
        <pc:picChg chg="del mod topLvl modCrop">
          <ac:chgData name="Pasula, Sai Teja" userId="34e9b2f1-1535-415c-a85c-130f08e6d8ae" providerId="ADAL" clId="{29CDFD6F-5A51-4480-AE84-179D97885B1D}" dt="2021-07-07T18:30:06.662" v="1201" actId="478"/>
          <ac:picMkLst>
            <pc:docMk/>
            <pc:sldMk cId="4220417542" sldId="312"/>
            <ac:picMk id="300" creationId="{08AC5C06-C796-493A-A203-433E4080A9CF}"/>
          </ac:picMkLst>
        </pc:picChg>
      </pc:sldChg>
      <pc:sldChg chg="addSp delSp modSp add mod ord">
        <pc:chgData name="Pasula, Sai Teja" userId="34e9b2f1-1535-415c-a85c-130f08e6d8ae" providerId="ADAL" clId="{29CDFD6F-5A51-4480-AE84-179D97885B1D}" dt="2021-07-07T18:05:22.374" v="918"/>
        <pc:sldMkLst>
          <pc:docMk/>
          <pc:sldMk cId="136528330" sldId="313"/>
        </pc:sldMkLst>
        <pc:spChg chg="mod">
          <ac:chgData name="Pasula, Sai Teja" userId="34e9b2f1-1535-415c-a85c-130f08e6d8ae" providerId="ADAL" clId="{29CDFD6F-5A51-4480-AE84-179D97885B1D}" dt="2021-07-07T18:05:22.374" v="918"/>
          <ac:spMkLst>
            <pc:docMk/>
            <pc:sldMk cId="136528330" sldId="313"/>
            <ac:spMk id="4" creationId="{158F1231-8783-499B-B0A2-FEAE318329DA}"/>
          </ac:spMkLst>
        </pc:spChg>
        <pc:spChg chg="del">
          <ac:chgData name="Pasula, Sai Teja" userId="34e9b2f1-1535-415c-a85c-130f08e6d8ae" providerId="ADAL" clId="{29CDFD6F-5A51-4480-AE84-179D97885B1D}" dt="2021-07-07T18:03:08.005" v="867" actId="478"/>
          <ac:spMkLst>
            <pc:docMk/>
            <pc:sldMk cId="136528330" sldId="313"/>
            <ac:spMk id="854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7:47:53.798" v="781" actId="20577"/>
          <ac:spMkLst>
            <pc:docMk/>
            <pc:sldMk cId="136528330" sldId="313"/>
            <ac:spMk id="855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7:47:47.719" v="773" actId="20577"/>
          <ac:spMkLst>
            <pc:docMk/>
            <pc:sldMk cId="136528330" sldId="313"/>
            <ac:spMk id="856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7:51:23.591" v="822" actId="1076"/>
          <ac:spMkLst>
            <pc:docMk/>
            <pc:sldMk cId="136528330" sldId="313"/>
            <ac:spMk id="857" creationId="{00000000-0000-0000-0000-000000000000}"/>
          </ac:spMkLst>
        </pc:spChg>
        <pc:picChg chg="del">
          <ac:chgData name="Pasula, Sai Teja" userId="34e9b2f1-1535-415c-a85c-130f08e6d8ae" providerId="ADAL" clId="{29CDFD6F-5A51-4480-AE84-179D97885B1D}" dt="2021-07-07T17:52:32.698" v="823" actId="478"/>
          <ac:picMkLst>
            <pc:docMk/>
            <pc:sldMk cId="136528330" sldId="313"/>
            <ac:picMk id="3" creationId="{0B344DEB-E7F3-45DE-9E21-1E814FB016FF}"/>
          </ac:picMkLst>
        </pc:picChg>
        <pc:picChg chg="add del mod">
          <ac:chgData name="Pasula, Sai Teja" userId="34e9b2f1-1535-415c-a85c-130f08e6d8ae" providerId="ADAL" clId="{29CDFD6F-5A51-4480-AE84-179D97885B1D}" dt="2021-07-07T17:57:18.044" v="834" actId="478"/>
          <ac:picMkLst>
            <pc:docMk/>
            <pc:sldMk cId="136528330" sldId="313"/>
            <ac:picMk id="5" creationId="{C270D667-7135-4501-AD31-7D2D7FBA41A2}"/>
          </ac:picMkLst>
        </pc:picChg>
        <pc:picChg chg="add del mod">
          <ac:chgData name="Pasula, Sai Teja" userId="34e9b2f1-1535-415c-a85c-130f08e6d8ae" providerId="ADAL" clId="{29CDFD6F-5A51-4480-AE84-179D97885B1D}" dt="2021-07-07T17:59:17.005" v="855" actId="478"/>
          <ac:picMkLst>
            <pc:docMk/>
            <pc:sldMk cId="136528330" sldId="313"/>
            <ac:picMk id="7" creationId="{FBEA6771-FCD7-415F-8A66-BA3B1DE518E0}"/>
          </ac:picMkLst>
        </pc:picChg>
        <pc:picChg chg="add mod">
          <ac:chgData name="Pasula, Sai Teja" userId="34e9b2f1-1535-415c-a85c-130f08e6d8ae" providerId="ADAL" clId="{29CDFD6F-5A51-4480-AE84-179D97885B1D}" dt="2021-07-07T18:03:28.568" v="871" actId="1076"/>
          <ac:picMkLst>
            <pc:docMk/>
            <pc:sldMk cId="136528330" sldId="313"/>
            <ac:picMk id="9" creationId="{7E3EA9B1-E8DF-4AB5-92F6-CE43704CD8C7}"/>
          </ac:picMkLst>
        </pc:picChg>
      </pc:sldChg>
      <pc:sldChg chg="delSp modSp add del mod">
        <pc:chgData name="Pasula, Sai Teja" userId="34e9b2f1-1535-415c-a85c-130f08e6d8ae" providerId="ADAL" clId="{29CDFD6F-5A51-4480-AE84-179D97885B1D}" dt="2021-07-07T20:23:07.180" v="2060" actId="47"/>
        <pc:sldMkLst>
          <pc:docMk/>
          <pc:sldMk cId="3618076489" sldId="314"/>
        </pc:sldMkLst>
        <pc:spChg chg="del">
          <ac:chgData name="Pasula, Sai Teja" userId="34e9b2f1-1535-415c-a85c-130f08e6d8ae" providerId="ADAL" clId="{29CDFD6F-5A51-4480-AE84-179D97885B1D}" dt="2021-07-07T20:18:41.227" v="2002" actId="478"/>
          <ac:spMkLst>
            <pc:docMk/>
            <pc:sldMk cId="3618076489" sldId="314"/>
            <ac:spMk id="3" creationId="{2732530D-0FA3-4C11-AD00-CEA0DDEB8729}"/>
          </ac:spMkLst>
        </pc:spChg>
        <pc:spChg chg="del">
          <ac:chgData name="Pasula, Sai Teja" userId="34e9b2f1-1535-415c-a85c-130f08e6d8ae" providerId="ADAL" clId="{29CDFD6F-5A51-4480-AE84-179D97885B1D}" dt="2021-07-07T20:13:43.581" v="2000" actId="478"/>
          <ac:spMkLst>
            <pc:docMk/>
            <pc:sldMk cId="3618076489" sldId="314"/>
            <ac:spMk id="300" creationId="{751B746A-A04C-4519-86A6-31247E9553F1}"/>
          </ac:spMkLst>
        </pc:spChg>
        <pc:spChg chg="mod">
          <ac:chgData name="Pasula, Sai Teja" userId="34e9b2f1-1535-415c-a85c-130f08e6d8ae" providerId="ADAL" clId="{29CDFD6F-5A51-4480-AE84-179D97885B1D}" dt="2021-07-07T18:04:32.664" v="895" actId="20577"/>
          <ac:spMkLst>
            <pc:docMk/>
            <pc:sldMk cId="3618076489" sldId="314"/>
            <ac:spMk id="482" creationId="{00000000-0000-0000-0000-000000000000}"/>
          </ac:spMkLst>
        </pc:spChg>
        <pc:grpChg chg="del">
          <ac:chgData name="Pasula, Sai Teja" userId="34e9b2f1-1535-415c-a85c-130f08e6d8ae" providerId="ADAL" clId="{29CDFD6F-5A51-4480-AE84-179D97885B1D}" dt="2021-07-07T18:04:35.811" v="896" actId="478"/>
          <ac:grpSpMkLst>
            <pc:docMk/>
            <pc:sldMk cId="3618076489" sldId="314"/>
            <ac:grpSpMk id="11" creationId="{9B48D68C-1ACD-431D-9F49-94D5EDED137B}"/>
          </ac:grpSpMkLst>
        </pc:grpChg>
      </pc:sldChg>
      <pc:sldChg chg="addSp delSp modSp add mod">
        <pc:chgData name="Pasula, Sai Teja" userId="34e9b2f1-1535-415c-a85c-130f08e6d8ae" providerId="ADAL" clId="{29CDFD6F-5A51-4480-AE84-179D97885B1D}" dt="2021-07-08T02:39:22.068" v="4124" actId="478"/>
        <pc:sldMkLst>
          <pc:docMk/>
          <pc:sldMk cId="2722915651" sldId="315"/>
        </pc:sldMkLst>
        <pc:spChg chg="del">
          <ac:chgData name="Pasula, Sai Teja" userId="34e9b2f1-1535-415c-a85c-130f08e6d8ae" providerId="ADAL" clId="{29CDFD6F-5A51-4480-AE84-179D97885B1D}" dt="2021-07-07T19:07:28.842" v="1264" actId="478"/>
          <ac:spMkLst>
            <pc:docMk/>
            <pc:sldMk cId="2722915651" sldId="315"/>
            <ac:spMk id="3" creationId="{2732530D-0FA3-4C11-AD00-CEA0DDEB8729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6" creationId="{34AE8583-DF57-4C9B-AEF4-CF4F523E60CF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9" creationId="{0D315AE3-B652-4FEE-9F2A-56135E23D48C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0" creationId="{E68C5716-1E7D-4238-B513-6C10857AD2AD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1" creationId="{78A0FC18-4D7F-434C-82C8-678DCD2614BD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2" creationId="{840EFB32-A903-4444-9B8C-26319210A041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3" creationId="{1075E2B7-4B48-4715-B260-9A9607EA1898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4" creationId="{F7D6EF02-2101-471F-A1CE-B5C2982B0094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5" creationId="{814F9817-6993-4F87-89BB-FA01B09BF2AF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6" creationId="{5FFB4291-989D-4A67-BD1E-92BC28B4B7F4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7" creationId="{90558CC2-141D-4AAF-A4CC-8DE0A7B4F32C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8" creationId="{5ED2AD37-83DB-499D-AFA3-BA1D4A7D8C59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19" creationId="{26F66A3C-9C2A-44A8-857D-9265288D145D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20" creationId="{A0A69998-FC4F-422A-B36D-18280926A2E7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21" creationId="{E1DB4D5D-8538-4DCD-AEE0-E84A9F5B986B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22" creationId="{2AB1EFF5-FED7-4677-928A-F1F9C172556E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23" creationId="{9359F69F-E7F2-48CC-968F-82BA9B0B4908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24" creationId="{A06B74DC-9632-48BF-BA8B-C0EBDA014CF4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25" creationId="{B47E422C-0EDE-4B72-9E31-FD2D6DAC173D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30" creationId="{D6B06F84-23BA-4CC3-82A5-8E6E9DC5B7B4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31" creationId="{3049045E-AB76-4A3A-9040-498FFC7D31DD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34" creationId="{C9608A0B-1775-461A-98EA-C5C02F275648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35" creationId="{004CE959-44A1-478B-9D64-1EA2C7B280BB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36" creationId="{B0A5CDC5-6D08-46A7-BE48-91E466924131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37" creationId="{A88FC58C-564D-4FCA-8F29-7373CF40AB91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38" creationId="{A06A0FC7-B80D-4138-8520-9EA023776311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41" creationId="{BF4331EC-9773-4FB1-B207-D1C3690FEA1A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43" creationId="{81D95B83-7079-41B9-9C9A-E96AF25341D5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45" creationId="{7268F21A-399A-4CA6-AC8B-DD532BA30CC0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46" creationId="{E864D0AF-9910-46C0-B907-913BBC107B39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47" creationId="{6B0B0800-73F5-4139-AA58-1599EBD8F1B7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48" creationId="{0B77722C-F18A-40AB-87B8-F17DBDABDCF2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49" creationId="{2A139B3D-898C-4385-B28E-D45ADE256A99}"/>
          </ac:spMkLst>
        </pc:spChg>
        <pc:spChg chg="add del mod">
          <ac:chgData name="Pasula, Sai Teja" userId="34e9b2f1-1535-415c-a85c-130f08e6d8ae" providerId="ADAL" clId="{29CDFD6F-5A51-4480-AE84-179D97885B1D}" dt="2021-07-07T21:06:40.587" v="2735" actId="478"/>
          <ac:spMkLst>
            <pc:docMk/>
            <pc:sldMk cId="2722915651" sldId="315"/>
            <ac:spMk id="50" creationId="{75563286-C893-4D14-8BA8-ACE413C8193D}"/>
          </ac:spMkLst>
        </pc:spChg>
        <pc:spChg chg="add mod">
          <ac:chgData name="Pasula, Sai Teja" userId="34e9b2f1-1535-415c-a85c-130f08e6d8ae" providerId="ADAL" clId="{29CDFD6F-5A51-4480-AE84-179D97885B1D}" dt="2021-07-07T21:02:09.015" v="2677" actId="571"/>
          <ac:spMkLst>
            <pc:docMk/>
            <pc:sldMk cId="2722915651" sldId="315"/>
            <ac:spMk id="51" creationId="{812DEF95-1758-4CEC-9047-75F0D28EFD01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52" creationId="{0DD18872-288B-4BBA-91EC-27E2DC8FA334}"/>
          </ac:spMkLst>
        </pc:spChg>
        <pc:spChg chg="add del mod">
          <ac:chgData name="Pasula, Sai Teja" userId="34e9b2f1-1535-415c-a85c-130f08e6d8ae" providerId="ADAL" clId="{29CDFD6F-5A51-4480-AE84-179D97885B1D}" dt="2021-07-07T21:03:26.393" v="2689" actId="478"/>
          <ac:spMkLst>
            <pc:docMk/>
            <pc:sldMk cId="2722915651" sldId="315"/>
            <ac:spMk id="53" creationId="{3C348664-916E-4346-BD13-86E4D1FBB46D}"/>
          </ac:spMkLst>
        </pc:spChg>
        <pc:spChg chg="add mod">
          <ac:chgData name="Pasula, Sai Teja" userId="34e9b2f1-1535-415c-a85c-130f08e6d8ae" providerId="ADAL" clId="{29CDFD6F-5A51-4480-AE84-179D97885B1D}" dt="2021-07-07T21:05:10.569" v="2725" actId="571"/>
          <ac:spMkLst>
            <pc:docMk/>
            <pc:sldMk cId="2722915651" sldId="315"/>
            <ac:spMk id="54" creationId="{9AD7C943-0D38-4DB9-BD53-991660F3BD48}"/>
          </ac:spMkLst>
        </pc:spChg>
        <pc:spChg chg="add mod">
          <ac:chgData name="Pasula, Sai Teja" userId="34e9b2f1-1535-415c-a85c-130f08e6d8ae" providerId="ADAL" clId="{29CDFD6F-5A51-4480-AE84-179D97885B1D}" dt="2021-07-07T21:05:24.468" v="2731" actId="14100"/>
          <ac:spMkLst>
            <pc:docMk/>
            <pc:sldMk cId="2722915651" sldId="315"/>
            <ac:spMk id="55" creationId="{0C5BA950-32EA-466B-BCCC-EA5BEA6C2A6F}"/>
          </ac:spMkLst>
        </pc:spChg>
        <pc:spChg chg="add mod">
          <ac:chgData name="Pasula, Sai Teja" userId="34e9b2f1-1535-415c-a85c-130f08e6d8ae" providerId="ADAL" clId="{29CDFD6F-5A51-4480-AE84-179D97885B1D}" dt="2021-07-07T21:06:49.387" v="2753" actId="20577"/>
          <ac:spMkLst>
            <pc:docMk/>
            <pc:sldMk cId="2722915651" sldId="315"/>
            <ac:spMk id="56" creationId="{1E96DE4F-5E3C-4654-8238-3543275E6FE7}"/>
          </ac:spMkLst>
        </pc:spChg>
        <pc:spChg chg="add del mod">
          <ac:chgData name="Pasula, Sai Teja" userId="34e9b2f1-1535-415c-a85c-130f08e6d8ae" providerId="ADAL" clId="{29CDFD6F-5A51-4480-AE84-179D97885B1D}" dt="2021-07-07T21:08:45.611" v="2802"/>
          <ac:spMkLst>
            <pc:docMk/>
            <pc:sldMk cId="2722915651" sldId="315"/>
            <ac:spMk id="57" creationId="{3364F2CF-9215-474C-8860-8AE57ED64FA9}"/>
          </ac:spMkLst>
        </pc:spChg>
        <pc:spChg chg="add del mod">
          <ac:chgData name="Pasula, Sai Teja" userId="34e9b2f1-1535-415c-a85c-130f08e6d8ae" providerId="ADAL" clId="{29CDFD6F-5A51-4480-AE84-179D97885B1D}" dt="2021-07-08T02:37:16.726" v="4113" actId="478"/>
          <ac:spMkLst>
            <pc:docMk/>
            <pc:sldMk cId="2722915651" sldId="315"/>
            <ac:spMk id="58" creationId="{A9FAC9C0-3511-40B5-9C9A-BBC631C172FA}"/>
          </ac:spMkLst>
        </pc:spChg>
        <pc:spChg chg="del">
          <ac:chgData name="Pasula, Sai Teja" userId="34e9b2f1-1535-415c-a85c-130f08e6d8ae" providerId="ADAL" clId="{29CDFD6F-5A51-4480-AE84-179D97885B1D}" dt="2021-07-07T21:01:00.942" v="2672" actId="478"/>
          <ac:spMkLst>
            <pc:docMk/>
            <pc:sldMk cId="2722915651" sldId="315"/>
            <ac:spMk id="295" creationId="{4E51CEC3-9DDE-4B04-BA2D-81D1B2D81E84}"/>
          </ac:spMkLst>
        </pc:spChg>
        <pc:spChg chg="del mod">
          <ac:chgData name="Pasula, Sai Teja" userId="34e9b2f1-1535-415c-a85c-130f08e6d8ae" providerId="ADAL" clId="{29CDFD6F-5A51-4480-AE84-179D97885B1D}" dt="2021-07-07T21:06:35.963" v="2734" actId="478"/>
          <ac:spMkLst>
            <pc:docMk/>
            <pc:sldMk cId="2722915651" sldId="315"/>
            <ac:spMk id="482" creationId="{00000000-0000-0000-0000-000000000000}"/>
          </ac:spMkLst>
        </pc:spChg>
        <pc:grpChg chg="add mod ord">
          <ac:chgData name="Pasula, Sai Teja" userId="34e9b2f1-1535-415c-a85c-130f08e6d8ae" providerId="ADAL" clId="{29CDFD6F-5A51-4480-AE84-179D97885B1D}" dt="2021-07-08T02:22:09.939" v="4103" actId="171"/>
          <ac:grpSpMkLst>
            <pc:docMk/>
            <pc:sldMk cId="2722915651" sldId="315"/>
            <ac:grpSpMk id="33" creationId="{41BD7BE1-A8EF-4C06-BD5F-9A069D3BC50F}"/>
          </ac:grpSpMkLst>
        </pc:grpChg>
        <pc:picChg chg="add del">
          <ac:chgData name="Pasula, Sai Teja" userId="34e9b2f1-1535-415c-a85c-130f08e6d8ae" providerId="ADAL" clId="{29CDFD6F-5A51-4480-AE84-179D97885B1D}" dt="2021-07-08T02:39:22.068" v="4124" actId="478"/>
          <ac:picMkLst>
            <pc:docMk/>
            <pc:sldMk cId="2722915651" sldId="315"/>
            <ac:picMk id="3" creationId="{F48262BB-E928-461F-A847-938571B614FF}"/>
          </ac:picMkLst>
        </pc:picChg>
        <pc:picChg chg="del">
          <ac:chgData name="Pasula, Sai Teja" userId="34e9b2f1-1535-415c-a85c-130f08e6d8ae" providerId="ADAL" clId="{29CDFD6F-5A51-4480-AE84-179D97885B1D}" dt="2021-07-07T18:04:42.634" v="897" actId="478"/>
          <ac:picMkLst>
            <pc:docMk/>
            <pc:sldMk cId="2722915651" sldId="315"/>
            <ac:picMk id="4" creationId="{FA2DA65E-65BA-48D1-BE5B-AD18BEC2774E}"/>
          </ac:picMkLst>
        </pc:picChg>
        <pc:picChg chg="add mod">
          <ac:chgData name="Pasula, Sai Teja" userId="34e9b2f1-1535-415c-a85c-130f08e6d8ae" providerId="ADAL" clId="{29CDFD6F-5A51-4480-AE84-179D97885B1D}" dt="2021-07-08T02:21:45.402" v="4102"/>
          <ac:picMkLst>
            <pc:docMk/>
            <pc:sldMk cId="2722915651" sldId="315"/>
            <ac:picMk id="5" creationId="{2CA52F52-460F-4F1E-80F9-ABBCF57336D2}"/>
          </ac:picMkLst>
        </pc:picChg>
        <pc:picChg chg="add del mod">
          <ac:chgData name="Pasula, Sai Teja" userId="34e9b2f1-1535-415c-a85c-130f08e6d8ae" providerId="ADAL" clId="{29CDFD6F-5A51-4480-AE84-179D97885B1D}" dt="2021-07-07T19:24:56.590" v="1464" actId="478"/>
          <ac:picMkLst>
            <pc:docMk/>
            <pc:sldMk cId="2722915651" sldId="315"/>
            <ac:picMk id="8" creationId="{18F1FB57-EFD2-4A6D-B74A-EB26B9EAAB47}"/>
          </ac:picMkLst>
        </pc:picChg>
        <pc:picChg chg="add mod">
          <ac:chgData name="Pasula, Sai Teja" userId="34e9b2f1-1535-415c-a85c-130f08e6d8ae" providerId="ADAL" clId="{29CDFD6F-5A51-4480-AE84-179D97885B1D}" dt="2021-07-07T21:05:10.569" v="2725" actId="571"/>
          <ac:picMkLst>
            <pc:docMk/>
            <pc:sldMk cId="2722915651" sldId="315"/>
            <ac:picMk id="27" creationId="{34EE79F7-96D7-4105-A6D1-02CD2D412451}"/>
          </ac:picMkLst>
        </pc:picChg>
        <pc:cxnChg chg="add mod">
          <ac:chgData name="Pasula, Sai Teja" userId="34e9b2f1-1535-415c-a85c-130f08e6d8ae" providerId="ADAL" clId="{29CDFD6F-5A51-4480-AE84-179D97885B1D}" dt="2021-07-07T21:05:10.569" v="2725" actId="571"/>
          <ac:cxnSpMkLst>
            <pc:docMk/>
            <pc:sldMk cId="2722915651" sldId="315"/>
            <ac:cxnSpMk id="29" creationId="{3A78AD81-1FB7-4615-87AE-5CFD91CB0A9B}"/>
          </ac:cxnSpMkLst>
        </pc:cxnChg>
        <pc:cxnChg chg="add mod">
          <ac:chgData name="Pasula, Sai Teja" userId="34e9b2f1-1535-415c-a85c-130f08e6d8ae" providerId="ADAL" clId="{29CDFD6F-5A51-4480-AE84-179D97885B1D}" dt="2021-07-07T21:05:10.569" v="2725" actId="571"/>
          <ac:cxnSpMkLst>
            <pc:docMk/>
            <pc:sldMk cId="2722915651" sldId="315"/>
            <ac:cxnSpMk id="39" creationId="{0B5589B2-F821-41AD-B488-BBB279E04D9F}"/>
          </ac:cxnSpMkLst>
        </pc:cxnChg>
        <pc:cxnChg chg="add mod">
          <ac:chgData name="Pasula, Sai Teja" userId="34e9b2f1-1535-415c-a85c-130f08e6d8ae" providerId="ADAL" clId="{29CDFD6F-5A51-4480-AE84-179D97885B1D}" dt="2021-07-07T21:05:10.569" v="2725" actId="571"/>
          <ac:cxnSpMkLst>
            <pc:docMk/>
            <pc:sldMk cId="2722915651" sldId="315"/>
            <ac:cxnSpMk id="42" creationId="{D4C65794-87E1-4F58-B8DD-F17152124EE7}"/>
          </ac:cxnSpMkLst>
        </pc:cxnChg>
        <pc:cxnChg chg="add mod">
          <ac:chgData name="Pasula, Sai Teja" userId="34e9b2f1-1535-415c-a85c-130f08e6d8ae" providerId="ADAL" clId="{29CDFD6F-5A51-4480-AE84-179D97885B1D}" dt="2021-07-07T21:05:10.569" v="2725" actId="571"/>
          <ac:cxnSpMkLst>
            <pc:docMk/>
            <pc:sldMk cId="2722915651" sldId="315"/>
            <ac:cxnSpMk id="44" creationId="{934C9824-6CD9-4E29-AA97-B1BE5CC1AD7C}"/>
          </ac:cxnSpMkLst>
        </pc:cxnChg>
      </pc:sldChg>
      <pc:sldChg chg="delSp modSp add del mod">
        <pc:chgData name="Pasula, Sai Teja" userId="34e9b2f1-1535-415c-a85c-130f08e6d8ae" providerId="ADAL" clId="{29CDFD6F-5A51-4480-AE84-179D97885B1D}" dt="2021-07-07T22:15:35.844" v="3079" actId="47"/>
        <pc:sldMkLst>
          <pc:docMk/>
          <pc:sldMk cId="2851160360" sldId="316"/>
        </pc:sldMkLst>
        <pc:spChg chg="del">
          <ac:chgData name="Pasula, Sai Teja" userId="34e9b2f1-1535-415c-a85c-130f08e6d8ae" providerId="ADAL" clId="{29CDFD6F-5A51-4480-AE84-179D97885B1D}" dt="2021-07-07T20:13:48.628" v="2001" actId="478"/>
          <ac:spMkLst>
            <pc:docMk/>
            <pc:sldMk cId="2851160360" sldId="316"/>
            <ac:spMk id="295" creationId="{4E51CEC3-9DDE-4B04-BA2D-81D1B2D81E84}"/>
          </ac:spMkLst>
        </pc:spChg>
        <pc:spChg chg="mod">
          <ac:chgData name="Pasula, Sai Teja" userId="34e9b2f1-1535-415c-a85c-130f08e6d8ae" providerId="ADAL" clId="{29CDFD6F-5A51-4480-AE84-179D97885B1D}" dt="2021-07-07T18:07:43.485" v="958" actId="20577"/>
          <ac:spMkLst>
            <pc:docMk/>
            <pc:sldMk cId="2851160360" sldId="316"/>
            <ac:spMk id="482" creationId="{00000000-0000-0000-0000-000000000000}"/>
          </ac:spMkLst>
        </pc:spChg>
      </pc:sldChg>
      <pc:sldChg chg="addSp delSp modSp add mod ord">
        <pc:chgData name="Pasula, Sai Teja" userId="34e9b2f1-1535-415c-a85c-130f08e6d8ae" providerId="ADAL" clId="{29CDFD6F-5A51-4480-AE84-179D97885B1D}" dt="2021-07-07T18:14:49.437" v="1043" actId="1076"/>
        <pc:sldMkLst>
          <pc:docMk/>
          <pc:sldMk cId="175834729" sldId="317"/>
        </pc:sldMkLst>
        <pc:spChg chg="mod">
          <ac:chgData name="Pasula, Sai Teja" userId="34e9b2f1-1535-415c-a85c-130f08e6d8ae" providerId="ADAL" clId="{29CDFD6F-5A51-4480-AE84-179D97885B1D}" dt="2021-07-07T18:08:18.397" v="977" actId="20577"/>
          <ac:spMkLst>
            <pc:docMk/>
            <pc:sldMk cId="175834729" sldId="317"/>
            <ac:spMk id="855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8:08:13.101" v="967" actId="20577"/>
          <ac:spMkLst>
            <pc:docMk/>
            <pc:sldMk cId="175834729" sldId="317"/>
            <ac:spMk id="856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18:09:55.217" v="1023" actId="20577"/>
          <ac:spMkLst>
            <pc:docMk/>
            <pc:sldMk cId="175834729" sldId="317"/>
            <ac:spMk id="857" creationId="{00000000-0000-0000-0000-000000000000}"/>
          </ac:spMkLst>
        </pc:spChg>
        <pc:picChg chg="add del mod">
          <ac:chgData name="Pasula, Sai Teja" userId="34e9b2f1-1535-415c-a85c-130f08e6d8ae" providerId="ADAL" clId="{29CDFD6F-5A51-4480-AE84-179D97885B1D}" dt="2021-07-07T18:13:23.636" v="1033" actId="478"/>
          <ac:picMkLst>
            <pc:docMk/>
            <pc:sldMk cId="175834729" sldId="317"/>
            <ac:picMk id="3" creationId="{791073F5-3896-457E-B03A-6F6FCA48E5A1}"/>
          </ac:picMkLst>
        </pc:picChg>
        <pc:picChg chg="add del mod">
          <ac:chgData name="Pasula, Sai Teja" userId="34e9b2f1-1535-415c-a85c-130f08e6d8ae" providerId="ADAL" clId="{29CDFD6F-5A51-4480-AE84-179D97885B1D}" dt="2021-07-07T18:13:28.650" v="1036" actId="478"/>
          <ac:picMkLst>
            <pc:docMk/>
            <pc:sldMk cId="175834729" sldId="317"/>
            <ac:picMk id="6" creationId="{3F863C71-E019-4CB6-93CA-3520AED27646}"/>
          </ac:picMkLst>
        </pc:picChg>
        <pc:picChg chg="add mod">
          <ac:chgData name="Pasula, Sai Teja" userId="34e9b2f1-1535-415c-a85c-130f08e6d8ae" providerId="ADAL" clId="{29CDFD6F-5A51-4480-AE84-179D97885B1D}" dt="2021-07-07T18:14:49.437" v="1043" actId="1076"/>
          <ac:picMkLst>
            <pc:docMk/>
            <pc:sldMk cId="175834729" sldId="317"/>
            <ac:picMk id="8" creationId="{227B3849-2B25-4934-8A1A-FDF29B8AC9E2}"/>
          </ac:picMkLst>
        </pc:picChg>
        <pc:picChg chg="del">
          <ac:chgData name="Pasula, Sai Teja" userId="34e9b2f1-1535-415c-a85c-130f08e6d8ae" providerId="ADAL" clId="{29CDFD6F-5A51-4480-AE84-179D97885B1D}" dt="2021-07-07T18:10:06.992" v="1024" actId="478"/>
          <ac:picMkLst>
            <pc:docMk/>
            <pc:sldMk cId="175834729" sldId="317"/>
            <ac:picMk id="9" creationId="{7E3EA9B1-E8DF-4AB5-92F6-CE43704CD8C7}"/>
          </ac:picMkLst>
        </pc:picChg>
      </pc:sldChg>
      <pc:sldChg chg="addSp delSp modSp add mod ord">
        <pc:chgData name="Pasula, Sai Teja" userId="34e9b2f1-1535-415c-a85c-130f08e6d8ae" providerId="ADAL" clId="{29CDFD6F-5A51-4480-AE84-179D97885B1D}" dt="2021-07-08T02:10:43.234" v="4041"/>
        <pc:sldMkLst>
          <pc:docMk/>
          <pc:sldMk cId="3118436605" sldId="318"/>
        </pc:sldMkLst>
        <pc:spChg chg="mod">
          <ac:chgData name="Pasula, Sai Teja" userId="34e9b2f1-1535-415c-a85c-130f08e6d8ae" providerId="ADAL" clId="{29CDFD6F-5A51-4480-AE84-179D97885B1D}" dt="2021-07-07T23:15:36.423" v="3998" actId="20577"/>
          <ac:spMkLst>
            <pc:docMk/>
            <pc:sldMk cId="3118436605" sldId="318"/>
            <ac:spMk id="3" creationId="{2732530D-0FA3-4C11-AD00-CEA0DDEB8729}"/>
          </ac:spMkLst>
        </pc:spChg>
        <pc:spChg chg="add mod">
          <ac:chgData name="Pasula, Sai Teja" userId="34e9b2f1-1535-415c-a85c-130f08e6d8ae" providerId="ADAL" clId="{29CDFD6F-5A51-4480-AE84-179D97885B1D}" dt="2021-07-08T02:10:43.234" v="4041"/>
          <ac:spMkLst>
            <pc:docMk/>
            <pc:sldMk cId="3118436605" sldId="318"/>
            <ac:spMk id="6" creationId="{42BA07FB-98EE-44A1-ABE5-5D3202722A49}"/>
          </ac:spMkLst>
        </pc:spChg>
        <pc:spChg chg="del">
          <ac:chgData name="Pasula, Sai Teja" userId="34e9b2f1-1535-415c-a85c-130f08e6d8ae" providerId="ADAL" clId="{29CDFD6F-5A51-4480-AE84-179D97885B1D}" dt="2021-07-07T18:58:02.828" v="1259" actId="478"/>
          <ac:spMkLst>
            <pc:docMk/>
            <pc:sldMk cId="3118436605" sldId="318"/>
            <ac:spMk id="295" creationId="{4E51CEC3-9DDE-4B04-BA2D-81D1B2D81E84}"/>
          </ac:spMkLst>
        </pc:spChg>
        <pc:spChg chg="mod">
          <ac:chgData name="Pasula, Sai Teja" userId="34e9b2f1-1535-415c-a85c-130f08e6d8ae" providerId="ADAL" clId="{29CDFD6F-5A51-4480-AE84-179D97885B1D}" dt="2021-07-07T22:46:18.153" v="3343" actId="20577"/>
          <ac:spMkLst>
            <pc:docMk/>
            <pc:sldMk cId="3118436605" sldId="318"/>
            <ac:spMk id="482" creationId="{00000000-0000-0000-0000-000000000000}"/>
          </ac:spMkLst>
        </pc:spChg>
        <pc:picChg chg="add mod">
          <ac:chgData name="Pasula, Sai Teja" userId="34e9b2f1-1535-415c-a85c-130f08e6d8ae" providerId="ADAL" clId="{29CDFD6F-5A51-4480-AE84-179D97885B1D}" dt="2021-07-07T23:21:54.163" v="4021" actId="1076"/>
          <ac:picMkLst>
            <pc:docMk/>
            <pc:sldMk cId="3118436605" sldId="318"/>
            <ac:picMk id="5" creationId="{BA4FA8BB-0A84-47FA-8E59-CC72CFF1E93E}"/>
          </ac:picMkLst>
        </pc:picChg>
      </pc:sldChg>
      <pc:sldChg chg="delSp modSp add del mod">
        <pc:chgData name="Pasula, Sai Teja" userId="34e9b2f1-1535-415c-a85c-130f08e6d8ae" providerId="ADAL" clId="{29CDFD6F-5A51-4480-AE84-179D97885B1D}" dt="2021-07-07T22:46:08.734" v="3333" actId="47"/>
        <pc:sldMkLst>
          <pc:docMk/>
          <pc:sldMk cId="1706882646" sldId="319"/>
        </pc:sldMkLst>
        <pc:spChg chg="del">
          <ac:chgData name="Pasula, Sai Teja" userId="34e9b2f1-1535-415c-a85c-130f08e6d8ae" providerId="ADAL" clId="{29CDFD6F-5A51-4480-AE84-179D97885B1D}" dt="2021-07-07T18:57:59.664" v="1258" actId="478"/>
          <ac:spMkLst>
            <pc:docMk/>
            <pc:sldMk cId="1706882646" sldId="319"/>
            <ac:spMk id="295" creationId="{4E51CEC3-9DDE-4B04-BA2D-81D1B2D81E84}"/>
          </ac:spMkLst>
        </pc:spChg>
        <pc:spChg chg="mod">
          <ac:chgData name="Pasula, Sai Teja" userId="34e9b2f1-1535-415c-a85c-130f08e6d8ae" providerId="ADAL" clId="{29CDFD6F-5A51-4480-AE84-179D97885B1D}" dt="2021-07-07T18:37:39.901" v="1219" actId="20577"/>
          <ac:spMkLst>
            <pc:docMk/>
            <pc:sldMk cId="1706882646" sldId="319"/>
            <ac:spMk id="482" creationId="{00000000-0000-0000-0000-000000000000}"/>
          </ac:spMkLst>
        </pc:spChg>
      </pc:sldChg>
      <pc:sldChg chg="addSp delSp modSp add mod">
        <pc:chgData name="Pasula, Sai Teja" userId="34e9b2f1-1535-415c-a85c-130f08e6d8ae" providerId="ADAL" clId="{29CDFD6F-5A51-4480-AE84-179D97885B1D}" dt="2021-07-08T02:25:06.874" v="4110" actId="14100"/>
        <pc:sldMkLst>
          <pc:docMk/>
          <pc:sldMk cId="0" sldId="320"/>
        </pc:sldMkLst>
        <pc:spChg chg="add mod">
          <ac:chgData name="Pasula, Sai Teja" userId="34e9b2f1-1535-415c-a85c-130f08e6d8ae" providerId="ADAL" clId="{29CDFD6F-5A51-4480-AE84-179D97885B1D}" dt="2021-07-08T02:15:44.192" v="4082" actId="208"/>
          <ac:spMkLst>
            <pc:docMk/>
            <pc:sldMk cId="0" sldId="320"/>
            <ac:spMk id="2" creationId="{3108C07C-7439-4BE9-8BB9-D041C4C40979}"/>
          </ac:spMkLst>
        </pc:spChg>
        <pc:spChg chg="add mod">
          <ac:chgData name="Pasula, Sai Teja" userId="34e9b2f1-1535-415c-a85c-130f08e6d8ae" providerId="ADAL" clId="{29CDFD6F-5A51-4480-AE84-179D97885B1D}" dt="2021-07-07T22:00:44.581" v="2890" actId="1076"/>
          <ac:spMkLst>
            <pc:docMk/>
            <pc:sldMk cId="0" sldId="320"/>
            <ac:spMk id="3" creationId="{3E9A2887-9042-4C70-82FE-51BFBAC21CE0}"/>
          </ac:spMkLst>
        </pc:spChg>
        <pc:spChg chg="add del mod">
          <ac:chgData name="Pasula, Sai Teja" userId="34e9b2f1-1535-415c-a85c-130f08e6d8ae" providerId="ADAL" clId="{29CDFD6F-5A51-4480-AE84-179D97885B1D}" dt="2021-07-07T22:06:04.159" v="2963" actId="478"/>
          <ac:spMkLst>
            <pc:docMk/>
            <pc:sldMk cId="0" sldId="320"/>
            <ac:spMk id="8" creationId="{BB32928C-3DA1-414C-93EE-0C1A24C3FB17}"/>
          </ac:spMkLst>
        </pc:spChg>
        <pc:spChg chg="add del mod">
          <ac:chgData name="Pasula, Sai Teja" userId="34e9b2f1-1535-415c-a85c-130f08e6d8ae" providerId="ADAL" clId="{29CDFD6F-5A51-4480-AE84-179D97885B1D}" dt="2021-07-07T22:05:58.520" v="2962" actId="478"/>
          <ac:spMkLst>
            <pc:docMk/>
            <pc:sldMk cId="0" sldId="320"/>
            <ac:spMk id="13" creationId="{A1F22B03-08D2-41EC-8501-58BFDC98E2F0}"/>
          </ac:spMkLst>
        </pc:spChg>
        <pc:spChg chg="add mod">
          <ac:chgData name="Pasula, Sai Teja" userId="34e9b2f1-1535-415c-a85c-130f08e6d8ae" providerId="ADAL" clId="{29CDFD6F-5A51-4480-AE84-179D97885B1D}" dt="2021-07-08T02:06:07.255" v="4038" actId="14100"/>
          <ac:spMkLst>
            <pc:docMk/>
            <pc:sldMk cId="0" sldId="320"/>
            <ac:spMk id="14" creationId="{0EEE4F53-95FE-409A-9A5E-8F2E05AB970A}"/>
          </ac:spMkLst>
        </pc:spChg>
        <pc:spChg chg="add mod">
          <ac:chgData name="Pasula, Sai Teja" userId="34e9b2f1-1535-415c-a85c-130f08e6d8ae" providerId="ADAL" clId="{29CDFD6F-5A51-4480-AE84-179D97885B1D}" dt="2021-07-07T22:15:59.263" v="3120" actId="1036"/>
          <ac:spMkLst>
            <pc:docMk/>
            <pc:sldMk cId="0" sldId="320"/>
            <ac:spMk id="16" creationId="{3DB78026-EF26-46F7-81A7-69C5F462A1F6}"/>
          </ac:spMkLst>
        </pc:spChg>
        <pc:spChg chg="add mod">
          <ac:chgData name="Pasula, Sai Teja" userId="34e9b2f1-1535-415c-a85c-130f08e6d8ae" providerId="ADAL" clId="{29CDFD6F-5A51-4480-AE84-179D97885B1D}" dt="2021-07-07T22:15:59.263" v="3120" actId="1036"/>
          <ac:spMkLst>
            <pc:docMk/>
            <pc:sldMk cId="0" sldId="320"/>
            <ac:spMk id="17" creationId="{D55CE200-FA7A-4009-9A4F-3B5BD7AE51D5}"/>
          </ac:spMkLst>
        </pc:spChg>
        <pc:spChg chg="add del mod">
          <ac:chgData name="Pasula, Sai Teja" userId="34e9b2f1-1535-415c-a85c-130f08e6d8ae" providerId="ADAL" clId="{29CDFD6F-5A51-4480-AE84-179D97885B1D}" dt="2021-07-08T02:13:41.077" v="4065" actId="478"/>
          <ac:spMkLst>
            <pc:docMk/>
            <pc:sldMk cId="0" sldId="320"/>
            <ac:spMk id="18" creationId="{BD120CE0-C5AC-442E-BE39-B3CD86C7CC4D}"/>
          </ac:spMkLst>
        </pc:spChg>
        <pc:spChg chg="add del mod">
          <ac:chgData name="Pasula, Sai Teja" userId="34e9b2f1-1535-415c-a85c-130f08e6d8ae" providerId="ADAL" clId="{29CDFD6F-5A51-4480-AE84-179D97885B1D}" dt="2021-07-08T02:13:26.154" v="4063" actId="478"/>
          <ac:spMkLst>
            <pc:docMk/>
            <pc:sldMk cId="0" sldId="320"/>
            <ac:spMk id="19" creationId="{7B8D3736-F3AA-44E6-8F73-746B09F49351}"/>
          </ac:spMkLst>
        </pc:spChg>
        <pc:spChg chg="add mod">
          <ac:chgData name="Pasula, Sai Teja" userId="34e9b2f1-1535-415c-a85c-130f08e6d8ae" providerId="ADAL" clId="{29CDFD6F-5A51-4480-AE84-179D97885B1D}" dt="2021-07-08T02:12:44.424" v="4054" actId="571"/>
          <ac:spMkLst>
            <pc:docMk/>
            <pc:sldMk cId="0" sldId="320"/>
            <ac:spMk id="20" creationId="{499A0639-0FD6-4D05-BC0A-EBAD59A24392}"/>
          </ac:spMkLst>
        </pc:spChg>
        <pc:spChg chg="add del mod">
          <ac:chgData name="Pasula, Sai Teja" userId="34e9b2f1-1535-415c-a85c-130f08e6d8ae" providerId="ADAL" clId="{29CDFD6F-5A51-4480-AE84-179D97885B1D}" dt="2021-07-08T02:13:23.715" v="4062" actId="478"/>
          <ac:spMkLst>
            <pc:docMk/>
            <pc:sldMk cId="0" sldId="320"/>
            <ac:spMk id="21" creationId="{5288E96C-FEF2-4E70-A6C3-A963D27CB252}"/>
          </ac:spMkLst>
        </pc:spChg>
        <pc:spChg chg="add del mod">
          <ac:chgData name="Pasula, Sai Teja" userId="34e9b2f1-1535-415c-a85c-130f08e6d8ae" providerId="ADAL" clId="{29CDFD6F-5A51-4480-AE84-179D97885B1D}" dt="2021-07-08T02:15:09.268" v="4073" actId="478"/>
          <ac:spMkLst>
            <pc:docMk/>
            <pc:sldMk cId="0" sldId="320"/>
            <ac:spMk id="22" creationId="{B2D549BE-C5F0-4F12-9D2F-CB708E6E5775}"/>
          </ac:spMkLst>
        </pc:spChg>
        <pc:spChg chg="add mod">
          <ac:chgData name="Pasula, Sai Teja" userId="34e9b2f1-1535-415c-a85c-130f08e6d8ae" providerId="ADAL" clId="{29CDFD6F-5A51-4480-AE84-179D97885B1D}" dt="2021-07-08T02:16:30.876" v="4087" actId="1037"/>
          <ac:spMkLst>
            <pc:docMk/>
            <pc:sldMk cId="0" sldId="320"/>
            <ac:spMk id="23" creationId="{E0AA5BA2-0825-487A-B81C-13FC1A4FE561}"/>
          </ac:spMkLst>
        </pc:spChg>
        <pc:spChg chg="add mod">
          <ac:chgData name="Pasula, Sai Teja" userId="34e9b2f1-1535-415c-a85c-130f08e6d8ae" providerId="ADAL" clId="{29CDFD6F-5A51-4480-AE84-179D97885B1D}" dt="2021-07-08T02:17:19.433" v="4095" actId="14100"/>
          <ac:spMkLst>
            <pc:docMk/>
            <pc:sldMk cId="0" sldId="320"/>
            <ac:spMk id="24" creationId="{4BC54B50-04EF-43A5-928B-AD332824AE3F}"/>
          </ac:spMkLst>
        </pc:spChg>
        <pc:spChg chg="add mod">
          <ac:chgData name="Pasula, Sai Teja" userId="34e9b2f1-1535-415c-a85c-130f08e6d8ae" providerId="ADAL" clId="{29CDFD6F-5A51-4480-AE84-179D97885B1D}" dt="2021-07-08T02:17:10.680" v="4094" actId="1038"/>
          <ac:spMkLst>
            <pc:docMk/>
            <pc:sldMk cId="0" sldId="320"/>
            <ac:spMk id="25" creationId="{23811ADD-1E30-42CB-8DEF-0365AFA3FCAC}"/>
          </ac:spMkLst>
        </pc:spChg>
        <pc:spChg chg="add del mod">
          <ac:chgData name="Pasula, Sai Teja" userId="34e9b2f1-1535-415c-a85c-130f08e6d8ae" providerId="ADAL" clId="{29CDFD6F-5A51-4480-AE84-179D97885B1D}" dt="2021-07-07T22:06:06.623" v="2964" actId="478"/>
          <ac:spMkLst>
            <pc:docMk/>
            <pc:sldMk cId="0" sldId="320"/>
            <ac:spMk id="32" creationId="{38376E3F-BC91-4DF5-8B87-54D0537D5F3B}"/>
          </ac:spMkLst>
        </pc:spChg>
        <pc:spChg chg="add mod">
          <ac:chgData name="Pasula, Sai Teja" userId="34e9b2f1-1535-415c-a85c-130f08e6d8ae" providerId="ADAL" clId="{29CDFD6F-5A51-4480-AE84-179D97885B1D}" dt="2021-07-08T02:11:43.786" v="4043" actId="1076"/>
          <ac:spMkLst>
            <pc:docMk/>
            <pc:sldMk cId="0" sldId="320"/>
            <ac:spMk id="36" creationId="{1E0C832E-74C1-4DB2-86F3-0D2C23907EA8}"/>
          </ac:spMkLst>
        </pc:spChg>
        <pc:spChg chg="add del mod">
          <ac:chgData name="Pasula, Sai Teja" userId="34e9b2f1-1535-415c-a85c-130f08e6d8ae" providerId="ADAL" clId="{29CDFD6F-5A51-4480-AE84-179D97885B1D}" dt="2021-07-07T22:17:16.008" v="3152" actId="478"/>
          <ac:spMkLst>
            <pc:docMk/>
            <pc:sldMk cId="0" sldId="320"/>
            <ac:spMk id="37" creationId="{297345A6-6A74-4C24-99C0-C91CDAA2B53A}"/>
          </ac:spMkLst>
        </pc:spChg>
        <pc:spChg chg="add mod">
          <ac:chgData name="Pasula, Sai Teja" userId="34e9b2f1-1535-415c-a85c-130f08e6d8ae" providerId="ADAL" clId="{29CDFD6F-5A51-4480-AE84-179D97885B1D}" dt="2021-07-07T22:15:59.263" v="3120" actId="1036"/>
          <ac:spMkLst>
            <pc:docMk/>
            <pc:sldMk cId="0" sldId="320"/>
            <ac:spMk id="43" creationId="{77D3A902-76E5-42C4-A652-080FAFD16131}"/>
          </ac:spMkLst>
        </pc:spChg>
        <pc:spChg chg="add mod">
          <ac:chgData name="Pasula, Sai Teja" userId="34e9b2f1-1535-415c-a85c-130f08e6d8ae" providerId="ADAL" clId="{29CDFD6F-5A51-4480-AE84-179D97885B1D}" dt="2021-07-07T22:15:59.263" v="3120" actId="1036"/>
          <ac:spMkLst>
            <pc:docMk/>
            <pc:sldMk cId="0" sldId="320"/>
            <ac:spMk id="44" creationId="{677FD432-E100-418F-AB4D-55A445274A3F}"/>
          </ac:spMkLst>
        </pc:spChg>
        <pc:spChg chg="add mod">
          <ac:chgData name="Pasula, Sai Teja" userId="34e9b2f1-1535-415c-a85c-130f08e6d8ae" providerId="ADAL" clId="{29CDFD6F-5A51-4480-AE84-179D97885B1D}" dt="2021-07-07T22:17:42.336" v="3166" actId="20577"/>
          <ac:spMkLst>
            <pc:docMk/>
            <pc:sldMk cId="0" sldId="320"/>
            <ac:spMk id="45" creationId="{313BBA45-4F51-47E7-9811-806F80D850DE}"/>
          </ac:spMkLst>
        </pc:spChg>
        <pc:spChg chg="del">
          <ac:chgData name="Pasula, Sai Teja" userId="34e9b2f1-1535-415c-a85c-130f08e6d8ae" providerId="ADAL" clId="{29CDFD6F-5A51-4480-AE84-179D97885B1D}" dt="2021-07-07T21:17:34.870" v="2827" actId="478"/>
          <ac:spMkLst>
            <pc:docMk/>
            <pc:sldMk cId="0" sldId="320"/>
            <ac:spMk id="1097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49:44.921" v="2832" actId="478"/>
          <ac:spMkLst>
            <pc:docMk/>
            <pc:sldMk cId="0" sldId="320"/>
            <ac:spMk id="1098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49:47.159" v="2833" actId="478"/>
          <ac:spMkLst>
            <pc:docMk/>
            <pc:sldMk cId="0" sldId="320"/>
            <ac:spMk id="1099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49:49.205" v="2834" actId="478"/>
          <ac:spMkLst>
            <pc:docMk/>
            <pc:sldMk cId="0" sldId="320"/>
            <ac:spMk id="1100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49:51.278" v="2835" actId="478"/>
          <ac:spMkLst>
            <pc:docMk/>
            <pc:sldMk cId="0" sldId="320"/>
            <ac:spMk id="1101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02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03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04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05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06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07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08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09" creationId="{00000000-0000-0000-0000-000000000000}"/>
          </ac:spMkLst>
        </pc:spChg>
        <pc:spChg chg="del">
          <ac:chgData name="Pasula, Sai Teja" userId="34e9b2f1-1535-415c-a85c-130f08e6d8ae" providerId="ADAL" clId="{29CDFD6F-5A51-4480-AE84-179D97885B1D}" dt="2021-07-07T21:17:30.923" v="2826" actId="478"/>
          <ac:spMkLst>
            <pc:docMk/>
            <pc:sldMk cId="0" sldId="320"/>
            <ac:spMk id="1110" creationId="{00000000-0000-0000-0000-000000000000}"/>
          </ac:spMkLst>
        </pc:spChg>
        <pc:graphicFrameChg chg="add del mod">
          <ac:chgData name="Pasula, Sai Teja" userId="34e9b2f1-1535-415c-a85c-130f08e6d8ae" providerId="ADAL" clId="{29CDFD6F-5A51-4480-AE84-179D97885B1D}" dt="2021-07-07T21:50:20.553" v="2839" actId="478"/>
          <ac:graphicFrameMkLst>
            <pc:docMk/>
            <pc:sldMk cId="0" sldId="320"/>
            <ac:graphicFrameMk id="19" creationId="{00000000-0008-0000-0000-000002000000}"/>
          </ac:graphicFrameMkLst>
        </pc:graphicFrameChg>
        <pc:graphicFrameChg chg="add del mod">
          <ac:chgData name="Pasula, Sai Teja" userId="34e9b2f1-1535-415c-a85c-130f08e6d8ae" providerId="ADAL" clId="{29CDFD6F-5A51-4480-AE84-179D97885B1D}" dt="2021-07-07T21:54:20.441" v="2848" actId="478"/>
          <ac:graphicFrameMkLst>
            <pc:docMk/>
            <pc:sldMk cId="0" sldId="320"/>
            <ac:graphicFrameMk id="21" creationId="{00000000-0008-0000-0000-000002000000}"/>
          </ac:graphicFrameMkLst>
        </pc:graphicFrameChg>
        <pc:graphicFrameChg chg="add del mod">
          <ac:chgData name="Pasula, Sai Teja" userId="34e9b2f1-1535-415c-a85c-130f08e6d8ae" providerId="ADAL" clId="{29CDFD6F-5A51-4480-AE84-179D97885B1D}" dt="2021-07-07T21:54:57.672" v="2851" actId="478"/>
          <ac:graphicFrameMkLst>
            <pc:docMk/>
            <pc:sldMk cId="0" sldId="320"/>
            <ac:graphicFrameMk id="22" creationId="{00000000-0008-0000-0000-000002000000}"/>
          </ac:graphicFrameMkLst>
        </pc:graphicFrameChg>
        <pc:graphicFrameChg chg="add mod">
          <ac:chgData name="Pasula, Sai Teja" userId="34e9b2f1-1535-415c-a85c-130f08e6d8ae" providerId="ADAL" clId="{29CDFD6F-5A51-4480-AE84-179D97885B1D}" dt="2021-07-07T21:55:37.106" v="2860"/>
          <ac:graphicFrameMkLst>
            <pc:docMk/>
            <pc:sldMk cId="0" sldId="320"/>
            <ac:graphicFrameMk id="24" creationId="{00000000-0008-0000-0000-000002000000}"/>
          </ac:graphicFrameMkLst>
        </pc:graphicFrameChg>
        <pc:graphicFrameChg chg="add del mod">
          <ac:chgData name="Pasula, Sai Teja" userId="34e9b2f1-1535-415c-a85c-130f08e6d8ae" providerId="ADAL" clId="{29CDFD6F-5A51-4480-AE84-179D97885B1D}" dt="2021-07-07T21:56:08.356" v="2866" actId="478"/>
          <ac:graphicFrameMkLst>
            <pc:docMk/>
            <pc:sldMk cId="0" sldId="320"/>
            <ac:graphicFrameMk id="25" creationId="{00000000-0008-0000-0000-000002000000}"/>
          </ac:graphicFrameMkLst>
        </pc:graphicFrameChg>
        <pc:graphicFrameChg chg="add del mod">
          <ac:chgData name="Pasula, Sai Teja" userId="34e9b2f1-1535-415c-a85c-130f08e6d8ae" providerId="ADAL" clId="{29CDFD6F-5A51-4480-AE84-179D97885B1D}" dt="2021-07-07T21:56:52.210" v="2870" actId="478"/>
          <ac:graphicFrameMkLst>
            <pc:docMk/>
            <pc:sldMk cId="0" sldId="320"/>
            <ac:graphicFrameMk id="26" creationId="{00000000-0008-0000-0000-000002000000}"/>
          </ac:graphicFrameMkLst>
        </pc:graphicFrameChg>
        <pc:graphicFrameChg chg="add del mod">
          <ac:chgData name="Pasula, Sai Teja" userId="34e9b2f1-1535-415c-a85c-130f08e6d8ae" providerId="ADAL" clId="{29CDFD6F-5A51-4480-AE84-179D97885B1D}" dt="2021-07-07T22:11:16.986" v="3024" actId="478"/>
          <ac:graphicFrameMkLst>
            <pc:docMk/>
            <pc:sldMk cId="0" sldId="320"/>
            <ac:graphicFrameMk id="40" creationId="{00000000-0008-0000-0000-000002000000}"/>
          </ac:graphicFrameMkLst>
        </pc:graphicFrameChg>
        <pc:picChg chg="add del mod">
          <ac:chgData name="Pasula, Sai Teja" userId="34e9b2f1-1535-415c-a85c-130f08e6d8ae" providerId="ADAL" clId="{29CDFD6F-5A51-4480-AE84-179D97885B1D}" dt="2021-07-07T21:50:42.041" v="2842" actId="478"/>
          <ac:picMkLst>
            <pc:docMk/>
            <pc:sldMk cId="0" sldId="320"/>
            <ac:picMk id="4" creationId="{BA6917CF-7775-4406-A1C6-CFDF84310A55}"/>
          </ac:picMkLst>
        </pc:picChg>
        <pc:picChg chg="add del">
          <ac:chgData name="Pasula, Sai Teja" userId="34e9b2f1-1535-415c-a85c-130f08e6d8ae" providerId="ADAL" clId="{29CDFD6F-5A51-4480-AE84-179D97885B1D}" dt="2021-07-07T21:55:15.031" v="2853" actId="478"/>
          <ac:picMkLst>
            <pc:docMk/>
            <pc:sldMk cId="0" sldId="320"/>
            <ac:picMk id="5" creationId="{5AF326D5-3AED-4D30-8C17-9E3AEBF6EFDC}"/>
          </ac:picMkLst>
        </pc:picChg>
        <pc:picChg chg="add del mod">
          <ac:chgData name="Pasula, Sai Teja" userId="34e9b2f1-1535-415c-a85c-130f08e6d8ae" providerId="ADAL" clId="{29CDFD6F-5A51-4480-AE84-179D97885B1D}" dt="2021-07-07T21:58:43.157" v="2873" actId="478"/>
          <ac:picMkLst>
            <pc:docMk/>
            <pc:sldMk cId="0" sldId="320"/>
            <ac:picMk id="6" creationId="{F8DBEB8E-D3E0-4A5A-8B40-65BD97227247}"/>
          </ac:picMkLst>
        </pc:picChg>
        <pc:picChg chg="add mod">
          <ac:chgData name="Pasula, Sai Teja" userId="34e9b2f1-1535-415c-a85c-130f08e6d8ae" providerId="ADAL" clId="{29CDFD6F-5A51-4480-AE84-179D97885B1D}" dt="2021-07-08T02:24:55.675" v="4109" actId="14100"/>
          <ac:picMkLst>
            <pc:docMk/>
            <pc:sldMk cId="0" sldId="320"/>
            <ac:picMk id="7" creationId="{8E150D7F-755B-4DCD-85EA-653F3FD1069B}"/>
          </ac:picMkLst>
        </pc:picChg>
        <pc:picChg chg="add del">
          <ac:chgData name="Pasula, Sai Teja" userId="34e9b2f1-1535-415c-a85c-130f08e6d8ae" providerId="ADAL" clId="{29CDFD6F-5A51-4480-AE84-179D97885B1D}" dt="2021-07-07T22:00:19.411" v="2885" actId="478"/>
          <ac:picMkLst>
            <pc:docMk/>
            <pc:sldMk cId="0" sldId="320"/>
            <ac:picMk id="9" creationId="{F3CE3E06-5D3D-4CA7-940C-06E6AC6BC066}"/>
          </ac:picMkLst>
        </pc:picChg>
        <pc:picChg chg="add mod">
          <ac:chgData name="Pasula, Sai Teja" userId="34e9b2f1-1535-415c-a85c-130f08e6d8ae" providerId="ADAL" clId="{29CDFD6F-5A51-4480-AE84-179D97885B1D}" dt="2021-07-08T02:25:06.874" v="4110" actId="14100"/>
          <ac:picMkLst>
            <pc:docMk/>
            <pc:sldMk cId="0" sldId="320"/>
            <ac:picMk id="10" creationId="{6E82CEB1-50AA-4AAF-9DC4-3A28E77DC89E}"/>
          </ac:picMkLst>
        </pc:picChg>
        <pc:picChg chg="add mod">
          <ac:chgData name="Pasula, Sai Teja" userId="34e9b2f1-1535-415c-a85c-130f08e6d8ae" providerId="ADAL" clId="{29CDFD6F-5A51-4480-AE84-179D97885B1D}" dt="2021-07-08T02:14:53.548" v="4071" actId="554"/>
          <ac:picMkLst>
            <pc:docMk/>
            <pc:sldMk cId="0" sldId="320"/>
            <ac:picMk id="11" creationId="{E5705F54-A40A-45AE-9A0C-3FD8AEDE4D9F}"/>
          </ac:picMkLst>
        </pc:picChg>
        <pc:picChg chg="add mod">
          <ac:chgData name="Pasula, Sai Teja" userId="34e9b2f1-1535-415c-a85c-130f08e6d8ae" providerId="ADAL" clId="{29CDFD6F-5A51-4480-AE84-179D97885B1D}" dt="2021-07-08T02:17:00.551" v="4092" actId="14100"/>
          <ac:picMkLst>
            <pc:docMk/>
            <pc:sldMk cId="0" sldId="320"/>
            <ac:picMk id="12" creationId="{69DA9EBD-1C5E-4527-BBAF-86DB6D59236D}"/>
          </ac:picMkLst>
        </pc:picChg>
        <pc:picChg chg="del mod">
          <ac:chgData name="Pasula, Sai Teja" userId="34e9b2f1-1535-415c-a85c-130f08e6d8ae" providerId="ADAL" clId="{29CDFD6F-5A51-4480-AE84-179D97885B1D}" dt="2021-07-07T21:49:42.469" v="2831" actId="478"/>
          <ac:picMkLst>
            <pc:docMk/>
            <pc:sldMk cId="0" sldId="320"/>
            <ac:picMk id="1096" creationId="{00000000-0000-0000-0000-000000000000}"/>
          </ac:picMkLst>
        </pc:picChg>
        <pc:cxnChg chg="add mod">
          <ac:chgData name="Pasula, Sai Teja" userId="34e9b2f1-1535-415c-a85c-130f08e6d8ae" providerId="ADAL" clId="{29CDFD6F-5A51-4480-AE84-179D97885B1D}" dt="2021-07-07T22:17:58.569" v="3167" actId="693"/>
          <ac:cxnSpMkLst>
            <pc:docMk/>
            <pc:sldMk cId="0" sldId="320"/>
            <ac:cxnSpMk id="15" creationId="{C87E25C5-80AF-4B1B-9665-CB19A1922403}"/>
          </ac:cxnSpMkLst>
        </pc:cxnChg>
      </pc:sldChg>
      <pc:sldChg chg="addSp delSp modSp add del mod">
        <pc:chgData name="Pasula, Sai Teja" userId="34e9b2f1-1535-415c-a85c-130f08e6d8ae" providerId="ADAL" clId="{29CDFD6F-5A51-4480-AE84-179D97885B1D}" dt="2021-07-07T18:43:06.389" v="1231"/>
        <pc:sldMkLst>
          <pc:docMk/>
          <pc:sldMk cId="805715562" sldId="320"/>
        </pc:sldMkLst>
        <pc:spChg chg="add del mod">
          <ac:chgData name="Pasula, Sai Teja" userId="34e9b2f1-1535-415c-a85c-130f08e6d8ae" providerId="ADAL" clId="{29CDFD6F-5A51-4480-AE84-179D97885B1D}" dt="2021-07-07T18:43:05.760" v="1229" actId="478"/>
          <ac:spMkLst>
            <pc:docMk/>
            <pc:sldMk cId="805715562" sldId="320"/>
            <ac:spMk id="4" creationId="{6485930E-D18F-4D4D-A2CA-A6462ED4DBDA}"/>
          </ac:spMkLst>
        </pc:spChg>
        <pc:spChg chg="add del mod">
          <ac:chgData name="Pasula, Sai Teja" userId="34e9b2f1-1535-415c-a85c-130f08e6d8ae" providerId="ADAL" clId="{29CDFD6F-5A51-4480-AE84-179D97885B1D}" dt="2021-07-07T18:43:05.960" v="1230"/>
          <ac:spMkLst>
            <pc:docMk/>
            <pc:sldMk cId="805715562" sldId="320"/>
            <ac:spMk id="5" creationId="{C57E734B-5117-4ABA-B0C7-44146F46CDDF}"/>
          </ac:spMkLst>
        </pc:spChg>
        <pc:spChg chg="add del mod">
          <ac:chgData name="Pasula, Sai Teja" userId="34e9b2f1-1535-415c-a85c-130f08e6d8ae" providerId="ADAL" clId="{29CDFD6F-5A51-4480-AE84-179D97885B1D}" dt="2021-07-07T18:43:05.960" v="1230"/>
          <ac:spMkLst>
            <pc:docMk/>
            <pc:sldMk cId="805715562" sldId="320"/>
            <ac:spMk id="6" creationId="{FD49A93F-4B6D-4BD9-9572-26AB09E91291}"/>
          </ac:spMkLst>
        </pc:spChg>
        <pc:spChg chg="add del">
          <ac:chgData name="Pasula, Sai Teja" userId="34e9b2f1-1535-415c-a85c-130f08e6d8ae" providerId="ADAL" clId="{29CDFD6F-5A51-4480-AE84-179D97885B1D}" dt="2021-07-07T18:43:05.760" v="1229" actId="478"/>
          <ac:spMkLst>
            <pc:docMk/>
            <pc:sldMk cId="805715562" sldId="320"/>
            <ac:spMk id="482" creationId="{00000000-0000-0000-0000-000000000000}"/>
          </ac:spMkLst>
        </pc:spChg>
      </pc:sldChg>
      <pc:sldChg chg="addSp delSp modSp add mod">
        <pc:chgData name="Pasula, Sai Teja" userId="34e9b2f1-1535-415c-a85c-130f08e6d8ae" providerId="ADAL" clId="{29CDFD6F-5A51-4480-AE84-179D97885B1D}" dt="2021-07-07T21:00:14.862" v="2671" actId="20577"/>
        <pc:sldMkLst>
          <pc:docMk/>
          <pc:sldMk cId="3882353086" sldId="321"/>
        </pc:sldMkLst>
        <pc:spChg chg="mod">
          <ac:chgData name="Pasula, Sai Teja" userId="34e9b2f1-1535-415c-a85c-130f08e6d8ae" providerId="ADAL" clId="{29CDFD6F-5A51-4480-AE84-179D97885B1D}" dt="2021-07-07T20:23:03.428" v="2059" actId="120"/>
          <ac:spMkLst>
            <pc:docMk/>
            <pc:sldMk cId="3882353086" sldId="321"/>
            <ac:spMk id="199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56:47.211" v="2644" actId="207"/>
          <ac:spMkLst>
            <pc:docMk/>
            <pc:sldMk cId="3882353086" sldId="321"/>
            <ac:spMk id="200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28:28.368" v="2083" actId="207"/>
          <ac:spMkLst>
            <pc:docMk/>
            <pc:sldMk cId="3882353086" sldId="321"/>
            <ac:spMk id="202" creationId="{00000000-0000-0000-0000-000000000000}"/>
          </ac:spMkLst>
        </pc:spChg>
        <pc:spChg chg="add del mod">
          <ac:chgData name="Pasula, Sai Teja" userId="34e9b2f1-1535-415c-a85c-130f08e6d8ae" providerId="ADAL" clId="{29CDFD6F-5A51-4480-AE84-179D97885B1D}" dt="2021-07-07T20:24:13.565" v="2070" actId="478"/>
          <ac:spMkLst>
            <pc:docMk/>
            <pc:sldMk cId="3882353086" sldId="321"/>
            <ac:spMk id="203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1:00:14.862" v="2671" actId="20577"/>
          <ac:spMkLst>
            <pc:docMk/>
            <pc:sldMk cId="3882353086" sldId="321"/>
            <ac:spMk id="204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59:14.319" v="2664" actId="255"/>
          <ac:spMkLst>
            <pc:docMk/>
            <pc:sldMk cId="3882353086" sldId="321"/>
            <ac:spMk id="205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59:09.990" v="2663" actId="255"/>
          <ac:spMkLst>
            <pc:docMk/>
            <pc:sldMk cId="3882353086" sldId="321"/>
            <ac:spMk id="206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59:50.651" v="2670" actId="1076"/>
          <ac:spMkLst>
            <pc:docMk/>
            <pc:sldMk cId="3882353086" sldId="321"/>
            <ac:spMk id="207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44:50.928" v="2300" actId="14100"/>
          <ac:spMkLst>
            <pc:docMk/>
            <pc:sldMk cId="3882353086" sldId="321"/>
            <ac:spMk id="225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56:02.499" v="2643" actId="20577"/>
          <ac:spMkLst>
            <pc:docMk/>
            <pc:sldMk cId="3882353086" sldId="321"/>
            <ac:spMk id="226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47:19.405" v="2412" actId="20577"/>
          <ac:spMkLst>
            <pc:docMk/>
            <pc:sldMk cId="3882353086" sldId="321"/>
            <ac:spMk id="227" creationId="{00000000-0000-0000-0000-000000000000}"/>
          </ac:spMkLst>
        </pc:spChg>
        <pc:spChg chg="mod">
          <ac:chgData name="Pasula, Sai Teja" userId="34e9b2f1-1535-415c-a85c-130f08e6d8ae" providerId="ADAL" clId="{29CDFD6F-5A51-4480-AE84-179D97885B1D}" dt="2021-07-07T20:52:13.764" v="2523" actId="20577"/>
          <ac:spMkLst>
            <pc:docMk/>
            <pc:sldMk cId="3882353086" sldId="321"/>
            <ac:spMk id="228" creationId="{00000000-0000-0000-0000-000000000000}"/>
          </ac:spMkLst>
        </pc:spChg>
        <pc:spChg chg="add del mod">
          <ac:chgData name="Pasula, Sai Teja" userId="34e9b2f1-1535-415c-a85c-130f08e6d8ae" providerId="ADAL" clId="{29CDFD6F-5A51-4480-AE84-179D97885B1D}" dt="2021-07-07T20:58:57.147" v="2660" actId="14100"/>
          <ac:spMkLst>
            <pc:docMk/>
            <pc:sldMk cId="3882353086" sldId="321"/>
            <ac:spMk id="229" creationId="{00000000-0000-0000-0000-000000000000}"/>
          </ac:spMkLst>
        </pc:spChg>
        <pc:grpChg chg="del">
          <ac:chgData name="Pasula, Sai Teja" userId="34e9b2f1-1535-415c-a85c-130f08e6d8ae" providerId="ADAL" clId="{29CDFD6F-5A51-4480-AE84-179D97885B1D}" dt="2021-07-07T20:24:12.078" v="2068" actId="478"/>
          <ac:grpSpMkLst>
            <pc:docMk/>
            <pc:sldMk cId="3882353086" sldId="321"/>
            <ac:grpSpMk id="208" creationId="{00000000-0000-0000-0000-000000000000}"/>
          </ac:grpSpMkLst>
        </pc:grpChg>
        <pc:grpChg chg="del">
          <ac:chgData name="Pasula, Sai Teja" userId="34e9b2f1-1535-415c-a85c-130f08e6d8ae" providerId="ADAL" clId="{29CDFD6F-5A51-4480-AE84-179D97885B1D}" dt="2021-07-07T20:25:37.234" v="2076" actId="478"/>
          <ac:grpSpMkLst>
            <pc:docMk/>
            <pc:sldMk cId="3882353086" sldId="321"/>
            <ac:grpSpMk id="211" creationId="{00000000-0000-0000-0000-000000000000}"/>
          </ac:grpSpMkLst>
        </pc:grpChg>
        <pc:grpChg chg="del">
          <ac:chgData name="Pasula, Sai Teja" userId="34e9b2f1-1535-415c-a85c-130f08e6d8ae" providerId="ADAL" clId="{29CDFD6F-5A51-4480-AE84-179D97885B1D}" dt="2021-07-07T20:25:39.776" v="2077" actId="478"/>
          <ac:grpSpMkLst>
            <pc:docMk/>
            <pc:sldMk cId="3882353086" sldId="321"/>
            <ac:grpSpMk id="214" creationId="{00000000-0000-0000-0000-000000000000}"/>
          </ac:grpSpMkLst>
        </pc:grpChg>
        <pc:grpChg chg="del">
          <ac:chgData name="Pasula, Sai Teja" userId="34e9b2f1-1535-415c-a85c-130f08e6d8ae" providerId="ADAL" clId="{29CDFD6F-5A51-4480-AE84-179D97885B1D}" dt="2021-07-07T20:25:41.712" v="2078" actId="478"/>
          <ac:grpSpMkLst>
            <pc:docMk/>
            <pc:sldMk cId="3882353086" sldId="321"/>
            <ac:grpSpMk id="220" creationId="{00000000-0000-0000-0000-000000000000}"/>
          </ac:grpSpMkLst>
        </pc:grpChg>
        <pc:picChg chg="add mod">
          <ac:chgData name="Pasula, Sai Teja" userId="34e9b2f1-1535-415c-a85c-130f08e6d8ae" providerId="ADAL" clId="{29CDFD6F-5A51-4480-AE84-179D97885B1D}" dt="2021-07-07T20:39:03.456" v="2199" actId="1076"/>
          <ac:picMkLst>
            <pc:docMk/>
            <pc:sldMk cId="3882353086" sldId="321"/>
            <ac:picMk id="3" creationId="{0E50F0F9-1EA5-4422-8DD0-F035615ACCC1}"/>
          </ac:picMkLst>
        </pc:picChg>
        <pc:picChg chg="add del mod">
          <ac:chgData name="Pasula, Sai Teja" userId="34e9b2f1-1535-415c-a85c-130f08e6d8ae" providerId="ADAL" clId="{29CDFD6F-5A51-4480-AE84-179D97885B1D}" dt="2021-07-07T20:54:25.857" v="2588" actId="14826"/>
          <ac:picMkLst>
            <pc:docMk/>
            <pc:sldMk cId="3882353086" sldId="321"/>
            <ac:picMk id="5" creationId="{86B437E0-BC17-4E91-8602-E021B4BBB569}"/>
          </ac:picMkLst>
        </pc:picChg>
        <pc:picChg chg="add del mod">
          <ac:chgData name="Pasula, Sai Teja" userId="34e9b2f1-1535-415c-a85c-130f08e6d8ae" providerId="ADAL" clId="{29CDFD6F-5A51-4480-AE84-179D97885B1D}" dt="2021-07-07T20:38:35.912" v="2189" actId="478"/>
          <ac:picMkLst>
            <pc:docMk/>
            <pc:sldMk cId="3882353086" sldId="321"/>
            <ac:picMk id="35" creationId="{ECCDA122-34D0-4C4E-A06F-024084FEA9B4}"/>
          </ac:picMkLst>
        </pc:picChg>
        <pc:picChg chg="add mod">
          <ac:chgData name="Pasula, Sai Teja" userId="34e9b2f1-1535-415c-a85c-130f08e6d8ae" providerId="ADAL" clId="{29CDFD6F-5A51-4480-AE84-179D97885B1D}" dt="2021-07-07T20:53:20.758" v="2584" actId="14826"/>
          <ac:picMkLst>
            <pc:docMk/>
            <pc:sldMk cId="3882353086" sldId="321"/>
            <ac:picMk id="36" creationId="{FCA4A220-5757-4242-A172-FCC5B0C22E07}"/>
          </ac:picMkLst>
        </pc:picChg>
        <pc:picChg chg="add mod">
          <ac:chgData name="Pasula, Sai Teja" userId="34e9b2f1-1535-415c-a85c-130f08e6d8ae" providerId="ADAL" clId="{29CDFD6F-5A51-4480-AE84-179D97885B1D}" dt="2021-07-07T20:56:53.203" v="2645" actId="2085"/>
          <ac:picMkLst>
            <pc:docMk/>
            <pc:sldMk cId="3882353086" sldId="321"/>
            <ac:picMk id="37" creationId="{3DC4FB36-EFD9-4512-8AB0-FA31839341C1}"/>
          </ac:picMkLst>
        </pc:picChg>
      </pc:sldChg>
      <pc:sldChg chg="modSp new del mod">
        <pc:chgData name="Pasula, Sai Teja" userId="34e9b2f1-1535-415c-a85c-130f08e6d8ae" providerId="ADAL" clId="{29CDFD6F-5A51-4480-AE84-179D97885B1D}" dt="2021-07-07T22:38:21.426" v="3313" actId="47"/>
        <pc:sldMkLst>
          <pc:docMk/>
          <pc:sldMk cId="81905976" sldId="322"/>
        </pc:sldMkLst>
        <pc:spChg chg="mod">
          <ac:chgData name="Pasula, Sai Teja" userId="34e9b2f1-1535-415c-a85c-130f08e6d8ae" providerId="ADAL" clId="{29CDFD6F-5A51-4480-AE84-179D97885B1D}" dt="2021-07-07T22:38:04.651" v="3278" actId="20577"/>
          <ac:spMkLst>
            <pc:docMk/>
            <pc:sldMk cId="81905976" sldId="322"/>
            <ac:spMk id="3" creationId="{636FC3BB-E847-448B-8A26-E798FAC6E319}"/>
          </ac:spMkLst>
        </pc:spChg>
      </pc:sldChg>
      <pc:sldChg chg="addSp delSp modSp add del mod">
        <pc:chgData name="Pasula, Sai Teja" userId="34e9b2f1-1535-415c-a85c-130f08e6d8ae" providerId="ADAL" clId="{29CDFD6F-5A51-4480-AE84-179D97885B1D}" dt="2021-07-08T02:41:22.837" v="4169" actId="47"/>
        <pc:sldMkLst>
          <pc:docMk/>
          <pc:sldMk cId="4130012707" sldId="322"/>
        </pc:sldMkLst>
        <pc:spChg chg="add del mod">
          <ac:chgData name="Pasula, Sai Teja" userId="34e9b2f1-1535-415c-a85c-130f08e6d8ae" providerId="ADAL" clId="{29CDFD6F-5A51-4480-AE84-179D97885B1D}" dt="2021-07-08T02:41:20.375" v="4168" actId="478"/>
          <ac:spMkLst>
            <pc:docMk/>
            <pc:sldMk cId="4130012707" sldId="322"/>
            <ac:spMk id="2" creationId="{AB5BCD0F-434D-4027-8D0A-13DBA3C03CC6}"/>
          </ac:spMkLst>
        </pc:spChg>
        <pc:grpChg chg="del">
          <ac:chgData name="Pasula, Sai Teja" userId="34e9b2f1-1535-415c-a85c-130f08e6d8ae" providerId="ADAL" clId="{29CDFD6F-5A51-4480-AE84-179D97885B1D}" dt="2021-07-08T02:38:46.244" v="4116" actId="478"/>
          <ac:grpSpMkLst>
            <pc:docMk/>
            <pc:sldMk cId="4130012707" sldId="322"/>
            <ac:grpSpMk id="33" creationId="{41BD7BE1-A8EF-4C06-BD5F-9A069D3BC50F}"/>
          </ac:grpSpMkLst>
        </pc:grpChg>
        <pc:picChg chg="del mod">
          <ac:chgData name="Pasula, Sai Teja" userId="34e9b2f1-1535-415c-a85c-130f08e6d8ae" providerId="ADAL" clId="{29CDFD6F-5A51-4480-AE84-179D97885B1D}" dt="2021-07-08T02:41:17.044" v="4166" actId="478"/>
          <ac:picMkLst>
            <pc:docMk/>
            <pc:sldMk cId="4130012707" sldId="322"/>
            <ac:picMk id="3" creationId="{F48262BB-E928-461F-A847-938571B614FF}"/>
          </ac:picMkLst>
        </pc:picChg>
        <pc:picChg chg="add del mod">
          <ac:chgData name="Pasula, Sai Teja" userId="34e9b2f1-1535-415c-a85c-130f08e6d8ae" providerId="ADAL" clId="{29CDFD6F-5A51-4480-AE84-179D97885B1D}" dt="2021-07-08T02:41:18.620" v="4167" actId="478"/>
          <ac:picMkLst>
            <pc:docMk/>
            <pc:sldMk cId="4130012707" sldId="322"/>
            <ac:picMk id="7" creationId="{B9ED07D1-EFC6-4736-8B0A-2D52D1DC6A06}"/>
          </ac:picMkLst>
        </pc:picChg>
      </pc:sldChg>
      <pc:sldMasterChg chg="addSldLayout delSldLayout modSldLayout">
        <pc:chgData name="Pasula, Sai Teja" userId="34e9b2f1-1535-415c-a85c-130f08e6d8ae" providerId="ADAL" clId="{29CDFD6F-5A51-4480-AE84-179D97885B1D}" dt="2021-07-07T23:22:39.264" v="4028" actId="47"/>
        <pc:sldMasterMkLst>
          <pc:docMk/>
          <pc:sldMasterMk cId="0" sldId="2147483676"/>
        </pc:sldMasterMkLst>
        <pc:sldLayoutChg chg="del">
          <pc:chgData name="Pasula, Sai Teja" userId="34e9b2f1-1535-415c-a85c-130f08e6d8ae" providerId="ADAL" clId="{29CDFD6F-5A51-4480-AE84-179D97885B1D}" dt="2021-07-07T23:22:24.403" v="4022" actId="2696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Pasula, Sai Teja" userId="34e9b2f1-1535-415c-a85c-130f08e6d8ae" providerId="ADAL" clId="{29CDFD6F-5A51-4480-AE84-179D97885B1D}" dt="2021-07-07T17:24:04.189" v="473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Pasula, Sai Teja" userId="34e9b2f1-1535-415c-a85c-130f08e6d8ae" providerId="ADAL" clId="{29CDFD6F-5A51-4480-AE84-179D97885B1D}" dt="2021-07-07T17:48:04.514" v="782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Pasula, Sai Teja" userId="34e9b2f1-1535-415c-a85c-130f08e6d8ae" providerId="ADAL" clId="{29CDFD6F-5A51-4480-AE84-179D97885B1D}" dt="2021-07-07T21:10:34.528" v="2803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Pasula, Sai Teja" userId="34e9b2f1-1535-415c-a85c-130f08e6d8ae" providerId="ADAL" clId="{29CDFD6F-5A51-4480-AE84-179D97885B1D}" dt="2021-07-07T17:47:32.719" v="768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Pasula, Sai Teja" userId="34e9b2f1-1535-415c-a85c-130f08e6d8ae" providerId="ADAL" clId="{29CDFD6F-5A51-4480-AE84-179D97885B1D}" dt="2021-07-07T23:22:33.642" v="4027" actId="47"/>
          <pc:sldLayoutMkLst>
            <pc:docMk/>
            <pc:sldMasterMk cId="0" sldId="2147483676"/>
            <pc:sldLayoutMk cId="0" sldId="2147483657"/>
          </pc:sldLayoutMkLst>
        </pc:sldLayoutChg>
        <pc:sldLayoutChg chg="add del">
          <pc:chgData name="Pasula, Sai Teja" userId="34e9b2f1-1535-415c-a85c-130f08e6d8ae" providerId="ADAL" clId="{29CDFD6F-5A51-4480-AE84-179D97885B1D}" dt="2021-07-07T21:10:41.274" v="2804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Pasula, Sai Teja" userId="34e9b2f1-1535-415c-a85c-130f08e6d8ae" providerId="ADAL" clId="{29CDFD6F-5A51-4480-AE84-179D97885B1D}" dt="2021-07-07T17:24:16.194" v="474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Pasula, Sai Teja" userId="34e9b2f1-1535-415c-a85c-130f08e6d8ae" providerId="ADAL" clId="{29CDFD6F-5A51-4480-AE84-179D97885B1D}" dt="2021-07-07T23:22:33.642" v="4027" actId="47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Pasula, Sai Teja" userId="34e9b2f1-1535-415c-a85c-130f08e6d8ae" providerId="ADAL" clId="{29CDFD6F-5A51-4480-AE84-179D97885B1D}" dt="2021-07-07T23:22:39.264" v="4028" actId="47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Pasula, Sai Teja" userId="34e9b2f1-1535-415c-a85c-130f08e6d8ae" providerId="ADAL" clId="{29CDFD6F-5A51-4480-AE84-179D97885B1D}" dt="2021-07-07T23:22:29.034" v="4025" actId="47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Pasula, Sai Teja" userId="34e9b2f1-1535-415c-a85c-130f08e6d8ae" providerId="ADAL" clId="{29CDFD6F-5A51-4480-AE84-179D97885B1D}" dt="2021-07-07T23:22:27.966" v="4024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Pasula, Sai Teja" userId="34e9b2f1-1535-415c-a85c-130f08e6d8ae" providerId="ADAL" clId="{29CDFD6F-5A51-4480-AE84-179D97885B1D}" dt="2021-07-07T23:22:39.264" v="4028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Pasula, Sai Teja" userId="34e9b2f1-1535-415c-a85c-130f08e6d8ae" providerId="ADAL" clId="{29CDFD6F-5A51-4480-AE84-179D97885B1D}" dt="2021-07-07T23:22:33.642" v="4027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Pasula, Sai Teja" userId="34e9b2f1-1535-415c-a85c-130f08e6d8ae" providerId="ADAL" clId="{29CDFD6F-5A51-4480-AE84-179D97885B1D}" dt="2021-07-07T23:22:29.604" v="4026" actId="47"/>
          <pc:sldLayoutMkLst>
            <pc:docMk/>
            <pc:sldMasterMk cId="0" sldId="2147483676"/>
            <pc:sldLayoutMk cId="0" sldId="2147483669"/>
          </pc:sldLayoutMkLst>
        </pc:sldLayoutChg>
        <pc:sldLayoutChg chg="delSp mod">
          <pc:chgData name="Pasula, Sai Teja" userId="34e9b2f1-1535-415c-a85c-130f08e6d8ae" providerId="ADAL" clId="{29CDFD6F-5A51-4480-AE84-179D97885B1D}" dt="2021-07-07T18:43:40.862" v="1232" actId="478"/>
          <pc:sldLayoutMkLst>
            <pc:docMk/>
            <pc:sldMasterMk cId="0" sldId="2147483676"/>
            <pc:sldLayoutMk cId="0" sldId="2147483670"/>
          </pc:sldLayoutMkLst>
          <pc:spChg chg="del">
            <ac:chgData name="Pasula, Sai Teja" userId="34e9b2f1-1535-415c-a85c-130f08e6d8ae" providerId="ADAL" clId="{29CDFD6F-5A51-4480-AE84-179D97885B1D}" dt="2021-07-07T18:43:40.862" v="1232" actId="478"/>
            <ac:spMkLst>
              <pc:docMk/>
              <pc:sldMasterMk cId="0" sldId="2147483676"/>
              <pc:sldLayoutMk cId="0" sldId="2147483670"/>
              <ac:spMk id="225" creationId="{00000000-0000-0000-0000-000000000000}"/>
            </ac:spMkLst>
          </pc:spChg>
        </pc:sldLayoutChg>
      </pc:sldMasterChg>
      <pc:sldMasterChg chg="del delSldLayout">
        <pc:chgData name="Pasula, Sai Teja" userId="34e9b2f1-1535-415c-a85c-130f08e6d8ae" providerId="ADAL" clId="{29CDFD6F-5A51-4480-AE84-179D97885B1D}" dt="2021-07-07T23:22:24.403" v="4022" actId="2696"/>
        <pc:sldMasterMkLst>
          <pc:docMk/>
          <pc:sldMasterMk cId="0" sldId="2147483677"/>
        </pc:sldMasterMkLst>
        <pc:sldLayoutChg chg="del">
          <pc:chgData name="Pasula, Sai Teja" userId="34e9b2f1-1535-415c-a85c-130f08e6d8ae" providerId="ADAL" clId="{29CDFD6F-5A51-4480-AE84-179D97885B1D}" dt="2021-07-07T23:22:24.403" v="4022" actId="2696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  <pc:docChgLst>
    <pc:chgData name="Mashetty, Gopi Krishna" userId="a6e41b9f-e3ae-4ca7-8e54-48c334bcceca" providerId="ADAL" clId="{2E6495F3-BF8A-4854-B582-FDDB6A01ECBF}"/>
    <pc:docChg chg="undo redo custSel modSld">
      <pc:chgData name="Mashetty, Gopi Krishna" userId="a6e41b9f-e3ae-4ca7-8e54-48c334bcceca" providerId="ADAL" clId="{2E6495F3-BF8A-4854-B582-FDDB6A01ECBF}" dt="2021-07-07T20:37:06.140" v="1727" actId="478"/>
      <pc:docMkLst>
        <pc:docMk/>
      </pc:docMkLst>
      <pc:sldChg chg="modSp mod">
        <pc:chgData name="Mashetty, Gopi Krishna" userId="a6e41b9f-e3ae-4ca7-8e54-48c334bcceca" providerId="ADAL" clId="{2E6495F3-BF8A-4854-B582-FDDB6A01ECBF}" dt="2021-07-07T20:33:57.675" v="1682" actId="20577"/>
        <pc:sldMkLst>
          <pc:docMk/>
          <pc:sldMk cId="0" sldId="261"/>
        </pc:sldMkLst>
        <pc:spChg chg="mod">
          <ac:chgData name="Mashetty, Gopi Krishna" userId="a6e41b9f-e3ae-4ca7-8e54-48c334bcceca" providerId="ADAL" clId="{2E6495F3-BF8A-4854-B582-FDDB6A01ECBF}" dt="2021-07-07T20:33:57.675" v="1682" actId="20577"/>
          <ac:spMkLst>
            <pc:docMk/>
            <pc:sldMk cId="0" sldId="261"/>
            <ac:spMk id="3" creationId="{0574C831-0611-4E2F-A1EB-1E77AB999E5C}"/>
          </ac:spMkLst>
        </pc:spChg>
      </pc:sldChg>
      <pc:sldChg chg="addSp delSp modSp mod">
        <pc:chgData name="Mashetty, Gopi Krishna" userId="a6e41b9f-e3ae-4ca7-8e54-48c334bcceca" providerId="ADAL" clId="{2E6495F3-BF8A-4854-B582-FDDB6A01ECBF}" dt="2021-07-07T20:36:03.388" v="1726" actId="255"/>
        <pc:sldMkLst>
          <pc:docMk/>
          <pc:sldMk cId="0" sldId="262"/>
        </pc:sldMkLst>
        <pc:spChg chg="mod">
          <ac:chgData name="Mashetty, Gopi Krishna" userId="a6e41b9f-e3ae-4ca7-8e54-48c334bcceca" providerId="ADAL" clId="{2E6495F3-BF8A-4854-B582-FDDB6A01ECBF}" dt="2021-07-07T20:33:08.689" v="1646" actId="1035"/>
          <ac:spMkLst>
            <pc:docMk/>
            <pc:sldMk cId="0" sldId="262"/>
            <ac:spMk id="3" creationId="{2732530D-0FA3-4C11-AD00-CEA0DDEB8729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4" creationId="{DD95D7B4-43B8-45D2-86CA-E4E4C36EDF19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5" creationId="{E4F9D6D9-7E3C-4371-B7CE-CAD60A00E72A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6" creationId="{D6E16A8A-4A22-40E3-B1BB-683AD70E5E57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7" creationId="{70DE0045-66D2-4478-A517-16C6A53F03DF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8" creationId="{AA312EF3-874B-49A9-8127-AF597806B413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9" creationId="{22AC58D6-5D18-44EE-B6F3-3279312C5851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0" creationId="{2086699A-94C2-47AC-8395-FC38E0F3C545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1" creationId="{CCF431ED-E489-4080-8348-076E7C3A5435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2" creationId="{8F0BF092-139D-444D-865D-11F3A51D8386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3" creationId="{01E4A70C-382D-4534-9C51-AC0FA8EDBBA8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4" creationId="{D0FBDFD0-B68E-4D2F-814D-E8F3235340BF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5" creationId="{A9EEF3A1-03F7-4DD6-A897-CF5638AC3BA5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6" creationId="{EE5D0B91-6223-4033-98A2-9FF358AA7A5E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7" creationId="{0EE325F3-26EB-45F5-860F-FF57161F27F6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8" creationId="{2C9947EC-2609-4E6A-94DD-217110E6E37A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19" creationId="{A9E141B3-D3E9-4A44-AEC1-B8BEB74C2221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20" creationId="{E82F3A1F-1E42-4FB8-A771-547077B71891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21" creationId="{A4F38A8D-E68B-4D06-8DCF-02BB78EF226F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22" creationId="{C7945DB9-8FCA-4472-9F0D-0091D0649B61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23" creationId="{418E2149-3FCC-4309-B365-1C14640928F5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24" creationId="{0375B276-65D1-4701-BEA4-AC1DF4DDC0FC}"/>
          </ac:spMkLst>
        </pc:spChg>
        <pc:spChg chg="mod">
          <ac:chgData name="Mashetty, Gopi Krishna" userId="a6e41b9f-e3ae-4ca7-8e54-48c334bcceca" providerId="ADAL" clId="{2E6495F3-BF8A-4854-B582-FDDB6A01ECBF}" dt="2021-07-07T20:11:07.979" v="632"/>
          <ac:spMkLst>
            <pc:docMk/>
            <pc:sldMk cId="0" sldId="262"/>
            <ac:spMk id="26" creationId="{B2122361-6410-4EE3-AAFF-C19EB8AA2BA6}"/>
          </ac:spMkLst>
        </pc:spChg>
        <pc:spChg chg="mod">
          <ac:chgData name="Mashetty, Gopi Krishna" userId="a6e41b9f-e3ae-4ca7-8e54-48c334bcceca" providerId="ADAL" clId="{2E6495F3-BF8A-4854-B582-FDDB6A01ECBF}" dt="2021-07-07T20:11:07.979" v="632"/>
          <ac:spMkLst>
            <pc:docMk/>
            <pc:sldMk cId="0" sldId="262"/>
            <ac:spMk id="27" creationId="{51E476EA-0413-4707-A26A-75232B28A5BF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28" creationId="{BD9BCC75-1395-4150-9EBD-E6186775B0C6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29" creationId="{903A785A-5186-497E-BA0D-78FC9DA1123A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30" creationId="{292B8067-C1D6-4055-A114-4FF64ADCB402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31" creationId="{C30E2489-71B4-434A-B43F-6D6342B0355B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32" creationId="{742425CD-0DB4-41B3-8D48-C2962C37F385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33" creationId="{5A06C406-83B1-42D6-AF5A-44EA46A3F4C6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34" creationId="{7C5FD0CC-51BC-41E7-BDF3-14BA1BF0B1DC}"/>
          </ac:spMkLst>
        </pc:spChg>
        <pc:spChg chg="add del mod">
          <ac:chgData name="Mashetty, Gopi Krishna" userId="a6e41b9f-e3ae-4ca7-8e54-48c334bcceca" providerId="ADAL" clId="{2E6495F3-BF8A-4854-B582-FDDB6A01ECBF}" dt="2021-07-07T20:11:13.675" v="635"/>
          <ac:spMkLst>
            <pc:docMk/>
            <pc:sldMk cId="0" sldId="262"/>
            <ac:spMk id="35" creationId="{72CEF2F7-6F0E-46BC-B314-A2686C395F02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36" creationId="{5F2860A8-FF59-448B-A0F5-759510B4DBC7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37" creationId="{49B5939E-8188-4D99-A4B3-7FBF183E85F5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38" creationId="{534A80EE-F007-404D-9809-F0E8C41C4A80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39" creationId="{C44E362F-FE81-4710-BDF1-B2FD1EDDAD82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40" creationId="{66948E9F-D387-4B7C-AD77-2E25F64309BE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41" creationId="{73C387C6-7558-4C95-AD66-D226960D5241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42" creationId="{857161F8-7264-41C0-84F4-6F45E740D10B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43" creationId="{EABEB8AC-A3EE-46B6-8C3F-C4ABC2885830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44" creationId="{D6806DED-8AA1-4B78-8BAA-8754263AF9D3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45" creationId="{25723FD3-2D85-4AD6-AAB0-08A508A2F825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46" creationId="{CE4FF29A-1081-45C2-9D8D-A32A3208EEAE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47" creationId="{D41686B7-53A2-4C50-99F0-933F1014AC92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48" creationId="{125D42AA-63A0-4C46-80E9-72BB368C2B45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49" creationId="{A33DC9D0-D14C-4566-BF48-3B4A8DFAA36F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50" creationId="{AAB612AD-3CAA-40CF-A1D1-134814750227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51" creationId="{09E9A562-6258-4CAA-ACD9-90C482486287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52" creationId="{5FE437C6-0D33-4D5B-9788-240918C139DF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53" creationId="{8FE5C68C-B812-404A-9367-4D89371827A9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54" creationId="{3AB4DB25-E048-41DC-9BDA-F32CFA3B33F2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55" creationId="{9B0AA8BB-6D5B-4E3E-BF92-3DC668374349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56" creationId="{9DF9F4C5-8E32-47EC-9827-2D43692CC308}"/>
          </ac:spMkLst>
        </pc:spChg>
        <pc:spChg chg="mod">
          <ac:chgData name="Mashetty, Gopi Krishna" userId="a6e41b9f-e3ae-4ca7-8e54-48c334bcceca" providerId="ADAL" clId="{2E6495F3-BF8A-4854-B582-FDDB6A01ECBF}" dt="2021-07-07T20:11:13.686" v="636"/>
          <ac:spMkLst>
            <pc:docMk/>
            <pc:sldMk cId="0" sldId="262"/>
            <ac:spMk id="58" creationId="{D1E7CCD7-612B-4C43-8B9C-1F047D2646E8}"/>
          </ac:spMkLst>
        </pc:spChg>
        <pc:spChg chg="mod">
          <ac:chgData name="Mashetty, Gopi Krishna" userId="a6e41b9f-e3ae-4ca7-8e54-48c334bcceca" providerId="ADAL" clId="{2E6495F3-BF8A-4854-B582-FDDB6A01ECBF}" dt="2021-07-07T20:11:13.686" v="636"/>
          <ac:spMkLst>
            <pc:docMk/>
            <pc:sldMk cId="0" sldId="262"/>
            <ac:spMk id="59" creationId="{30BE4892-5F54-4775-B201-D10D9B60CB7E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60" creationId="{BCC095D5-4ED1-49AC-B19A-CD2E2106BC8C}"/>
          </ac:spMkLst>
        </pc:spChg>
        <pc:spChg chg="add del mod">
          <ac:chgData name="Mashetty, Gopi Krishna" userId="a6e41b9f-e3ae-4ca7-8e54-48c334bcceca" providerId="ADAL" clId="{2E6495F3-BF8A-4854-B582-FDDB6A01ECBF}" dt="2021-07-07T20:12:27.714" v="745" actId="478"/>
          <ac:spMkLst>
            <pc:docMk/>
            <pc:sldMk cId="0" sldId="262"/>
            <ac:spMk id="61" creationId="{326C5DB6-089A-45B2-ABBA-1A614082B333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62" creationId="{4818A4A4-96FB-4022-B86E-5DD66199B215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63" creationId="{F5C7507F-BC87-4FC7-817E-D0962A56847D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64" creationId="{FE76D86C-6BDE-4987-A2D0-EC628BE040F8}"/>
          </ac:spMkLst>
        </pc:spChg>
        <pc:spChg chg="add del mod">
          <ac:chgData name="Mashetty, Gopi Krishna" userId="a6e41b9f-e3ae-4ca7-8e54-48c334bcceca" providerId="ADAL" clId="{2E6495F3-BF8A-4854-B582-FDDB6A01ECBF}" dt="2021-07-07T20:11:21.134" v="637" actId="478"/>
          <ac:spMkLst>
            <pc:docMk/>
            <pc:sldMk cId="0" sldId="262"/>
            <ac:spMk id="65" creationId="{52417D54-3F49-4E71-AC89-EB2091E281B1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66" creationId="{0FD45CE8-AF23-45F8-8F7E-39ED8F6AD3F4}"/>
          </ac:spMkLst>
        </pc:spChg>
        <pc:spChg chg="add del mod">
          <ac:chgData name="Mashetty, Gopi Krishna" userId="a6e41b9f-e3ae-4ca7-8e54-48c334bcceca" providerId="ADAL" clId="{2E6495F3-BF8A-4854-B582-FDDB6A01ECBF}" dt="2021-07-07T20:14:45.868" v="814" actId="478"/>
          <ac:spMkLst>
            <pc:docMk/>
            <pc:sldMk cId="0" sldId="262"/>
            <ac:spMk id="67" creationId="{3B2A9453-99C2-41F1-88D3-4A6DE0A6BF97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68" creationId="{49D5B5C8-56B3-4742-8B32-1735A209880C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69" creationId="{C0814021-3562-44C4-A735-8368A48CE13C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0" creationId="{4D290C33-C581-49C0-8BFC-252A5F6CCC65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1" creationId="{8676E239-719B-437D-A7DB-B49C16E810FF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2" creationId="{2BB08958-E4E4-4E8B-AE70-BA88DE8BBCCB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3" creationId="{5FCB37CD-94A6-42C1-9127-7D579B7CE6B4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4" creationId="{8337F5EC-B434-49DC-8F59-6A7739AD3CEF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5" creationId="{825D0938-D183-44FD-A5F4-CF9B6CCA62DE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6" creationId="{694CD342-1F31-4944-A74D-383040A7DF89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7" creationId="{087A3BAF-4E18-4E80-9BB1-1700F4B0642D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8" creationId="{3B689BA2-6325-4DA8-AEFE-FFDB8106A40B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79" creationId="{F6F9048C-6AC4-4FA7-BDBC-5C277E7DFBC5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80" creationId="{05C4D8C6-C24C-4609-9186-8A43DEC42D7B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81" creationId="{48BAECCB-F02B-4AC5-93CF-D83D1A355FB3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82" creationId="{007137AA-C5B4-4861-8D37-FCF694E54689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83" creationId="{9C3ACA8C-BA16-4176-93E2-54F568BC05B1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84" creationId="{78496B6C-1539-4809-806D-493A20C20709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85" creationId="{5B4B918C-00CE-438C-9B3C-B5C15BFB85EB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86" creationId="{6217B8ED-7B03-4C4F-997C-9CF615B629FB}"/>
          </ac:spMkLst>
        </pc:spChg>
        <pc:spChg chg="add del mod">
          <ac:chgData name="Mashetty, Gopi Krishna" userId="a6e41b9f-e3ae-4ca7-8e54-48c334bcceca" providerId="ADAL" clId="{2E6495F3-BF8A-4854-B582-FDDB6A01ECBF}" dt="2021-07-07T20:15:11.546" v="830"/>
          <ac:spMkLst>
            <pc:docMk/>
            <pc:sldMk cId="0" sldId="262"/>
            <ac:spMk id="87" creationId="{5E5AAE8E-866D-4E36-AA20-DF610A928B12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88" creationId="{6AC274A6-7DFE-4EE3-8F28-90BCFEF3DD57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89" creationId="{DD187B62-3EBA-4065-BAFD-8C0C3D67B44A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0" creationId="{54BF9871-011C-45FB-91A7-97F25ADF19FC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1" creationId="{033E03AA-E2A1-44E7-A995-481A34C2C19F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2" creationId="{C48C7D45-51B0-4339-B3E6-535A70DC11D6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3" creationId="{58992942-73EB-45DC-9AC7-90540A215A18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4" creationId="{6FE72A22-22D4-4B5E-9244-571941949C17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5" creationId="{9C6C0A98-39A4-43F1-B5AA-E57B7C086308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6" creationId="{8B04F576-C7E7-4E69-BF0D-6CFD9F26E0B4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7" creationId="{F040188B-CBE0-4A41-AFBA-D365F57177F7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8" creationId="{C04688A2-3C9C-44A6-96A8-F3AB6F5E3021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99" creationId="{0DE0E766-6334-42D6-9B6A-AC8FD89DE437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100" creationId="{498463A6-8EC0-4650-B288-64A301CFBF23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101" creationId="{52841732-5EC6-4CA7-9E2E-A718618A5656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102" creationId="{8A3744C5-E586-4296-A0DC-F60ECEC2736F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103" creationId="{6C60D3C3-07AB-419D-8017-E319B82E093E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104" creationId="{5B2895C4-C894-4BD6-9DA9-4CA2554A7C17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105" creationId="{E6015C7B-B0BB-46B8-B537-DEAF3741678F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106" creationId="{FBFBD29C-3FD1-4151-816A-6EBEFAC8EF1B}"/>
          </ac:spMkLst>
        </pc:spChg>
        <pc:spChg chg="add del mod">
          <ac:chgData name="Mashetty, Gopi Krishna" userId="a6e41b9f-e3ae-4ca7-8e54-48c334bcceca" providerId="ADAL" clId="{2E6495F3-BF8A-4854-B582-FDDB6A01ECBF}" dt="2021-07-07T20:15:14.731" v="834"/>
          <ac:spMkLst>
            <pc:docMk/>
            <pc:sldMk cId="0" sldId="262"/>
            <ac:spMk id="107" creationId="{04146FA2-FACA-43F0-8B7D-6CFEEA07B4A5}"/>
          </ac:spMkLst>
        </pc:spChg>
        <pc:spChg chg="add mod">
          <ac:chgData name="Mashetty, Gopi Krishna" userId="a6e41b9f-e3ae-4ca7-8e54-48c334bcceca" providerId="ADAL" clId="{2E6495F3-BF8A-4854-B582-FDDB6A01ECBF}" dt="2021-07-07T20:35:43.602" v="1706" actId="1076"/>
          <ac:spMkLst>
            <pc:docMk/>
            <pc:sldMk cId="0" sldId="262"/>
            <ac:spMk id="108" creationId="{C991A959-9D26-40E7-8452-113BC8D1BE90}"/>
          </ac:spMkLst>
        </pc:spChg>
        <pc:spChg chg="add del mod">
          <ac:chgData name="Mashetty, Gopi Krishna" userId="a6e41b9f-e3ae-4ca7-8e54-48c334bcceca" providerId="ADAL" clId="{2E6495F3-BF8A-4854-B582-FDDB6A01ECBF}" dt="2021-07-07T20:19:12.347" v="1048" actId="478"/>
          <ac:spMkLst>
            <pc:docMk/>
            <pc:sldMk cId="0" sldId="262"/>
            <ac:spMk id="109" creationId="{C1128EE0-8786-44BD-B880-DDAA2946A062}"/>
          </ac:spMkLst>
        </pc:spChg>
        <pc:spChg chg="add mod">
          <ac:chgData name="Mashetty, Gopi Krishna" userId="a6e41b9f-e3ae-4ca7-8e54-48c334bcceca" providerId="ADAL" clId="{2E6495F3-BF8A-4854-B582-FDDB6A01ECBF}" dt="2021-07-07T20:31:29.782" v="1529" actId="1037"/>
          <ac:spMkLst>
            <pc:docMk/>
            <pc:sldMk cId="0" sldId="262"/>
            <ac:spMk id="110" creationId="{2545B51F-F3A7-45C0-B670-B00F9A25A23C}"/>
          </ac:spMkLst>
        </pc:spChg>
        <pc:spChg chg="add del mod">
          <ac:chgData name="Mashetty, Gopi Krishna" userId="a6e41b9f-e3ae-4ca7-8e54-48c334bcceca" providerId="ADAL" clId="{2E6495F3-BF8A-4854-B582-FDDB6A01ECBF}" dt="2021-07-07T20:15:40.630" v="906" actId="478"/>
          <ac:spMkLst>
            <pc:docMk/>
            <pc:sldMk cId="0" sldId="262"/>
            <ac:spMk id="111" creationId="{3EFF8EA3-4E5B-4D82-B60F-0A79B99E3708}"/>
          </ac:spMkLst>
        </pc:spChg>
        <pc:spChg chg="add del mod">
          <ac:chgData name="Mashetty, Gopi Krishna" userId="a6e41b9f-e3ae-4ca7-8e54-48c334bcceca" providerId="ADAL" clId="{2E6495F3-BF8A-4854-B582-FDDB6A01ECBF}" dt="2021-07-07T20:15:44.121" v="907" actId="478"/>
          <ac:spMkLst>
            <pc:docMk/>
            <pc:sldMk cId="0" sldId="262"/>
            <ac:spMk id="112" creationId="{FD5BD216-5853-41BD-8C03-8ABEE11033C5}"/>
          </ac:spMkLst>
        </pc:spChg>
        <pc:spChg chg="add mod">
          <ac:chgData name="Mashetty, Gopi Krishna" userId="a6e41b9f-e3ae-4ca7-8e54-48c334bcceca" providerId="ADAL" clId="{2E6495F3-BF8A-4854-B582-FDDB6A01ECBF}" dt="2021-07-07T20:35:54.557" v="1725" actId="255"/>
          <ac:spMkLst>
            <pc:docMk/>
            <pc:sldMk cId="0" sldId="262"/>
            <ac:spMk id="113" creationId="{2C60D610-13F6-465E-A2D8-154A7D6DB500}"/>
          </ac:spMkLst>
        </pc:spChg>
        <pc:spChg chg="add del mod">
          <ac:chgData name="Mashetty, Gopi Krishna" userId="a6e41b9f-e3ae-4ca7-8e54-48c334bcceca" providerId="ADAL" clId="{2E6495F3-BF8A-4854-B582-FDDB6A01ECBF}" dt="2021-07-07T20:19:12.347" v="1048" actId="478"/>
          <ac:spMkLst>
            <pc:docMk/>
            <pc:sldMk cId="0" sldId="262"/>
            <ac:spMk id="114" creationId="{AF441B43-ED98-4B11-B958-6016AFB8FD06}"/>
          </ac:spMkLst>
        </pc:spChg>
        <pc:spChg chg="add mod">
          <ac:chgData name="Mashetty, Gopi Krishna" userId="a6e41b9f-e3ae-4ca7-8e54-48c334bcceca" providerId="ADAL" clId="{2E6495F3-BF8A-4854-B582-FDDB6A01ECBF}" dt="2021-07-07T20:31:29.782" v="1529" actId="1037"/>
          <ac:spMkLst>
            <pc:docMk/>
            <pc:sldMk cId="0" sldId="262"/>
            <ac:spMk id="115" creationId="{8AFD1708-AA58-483C-B902-C9FEC45E92C7}"/>
          </ac:spMkLst>
        </pc:spChg>
        <pc:spChg chg="add del mod">
          <ac:chgData name="Mashetty, Gopi Krishna" userId="a6e41b9f-e3ae-4ca7-8e54-48c334bcceca" providerId="ADAL" clId="{2E6495F3-BF8A-4854-B582-FDDB6A01ECBF}" dt="2021-07-07T20:19:16.584" v="1049" actId="478"/>
          <ac:spMkLst>
            <pc:docMk/>
            <pc:sldMk cId="0" sldId="262"/>
            <ac:spMk id="116" creationId="{5C871607-CEED-4CF1-AC20-CAB45113907E}"/>
          </ac:spMkLst>
        </pc:spChg>
        <pc:spChg chg="add mod">
          <ac:chgData name="Mashetty, Gopi Krishna" userId="a6e41b9f-e3ae-4ca7-8e54-48c334bcceca" providerId="ADAL" clId="{2E6495F3-BF8A-4854-B582-FDDB6A01ECBF}" dt="2021-07-07T20:31:29.782" v="1529" actId="1037"/>
          <ac:spMkLst>
            <pc:docMk/>
            <pc:sldMk cId="0" sldId="262"/>
            <ac:spMk id="117" creationId="{8BA141E0-1192-4E0B-927B-C487CA219357}"/>
          </ac:spMkLst>
        </pc:spChg>
        <pc:spChg chg="add del mod">
          <ac:chgData name="Mashetty, Gopi Krishna" userId="a6e41b9f-e3ae-4ca7-8e54-48c334bcceca" providerId="ADAL" clId="{2E6495F3-BF8A-4854-B582-FDDB6A01ECBF}" dt="2021-07-07T20:16:20.771" v="931" actId="478"/>
          <ac:spMkLst>
            <pc:docMk/>
            <pc:sldMk cId="0" sldId="262"/>
            <ac:spMk id="118" creationId="{0250F6E0-7519-4218-AFAD-5BB88EDCA25D}"/>
          </ac:spMkLst>
        </pc:spChg>
        <pc:spChg chg="add del mod">
          <ac:chgData name="Mashetty, Gopi Krishna" userId="a6e41b9f-e3ae-4ca7-8e54-48c334bcceca" providerId="ADAL" clId="{2E6495F3-BF8A-4854-B582-FDDB6A01ECBF}" dt="2021-07-07T20:16:23.920" v="932" actId="478"/>
          <ac:spMkLst>
            <pc:docMk/>
            <pc:sldMk cId="0" sldId="262"/>
            <ac:spMk id="119" creationId="{810CEA91-AA1C-4012-9641-D58D927A2B9E}"/>
          </ac:spMkLst>
        </pc:spChg>
        <pc:spChg chg="add mod">
          <ac:chgData name="Mashetty, Gopi Krishna" userId="a6e41b9f-e3ae-4ca7-8e54-48c334bcceca" providerId="ADAL" clId="{2E6495F3-BF8A-4854-B582-FDDB6A01ECBF}" dt="2021-07-07T20:36:03.388" v="1726" actId="255"/>
          <ac:spMkLst>
            <pc:docMk/>
            <pc:sldMk cId="0" sldId="262"/>
            <ac:spMk id="120" creationId="{B4F158FA-EA61-43C2-A041-0BF4C21678C5}"/>
          </ac:spMkLst>
        </pc:spChg>
        <pc:spChg chg="add del mod">
          <ac:chgData name="Mashetty, Gopi Krishna" userId="a6e41b9f-e3ae-4ca7-8e54-48c334bcceca" providerId="ADAL" clId="{2E6495F3-BF8A-4854-B582-FDDB6A01ECBF}" dt="2021-07-07T20:19:16.584" v="1049" actId="478"/>
          <ac:spMkLst>
            <pc:docMk/>
            <pc:sldMk cId="0" sldId="262"/>
            <ac:spMk id="121" creationId="{BF242CF6-23F4-4454-BC08-7159DE8B6E6B}"/>
          </ac:spMkLst>
        </pc:spChg>
        <pc:spChg chg="add del mod">
          <ac:chgData name="Mashetty, Gopi Krishna" userId="a6e41b9f-e3ae-4ca7-8e54-48c334bcceca" providerId="ADAL" clId="{2E6495F3-BF8A-4854-B582-FDDB6A01ECBF}" dt="2021-07-07T20:15:38.102" v="905" actId="478"/>
          <ac:spMkLst>
            <pc:docMk/>
            <pc:sldMk cId="0" sldId="262"/>
            <ac:spMk id="122" creationId="{33E6F81E-46B8-43C9-A9D6-3CA9B406EAEE}"/>
          </ac:spMkLst>
        </pc:spChg>
        <pc:spChg chg="add del mod">
          <ac:chgData name="Mashetty, Gopi Krishna" userId="a6e41b9f-e3ae-4ca7-8e54-48c334bcceca" providerId="ADAL" clId="{2E6495F3-BF8A-4854-B582-FDDB6A01ECBF}" dt="2021-07-07T20:15:34.664" v="904" actId="478"/>
          <ac:spMkLst>
            <pc:docMk/>
            <pc:sldMk cId="0" sldId="262"/>
            <ac:spMk id="123" creationId="{FDD98A2D-A16D-46F3-A4CF-FB6CF13601F5}"/>
          </ac:spMkLst>
        </pc:spChg>
        <pc:spChg chg="add del mod">
          <ac:chgData name="Mashetty, Gopi Krishna" userId="a6e41b9f-e3ae-4ca7-8e54-48c334bcceca" providerId="ADAL" clId="{2E6495F3-BF8A-4854-B582-FDDB6A01ECBF}" dt="2021-07-07T20:19:12.347" v="1048" actId="478"/>
          <ac:spMkLst>
            <pc:docMk/>
            <pc:sldMk cId="0" sldId="262"/>
            <ac:spMk id="124" creationId="{CEC9D0AF-C140-4129-8630-AB6AC12CC2D3}"/>
          </ac:spMkLst>
        </pc:spChg>
        <pc:spChg chg="add del mod">
          <ac:chgData name="Mashetty, Gopi Krishna" userId="a6e41b9f-e3ae-4ca7-8e54-48c334bcceca" providerId="ADAL" clId="{2E6495F3-BF8A-4854-B582-FDDB6A01ECBF}" dt="2021-07-07T20:19:12.347" v="1048" actId="478"/>
          <ac:spMkLst>
            <pc:docMk/>
            <pc:sldMk cId="0" sldId="262"/>
            <ac:spMk id="125" creationId="{84CECE9A-5A65-4AE9-9D91-8446301A8185}"/>
          </ac:spMkLst>
        </pc:spChg>
        <pc:spChg chg="add del mod">
          <ac:chgData name="Mashetty, Gopi Krishna" userId="a6e41b9f-e3ae-4ca7-8e54-48c334bcceca" providerId="ADAL" clId="{2E6495F3-BF8A-4854-B582-FDDB6A01ECBF}" dt="2021-07-07T20:19:16.584" v="1049" actId="478"/>
          <ac:spMkLst>
            <pc:docMk/>
            <pc:sldMk cId="0" sldId="262"/>
            <ac:spMk id="126" creationId="{2CACC63D-0A13-4112-B725-76E766DE0B6A}"/>
          </ac:spMkLst>
        </pc:spChg>
        <pc:spChg chg="add del mod">
          <ac:chgData name="Mashetty, Gopi Krishna" userId="a6e41b9f-e3ae-4ca7-8e54-48c334bcceca" providerId="ADAL" clId="{2E6495F3-BF8A-4854-B582-FDDB6A01ECBF}" dt="2021-07-07T20:19:16.584" v="1049" actId="478"/>
          <ac:spMkLst>
            <pc:docMk/>
            <pc:sldMk cId="0" sldId="262"/>
            <ac:spMk id="127" creationId="{D50C962F-D532-44F9-899E-86929BFEDC54}"/>
          </ac:spMkLst>
        </pc:spChg>
        <pc:spChg chg="mod">
          <ac:chgData name="Mashetty, Gopi Krishna" userId="a6e41b9f-e3ae-4ca7-8e54-48c334bcceca" providerId="ADAL" clId="{2E6495F3-BF8A-4854-B582-FDDB6A01ECBF}" dt="2021-07-07T20:33:47.321" v="1660" actId="20577"/>
          <ac:spMkLst>
            <pc:docMk/>
            <pc:sldMk cId="0" sldId="262"/>
            <ac:spMk id="482" creationId="{00000000-0000-0000-0000-000000000000}"/>
          </ac:spMkLst>
        </pc:spChg>
        <pc:grpChg chg="add mod">
          <ac:chgData name="Mashetty, Gopi Krishna" userId="a6e41b9f-e3ae-4ca7-8e54-48c334bcceca" providerId="ADAL" clId="{2E6495F3-BF8A-4854-B582-FDDB6A01ECBF}" dt="2021-07-07T20:31:29.782" v="1529" actId="1037"/>
          <ac:grpSpMkLst>
            <pc:docMk/>
            <pc:sldMk cId="0" sldId="262"/>
            <ac:grpSpMk id="11" creationId="{4F68FA2C-7777-4EEC-8169-4DBDB4A3A030}"/>
          </ac:grpSpMkLst>
        </pc:grpChg>
        <pc:grpChg chg="add del mod">
          <ac:chgData name="Mashetty, Gopi Krishna" userId="a6e41b9f-e3ae-4ca7-8e54-48c334bcceca" providerId="ADAL" clId="{2E6495F3-BF8A-4854-B582-FDDB6A01ECBF}" dt="2021-07-07T20:11:13.675" v="635"/>
          <ac:grpSpMkLst>
            <pc:docMk/>
            <pc:sldMk cId="0" sldId="262"/>
            <ac:grpSpMk id="25" creationId="{8BAC6BDC-D2F0-4632-A6F5-444D6E198B7E}"/>
          </ac:grpSpMkLst>
        </pc:grpChg>
        <pc:grpChg chg="add del mod">
          <ac:chgData name="Mashetty, Gopi Krishna" userId="a6e41b9f-e3ae-4ca7-8e54-48c334bcceca" providerId="ADAL" clId="{2E6495F3-BF8A-4854-B582-FDDB6A01ECBF}" dt="2021-07-07T20:11:21.134" v="637" actId="478"/>
          <ac:grpSpMkLst>
            <pc:docMk/>
            <pc:sldMk cId="0" sldId="262"/>
            <ac:grpSpMk id="57" creationId="{A780F9C9-7E55-4D39-983D-8D5D32D173D3}"/>
          </ac:grpSpMkLst>
        </pc:grpChg>
        <pc:picChg chg="add del mod">
          <ac:chgData name="Mashetty, Gopi Krishna" userId="a6e41b9f-e3ae-4ca7-8e54-48c334bcceca" providerId="ADAL" clId="{2E6495F3-BF8A-4854-B582-FDDB6A01ECBF}" dt="2021-07-07T20:24:15.791" v="1160" actId="22"/>
          <ac:picMkLst>
            <pc:docMk/>
            <pc:sldMk cId="0" sldId="262"/>
            <ac:picMk id="4" creationId="{B5AADF8E-8095-445D-A1EF-B650C7B305EE}"/>
          </ac:picMkLst>
        </pc:picChg>
        <pc:picChg chg="add mod">
          <ac:chgData name="Mashetty, Gopi Krishna" userId="a6e41b9f-e3ae-4ca7-8e54-48c334bcceca" providerId="ADAL" clId="{2E6495F3-BF8A-4854-B582-FDDB6A01ECBF}" dt="2021-07-07T20:27:53.351" v="1232" actId="164"/>
          <ac:picMkLst>
            <pc:docMk/>
            <pc:sldMk cId="0" sldId="262"/>
            <ac:picMk id="6" creationId="{352DB1DD-9E2E-4BA1-B468-008ED1D92AEE}"/>
          </ac:picMkLst>
        </pc:picChg>
        <pc:picChg chg="add mod">
          <ac:chgData name="Mashetty, Gopi Krishna" userId="a6e41b9f-e3ae-4ca7-8e54-48c334bcceca" providerId="ADAL" clId="{2E6495F3-BF8A-4854-B582-FDDB6A01ECBF}" dt="2021-07-07T20:27:53.351" v="1232" actId="164"/>
          <ac:picMkLst>
            <pc:docMk/>
            <pc:sldMk cId="0" sldId="262"/>
            <ac:picMk id="8" creationId="{A14D71BE-0D9B-4D82-B52D-74A621E6926F}"/>
          </ac:picMkLst>
        </pc:picChg>
        <pc:picChg chg="add del mod">
          <ac:chgData name="Mashetty, Gopi Krishna" userId="a6e41b9f-e3ae-4ca7-8e54-48c334bcceca" providerId="ADAL" clId="{2E6495F3-BF8A-4854-B582-FDDB6A01ECBF}" dt="2021-07-07T20:27:46.648" v="1231" actId="478"/>
          <ac:picMkLst>
            <pc:docMk/>
            <pc:sldMk cId="0" sldId="262"/>
            <ac:picMk id="10" creationId="{B5FFB374-D0FB-42A5-93C7-27B6F54CCF03}"/>
          </ac:picMkLst>
        </pc:picChg>
        <pc:picChg chg="add mod">
          <ac:chgData name="Mashetty, Gopi Krishna" userId="a6e41b9f-e3ae-4ca7-8e54-48c334bcceca" providerId="ADAL" clId="{2E6495F3-BF8A-4854-B582-FDDB6A01ECBF}" dt="2021-07-07T20:32:06.866" v="1571" actId="1035"/>
          <ac:picMkLst>
            <pc:docMk/>
            <pc:sldMk cId="0" sldId="262"/>
            <ac:picMk id="13" creationId="{A29CD949-584D-4617-AE8B-CFCF5734F853}"/>
          </ac:picMkLst>
        </pc:picChg>
        <pc:picChg chg="add mod">
          <ac:chgData name="Mashetty, Gopi Krishna" userId="a6e41b9f-e3ae-4ca7-8e54-48c334bcceca" providerId="ADAL" clId="{2E6495F3-BF8A-4854-B582-FDDB6A01ECBF}" dt="2021-07-07T20:32:35.836" v="1612" actId="207"/>
          <ac:picMkLst>
            <pc:docMk/>
            <pc:sldMk cId="0" sldId="262"/>
            <ac:picMk id="15" creationId="{13AC7341-FFF5-4E6D-9A9B-145464E9A742}"/>
          </ac:picMkLst>
        </pc:picChg>
        <pc:picChg chg="add mod">
          <ac:chgData name="Mashetty, Gopi Krishna" userId="a6e41b9f-e3ae-4ca7-8e54-48c334bcceca" providerId="ADAL" clId="{2E6495F3-BF8A-4854-B582-FDDB6A01ECBF}" dt="2021-07-07T20:33:02.608" v="1638" actId="1037"/>
          <ac:picMkLst>
            <pc:docMk/>
            <pc:sldMk cId="0" sldId="262"/>
            <ac:picMk id="17" creationId="{4CDEB8D8-21ED-4A24-B82F-D3EA5F54C981}"/>
          </ac:picMkLst>
        </pc:picChg>
        <pc:picChg chg="add mod">
          <ac:chgData name="Mashetty, Gopi Krishna" userId="a6e41b9f-e3ae-4ca7-8e54-48c334bcceca" providerId="ADAL" clId="{2E6495F3-BF8A-4854-B582-FDDB6A01ECBF}" dt="2021-07-07T20:31:29.782" v="1529" actId="1037"/>
          <ac:picMkLst>
            <pc:docMk/>
            <pc:sldMk cId="0" sldId="262"/>
            <ac:picMk id="448" creationId="{F8D582CC-E9B7-4812-891E-6CFB091DC956}"/>
          </ac:picMkLst>
        </pc:picChg>
      </pc:sldChg>
      <pc:sldChg chg="delSp mod">
        <pc:chgData name="Mashetty, Gopi Krishna" userId="a6e41b9f-e3ae-4ca7-8e54-48c334bcceca" providerId="ADAL" clId="{2E6495F3-BF8A-4854-B582-FDDB6A01ECBF}" dt="2021-07-07T20:37:06.140" v="1727" actId="478"/>
        <pc:sldMkLst>
          <pc:docMk/>
          <pc:sldMk cId="2448896123" sldId="310"/>
        </pc:sldMkLst>
        <pc:spChg chg="del">
          <ac:chgData name="Mashetty, Gopi Krishna" userId="a6e41b9f-e3ae-4ca7-8e54-48c334bcceca" providerId="ADAL" clId="{2E6495F3-BF8A-4854-B582-FDDB6A01ECBF}" dt="2021-07-07T20:37:06.140" v="1727" actId="478"/>
          <ac:spMkLst>
            <pc:docMk/>
            <pc:sldMk cId="2448896123" sldId="310"/>
            <ac:spMk id="3" creationId="{2732530D-0FA3-4C11-AD00-CEA0DDEB8729}"/>
          </ac:spMkLst>
        </pc:spChg>
      </pc:sldChg>
      <pc:sldChg chg="addSp delSp modSp mod">
        <pc:chgData name="Mashetty, Gopi Krishna" userId="a6e41b9f-e3ae-4ca7-8e54-48c334bcceca" providerId="ADAL" clId="{2E6495F3-BF8A-4854-B582-FDDB6A01ECBF}" dt="2021-07-07T20:01:21.165" v="631" actId="1076"/>
        <pc:sldMkLst>
          <pc:docMk/>
          <pc:sldMk cId="890601977" sldId="311"/>
        </pc:sldMkLst>
        <pc:spChg chg="mod">
          <ac:chgData name="Mashetty, Gopi Krishna" userId="a6e41b9f-e3ae-4ca7-8e54-48c334bcceca" providerId="ADAL" clId="{2E6495F3-BF8A-4854-B582-FDDB6A01ECBF}" dt="2021-07-07T20:01:21.165" v="631" actId="1076"/>
          <ac:spMkLst>
            <pc:docMk/>
            <pc:sldMk cId="890601977" sldId="311"/>
            <ac:spMk id="3" creationId="{2732530D-0FA3-4C11-AD00-CEA0DDEB8729}"/>
          </ac:spMkLst>
        </pc:spChg>
        <pc:spChg chg="add mod">
          <ac:chgData name="Mashetty, Gopi Krishna" userId="a6e41b9f-e3ae-4ca7-8e54-48c334bcceca" providerId="ADAL" clId="{2E6495F3-BF8A-4854-B582-FDDB6A01ECBF}" dt="2021-07-07T19:58:30.308" v="599" actId="20577"/>
          <ac:spMkLst>
            <pc:docMk/>
            <pc:sldMk cId="890601977" sldId="311"/>
            <ac:spMk id="12" creationId="{631F4FF9-A90E-4F1F-BA46-63F4DBD235B7}"/>
          </ac:spMkLst>
        </pc:spChg>
        <pc:spChg chg="add del mod">
          <ac:chgData name="Mashetty, Gopi Krishna" userId="a6e41b9f-e3ae-4ca7-8e54-48c334bcceca" providerId="ADAL" clId="{2E6495F3-BF8A-4854-B582-FDDB6A01ECBF}" dt="2021-07-07T19:51:43.527" v="496" actId="478"/>
          <ac:spMkLst>
            <pc:docMk/>
            <pc:sldMk cId="890601977" sldId="311"/>
            <ac:spMk id="13" creationId="{58698B05-3C55-4F0B-B36A-52E472C0E925}"/>
          </ac:spMkLst>
        </pc:spChg>
        <pc:spChg chg="add del mod">
          <ac:chgData name="Mashetty, Gopi Krishna" userId="a6e41b9f-e3ae-4ca7-8e54-48c334bcceca" providerId="ADAL" clId="{2E6495F3-BF8A-4854-B582-FDDB6A01ECBF}" dt="2021-07-07T19:51:39.760" v="495" actId="478"/>
          <ac:spMkLst>
            <pc:docMk/>
            <pc:sldMk cId="890601977" sldId="311"/>
            <ac:spMk id="14" creationId="{FB693F9E-E489-48C2-B7F7-102968E07BA0}"/>
          </ac:spMkLst>
        </pc:spChg>
      </pc:sldChg>
      <pc:sldChg chg="addSp delSp modSp mod">
        <pc:chgData name="Mashetty, Gopi Krishna" userId="a6e41b9f-e3ae-4ca7-8e54-48c334bcceca" providerId="ADAL" clId="{2E6495F3-BF8A-4854-B582-FDDB6A01ECBF}" dt="2021-07-07T20:01:06.963" v="630" actId="1076"/>
        <pc:sldMkLst>
          <pc:docMk/>
          <pc:sldMk cId="4220417542" sldId="312"/>
        </pc:sldMkLst>
        <pc:spChg chg="del">
          <ac:chgData name="Mashetty, Gopi Krishna" userId="a6e41b9f-e3ae-4ca7-8e54-48c334bcceca" providerId="ADAL" clId="{2E6495F3-BF8A-4854-B582-FDDB6A01ECBF}" dt="2021-07-07T19:51:33.731" v="493" actId="478"/>
          <ac:spMkLst>
            <pc:docMk/>
            <pc:sldMk cId="4220417542" sldId="312"/>
            <ac:spMk id="3" creationId="{2732530D-0FA3-4C11-AD00-CEA0DDEB8729}"/>
          </ac:spMkLst>
        </pc:spChg>
        <pc:spChg chg="add mod">
          <ac:chgData name="Mashetty, Gopi Krishna" userId="a6e41b9f-e3ae-4ca7-8e54-48c334bcceca" providerId="ADAL" clId="{2E6495F3-BF8A-4854-B582-FDDB6A01ECBF}" dt="2021-07-07T20:01:06.963" v="630" actId="1076"/>
          <ac:spMkLst>
            <pc:docMk/>
            <pc:sldMk cId="4220417542" sldId="312"/>
            <ac:spMk id="8" creationId="{9A8B1616-78B4-43FE-A27B-97F8351A2C54}"/>
          </ac:spMkLst>
        </pc:spChg>
        <pc:spChg chg="add mod">
          <ac:chgData name="Mashetty, Gopi Krishna" userId="a6e41b9f-e3ae-4ca7-8e54-48c334bcceca" providerId="ADAL" clId="{2E6495F3-BF8A-4854-B582-FDDB6A01ECBF}" dt="2021-07-07T19:59:15.357" v="629" actId="20577"/>
          <ac:spMkLst>
            <pc:docMk/>
            <pc:sldMk cId="4220417542" sldId="312"/>
            <ac:spMk id="9" creationId="{2BE04386-AABF-4778-994E-22C54E6C86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b0906d0e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b0906d0e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0344fe0b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0344fe0b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5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42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23e9050b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23e9050b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b1e9488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b1e9488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87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9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b87ace34f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b87ace34f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22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0906d0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0906d0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b0906d0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b0906d0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b1e9488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b1e9488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84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84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b1e9488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b1e9488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68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72400" y="905454"/>
            <a:ext cx="4640700" cy="28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45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06860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281300" y="-9932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05" name="Google Shape;105;p13"/>
          <p:cNvSpPr/>
          <p:nvPr/>
        </p:nvSpPr>
        <p:spPr>
          <a:xfrm>
            <a:off x="-5967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2" hasCustomPrompt="1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ctrTitle"/>
          </p:nvPr>
        </p:nvSpPr>
        <p:spPr>
          <a:xfrm>
            <a:off x="872400" y="604225"/>
            <a:ext cx="5247300" cy="10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72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 dirty="0"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1"/>
          </p:nvPr>
        </p:nvSpPr>
        <p:spPr>
          <a:xfrm>
            <a:off x="948600" y="1658725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ubTitle" idx="2"/>
          </p:nvPr>
        </p:nvSpPr>
        <p:spPr>
          <a:xfrm>
            <a:off x="948600" y="2159025"/>
            <a:ext cx="42831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teja-2811/Image-Classification-for-Trading-Strategi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1"/>
          <p:cNvGrpSpPr/>
          <p:nvPr/>
        </p:nvGrpSpPr>
        <p:grpSpPr>
          <a:xfrm>
            <a:off x="2334425" y="-106550"/>
            <a:ext cx="6847883" cy="5279450"/>
            <a:chOff x="2334425" y="-106550"/>
            <a:chExt cx="6847883" cy="5279450"/>
          </a:xfrm>
        </p:grpSpPr>
        <p:sp>
          <p:nvSpPr>
            <p:cNvPr id="240" name="Google Shape;240;p31"/>
            <p:cNvSpPr/>
            <p:nvPr/>
          </p:nvSpPr>
          <p:spPr>
            <a:xfrm>
              <a:off x="4431600" y="-106550"/>
              <a:ext cx="1334450" cy="2492200"/>
            </a:xfrm>
            <a:custGeom>
              <a:avLst/>
              <a:gdLst/>
              <a:ahLst/>
              <a:cxnLst/>
              <a:rect l="l" t="t" r="r" b="b"/>
              <a:pathLst>
                <a:path w="53378" h="99688" extrusionOk="0">
                  <a:moveTo>
                    <a:pt x="49084" y="67619"/>
                  </a:moveTo>
                  <a:lnTo>
                    <a:pt x="7727" y="0"/>
                  </a:lnTo>
                  <a:lnTo>
                    <a:pt x="0" y="4451"/>
                  </a:lnTo>
                  <a:lnTo>
                    <a:pt x="53378" y="996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1" name="Google Shape;241;p31"/>
            <p:cNvSpPr/>
            <p:nvPr/>
          </p:nvSpPr>
          <p:spPr>
            <a:xfrm>
              <a:off x="7839884" y="3549654"/>
              <a:ext cx="938135" cy="889697"/>
            </a:xfrm>
            <a:custGeom>
              <a:avLst/>
              <a:gdLst/>
              <a:ahLst/>
              <a:cxnLst/>
              <a:rect l="l" t="t" r="r" b="b"/>
              <a:pathLst>
                <a:path w="23067" h="21876" extrusionOk="0">
                  <a:moveTo>
                    <a:pt x="23066" y="1"/>
                  </a:moveTo>
                  <a:lnTo>
                    <a:pt x="0" y="16874"/>
                  </a:lnTo>
                  <a:lnTo>
                    <a:pt x="22939" y="21875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5009130" y="532875"/>
              <a:ext cx="3667580" cy="3676243"/>
            </a:xfrm>
            <a:custGeom>
              <a:avLst/>
              <a:gdLst/>
              <a:ahLst/>
              <a:cxnLst/>
              <a:rect l="l" t="t" r="r" b="b"/>
              <a:pathLst>
                <a:path w="90179" h="90392" extrusionOk="0">
                  <a:moveTo>
                    <a:pt x="107" y="1"/>
                  </a:moveTo>
                  <a:lnTo>
                    <a:pt x="0" y="12320"/>
                  </a:lnTo>
                  <a:lnTo>
                    <a:pt x="18832" y="45983"/>
                  </a:lnTo>
                  <a:lnTo>
                    <a:pt x="36962" y="19427"/>
                  </a:lnTo>
                  <a:lnTo>
                    <a:pt x="78603" y="90392"/>
                  </a:lnTo>
                  <a:lnTo>
                    <a:pt x="90179" y="83646"/>
                  </a:lnTo>
                  <a:lnTo>
                    <a:pt x="37791" y="3874"/>
                  </a:lnTo>
                  <a:lnTo>
                    <a:pt x="18662" y="30216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409317" y="2870302"/>
              <a:ext cx="381729" cy="485559"/>
            </a:xfrm>
            <a:custGeom>
              <a:avLst/>
              <a:gdLst/>
              <a:ahLst/>
              <a:cxnLst/>
              <a:rect l="l" t="t" r="r" b="b"/>
              <a:pathLst>
                <a:path w="9386" h="11939" extrusionOk="0">
                  <a:moveTo>
                    <a:pt x="3320" y="0"/>
                  </a:moveTo>
                  <a:lnTo>
                    <a:pt x="682" y="5405"/>
                  </a:lnTo>
                  <a:cubicBezTo>
                    <a:pt x="682" y="5405"/>
                    <a:pt x="1" y="9661"/>
                    <a:pt x="1363" y="11938"/>
                  </a:cubicBezTo>
                  <a:cubicBezTo>
                    <a:pt x="1363" y="11938"/>
                    <a:pt x="9343" y="9427"/>
                    <a:pt x="9386" y="65"/>
                  </a:cubicBezTo>
                  <a:lnTo>
                    <a:pt x="332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463001" y="933515"/>
              <a:ext cx="324587" cy="472545"/>
            </a:xfrm>
            <a:custGeom>
              <a:avLst/>
              <a:gdLst/>
              <a:ahLst/>
              <a:cxnLst/>
              <a:rect l="l" t="t" r="r" b="b"/>
              <a:pathLst>
                <a:path w="7981" h="11619" extrusionOk="0">
                  <a:moveTo>
                    <a:pt x="4103" y="1"/>
                  </a:moveTo>
                  <a:cubicBezTo>
                    <a:pt x="3773" y="1"/>
                    <a:pt x="3575" y="278"/>
                    <a:pt x="3575" y="278"/>
                  </a:cubicBezTo>
                  <a:cubicBezTo>
                    <a:pt x="3395" y="116"/>
                    <a:pt x="3185" y="60"/>
                    <a:pt x="2996" y="60"/>
                  </a:cubicBezTo>
                  <a:cubicBezTo>
                    <a:pt x="2961" y="60"/>
                    <a:pt x="2927" y="62"/>
                    <a:pt x="2894" y="66"/>
                  </a:cubicBezTo>
                  <a:cubicBezTo>
                    <a:pt x="2491" y="129"/>
                    <a:pt x="2278" y="597"/>
                    <a:pt x="2468" y="959"/>
                  </a:cubicBezTo>
                  <a:cubicBezTo>
                    <a:pt x="2937" y="1831"/>
                    <a:pt x="3512" y="3640"/>
                    <a:pt x="3149" y="4555"/>
                  </a:cubicBezTo>
                  <a:cubicBezTo>
                    <a:pt x="2977" y="4991"/>
                    <a:pt x="2775" y="5125"/>
                    <a:pt x="2593" y="5125"/>
                  </a:cubicBezTo>
                  <a:cubicBezTo>
                    <a:pt x="2305" y="5125"/>
                    <a:pt x="2065" y="4789"/>
                    <a:pt x="2065" y="4789"/>
                  </a:cubicBezTo>
                  <a:lnTo>
                    <a:pt x="1447" y="3448"/>
                  </a:lnTo>
                  <a:cubicBezTo>
                    <a:pt x="1328" y="3209"/>
                    <a:pt x="1093" y="3075"/>
                    <a:pt x="847" y="3075"/>
                  </a:cubicBezTo>
                  <a:cubicBezTo>
                    <a:pt x="742" y="3075"/>
                    <a:pt x="635" y="3099"/>
                    <a:pt x="533" y="3150"/>
                  </a:cubicBezTo>
                  <a:cubicBezTo>
                    <a:pt x="213" y="3300"/>
                    <a:pt x="0" y="3726"/>
                    <a:pt x="170" y="4236"/>
                  </a:cubicBezTo>
                  <a:lnTo>
                    <a:pt x="2703" y="9513"/>
                  </a:lnTo>
                  <a:lnTo>
                    <a:pt x="6767" y="11619"/>
                  </a:lnTo>
                  <a:lnTo>
                    <a:pt x="6448" y="7448"/>
                  </a:lnTo>
                  <a:cubicBezTo>
                    <a:pt x="7980" y="4001"/>
                    <a:pt x="7192" y="1746"/>
                    <a:pt x="6789" y="874"/>
                  </a:cubicBezTo>
                  <a:cubicBezTo>
                    <a:pt x="6589" y="443"/>
                    <a:pt x="6342" y="334"/>
                    <a:pt x="6144" y="334"/>
                  </a:cubicBezTo>
                  <a:cubicBezTo>
                    <a:pt x="5941" y="334"/>
                    <a:pt x="5788" y="449"/>
                    <a:pt x="5788" y="449"/>
                  </a:cubicBezTo>
                  <a:cubicBezTo>
                    <a:pt x="5511" y="128"/>
                    <a:pt x="5269" y="33"/>
                    <a:pt x="5080" y="33"/>
                  </a:cubicBezTo>
                  <a:cubicBezTo>
                    <a:pt x="4804" y="33"/>
                    <a:pt x="4639" y="236"/>
                    <a:pt x="4639" y="236"/>
                  </a:cubicBezTo>
                  <a:cubicBezTo>
                    <a:pt x="4436" y="60"/>
                    <a:pt x="4255" y="1"/>
                    <a:pt x="4103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509731" y="1246796"/>
              <a:ext cx="289977" cy="604112"/>
            </a:xfrm>
            <a:custGeom>
              <a:avLst/>
              <a:gdLst/>
              <a:ahLst/>
              <a:cxnLst/>
              <a:rect l="l" t="t" r="r" b="b"/>
              <a:pathLst>
                <a:path w="7130" h="14854" extrusionOk="0">
                  <a:moveTo>
                    <a:pt x="639" y="1"/>
                  </a:moveTo>
                  <a:lnTo>
                    <a:pt x="0" y="14620"/>
                  </a:lnTo>
                  <a:lnTo>
                    <a:pt x="7129" y="14853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607543" y="944822"/>
              <a:ext cx="23385" cy="97811"/>
            </a:xfrm>
            <a:custGeom>
              <a:avLst/>
              <a:gdLst/>
              <a:ahLst/>
              <a:cxnLst/>
              <a:rect l="l" t="t" r="r" b="b"/>
              <a:pathLst>
                <a:path w="575" h="2405" extrusionOk="0">
                  <a:moveTo>
                    <a:pt x="1" y="0"/>
                  </a:moveTo>
                  <a:cubicBezTo>
                    <a:pt x="1" y="21"/>
                    <a:pt x="469" y="979"/>
                    <a:pt x="554" y="2404"/>
                  </a:cubicBezTo>
                  <a:lnTo>
                    <a:pt x="574" y="2404"/>
                  </a:lnTo>
                  <a:cubicBezTo>
                    <a:pt x="489" y="957"/>
                    <a:pt x="21" y="21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651629" y="943073"/>
              <a:ext cx="25175" cy="96998"/>
            </a:xfrm>
            <a:custGeom>
              <a:avLst/>
              <a:gdLst/>
              <a:ahLst/>
              <a:cxnLst/>
              <a:rect l="l" t="t" r="r" b="b"/>
              <a:pathLst>
                <a:path w="619" h="2385" extrusionOk="0">
                  <a:moveTo>
                    <a:pt x="1" y="1"/>
                  </a:moveTo>
                  <a:cubicBezTo>
                    <a:pt x="1" y="1"/>
                    <a:pt x="597" y="787"/>
                    <a:pt x="554" y="2362"/>
                  </a:cubicBezTo>
                  <a:cubicBezTo>
                    <a:pt x="554" y="2384"/>
                    <a:pt x="576" y="2384"/>
                    <a:pt x="576" y="2384"/>
                  </a:cubicBezTo>
                  <a:lnTo>
                    <a:pt x="576" y="2362"/>
                  </a:lnTo>
                  <a:cubicBezTo>
                    <a:pt x="619" y="787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698359" y="951736"/>
              <a:ext cx="20010" cy="88335"/>
            </a:xfrm>
            <a:custGeom>
              <a:avLst/>
              <a:gdLst/>
              <a:ahLst/>
              <a:cxnLst/>
              <a:rect l="l" t="t" r="r" b="b"/>
              <a:pathLst>
                <a:path w="492" h="2172" extrusionOk="0">
                  <a:moveTo>
                    <a:pt x="1" y="1"/>
                  </a:moveTo>
                  <a:cubicBezTo>
                    <a:pt x="1" y="21"/>
                    <a:pt x="469" y="830"/>
                    <a:pt x="406" y="2171"/>
                  </a:cubicBezTo>
                  <a:lnTo>
                    <a:pt x="426" y="2171"/>
                  </a:lnTo>
                  <a:cubicBezTo>
                    <a:pt x="491" y="830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090871" y="1721131"/>
              <a:ext cx="724414" cy="659342"/>
            </a:xfrm>
            <a:custGeom>
              <a:avLst/>
              <a:gdLst/>
              <a:ahLst/>
              <a:cxnLst/>
              <a:rect l="l" t="t" r="r" b="b"/>
              <a:pathLst>
                <a:path w="17812" h="16212" extrusionOk="0">
                  <a:moveTo>
                    <a:pt x="13891" y="1"/>
                  </a:moveTo>
                  <a:cubicBezTo>
                    <a:pt x="12960" y="1"/>
                    <a:pt x="12026" y="359"/>
                    <a:pt x="11321" y="1084"/>
                  </a:cubicBezTo>
                  <a:lnTo>
                    <a:pt x="1490" y="9020"/>
                  </a:lnTo>
                  <a:cubicBezTo>
                    <a:pt x="0" y="10575"/>
                    <a:pt x="1617" y="14532"/>
                    <a:pt x="3342" y="15830"/>
                  </a:cubicBezTo>
                  <a:cubicBezTo>
                    <a:pt x="3706" y="16098"/>
                    <a:pt x="4103" y="16212"/>
                    <a:pt x="4513" y="16212"/>
                  </a:cubicBezTo>
                  <a:cubicBezTo>
                    <a:pt x="5730" y="16212"/>
                    <a:pt x="7062" y="15205"/>
                    <a:pt x="8001" y="14235"/>
                  </a:cubicBezTo>
                  <a:lnTo>
                    <a:pt x="16450" y="6064"/>
                  </a:lnTo>
                  <a:cubicBezTo>
                    <a:pt x="17726" y="4765"/>
                    <a:pt x="17811" y="2722"/>
                    <a:pt x="16662" y="1318"/>
                  </a:cubicBezTo>
                  <a:cubicBezTo>
                    <a:pt x="15956" y="444"/>
                    <a:pt x="14926" y="1"/>
                    <a:pt x="13891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304632" y="2069835"/>
              <a:ext cx="347037" cy="129859"/>
            </a:xfrm>
            <a:custGeom>
              <a:avLst/>
              <a:gdLst/>
              <a:ahLst/>
              <a:cxnLst/>
              <a:rect l="l" t="t" r="r" b="b"/>
              <a:pathLst>
                <a:path w="8533" h="3193" extrusionOk="0">
                  <a:moveTo>
                    <a:pt x="1" y="0"/>
                  </a:moveTo>
                  <a:lnTo>
                    <a:pt x="6831" y="3192"/>
                  </a:lnTo>
                  <a:lnTo>
                    <a:pt x="8533" y="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224146" y="2026684"/>
              <a:ext cx="797091" cy="800386"/>
            </a:xfrm>
            <a:custGeom>
              <a:avLst/>
              <a:gdLst/>
              <a:ahLst/>
              <a:cxnLst/>
              <a:rect l="l" t="t" r="r" b="b"/>
              <a:pathLst>
                <a:path w="19599" h="19680" extrusionOk="0">
                  <a:moveTo>
                    <a:pt x="734" y="0"/>
                  </a:moveTo>
                  <a:cubicBezTo>
                    <a:pt x="235" y="0"/>
                    <a:pt x="0" y="83"/>
                    <a:pt x="0" y="83"/>
                  </a:cubicBezTo>
                  <a:lnTo>
                    <a:pt x="17534" y="19679"/>
                  </a:lnTo>
                  <a:lnTo>
                    <a:pt x="19599" y="12785"/>
                  </a:lnTo>
                  <a:cubicBezTo>
                    <a:pt x="8386" y="1202"/>
                    <a:pt x="2637" y="0"/>
                    <a:pt x="734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566832" y="2021072"/>
              <a:ext cx="1064497" cy="1130992"/>
            </a:xfrm>
            <a:custGeom>
              <a:avLst/>
              <a:gdLst/>
              <a:ahLst/>
              <a:cxnLst/>
              <a:rect l="l" t="t" r="r" b="b"/>
              <a:pathLst>
                <a:path w="26174" h="27809" extrusionOk="0">
                  <a:moveTo>
                    <a:pt x="21589" y="0"/>
                  </a:moveTo>
                  <a:cubicBezTo>
                    <a:pt x="20428" y="0"/>
                    <a:pt x="19275" y="486"/>
                    <a:pt x="18470" y="1433"/>
                  </a:cubicBezTo>
                  <a:lnTo>
                    <a:pt x="5448" y="15987"/>
                  </a:lnTo>
                  <a:lnTo>
                    <a:pt x="4619" y="17009"/>
                  </a:lnTo>
                  <a:lnTo>
                    <a:pt x="1" y="23329"/>
                  </a:lnTo>
                  <a:cubicBezTo>
                    <a:pt x="1716" y="26737"/>
                    <a:pt x="3569" y="27809"/>
                    <a:pt x="5246" y="27809"/>
                  </a:cubicBezTo>
                  <a:cubicBezTo>
                    <a:pt x="6605" y="27809"/>
                    <a:pt x="7848" y="27105"/>
                    <a:pt x="8810" y="26371"/>
                  </a:cubicBezTo>
                  <a:cubicBezTo>
                    <a:pt x="9746" y="25670"/>
                    <a:pt x="16535" y="18838"/>
                    <a:pt x="17173" y="17860"/>
                  </a:cubicBezTo>
                  <a:lnTo>
                    <a:pt x="24961" y="6454"/>
                  </a:lnTo>
                  <a:cubicBezTo>
                    <a:pt x="26173" y="4710"/>
                    <a:pt x="25855" y="2306"/>
                    <a:pt x="24216" y="944"/>
                  </a:cubicBezTo>
                  <a:cubicBezTo>
                    <a:pt x="23451" y="311"/>
                    <a:pt x="22517" y="0"/>
                    <a:pt x="2158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8053605" y="1886373"/>
              <a:ext cx="456114" cy="237147"/>
            </a:xfrm>
            <a:custGeom>
              <a:avLst/>
              <a:gdLst/>
              <a:ahLst/>
              <a:cxnLst/>
              <a:rect l="l" t="t" r="r" b="b"/>
              <a:pathLst>
                <a:path w="11215" h="5831" extrusionOk="0">
                  <a:moveTo>
                    <a:pt x="8789" y="0"/>
                  </a:moveTo>
                  <a:lnTo>
                    <a:pt x="0" y="1703"/>
                  </a:lnTo>
                  <a:lnTo>
                    <a:pt x="3277" y="5831"/>
                  </a:lnTo>
                  <a:lnTo>
                    <a:pt x="11215" y="4299"/>
                  </a:lnTo>
                  <a:lnTo>
                    <a:pt x="87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8411054" y="1514242"/>
              <a:ext cx="244061" cy="559090"/>
            </a:xfrm>
            <a:custGeom>
              <a:avLst/>
              <a:gdLst/>
              <a:ahLst/>
              <a:cxnLst/>
              <a:rect l="l" t="t" r="r" b="b"/>
              <a:pathLst>
                <a:path w="6001" h="13747" extrusionOk="0">
                  <a:moveTo>
                    <a:pt x="1170" y="1"/>
                  </a:moveTo>
                  <a:lnTo>
                    <a:pt x="0" y="9150"/>
                  </a:lnTo>
                  <a:lnTo>
                    <a:pt x="1745" y="13747"/>
                  </a:lnTo>
                  <a:lnTo>
                    <a:pt x="6001" y="13129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8458597" y="1493460"/>
              <a:ext cx="255367" cy="554739"/>
            </a:xfrm>
            <a:custGeom>
              <a:avLst/>
              <a:gdLst/>
              <a:ahLst/>
              <a:cxnLst/>
              <a:rect l="l" t="t" r="r" b="b"/>
              <a:pathLst>
                <a:path w="6279" h="13640" extrusionOk="0">
                  <a:moveTo>
                    <a:pt x="1448" y="1"/>
                  </a:moveTo>
                  <a:lnTo>
                    <a:pt x="1" y="512"/>
                  </a:lnTo>
                  <a:lnTo>
                    <a:pt x="4832" y="13640"/>
                  </a:lnTo>
                  <a:lnTo>
                    <a:pt x="6279" y="13151"/>
                  </a:lnTo>
                  <a:lnTo>
                    <a:pt x="5363" y="10661"/>
                  </a:lnTo>
                  <a:cubicBezTo>
                    <a:pt x="5258" y="10701"/>
                    <a:pt x="5150" y="10719"/>
                    <a:pt x="5044" y="10719"/>
                  </a:cubicBezTo>
                  <a:cubicBezTo>
                    <a:pt x="4697" y="10719"/>
                    <a:pt x="4371" y="10518"/>
                    <a:pt x="4256" y="10193"/>
                  </a:cubicBezTo>
                  <a:cubicBezTo>
                    <a:pt x="4086" y="9747"/>
                    <a:pt x="4321" y="9256"/>
                    <a:pt x="4767" y="9086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8421425" y="1733169"/>
              <a:ext cx="31194" cy="41565"/>
            </a:xfrm>
            <a:custGeom>
              <a:avLst/>
              <a:gdLst/>
              <a:ahLst/>
              <a:cxnLst/>
              <a:rect l="l" t="t" r="r" b="b"/>
              <a:pathLst>
                <a:path w="767" h="1022" extrusionOk="0">
                  <a:moveTo>
                    <a:pt x="21" y="0"/>
                  </a:moveTo>
                  <a:cubicBezTo>
                    <a:pt x="1" y="0"/>
                    <a:pt x="1" y="22"/>
                    <a:pt x="21" y="22"/>
                  </a:cubicBezTo>
                  <a:lnTo>
                    <a:pt x="744" y="1022"/>
                  </a:lnTo>
                  <a:lnTo>
                    <a:pt x="767" y="1022"/>
                  </a:lnTo>
                  <a:lnTo>
                    <a:pt x="767" y="100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8413616" y="1805033"/>
              <a:ext cx="29445" cy="38921"/>
            </a:xfrm>
            <a:custGeom>
              <a:avLst/>
              <a:gdLst/>
              <a:ahLst/>
              <a:cxnLst/>
              <a:rect l="l" t="t" r="r" b="b"/>
              <a:pathLst>
                <a:path w="724" h="957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lnTo>
                    <a:pt x="681" y="957"/>
                  </a:lnTo>
                  <a:lnTo>
                    <a:pt x="724" y="957"/>
                  </a:lnTo>
                  <a:lnTo>
                    <a:pt x="724" y="9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395076" y="1853471"/>
              <a:ext cx="970102" cy="527937"/>
            </a:xfrm>
            <a:custGeom>
              <a:avLst/>
              <a:gdLst/>
              <a:ahLst/>
              <a:cxnLst/>
              <a:rect l="l" t="t" r="r" b="b"/>
              <a:pathLst>
                <a:path w="23853" h="12981" extrusionOk="0">
                  <a:moveTo>
                    <a:pt x="19980" y="1"/>
                  </a:moveTo>
                  <a:cubicBezTo>
                    <a:pt x="19980" y="1"/>
                    <a:pt x="170" y="4022"/>
                    <a:pt x="0" y="4299"/>
                  </a:cubicBezTo>
                  <a:lnTo>
                    <a:pt x="1808" y="12981"/>
                  </a:lnTo>
                  <a:lnTo>
                    <a:pt x="23853" y="8150"/>
                  </a:lnTo>
                  <a:lnTo>
                    <a:pt x="1998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8167847" y="2844314"/>
              <a:ext cx="326295" cy="400762"/>
            </a:xfrm>
            <a:custGeom>
              <a:avLst/>
              <a:gdLst/>
              <a:ahLst/>
              <a:cxnLst/>
              <a:rect l="l" t="t" r="r" b="b"/>
              <a:pathLst>
                <a:path w="8023" h="9854" extrusionOk="0">
                  <a:moveTo>
                    <a:pt x="681" y="1"/>
                  </a:moveTo>
                  <a:lnTo>
                    <a:pt x="0" y="5235"/>
                  </a:lnTo>
                  <a:lnTo>
                    <a:pt x="6639" y="9854"/>
                  </a:lnTo>
                  <a:lnTo>
                    <a:pt x="8023" y="5130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8410159" y="2827029"/>
              <a:ext cx="384250" cy="513255"/>
            </a:xfrm>
            <a:custGeom>
              <a:avLst/>
              <a:gdLst/>
              <a:ahLst/>
              <a:cxnLst/>
              <a:rect l="l" t="t" r="r" b="b"/>
              <a:pathLst>
                <a:path w="9448" h="12620" extrusionOk="0">
                  <a:moveTo>
                    <a:pt x="9448" y="0"/>
                  </a:moveTo>
                  <a:lnTo>
                    <a:pt x="2065" y="5555"/>
                  </a:lnTo>
                  <a:lnTo>
                    <a:pt x="0" y="10001"/>
                  </a:lnTo>
                  <a:lnTo>
                    <a:pt x="3384" y="12619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8547786" y="2827029"/>
              <a:ext cx="302015" cy="541765"/>
            </a:xfrm>
            <a:custGeom>
              <a:avLst/>
              <a:gdLst/>
              <a:ahLst/>
              <a:cxnLst/>
              <a:rect l="l" t="t" r="r" b="b"/>
              <a:pathLst>
                <a:path w="7426" h="13321" extrusionOk="0">
                  <a:moveTo>
                    <a:pt x="6064" y="0"/>
                  </a:moveTo>
                  <a:lnTo>
                    <a:pt x="0" y="12619"/>
                  </a:lnTo>
                  <a:lnTo>
                    <a:pt x="1382" y="13321"/>
                  </a:lnTo>
                  <a:lnTo>
                    <a:pt x="2511" y="10937"/>
                  </a:lnTo>
                  <a:cubicBezTo>
                    <a:pt x="2086" y="10725"/>
                    <a:pt x="1893" y="10236"/>
                    <a:pt x="2086" y="9811"/>
                  </a:cubicBezTo>
                  <a:cubicBezTo>
                    <a:pt x="2224" y="9502"/>
                    <a:pt x="2542" y="9328"/>
                    <a:pt x="2876" y="9328"/>
                  </a:cubicBezTo>
                  <a:cubicBezTo>
                    <a:pt x="3003" y="9328"/>
                    <a:pt x="3132" y="9353"/>
                    <a:pt x="3255" y="9405"/>
                  </a:cubicBezTo>
                  <a:lnTo>
                    <a:pt x="7426" y="703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8602243" y="2954286"/>
              <a:ext cx="10452" cy="51041"/>
            </a:xfrm>
            <a:custGeom>
              <a:avLst/>
              <a:gdLst/>
              <a:ahLst/>
              <a:cxnLst/>
              <a:rect l="l" t="t" r="r" b="b"/>
              <a:pathLst>
                <a:path w="257" h="1255" extrusionOk="0">
                  <a:moveTo>
                    <a:pt x="236" y="0"/>
                  </a:moveTo>
                  <a:cubicBezTo>
                    <a:pt x="236" y="0"/>
                    <a:pt x="214" y="0"/>
                    <a:pt x="214" y="21"/>
                  </a:cubicBezTo>
                  <a:lnTo>
                    <a:pt x="1" y="1234"/>
                  </a:lnTo>
                  <a:cubicBezTo>
                    <a:pt x="1" y="1234"/>
                    <a:pt x="23" y="1234"/>
                    <a:pt x="23" y="1255"/>
                  </a:cubicBezTo>
                  <a:cubicBezTo>
                    <a:pt x="43" y="1255"/>
                    <a:pt x="43" y="1234"/>
                    <a:pt x="43" y="1234"/>
                  </a:cubicBezTo>
                  <a:lnTo>
                    <a:pt x="256" y="21"/>
                  </a:lnTo>
                  <a:cubicBezTo>
                    <a:pt x="256" y="0"/>
                    <a:pt x="256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8546037" y="2998372"/>
              <a:ext cx="9517" cy="47665"/>
            </a:xfrm>
            <a:custGeom>
              <a:avLst/>
              <a:gdLst/>
              <a:ahLst/>
              <a:cxnLst/>
              <a:rect l="l" t="t" r="r" b="b"/>
              <a:pathLst>
                <a:path w="234" h="1172" extrusionOk="0">
                  <a:moveTo>
                    <a:pt x="213" y="0"/>
                  </a:moveTo>
                  <a:cubicBezTo>
                    <a:pt x="213" y="0"/>
                    <a:pt x="191" y="0"/>
                    <a:pt x="191" y="23"/>
                  </a:cubicBezTo>
                  <a:lnTo>
                    <a:pt x="1" y="1149"/>
                  </a:lnTo>
                  <a:cubicBezTo>
                    <a:pt x="1" y="1172"/>
                    <a:pt x="1" y="1172"/>
                    <a:pt x="21" y="1172"/>
                  </a:cubicBezTo>
                  <a:lnTo>
                    <a:pt x="43" y="1172"/>
                  </a:lnTo>
                  <a:lnTo>
                    <a:pt x="234" y="23"/>
                  </a:lnTo>
                  <a:cubicBezTo>
                    <a:pt x="234" y="0"/>
                    <a:pt x="234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334425" y="-83250"/>
              <a:ext cx="6847883" cy="5256150"/>
            </a:xfrm>
            <a:custGeom>
              <a:avLst/>
              <a:gdLst/>
              <a:ahLst/>
              <a:cxnLst/>
              <a:rect l="l" t="t" r="r" b="b"/>
              <a:pathLst>
                <a:path w="304655" h="210246" extrusionOk="0">
                  <a:moveTo>
                    <a:pt x="0" y="0"/>
                  </a:moveTo>
                  <a:lnTo>
                    <a:pt x="117390" y="65527"/>
                  </a:lnTo>
                  <a:lnTo>
                    <a:pt x="156210" y="136023"/>
                  </a:lnTo>
                  <a:lnTo>
                    <a:pt x="239749" y="156830"/>
                  </a:lnTo>
                  <a:lnTo>
                    <a:pt x="304655" y="210246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chemeClr val="accent6"/>
              </a:outerShdw>
            </a:effectLst>
          </p:spPr>
        </p:sp>
        <p:sp>
          <p:nvSpPr>
            <p:cNvPr id="265" name="Google Shape;265;p31"/>
            <p:cNvSpPr/>
            <p:nvPr/>
          </p:nvSpPr>
          <p:spPr>
            <a:xfrm>
              <a:off x="6483906" y="2398286"/>
              <a:ext cx="1301440" cy="834711"/>
            </a:xfrm>
            <a:custGeom>
              <a:avLst/>
              <a:gdLst/>
              <a:ahLst/>
              <a:cxnLst/>
              <a:rect l="l" t="t" r="r" b="b"/>
              <a:pathLst>
                <a:path w="32000" h="20524" extrusionOk="0">
                  <a:moveTo>
                    <a:pt x="27378" y="1"/>
                  </a:moveTo>
                  <a:cubicBezTo>
                    <a:pt x="26861" y="1"/>
                    <a:pt x="26335" y="100"/>
                    <a:pt x="25829" y="308"/>
                  </a:cubicBezTo>
                  <a:lnTo>
                    <a:pt x="7615" y="7393"/>
                  </a:lnTo>
                  <a:lnTo>
                    <a:pt x="6423" y="7926"/>
                  </a:lnTo>
                  <a:lnTo>
                    <a:pt x="19" y="13458"/>
                  </a:lnTo>
                  <a:cubicBezTo>
                    <a:pt x="0" y="19226"/>
                    <a:pt x="2678" y="20524"/>
                    <a:pt x="5123" y="20524"/>
                  </a:cubicBezTo>
                  <a:cubicBezTo>
                    <a:pt x="5609" y="20524"/>
                    <a:pt x="6086" y="20473"/>
                    <a:pt x="6530" y="20395"/>
                  </a:cubicBezTo>
                  <a:cubicBezTo>
                    <a:pt x="7679" y="20182"/>
                    <a:pt x="8786" y="19735"/>
                    <a:pt x="9807" y="19139"/>
                  </a:cubicBezTo>
                  <a:lnTo>
                    <a:pt x="29341" y="7734"/>
                  </a:lnTo>
                  <a:cubicBezTo>
                    <a:pt x="31213" y="6734"/>
                    <a:pt x="32000" y="4436"/>
                    <a:pt x="31171" y="2479"/>
                  </a:cubicBezTo>
                  <a:cubicBezTo>
                    <a:pt x="30496" y="937"/>
                    <a:pt x="28973" y="1"/>
                    <a:pt x="27378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7445263" y="2422891"/>
              <a:ext cx="934678" cy="805713"/>
            </a:xfrm>
            <a:custGeom>
              <a:avLst/>
              <a:gdLst/>
              <a:ahLst/>
              <a:cxnLst/>
              <a:rect l="l" t="t" r="r" b="b"/>
              <a:pathLst>
                <a:path w="22982" h="19811" extrusionOk="0">
                  <a:moveTo>
                    <a:pt x="5896" y="1"/>
                  </a:moveTo>
                  <a:cubicBezTo>
                    <a:pt x="5895" y="1"/>
                    <a:pt x="5894" y="1"/>
                    <a:pt x="5894" y="1"/>
                  </a:cubicBezTo>
                  <a:lnTo>
                    <a:pt x="0" y="7852"/>
                  </a:lnTo>
                  <a:lnTo>
                    <a:pt x="19747" y="19811"/>
                  </a:lnTo>
                  <a:lnTo>
                    <a:pt x="22981" y="11406"/>
                  </a:lnTo>
                  <a:cubicBezTo>
                    <a:pt x="22981" y="11406"/>
                    <a:pt x="6286" y="1"/>
                    <a:pt x="5896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762908" y="2168013"/>
              <a:ext cx="541765" cy="783182"/>
            </a:xfrm>
            <a:custGeom>
              <a:avLst/>
              <a:gdLst/>
              <a:ahLst/>
              <a:cxnLst/>
              <a:rect l="l" t="t" r="r" b="b"/>
              <a:pathLst>
                <a:path w="13321" h="19257" extrusionOk="0">
                  <a:moveTo>
                    <a:pt x="7626" y="0"/>
                  </a:moveTo>
                  <a:cubicBezTo>
                    <a:pt x="6076" y="0"/>
                    <a:pt x="5027" y="1917"/>
                    <a:pt x="4512" y="3502"/>
                  </a:cubicBezTo>
                  <a:lnTo>
                    <a:pt x="554" y="14587"/>
                  </a:lnTo>
                  <a:cubicBezTo>
                    <a:pt x="1" y="16312"/>
                    <a:pt x="809" y="18184"/>
                    <a:pt x="2447" y="18928"/>
                  </a:cubicBezTo>
                  <a:cubicBezTo>
                    <a:pt x="2936" y="19151"/>
                    <a:pt x="3447" y="19257"/>
                    <a:pt x="3948" y="19257"/>
                  </a:cubicBezTo>
                  <a:cubicBezTo>
                    <a:pt x="5451" y="19257"/>
                    <a:pt x="6868" y="18312"/>
                    <a:pt x="7363" y="16780"/>
                  </a:cubicBezTo>
                  <a:lnTo>
                    <a:pt x="12660" y="5310"/>
                  </a:lnTo>
                  <a:cubicBezTo>
                    <a:pt x="13321" y="3267"/>
                    <a:pt x="10107" y="416"/>
                    <a:pt x="7979" y="33"/>
                  </a:cubicBezTo>
                  <a:cubicBezTo>
                    <a:pt x="7859" y="11"/>
                    <a:pt x="7741" y="0"/>
                    <a:pt x="7626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457395" y="3606917"/>
              <a:ext cx="1196023" cy="935898"/>
            </a:xfrm>
            <a:custGeom>
              <a:avLst/>
              <a:gdLst/>
              <a:ahLst/>
              <a:cxnLst/>
              <a:rect l="l" t="t" r="r" b="b"/>
              <a:pathLst>
                <a:path w="29408" h="23012" extrusionOk="0">
                  <a:moveTo>
                    <a:pt x="5346" y="1"/>
                  </a:moveTo>
                  <a:cubicBezTo>
                    <a:pt x="5277" y="1"/>
                    <a:pt x="5223" y="40"/>
                    <a:pt x="5192" y="103"/>
                  </a:cubicBezTo>
                  <a:lnTo>
                    <a:pt x="43" y="13763"/>
                  </a:lnTo>
                  <a:cubicBezTo>
                    <a:pt x="0" y="13849"/>
                    <a:pt x="43" y="13956"/>
                    <a:pt x="150" y="13976"/>
                  </a:cubicBezTo>
                  <a:lnTo>
                    <a:pt x="23982" y="22998"/>
                  </a:lnTo>
                  <a:cubicBezTo>
                    <a:pt x="24006" y="23008"/>
                    <a:pt x="24029" y="23012"/>
                    <a:pt x="24051" y="23012"/>
                  </a:cubicBezTo>
                  <a:cubicBezTo>
                    <a:pt x="24131" y="23012"/>
                    <a:pt x="24200" y="22959"/>
                    <a:pt x="24215" y="22893"/>
                  </a:cubicBezTo>
                  <a:lnTo>
                    <a:pt x="29387" y="9252"/>
                  </a:lnTo>
                  <a:cubicBezTo>
                    <a:pt x="29407" y="9167"/>
                    <a:pt x="29365" y="9062"/>
                    <a:pt x="29280" y="9019"/>
                  </a:cubicBezTo>
                  <a:lnTo>
                    <a:pt x="5427" y="18"/>
                  </a:lnTo>
                  <a:cubicBezTo>
                    <a:pt x="5399" y="6"/>
                    <a:pt x="5371" y="1"/>
                    <a:pt x="534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947224" y="3596262"/>
              <a:ext cx="438829" cy="366193"/>
            </a:xfrm>
            <a:custGeom>
              <a:avLst/>
              <a:gdLst/>
              <a:ahLst/>
              <a:cxnLst/>
              <a:rect l="l" t="t" r="r" b="b"/>
              <a:pathLst>
                <a:path w="10790" h="9004" extrusionOk="0">
                  <a:moveTo>
                    <a:pt x="2639" y="748"/>
                  </a:moveTo>
                  <a:lnTo>
                    <a:pt x="9958" y="3536"/>
                  </a:lnTo>
                  <a:lnTo>
                    <a:pt x="8214" y="8195"/>
                  </a:lnTo>
                  <a:lnTo>
                    <a:pt x="873" y="5409"/>
                  </a:lnTo>
                  <a:lnTo>
                    <a:pt x="2639" y="748"/>
                  </a:lnTo>
                  <a:close/>
                  <a:moveTo>
                    <a:pt x="2570" y="0"/>
                  </a:moveTo>
                  <a:cubicBezTo>
                    <a:pt x="2485" y="0"/>
                    <a:pt x="2399" y="21"/>
                    <a:pt x="2320" y="67"/>
                  </a:cubicBezTo>
                  <a:cubicBezTo>
                    <a:pt x="2170" y="131"/>
                    <a:pt x="2043" y="259"/>
                    <a:pt x="2000" y="407"/>
                  </a:cubicBezTo>
                  <a:lnTo>
                    <a:pt x="65" y="5494"/>
                  </a:lnTo>
                  <a:cubicBezTo>
                    <a:pt x="0" y="5684"/>
                    <a:pt x="85" y="5897"/>
                    <a:pt x="278" y="5962"/>
                  </a:cubicBezTo>
                  <a:lnTo>
                    <a:pt x="8278" y="8983"/>
                  </a:lnTo>
                  <a:cubicBezTo>
                    <a:pt x="8321" y="9004"/>
                    <a:pt x="8363" y="9004"/>
                    <a:pt x="8406" y="9004"/>
                  </a:cubicBezTo>
                  <a:cubicBezTo>
                    <a:pt x="8469" y="9004"/>
                    <a:pt x="8512" y="9004"/>
                    <a:pt x="8554" y="8983"/>
                  </a:cubicBezTo>
                  <a:cubicBezTo>
                    <a:pt x="8661" y="8941"/>
                    <a:pt x="8724" y="8876"/>
                    <a:pt x="8746" y="8771"/>
                  </a:cubicBezTo>
                  <a:lnTo>
                    <a:pt x="10682" y="3684"/>
                  </a:lnTo>
                  <a:cubicBezTo>
                    <a:pt x="10789" y="3366"/>
                    <a:pt x="10639" y="3003"/>
                    <a:pt x="10321" y="2898"/>
                  </a:cubicBezTo>
                  <a:lnTo>
                    <a:pt x="2788" y="46"/>
                  </a:lnTo>
                  <a:cubicBezTo>
                    <a:pt x="2719" y="16"/>
                    <a:pt x="2644" y="0"/>
                    <a:pt x="2570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5936813" y="3252803"/>
              <a:ext cx="337561" cy="446679"/>
            </a:xfrm>
            <a:custGeom>
              <a:avLst/>
              <a:gdLst/>
              <a:ahLst/>
              <a:cxnLst/>
              <a:rect l="l" t="t" r="r" b="b"/>
              <a:pathLst>
                <a:path w="8300" h="10983" extrusionOk="0">
                  <a:moveTo>
                    <a:pt x="1" y="0"/>
                  </a:moveTo>
                  <a:lnTo>
                    <a:pt x="1192" y="4001"/>
                  </a:lnTo>
                  <a:cubicBezTo>
                    <a:pt x="469" y="7703"/>
                    <a:pt x="1725" y="9725"/>
                    <a:pt x="2299" y="10491"/>
                  </a:cubicBezTo>
                  <a:cubicBezTo>
                    <a:pt x="2533" y="10811"/>
                    <a:pt x="2752" y="10906"/>
                    <a:pt x="2931" y="10906"/>
                  </a:cubicBezTo>
                  <a:cubicBezTo>
                    <a:pt x="3191" y="10906"/>
                    <a:pt x="3363" y="10704"/>
                    <a:pt x="3363" y="10704"/>
                  </a:cubicBezTo>
                  <a:cubicBezTo>
                    <a:pt x="3633" y="10912"/>
                    <a:pt x="3852" y="10982"/>
                    <a:pt x="4024" y="10982"/>
                  </a:cubicBezTo>
                  <a:cubicBezTo>
                    <a:pt x="4379" y="10982"/>
                    <a:pt x="4534" y="10682"/>
                    <a:pt x="4534" y="10682"/>
                  </a:cubicBezTo>
                  <a:cubicBezTo>
                    <a:pt x="4697" y="10766"/>
                    <a:pt x="4839" y="10799"/>
                    <a:pt x="4961" y="10799"/>
                  </a:cubicBezTo>
                  <a:cubicBezTo>
                    <a:pt x="5394" y="10799"/>
                    <a:pt x="5576" y="10384"/>
                    <a:pt x="5576" y="10384"/>
                  </a:cubicBezTo>
                  <a:cubicBezTo>
                    <a:pt x="5710" y="10470"/>
                    <a:pt x="5850" y="10506"/>
                    <a:pt x="5986" y="10506"/>
                  </a:cubicBezTo>
                  <a:cubicBezTo>
                    <a:pt x="6088" y="10506"/>
                    <a:pt x="6187" y="10486"/>
                    <a:pt x="6279" y="10449"/>
                  </a:cubicBezTo>
                  <a:cubicBezTo>
                    <a:pt x="6662" y="10321"/>
                    <a:pt x="6767" y="9811"/>
                    <a:pt x="6492" y="9491"/>
                  </a:cubicBezTo>
                  <a:cubicBezTo>
                    <a:pt x="5853" y="8747"/>
                    <a:pt x="4895" y="7107"/>
                    <a:pt x="5065" y="6129"/>
                  </a:cubicBezTo>
                  <a:cubicBezTo>
                    <a:pt x="5142" y="5590"/>
                    <a:pt x="5353" y="5443"/>
                    <a:pt x="5562" y="5443"/>
                  </a:cubicBezTo>
                  <a:cubicBezTo>
                    <a:pt x="5816" y="5443"/>
                    <a:pt x="6066" y="5660"/>
                    <a:pt x="6066" y="5660"/>
                  </a:cubicBezTo>
                  <a:lnTo>
                    <a:pt x="6960" y="6832"/>
                  </a:lnTo>
                  <a:cubicBezTo>
                    <a:pt x="7092" y="7001"/>
                    <a:pt x="7288" y="7088"/>
                    <a:pt x="7486" y="7088"/>
                  </a:cubicBezTo>
                  <a:cubicBezTo>
                    <a:pt x="7636" y="7088"/>
                    <a:pt x="7788" y="7038"/>
                    <a:pt x="7916" y="6937"/>
                  </a:cubicBezTo>
                  <a:cubicBezTo>
                    <a:pt x="8194" y="6724"/>
                    <a:pt x="8299" y="6256"/>
                    <a:pt x="8024" y="5788"/>
                  </a:cubicBezTo>
                  <a:lnTo>
                    <a:pt x="4406" y="1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780233" y="2778551"/>
              <a:ext cx="388561" cy="638722"/>
            </a:xfrm>
            <a:custGeom>
              <a:avLst/>
              <a:gdLst/>
              <a:ahLst/>
              <a:cxnLst/>
              <a:rect l="l" t="t" r="r" b="b"/>
              <a:pathLst>
                <a:path w="9554" h="15705" extrusionOk="0">
                  <a:moveTo>
                    <a:pt x="7022" y="1"/>
                  </a:moveTo>
                  <a:lnTo>
                    <a:pt x="0" y="1320"/>
                  </a:lnTo>
                  <a:lnTo>
                    <a:pt x="3745" y="15704"/>
                  </a:lnTo>
                  <a:lnTo>
                    <a:pt x="9553" y="14407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6132395" y="3620623"/>
              <a:ext cx="31194" cy="54538"/>
            </a:xfrm>
            <a:custGeom>
              <a:avLst/>
              <a:gdLst/>
              <a:ahLst/>
              <a:cxnLst/>
              <a:rect l="l" t="t" r="r" b="b"/>
              <a:pathLst>
                <a:path w="767" h="1341" extrusionOk="0">
                  <a:moveTo>
                    <a:pt x="1" y="1"/>
                  </a:moveTo>
                  <a:cubicBezTo>
                    <a:pt x="150" y="681"/>
                    <a:pt x="746" y="1340"/>
                    <a:pt x="767" y="1340"/>
                  </a:cubicBezTo>
                  <a:cubicBezTo>
                    <a:pt x="767" y="1340"/>
                    <a:pt x="171" y="659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6090017" y="3628879"/>
              <a:ext cx="31194" cy="54945"/>
            </a:xfrm>
            <a:custGeom>
              <a:avLst/>
              <a:gdLst/>
              <a:ahLst/>
              <a:cxnLst/>
              <a:rect l="l" t="t" r="r" b="b"/>
              <a:pathLst>
                <a:path w="767" h="1351" extrusionOk="0">
                  <a:moveTo>
                    <a:pt x="15" y="1"/>
                  </a:moveTo>
                  <a:cubicBezTo>
                    <a:pt x="12" y="1"/>
                    <a:pt x="8" y="3"/>
                    <a:pt x="1" y="10"/>
                  </a:cubicBezTo>
                  <a:cubicBezTo>
                    <a:pt x="171" y="691"/>
                    <a:pt x="767" y="1350"/>
                    <a:pt x="767" y="1350"/>
                  </a:cubicBezTo>
                  <a:cubicBezTo>
                    <a:pt x="767" y="1350"/>
                    <a:pt x="171" y="669"/>
                    <a:pt x="21" y="10"/>
                  </a:cubicBezTo>
                  <a:cubicBezTo>
                    <a:pt x="21" y="10"/>
                    <a:pt x="21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041579" y="3633556"/>
              <a:ext cx="31194" cy="54620"/>
            </a:xfrm>
            <a:custGeom>
              <a:avLst/>
              <a:gdLst/>
              <a:ahLst/>
              <a:cxnLst/>
              <a:rect l="l" t="t" r="r" b="b"/>
              <a:pathLst>
                <a:path w="767" h="1343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682"/>
                    <a:pt x="744" y="1342"/>
                    <a:pt x="744" y="1342"/>
                  </a:cubicBezTo>
                  <a:lnTo>
                    <a:pt x="766" y="1342"/>
                  </a:lnTo>
                  <a:cubicBezTo>
                    <a:pt x="766" y="1320"/>
                    <a:pt x="170" y="66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032916" y="2024813"/>
              <a:ext cx="836867" cy="846424"/>
            </a:xfrm>
            <a:custGeom>
              <a:avLst/>
              <a:gdLst/>
              <a:ahLst/>
              <a:cxnLst/>
              <a:rect l="l" t="t" r="r" b="b"/>
              <a:pathLst>
                <a:path w="20577" h="20812" extrusionOk="0">
                  <a:moveTo>
                    <a:pt x="4043" y="1"/>
                  </a:moveTo>
                  <a:lnTo>
                    <a:pt x="617" y="2405"/>
                  </a:lnTo>
                  <a:cubicBezTo>
                    <a:pt x="0" y="6597"/>
                    <a:pt x="15321" y="20811"/>
                    <a:pt x="15321" y="20811"/>
                  </a:cubicBezTo>
                  <a:lnTo>
                    <a:pt x="20576" y="13682"/>
                  </a:lnTo>
                  <a:cubicBezTo>
                    <a:pt x="20576" y="13682"/>
                    <a:pt x="19470" y="12002"/>
                    <a:pt x="13639" y="6277"/>
                  </a:cubicBezTo>
                  <a:cubicBezTo>
                    <a:pt x="7554" y="277"/>
                    <a:pt x="4043" y="1"/>
                    <a:pt x="40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249280" y="2075854"/>
              <a:ext cx="83943" cy="71010"/>
            </a:xfrm>
            <a:custGeom>
              <a:avLst/>
              <a:gdLst/>
              <a:ahLst/>
              <a:cxnLst/>
              <a:rect l="l" t="t" r="r" b="b"/>
              <a:pathLst>
                <a:path w="2064" h="1746" extrusionOk="0">
                  <a:moveTo>
                    <a:pt x="0" y="1"/>
                  </a:moveTo>
                  <a:lnTo>
                    <a:pt x="318" y="1745"/>
                  </a:lnTo>
                  <a:lnTo>
                    <a:pt x="2063" y="1470"/>
                  </a:lnTo>
                  <a:lnTo>
                    <a:pt x="1362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6293367" y="1699453"/>
              <a:ext cx="880180" cy="534322"/>
            </a:xfrm>
            <a:custGeom>
              <a:avLst/>
              <a:gdLst/>
              <a:ahLst/>
              <a:cxnLst/>
              <a:rect l="l" t="t" r="r" b="b"/>
              <a:pathLst>
                <a:path w="21642" h="13138" extrusionOk="0">
                  <a:moveTo>
                    <a:pt x="19322" y="0"/>
                  </a:moveTo>
                  <a:cubicBezTo>
                    <a:pt x="13576" y="43"/>
                    <a:pt x="12364" y="4404"/>
                    <a:pt x="9321" y="8384"/>
                  </a:cubicBezTo>
                  <a:cubicBezTo>
                    <a:pt x="7641" y="10608"/>
                    <a:pt x="5766" y="11253"/>
                    <a:pt x="4156" y="11253"/>
                  </a:cubicBezTo>
                  <a:cubicBezTo>
                    <a:pt x="1932" y="11253"/>
                    <a:pt x="213" y="10022"/>
                    <a:pt x="213" y="10022"/>
                  </a:cubicBezTo>
                  <a:lnTo>
                    <a:pt x="1" y="10319"/>
                  </a:lnTo>
                  <a:cubicBezTo>
                    <a:pt x="1" y="10319"/>
                    <a:pt x="2830" y="13138"/>
                    <a:pt x="5758" y="13138"/>
                  </a:cubicBezTo>
                  <a:cubicBezTo>
                    <a:pt x="6948" y="13138"/>
                    <a:pt x="8154" y="12672"/>
                    <a:pt x="9193" y="11363"/>
                  </a:cubicBezTo>
                  <a:cubicBezTo>
                    <a:pt x="14771" y="4355"/>
                    <a:pt x="18567" y="3686"/>
                    <a:pt x="19812" y="3686"/>
                  </a:cubicBezTo>
                  <a:cubicBezTo>
                    <a:pt x="20106" y="3686"/>
                    <a:pt x="20258" y="3723"/>
                    <a:pt x="20258" y="3723"/>
                  </a:cubicBezTo>
                  <a:lnTo>
                    <a:pt x="21642" y="999"/>
                  </a:lnTo>
                  <a:lnTo>
                    <a:pt x="19322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929899" y="2122584"/>
              <a:ext cx="838656" cy="1233277"/>
            </a:xfrm>
            <a:custGeom>
              <a:avLst/>
              <a:gdLst/>
              <a:ahLst/>
              <a:cxnLst/>
              <a:rect l="l" t="t" r="r" b="b"/>
              <a:pathLst>
                <a:path w="20621" h="30324" extrusionOk="0">
                  <a:moveTo>
                    <a:pt x="3150" y="1"/>
                  </a:moveTo>
                  <a:cubicBezTo>
                    <a:pt x="1405" y="2023"/>
                    <a:pt x="0" y="4639"/>
                    <a:pt x="406" y="6151"/>
                  </a:cubicBezTo>
                  <a:cubicBezTo>
                    <a:pt x="724" y="7363"/>
                    <a:pt x="9428" y="18896"/>
                    <a:pt x="9428" y="18896"/>
                  </a:cubicBezTo>
                  <a:cubicBezTo>
                    <a:pt x="10364" y="28897"/>
                    <a:pt x="13173" y="30323"/>
                    <a:pt x="13173" y="30323"/>
                  </a:cubicBezTo>
                  <a:cubicBezTo>
                    <a:pt x="12044" y="23407"/>
                    <a:pt x="20620" y="24343"/>
                    <a:pt x="17662" y="15641"/>
                  </a:cubicBezTo>
                  <a:cubicBezTo>
                    <a:pt x="13258" y="2746"/>
                    <a:pt x="3150" y="1"/>
                    <a:pt x="3150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057969" y="2126936"/>
              <a:ext cx="446597" cy="345329"/>
            </a:xfrm>
            <a:custGeom>
              <a:avLst/>
              <a:gdLst/>
              <a:ahLst/>
              <a:cxnLst/>
              <a:rect l="l" t="t" r="r" b="b"/>
              <a:pathLst>
                <a:path w="10981" h="8491" extrusionOk="0">
                  <a:moveTo>
                    <a:pt x="1" y="1"/>
                  </a:moveTo>
                  <a:lnTo>
                    <a:pt x="1" y="21"/>
                  </a:lnTo>
                  <a:lnTo>
                    <a:pt x="128" y="3979"/>
                  </a:lnTo>
                  <a:lnTo>
                    <a:pt x="151" y="3979"/>
                  </a:lnTo>
                  <a:lnTo>
                    <a:pt x="3172" y="3193"/>
                  </a:lnTo>
                  <a:lnTo>
                    <a:pt x="3172" y="3193"/>
                  </a:lnTo>
                  <a:lnTo>
                    <a:pt x="3107" y="4873"/>
                  </a:lnTo>
                  <a:lnTo>
                    <a:pt x="10980" y="8490"/>
                  </a:lnTo>
                  <a:lnTo>
                    <a:pt x="10980" y="8470"/>
                  </a:lnTo>
                  <a:lnTo>
                    <a:pt x="3130" y="4852"/>
                  </a:lnTo>
                  <a:lnTo>
                    <a:pt x="3193" y="3170"/>
                  </a:lnTo>
                  <a:lnTo>
                    <a:pt x="3172" y="3170"/>
                  </a:lnTo>
                  <a:lnTo>
                    <a:pt x="151" y="3959"/>
                  </a:lnTo>
                  <a:lnTo>
                    <a:pt x="23" y="21"/>
                  </a:lnTo>
                  <a:cubicBezTo>
                    <a:pt x="23" y="1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147158" y="2558729"/>
              <a:ext cx="109890" cy="257116"/>
            </a:xfrm>
            <a:custGeom>
              <a:avLst/>
              <a:gdLst/>
              <a:ahLst/>
              <a:cxnLst/>
              <a:rect l="l" t="t" r="r" b="b"/>
              <a:pathLst>
                <a:path w="2702" h="6322" extrusionOk="0">
                  <a:moveTo>
                    <a:pt x="1212" y="1"/>
                  </a:moveTo>
                  <a:lnTo>
                    <a:pt x="0" y="2662"/>
                  </a:lnTo>
                  <a:lnTo>
                    <a:pt x="2702" y="6322"/>
                  </a:lnTo>
                  <a:lnTo>
                    <a:pt x="2702" y="6322"/>
                  </a:lnTo>
                  <a:lnTo>
                    <a:pt x="1212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937708" y="1837894"/>
              <a:ext cx="311614" cy="284731"/>
            </a:xfrm>
            <a:custGeom>
              <a:avLst/>
              <a:gdLst/>
              <a:ahLst/>
              <a:cxnLst/>
              <a:rect l="l" t="t" r="r" b="b"/>
              <a:pathLst>
                <a:path w="7662" h="7001" extrusionOk="0">
                  <a:moveTo>
                    <a:pt x="1" y="1"/>
                  </a:moveTo>
                  <a:lnTo>
                    <a:pt x="2980" y="7001"/>
                  </a:lnTo>
                  <a:lnTo>
                    <a:pt x="7661" y="5852"/>
                  </a:lnTo>
                  <a:lnTo>
                    <a:pt x="4660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027710" y="1857782"/>
              <a:ext cx="154099" cy="93500"/>
            </a:xfrm>
            <a:custGeom>
              <a:avLst/>
              <a:gdLst/>
              <a:ahLst/>
              <a:cxnLst/>
              <a:rect l="l" t="t" r="r" b="b"/>
              <a:pathLst>
                <a:path w="3789" h="2299" extrusionOk="0">
                  <a:moveTo>
                    <a:pt x="2554" y="0"/>
                  </a:moveTo>
                  <a:lnTo>
                    <a:pt x="1" y="576"/>
                  </a:lnTo>
                  <a:lnTo>
                    <a:pt x="3788" y="2298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5714429" y="1484716"/>
              <a:ext cx="539162" cy="406903"/>
            </a:xfrm>
            <a:custGeom>
              <a:avLst/>
              <a:gdLst/>
              <a:ahLst/>
              <a:cxnLst/>
              <a:rect l="l" t="t" r="r" b="b"/>
              <a:pathLst>
                <a:path w="13257" h="10005" extrusionOk="0">
                  <a:moveTo>
                    <a:pt x="5741" y="0"/>
                  </a:moveTo>
                  <a:cubicBezTo>
                    <a:pt x="4803" y="0"/>
                    <a:pt x="4172" y="429"/>
                    <a:pt x="4172" y="429"/>
                  </a:cubicBezTo>
                  <a:cubicBezTo>
                    <a:pt x="4064" y="492"/>
                    <a:pt x="3979" y="556"/>
                    <a:pt x="3874" y="642"/>
                  </a:cubicBezTo>
                  <a:cubicBezTo>
                    <a:pt x="1" y="3450"/>
                    <a:pt x="1831" y="9621"/>
                    <a:pt x="6618" y="10004"/>
                  </a:cubicBezTo>
                  <a:lnTo>
                    <a:pt x="8512" y="9982"/>
                  </a:lnTo>
                  <a:cubicBezTo>
                    <a:pt x="9724" y="9854"/>
                    <a:pt x="10896" y="9514"/>
                    <a:pt x="11662" y="8875"/>
                  </a:cubicBezTo>
                  <a:cubicBezTo>
                    <a:pt x="13257" y="7514"/>
                    <a:pt x="12513" y="5280"/>
                    <a:pt x="11342" y="4109"/>
                  </a:cubicBezTo>
                  <a:cubicBezTo>
                    <a:pt x="9151" y="1918"/>
                    <a:pt x="8300" y="1152"/>
                    <a:pt x="8300" y="1152"/>
                  </a:cubicBezTo>
                  <a:cubicBezTo>
                    <a:pt x="7365" y="254"/>
                    <a:pt x="6462" y="0"/>
                    <a:pt x="5741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107342" y="1591231"/>
              <a:ext cx="102163" cy="88295"/>
            </a:xfrm>
            <a:custGeom>
              <a:avLst/>
              <a:gdLst/>
              <a:ahLst/>
              <a:cxnLst/>
              <a:rect l="l" t="t" r="r" b="b"/>
              <a:pathLst>
                <a:path w="2512" h="2171" extrusionOk="0">
                  <a:moveTo>
                    <a:pt x="0" y="1"/>
                  </a:moveTo>
                  <a:lnTo>
                    <a:pt x="1575" y="2171"/>
                  </a:lnTo>
                  <a:lnTo>
                    <a:pt x="2384" y="1150"/>
                  </a:lnTo>
                  <a:cubicBezTo>
                    <a:pt x="2511" y="979"/>
                    <a:pt x="2384" y="789"/>
                    <a:pt x="2191" y="7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6038935" y="1603269"/>
              <a:ext cx="63730" cy="62062"/>
            </a:xfrm>
            <a:custGeom>
              <a:avLst/>
              <a:gdLst/>
              <a:ahLst/>
              <a:cxnLst/>
              <a:rect l="l" t="t" r="r" b="b"/>
              <a:pathLst>
                <a:path w="1567" h="1526" extrusionOk="0">
                  <a:moveTo>
                    <a:pt x="606" y="1"/>
                  </a:moveTo>
                  <a:cubicBezTo>
                    <a:pt x="582" y="1"/>
                    <a:pt x="558" y="1"/>
                    <a:pt x="533" y="2"/>
                  </a:cubicBezTo>
                  <a:cubicBezTo>
                    <a:pt x="533" y="2"/>
                    <a:pt x="1" y="939"/>
                    <a:pt x="426" y="1386"/>
                  </a:cubicBezTo>
                  <a:cubicBezTo>
                    <a:pt x="525" y="1485"/>
                    <a:pt x="621" y="1525"/>
                    <a:pt x="713" y="1525"/>
                  </a:cubicBezTo>
                  <a:cubicBezTo>
                    <a:pt x="1093" y="1525"/>
                    <a:pt x="1385" y="833"/>
                    <a:pt x="1385" y="833"/>
                  </a:cubicBezTo>
                  <a:cubicBezTo>
                    <a:pt x="1385" y="833"/>
                    <a:pt x="1566" y="1"/>
                    <a:pt x="60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050242" y="1600788"/>
              <a:ext cx="70969" cy="49373"/>
            </a:xfrm>
            <a:custGeom>
              <a:avLst/>
              <a:gdLst/>
              <a:ahLst/>
              <a:cxnLst/>
              <a:rect l="l" t="t" r="r" b="b"/>
              <a:pathLst>
                <a:path w="1745" h="1214" extrusionOk="0">
                  <a:moveTo>
                    <a:pt x="851" y="1"/>
                  </a:moveTo>
                  <a:lnTo>
                    <a:pt x="0" y="43"/>
                  </a:lnTo>
                  <a:cubicBezTo>
                    <a:pt x="0" y="43"/>
                    <a:pt x="370" y="1214"/>
                    <a:pt x="1412" y="1214"/>
                  </a:cubicBezTo>
                  <a:cubicBezTo>
                    <a:pt x="1430" y="1214"/>
                    <a:pt x="1449" y="1213"/>
                    <a:pt x="1467" y="1213"/>
                  </a:cubicBezTo>
                  <a:lnTo>
                    <a:pt x="1745" y="87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6049306" y="1595582"/>
              <a:ext cx="15617" cy="67553"/>
            </a:xfrm>
            <a:custGeom>
              <a:avLst/>
              <a:gdLst/>
              <a:ahLst/>
              <a:cxnLst/>
              <a:rect l="l" t="t" r="r" b="b"/>
              <a:pathLst>
                <a:path w="384" h="1661" extrusionOk="0">
                  <a:moveTo>
                    <a:pt x="341" y="1"/>
                  </a:moveTo>
                  <a:cubicBezTo>
                    <a:pt x="278" y="129"/>
                    <a:pt x="193" y="277"/>
                    <a:pt x="151" y="404"/>
                  </a:cubicBezTo>
                  <a:cubicBezTo>
                    <a:pt x="86" y="532"/>
                    <a:pt x="43" y="682"/>
                    <a:pt x="23" y="830"/>
                  </a:cubicBezTo>
                  <a:cubicBezTo>
                    <a:pt x="1" y="980"/>
                    <a:pt x="1" y="1128"/>
                    <a:pt x="43" y="1255"/>
                  </a:cubicBezTo>
                  <a:cubicBezTo>
                    <a:pt x="66" y="1341"/>
                    <a:pt x="86" y="1405"/>
                    <a:pt x="129" y="1468"/>
                  </a:cubicBezTo>
                  <a:cubicBezTo>
                    <a:pt x="108" y="1405"/>
                    <a:pt x="86" y="1341"/>
                    <a:pt x="66" y="1255"/>
                  </a:cubicBezTo>
                  <a:cubicBezTo>
                    <a:pt x="23" y="1128"/>
                    <a:pt x="23" y="980"/>
                    <a:pt x="66" y="830"/>
                  </a:cubicBezTo>
                  <a:cubicBezTo>
                    <a:pt x="86" y="682"/>
                    <a:pt x="129" y="554"/>
                    <a:pt x="171" y="404"/>
                  </a:cubicBezTo>
                  <a:cubicBezTo>
                    <a:pt x="236" y="277"/>
                    <a:pt x="299" y="149"/>
                    <a:pt x="384" y="21"/>
                  </a:cubicBezTo>
                  <a:cubicBezTo>
                    <a:pt x="384" y="21"/>
                    <a:pt x="384" y="1"/>
                    <a:pt x="364" y="1"/>
                  </a:cubicBezTo>
                  <a:close/>
                  <a:moveTo>
                    <a:pt x="129" y="1468"/>
                  </a:moveTo>
                  <a:cubicBezTo>
                    <a:pt x="151" y="1533"/>
                    <a:pt x="193" y="1596"/>
                    <a:pt x="256" y="1661"/>
                  </a:cubicBezTo>
                  <a:lnTo>
                    <a:pt x="256" y="1638"/>
                  </a:lnTo>
                  <a:cubicBezTo>
                    <a:pt x="214" y="1596"/>
                    <a:pt x="171" y="1533"/>
                    <a:pt x="129" y="1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6165297" y="1698193"/>
              <a:ext cx="21718" cy="19115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261" y="1"/>
                  </a:moveTo>
                  <a:cubicBezTo>
                    <a:pt x="223" y="1"/>
                    <a:pt x="184" y="10"/>
                    <a:pt x="150" y="31"/>
                  </a:cubicBezTo>
                  <a:cubicBezTo>
                    <a:pt x="43" y="94"/>
                    <a:pt x="0" y="244"/>
                    <a:pt x="65" y="350"/>
                  </a:cubicBezTo>
                  <a:cubicBezTo>
                    <a:pt x="105" y="431"/>
                    <a:pt x="181" y="470"/>
                    <a:pt x="259" y="470"/>
                  </a:cubicBezTo>
                  <a:cubicBezTo>
                    <a:pt x="302" y="470"/>
                    <a:pt x="345" y="458"/>
                    <a:pt x="383" y="435"/>
                  </a:cubicBezTo>
                  <a:cubicBezTo>
                    <a:pt x="491" y="372"/>
                    <a:pt x="533" y="222"/>
                    <a:pt x="468" y="116"/>
                  </a:cubicBezTo>
                  <a:cubicBezTo>
                    <a:pt x="426" y="44"/>
                    <a:pt x="343" y="1"/>
                    <a:pt x="26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967966" y="1540312"/>
              <a:ext cx="51976" cy="92118"/>
            </a:xfrm>
            <a:custGeom>
              <a:avLst/>
              <a:gdLst/>
              <a:ahLst/>
              <a:cxnLst/>
              <a:rect l="l" t="t" r="r" b="b"/>
              <a:pathLst>
                <a:path w="1278" h="2265" extrusionOk="0">
                  <a:moveTo>
                    <a:pt x="760" y="1"/>
                  </a:moveTo>
                  <a:cubicBezTo>
                    <a:pt x="570" y="1"/>
                    <a:pt x="390" y="106"/>
                    <a:pt x="321" y="296"/>
                  </a:cubicBezTo>
                  <a:lnTo>
                    <a:pt x="86" y="1743"/>
                  </a:lnTo>
                  <a:cubicBezTo>
                    <a:pt x="1" y="1934"/>
                    <a:pt x="86" y="2146"/>
                    <a:pt x="278" y="2231"/>
                  </a:cubicBezTo>
                  <a:cubicBezTo>
                    <a:pt x="328" y="2254"/>
                    <a:pt x="382" y="2264"/>
                    <a:pt x="434" y="2264"/>
                  </a:cubicBezTo>
                  <a:cubicBezTo>
                    <a:pt x="582" y="2264"/>
                    <a:pt x="726" y="2181"/>
                    <a:pt x="789" y="2041"/>
                  </a:cubicBezTo>
                  <a:lnTo>
                    <a:pt x="1172" y="657"/>
                  </a:lnTo>
                  <a:cubicBezTo>
                    <a:pt x="1277" y="401"/>
                    <a:pt x="1150" y="126"/>
                    <a:pt x="894" y="18"/>
                  </a:cubicBezTo>
                  <a:cubicBezTo>
                    <a:pt x="850" y="6"/>
                    <a:pt x="804" y="1"/>
                    <a:pt x="76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46958" y="1462022"/>
              <a:ext cx="362614" cy="475392"/>
            </a:xfrm>
            <a:custGeom>
              <a:avLst/>
              <a:gdLst/>
              <a:ahLst/>
              <a:cxnLst/>
              <a:rect l="l" t="t" r="r" b="b"/>
              <a:pathLst>
                <a:path w="8916" h="11689" extrusionOk="0">
                  <a:moveTo>
                    <a:pt x="8639" y="1"/>
                  </a:moveTo>
                  <a:cubicBezTo>
                    <a:pt x="7513" y="1"/>
                    <a:pt x="3254" y="303"/>
                    <a:pt x="1745" y="4774"/>
                  </a:cubicBezTo>
                  <a:cubicBezTo>
                    <a:pt x="0" y="9966"/>
                    <a:pt x="8192" y="11689"/>
                    <a:pt x="8192" y="11689"/>
                  </a:cubicBezTo>
                  <a:lnTo>
                    <a:pt x="8341" y="9093"/>
                  </a:lnTo>
                  <a:lnTo>
                    <a:pt x="8021" y="7498"/>
                  </a:lnTo>
                  <a:cubicBezTo>
                    <a:pt x="8021" y="7498"/>
                    <a:pt x="7788" y="5433"/>
                    <a:pt x="5340" y="4476"/>
                  </a:cubicBezTo>
                  <a:cubicBezTo>
                    <a:pt x="5340" y="4476"/>
                    <a:pt x="7724" y="2051"/>
                    <a:pt x="8915" y="8"/>
                  </a:cubicBezTo>
                  <a:cubicBezTo>
                    <a:pt x="8915" y="8"/>
                    <a:pt x="8816" y="1"/>
                    <a:pt x="863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873693" y="1746224"/>
              <a:ext cx="128111" cy="113795"/>
            </a:xfrm>
            <a:custGeom>
              <a:avLst/>
              <a:gdLst/>
              <a:ahLst/>
              <a:cxnLst/>
              <a:rect l="l" t="t" r="r" b="b"/>
              <a:pathLst>
                <a:path w="3150" h="2798" extrusionOk="0">
                  <a:moveTo>
                    <a:pt x="1581" y="1"/>
                  </a:moveTo>
                  <a:cubicBezTo>
                    <a:pt x="1268" y="1"/>
                    <a:pt x="950" y="104"/>
                    <a:pt x="681" y="318"/>
                  </a:cubicBezTo>
                  <a:cubicBezTo>
                    <a:pt x="85" y="808"/>
                    <a:pt x="0" y="1679"/>
                    <a:pt x="489" y="2275"/>
                  </a:cubicBezTo>
                  <a:cubicBezTo>
                    <a:pt x="770" y="2617"/>
                    <a:pt x="1176" y="2798"/>
                    <a:pt x="1584" y="2798"/>
                  </a:cubicBezTo>
                  <a:cubicBezTo>
                    <a:pt x="1887" y="2798"/>
                    <a:pt x="2192" y="2697"/>
                    <a:pt x="2446" y="2488"/>
                  </a:cubicBezTo>
                  <a:cubicBezTo>
                    <a:pt x="3042" y="1999"/>
                    <a:pt x="3149" y="1126"/>
                    <a:pt x="2659" y="510"/>
                  </a:cubicBezTo>
                  <a:cubicBezTo>
                    <a:pt x="2384" y="174"/>
                    <a:pt x="1986" y="1"/>
                    <a:pt x="1581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916966" y="1791164"/>
              <a:ext cx="55393" cy="11266"/>
            </a:xfrm>
            <a:custGeom>
              <a:avLst/>
              <a:gdLst/>
              <a:ahLst/>
              <a:cxnLst/>
              <a:rect l="l" t="t" r="r" b="b"/>
              <a:pathLst>
                <a:path w="1362" h="277" extrusionOk="0">
                  <a:moveTo>
                    <a:pt x="1340" y="1"/>
                  </a:moveTo>
                  <a:lnTo>
                    <a:pt x="0" y="256"/>
                  </a:lnTo>
                  <a:lnTo>
                    <a:pt x="0" y="277"/>
                  </a:lnTo>
                  <a:lnTo>
                    <a:pt x="1340" y="21"/>
                  </a:lnTo>
                  <a:cubicBezTo>
                    <a:pt x="1362" y="21"/>
                    <a:pt x="1362" y="1"/>
                    <a:pt x="1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31"/>
          <p:cNvSpPr txBox="1">
            <a:spLocks noGrp="1"/>
          </p:cNvSpPr>
          <p:nvPr>
            <p:ph type="ctrTitle"/>
          </p:nvPr>
        </p:nvSpPr>
        <p:spPr>
          <a:xfrm>
            <a:off x="240360" y="1070215"/>
            <a:ext cx="5658426" cy="28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TRADING VIA IMAGE CLASSIFICATION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7DFC4C-7E7F-4EFE-A7E1-303052AE57B1}"/>
              </a:ext>
            </a:extLst>
          </p:cNvPr>
          <p:cNvSpPr/>
          <p:nvPr/>
        </p:nvSpPr>
        <p:spPr>
          <a:xfrm>
            <a:off x="1202694" y="3962455"/>
            <a:ext cx="3850412" cy="449200"/>
          </a:xfrm>
          <a:prstGeom prst="roundRect">
            <a:avLst/>
          </a:prstGeom>
          <a:noFill/>
          <a:ln w="9525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MGMT 590 -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IMAGE GENERATION</a:t>
            </a:r>
            <a:endParaRPr dirty="0"/>
          </a:p>
        </p:txBody>
      </p:sp>
      <p:sp>
        <p:nvSpPr>
          <p:cNvPr id="200" name="Google Shape;200;p21"/>
          <p:cNvSpPr/>
          <p:nvPr/>
        </p:nvSpPr>
        <p:spPr>
          <a:xfrm>
            <a:off x="1164763" y="2922642"/>
            <a:ext cx="3406484" cy="1710287"/>
          </a:xfrm>
          <a:custGeom>
            <a:avLst/>
            <a:gdLst/>
            <a:ahLst/>
            <a:cxnLst/>
            <a:rect l="l" t="t" r="r" b="b"/>
            <a:pathLst>
              <a:path w="9732811" h="4886534" extrusionOk="0">
                <a:moveTo>
                  <a:pt x="0" y="0"/>
                </a:moveTo>
                <a:lnTo>
                  <a:pt x="2512787" y="0"/>
                </a:lnTo>
                <a:lnTo>
                  <a:pt x="2512787" y="1"/>
                </a:lnTo>
                <a:lnTo>
                  <a:pt x="7620648" y="1"/>
                </a:lnTo>
                <a:cubicBezTo>
                  <a:pt x="7620648" y="1165320"/>
                  <a:pt x="8566162" y="2111888"/>
                  <a:pt x="9732811" y="2111888"/>
                </a:cubicBezTo>
                <a:lnTo>
                  <a:pt x="9732811" y="4886534"/>
                </a:lnTo>
                <a:cubicBezTo>
                  <a:pt x="7997064" y="4886534"/>
                  <a:pt x="6474323" y="3980626"/>
                  <a:pt x="5607670" y="2616073"/>
                </a:cubicBezTo>
                <a:lnTo>
                  <a:pt x="2501212" y="2616073"/>
                </a:lnTo>
                <a:lnTo>
                  <a:pt x="2501212" y="2615397"/>
                </a:lnTo>
                <a:lnTo>
                  <a:pt x="0" y="2615397"/>
                </a:ln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4572468" y="2922642"/>
            <a:ext cx="3406769" cy="1710287"/>
          </a:xfrm>
          <a:custGeom>
            <a:avLst/>
            <a:gdLst/>
            <a:ahLst/>
            <a:cxnLst/>
            <a:rect l="l" t="t" r="r" b="b"/>
            <a:pathLst>
              <a:path w="9733627" h="4886534" extrusionOk="0">
                <a:moveTo>
                  <a:pt x="7220841" y="0"/>
                </a:moveTo>
                <a:lnTo>
                  <a:pt x="9733627" y="0"/>
                </a:lnTo>
                <a:lnTo>
                  <a:pt x="9733627" y="2615397"/>
                </a:lnTo>
                <a:lnTo>
                  <a:pt x="7231601" y="2615397"/>
                </a:lnTo>
                <a:lnTo>
                  <a:pt x="7231601" y="2616073"/>
                </a:lnTo>
                <a:lnTo>
                  <a:pt x="4125257" y="2616073"/>
                </a:lnTo>
                <a:cubicBezTo>
                  <a:pt x="3258409" y="3980626"/>
                  <a:pt x="1735324" y="4886534"/>
                  <a:pt x="0" y="4886534"/>
                </a:cubicBezTo>
                <a:lnTo>
                  <a:pt x="0" y="2111888"/>
                </a:lnTo>
                <a:cubicBezTo>
                  <a:pt x="1166099" y="2111888"/>
                  <a:pt x="2111826" y="1165320"/>
                  <a:pt x="2111826" y="1"/>
                </a:cubicBezTo>
                <a:lnTo>
                  <a:pt x="72208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4572468" y="1212050"/>
            <a:ext cx="3406769" cy="1710571"/>
          </a:xfrm>
          <a:custGeom>
            <a:avLst/>
            <a:gdLst/>
            <a:ahLst/>
            <a:cxnLst/>
            <a:rect l="l" t="t" r="r" b="b"/>
            <a:pathLst>
              <a:path w="9733627" h="4887347" extrusionOk="0">
                <a:moveTo>
                  <a:pt x="0" y="0"/>
                </a:moveTo>
                <a:cubicBezTo>
                  <a:pt x="1735324" y="0"/>
                  <a:pt x="3258409" y="905757"/>
                  <a:pt x="4125257" y="2269272"/>
                </a:cubicBezTo>
                <a:lnTo>
                  <a:pt x="7231601" y="2269272"/>
                </a:lnTo>
                <a:lnTo>
                  <a:pt x="7231601" y="2271950"/>
                </a:lnTo>
                <a:lnTo>
                  <a:pt x="9733627" y="2271950"/>
                </a:lnTo>
                <a:lnTo>
                  <a:pt x="9733627" y="4887347"/>
                </a:lnTo>
                <a:lnTo>
                  <a:pt x="7220841" y="4887347"/>
                </a:lnTo>
                <a:lnTo>
                  <a:pt x="7220841" y="4886536"/>
                </a:lnTo>
                <a:lnTo>
                  <a:pt x="2111826" y="4886536"/>
                </a:lnTo>
                <a:cubicBezTo>
                  <a:pt x="2111826" y="3719784"/>
                  <a:pt x="1166099" y="2774187"/>
                  <a:pt x="0" y="2774187"/>
                </a:cubicBezTo>
                <a:close/>
              </a:path>
            </a:pathLst>
          </a:cu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1164763" y="1212050"/>
            <a:ext cx="3406484" cy="1710571"/>
          </a:xfrm>
          <a:custGeom>
            <a:avLst/>
            <a:gdLst/>
            <a:ahLst/>
            <a:cxnLst/>
            <a:rect l="l" t="t" r="r" b="b"/>
            <a:pathLst>
              <a:path w="9732811" h="4887347" extrusionOk="0">
                <a:moveTo>
                  <a:pt x="9732811" y="0"/>
                </a:moveTo>
                <a:lnTo>
                  <a:pt x="9732811" y="2774187"/>
                </a:lnTo>
                <a:cubicBezTo>
                  <a:pt x="8566162" y="2774187"/>
                  <a:pt x="7620648" y="3719784"/>
                  <a:pt x="7620648" y="4886536"/>
                </a:cubicBezTo>
                <a:lnTo>
                  <a:pt x="2512787" y="4886536"/>
                </a:lnTo>
                <a:lnTo>
                  <a:pt x="2512787" y="4887347"/>
                </a:lnTo>
                <a:lnTo>
                  <a:pt x="0" y="4887347"/>
                </a:lnTo>
                <a:lnTo>
                  <a:pt x="0" y="2271950"/>
                </a:lnTo>
                <a:lnTo>
                  <a:pt x="2501212" y="2271950"/>
                </a:lnTo>
                <a:lnTo>
                  <a:pt x="2501212" y="2269272"/>
                </a:lnTo>
                <a:lnTo>
                  <a:pt x="5607670" y="2269272"/>
                </a:lnTo>
                <a:cubicBezTo>
                  <a:pt x="6474323" y="905757"/>
                  <a:pt x="7997064" y="0"/>
                  <a:pt x="9732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1307026" y="2008225"/>
            <a:ext cx="230576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1.Data Collection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550074" y="1976422"/>
            <a:ext cx="246294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2.Data Preparation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1307026" y="2922721"/>
            <a:ext cx="2038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4.Data Partition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5373854" y="2901215"/>
            <a:ext cx="260537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3.Signal Generation </a:t>
            </a:r>
            <a:endParaRPr sz="20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164774" y="1059658"/>
            <a:ext cx="1814627" cy="79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Collected Daily data of S&amp;P 500 Index</a:t>
            </a:r>
          </a:p>
        </p:txBody>
      </p:sp>
      <p:sp>
        <p:nvSpPr>
          <p:cNvPr id="226" name="Google Shape;226;p21"/>
          <p:cNvSpPr txBox="1"/>
          <p:nvPr/>
        </p:nvSpPr>
        <p:spPr>
          <a:xfrm>
            <a:off x="1164775" y="3989500"/>
            <a:ext cx="20079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the data into Training &amp; Validation for the CNN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5971326" y="1059650"/>
            <a:ext cx="20079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 the bands and RSI values for the data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5971326" y="3989500"/>
            <a:ext cx="20079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the Bands / RSI values to generate “buy” / “sell” signals 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3614009" y="1964522"/>
            <a:ext cx="1916282" cy="1916282"/>
          </a:xfrm>
          <a:prstGeom prst="ellipse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STEPS</a:t>
            </a:r>
            <a:endParaRPr sz="1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0E50F0F9-1EA5-4422-8DD0-F035615AC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38445" y="1519222"/>
            <a:ext cx="457200" cy="457200"/>
          </a:xfrm>
          <a:prstGeom prst="rect">
            <a:avLst/>
          </a:prstGeom>
        </p:spPr>
      </p:pic>
      <p:pic>
        <p:nvPicPr>
          <p:cNvPr id="36" name="Graphic 35" descr="Flag1 with solid fill">
            <a:extLst>
              <a:ext uri="{FF2B5EF4-FFF2-40B4-BE49-F238E27FC236}">
                <a16:creationId xmlns:a16="http://schemas.microsoft.com/office/drawing/2014/main" id="{FCA4A220-5757-4242-A172-FCC5B0C22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889075" y="3931450"/>
            <a:ext cx="484779" cy="484779"/>
          </a:xfrm>
          <a:prstGeom prst="rect">
            <a:avLst/>
          </a:prstGeom>
        </p:spPr>
      </p:pic>
      <p:pic>
        <p:nvPicPr>
          <p:cNvPr id="37" name="Graphic 36" descr="Filter with solid fill">
            <a:extLst>
              <a:ext uri="{FF2B5EF4-FFF2-40B4-BE49-F238E27FC236}">
                <a16:creationId xmlns:a16="http://schemas.microsoft.com/office/drawing/2014/main" id="{3DC4FB36-EFD9-4512-8AB0-FA3183934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823675" y="3931450"/>
            <a:ext cx="484779" cy="484779"/>
          </a:xfrm>
          <a:prstGeom prst="rect">
            <a:avLst/>
          </a:prstGeom>
        </p:spPr>
      </p:pic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86B437E0-BC17-4E91-8602-E021B4BBB5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832671" y="151922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5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1BD7BE1-A8EF-4C06-BD5F-9A069D3BC50F}"/>
              </a:ext>
            </a:extLst>
          </p:cNvPr>
          <p:cNvGrpSpPr/>
          <p:nvPr/>
        </p:nvGrpSpPr>
        <p:grpSpPr>
          <a:xfrm>
            <a:off x="209310" y="1531021"/>
            <a:ext cx="8551224" cy="2799474"/>
            <a:chOff x="209310" y="1531021"/>
            <a:chExt cx="8551224" cy="2799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A52F52-460F-4F1E-80F9-ABBCF5733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165" y="1531021"/>
              <a:ext cx="8524369" cy="279947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AE8583-DF57-4C9B-AEF4-CF4F523E60CF}"/>
                </a:ext>
              </a:extLst>
            </p:cNvPr>
            <p:cNvSpPr/>
            <p:nvPr/>
          </p:nvSpPr>
          <p:spPr>
            <a:xfrm>
              <a:off x="2209190" y="1561970"/>
              <a:ext cx="1302106" cy="451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Convolution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315AE3-B652-4FEE-9F2A-56135E23D48C}"/>
                </a:ext>
              </a:extLst>
            </p:cNvPr>
            <p:cNvSpPr/>
            <p:nvPr/>
          </p:nvSpPr>
          <p:spPr>
            <a:xfrm>
              <a:off x="3445459" y="1811303"/>
              <a:ext cx="1302106" cy="451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Pooling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Layer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8C5716-1E7D-4238-B513-6C10857AD2AD}"/>
                </a:ext>
              </a:extLst>
            </p:cNvPr>
            <p:cNvSpPr/>
            <p:nvPr/>
          </p:nvSpPr>
          <p:spPr>
            <a:xfrm>
              <a:off x="4643073" y="1913716"/>
              <a:ext cx="1302106" cy="451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Convolution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Layer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A0FC18-4D7F-434C-82C8-678DCD2614BD}"/>
                </a:ext>
              </a:extLst>
            </p:cNvPr>
            <p:cNvSpPr/>
            <p:nvPr/>
          </p:nvSpPr>
          <p:spPr>
            <a:xfrm>
              <a:off x="5868910" y="3184163"/>
              <a:ext cx="636422" cy="2655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0EFB32-A903-4444-9B8C-26319210A041}"/>
                </a:ext>
              </a:extLst>
            </p:cNvPr>
            <p:cNvSpPr/>
            <p:nvPr/>
          </p:nvSpPr>
          <p:spPr>
            <a:xfrm>
              <a:off x="4456036" y="3423922"/>
              <a:ext cx="1154721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75E2B7-4B48-4715-B260-9A9607EA1898}"/>
                </a:ext>
              </a:extLst>
            </p:cNvPr>
            <p:cNvSpPr/>
            <p:nvPr/>
          </p:nvSpPr>
          <p:spPr>
            <a:xfrm>
              <a:off x="3330573" y="3562296"/>
              <a:ext cx="736678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D6EF02-2101-471F-A1CE-B5C2982B0094}"/>
                </a:ext>
              </a:extLst>
            </p:cNvPr>
            <p:cNvSpPr/>
            <p:nvPr/>
          </p:nvSpPr>
          <p:spPr>
            <a:xfrm>
              <a:off x="1750490" y="3840273"/>
              <a:ext cx="1065862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F9817-6993-4F87-89BB-FA01B09BF2AF}"/>
                </a:ext>
              </a:extLst>
            </p:cNvPr>
            <p:cNvSpPr/>
            <p:nvPr/>
          </p:nvSpPr>
          <p:spPr>
            <a:xfrm>
              <a:off x="2633050" y="3949998"/>
              <a:ext cx="1065862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FB4291-989D-4A67-BD1E-92BC28B4B7F4}"/>
                </a:ext>
              </a:extLst>
            </p:cNvPr>
            <p:cNvSpPr/>
            <p:nvPr/>
          </p:nvSpPr>
          <p:spPr>
            <a:xfrm>
              <a:off x="3923105" y="3897976"/>
              <a:ext cx="1065862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558CC2-141D-4AAF-A4CC-8DE0A7B4F32C}"/>
                </a:ext>
              </a:extLst>
            </p:cNvPr>
            <p:cNvSpPr/>
            <p:nvPr/>
          </p:nvSpPr>
          <p:spPr>
            <a:xfrm>
              <a:off x="5213160" y="3797977"/>
              <a:ext cx="1065862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D2AD37-83DB-499D-AFA3-BA1D4A7D8C59}"/>
                </a:ext>
              </a:extLst>
            </p:cNvPr>
            <p:cNvSpPr/>
            <p:nvPr/>
          </p:nvSpPr>
          <p:spPr>
            <a:xfrm>
              <a:off x="634171" y="3672433"/>
              <a:ext cx="1065862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Convolution 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(Size 3 Kernel)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F66A3C-9C2A-44A8-857D-9265288D145D}"/>
                </a:ext>
              </a:extLst>
            </p:cNvPr>
            <p:cNvSpPr/>
            <p:nvPr/>
          </p:nvSpPr>
          <p:spPr>
            <a:xfrm>
              <a:off x="2633050" y="2637183"/>
              <a:ext cx="563692" cy="587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62 x 62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A69998-FC4F-422A-B36D-18280926A2E7}"/>
                </a:ext>
              </a:extLst>
            </p:cNvPr>
            <p:cNvSpPr/>
            <p:nvPr/>
          </p:nvSpPr>
          <p:spPr>
            <a:xfrm>
              <a:off x="4059936" y="2599810"/>
              <a:ext cx="190195" cy="587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31 x 31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B4D5D-8538-4DCD-AEE0-E84A9F5B986B}"/>
                </a:ext>
              </a:extLst>
            </p:cNvPr>
            <p:cNvSpPr/>
            <p:nvPr/>
          </p:nvSpPr>
          <p:spPr>
            <a:xfrm>
              <a:off x="5476583" y="2672961"/>
              <a:ext cx="190195" cy="4807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10000"/>
                    </a:schemeClr>
                  </a:solidFill>
                </a:rPr>
                <a:t>29 X 29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1EFF5-FED7-4677-928A-F1F9C172556E}"/>
                </a:ext>
              </a:extLst>
            </p:cNvPr>
            <p:cNvSpPr/>
            <p:nvPr/>
          </p:nvSpPr>
          <p:spPr>
            <a:xfrm flipH="1">
              <a:off x="6443854" y="2729797"/>
              <a:ext cx="142656" cy="309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500" dirty="0">
                  <a:solidFill>
                    <a:schemeClr val="tx1">
                      <a:lumMod val="10000"/>
                    </a:schemeClr>
                  </a:solidFill>
                </a:rPr>
                <a:t>14 x 14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59F69F-E7F2-48CC-968F-82BA9B0B4908}"/>
                </a:ext>
              </a:extLst>
            </p:cNvPr>
            <p:cNvSpPr/>
            <p:nvPr/>
          </p:nvSpPr>
          <p:spPr>
            <a:xfrm>
              <a:off x="7654982" y="3199203"/>
              <a:ext cx="216174" cy="224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6B74DC-9632-48BF-BA8B-C0EBDA014CF4}"/>
                </a:ext>
              </a:extLst>
            </p:cNvPr>
            <p:cNvSpPr/>
            <p:nvPr/>
          </p:nvSpPr>
          <p:spPr>
            <a:xfrm>
              <a:off x="8020541" y="3146354"/>
              <a:ext cx="296459" cy="224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10000"/>
                    </a:schemeClr>
                  </a:solidFill>
                </a:rPr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7E422C-0EDE-4B72-9E31-FD2D6DAC173D}"/>
                </a:ext>
              </a:extLst>
            </p:cNvPr>
            <p:cNvSpPr/>
            <p:nvPr/>
          </p:nvSpPr>
          <p:spPr>
            <a:xfrm>
              <a:off x="7672108" y="3476830"/>
              <a:ext cx="835470" cy="224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Sigmoid</a:t>
              </a:r>
            </a:p>
          </p:txBody>
        </p:sp>
        <p:pic>
          <p:nvPicPr>
            <p:cNvPr id="27" name="Picture 26" descr="Chart, waterfall chart&#10;&#10;Description automatically generated">
              <a:extLst>
                <a:ext uri="{FF2B5EF4-FFF2-40B4-BE49-F238E27FC236}">
                  <a16:creationId xmlns:a16="http://schemas.microsoft.com/office/drawing/2014/main" id="{34EE79F7-96D7-4105-A6D1-02CD2D412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212" y="2084359"/>
              <a:ext cx="957936" cy="1657911"/>
            </a:xfrm>
            <a:prstGeom prst="rect">
              <a:avLst/>
            </a:prstGeom>
            <a:ln>
              <a:solidFill>
                <a:schemeClr val="accent2">
                  <a:lumMod val="25000"/>
                </a:schemeClr>
              </a:solidFill>
            </a:ln>
            <a:scene3d>
              <a:camera prst="isometricRightUp"/>
              <a:lightRig rig="threePt" dir="t"/>
            </a:scene3d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B06F84-23BA-4CC3-82A5-8E6E9DC5B7B4}"/>
                </a:ext>
              </a:extLst>
            </p:cNvPr>
            <p:cNvSpPr/>
            <p:nvPr/>
          </p:nvSpPr>
          <p:spPr>
            <a:xfrm>
              <a:off x="209310" y="1892287"/>
              <a:ext cx="1527221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10000"/>
                    </a:schemeClr>
                  </a:solidFill>
                </a:rPr>
                <a:t>64 x 64 x 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49045E-AB76-4A3A-9040-498FFC7D31DD}"/>
                </a:ext>
              </a:extLst>
            </p:cNvPr>
            <p:cNvSpPr/>
            <p:nvPr/>
          </p:nvSpPr>
          <p:spPr>
            <a:xfrm>
              <a:off x="1790513" y="3833311"/>
              <a:ext cx="1065862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32 Filters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78AD81-1FB7-4615-87AE-5CFD91CB0A9B}"/>
                </a:ext>
              </a:extLst>
            </p:cNvPr>
            <p:cNvCxnSpPr/>
            <p:nvPr/>
          </p:nvCxnSpPr>
          <p:spPr>
            <a:xfrm>
              <a:off x="1700033" y="3897976"/>
              <a:ext cx="1116319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08A0B-1775-461A-98EA-C5C02F275648}"/>
                </a:ext>
              </a:extLst>
            </p:cNvPr>
            <p:cNvSpPr/>
            <p:nvPr/>
          </p:nvSpPr>
          <p:spPr>
            <a:xfrm>
              <a:off x="2684256" y="4014664"/>
              <a:ext cx="1065863" cy="231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Max Pooling 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(Size = 2)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4CE959-44A1-478B-9D64-1EA2C7B280BB}"/>
                </a:ext>
              </a:extLst>
            </p:cNvPr>
            <p:cNvSpPr/>
            <p:nvPr/>
          </p:nvSpPr>
          <p:spPr>
            <a:xfrm>
              <a:off x="3830165" y="3949998"/>
              <a:ext cx="1065863" cy="231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Convolution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(Size 3 Kernel)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A5CDC5-6D08-46A7-BE48-91E466924131}"/>
                </a:ext>
              </a:extLst>
            </p:cNvPr>
            <p:cNvSpPr/>
            <p:nvPr/>
          </p:nvSpPr>
          <p:spPr>
            <a:xfrm>
              <a:off x="5240014" y="3816422"/>
              <a:ext cx="1065863" cy="231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Max Pooling 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(Size = 2)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8FC58C-564D-4FCA-8F29-7373CF40AB91}"/>
                </a:ext>
              </a:extLst>
            </p:cNvPr>
            <p:cNvSpPr/>
            <p:nvPr/>
          </p:nvSpPr>
          <p:spPr>
            <a:xfrm>
              <a:off x="7220987" y="3598947"/>
              <a:ext cx="570727" cy="2105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6272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6A0FC7-B80D-4138-8520-9EA023776311}"/>
                </a:ext>
              </a:extLst>
            </p:cNvPr>
            <p:cNvSpPr/>
            <p:nvPr/>
          </p:nvSpPr>
          <p:spPr>
            <a:xfrm>
              <a:off x="3245160" y="3534928"/>
              <a:ext cx="1065862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32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5589B2-F821-41AD-B488-BBB279E04D9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573" y="3562296"/>
              <a:ext cx="785864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4331EC-9773-4FB1-B207-D1C3690FEA1A}"/>
                </a:ext>
              </a:extLst>
            </p:cNvPr>
            <p:cNvSpPr/>
            <p:nvPr/>
          </p:nvSpPr>
          <p:spPr>
            <a:xfrm>
              <a:off x="4547260" y="3338285"/>
              <a:ext cx="1065862" cy="33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32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C65794-87E1-4F58-B8DD-F17152124EE7}"/>
                </a:ext>
              </a:extLst>
            </p:cNvPr>
            <p:cNvCxnSpPr/>
            <p:nvPr/>
          </p:nvCxnSpPr>
          <p:spPr>
            <a:xfrm>
              <a:off x="4529688" y="3395438"/>
              <a:ext cx="1116319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D95B83-7079-41B9-9C9A-E96AF25341D5}"/>
                </a:ext>
              </a:extLst>
            </p:cNvPr>
            <p:cNvSpPr/>
            <p:nvPr/>
          </p:nvSpPr>
          <p:spPr>
            <a:xfrm>
              <a:off x="5976884" y="3198164"/>
              <a:ext cx="466897" cy="3616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32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34C9824-6CD9-4E29-AA97-B1BE5CC1AD7C}"/>
                </a:ext>
              </a:extLst>
            </p:cNvPr>
            <p:cNvCxnSpPr>
              <a:cxnSpLocks/>
            </p:cNvCxnSpPr>
            <p:nvPr/>
          </p:nvCxnSpPr>
          <p:spPr>
            <a:xfrm>
              <a:off x="5835415" y="3199203"/>
              <a:ext cx="785864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68F21A-399A-4CA6-AC8B-DD532BA30CC0}"/>
                </a:ext>
              </a:extLst>
            </p:cNvPr>
            <p:cNvSpPr/>
            <p:nvPr/>
          </p:nvSpPr>
          <p:spPr>
            <a:xfrm>
              <a:off x="5972034" y="2077567"/>
              <a:ext cx="636422" cy="4187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Pooling Layer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64D0AF-9910-46C0-B907-913BBC107B39}"/>
                </a:ext>
              </a:extLst>
            </p:cNvPr>
            <p:cNvSpPr/>
            <p:nvPr/>
          </p:nvSpPr>
          <p:spPr>
            <a:xfrm>
              <a:off x="7311545" y="3145709"/>
              <a:ext cx="835469" cy="225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128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0B0800-73F5-4139-AA58-1599EBD8F1B7}"/>
                </a:ext>
              </a:extLst>
            </p:cNvPr>
            <p:cNvSpPr/>
            <p:nvPr/>
          </p:nvSpPr>
          <p:spPr>
            <a:xfrm>
              <a:off x="6503215" y="3816422"/>
              <a:ext cx="1065863" cy="2315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Flatten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B77722C-F18A-40AB-87B8-F17DBDABDCF2}"/>
                </a:ext>
              </a:extLst>
            </p:cNvPr>
            <p:cNvSpPr/>
            <p:nvPr/>
          </p:nvSpPr>
          <p:spPr>
            <a:xfrm>
              <a:off x="279287" y="2637182"/>
              <a:ext cx="294778" cy="897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10000"/>
                    </a:schemeClr>
                  </a:solidFill>
                </a:rPr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A139B3D-898C-4385-B28E-D45ADE256A99}"/>
                </a:ext>
              </a:extLst>
            </p:cNvPr>
            <p:cNvSpPr/>
            <p:nvPr/>
          </p:nvSpPr>
          <p:spPr>
            <a:xfrm>
              <a:off x="8318996" y="2371671"/>
              <a:ext cx="294778" cy="897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10000"/>
                    </a:schemeClr>
                  </a:solidFill>
                </a:rPr>
                <a:t>Output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DD18872-288B-4BBA-91EC-27E2DC8FA334}"/>
                </a:ext>
              </a:extLst>
            </p:cNvPr>
            <p:cNvSpPr/>
            <p:nvPr/>
          </p:nvSpPr>
          <p:spPr>
            <a:xfrm>
              <a:off x="6956245" y="1657033"/>
              <a:ext cx="835469" cy="451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Dense Layer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AD7C943-0D38-4DB9-BD53-991660F3BD48}"/>
                </a:ext>
              </a:extLst>
            </p:cNvPr>
            <p:cNvSpPr/>
            <p:nvPr/>
          </p:nvSpPr>
          <p:spPr>
            <a:xfrm>
              <a:off x="7576393" y="2022372"/>
              <a:ext cx="691834" cy="370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10000"/>
                    </a:schemeClr>
                  </a:solidFill>
                </a:rPr>
                <a:t>Dense Layer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5BA950-32EA-466B-BCCC-EA5BEA6C2A6F}"/>
                </a:ext>
              </a:extLst>
            </p:cNvPr>
            <p:cNvSpPr/>
            <p:nvPr/>
          </p:nvSpPr>
          <p:spPr>
            <a:xfrm>
              <a:off x="7576392" y="4081039"/>
              <a:ext cx="1128695" cy="2046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Google Shape;199;p21">
            <a:extLst>
              <a:ext uri="{FF2B5EF4-FFF2-40B4-BE49-F238E27FC236}">
                <a16:creationId xmlns:a16="http://schemas.microsoft.com/office/drawing/2014/main" id="{1E96DE4F-5E3C-4654-8238-3543275E6FE7}"/>
              </a:ext>
            </a:extLst>
          </p:cNvPr>
          <p:cNvSpPr txBox="1">
            <a:spLocks/>
          </p:cNvSpPr>
          <p:nvPr/>
        </p:nvSpPr>
        <p:spPr>
          <a:xfrm>
            <a:off x="457200" y="411025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/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2291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9A2887-9042-4C70-82FE-51BFBAC2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82874"/>
            <a:ext cx="7704000" cy="572700"/>
          </a:xfrm>
        </p:spPr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50D7F-755B-4DCD-85EA-653F3FD1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0" y="1233792"/>
            <a:ext cx="2728568" cy="1639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2CEB1-50AA-4AAF-9DC4-3A28E77D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7" y="3333971"/>
            <a:ext cx="2707182" cy="1639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705F54-A40A-45AE-9A0C-3FD8AEDE4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034" y="1233792"/>
            <a:ext cx="2743200" cy="1639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DA9EBD-1C5E-4527-BBAF-86DB6D592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033" y="3312868"/>
            <a:ext cx="2717875" cy="1639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0C832E-74C1-4DB2-86F3-0D2C23907EA8}"/>
              </a:ext>
            </a:extLst>
          </p:cNvPr>
          <p:cNvSpPr txBox="1"/>
          <p:nvPr/>
        </p:nvSpPr>
        <p:spPr>
          <a:xfrm>
            <a:off x="1572767" y="787638"/>
            <a:ext cx="2707183" cy="340519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Bollinger Bands Strategy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7E25C5-80AF-4B1B-9665-CB19A1922403}"/>
              </a:ext>
            </a:extLst>
          </p:cNvPr>
          <p:cNvCxnSpPr/>
          <p:nvPr/>
        </p:nvCxnSpPr>
        <p:spPr>
          <a:xfrm flipV="1">
            <a:off x="4572000" y="1233792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8026-EF26-46F7-81A7-69C5F462A1F6}"/>
              </a:ext>
            </a:extLst>
          </p:cNvPr>
          <p:cNvSpPr/>
          <p:nvPr/>
        </p:nvSpPr>
        <p:spPr>
          <a:xfrm>
            <a:off x="320064" y="2874957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5CE200-FA7A-4009-9A4F-3B5BD7AE51D5}"/>
              </a:ext>
            </a:extLst>
          </p:cNvPr>
          <p:cNvSpPr/>
          <p:nvPr/>
        </p:nvSpPr>
        <p:spPr>
          <a:xfrm>
            <a:off x="320064" y="3146337"/>
            <a:ext cx="137160" cy="137160"/>
          </a:xfrm>
          <a:prstGeom prst="rect">
            <a:avLst/>
          </a:prstGeom>
          <a:solidFill>
            <a:srgbClr val="465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3A902-76E5-42C4-A652-080FAFD16131}"/>
              </a:ext>
            </a:extLst>
          </p:cNvPr>
          <p:cNvSpPr txBox="1"/>
          <p:nvPr/>
        </p:nvSpPr>
        <p:spPr>
          <a:xfrm>
            <a:off x="388644" y="2820426"/>
            <a:ext cx="745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7FD432-E100-418F-AB4D-55A445274A3F}"/>
              </a:ext>
            </a:extLst>
          </p:cNvPr>
          <p:cNvSpPr txBox="1"/>
          <p:nvPr/>
        </p:nvSpPr>
        <p:spPr>
          <a:xfrm>
            <a:off x="459232" y="3066647"/>
            <a:ext cx="745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Validation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3BBA45-4F51-47E7-9811-806F80D850DE}"/>
              </a:ext>
            </a:extLst>
          </p:cNvPr>
          <p:cNvSpPr txBox="1"/>
          <p:nvPr/>
        </p:nvSpPr>
        <p:spPr>
          <a:xfrm>
            <a:off x="4864050" y="787638"/>
            <a:ext cx="2707183" cy="340519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RSI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E4F53-95FE-409A-9A5E-8F2E05AB970A}"/>
              </a:ext>
            </a:extLst>
          </p:cNvPr>
          <p:cNvSpPr txBox="1"/>
          <p:nvPr/>
        </p:nvSpPr>
        <p:spPr>
          <a:xfrm>
            <a:off x="181052" y="2802947"/>
            <a:ext cx="1023418" cy="572700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08C07C-7439-4BE9-8BB9-D041C4C40979}"/>
              </a:ext>
            </a:extLst>
          </p:cNvPr>
          <p:cNvSpPr/>
          <p:nvPr/>
        </p:nvSpPr>
        <p:spPr>
          <a:xfrm>
            <a:off x="1558137" y="1233792"/>
            <a:ext cx="2707182" cy="1639427"/>
          </a:xfrm>
          <a:prstGeom prst="roundRect">
            <a:avLst>
              <a:gd name="adj" fmla="val 4619"/>
            </a:avLst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AA5BA2-0825-487A-B81C-13FC1A4FE561}"/>
              </a:ext>
            </a:extLst>
          </p:cNvPr>
          <p:cNvSpPr/>
          <p:nvPr/>
        </p:nvSpPr>
        <p:spPr>
          <a:xfrm>
            <a:off x="4838726" y="1233792"/>
            <a:ext cx="2739821" cy="1639427"/>
          </a:xfrm>
          <a:prstGeom prst="roundRect">
            <a:avLst>
              <a:gd name="adj" fmla="val 4619"/>
            </a:avLst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BC54B50-04EF-43A5-928B-AD332824AE3F}"/>
              </a:ext>
            </a:extLst>
          </p:cNvPr>
          <p:cNvSpPr/>
          <p:nvPr/>
        </p:nvSpPr>
        <p:spPr>
          <a:xfrm>
            <a:off x="4838727" y="3320182"/>
            <a:ext cx="2707182" cy="1632113"/>
          </a:xfrm>
          <a:prstGeom prst="roundRect">
            <a:avLst>
              <a:gd name="adj" fmla="val 4619"/>
            </a:avLst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3811ADD-1E30-42CB-8DEF-0365AFA3FCAC}"/>
              </a:ext>
            </a:extLst>
          </p:cNvPr>
          <p:cNvSpPr/>
          <p:nvPr/>
        </p:nvSpPr>
        <p:spPr>
          <a:xfrm>
            <a:off x="1562074" y="3320182"/>
            <a:ext cx="2707182" cy="1639427"/>
          </a:xfrm>
          <a:prstGeom prst="roundRect">
            <a:avLst>
              <a:gd name="adj" fmla="val 4619"/>
            </a:avLst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/>
          <p:nvPr/>
        </p:nvSpPr>
        <p:spPr>
          <a:xfrm>
            <a:off x="796200" y="274658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"/>
          <p:cNvSpPr txBox="1">
            <a:spLocks noGrp="1"/>
          </p:cNvSpPr>
          <p:nvPr>
            <p:ph type="title"/>
          </p:nvPr>
        </p:nvSpPr>
        <p:spPr>
          <a:xfrm>
            <a:off x="799523" y="2796518"/>
            <a:ext cx="3095563" cy="603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CONCLUSION</a:t>
            </a:r>
            <a:endParaRPr sz="1800" dirty="0"/>
          </a:p>
        </p:txBody>
      </p:sp>
      <p:sp>
        <p:nvSpPr>
          <p:cNvPr id="856" name="Google Shape;856;p40"/>
          <p:cNvSpPr txBox="1">
            <a:spLocks noGrp="1"/>
          </p:cNvSpPr>
          <p:nvPr>
            <p:ph type="title" idx="2"/>
          </p:nvPr>
        </p:nvSpPr>
        <p:spPr>
          <a:xfrm>
            <a:off x="907150" y="1059788"/>
            <a:ext cx="2887731" cy="1365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7" name="Google Shape;857;p40"/>
          <p:cNvSpPr txBox="1">
            <a:spLocks noGrp="1"/>
          </p:cNvSpPr>
          <p:nvPr>
            <p:ph type="subTitle" idx="1"/>
          </p:nvPr>
        </p:nvSpPr>
        <p:spPr>
          <a:xfrm>
            <a:off x="160657" y="3566066"/>
            <a:ext cx="4403685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Takeaways &amp; Scope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F1231-8783-499B-B0A2-FEAE318329DA}"/>
              </a:ext>
            </a:extLst>
          </p:cNvPr>
          <p:cNvSpPr txBox="1"/>
          <p:nvPr/>
        </p:nvSpPr>
        <p:spPr>
          <a:xfrm>
            <a:off x="-71074" y="4843792"/>
            <a:ext cx="822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Source: https://www.flaticon.com/free-icon/ai_1693746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27B3849-2B25-4934-8A1A-FDF29B8AC9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9660" y="1080634"/>
            <a:ext cx="3132600" cy="36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TAKEAWAYS &amp; SCOPE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2530D-0FA3-4C11-AD00-CEA0DDEB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52" y="1279871"/>
            <a:ext cx="8314271" cy="3418603"/>
          </a:xfrm>
        </p:spPr>
        <p:txBody>
          <a:bodyPr anchor="t"/>
          <a:lstStyle/>
          <a:p>
            <a:r>
              <a:rPr lang="en-US" dirty="0"/>
              <a:t>Based on the results of the study, we can conclude that we can build a system that identifies and replicates the way humans trade.</a:t>
            </a:r>
          </a:p>
          <a:p>
            <a:endParaRPr lang="en-US" dirty="0"/>
          </a:p>
          <a:p>
            <a:r>
              <a:rPr lang="en-US" dirty="0"/>
              <a:t>Since 2010, the RSI has performed incredibly well with a median of close to 4% monthly returns for buys.</a:t>
            </a:r>
          </a:p>
          <a:p>
            <a:endParaRPr lang="en-US" dirty="0"/>
          </a:p>
          <a:p>
            <a:r>
              <a:rPr lang="en-US" dirty="0"/>
              <a:t>This model can be improved over time to tell the trader how much to buy/sell, rather than a yes/no for an investment, to maximize the returns.</a:t>
            </a:r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This model can be developed into a product to assist investment companies on a large scale with high computing capabilities.</a:t>
            </a:r>
          </a:p>
          <a:p>
            <a:endParaRPr lang="en-US" dirty="0"/>
          </a:p>
        </p:txBody>
      </p:sp>
      <p:pic>
        <p:nvPicPr>
          <p:cNvPr id="5" name="Picture 4" descr="Shape&#10;&#10;Description automatically generated with medium confidence">
            <a:hlinkClick r:id="rId3" tooltip="Code Repository"/>
            <a:extLst>
              <a:ext uri="{FF2B5EF4-FFF2-40B4-BE49-F238E27FC236}">
                <a16:creationId xmlns:a16="http://schemas.microsoft.com/office/drawing/2014/main" id="{BA4FA8BB-0A84-47FA-8E59-CC72CFF1E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569" y="4126189"/>
            <a:ext cx="1238606" cy="696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A07FB-98EE-44A1-ABE5-5D3202722A49}"/>
              </a:ext>
            </a:extLst>
          </p:cNvPr>
          <p:cNvSpPr txBox="1"/>
          <p:nvPr/>
        </p:nvSpPr>
        <p:spPr>
          <a:xfrm>
            <a:off x="-71074" y="4843792"/>
            <a:ext cx="822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Source: https://www.moneyshow.com/articles/tebiwkly08-52167/</a:t>
            </a:r>
          </a:p>
        </p:txBody>
      </p:sp>
    </p:spTree>
    <p:extLst>
      <p:ext uri="{BB962C8B-B14F-4D97-AF65-F5344CB8AC3E}">
        <p14:creationId xmlns:p14="http://schemas.microsoft.com/office/powerpoint/2010/main" val="311843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62"/>
          <p:cNvSpPr/>
          <p:nvPr/>
        </p:nvSpPr>
        <p:spPr>
          <a:xfrm>
            <a:off x="1018468" y="3193824"/>
            <a:ext cx="3023400" cy="355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62"/>
          <p:cNvSpPr txBox="1">
            <a:spLocks noGrp="1"/>
          </p:cNvSpPr>
          <p:nvPr>
            <p:ph type="ctrTitle"/>
          </p:nvPr>
        </p:nvSpPr>
        <p:spPr>
          <a:xfrm>
            <a:off x="270112" y="1979199"/>
            <a:ext cx="5247300" cy="10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366" name="Google Shape;2366;p62"/>
          <p:cNvSpPr txBox="1">
            <a:spLocks noGrp="1"/>
          </p:cNvSpPr>
          <p:nvPr>
            <p:ph type="subTitle" idx="1"/>
          </p:nvPr>
        </p:nvSpPr>
        <p:spPr>
          <a:xfrm>
            <a:off x="1124697" y="3192726"/>
            <a:ext cx="2797018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grpSp>
        <p:nvGrpSpPr>
          <p:cNvPr id="2384" name="Google Shape;2384;p62"/>
          <p:cNvGrpSpPr/>
          <p:nvPr/>
        </p:nvGrpSpPr>
        <p:grpSpPr>
          <a:xfrm>
            <a:off x="4880680" y="981502"/>
            <a:ext cx="4135833" cy="3613950"/>
            <a:chOff x="4880680" y="981502"/>
            <a:chExt cx="4135833" cy="3613950"/>
          </a:xfrm>
        </p:grpSpPr>
        <p:sp>
          <p:nvSpPr>
            <p:cNvPr id="2385" name="Google Shape;2385;p62"/>
            <p:cNvSpPr/>
            <p:nvPr/>
          </p:nvSpPr>
          <p:spPr>
            <a:xfrm>
              <a:off x="5810625" y="4076535"/>
              <a:ext cx="560876" cy="491311"/>
            </a:xfrm>
            <a:custGeom>
              <a:avLst/>
              <a:gdLst/>
              <a:ahLst/>
              <a:cxnLst/>
              <a:rect l="l" t="t" r="r" b="b"/>
              <a:pathLst>
                <a:path w="11723" h="10269" extrusionOk="0">
                  <a:moveTo>
                    <a:pt x="5867" y="0"/>
                  </a:moveTo>
                  <a:cubicBezTo>
                    <a:pt x="5089" y="0"/>
                    <a:pt x="4299" y="178"/>
                    <a:pt x="3556" y="553"/>
                  </a:cubicBezTo>
                  <a:cubicBezTo>
                    <a:pt x="1029" y="1823"/>
                    <a:pt x="0" y="4911"/>
                    <a:pt x="1284" y="7436"/>
                  </a:cubicBezTo>
                  <a:cubicBezTo>
                    <a:pt x="2182" y="9235"/>
                    <a:pt x="3993" y="10269"/>
                    <a:pt x="5870" y="10269"/>
                  </a:cubicBezTo>
                  <a:cubicBezTo>
                    <a:pt x="6644" y="10269"/>
                    <a:pt x="7430" y="10093"/>
                    <a:pt x="8167" y="9723"/>
                  </a:cubicBezTo>
                  <a:cubicBezTo>
                    <a:pt x="10706" y="8452"/>
                    <a:pt x="11722" y="5365"/>
                    <a:pt x="10453" y="2826"/>
                  </a:cubicBezTo>
                  <a:cubicBezTo>
                    <a:pt x="9554" y="1038"/>
                    <a:pt x="7747" y="0"/>
                    <a:pt x="586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2"/>
            <p:cNvSpPr/>
            <p:nvPr/>
          </p:nvSpPr>
          <p:spPr>
            <a:xfrm>
              <a:off x="5845790" y="4076727"/>
              <a:ext cx="491167" cy="491215"/>
            </a:xfrm>
            <a:custGeom>
              <a:avLst/>
              <a:gdLst/>
              <a:ahLst/>
              <a:cxnLst/>
              <a:rect l="l" t="t" r="r" b="b"/>
              <a:pathLst>
                <a:path w="10266" h="10267" extrusionOk="0">
                  <a:moveTo>
                    <a:pt x="4919" y="1"/>
                  </a:moveTo>
                  <a:lnTo>
                    <a:pt x="4933" y="482"/>
                  </a:lnTo>
                  <a:lnTo>
                    <a:pt x="5160" y="482"/>
                  </a:lnTo>
                  <a:lnTo>
                    <a:pt x="5160" y="1"/>
                  </a:lnTo>
                  <a:close/>
                  <a:moveTo>
                    <a:pt x="5400" y="1"/>
                  </a:moveTo>
                  <a:lnTo>
                    <a:pt x="5373" y="482"/>
                  </a:lnTo>
                  <a:cubicBezTo>
                    <a:pt x="5441" y="482"/>
                    <a:pt x="5521" y="496"/>
                    <a:pt x="5587" y="496"/>
                  </a:cubicBezTo>
                  <a:lnTo>
                    <a:pt x="5641" y="27"/>
                  </a:lnTo>
                  <a:cubicBezTo>
                    <a:pt x="5587" y="15"/>
                    <a:pt x="5548" y="15"/>
                    <a:pt x="5507" y="15"/>
                  </a:cubicBezTo>
                  <a:lnTo>
                    <a:pt x="5480" y="15"/>
                  </a:lnTo>
                  <a:lnTo>
                    <a:pt x="5467" y="1"/>
                  </a:lnTo>
                  <a:close/>
                  <a:moveTo>
                    <a:pt x="4678" y="15"/>
                  </a:moveTo>
                  <a:cubicBezTo>
                    <a:pt x="4625" y="15"/>
                    <a:pt x="4571" y="27"/>
                    <a:pt x="4532" y="27"/>
                  </a:cubicBezTo>
                  <a:lnTo>
                    <a:pt x="4505" y="27"/>
                  </a:lnTo>
                  <a:cubicBezTo>
                    <a:pt x="4491" y="41"/>
                    <a:pt x="4464" y="41"/>
                    <a:pt x="4438" y="41"/>
                  </a:cubicBezTo>
                  <a:lnTo>
                    <a:pt x="4505" y="523"/>
                  </a:lnTo>
                  <a:cubicBezTo>
                    <a:pt x="4571" y="509"/>
                    <a:pt x="4652" y="496"/>
                    <a:pt x="4719" y="496"/>
                  </a:cubicBezTo>
                  <a:lnTo>
                    <a:pt x="4678" y="15"/>
                  </a:lnTo>
                  <a:close/>
                  <a:moveTo>
                    <a:pt x="5881" y="54"/>
                  </a:moveTo>
                  <a:lnTo>
                    <a:pt x="5801" y="523"/>
                  </a:lnTo>
                  <a:cubicBezTo>
                    <a:pt x="5881" y="535"/>
                    <a:pt x="5949" y="549"/>
                    <a:pt x="6029" y="562"/>
                  </a:cubicBezTo>
                  <a:lnTo>
                    <a:pt x="6122" y="95"/>
                  </a:lnTo>
                  <a:cubicBezTo>
                    <a:pt x="6095" y="81"/>
                    <a:pt x="6068" y="81"/>
                    <a:pt x="6042" y="81"/>
                  </a:cubicBezTo>
                  <a:lnTo>
                    <a:pt x="6029" y="81"/>
                  </a:lnTo>
                  <a:lnTo>
                    <a:pt x="6029" y="68"/>
                  </a:lnTo>
                  <a:lnTo>
                    <a:pt x="6002" y="68"/>
                  </a:lnTo>
                  <a:cubicBezTo>
                    <a:pt x="5962" y="68"/>
                    <a:pt x="5922" y="54"/>
                    <a:pt x="5881" y="54"/>
                  </a:cubicBezTo>
                  <a:close/>
                  <a:moveTo>
                    <a:pt x="4197" y="81"/>
                  </a:moveTo>
                  <a:cubicBezTo>
                    <a:pt x="4117" y="95"/>
                    <a:pt x="4051" y="108"/>
                    <a:pt x="3970" y="134"/>
                  </a:cubicBezTo>
                  <a:lnTo>
                    <a:pt x="4077" y="603"/>
                  </a:lnTo>
                  <a:cubicBezTo>
                    <a:pt x="4144" y="576"/>
                    <a:pt x="4224" y="562"/>
                    <a:pt x="4291" y="549"/>
                  </a:cubicBezTo>
                  <a:lnTo>
                    <a:pt x="4197" y="81"/>
                  </a:lnTo>
                  <a:close/>
                  <a:moveTo>
                    <a:pt x="6350" y="148"/>
                  </a:moveTo>
                  <a:lnTo>
                    <a:pt x="6243" y="616"/>
                  </a:lnTo>
                  <a:cubicBezTo>
                    <a:pt x="6309" y="629"/>
                    <a:pt x="6376" y="642"/>
                    <a:pt x="6443" y="669"/>
                  </a:cubicBezTo>
                  <a:lnTo>
                    <a:pt x="6576" y="202"/>
                  </a:lnTo>
                  <a:cubicBezTo>
                    <a:pt x="6510" y="188"/>
                    <a:pt x="6430" y="161"/>
                    <a:pt x="6350" y="148"/>
                  </a:cubicBezTo>
                  <a:close/>
                  <a:moveTo>
                    <a:pt x="3730" y="188"/>
                  </a:moveTo>
                  <a:cubicBezTo>
                    <a:pt x="3703" y="202"/>
                    <a:pt x="3676" y="202"/>
                    <a:pt x="3636" y="215"/>
                  </a:cubicBezTo>
                  <a:lnTo>
                    <a:pt x="3623" y="215"/>
                  </a:lnTo>
                  <a:lnTo>
                    <a:pt x="3623" y="228"/>
                  </a:lnTo>
                  <a:lnTo>
                    <a:pt x="3609" y="228"/>
                  </a:lnTo>
                  <a:cubicBezTo>
                    <a:pt x="3582" y="241"/>
                    <a:pt x="3543" y="255"/>
                    <a:pt x="3502" y="255"/>
                  </a:cubicBezTo>
                  <a:lnTo>
                    <a:pt x="3662" y="722"/>
                  </a:lnTo>
                  <a:cubicBezTo>
                    <a:pt x="3730" y="696"/>
                    <a:pt x="3796" y="669"/>
                    <a:pt x="3864" y="656"/>
                  </a:cubicBezTo>
                  <a:lnTo>
                    <a:pt x="3730" y="188"/>
                  </a:lnTo>
                  <a:close/>
                  <a:moveTo>
                    <a:pt x="6817" y="282"/>
                  </a:moveTo>
                  <a:lnTo>
                    <a:pt x="6657" y="736"/>
                  </a:lnTo>
                  <a:lnTo>
                    <a:pt x="6858" y="817"/>
                  </a:lnTo>
                  <a:lnTo>
                    <a:pt x="7045" y="362"/>
                  </a:lnTo>
                  <a:lnTo>
                    <a:pt x="7018" y="362"/>
                  </a:lnTo>
                  <a:lnTo>
                    <a:pt x="7018" y="348"/>
                  </a:lnTo>
                  <a:lnTo>
                    <a:pt x="7004" y="348"/>
                  </a:lnTo>
                  <a:cubicBezTo>
                    <a:pt x="6938" y="321"/>
                    <a:pt x="6870" y="309"/>
                    <a:pt x="6817" y="282"/>
                  </a:cubicBezTo>
                  <a:close/>
                  <a:moveTo>
                    <a:pt x="3275" y="348"/>
                  </a:moveTo>
                  <a:cubicBezTo>
                    <a:pt x="3249" y="348"/>
                    <a:pt x="3222" y="362"/>
                    <a:pt x="3181" y="375"/>
                  </a:cubicBezTo>
                  <a:lnTo>
                    <a:pt x="3181" y="389"/>
                  </a:lnTo>
                  <a:lnTo>
                    <a:pt x="3155" y="389"/>
                  </a:lnTo>
                  <a:lnTo>
                    <a:pt x="3142" y="402"/>
                  </a:lnTo>
                  <a:lnTo>
                    <a:pt x="3115" y="402"/>
                  </a:lnTo>
                  <a:lnTo>
                    <a:pt x="3115" y="416"/>
                  </a:lnTo>
                  <a:cubicBezTo>
                    <a:pt x="3088" y="416"/>
                    <a:pt x="3074" y="428"/>
                    <a:pt x="3062" y="428"/>
                  </a:cubicBezTo>
                  <a:lnTo>
                    <a:pt x="3249" y="870"/>
                  </a:lnTo>
                  <a:lnTo>
                    <a:pt x="3449" y="790"/>
                  </a:lnTo>
                  <a:lnTo>
                    <a:pt x="3275" y="348"/>
                  </a:lnTo>
                  <a:close/>
                  <a:moveTo>
                    <a:pt x="7259" y="455"/>
                  </a:moveTo>
                  <a:lnTo>
                    <a:pt x="7058" y="897"/>
                  </a:lnTo>
                  <a:cubicBezTo>
                    <a:pt x="7125" y="924"/>
                    <a:pt x="7191" y="963"/>
                    <a:pt x="7259" y="990"/>
                  </a:cubicBezTo>
                  <a:lnTo>
                    <a:pt x="7472" y="562"/>
                  </a:lnTo>
                  <a:cubicBezTo>
                    <a:pt x="7432" y="549"/>
                    <a:pt x="7405" y="523"/>
                    <a:pt x="7366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298" y="482"/>
                  </a:lnTo>
                  <a:cubicBezTo>
                    <a:pt x="7285" y="469"/>
                    <a:pt x="7271" y="469"/>
                    <a:pt x="7259" y="455"/>
                  </a:cubicBezTo>
                  <a:close/>
                  <a:moveTo>
                    <a:pt x="2834" y="535"/>
                  </a:moveTo>
                  <a:lnTo>
                    <a:pt x="2821" y="549"/>
                  </a:lnTo>
                  <a:lnTo>
                    <a:pt x="2807" y="549"/>
                  </a:lnTo>
                  <a:lnTo>
                    <a:pt x="2807" y="562"/>
                  </a:lnTo>
                  <a:lnTo>
                    <a:pt x="2780" y="562"/>
                  </a:lnTo>
                  <a:lnTo>
                    <a:pt x="2780" y="576"/>
                  </a:lnTo>
                  <a:lnTo>
                    <a:pt x="2754" y="576"/>
                  </a:lnTo>
                  <a:cubicBezTo>
                    <a:pt x="2754" y="576"/>
                    <a:pt x="2754" y="589"/>
                    <a:pt x="2741" y="589"/>
                  </a:cubicBezTo>
                  <a:lnTo>
                    <a:pt x="2727" y="589"/>
                  </a:lnTo>
                  <a:lnTo>
                    <a:pt x="2727" y="603"/>
                  </a:lnTo>
                  <a:lnTo>
                    <a:pt x="2700" y="603"/>
                  </a:lnTo>
                  <a:lnTo>
                    <a:pt x="2700" y="616"/>
                  </a:lnTo>
                  <a:lnTo>
                    <a:pt x="2687" y="616"/>
                  </a:lnTo>
                  <a:lnTo>
                    <a:pt x="2607" y="656"/>
                  </a:lnTo>
                  <a:lnTo>
                    <a:pt x="2848" y="1084"/>
                  </a:lnTo>
                  <a:cubicBezTo>
                    <a:pt x="2914" y="1043"/>
                    <a:pt x="2981" y="1004"/>
                    <a:pt x="3035" y="977"/>
                  </a:cubicBezTo>
                  <a:lnTo>
                    <a:pt x="3048" y="963"/>
                  </a:lnTo>
                  <a:lnTo>
                    <a:pt x="2834" y="535"/>
                  </a:lnTo>
                  <a:close/>
                  <a:moveTo>
                    <a:pt x="7686" y="683"/>
                  </a:moveTo>
                  <a:lnTo>
                    <a:pt x="7446" y="1097"/>
                  </a:lnTo>
                  <a:cubicBezTo>
                    <a:pt x="7512" y="1137"/>
                    <a:pt x="7579" y="1164"/>
                    <a:pt x="7633" y="1204"/>
                  </a:cubicBezTo>
                  <a:lnTo>
                    <a:pt x="7886" y="803"/>
                  </a:lnTo>
                  <a:cubicBezTo>
                    <a:pt x="7873" y="790"/>
                    <a:pt x="7847" y="776"/>
                    <a:pt x="7833" y="763"/>
                  </a:cubicBezTo>
                  <a:lnTo>
                    <a:pt x="7820" y="763"/>
                  </a:lnTo>
                  <a:lnTo>
                    <a:pt x="7820" y="749"/>
                  </a:lnTo>
                  <a:lnTo>
                    <a:pt x="7793" y="749"/>
                  </a:lnTo>
                  <a:lnTo>
                    <a:pt x="7793" y="736"/>
                  </a:lnTo>
                  <a:lnTo>
                    <a:pt x="7779" y="736"/>
                  </a:lnTo>
                  <a:lnTo>
                    <a:pt x="7779" y="722"/>
                  </a:lnTo>
                  <a:lnTo>
                    <a:pt x="7753" y="722"/>
                  </a:lnTo>
                  <a:lnTo>
                    <a:pt x="7753" y="710"/>
                  </a:lnTo>
                  <a:cubicBezTo>
                    <a:pt x="7726" y="696"/>
                    <a:pt x="7713" y="696"/>
                    <a:pt x="7686" y="683"/>
                  </a:cubicBezTo>
                  <a:close/>
                  <a:moveTo>
                    <a:pt x="2406" y="776"/>
                  </a:moveTo>
                  <a:cubicBezTo>
                    <a:pt x="2353" y="817"/>
                    <a:pt x="2286" y="856"/>
                    <a:pt x="2233" y="897"/>
                  </a:cubicBezTo>
                  <a:lnTo>
                    <a:pt x="2219" y="897"/>
                  </a:lnTo>
                  <a:cubicBezTo>
                    <a:pt x="2219" y="910"/>
                    <a:pt x="2206" y="910"/>
                    <a:pt x="2206" y="910"/>
                  </a:cubicBezTo>
                  <a:lnTo>
                    <a:pt x="2473" y="1311"/>
                  </a:lnTo>
                  <a:cubicBezTo>
                    <a:pt x="2540" y="1271"/>
                    <a:pt x="2593" y="1230"/>
                    <a:pt x="2661" y="1191"/>
                  </a:cubicBezTo>
                  <a:lnTo>
                    <a:pt x="2406" y="776"/>
                  </a:lnTo>
                  <a:close/>
                  <a:moveTo>
                    <a:pt x="8087" y="936"/>
                  </a:moveTo>
                  <a:lnTo>
                    <a:pt x="7820" y="1325"/>
                  </a:lnTo>
                  <a:cubicBezTo>
                    <a:pt x="7873" y="1364"/>
                    <a:pt x="7940" y="1418"/>
                    <a:pt x="7993" y="1458"/>
                  </a:cubicBezTo>
                  <a:lnTo>
                    <a:pt x="8287" y="1084"/>
                  </a:lnTo>
                  <a:lnTo>
                    <a:pt x="8261" y="1057"/>
                  </a:lnTo>
                  <a:lnTo>
                    <a:pt x="8248" y="1057"/>
                  </a:lnTo>
                  <a:cubicBezTo>
                    <a:pt x="8207" y="1017"/>
                    <a:pt x="8154" y="977"/>
                    <a:pt x="8100" y="936"/>
                  </a:cubicBezTo>
                  <a:close/>
                  <a:moveTo>
                    <a:pt x="2005" y="1057"/>
                  </a:moveTo>
                  <a:lnTo>
                    <a:pt x="1992" y="1070"/>
                  </a:lnTo>
                  <a:lnTo>
                    <a:pt x="1978" y="1070"/>
                  </a:lnTo>
                  <a:lnTo>
                    <a:pt x="1978" y="1084"/>
                  </a:lnTo>
                  <a:lnTo>
                    <a:pt x="1818" y="1204"/>
                  </a:lnTo>
                  <a:lnTo>
                    <a:pt x="2126" y="1578"/>
                  </a:lnTo>
                  <a:cubicBezTo>
                    <a:pt x="2192" y="1524"/>
                    <a:pt x="2246" y="1485"/>
                    <a:pt x="2299" y="1431"/>
                  </a:cubicBezTo>
                  <a:lnTo>
                    <a:pt x="2005" y="1057"/>
                  </a:lnTo>
                  <a:close/>
                  <a:moveTo>
                    <a:pt x="8474" y="1230"/>
                  </a:moveTo>
                  <a:lnTo>
                    <a:pt x="8154" y="1592"/>
                  </a:lnTo>
                  <a:cubicBezTo>
                    <a:pt x="8221" y="1645"/>
                    <a:pt x="8274" y="1699"/>
                    <a:pt x="8328" y="1738"/>
                  </a:cubicBezTo>
                  <a:lnTo>
                    <a:pt x="8649" y="1391"/>
                  </a:lnTo>
                  <a:cubicBezTo>
                    <a:pt x="8649" y="1378"/>
                    <a:pt x="8635" y="1378"/>
                    <a:pt x="8622" y="1364"/>
                  </a:cubicBezTo>
                  <a:lnTo>
                    <a:pt x="8608" y="1364"/>
                  </a:lnTo>
                  <a:lnTo>
                    <a:pt x="8608" y="1351"/>
                  </a:lnTo>
                  <a:lnTo>
                    <a:pt x="8595" y="1337"/>
                  </a:lnTo>
                  <a:lnTo>
                    <a:pt x="8581" y="1337"/>
                  </a:lnTo>
                  <a:lnTo>
                    <a:pt x="8581" y="1325"/>
                  </a:lnTo>
                  <a:cubicBezTo>
                    <a:pt x="8542" y="1298"/>
                    <a:pt x="8515" y="1257"/>
                    <a:pt x="8474" y="1230"/>
                  </a:cubicBezTo>
                  <a:close/>
                  <a:moveTo>
                    <a:pt x="1645" y="1364"/>
                  </a:moveTo>
                  <a:cubicBezTo>
                    <a:pt x="1604" y="1391"/>
                    <a:pt x="1577" y="1431"/>
                    <a:pt x="1538" y="1458"/>
                  </a:cubicBezTo>
                  <a:lnTo>
                    <a:pt x="1538" y="1471"/>
                  </a:lnTo>
                  <a:lnTo>
                    <a:pt x="1524" y="1471"/>
                  </a:lnTo>
                  <a:cubicBezTo>
                    <a:pt x="1511" y="1485"/>
                    <a:pt x="1484" y="1512"/>
                    <a:pt x="1470" y="1538"/>
                  </a:cubicBezTo>
                  <a:lnTo>
                    <a:pt x="1818" y="1872"/>
                  </a:lnTo>
                  <a:cubicBezTo>
                    <a:pt x="1859" y="1819"/>
                    <a:pt x="1912" y="1765"/>
                    <a:pt x="1965" y="1712"/>
                  </a:cubicBezTo>
                  <a:lnTo>
                    <a:pt x="1645" y="1364"/>
                  </a:lnTo>
                  <a:close/>
                  <a:moveTo>
                    <a:pt x="8822" y="1565"/>
                  </a:moveTo>
                  <a:lnTo>
                    <a:pt x="8474" y="1899"/>
                  </a:lnTo>
                  <a:cubicBezTo>
                    <a:pt x="8528" y="1952"/>
                    <a:pt x="8581" y="2006"/>
                    <a:pt x="8622" y="2059"/>
                  </a:cubicBezTo>
                  <a:lnTo>
                    <a:pt x="8982" y="1738"/>
                  </a:lnTo>
                  <a:cubicBezTo>
                    <a:pt x="8970" y="1712"/>
                    <a:pt x="8956" y="1699"/>
                    <a:pt x="8929" y="1685"/>
                  </a:cubicBezTo>
                  <a:lnTo>
                    <a:pt x="8929" y="1672"/>
                  </a:lnTo>
                  <a:lnTo>
                    <a:pt x="8916" y="1672"/>
                  </a:lnTo>
                  <a:lnTo>
                    <a:pt x="8916" y="1658"/>
                  </a:lnTo>
                  <a:lnTo>
                    <a:pt x="8902" y="1658"/>
                  </a:lnTo>
                  <a:lnTo>
                    <a:pt x="8902" y="1645"/>
                  </a:lnTo>
                  <a:lnTo>
                    <a:pt x="8889" y="1631"/>
                  </a:lnTo>
                  <a:lnTo>
                    <a:pt x="8889" y="1619"/>
                  </a:lnTo>
                  <a:cubicBezTo>
                    <a:pt x="8875" y="1619"/>
                    <a:pt x="8875" y="1619"/>
                    <a:pt x="8875" y="1605"/>
                  </a:cubicBezTo>
                  <a:lnTo>
                    <a:pt x="8863" y="1605"/>
                  </a:lnTo>
                  <a:lnTo>
                    <a:pt x="8863" y="1592"/>
                  </a:lnTo>
                  <a:lnTo>
                    <a:pt x="8849" y="1592"/>
                  </a:lnTo>
                  <a:cubicBezTo>
                    <a:pt x="8849" y="1578"/>
                    <a:pt x="8836" y="1578"/>
                    <a:pt x="8822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3" y="1832"/>
                    <a:pt x="1150" y="1886"/>
                  </a:cubicBezTo>
                  <a:lnTo>
                    <a:pt x="1524" y="2193"/>
                  </a:lnTo>
                  <a:cubicBezTo>
                    <a:pt x="1564" y="2139"/>
                    <a:pt x="1618" y="2086"/>
                    <a:pt x="1658" y="2032"/>
                  </a:cubicBezTo>
                  <a:lnTo>
                    <a:pt x="1310" y="1712"/>
                  </a:lnTo>
                  <a:close/>
                  <a:moveTo>
                    <a:pt x="9143" y="1925"/>
                  </a:moveTo>
                  <a:lnTo>
                    <a:pt x="8768" y="2220"/>
                  </a:lnTo>
                  <a:cubicBezTo>
                    <a:pt x="8809" y="2273"/>
                    <a:pt x="8849" y="2340"/>
                    <a:pt x="8902" y="2394"/>
                  </a:cubicBezTo>
                  <a:lnTo>
                    <a:pt x="9290" y="2113"/>
                  </a:lnTo>
                  <a:cubicBezTo>
                    <a:pt x="9276" y="2113"/>
                    <a:pt x="9276" y="2100"/>
                    <a:pt x="9276" y="2100"/>
                  </a:cubicBezTo>
                  <a:lnTo>
                    <a:pt x="9276" y="2086"/>
                  </a:lnTo>
                  <a:cubicBezTo>
                    <a:pt x="9223" y="2032"/>
                    <a:pt x="9183" y="1979"/>
                    <a:pt x="9143" y="1925"/>
                  </a:cubicBezTo>
                  <a:close/>
                  <a:moveTo>
                    <a:pt x="989" y="2086"/>
                  </a:moveTo>
                  <a:lnTo>
                    <a:pt x="989" y="2100"/>
                  </a:lnTo>
                  <a:cubicBezTo>
                    <a:pt x="962" y="2126"/>
                    <a:pt x="950" y="2166"/>
                    <a:pt x="923" y="2193"/>
                  </a:cubicBezTo>
                  <a:lnTo>
                    <a:pt x="909" y="2207"/>
                  </a:lnTo>
                  <a:lnTo>
                    <a:pt x="909" y="2220"/>
                  </a:lnTo>
                  <a:lnTo>
                    <a:pt x="896" y="2220"/>
                  </a:lnTo>
                  <a:lnTo>
                    <a:pt x="896" y="2233"/>
                  </a:lnTo>
                  <a:lnTo>
                    <a:pt x="882" y="2233"/>
                  </a:lnTo>
                  <a:lnTo>
                    <a:pt x="882" y="2246"/>
                  </a:lnTo>
                  <a:lnTo>
                    <a:pt x="882" y="2260"/>
                  </a:lnTo>
                  <a:lnTo>
                    <a:pt x="869" y="2260"/>
                  </a:lnTo>
                  <a:lnTo>
                    <a:pt x="869" y="2273"/>
                  </a:lnTo>
                  <a:lnTo>
                    <a:pt x="856" y="2273"/>
                  </a:lnTo>
                  <a:lnTo>
                    <a:pt x="1257" y="2540"/>
                  </a:lnTo>
                  <a:cubicBezTo>
                    <a:pt x="1297" y="2487"/>
                    <a:pt x="1351" y="2421"/>
                    <a:pt x="1390" y="2367"/>
                  </a:cubicBezTo>
                  <a:lnTo>
                    <a:pt x="1003" y="2086"/>
                  </a:lnTo>
                  <a:close/>
                  <a:moveTo>
                    <a:pt x="9424" y="2314"/>
                  </a:moveTo>
                  <a:lnTo>
                    <a:pt x="9023" y="2581"/>
                  </a:lnTo>
                  <a:cubicBezTo>
                    <a:pt x="9063" y="2634"/>
                    <a:pt x="9103" y="2701"/>
                    <a:pt x="9130" y="2768"/>
                  </a:cubicBezTo>
                  <a:lnTo>
                    <a:pt x="9544" y="2514"/>
                  </a:lnTo>
                  <a:lnTo>
                    <a:pt x="9544" y="2501"/>
                  </a:lnTo>
                  <a:cubicBezTo>
                    <a:pt x="9504" y="2447"/>
                    <a:pt x="9464" y="2380"/>
                    <a:pt x="9424" y="2314"/>
                  </a:cubicBezTo>
                  <a:close/>
                  <a:moveTo>
                    <a:pt x="736" y="2487"/>
                  </a:moveTo>
                  <a:cubicBezTo>
                    <a:pt x="709" y="2514"/>
                    <a:pt x="695" y="2554"/>
                    <a:pt x="668" y="2581"/>
                  </a:cubicBezTo>
                  <a:lnTo>
                    <a:pt x="668" y="2594"/>
                  </a:lnTo>
                  <a:lnTo>
                    <a:pt x="668" y="2608"/>
                  </a:lnTo>
                  <a:cubicBezTo>
                    <a:pt x="642" y="2634"/>
                    <a:pt x="629" y="2661"/>
                    <a:pt x="615" y="2688"/>
                  </a:cubicBezTo>
                  <a:lnTo>
                    <a:pt x="1043" y="2915"/>
                  </a:lnTo>
                  <a:cubicBezTo>
                    <a:pt x="1069" y="2848"/>
                    <a:pt x="1110" y="2795"/>
                    <a:pt x="1150" y="2727"/>
                  </a:cubicBezTo>
                  <a:lnTo>
                    <a:pt x="736" y="2487"/>
                  </a:lnTo>
                  <a:close/>
                  <a:moveTo>
                    <a:pt x="9665" y="2727"/>
                  </a:moveTo>
                  <a:lnTo>
                    <a:pt x="9237" y="2955"/>
                  </a:lnTo>
                  <a:cubicBezTo>
                    <a:pt x="9264" y="2982"/>
                    <a:pt x="9276" y="3009"/>
                    <a:pt x="9290" y="3035"/>
                  </a:cubicBezTo>
                  <a:cubicBezTo>
                    <a:pt x="9303" y="3075"/>
                    <a:pt x="9330" y="3116"/>
                    <a:pt x="9344" y="3142"/>
                  </a:cubicBezTo>
                  <a:lnTo>
                    <a:pt x="9772" y="2941"/>
                  </a:lnTo>
                  <a:lnTo>
                    <a:pt x="9772" y="2928"/>
                  </a:lnTo>
                  <a:lnTo>
                    <a:pt x="9731" y="2848"/>
                  </a:lnTo>
                  <a:lnTo>
                    <a:pt x="9731" y="2834"/>
                  </a:lnTo>
                  <a:lnTo>
                    <a:pt x="9718" y="2834"/>
                  </a:lnTo>
                  <a:lnTo>
                    <a:pt x="9718" y="2822"/>
                  </a:lnTo>
                  <a:lnTo>
                    <a:pt x="9718" y="2808"/>
                  </a:lnTo>
                  <a:lnTo>
                    <a:pt x="9704" y="2808"/>
                  </a:lnTo>
                  <a:lnTo>
                    <a:pt x="9704" y="2795"/>
                  </a:lnTo>
                  <a:lnTo>
                    <a:pt x="9704" y="2781"/>
                  </a:lnTo>
                  <a:lnTo>
                    <a:pt x="9691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7" y="2754"/>
                  </a:lnTo>
                  <a:lnTo>
                    <a:pt x="9677" y="2741"/>
                  </a:lnTo>
                  <a:lnTo>
                    <a:pt x="9665" y="2727"/>
                  </a:lnTo>
                  <a:close/>
                  <a:moveTo>
                    <a:pt x="508" y="2902"/>
                  </a:moveTo>
                  <a:lnTo>
                    <a:pt x="508" y="2915"/>
                  </a:lnTo>
                  <a:lnTo>
                    <a:pt x="495" y="2915"/>
                  </a:lnTo>
                  <a:lnTo>
                    <a:pt x="495" y="2928"/>
                  </a:lnTo>
                  <a:lnTo>
                    <a:pt x="495" y="2941"/>
                  </a:lnTo>
                  <a:lnTo>
                    <a:pt x="481" y="2941"/>
                  </a:lnTo>
                  <a:lnTo>
                    <a:pt x="481" y="2955"/>
                  </a:lnTo>
                  <a:lnTo>
                    <a:pt x="481" y="2968"/>
                  </a:lnTo>
                  <a:lnTo>
                    <a:pt x="468" y="2968"/>
                  </a:lnTo>
                  <a:lnTo>
                    <a:pt x="468" y="2982"/>
                  </a:lnTo>
                  <a:cubicBezTo>
                    <a:pt x="442" y="3035"/>
                    <a:pt x="428" y="3075"/>
                    <a:pt x="401" y="3128"/>
                  </a:cubicBezTo>
                  <a:lnTo>
                    <a:pt x="843" y="3316"/>
                  </a:lnTo>
                  <a:cubicBezTo>
                    <a:pt x="882" y="3249"/>
                    <a:pt x="909" y="3182"/>
                    <a:pt x="936" y="3116"/>
                  </a:cubicBezTo>
                  <a:lnTo>
                    <a:pt x="508" y="2902"/>
                  </a:lnTo>
                  <a:close/>
                  <a:moveTo>
                    <a:pt x="9878" y="3169"/>
                  </a:moveTo>
                  <a:lnTo>
                    <a:pt x="9424" y="3342"/>
                  </a:lnTo>
                  <a:cubicBezTo>
                    <a:pt x="9451" y="3410"/>
                    <a:pt x="9477" y="3476"/>
                    <a:pt x="9504" y="3556"/>
                  </a:cubicBezTo>
                  <a:lnTo>
                    <a:pt x="9959" y="3383"/>
                  </a:lnTo>
                  <a:cubicBezTo>
                    <a:pt x="9945" y="3342"/>
                    <a:pt x="9932" y="3289"/>
                    <a:pt x="9905" y="3249"/>
                  </a:cubicBezTo>
                  <a:cubicBezTo>
                    <a:pt x="9891" y="3223"/>
                    <a:pt x="9891" y="3196"/>
                    <a:pt x="9878" y="3169"/>
                  </a:cubicBezTo>
                  <a:close/>
                  <a:moveTo>
                    <a:pt x="321" y="3342"/>
                  </a:moveTo>
                  <a:cubicBezTo>
                    <a:pt x="308" y="3356"/>
                    <a:pt x="308" y="3369"/>
                    <a:pt x="308" y="3383"/>
                  </a:cubicBezTo>
                  <a:lnTo>
                    <a:pt x="294" y="3396"/>
                  </a:lnTo>
                  <a:cubicBezTo>
                    <a:pt x="281" y="3449"/>
                    <a:pt x="267" y="3490"/>
                    <a:pt x="255" y="3543"/>
                  </a:cubicBezTo>
                  <a:lnTo>
                    <a:pt x="241" y="3543"/>
                  </a:lnTo>
                  <a:lnTo>
                    <a:pt x="241" y="3556"/>
                  </a:lnTo>
                  <a:lnTo>
                    <a:pt x="241" y="3570"/>
                  </a:lnTo>
                  <a:lnTo>
                    <a:pt x="695" y="3717"/>
                  </a:lnTo>
                  <a:cubicBezTo>
                    <a:pt x="722" y="3650"/>
                    <a:pt x="749" y="3583"/>
                    <a:pt x="763" y="3517"/>
                  </a:cubicBezTo>
                  <a:lnTo>
                    <a:pt x="321" y="3342"/>
                  </a:lnTo>
                  <a:close/>
                  <a:moveTo>
                    <a:pt x="10039" y="3610"/>
                  </a:moveTo>
                  <a:lnTo>
                    <a:pt x="9584" y="3757"/>
                  </a:lnTo>
                  <a:cubicBezTo>
                    <a:pt x="9597" y="3824"/>
                    <a:pt x="9624" y="3891"/>
                    <a:pt x="9638" y="3971"/>
                  </a:cubicBezTo>
                  <a:lnTo>
                    <a:pt x="10105" y="3850"/>
                  </a:lnTo>
                  <a:cubicBezTo>
                    <a:pt x="10105" y="3837"/>
                    <a:pt x="10092" y="3824"/>
                    <a:pt x="10092" y="3811"/>
                  </a:cubicBezTo>
                  <a:lnTo>
                    <a:pt x="10092" y="3797"/>
                  </a:lnTo>
                  <a:cubicBezTo>
                    <a:pt x="10078" y="3743"/>
                    <a:pt x="10052" y="3677"/>
                    <a:pt x="10039" y="3610"/>
                  </a:cubicBezTo>
                  <a:close/>
                  <a:moveTo>
                    <a:pt x="174" y="3811"/>
                  </a:moveTo>
                  <a:cubicBezTo>
                    <a:pt x="160" y="3824"/>
                    <a:pt x="160" y="3850"/>
                    <a:pt x="148" y="3877"/>
                  </a:cubicBezTo>
                  <a:lnTo>
                    <a:pt x="148" y="3891"/>
                  </a:lnTo>
                  <a:lnTo>
                    <a:pt x="148" y="3904"/>
                  </a:lnTo>
                  <a:lnTo>
                    <a:pt x="148" y="3918"/>
                  </a:lnTo>
                  <a:lnTo>
                    <a:pt x="134" y="3930"/>
                  </a:lnTo>
                  <a:lnTo>
                    <a:pt x="134" y="3944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21" y="3984"/>
                  </a:lnTo>
                  <a:lnTo>
                    <a:pt x="121" y="3998"/>
                  </a:lnTo>
                  <a:lnTo>
                    <a:pt x="121" y="4037"/>
                  </a:lnTo>
                  <a:lnTo>
                    <a:pt x="588" y="4144"/>
                  </a:lnTo>
                  <a:cubicBezTo>
                    <a:pt x="602" y="4078"/>
                    <a:pt x="615" y="3998"/>
                    <a:pt x="642" y="3930"/>
                  </a:cubicBezTo>
                  <a:lnTo>
                    <a:pt x="174" y="3811"/>
                  </a:lnTo>
                  <a:close/>
                  <a:moveTo>
                    <a:pt x="10159" y="4078"/>
                  </a:moveTo>
                  <a:lnTo>
                    <a:pt x="9691" y="4185"/>
                  </a:lnTo>
                  <a:cubicBezTo>
                    <a:pt x="9704" y="4251"/>
                    <a:pt x="9718" y="4319"/>
                    <a:pt x="9731" y="4399"/>
                  </a:cubicBezTo>
                  <a:lnTo>
                    <a:pt x="10199" y="4319"/>
                  </a:lnTo>
                  <a:lnTo>
                    <a:pt x="10159" y="4078"/>
                  </a:lnTo>
                  <a:close/>
                  <a:moveTo>
                    <a:pt x="67" y="4278"/>
                  </a:moveTo>
                  <a:lnTo>
                    <a:pt x="27" y="4519"/>
                  </a:lnTo>
                  <a:lnTo>
                    <a:pt x="508" y="4572"/>
                  </a:lnTo>
                  <a:cubicBezTo>
                    <a:pt x="522" y="4506"/>
                    <a:pt x="535" y="4426"/>
                    <a:pt x="549" y="4358"/>
                  </a:cubicBezTo>
                  <a:lnTo>
                    <a:pt x="67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2" y="4679"/>
                    <a:pt x="9772" y="4759"/>
                    <a:pt x="9772" y="4827"/>
                  </a:cubicBezTo>
                  <a:lnTo>
                    <a:pt x="10253" y="4800"/>
                  </a:lnTo>
                  <a:lnTo>
                    <a:pt x="10253" y="4679"/>
                  </a:lnTo>
                  <a:lnTo>
                    <a:pt x="10253" y="4666"/>
                  </a:lnTo>
                  <a:lnTo>
                    <a:pt x="10239" y="4652"/>
                  </a:lnTo>
                  <a:lnTo>
                    <a:pt x="10239" y="4559"/>
                  </a:lnTo>
                  <a:close/>
                  <a:moveTo>
                    <a:pt x="14" y="4759"/>
                  </a:moveTo>
                  <a:lnTo>
                    <a:pt x="14" y="4773"/>
                  </a:lnTo>
                  <a:lnTo>
                    <a:pt x="14" y="4786"/>
                  </a:lnTo>
                  <a:lnTo>
                    <a:pt x="14" y="4800"/>
                  </a:lnTo>
                  <a:lnTo>
                    <a:pt x="0" y="4800"/>
                  </a:lnTo>
                  <a:lnTo>
                    <a:pt x="0" y="4813"/>
                  </a:lnTo>
                  <a:lnTo>
                    <a:pt x="0" y="4827"/>
                  </a:lnTo>
                  <a:lnTo>
                    <a:pt x="0" y="4839"/>
                  </a:lnTo>
                  <a:lnTo>
                    <a:pt x="0" y="4853"/>
                  </a:lnTo>
                  <a:lnTo>
                    <a:pt x="0" y="4866"/>
                  </a:lnTo>
                  <a:lnTo>
                    <a:pt x="0" y="5000"/>
                  </a:lnTo>
                  <a:lnTo>
                    <a:pt x="481" y="5014"/>
                  </a:lnTo>
                  <a:cubicBezTo>
                    <a:pt x="481" y="4933"/>
                    <a:pt x="481" y="4866"/>
                    <a:pt x="495" y="4786"/>
                  </a:cubicBezTo>
                  <a:lnTo>
                    <a:pt x="14" y="4759"/>
                  </a:lnTo>
                  <a:close/>
                  <a:moveTo>
                    <a:pt x="9784" y="5040"/>
                  </a:moveTo>
                  <a:lnTo>
                    <a:pt x="9784" y="5267"/>
                  </a:lnTo>
                  <a:lnTo>
                    <a:pt x="10266" y="5281"/>
                  </a:lnTo>
                  <a:lnTo>
                    <a:pt x="10266" y="5133"/>
                  </a:lnTo>
                  <a:lnTo>
                    <a:pt x="10266" y="5121"/>
                  </a:lnTo>
                  <a:lnTo>
                    <a:pt x="10266" y="5040"/>
                  </a:lnTo>
                  <a:close/>
                  <a:moveTo>
                    <a:pt x="481" y="5228"/>
                  </a:moveTo>
                  <a:lnTo>
                    <a:pt x="0" y="5240"/>
                  </a:lnTo>
                  <a:lnTo>
                    <a:pt x="0" y="5374"/>
                  </a:lnTo>
                  <a:lnTo>
                    <a:pt x="0" y="5388"/>
                  </a:lnTo>
                  <a:cubicBezTo>
                    <a:pt x="0" y="5415"/>
                    <a:pt x="0" y="5441"/>
                    <a:pt x="14" y="5481"/>
                  </a:cubicBezTo>
                  <a:lnTo>
                    <a:pt x="481" y="5441"/>
                  </a:lnTo>
                  <a:lnTo>
                    <a:pt x="481" y="5228"/>
                  </a:lnTo>
                  <a:close/>
                  <a:moveTo>
                    <a:pt x="9772" y="5481"/>
                  </a:moveTo>
                  <a:cubicBezTo>
                    <a:pt x="9772" y="5548"/>
                    <a:pt x="9758" y="5629"/>
                    <a:pt x="9745" y="5695"/>
                  </a:cubicBezTo>
                  <a:lnTo>
                    <a:pt x="10226" y="5762"/>
                  </a:lnTo>
                  <a:cubicBezTo>
                    <a:pt x="10239" y="5682"/>
                    <a:pt x="10253" y="5602"/>
                    <a:pt x="10253" y="5522"/>
                  </a:cubicBezTo>
                  <a:lnTo>
                    <a:pt x="9772" y="5481"/>
                  </a:lnTo>
                  <a:close/>
                  <a:moveTo>
                    <a:pt x="508" y="5655"/>
                  </a:moveTo>
                  <a:lnTo>
                    <a:pt x="27" y="5709"/>
                  </a:lnTo>
                  <a:cubicBezTo>
                    <a:pt x="27" y="5748"/>
                    <a:pt x="41" y="5775"/>
                    <a:pt x="41" y="5802"/>
                  </a:cubicBezTo>
                  <a:lnTo>
                    <a:pt x="41" y="5816"/>
                  </a:lnTo>
                  <a:cubicBezTo>
                    <a:pt x="54" y="5869"/>
                    <a:pt x="54" y="5909"/>
                    <a:pt x="67" y="5949"/>
                  </a:cubicBezTo>
                  <a:lnTo>
                    <a:pt x="535" y="5882"/>
                  </a:lnTo>
                  <a:cubicBezTo>
                    <a:pt x="522" y="5802"/>
                    <a:pt x="522" y="5735"/>
                    <a:pt x="508" y="5655"/>
                  </a:cubicBezTo>
                  <a:close/>
                  <a:moveTo>
                    <a:pt x="9718" y="5909"/>
                  </a:moveTo>
                  <a:cubicBezTo>
                    <a:pt x="9704" y="5989"/>
                    <a:pt x="9691" y="6056"/>
                    <a:pt x="9677" y="6123"/>
                  </a:cubicBezTo>
                  <a:lnTo>
                    <a:pt x="10146" y="6229"/>
                  </a:lnTo>
                  <a:cubicBezTo>
                    <a:pt x="10146" y="6217"/>
                    <a:pt x="10146" y="6217"/>
                    <a:pt x="10159" y="6203"/>
                  </a:cubicBezTo>
                  <a:lnTo>
                    <a:pt x="10159" y="6190"/>
                  </a:lnTo>
                  <a:lnTo>
                    <a:pt x="10159" y="6176"/>
                  </a:lnTo>
                  <a:lnTo>
                    <a:pt x="10159" y="6163"/>
                  </a:lnTo>
                  <a:lnTo>
                    <a:pt x="10159" y="6149"/>
                  </a:lnTo>
                  <a:lnTo>
                    <a:pt x="10172" y="6136"/>
                  </a:lnTo>
                  <a:lnTo>
                    <a:pt x="10172" y="6123"/>
                  </a:lnTo>
                  <a:lnTo>
                    <a:pt x="10172" y="6110"/>
                  </a:lnTo>
                  <a:lnTo>
                    <a:pt x="10172" y="6096"/>
                  </a:lnTo>
                  <a:lnTo>
                    <a:pt x="10172" y="6083"/>
                  </a:lnTo>
                  <a:cubicBezTo>
                    <a:pt x="10185" y="6056"/>
                    <a:pt x="10185" y="6030"/>
                    <a:pt x="10199" y="5989"/>
                  </a:cubicBezTo>
                  <a:lnTo>
                    <a:pt x="9718" y="5909"/>
                  </a:lnTo>
                  <a:close/>
                  <a:moveTo>
                    <a:pt x="575" y="6096"/>
                  </a:moveTo>
                  <a:lnTo>
                    <a:pt x="107" y="6190"/>
                  </a:lnTo>
                  <a:cubicBezTo>
                    <a:pt x="107" y="6203"/>
                    <a:pt x="121" y="6229"/>
                    <a:pt x="121" y="6243"/>
                  </a:cubicBezTo>
                  <a:lnTo>
                    <a:pt x="121" y="6256"/>
                  </a:lnTo>
                  <a:cubicBezTo>
                    <a:pt x="134" y="6310"/>
                    <a:pt x="148" y="6363"/>
                    <a:pt x="160" y="6430"/>
                  </a:cubicBezTo>
                  <a:lnTo>
                    <a:pt x="629" y="6297"/>
                  </a:lnTo>
                  <a:cubicBezTo>
                    <a:pt x="615" y="6229"/>
                    <a:pt x="588" y="6163"/>
                    <a:pt x="575" y="6096"/>
                  </a:cubicBezTo>
                  <a:close/>
                  <a:moveTo>
                    <a:pt x="9624" y="6336"/>
                  </a:moveTo>
                  <a:cubicBezTo>
                    <a:pt x="9611" y="6404"/>
                    <a:pt x="9584" y="6484"/>
                    <a:pt x="9558" y="6550"/>
                  </a:cubicBezTo>
                  <a:lnTo>
                    <a:pt x="10025" y="6698"/>
                  </a:lnTo>
                  <a:lnTo>
                    <a:pt x="10025" y="6684"/>
                  </a:lnTo>
                  <a:lnTo>
                    <a:pt x="10025" y="6671"/>
                  </a:lnTo>
                  <a:cubicBezTo>
                    <a:pt x="10039" y="6630"/>
                    <a:pt x="10052" y="6591"/>
                    <a:pt x="10066" y="6564"/>
                  </a:cubicBezTo>
                  <a:lnTo>
                    <a:pt x="10066" y="6550"/>
                  </a:lnTo>
                  <a:lnTo>
                    <a:pt x="10066" y="6537"/>
                  </a:lnTo>
                  <a:lnTo>
                    <a:pt x="10066" y="6524"/>
                  </a:lnTo>
                  <a:lnTo>
                    <a:pt x="10078" y="6524"/>
                  </a:lnTo>
                  <a:lnTo>
                    <a:pt x="10078" y="6511"/>
                  </a:lnTo>
                  <a:lnTo>
                    <a:pt x="10078" y="6497"/>
                  </a:lnTo>
                  <a:lnTo>
                    <a:pt x="10078" y="6484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24" y="6336"/>
                  </a:lnTo>
                  <a:close/>
                  <a:moveTo>
                    <a:pt x="682" y="6511"/>
                  </a:moveTo>
                  <a:lnTo>
                    <a:pt x="228" y="6657"/>
                  </a:lnTo>
                  <a:cubicBezTo>
                    <a:pt x="228" y="6671"/>
                    <a:pt x="241" y="6684"/>
                    <a:pt x="241" y="6711"/>
                  </a:cubicBezTo>
                  <a:cubicBezTo>
                    <a:pt x="267" y="6778"/>
                    <a:pt x="281" y="6831"/>
                    <a:pt x="308" y="6885"/>
                  </a:cubicBezTo>
                  <a:lnTo>
                    <a:pt x="763" y="6725"/>
                  </a:lnTo>
                  <a:cubicBezTo>
                    <a:pt x="736" y="6644"/>
                    <a:pt x="709" y="6577"/>
                    <a:pt x="682" y="6511"/>
                  </a:cubicBezTo>
                  <a:close/>
                  <a:moveTo>
                    <a:pt x="9490" y="6751"/>
                  </a:moveTo>
                  <a:lnTo>
                    <a:pt x="9410" y="6951"/>
                  </a:lnTo>
                  <a:lnTo>
                    <a:pt x="9852" y="7152"/>
                  </a:lnTo>
                  <a:cubicBezTo>
                    <a:pt x="9865" y="7112"/>
                    <a:pt x="9891" y="7072"/>
                    <a:pt x="9905" y="7031"/>
                  </a:cubicBezTo>
                  <a:lnTo>
                    <a:pt x="9905" y="7019"/>
                  </a:lnTo>
                  <a:lnTo>
                    <a:pt x="9905" y="7005"/>
                  </a:lnTo>
                  <a:lnTo>
                    <a:pt x="9918" y="7005"/>
                  </a:lnTo>
                  <a:cubicBezTo>
                    <a:pt x="9918" y="6978"/>
                    <a:pt x="9932" y="6951"/>
                    <a:pt x="9945" y="6925"/>
                  </a:cubicBezTo>
                  <a:lnTo>
                    <a:pt x="9490" y="6751"/>
                  </a:lnTo>
                  <a:close/>
                  <a:moveTo>
                    <a:pt x="843" y="6925"/>
                  </a:moveTo>
                  <a:lnTo>
                    <a:pt x="388" y="7112"/>
                  </a:lnTo>
                  <a:cubicBezTo>
                    <a:pt x="401" y="7138"/>
                    <a:pt x="415" y="7165"/>
                    <a:pt x="428" y="7206"/>
                  </a:cubicBezTo>
                  <a:lnTo>
                    <a:pt x="442" y="7206"/>
                  </a:lnTo>
                  <a:lnTo>
                    <a:pt x="442" y="7219"/>
                  </a:lnTo>
                  <a:cubicBezTo>
                    <a:pt x="455" y="7259"/>
                    <a:pt x="468" y="7286"/>
                    <a:pt x="495" y="7326"/>
                  </a:cubicBezTo>
                  <a:lnTo>
                    <a:pt x="923" y="7126"/>
                  </a:lnTo>
                  <a:lnTo>
                    <a:pt x="843" y="6925"/>
                  </a:lnTo>
                  <a:close/>
                  <a:moveTo>
                    <a:pt x="9317" y="7152"/>
                  </a:moveTo>
                  <a:cubicBezTo>
                    <a:pt x="9290" y="7219"/>
                    <a:pt x="9264" y="7286"/>
                    <a:pt x="9223" y="7352"/>
                  </a:cubicBezTo>
                  <a:lnTo>
                    <a:pt x="9651" y="7580"/>
                  </a:lnTo>
                  <a:cubicBezTo>
                    <a:pt x="9651" y="7566"/>
                    <a:pt x="9651" y="7566"/>
                    <a:pt x="9665" y="7553"/>
                  </a:cubicBezTo>
                  <a:lnTo>
                    <a:pt x="9665" y="7539"/>
                  </a:lnTo>
                  <a:lnTo>
                    <a:pt x="9665" y="7527"/>
                  </a:lnTo>
                  <a:lnTo>
                    <a:pt x="9677" y="7527"/>
                  </a:lnTo>
                  <a:lnTo>
                    <a:pt x="9677" y="7513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691" y="7486"/>
                  </a:lnTo>
                  <a:lnTo>
                    <a:pt x="9704" y="7473"/>
                  </a:lnTo>
                  <a:lnTo>
                    <a:pt x="9704" y="7459"/>
                  </a:lnTo>
                  <a:lnTo>
                    <a:pt x="9718" y="7446"/>
                  </a:lnTo>
                  <a:lnTo>
                    <a:pt x="9718" y="7432"/>
                  </a:lnTo>
                  <a:lnTo>
                    <a:pt x="9731" y="7432"/>
                  </a:lnTo>
                  <a:cubicBezTo>
                    <a:pt x="9731" y="7406"/>
                    <a:pt x="9745" y="7393"/>
                    <a:pt x="9758" y="7366"/>
                  </a:cubicBezTo>
                  <a:lnTo>
                    <a:pt x="9317" y="7152"/>
                  </a:lnTo>
                  <a:close/>
                  <a:moveTo>
                    <a:pt x="1030" y="7313"/>
                  </a:moveTo>
                  <a:lnTo>
                    <a:pt x="602" y="7539"/>
                  </a:lnTo>
                  <a:cubicBezTo>
                    <a:pt x="642" y="7620"/>
                    <a:pt x="668" y="7687"/>
                    <a:pt x="722" y="7753"/>
                  </a:cubicBezTo>
                  <a:lnTo>
                    <a:pt x="1137" y="7513"/>
                  </a:lnTo>
                  <a:cubicBezTo>
                    <a:pt x="1096" y="7446"/>
                    <a:pt x="1057" y="7379"/>
                    <a:pt x="1030" y="7313"/>
                  </a:cubicBezTo>
                  <a:close/>
                  <a:moveTo>
                    <a:pt x="9116" y="7539"/>
                  </a:moveTo>
                  <a:cubicBezTo>
                    <a:pt x="9076" y="7607"/>
                    <a:pt x="9036" y="7660"/>
                    <a:pt x="8996" y="7727"/>
                  </a:cubicBezTo>
                  <a:lnTo>
                    <a:pt x="9397" y="7994"/>
                  </a:lnTo>
                  <a:cubicBezTo>
                    <a:pt x="9397" y="7981"/>
                    <a:pt x="9410" y="7967"/>
                    <a:pt x="9410" y="7967"/>
                  </a:cubicBezTo>
                  <a:lnTo>
                    <a:pt x="9424" y="7967"/>
                  </a:lnTo>
                  <a:lnTo>
                    <a:pt x="9424" y="7954"/>
                  </a:lnTo>
                  <a:lnTo>
                    <a:pt x="9424" y="7940"/>
                  </a:lnTo>
                  <a:lnTo>
                    <a:pt x="9437" y="7940"/>
                  </a:lnTo>
                  <a:lnTo>
                    <a:pt x="9437" y="7928"/>
                  </a:lnTo>
                  <a:lnTo>
                    <a:pt x="9451" y="7914"/>
                  </a:lnTo>
                  <a:lnTo>
                    <a:pt x="9451" y="7901"/>
                  </a:lnTo>
                  <a:lnTo>
                    <a:pt x="9464" y="7901"/>
                  </a:lnTo>
                  <a:lnTo>
                    <a:pt x="9464" y="7887"/>
                  </a:lnTo>
                  <a:lnTo>
                    <a:pt x="9477" y="7874"/>
                  </a:lnTo>
                  <a:lnTo>
                    <a:pt x="9477" y="7860"/>
                  </a:lnTo>
                  <a:lnTo>
                    <a:pt x="9490" y="7860"/>
                  </a:lnTo>
                  <a:lnTo>
                    <a:pt x="9490" y="7847"/>
                  </a:lnTo>
                  <a:lnTo>
                    <a:pt x="9490" y="7833"/>
                  </a:lnTo>
                  <a:lnTo>
                    <a:pt x="9504" y="7833"/>
                  </a:lnTo>
                  <a:lnTo>
                    <a:pt x="9504" y="7821"/>
                  </a:lnTo>
                  <a:lnTo>
                    <a:pt x="9517" y="7807"/>
                  </a:lnTo>
                  <a:lnTo>
                    <a:pt x="9517" y="7794"/>
                  </a:lnTo>
                  <a:lnTo>
                    <a:pt x="9531" y="7794"/>
                  </a:lnTo>
                  <a:lnTo>
                    <a:pt x="9116" y="7539"/>
                  </a:lnTo>
                  <a:close/>
                  <a:moveTo>
                    <a:pt x="1244" y="7687"/>
                  </a:moveTo>
                  <a:lnTo>
                    <a:pt x="843" y="7954"/>
                  </a:lnTo>
                  <a:cubicBezTo>
                    <a:pt x="882" y="8021"/>
                    <a:pt x="936" y="8088"/>
                    <a:pt x="976" y="8154"/>
                  </a:cubicBezTo>
                  <a:lnTo>
                    <a:pt x="1363" y="7874"/>
                  </a:lnTo>
                  <a:cubicBezTo>
                    <a:pt x="1324" y="7807"/>
                    <a:pt x="1283" y="7753"/>
                    <a:pt x="1244" y="7687"/>
                  </a:cubicBezTo>
                  <a:close/>
                  <a:moveTo>
                    <a:pt x="8875" y="7901"/>
                  </a:moveTo>
                  <a:cubicBezTo>
                    <a:pt x="8822" y="7954"/>
                    <a:pt x="8782" y="8021"/>
                    <a:pt x="8742" y="8074"/>
                  </a:cubicBezTo>
                  <a:lnTo>
                    <a:pt x="9116" y="8382"/>
                  </a:lnTo>
                  <a:lnTo>
                    <a:pt x="9237" y="8222"/>
                  </a:lnTo>
                  <a:lnTo>
                    <a:pt x="9237" y="8208"/>
                  </a:lnTo>
                  <a:lnTo>
                    <a:pt x="9250" y="8208"/>
                  </a:lnTo>
                  <a:cubicBezTo>
                    <a:pt x="9250" y="8195"/>
                    <a:pt x="9250" y="8195"/>
                    <a:pt x="9264" y="8181"/>
                  </a:cubicBezTo>
                  <a:lnTo>
                    <a:pt x="8875" y="7901"/>
                  </a:lnTo>
                  <a:close/>
                  <a:moveTo>
                    <a:pt x="1497" y="8047"/>
                  </a:moveTo>
                  <a:lnTo>
                    <a:pt x="1123" y="8341"/>
                  </a:lnTo>
                  <a:cubicBezTo>
                    <a:pt x="1176" y="8409"/>
                    <a:pt x="1230" y="8475"/>
                    <a:pt x="1283" y="8529"/>
                  </a:cubicBezTo>
                  <a:lnTo>
                    <a:pt x="1645" y="8208"/>
                  </a:lnTo>
                  <a:cubicBezTo>
                    <a:pt x="1591" y="8154"/>
                    <a:pt x="1551" y="8101"/>
                    <a:pt x="1497" y="8047"/>
                  </a:cubicBezTo>
                  <a:close/>
                  <a:moveTo>
                    <a:pt x="8595" y="8234"/>
                  </a:moveTo>
                  <a:cubicBezTo>
                    <a:pt x="8542" y="8288"/>
                    <a:pt x="8501" y="8341"/>
                    <a:pt x="8448" y="8395"/>
                  </a:cubicBezTo>
                  <a:lnTo>
                    <a:pt x="8795" y="8742"/>
                  </a:lnTo>
                  <a:cubicBezTo>
                    <a:pt x="8809" y="8716"/>
                    <a:pt x="8836" y="8689"/>
                    <a:pt x="8863" y="8662"/>
                  </a:cubicBezTo>
                  <a:lnTo>
                    <a:pt x="8863" y="8649"/>
                  </a:lnTo>
                  <a:lnTo>
                    <a:pt x="8875" y="8649"/>
                  </a:lnTo>
                  <a:lnTo>
                    <a:pt x="8875" y="8635"/>
                  </a:lnTo>
                  <a:lnTo>
                    <a:pt x="8889" y="8635"/>
                  </a:lnTo>
                  <a:lnTo>
                    <a:pt x="8889" y="8623"/>
                  </a:lnTo>
                  <a:lnTo>
                    <a:pt x="8902" y="8623"/>
                  </a:lnTo>
                  <a:cubicBezTo>
                    <a:pt x="8902" y="8623"/>
                    <a:pt x="8902" y="8609"/>
                    <a:pt x="8916" y="8609"/>
                  </a:cubicBezTo>
                  <a:lnTo>
                    <a:pt x="8916" y="8596"/>
                  </a:lnTo>
                  <a:lnTo>
                    <a:pt x="8929" y="8596"/>
                  </a:lnTo>
                  <a:cubicBezTo>
                    <a:pt x="8943" y="8582"/>
                    <a:pt x="8943" y="8569"/>
                    <a:pt x="8956" y="8555"/>
                  </a:cubicBezTo>
                  <a:lnTo>
                    <a:pt x="8595" y="8234"/>
                  </a:lnTo>
                  <a:close/>
                  <a:moveTo>
                    <a:pt x="1791" y="8368"/>
                  </a:moveTo>
                  <a:lnTo>
                    <a:pt x="1444" y="8703"/>
                  </a:lnTo>
                  <a:cubicBezTo>
                    <a:pt x="1458" y="8716"/>
                    <a:pt x="1458" y="8716"/>
                    <a:pt x="1458" y="8730"/>
                  </a:cubicBezTo>
                  <a:lnTo>
                    <a:pt x="1470" y="8730"/>
                  </a:lnTo>
                  <a:cubicBezTo>
                    <a:pt x="1511" y="8783"/>
                    <a:pt x="1564" y="8823"/>
                    <a:pt x="1618" y="8876"/>
                  </a:cubicBezTo>
                  <a:lnTo>
                    <a:pt x="1939" y="8529"/>
                  </a:lnTo>
                  <a:cubicBezTo>
                    <a:pt x="1898" y="8475"/>
                    <a:pt x="1845" y="8422"/>
                    <a:pt x="1791" y="8368"/>
                  </a:cubicBezTo>
                  <a:close/>
                  <a:moveTo>
                    <a:pt x="8287" y="8555"/>
                  </a:moveTo>
                  <a:cubicBezTo>
                    <a:pt x="8234" y="8596"/>
                    <a:pt x="8180" y="8649"/>
                    <a:pt x="8127" y="8689"/>
                  </a:cubicBezTo>
                  <a:lnTo>
                    <a:pt x="8435" y="9063"/>
                  </a:lnTo>
                  <a:cubicBezTo>
                    <a:pt x="8488" y="9024"/>
                    <a:pt x="8528" y="8983"/>
                    <a:pt x="8581" y="8943"/>
                  </a:cubicBezTo>
                  <a:lnTo>
                    <a:pt x="8581" y="8929"/>
                  </a:lnTo>
                  <a:cubicBezTo>
                    <a:pt x="8595" y="8929"/>
                    <a:pt x="8608" y="8917"/>
                    <a:pt x="8622" y="8903"/>
                  </a:cubicBezTo>
                  <a:lnTo>
                    <a:pt x="8287" y="8555"/>
                  </a:lnTo>
                  <a:close/>
                  <a:moveTo>
                    <a:pt x="2112" y="8676"/>
                  </a:moveTo>
                  <a:lnTo>
                    <a:pt x="1791" y="9036"/>
                  </a:lnTo>
                  <a:cubicBezTo>
                    <a:pt x="1805" y="9036"/>
                    <a:pt x="1805" y="9050"/>
                    <a:pt x="1805" y="9050"/>
                  </a:cubicBezTo>
                  <a:lnTo>
                    <a:pt x="1818" y="9050"/>
                  </a:lnTo>
                  <a:cubicBezTo>
                    <a:pt x="1871" y="9104"/>
                    <a:pt x="1925" y="9143"/>
                    <a:pt x="1978" y="9184"/>
                  </a:cubicBezTo>
                  <a:lnTo>
                    <a:pt x="2272" y="8810"/>
                  </a:lnTo>
                  <a:cubicBezTo>
                    <a:pt x="2219" y="8769"/>
                    <a:pt x="2165" y="8716"/>
                    <a:pt x="2112" y="8676"/>
                  </a:cubicBezTo>
                  <a:close/>
                  <a:moveTo>
                    <a:pt x="7954" y="8836"/>
                  </a:moveTo>
                  <a:cubicBezTo>
                    <a:pt x="7900" y="8876"/>
                    <a:pt x="7833" y="8917"/>
                    <a:pt x="7779" y="8956"/>
                  </a:cubicBezTo>
                  <a:lnTo>
                    <a:pt x="8047" y="9357"/>
                  </a:lnTo>
                  <a:cubicBezTo>
                    <a:pt x="8114" y="9304"/>
                    <a:pt x="8180" y="9264"/>
                    <a:pt x="8248" y="9211"/>
                  </a:cubicBezTo>
                  <a:lnTo>
                    <a:pt x="7954" y="8836"/>
                  </a:lnTo>
                  <a:close/>
                  <a:moveTo>
                    <a:pt x="2447" y="8943"/>
                  </a:moveTo>
                  <a:lnTo>
                    <a:pt x="2179" y="9330"/>
                  </a:lnTo>
                  <a:cubicBezTo>
                    <a:pt x="2219" y="9371"/>
                    <a:pt x="2272" y="9398"/>
                    <a:pt x="2326" y="9437"/>
                  </a:cubicBezTo>
                  <a:lnTo>
                    <a:pt x="2340" y="9437"/>
                  </a:lnTo>
                  <a:cubicBezTo>
                    <a:pt x="2353" y="9451"/>
                    <a:pt x="2366" y="9451"/>
                    <a:pt x="2366" y="9464"/>
                  </a:cubicBezTo>
                  <a:lnTo>
                    <a:pt x="2379" y="9464"/>
                  </a:lnTo>
                  <a:lnTo>
                    <a:pt x="2634" y="9063"/>
                  </a:lnTo>
                  <a:cubicBezTo>
                    <a:pt x="2566" y="9024"/>
                    <a:pt x="2513" y="8983"/>
                    <a:pt x="2447" y="8943"/>
                  </a:cubicBezTo>
                  <a:close/>
                  <a:moveTo>
                    <a:pt x="7592" y="9077"/>
                  </a:moveTo>
                  <a:cubicBezTo>
                    <a:pt x="7539" y="9117"/>
                    <a:pt x="7472" y="9157"/>
                    <a:pt x="7405" y="9184"/>
                  </a:cubicBezTo>
                  <a:lnTo>
                    <a:pt x="7646" y="9612"/>
                  </a:lnTo>
                  <a:lnTo>
                    <a:pt x="7767" y="9532"/>
                  </a:lnTo>
                  <a:lnTo>
                    <a:pt x="7779" y="9532"/>
                  </a:lnTo>
                  <a:cubicBezTo>
                    <a:pt x="7806" y="9518"/>
                    <a:pt x="7833" y="9505"/>
                    <a:pt x="7847" y="9491"/>
                  </a:cubicBezTo>
                  <a:lnTo>
                    <a:pt x="7592" y="9077"/>
                  </a:lnTo>
                  <a:close/>
                  <a:moveTo>
                    <a:pt x="2821" y="9170"/>
                  </a:moveTo>
                  <a:lnTo>
                    <a:pt x="2580" y="9585"/>
                  </a:lnTo>
                  <a:cubicBezTo>
                    <a:pt x="2634" y="9625"/>
                    <a:pt x="2687" y="9651"/>
                    <a:pt x="2741" y="9678"/>
                  </a:cubicBezTo>
                  <a:lnTo>
                    <a:pt x="2754" y="9678"/>
                  </a:lnTo>
                  <a:lnTo>
                    <a:pt x="2754" y="9692"/>
                  </a:lnTo>
                  <a:cubicBezTo>
                    <a:pt x="2767" y="9692"/>
                    <a:pt x="2780" y="9692"/>
                    <a:pt x="2794" y="9705"/>
                  </a:cubicBezTo>
                  <a:lnTo>
                    <a:pt x="3008" y="9277"/>
                  </a:lnTo>
                  <a:cubicBezTo>
                    <a:pt x="2955" y="9237"/>
                    <a:pt x="2887" y="9211"/>
                    <a:pt x="2821" y="9170"/>
                  </a:cubicBezTo>
                  <a:close/>
                  <a:moveTo>
                    <a:pt x="7218" y="9291"/>
                  </a:moveTo>
                  <a:cubicBezTo>
                    <a:pt x="7152" y="9318"/>
                    <a:pt x="7084" y="9357"/>
                    <a:pt x="7018" y="9384"/>
                  </a:cubicBezTo>
                  <a:lnTo>
                    <a:pt x="7218" y="9826"/>
                  </a:lnTo>
                  <a:cubicBezTo>
                    <a:pt x="7218" y="9826"/>
                    <a:pt x="7232" y="9812"/>
                    <a:pt x="7245" y="9812"/>
                  </a:cubicBezTo>
                  <a:cubicBezTo>
                    <a:pt x="7312" y="9785"/>
                    <a:pt x="7366" y="9758"/>
                    <a:pt x="7432" y="9719"/>
                  </a:cubicBezTo>
                  <a:lnTo>
                    <a:pt x="7218" y="9291"/>
                  </a:lnTo>
                  <a:close/>
                  <a:moveTo>
                    <a:pt x="3208" y="9371"/>
                  </a:moveTo>
                  <a:lnTo>
                    <a:pt x="3008" y="9812"/>
                  </a:lnTo>
                  <a:cubicBezTo>
                    <a:pt x="3021" y="9812"/>
                    <a:pt x="3035" y="9812"/>
                    <a:pt x="3035" y="9826"/>
                  </a:cubicBezTo>
                  <a:lnTo>
                    <a:pt x="3062" y="9826"/>
                  </a:lnTo>
                  <a:lnTo>
                    <a:pt x="3062" y="9838"/>
                  </a:lnTo>
                  <a:lnTo>
                    <a:pt x="3088" y="9838"/>
                  </a:lnTo>
                  <a:lnTo>
                    <a:pt x="3101" y="9852"/>
                  </a:lnTo>
                  <a:lnTo>
                    <a:pt x="3128" y="9852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2" y="9892"/>
                    <a:pt x="3235" y="9906"/>
                  </a:cubicBezTo>
                  <a:lnTo>
                    <a:pt x="3409" y="9451"/>
                  </a:lnTo>
                  <a:lnTo>
                    <a:pt x="3208" y="9371"/>
                  </a:lnTo>
                  <a:close/>
                  <a:moveTo>
                    <a:pt x="6817" y="9464"/>
                  </a:moveTo>
                  <a:lnTo>
                    <a:pt x="6617" y="9544"/>
                  </a:lnTo>
                  <a:lnTo>
                    <a:pt x="6764" y="9999"/>
                  </a:lnTo>
                  <a:lnTo>
                    <a:pt x="6790" y="9999"/>
                  </a:lnTo>
                  <a:lnTo>
                    <a:pt x="6790" y="9986"/>
                  </a:lnTo>
                  <a:lnTo>
                    <a:pt x="6911" y="9945"/>
                  </a:lnTo>
                  <a:lnTo>
                    <a:pt x="6924" y="9945"/>
                  </a:lnTo>
                  <a:cubicBezTo>
                    <a:pt x="6951" y="9933"/>
                    <a:pt x="6965" y="9933"/>
                    <a:pt x="6991" y="9919"/>
                  </a:cubicBezTo>
                  <a:lnTo>
                    <a:pt x="6817" y="9464"/>
                  </a:lnTo>
                  <a:close/>
                  <a:moveTo>
                    <a:pt x="3609" y="9532"/>
                  </a:moveTo>
                  <a:lnTo>
                    <a:pt x="3463" y="9986"/>
                  </a:lnTo>
                  <a:lnTo>
                    <a:pt x="3475" y="9986"/>
                  </a:lnTo>
                  <a:lnTo>
                    <a:pt x="3475" y="9999"/>
                  </a:lnTo>
                  <a:lnTo>
                    <a:pt x="3502" y="9999"/>
                  </a:lnTo>
                  <a:cubicBezTo>
                    <a:pt x="3516" y="9999"/>
                    <a:pt x="3516" y="9999"/>
                    <a:pt x="3516" y="10013"/>
                  </a:cubicBezTo>
                  <a:cubicBezTo>
                    <a:pt x="3569" y="10026"/>
                    <a:pt x="3636" y="10039"/>
                    <a:pt x="3689" y="10052"/>
                  </a:cubicBezTo>
                  <a:lnTo>
                    <a:pt x="3823" y="9598"/>
                  </a:lnTo>
                  <a:cubicBezTo>
                    <a:pt x="3757" y="9571"/>
                    <a:pt x="3676" y="9558"/>
                    <a:pt x="3609" y="9532"/>
                  </a:cubicBezTo>
                  <a:close/>
                  <a:moveTo>
                    <a:pt x="6403" y="9612"/>
                  </a:moveTo>
                  <a:cubicBezTo>
                    <a:pt x="6336" y="9625"/>
                    <a:pt x="6269" y="9651"/>
                    <a:pt x="6189" y="9665"/>
                  </a:cubicBezTo>
                  <a:lnTo>
                    <a:pt x="6309" y="10132"/>
                  </a:lnTo>
                  <a:cubicBezTo>
                    <a:pt x="6376" y="10120"/>
                    <a:pt x="6457" y="10093"/>
                    <a:pt x="6537" y="10066"/>
                  </a:cubicBezTo>
                  <a:lnTo>
                    <a:pt x="6403" y="9612"/>
                  </a:lnTo>
                  <a:close/>
                  <a:moveTo>
                    <a:pt x="4037" y="9651"/>
                  </a:moveTo>
                  <a:lnTo>
                    <a:pt x="3917" y="10120"/>
                  </a:lnTo>
                  <a:cubicBezTo>
                    <a:pt x="3997" y="10146"/>
                    <a:pt x="4077" y="10159"/>
                    <a:pt x="4158" y="10173"/>
                  </a:cubicBezTo>
                  <a:lnTo>
                    <a:pt x="4251" y="9705"/>
                  </a:lnTo>
                  <a:cubicBezTo>
                    <a:pt x="4170" y="9692"/>
                    <a:pt x="4104" y="9665"/>
                    <a:pt x="4037" y="9651"/>
                  </a:cubicBezTo>
                  <a:close/>
                  <a:moveTo>
                    <a:pt x="5975" y="9705"/>
                  </a:moveTo>
                  <a:cubicBezTo>
                    <a:pt x="5908" y="9719"/>
                    <a:pt x="5842" y="9731"/>
                    <a:pt x="5762" y="9745"/>
                  </a:cubicBezTo>
                  <a:lnTo>
                    <a:pt x="5828" y="10227"/>
                  </a:lnTo>
                  <a:lnTo>
                    <a:pt x="5842" y="10213"/>
                  </a:lnTo>
                  <a:lnTo>
                    <a:pt x="5868" y="10213"/>
                  </a:lnTo>
                  <a:cubicBezTo>
                    <a:pt x="5935" y="10200"/>
                    <a:pt x="6002" y="10200"/>
                    <a:pt x="6068" y="10186"/>
                  </a:cubicBezTo>
                  <a:lnTo>
                    <a:pt x="5975" y="9705"/>
                  </a:lnTo>
                  <a:close/>
                  <a:moveTo>
                    <a:pt x="4464" y="9731"/>
                  </a:moveTo>
                  <a:lnTo>
                    <a:pt x="4398" y="10213"/>
                  </a:lnTo>
                  <a:cubicBezTo>
                    <a:pt x="4438" y="10213"/>
                    <a:pt x="4478" y="10227"/>
                    <a:pt x="4532" y="10227"/>
                  </a:cubicBezTo>
                  <a:lnTo>
                    <a:pt x="4545" y="10227"/>
                  </a:lnTo>
                  <a:lnTo>
                    <a:pt x="4545" y="10239"/>
                  </a:lnTo>
                  <a:lnTo>
                    <a:pt x="4625" y="10239"/>
                  </a:lnTo>
                  <a:lnTo>
                    <a:pt x="4678" y="9758"/>
                  </a:lnTo>
                  <a:cubicBezTo>
                    <a:pt x="4612" y="9758"/>
                    <a:pt x="4532" y="9745"/>
                    <a:pt x="4464" y="9731"/>
                  </a:cubicBezTo>
                  <a:close/>
                  <a:moveTo>
                    <a:pt x="4892" y="9785"/>
                  </a:moveTo>
                  <a:lnTo>
                    <a:pt x="4865" y="10266"/>
                  </a:lnTo>
                  <a:lnTo>
                    <a:pt x="5106" y="10266"/>
                  </a:lnTo>
                  <a:lnTo>
                    <a:pt x="5106" y="9785"/>
                  </a:lnTo>
                  <a:close/>
                  <a:moveTo>
                    <a:pt x="5548" y="9772"/>
                  </a:moveTo>
                  <a:cubicBezTo>
                    <a:pt x="5480" y="9772"/>
                    <a:pt x="5400" y="9772"/>
                    <a:pt x="5334" y="9785"/>
                  </a:cubicBezTo>
                  <a:lnTo>
                    <a:pt x="5347" y="10266"/>
                  </a:lnTo>
                  <a:cubicBezTo>
                    <a:pt x="5427" y="10253"/>
                    <a:pt x="5507" y="10253"/>
                    <a:pt x="5587" y="10253"/>
                  </a:cubicBezTo>
                  <a:lnTo>
                    <a:pt x="5548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2"/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2"/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2"/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2"/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2"/>
            <p:cNvSpPr/>
            <p:nvPr/>
          </p:nvSpPr>
          <p:spPr>
            <a:xfrm>
              <a:off x="6016546" y="4154760"/>
              <a:ext cx="145207" cy="334526"/>
            </a:xfrm>
            <a:custGeom>
              <a:avLst/>
              <a:gdLst/>
              <a:ahLst/>
              <a:cxnLst/>
              <a:rect l="l" t="t" r="r" b="b"/>
              <a:pathLst>
                <a:path w="3035" h="6992" extrusionOk="0">
                  <a:moveTo>
                    <a:pt x="1457" y="0"/>
                  </a:moveTo>
                  <a:lnTo>
                    <a:pt x="1444" y="535"/>
                  </a:lnTo>
                  <a:cubicBezTo>
                    <a:pt x="1029" y="562"/>
                    <a:pt x="682" y="683"/>
                    <a:pt x="441" y="923"/>
                  </a:cubicBezTo>
                  <a:cubicBezTo>
                    <a:pt x="188" y="1177"/>
                    <a:pt x="67" y="1511"/>
                    <a:pt x="54" y="1925"/>
                  </a:cubicBezTo>
                  <a:cubicBezTo>
                    <a:pt x="54" y="2246"/>
                    <a:pt x="107" y="2513"/>
                    <a:pt x="200" y="2714"/>
                  </a:cubicBezTo>
                  <a:cubicBezTo>
                    <a:pt x="307" y="2928"/>
                    <a:pt x="468" y="3142"/>
                    <a:pt x="696" y="3329"/>
                  </a:cubicBezTo>
                  <a:lnTo>
                    <a:pt x="1430" y="3998"/>
                  </a:lnTo>
                  <a:cubicBezTo>
                    <a:pt x="1537" y="4091"/>
                    <a:pt x="1617" y="4171"/>
                    <a:pt x="1685" y="4238"/>
                  </a:cubicBezTo>
                  <a:cubicBezTo>
                    <a:pt x="1751" y="4304"/>
                    <a:pt x="1804" y="4385"/>
                    <a:pt x="1872" y="4479"/>
                  </a:cubicBezTo>
                  <a:cubicBezTo>
                    <a:pt x="1925" y="4559"/>
                    <a:pt x="1965" y="4652"/>
                    <a:pt x="1992" y="4759"/>
                  </a:cubicBezTo>
                  <a:cubicBezTo>
                    <a:pt x="2018" y="4853"/>
                    <a:pt x="2032" y="4973"/>
                    <a:pt x="2032" y="5094"/>
                  </a:cubicBezTo>
                  <a:cubicBezTo>
                    <a:pt x="2032" y="5254"/>
                    <a:pt x="1992" y="5388"/>
                    <a:pt x="1911" y="5481"/>
                  </a:cubicBezTo>
                  <a:cubicBezTo>
                    <a:pt x="1831" y="5575"/>
                    <a:pt x="1724" y="5628"/>
                    <a:pt x="1564" y="5628"/>
                  </a:cubicBezTo>
                  <a:lnTo>
                    <a:pt x="1551" y="5628"/>
                  </a:lnTo>
                  <a:cubicBezTo>
                    <a:pt x="1136" y="5614"/>
                    <a:pt x="922" y="5227"/>
                    <a:pt x="922" y="4465"/>
                  </a:cubicBezTo>
                  <a:lnTo>
                    <a:pt x="0" y="4639"/>
                  </a:lnTo>
                  <a:cubicBezTo>
                    <a:pt x="27" y="5775"/>
                    <a:pt x="521" y="6377"/>
                    <a:pt x="1471" y="6416"/>
                  </a:cubicBezTo>
                  <a:lnTo>
                    <a:pt x="1457" y="6992"/>
                  </a:lnTo>
                  <a:lnTo>
                    <a:pt x="1751" y="6992"/>
                  </a:lnTo>
                  <a:lnTo>
                    <a:pt x="1765" y="6416"/>
                  </a:lnTo>
                  <a:cubicBezTo>
                    <a:pt x="2139" y="6390"/>
                    <a:pt x="2446" y="6243"/>
                    <a:pt x="2674" y="5989"/>
                  </a:cubicBezTo>
                  <a:cubicBezTo>
                    <a:pt x="2914" y="5735"/>
                    <a:pt x="3021" y="5427"/>
                    <a:pt x="3034" y="5040"/>
                  </a:cubicBezTo>
                  <a:cubicBezTo>
                    <a:pt x="3034" y="4853"/>
                    <a:pt x="3021" y="4679"/>
                    <a:pt x="2981" y="4518"/>
                  </a:cubicBezTo>
                  <a:cubicBezTo>
                    <a:pt x="2941" y="4358"/>
                    <a:pt x="2874" y="4197"/>
                    <a:pt x="2794" y="4064"/>
                  </a:cubicBezTo>
                  <a:cubicBezTo>
                    <a:pt x="2713" y="3930"/>
                    <a:pt x="2620" y="3796"/>
                    <a:pt x="2526" y="3690"/>
                  </a:cubicBezTo>
                  <a:cubicBezTo>
                    <a:pt x="2433" y="3583"/>
                    <a:pt x="2326" y="3476"/>
                    <a:pt x="2205" y="3356"/>
                  </a:cubicBezTo>
                  <a:lnTo>
                    <a:pt x="1471" y="2700"/>
                  </a:lnTo>
                  <a:cubicBezTo>
                    <a:pt x="1323" y="2554"/>
                    <a:pt x="1203" y="2420"/>
                    <a:pt x="1136" y="2299"/>
                  </a:cubicBezTo>
                  <a:cubicBezTo>
                    <a:pt x="1070" y="2180"/>
                    <a:pt x="1029" y="2032"/>
                    <a:pt x="1043" y="1845"/>
                  </a:cubicBezTo>
                  <a:cubicBezTo>
                    <a:pt x="1043" y="1685"/>
                    <a:pt x="1083" y="1565"/>
                    <a:pt x="1163" y="1471"/>
                  </a:cubicBezTo>
                  <a:cubicBezTo>
                    <a:pt x="1243" y="1378"/>
                    <a:pt x="1364" y="1324"/>
                    <a:pt x="1524" y="1324"/>
                  </a:cubicBezTo>
                  <a:lnTo>
                    <a:pt x="1564" y="1324"/>
                  </a:lnTo>
                  <a:cubicBezTo>
                    <a:pt x="1644" y="1324"/>
                    <a:pt x="1711" y="1337"/>
                    <a:pt x="1765" y="1364"/>
                  </a:cubicBezTo>
                  <a:cubicBezTo>
                    <a:pt x="1831" y="1404"/>
                    <a:pt x="1885" y="1444"/>
                    <a:pt x="1925" y="1497"/>
                  </a:cubicBezTo>
                  <a:cubicBezTo>
                    <a:pt x="1965" y="1551"/>
                    <a:pt x="1992" y="1631"/>
                    <a:pt x="2018" y="1711"/>
                  </a:cubicBezTo>
                  <a:cubicBezTo>
                    <a:pt x="2032" y="1805"/>
                    <a:pt x="2059" y="1886"/>
                    <a:pt x="2059" y="1979"/>
                  </a:cubicBezTo>
                  <a:cubicBezTo>
                    <a:pt x="2072" y="2059"/>
                    <a:pt x="2072" y="2166"/>
                    <a:pt x="2086" y="2273"/>
                  </a:cubicBezTo>
                  <a:lnTo>
                    <a:pt x="2981" y="2112"/>
                  </a:lnTo>
                  <a:cubicBezTo>
                    <a:pt x="2968" y="1898"/>
                    <a:pt x="2941" y="1711"/>
                    <a:pt x="2900" y="1538"/>
                  </a:cubicBezTo>
                  <a:cubicBezTo>
                    <a:pt x="2861" y="1378"/>
                    <a:pt x="2794" y="1217"/>
                    <a:pt x="2700" y="1070"/>
                  </a:cubicBezTo>
                  <a:cubicBezTo>
                    <a:pt x="2606" y="923"/>
                    <a:pt x="2487" y="802"/>
                    <a:pt x="2326" y="709"/>
                  </a:cubicBezTo>
                  <a:cubicBezTo>
                    <a:pt x="2166" y="615"/>
                    <a:pt x="1979" y="562"/>
                    <a:pt x="1751" y="549"/>
                  </a:cubicBezTo>
                  <a:lnTo>
                    <a:pt x="1765" y="14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2"/>
            <p:cNvSpPr/>
            <p:nvPr/>
          </p:nvSpPr>
          <p:spPr>
            <a:xfrm>
              <a:off x="5545856" y="981598"/>
              <a:ext cx="560876" cy="491359"/>
            </a:xfrm>
            <a:custGeom>
              <a:avLst/>
              <a:gdLst/>
              <a:ahLst/>
              <a:cxnLst/>
              <a:rect l="l" t="t" r="r" b="b"/>
              <a:pathLst>
                <a:path w="11723" h="10270" extrusionOk="0">
                  <a:moveTo>
                    <a:pt x="5854" y="0"/>
                  </a:moveTo>
                  <a:cubicBezTo>
                    <a:pt x="5079" y="0"/>
                    <a:pt x="4294" y="176"/>
                    <a:pt x="3556" y="547"/>
                  </a:cubicBezTo>
                  <a:cubicBezTo>
                    <a:pt x="1017" y="1817"/>
                    <a:pt x="1" y="4905"/>
                    <a:pt x="1270" y="7445"/>
                  </a:cubicBezTo>
                  <a:cubicBezTo>
                    <a:pt x="2178" y="9232"/>
                    <a:pt x="3989" y="10270"/>
                    <a:pt x="5866" y="10270"/>
                  </a:cubicBezTo>
                  <a:cubicBezTo>
                    <a:pt x="6641" y="10270"/>
                    <a:pt x="7428" y="10092"/>
                    <a:pt x="8167" y="9717"/>
                  </a:cubicBezTo>
                  <a:cubicBezTo>
                    <a:pt x="10707" y="8447"/>
                    <a:pt x="11723" y="5359"/>
                    <a:pt x="10453" y="2833"/>
                  </a:cubicBezTo>
                  <a:cubicBezTo>
                    <a:pt x="9545" y="1035"/>
                    <a:pt x="7732" y="0"/>
                    <a:pt x="585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2"/>
            <p:cNvSpPr/>
            <p:nvPr/>
          </p:nvSpPr>
          <p:spPr>
            <a:xfrm>
              <a:off x="5580399" y="981502"/>
              <a:ext cx="491789" cy="491215"/>
            </a:xfrm>
            <a:custGeom>
              <a:avLst/>
              <a:gdLst/>
              <a:ahLst/>
              <a:cxnLst/>
              <a:rect l="l" t="t" r="r" b="b"/>
              <a:pathLst>
                <a:path w="10279" h="10267" extrusionOk="0">
                  <a:moveTo>
                    <a:pt x="4932" y="1"/>
                  </a:moveTo>
                  <a:lnTo>
                    <a:pt x="4946" y="482"/>
                  </a:lnTo>
                  <a:lnTo>
                    <a:pt x="5160" y="482"/>
                  </a:lnTo>
                  <a:lnTo>
                    <a:pt x="5173" y="1"/>
                  </a:lnTo>
                  <a:close/>
                  <a:moveTo>
                    <a:pt x="5413" y="1"/>
                  </a:moveTo>
                  <a:lnTo>
                    <a:pt x="5387" y="482"/>
                  </a:lnTo>
                  <a:cubicBezTo>
                    <a:pt x="5454" y="496"/>
                    <a:pt x="5534" y="496"/>
                    <a:pt x="5601" y="509"/>
                  </a:cubicBezTo>
                  <a:lnTo>
                    <a:pt x="5641" y="28"/>
                  </a:lnTo>
                  <a:cubicBezTo>
                    <a:pt x="5601" y="15"/>
                    <a:pt x="5561" y="15"/>
                    <a:pt x="5508" y="15"/>
                  </a:cubicBezTo>
                  <a:lnTo>
                    <a:pt x="5454" y="15"/>
                  </a:lnTo>
                  <a:cubicBezTo>
                    <a:pt x="5440" y="15"/>
                    <a:pt x="5427" y="15"/>
                    <a:pt x="5413" y="1"/>
                  </a:cubicBezTo>
                  <a:close/>
                  <a:moveTo>
                    <a:pt x="4692" y="15"/>
                  </a:moveTo>
                  <a:cubicBezTo>
                    <a:pt x="4638" y="28"/>
                    <a:pt x="4585" y="28"/>
                    <a:pt x="4531" y="42"/>
                  </a:cubicBezTo>
                  <a:lnTo>
                    <a:pt x="4451" y="42"/>
                  </a:lnTo>
                  <a:lnTo>
                    <a:pt x="4518" y="523"/>
                  </a:lnTo>
                  <a:cubicBezTo>
                    <a:pt x="4585" y="509"/>
                    <a:pt x="4652" y="509"/>
                    <a:pt x="4732" y="496"/>
                  </a:cubicBezTo>
                  <a:lnTo>
                    <a:pt x="4692" y="15"/>
                  </a:lnTo>
                  <a:close/>
                  <a:moveTo>
                    <a:pt x="5882" y="54"/>
                  </a:moveTo>
                  <a:lnTo>
                    <a:pt x="5814" y="536"/>
                  </a:lnTo>
                  <a:cubicBezTo>
                    <a:pt x="5882" y="536"/>
                    <a:pt x="5962" y="549"/>
                    <a:pt x="6028" y="562"/>
                  </a:cubicBezTo>
                  <a:lnTo>
                    <a:pt x="6122" y="95"/>
                  </a:lnTo>
                  <a:cubicBezTo>
                    <a:pt x="6096" y="95"/>
                    <a:pt x="6082" y="81"/>
                    <a:pt x="6055" y="81"/>
                  </a:cubicBezTo>
                  <a:lnTo>
                    <a:pt x="6015" y="81"/>
                  </a:lnTo>
                  <a:cubicBezTo>
                    <a:pt x="5975" y="68"/>
                    <a:pt x="5935" y="68"/>
                    <a:pt x="5895" y="54"/>
                  </a:cubicBezTo>
                  <a:close/>
                  <a:moveTo>
                    <a:pt x="4210" y="81"/>
                  </a:moveTo>
                  <a:cubicBezTo>
                    <a:pt x="4130" y="95"/>
                    <a:pt x="4050" y="122"/>
                    <a:pt x="3970" y="135"/>
                  </a:cubicBezTo>
                  <a:lnTo>
                    <a:pt x="4077" y="603"/>
                  </a:lnTo>
                  <a:cubicBezTo>
                    <a:pt x="4157" y="589"/>
                    <a:pt x="4224" y="576"/>
                    <a:pt x="4291" y="562"/>
                  </a:cubicBezTo>
                  <a:lnTo>
                    <a:pt x="4210" y="81"/>
                  </a:lnTo>
                  <a:close/>
                  <a:moveTo>
                    <a:pt x="6363" y="149"/>
                  </a:moveTo>
                  <a:lnTo>
                    <a:pt x="6242" y="616"/>
                  </a:lnTo>
                  <a:cubicBezTo>
                    <a:pt x="6310" y="630"/>
                    <a:pt x="6390" y="656"/>
                    <a:pt x="6456" y="669"/>
                  </a:cubicBezTo>
                  <a:lnTo>
                    <a:pt x="6590" y="215"/>
                  </a:lnTo>
                  <a:cubicBezTo>
                    <a:pt x="6509" y="188"/>
                    <a:pt x="6443" y="161"/>
                    <a:pt x="6363" y="149"/>
                  </a:cubicBezTo>
                  <a:close/>
                  <a:moveTo>
                    <a:pt x="3743" y="188"/>
                  </a:moveTo>
                  <a:cubicBezTo>
                    <a:pt x="3716" y="202"/>
                    <a:pt x="3676" y="215"/>
                    <a:pt x="3649" y="215"/>
                  </a:cubicBezTo>
                  <a:cubicBezTo>
                    <a:pt x="3649" y="229"/>
                    <a:pt x="3636" y="229"/>
                    <a:pt x="3636" y="229"/>
                  </a:cubicBezTo>
                  <a:lnTo>
                    <a:pt x="3622" y="229"/>
                  </a:lnTo>
                  <a:cubicBezTo>
                    <a:pt x="3583" y="242"/>
                    <a:pt x="3542" y="255"/>
                    <a:pt x="3515" y="268"/>
                  </a:cubicBezTo>
                  <a:lnTo>
                    <a:pt x="3663" y="723"/>
                  </a:lnTo>
                  <a:cubicBezTo>
                    <a:pt x="3729" y="696"/>
                    <a:pt x="3797" y="683"/>
                    <a:pt x="3877" y="656"/>
                  </a:cubicBezTo>
                  <a:lnTo>
                    <a:pt x="3743" y="188"/>
                  </a:lnTo>
                  <a:close/>
                  <a:moveTo>
                    <a:pt x="6817" y="282"/>
                  </a:moveTo>
                  <a:lnTo>
                    <a:pt x="6657" y="737"/>
                  </a:lnTo>
                  <a:cubicBezTo>
                    <a:pt x="6737" y="763"/>
                    <a:pt x="6804" y="790"/>
                    <a:pt x="6871" y="817"/>
                  </a:cubicBezTo>
                  <a:lnTo>
                    <a:pt x="7044" y="362"/>
                  </a:lnTo>
                  <a:lnTo>
                    <a:pt x="7017" y="362"/>
                  </a:lnTo>
                  <a:lnTo>
                    <a:pt x="6817" y="282"/>
                  </a:lnTo>
                  <a:close/>
                  <a:moveTo>
                    <a:pt x="3289" y="348"/>
                  </a:moveTo>
                  <a:cubicBezTo>
                    <a:pt x="3248" y="362"/>
                    <a:pt x="3221" y="375"/>
                    <a:pt x="3195" y="389"/>
                  </a:cubicBezTo>
                  <a:lnTo>
                    <a:pt x="3168" y="389"/>
                  </a:lnTo>
                  <a:lnTo>
                    <a:pt x="3168" y="402"/>
                  </a:lnTo>
                  <a:lnTo>
                    <a:pt x="3141" y="402"/>
                  </a:lnTo>
                  <a:lnTo>
                    <a:pt x="3128" y="416"/>
                  </a:lnTo>
                  <a:lnTo>
                    <a:pt x="3114" y="416"/>
                  </a:lnTo>
                  <a:cubicBezTo>
                    <a:pt x="3102" y="429"/>
                    <a:pt x="3075" y="429"/>
                    <a:pt x="3061" y="443"/>
                  </a:cubicBezTo>
                  <a:lnTo>
                    <a:pt x="3262" y="883"/>
                  </a:lnTo>
                  <a:cubicBezTo>
                    <a:pt x="3328" y="856"/>
                    <a:pt x="3396" y="817"/>
                    <a:pt x="3462" y="790"/>
                  </a:cubicBezTo>
                  <a:lnTo>
                    <a:pt x="3289" y="348"/>
                  </a:lnTo>
                  <a:close/>
                  <a:moveTo>
                    <a:pt x="7272" y="469"/>
                  </a:moveTo>
                  <a:lnTo>
                    <a:pt x="7071" y="897"/>
                  </a:lnTo>
                  <a:cubicBezTo>
                    <a:pt x="7138" y="937"/>
                    <a:pt x="7205" y="963"/>
                    <a:pt x="7258" y="990"/>
                  </a:cubicBezTo>
                  <a:lnTo>
                    <a:pt x="7486" y="562"/>
                  </a:lnTo>
                  <a:cubicBezTo>
                    <a:pt x="7445" y="549"/>
                    <a:pt x="7406" y="523"/>
                    <a:pt x="7365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311" y="482"/>
                  </a:lnTo>
                  <a:cubicBezTo>
                    <a:pt x="7299" y="482"/>
                    <a:pt x="7285" y="469"/>
                    <a:pt x="7272" y="469"/>
                  </a:cubicBezTo>
                  <a:close/>
                  <a:moveTo>
                    <a:pt x="2820" y="549"/>
                  </a:moveTo>
                  <a:lnTo>
                    <a:pt x="2820" y="562"/>
                  </a:lnTo>
                  <a:lnTo>
                    <a:pt x="2794" y="562"/>
                  </a:lnTo>
                  <a:lnTo>
                    <a:pt x="2794" y="576"/>
                  </a:lnTo>
                  <a:lnTo>
                    <a:pt x="2767" y="576"/>
                  </a:lnTo>
                  <a:lnTo>
                    <a:pt x="2767" y="589"/>
                  </a:lnTo>
                  <a:lnTo>
                    <a:pt x="2740" y="589"/>
                  </a:lnTo>
                  <a:lnTo>
                    <a:pt x="2740" y="603"/>
                  </a:lnTo>
                  <a:lnTo>
                    <a:pt x="2713" y="603"/>
                  </a:lnTo>
                  <a:lnTo>
                    <a:pt x="2713" y="616"/>
                  </a:lnTo>
                  <a:lnTo>
                    <a:pt x="2687" y="616"/>
                  </a:lnTo>
                  <a:cubicBezTo>
                    <a:pt x="2674" y="630"/>
                    <a:pt x="2647" y="643"/>
                    <a:pt x="2620" y="656"/>
                  </a:cubicBezTo>
                  <a:lnTo>
                    <a:pt x="2861" y="1084"/>
                  </a:lnTo>
                  <a:cubicBezTo>
                    <a:pt x="2914" y="1044"/>
                    <a:pt x="2981" y="1017"/>
                    <a:pt x="3048" y="977"/>
                  </a:cubicBezTo>
                  <a:lnTo>
                    <a:pt x="3061" y="977"/>
                  </a:lnTo>
                  <a:lnTo>
                    <a:pt x="2847" y="549"/>
                  </a:lnTo>
                  <a:close/>
                  <a:moveTo>
                    <a:pt x="7700" y="683"/>
                  </a:moveTo>
                  <a:lnTo>
                    <a:pt x="7459" y="1097"/>
                  </a:lnTo>
                  <a:cubicBezTo>
                    <a:pt x="7512" y="1138"/>
                    <a:pt x="7579" y="1177"/>
                    <a:pt x="7646" y="1218"/>
                  </a:cubicBezTo>
                  <a:lnTo>
                    <a:pt x="7900" y="803"/>
                  </a:lnTo>
                  <a:cubicBezTo>
                    <a:pt x="7887" y="790"/>
                    <a:pt x="7860" y="776"/>
                    <a:pt x="7833" y="763"/>
                  </a:cubicBezTo>
                  <a:lnTo>
                    <a:pt x="7819" y="763"/>
                  </a:lnTo>
                  <a:lnTo>
                    <a:pt x="7819" y="749"/>
                  </a:lnTo>
                  <a:lnTo>
                    <a:pt x="7793" y="749"/>
                  </a:lnTo>
                  <a:lnTo>
                    <a:pt x="7793" y="737"/>
                  </a:lnTo>
                  <a:lnTo>
                    <a:pt x="7780" y="737"/>
                  </a:lnTo>
                  <a:lnTo>
                    <a:pt x="7780" y="723"/>
                  </a:lnTo>
                  <a:lnTo>
                    <a:pt x="7753" y="723"/>
                  </a:lnTo>
                  <a:cubicBezTo>
                    <a:pt x="7739" y="710"/>
                    <a:pt x="7712" y="696"/>
                    <a:pt x="7700" y="683"/>
                  </a:cubicBezTo>
                  <a:close/>
                  <a:moveTo>
                    <a:pt x="2406" y="790"/>
                  </a:moveTo>
                  <a:cubicBezTo>
                    <a:pt x="2353" y="817"/>
                    <a:pt x="2300" y="856"/>
                    <a:pt x="2246" y="897"/>
                  </a:cubicBezTo>
                  <a:lnTo>
                    <a:pt x="2232" y="897"/>
                  </a:lnTo>
                  <a:lnTo>
                    <a:pt x="2232" y="910"/>
                  </a:lnTo>
                  <a:cubicBezTo>
                    <a:pt x="2219" y="910"/>
                    <a:pt x="2219" y="910"/>
                    <a:pt x="2205" y="924"/>
                  </a:cubicBezTo>
                  <a:lnTo>
                    <a:pt x="2487" y="1311"/>
                  </a:lnTo>
                  <a:cubicBezTo>
                    <a:pt x="2540" y="1271"/>
                    <a:pt x="2606" y="1231"/>
                    <a:pt x="2674" y="1191"/>
                  </a:cubicBezTo>
                  <a:lnTo>
                    <a:pt x="2406" y="790"/>
                  </a:lnTo>
                  <a:close/>
                  <a:moveTo>
                    <a:pt x="8101" y="937"/>
                  </a:moveTo>
                  <a:lnTo>
                    <a:pt x="7819" y="1338"/>
                  </a:lnTo>
                  <a:cubicBezTo>
                    <a:pt x="7887" y="1378"/>
                    <a:pt x="7940" y="1418"/>
                    <a:pt x="7994" y="1458"/>
                  </a:cubicBezTo>
                  <a:lnTo>
                    <a:pt x="8301" y="1084"/>
                  </a:lnTo>
                  <a:cubicBezTo>
                    <a:pt x="8288" y="1070"/>
                    <a:pt x="8274" y="1070"/>
                    <a:pt x="8274" y="1057"/>
                  </a:cubicBezTo>
                  <a:lnTo>
                    <a:pt x="8261" y="1057"/>
                  </a:lnTo>
                  <a:cubicBezTo>
                    <a:pt x="8208" y="1017"/>
                    <a:pt x="8154" y="977"/>
                    <a:pt x="8113" y="950"/>
                  </a:cubicBezTo>
                  <a:lnTo>
                    <a:pt x="8101" y="950"/>
                  </a:lnTo>
                  <a:lnTo>
                    <a:pt x="8101" y="937"/>
                  </a:lnTo>
                  <a:close/>
                  <a:moveTo>
                    <a:pt x="2018" y="1057"/>
                  </a:moveTo>
                  <a:cubicBezTo>
                    <a:pt x="2005" y="1070"/>
                    <a:pt x="2005" y="1070"/>
                    <a:pt x="1992" y="1070"/>
                  </a:cubicBezTo>
                  <a:lnTo>
                    <a:pt x="1992" y="1084"/>
                  </a:lnTo>
                  <a:lnTo>
                    <a:pt x="1979" y="1084"/>
                  </a:lnTo>
                  <a:cubicBezTo>
                    <a:pt x="1925" y="1124"/>
                    <a:pt x="1885" y="1164"/>
                    <a:pt x="1831" y="1204"/>
                  </a:cubicBezTo>
                  <a:lnTo>
                    <a:pt x="2139" y="1578"/>
                  </a:lnTo>
                  <a:cubicBezTo>
                    <a:pt x="2193" y="1525"/>
                    <a:pt x="2246" y="1485"/>
                    <a:pt x="2312" y="1445"/>
                  </a:cubicBezTo>
                  <a:lnTo>
                    <a:pt x="2018" y="1057"/>
                  </a:lnTo>
                  <a:close/>
                  <a:moveTo>
                    <a:pt x="8475" y="1231"/>
                  </a:moveTo>
                  <a:lnTo>
                    <a:pt x="8167" y="1605"/>
                  </a:lnTo>
                  <a:cubicBezTo>
                    <a:pt x="8220" y="1646"/>
                    <a:pt x="8274" y="1699"/>
                    <a:pt x="8327" y="1752"/>
                  </a:cubicBezTo>
                  <a:lnTo>
                    <a:pt x="8662" y="1391"/>
                  </a:lnTo>
                  <a:cubicBezTo>
                    <a:pt x="8648" y="1391"/>
                    <a:pt x="8635" y="1378"/>
                    <a:pt x="8635" y="1364"/>
                  </a:cubicBezTo>
                  <a:lnTo>
                    <a:pt x="8621" y="1364"/>
                  </a:lnTo>
                  <a:lnTo>
                    <a:pt x="8609" y="1351"/>
                  </a:lnTo>
                  <a:lnTo>
                    <a:pt x="8609" y="1338"/>
                  </a:lnTo>
                  <a:lnTo>
                    <a:pt x="8595" y="1338"/>
                  </a:lnTo>
                  <a:cubicBezTo>
                    <a:pt x="8555" y="1298"/>
                    <a:pt x="8514" y="1271"/>
                    <a:pt x="8475" y="1231"/>
                  </a:cubicBezTo>
                  <a:close/>
                  <a:moveTo>
                    <a:pt x="1644" y="1364"/>
                  </a:moveTo>
                  <a:cubicBezTo>
                    <a:pt x="1617" y="1405"/>
                    <a:pt x="1578" y="1432"/>
                    <a:pt x="1551" y="1471"/>
                  </a:cubicBezTo>
                  <a:lnTo>
                    <a:pt x="1537" y="1471"/>
                  </a:lnTo>
                  <a:lnTo>
                    <a:pt x="1471" y="1539"/>
                  </a:lnTo>
                  <a:lnTo>
                    <a:pt x="1818" y="1872"/>
                  </a:lnTo>
                  <a:cubicBezTo>
                    <a:pt x="1872" y="1819"/>
                    <a:pt x="1925" y="1765"/>
                    <a:pt x="1979" y="1726"/>
                  </a:cubicBezTo>
                  <a:lnTo>
                    <a:pt x="1644" y="1364"/>
                  </a:lnTo>
                  <a:close/>
                  <a:moveTo>
                    <a:pt x="8835" y="1565"/>
                  </a:moveTo>
                  <a:lnTo>
                    <a:pt x="8488" y="1899"/>
                  </a:lnTo>
                  <a:cubicBezTo>
                    <a:pt x="8541" y="1952"/>
                    <a:pt x="8582" y="2006"/>
                    <a:pt x="8635" y="2059"/>
                  </a:cubicBezTo>
                  <a:lnTo>
                    <a:pt x="8996" y="1739"/>
                  </a:lnTo>
                  <a:lnTo>
                    <a:pt x="8942" y="1685"/>
                  </a:lnTo>
                  <a:lnTo>
                    <a:pt x="8929" y="1672"/>
                  </a:lnTo>
                  <a:lnTo>
                    <a:pt x="8929" y="1658"/>
                  </a:lnTo>
                  <a:lnTo>
                    <a:pt x="8915" y="1658"/>
                  </a:lnTo>
                  <a:lnTo>
                    <a:pt x="8915" y="1646"/>
                  </a:lnTo>
                  <a:lnTo>
                    <a:pt x="8903" y="1646"/>
                  </a:lnTo>
                  <a:lnTo>
                    <a:pt x="8903" y="1632"/>
                  </a:lnTo>
                  <a:lnTo>
                    <a:pt x="8889" y="1632"/>
                  </a:lnTo>
                  <a:cubicBezTo>
                    <a:pt x="8889" y="1619"/>
                    <a:pt x="8889" y="1619"/>
                    <a:pt x="8876" y="1619"/>
                  </a:cubicBezTo>
                  <a:lnTo>
                    <a:pt x="8876" y="1605"/>
                  </a:lnTo>
                  <a:lnTo>
                    <a:pt x="8862" y="1605"/>
                  </a:lnTo>
                  <a:lnTo>
                    <a:pt x="8862" y="1592"/>
                  </a:lnTo>
                  <a:cubicBezTo>
                    <a:pt x="8849" y="1592"/>
                    <a:pt x="8835" y="1578"/>
                    <a:pt x="8835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4" y="1833"/>
                    <a:pt x="1150" y="1899"/>
                  </a:cubicBezTo>
                  <a:lnTo>
                    <a:pt x="1524" y="2193"/>
                  </a:lnTo>
                  <a:cubicBezTo>
                    <a:pt x="1578" y="2140"/>
                    <a:pt x="1617" y="2086"/>
                    <a:pt x="1671" y="2033"/>
                  </a:cubicBezTo>
                  <a:lnTo>
                    <a:pt x="1310" y="1712"/>
                  </a:lnTo>
                  <a:close/>
                  <a:moveTo>
                    <a:pt x="9143" y="1926"/>
                  </a:moveTo>
                  <a:lnTo>
                    <a:pt x="8769" y="2234"/>
                  </a:lnTo>
                  <a:cubicBezTo>
                    <a:pt x="8822" y="2287"/>
                    <a:pt x="8862" y="2341"/>
                    <a:pt x="8903" y="2407"/>
                  </a:cubicBezTo>
                  <a:lnTo>
                    <a:pt x="9290" y="2113"/>
                  </a:lnTo>
                  <a:lnTo>
                    <a:pt x="9290" y="2100"/>
                  </a:lnTo>
                  <a:lnTo>
                    <a:pt x="9277" y="2100"/>
                  </a:lnTo>
                  <a:cubicBezTo>
                    <a:pt x="9236" y="2033"/>
                    <a:pt x="9197" y="1979"/>
                    <a:pt x="9143" y="1926"/>
                  </a:cubicBezTo>
                  <a:close/>
                  <a:moveTo>
                    <a:pt x="1002" y="2086"/>
                  </a:moveTo>
                  <a:lnTo>
                    <a:pt x="1002" y="2100"/>
                  </a:lnTo>
                  <a:cubicBezTo>
                    <a:pt x="976" y="2127"/>
                    <a:pt x="949" y="2166"/>
                    <a:pt x="922" y="2193"/>
                  </a:cubicBezTo>
                  <a:lnTo>
                    <a:pt x="922" y="2207"/>
                  </a:lnTo>
                  <a:lnTo>
                    <a:pt x="922" y="2220"/>
                  </a:lnTo>
                  <a:lnTo>
                    <a:pt x="909" y="2220"/>
                  </a:lnTo>
                  <a:lnTo>
                    <a:pt x="909" y="2234"/>
                  </a:lnTo>
                  <a:lnTo>
                    <a:pt x="896" y="2234"/>
                  </a:lnTo>
                  <a:lnTo>
                    <a:pt x="896" y="2247"/>
                  </a:lnTo>
                  <a:lnTo>
                    <a:pt x="883" y="2260"/>
                  </a:lnTo>
                  <a:lnTo>
                    <a:pt x="883" y="2273"/>
                  </a:lnTo>
                  <a:lnTo>
                    <a:pt x="869" y="2273"/>
                  </a:lnTo>
                  <a:lnTo>
                    <a:pt x="869" y="2287"/>
                  </a:lnTo>
                  <a:lnTo>
                    <a:pt x="1270" y="2554"/>
                  </a:lnTo>
                  <a:cubicBezTo>
                    <a:pt x="1310" y="2487"/>
                    <a:pt x="1350" y="2434"/>
                    <a:pt x="1391" y="2367"/>
                  </a:cubicBezTo>
                  <a:lnTo>
                    <a:pt x="1002" y="2086"/>
                  </a:lnTo>
                  <a:close/>
                  <a:moveTo>
                    <a:pt x="9437" y="2314"/>
                  </a:moveTo>
                  <a:lnTo>
                    <a:pt x="9022" y="2581"/>
                  </a:lnTo>
                  <a:cubicBezTo>
                    <a:pt x="9063" y="2648"/>
                    <a:pt x="9103" y="2701"/>
                    <a:pt x="9143" y="2768"/>
                  </a:cubicBezTo>
                  <a:lnTo>
                    <a:pt x="9557" y="2528"/>
                  </a:lnTo>
                  <a:lnTo>
                    <a:pt x="9557" y="2514"/>
                  </a:lnTo>
                  <a:lnTo>
                    <a:pt x="9437" y="2314"/>
                  </a:lnTo>
                  <a:close/>
                  <a:moveTo>
                    <a:pt x="735" y="2487"/>
                  </a:moveTo>
                  <a:cubicBezTo>
                    <a:pt x="722" y="2514"/>
                    <a:pt x="696" y="2554"/>
                    <a:pt x="682" y="2581"/>
                  </a:cubicBezTo>
                  <a:lnTo>
                    <a:pt x="682" y="2594"/>
                  </a:lnTo>
                  <a:lnTo>
                    <a:pt x="669" y="2594"/>
                  </a:lnTo>
                  <a:lnTo>
                    <a:pt x="669" y="2608"/>
                  </a:lnTo>
                  <a:cubicBezTo>
                    <a:pt x="655" y="2635"/>
                    <a:pt x="642" y="2661"/>
                    <a:pt x="615" y="2688"/>
                  </a:cubicBezTo>
                  <a:lnTo>
                    <a:pt x="1043" y="2929"/>
                  </a:lnTo>
                  <a:cubicBezTo>
                    <a:pt x="1083" y="2861"/>
                    <a:pt x="1123" y="2795"/>
                    <a:pt x="1150" y="2728"/>
                  </a:cubicBezTo>
                  <a:lnTo>
                    <a:pt x="735" y="2487"/>
                  </a:lnTo>
                  <a:close/>
                  <a:moveTo>
                    <a:pt x="9678" y="2728"/>
                  </a:moveTo>
                  <a:lnTo>
                    <a:pt x="9250" y="2955"/>
                  </a:lnTo>
                  <a:cubicBezTo>
                    <a:pt x="9263" y="2982"/>
                    <a:pt x="9277" y="3022"/>
                    <a:pt x="9290" y="3048"/>
                  </a:cubicBezTo>
                  <a:cubicBezTo>
                    <a:pt x="9316" y="3075"/>
                    <a:pt x="9330" y="3116"/>
                    <a:pt x="9343" y="3155"/>
                  </a:cubicBezTo>
                  <a:lnTo>
                    <a:pt x="9785" y="2942"/>
                  </a:lnTo>
                  <a:lnTo>
                    <a:pt x="9771" y="2929"/>
                  </a:lnTo>
                  <a:cubicBezTo>
                    <a:pt x="9758" y="2902"/>
                    <a:pt x="9744" y="2875"/>
                    <a:pt x="9744" y="2849"/>
                  </a:cubicBezTo>
                  <a:lnTo>
                    <a:pt x="9731" y="2849"/>
                  </a:lnTo>
                  <a:lnTo>
                    <a:pt x="9731" y="2835"/>
                  </a:lnTo>
                  <a:lnTo>
                    <a:pt x="9731" y="2822"/>
                  </a:lnTo>
                  <a:lnTo>
                    <a:pt x="9717" y="2822"/>
                  </a:lnTo>
                  <a:lnTo>
                    <a:pt x="9717" y="2808"/>
                  </a:lnTo>
                  <a:lnTo>
                    <a:pt x="9717" y="2795"/>
                  </a:lnTo>
                  <a:lnTo>
                    <a:pt x="9705" y="2795"/>
                  </a:lnTo>
                  <a:lnTo>
                    <a:pt x="9705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8" y="2742"/>
                  </a:lnTo>
                  <a:lnTo>
                    <a:pt x="9678" y="2728"/>
                  </a:lnTo>
                  <a:close/>
                  <a:moveTo>
                    <a:pt x="508" y="2915"/>
                  </a:moveTo>
                  <a:lnTo>
                    <a:pt x="508" y="2929"/>
                  </a:lnTo>
                  <a:lnTo>
                    <a:pt x="495" y="2929"/>
                  </a:lnTo>
                  <a:lnTo>
                    <a:pt x="495" y="2942"/>
                  </a:lnTo>
                  <a:lnTo>
                    <a:pt x="495" y="2955"/>
                  </a:lnTo>
                  <a:lnTo>
                    <a:pt x="482" y="2968"/>
                  </a:lnTo>
                  <a:lnTo>
                    <a:pt x="482" y="2982"/>
                  </a:lnTo>
                  <a:lnTo>
                    <a:pt x="468" y="2995"/>
                  </a:lnTo>
                  <a:cubicBezTo>
                    <a:pt x="455" y="3036"/>
                    <a:pt x="428" y="3075"/>
                    <a:pt x="414" y="3129"/>
                  </a:cubicBezTo>
                  <a:lnTo>
                    <a:pt x="856" y="3316"/>
                  </a:lnTo>
                  <a:cubicBezTo>
                    <a:pt x="883" y="3250"/>
                    <a:pt x="909" y="3182"/>
                    <a:pt x="949" y="3116"/>
                  </a:cubicBezTo>
                  <a:lnTo>
                    <a:pt x="508" y="2915"/>
                  </a:lnTo>
                  <a:close/>
                  <a:moveTo>
                    <a:pt x="9878" y="3169"/>
                  </a:moveTo>
                  <a:lnTo>
                    <a:pt x="9437" y="3356"/>
                  </a:lnTo>
                  <a:lnTo>
                    <a:pt x="9517" y="3556"/>
                  </a:lnTo>
                  <a:lnTo>
                    <a:pt x="9972" y="3396"/>
                  </a:lnTo>
                  <a:cubicBezTo>
                    <a:pt x="9958" y="3343"/>
                    <a:pt x="9931" y="3303"/>
                    <a:pt x="9918" y="3250"/>
                  </a:cubicBezTo>
                  <a:lnTo>
                    <a:pt x="9878" y="3169"/>
                  </a:lnTo>
                  <a:close/>
                  <a:moveTo>
                    <a:pt x="321" y="3356"/>
                  </a:moveTo>
                  <a:cubicBezTo>
                    <a:pt x="321" y="3369"/>
                    <a:pt x="321" y="3369"/>
                    <a:pt x="307" y="3383"/>
                  </a:cubicBezTo>
                  <a:lnTo>
                    <a:pt x="307" y="3396"/>
                  </a:lnTo>
                  <a:lnTo>
                    <a:pt x="307" y="3410"/>
                  </a:lnTo>
                  <a:cubicBezTo>
                    <a:pt x="295" y="3449"/>
                    <a:pt x="268" y="3503"/>
                    <a:pt x="254" y="3544"/>
                  </a:cubicBezTo>
                  <a:lnTo>
                    <a:pt x="254" y="3556"/>
                  </a:lnTo>
                  <a:lnTo>
                    <a:pt x="254" y="3570"/>
                  </a:lnTo>
                  <a:lnTo>
                    <a:pt x="241" y="3583"/>
                  </a:lnTo>
                  <a:lnTo>
                    <a:pt x="708" y="3731"/>
                  </a:lnTo>
                  <a:cubicBezTo>
                    <a:pt x="722" y="3651"/>
                    <a:pt x="749" y="3583"/>
                    <a:pt x="776" y="3517"/>
                  </a:cubicBezTo>
                  <a:lnTo>
                    <a:pt x="321" y="3356"/>
                  </a:lnTo>
                  <a:close/>
                  <a:moveTo>
                    <a:pt x="10052" y="3624"/>
                  </a:moveTo>
                  <a:lnTo>
                    <a:pt x="9584" y="3757"/>
                  </a:lnTo>
                  <a:cubicBezTo>
                    <a:pt x="9610" y="3838"/>
                    <a:pt x="9624" y="3904"/>
                    <a:pt x="9651" y="3971"/>
                  </a:cubicBezTo>
                  <a:lnTo>
                    <a:pt x="10106" y="3850"/>
                  </a:lnTo>
                  <a:lnTo>
                    <a:pt x="10106" y="3811"/>
                  </a:lnTo>
                  <a:cubicBezTo>
                    <a:pt x="10079" y="3744"/>
                    <a:pt x="10065" y="3677"/>
                    <a:pt x="10052" y="3624"/>
                  </a:cubicBezTo>
                  <a:close/>
                  <a:moveTo>
                    <a:pt x="174" y="3811"/>
                  </a:moveTo>
                  <a:cubicBezTo>
                    <a:pt x="174" y="3838"/>
                    <a:pt x="161" y="3864"/>
                    <a:pt x="161" y="3877"/>
                  </a:cubicBezTo>
                  <a:lnTo>
                    <a:pt x="161" y="3891"/>
                  </a:lnTo>
                  <a:lnTo>
                    <a:pt x="161" y="3904"/>
                  </a:lnTo>
                  <a:lnTo>
                    <a:pt x="147" y="3904"/>
                  </a:lnTo>
                  <a:lnTo>
                    <a:pt x="147" y="3918"/>
                  </a:lnTo>
                  <a:lnTo>
                    <a:pt x="147" y="3931"/>
                  </a:lnTo>
                  <a:lnTo>
                    <a:pt x="147" y="3945"/>
                  </a:lnTo>
                  <a:lnTo>
                    <a:pt x="147" y="3957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34" y="3998"/>
                  </a:lnTo>
                  <a:cubicBezTo>
                    <a:pt x="134" y="4011"/>
                    <a:pt x="120" y="4025"/>
                    <a:pt x="120" y="4038"/>
                  </a:cubicBezTo>
                  <a:lnTo>
                    <a:pt x="589" y="4145"/>
                  </a:lnTo>
                  <a:cubicBezTo>
                    <a:pt x="601" y="4078"/>
                    <a:pt x="628" y="4011"/>
                    <a:pt x="642" y="3931"/>
                  </a:cubicBezTo>
                  <a:lnTo>
                    <a:pt x="174" y="3811"/>
                  </a:lnTo>
                  <a:close/>
                  <a:moveTo>
                    <a:pt x="10172" y="4078"/>
                  </a:moveTo>
                  <a:lnTo>
                    <a:pt x="9691" y="4185"/>
                  </a:lnTo>
                  <a:cubicBezTo>
                    <a:pt x="9705" y="4251"/>
                    <a:pt x="9717" y="4332"/>
                    <a:pt x="9731" y="4399"/>
                  </a:cubicBezTo>
                  <a:lnTo>
                    <a:pt x="10213" y="4319"/>
                  </a:lnTo>
                  <a:lnTo>
                    <a:pt x="10172" y="4078"/>
                  </a:lnTo>
                  <a:close/>
                  <a:moveTo>
                    <a:pt x="81" y="4278"/>
                  </a:moveTo>
                  <a:lnTo>
                    <a:pt x="40" y="4519"/>
                  </a:lnTo>
                  <a:lnTo>
                    <a:pt x="521" y="4572"/>
                  </a:lnTo>
                  <a:cubicBezTo>
                    <a:pt x="521" y="4506"/>
                    <a:pt x="535" y="4439"/>
                    <a:pt x="548" y="4358"/>
                  </a:cubicBezTo>
                  <a:lnTo>
                    <a:pt x="81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1" y="4679"/>
                    <a:pt x="9785" y="4759"/>
                    <a:pt x="9785" y="4827"/>
                  </a:cubicBezTo>
                  <a:lnTo>
                    <a:pt x="10266" y="4800"/>
                  </a:lnTo>
                  <a:cubicBezTo>
                    <a:pt x="10266" y="4759"/>
                    <a:pt x="10252" y="4720"/>
                    <a:pt x="10252" y="4679"/>
                  </a:cubicBezTo>
                  <a:lnTo>
                    <a:pt x="10252" y="4666"/>
                  </a:lnTo>
                  <a:cubicBezTo>
                    <a:pt x="10252" y="4626"/>
                    <a:pt x="10252" y="4599"/>
                    <a:pt x="10239" y="4559"/>
                  </a:cubicBezTo>
                  <a:close/>
                  <a:moveTo>
                    <a:pt x="13" y="4759"/>
                  </a:moveTo>
                  <a:lnTo>
                    <a:pt x="13" y="4773"/>
                  </a:lnTo>
                  <a:lnTo>
                    <a:pt x="13" y="4786"/>
                  </a:lnTo>
                  <a:lnTo>
                    <a:pt x="13" y="4800"/>
                  </a:lnTo>
                  <a:lnTo>
                    <a:pt x="13" y="4813"/>
                  </a:lnTo>
                  <a:lnTo>
                    <a:pt x="13" y="4827"/>
                  </a:lnTo>
                  <a:lnTo>
                    <a:pt x="13" y="4854"/>
                  </a:lnTo>
                  <a:lnTo>
                    <a:pt x="13" y="4866"/>
                  </a:lnTo>
                  <a:cubicBezTo>
                    <a:pt x="13" y="4907"/>
                    <a:pt x="1" y="4960"/>
                    <a:pt x="1" y="5000"/>
                  </a:cubicBezTo>
                  <a:lnTo>
                    <a:pt x="482" y="5014"/>
                  </a:lnTo>
                  <a:cubicBezTo>
                    <a:pt x="495" y="4934"/>
                    <a:pt x="495" y="4866"/>
                    <a:pt x="495" y="4800"/>
                  </a:cubicBezTo>
                  <a:lnTo>
                    <a:pt x="13" y="4759"/>
                  </a:lnTo>
                  <a:close/>
                  <a:moveTo>
                    <a:pt x="10279" y="5041"/>
                  </a:moveTo>
                  <a:lnTo>
                    <a:pt x="9798" y="5053"/>
                  </a:lnTo>
                  <a:lnTo>
                    <a:pt x="9798" y="5267"/>
                  </a:lnTo>
                  <a:lnTo>
                    <a:pt x="10266" y="5281"/>
                  </a:lnTo>
                  <a:cubicBezTo>
                    <a:pt x="10279" y="5228"/>
                    <a:pt x="10279" y="5187"/>
                    <a:pt x="10279" y="5134"/>
                  </a:cubicBezTo>
                  <a:lnTo>
                    <a:pt x="10279" y="5041"/>
                  </a:lnTo>
                  <a:close/>
                  <a:moveTo>
                    <a:pt x="482" y="5228"/>
                  </a:moveTo>
                  <a:lnTo>
                    <a:pt x="1" y="5241"/>
                  </a:lnTo>
                  <a:cubicBezTo>
                    <a:pt x="1" y="5281"/>
                    <a:pt x="1" y="5335"/>
                    <a:pt x="13" y="5374"/>
                  </a:cubicBezTo>
                  <a:lnTo>
                    <a:pt x="13" y="5388"/>
                  </a:lnTo>
                  <a:lnTo>
                    <a:pt x="13" y="5481"/>
                  </a:lnTo>
                  <a:lnTo>
                    <a:pt x="495" y="5442"/>
                  </a:lnTo>
                  <a:cubicBezTo>
                    <a:pt x="495" y="5374"/>
                    <a:pt x="482" y="5308"/>
                    <a:pt x="482" y="5228"/>
                  </a:cubicBezTo>
                  <a:close/>
                  <a:moveTo>
                    <a:pt x="9785" y="5481"/>
                  </a:moveTo>
                  <a:cubicBezTo>
                    <a:pt x="9771" y="5561"/>
                    <a:pt x="9771" y="5629"/>
                    <a:pt x="9758" y="5695"/>
                  </a:cubicBezTo>
                  <a:lnTo>
                    <a:pt x="10239" y="5762"/>
                  </a:lnTo>
                  <a:cubicBezTo>
                    <a:pt x="10252" y="5682"/>
                    <a:pt x="10252" y="5602"/>
                    <a:pt x="10266" y="5522"/>
                  </a:cubicBezTo>
                  <a:lnTo>
                    <a:pt x="9785" y="5481"/>
                  </a:lnTo>
                  <a:close/>
                  <a:moveTo>
                    <a:pt x="508" y="5668"/>
                  </a:moveTo>
                  <a:lnTo>
                    <a:pt x="40" y="5722"/>
                  </a:lnTo>
                  <a:lnTo>
                    <a:pt x="40" y="5802"/>
                  </a:lnTo>
                  <a:lnTo>
                    <a:pt x="54" y="5802"/>
                  </a:lnTo>
                  <a:lnTo>
                    <a:pt x="54" y="5816"/>
                  </a:lnTo>
                  <a:lnTo>
                    <a:pt x="54" y="5829"/>
                  </a:lnTo>
                  <a:cubicBezTo>
                    <a:pt x="54" y="5869"/>
                    <a:pt x="67" y="5909"/>
                    <a:pt x="67" y="5962"/>
                  </a:cubicBezTo>
                  <a:lnTo>
                    <a:pt x="548" y="5882"/>
                  </a:lnTo>
                  <a:cubicBezTo>
                    <a:pt x="535" y="5816"/>
                    <a:pt x="521" y="5736"/>
                    <a:pt x="508" y="5668"/>
                  </a:cubicBezTo>
                  <a:close/>
                  <a:moveTo>
                    <a:pt x="9731" y="5923"/>
                  </a:moveTo>
                  <a:cubicBezTo>
                    <a:pt x="9717" y="5989"/>
                    <a:pt x="9705" y="6056"/>
                    <a:pt x="9691" y="6137"/>
                  </a:cubicBezTo>
                  <a:lnTo>
                    <a:pt x="10159" y="6230"/>
                  </a:lnTo>
                  <a:lnTo>
                    <a:pt x="10159" y="6203"/>
                  </a:lnTo>
                  <a:lnTo>
                    <a:pt x="10159" y="6190"/>
                  </a:lnTo>
                  <a:lnTo>
                    <a:pt x="10172" y="6190"/>
                  </a:lnTo>
                  <a:lnTo>
                    <a:pt x="10172" y="6176"/>
                  </a:lnTo>
                  <a:lnTo>
                    <a:pt x="10172" y="6163"/>
                  </a:lnTo>
                  <a:lnTo>
                    <a:pt x="10172" y="6150"/>
                  </a:lnTo>
                  <a:lnTo>
                    <a:pt x="10172" y="6137"/>
                  </a:lnTo>
                  <a:lnTo>
                    <a:pt x="10172" y="6123"/>
                  </a:lnTo>
                  <a:lnTo>
                    <a:pt x="10186" y="6110"/>
                  </a:lnTo>
                  <a:lnTo>
                    <a:pt x="10186" y="6096"/>
                  </a:lnTo>
                  <a:cubicBezTo>
                    <a:pt x="10186" y="6056"/>
                    <a:pt x="10199" y="6030"/>
                    <a:pt x="10199" y="6003"/>
                  </a:cubicBezTo>
                  <a:lnTo>
                    <a:pt x="9731" y="5923"/>
                  </a:lnTo>
                  <a:close/>
                  <a:moveTo>
                    <a:pt x="589" y="6096"/>
                  </a:moveTo>
                  <a:lnTo>
                    <a:pt x="107" y="6190"/>
                  </a:lnTo>
                  <a:cubicBezTo>
                    <a:pt x="120" y="6217"/>
                    <a:pt x="120" y="6230"/>
                    <a:pt x="120" y="6256"/>
                  </a:cubicBezTo>
                  <a:lnTo>
                    <a:pt x="134" y="6256"/>
                  </a:lnTo>
                  <a:cubicBezTo>
                    <a:pt x="147" y="6324"/>
                    <a:pt x="147" y="6377"/>
                    <a:pt x="174" y="6431"/>
                  </a:cubicBezTo>
                  <a:lnTo>
                    <a:pt x="628" y="6310"/>
                  </a:lnTo>
                  <a:cubicBezTo>
                    <a:pt x="615" y="6244"/>
                    <a:pt x="601" y="6163"/>
                    <a:pt x="589" y="6096"/>
                  </a:cubicBezTo>
                  <a:close/>
                  <a:moveTo>
                    <a:pt x="9637" y="6337"/>
                  </a:moveTo>
                  <a:cubicBezTo>
                    <a:pt x="9610" y="6417"/>
                    <a:pt x="9598" y="6484"/>
                    <a:pt x="9571" y="6551"/>
                  </a:cubicBezTo>
                  <a:lnTo>
                    <a:pt x="10025" y="6698"/>
                  </a:lnTo>
                  <a:lnTo>
                    <a:pt x="10038" y="6698"/>
                  </a:lnTo>
                  <a:lnTo>
                    <a:pt x="10038" y="6684"/>
                  </a:lnTo>
                  <a:lnTo>
                    <a:pt x="10038" y="6671"/>
                  </a:lnTo>
                  <a:cubicBezTo>
                    <a:pt x="10052" y="6631"/>
                    <a:pt x="10065" y="6604"/>
                    <a:pt x="10065" y="6564"/>
                  </a:cubicBezTo>
                  <a:lnTo>
                    <a:pt x="10079" y="6564"/>
                  </a:lnTo>
                  <a:lnTo>
                    <a:pt x="10079" y="6551"/>
                  </a:lnTo>
                  <a:lnTo>
                    <a:pt x="10079" y="6538"/>
                  </a:lnTo>
                  <a:lnTo>
                    <a:pt x="10079" y="6524"/>
                  </a:lnTo>
                  <a:lnTo>
                    <a:pt x="10079" y="6511"/>
                  </a:lnTo>
                  <a:lnTo>
                    <a:pt x="10092" y="6511"/>
                  </a:lnTo>
                  <a:lnTo>
                    <a:pt x="10092" y="6497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37" y="6337"/>
                  </a:lnTo>
                  <a:close/>
                  <a:moveTo>
                    <a:pt x="696" y="6511"/>
                  </a:moveTo>
                  <a:lnTo>
                    <a:pt x="241" y="6657"/>
                  </a:lnTo>
                  <a:cubicBezTo>
                    <a:pt x="241" y="6671"/>
                    <a:pt x="241" y="6698"/>
                    <a:pt x="254" y="6711"/>
                  </a:cubicBezTo>
                  <a:lnTo>
                    <a:pt x="254" y="6725"/>
                  </a:lnTo>
                  <a:cubicBezTo>
                    <a:pt x="268" y="6778"/>
                    <a:pt x="295" y="6832"/>
                    <a:pt x="307" y="6885"/>
                  </a:cubicBezTo>
                  <a:lnTo>
                    <a:pt x="762" y="6725"/>
                  </a:lnTo>
                  <a:cubicBezTo>
                    <a:pt x="735" y="6657"/>
                    <a:pt x="722" y="6591"/>
                    <a:pt x="696" y="6511"/>
                  </a:cubicBezTo>
                  <a:close/>
                  <a:moveTo>
                    <a:pt x="9504" y="6764"/>
                  </a:moveTo>
                  <a:lnTo>
                    <a:pt x="9423" y="6965"/>
                  </a:lnTo>
                  <a:lnTo>
                    <a:pt x="9865" y="7153"/>
                  </a:lnTo>
                  <a:lnTo>
                    <a:pt x="9905" y="7032"/>
                  </a:lnTo>
                  <a:lnTo>
                    <a:pt x="9918" y="7032"/>
                  </a:lnTo>
                  <a:lnTo>
                    <a:pt x="9918" y="7019"/>
                  </a:lnTo>
                  <a:lnTo>
                    <a:pt x="9918" y="7005"/>
                  </a:lnTo>
                  <a:cubicBezTo>
                    <a:pt x="9931" y="6978"/>
                    <a:pt x="9945" y="6952"/>
                    <a:pt x="9945" y="6925"/>
                  </a:cubicBezTo>
                  <a:lnTo>
                    <a:pt x="9504" y="6764"/>
                  </a:lnTo>
                  <a:close/>
                  <a:moveTo>
                    <a:pt x="842" y="6925"/>
                  </a:moveTo>
                  <a:lnTo>
                    <a:pt x="402" y="7112"/>
                  </a:lnTo>
                  <a:cubicBezTo>
                    <a:pt x="414" y="7139"/>
                    <a:pt x="428" y="7179"/>
                    <a:pt x="441" y="7206"/>
                  </a:cubicBezTo>
                  <a:lnTo>
                    <a:pt x="441" y="7219"/>
                  </a:lnTo>
                  <a:lnTo>
                    <a:pt x="455" y="7219"/>
                  </a:lnTo>
                  <a:cubicBezTo>
                    <a:pt x="468" y="7259"/>
                    <a:pt x="482" y="7299"/>
                    <a:pt x="495" y="7326"/>
                  </a:cubicBezTo>
                  <a:lnTo>
                    <a:pt x="936" y="7126"/>
                  </a:lnTo>
                  <a:cubicBezTo>
                    <a:pt x="896" y="7058"/>
                    <a:pt x="869" y="6992"/>
                    <a:pt x="842" y="6925"/>
                  </a:cubicBezTo>
                  <a:close/>
                  <a:moveTo>
                    <a:pt x="9330" y="7165"/>
                  </a:moveTo>
                  <a:cubicBezTo>
                    <a:pt x="9304" y="7219"/>
                    <a:pt x="9263" y="7286"/>
                    <a:pt x="9236" y="7353"/>
                  </a:cubicBezTo>
                  <a:lnTo>
                    <a:pt x="9651" y="7580"/>
                  </a:lnTo>
                  <a:cubicBezTo>
                    <a:pt x="9664" y="7580"/>
                    <a:pt x="9664" y="7566"/>
                    <a:pt x="9664" y="7554"/>
                  </a:cubicBezTo>
                  <a:lnTo>
                    <a:pt x="9678" y="7554"/>
                  </a:lnTo>
                  <a:lnTo>
                    <a:pt x="9678" y="7540"/>
                  </a:lnTo>
                  <a:lnTo>
                    <a:pt x="9678" y="7527"/>
                  </a:lnTo>
                  <a:lnTo>
                    <a:pt x="9691" y="7527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705" y="7500"/>
                  </a:lnTo>
                  <a:lnTo>
                    <a:pt x="9705" y="7486"/>
                  </a:lnTo>
                  <a:lnTo>
                    <a:pt x="9705" y="7473"/>
                  </a:lnTo>
                  <a:lnTo>
                    <a:pt x="9717" y="7473"/>
                  </a:lnTo>
                  <a:lnTo>
                    <a:pt x="9717" y="7459"/>
                  </a:lnTo>
                  <a:lnTo>
                    <a:pt x="9717" y="7447"/>
                  </a:lnTo>
                  <a:lnTo>
                    <a:pt x="9731" y="7447"/>
                  </a:lnTo>
                  <a:lnTo>
                    <a:pt x="9731" y="7433"/>
                  </a:lnTo>
                  <a:cubicBezTo>
                    <a:pt x="9744" y="7406"/>
                    <a:pt x="9758" y="7393"/>
                    <a:pt x="9758" y="7366"/>
                  </a:cubicBezTo>
                  <a:lnTo>
                    <a:pt x="9330" y="7165"/>
                  </a:lnTo>
                  <a:close/>
                  <a:moveTo>
                    <a:pt x="1029" y="7326"/>
                  </a:moveTo>
                  <a:lnTo>
                    <a:pt x="601" y="7554"/>
                  </a:lnTo>
                  <a:lnTo>
                    <a:pt x="722" y="7753"/>
                  </a:lnTo>
                  <a:lnTo>
                    <a:pt x="1136" y="7513"/>
                  </a:lnTo>
                  <a:cubicBezTo>
                    <a:pt x="1097" y="7447"/>
                    <a:pt x="1070" y="7379"/>
                    <a:pt x="1029" y="7326"/>
                  </a:cubicBezTo>
                  <a:close/>
                  <a:moveTo>
                    <a:pt x="9116" y="7540"/>
                  </a:moveTo>
                  <a:cubicBezTo>
                    <a:pt x="9090" y="7607"/>
                    <a:pt x="9049" y="7673"/>
                    <a:pt x="9010" y="7727"/>
                  </a:cubicBezTo>
                  <a:lnTo>
                    <a:pt x="9411" y="7994"/>
                  </a:lnTo>
                  <a:cubicBezTo>
                    <a:pt x="9411" y="7981"/>
                    <a:pt x="9411" y="7981"/>
                    <a:pt x="9423" y="7967"/>
                  </a:cubicBezTo>
                  <a:lnTo>
                    <a:pt x="9423" y="7955"/>
                  </a:lnTo>
                  <a:lnTo>
                    <a:pt x="9437" y="7955"/>
                  </a:lnTo>
                  <a:lnTo>
                    <a:pt x="9437" y="7941"/>
                  </a:lnTo>
                  <a:lnTo>
                    <a:pt x="9450" y="7941"/>
                  </a:lnTo>
                  <a:lnTo>
                    <a:pt x="9450" y="7928"/>
                  </a:lnTo>
                  <a:lnTo>
                    <a:pt x="9450" y="7914"/>
                  </a:lnTo>
                  <a:lnTo>
                    <a:pt x="9464" y="7914"/>
                  </a:lnTo>
                  <a:lnTo>
                    <a:pt x="9464" y="7901"/>
                  </a:lnTo>
                  <a:lnTo>
                    <a:pt x="9477" y="7901"/>
                  </a:lnTo>
                  <a:lnTo>
                    <a:pt x="9477" y="7887"/>
                  </a:lnTo>
                  <a:lnTo>
                    <a:pt x="9477" y="7874"/>
                  </a:lnTo>
                  <a:lnTo>
                    <a:pt x="9491" y="7874"/>
                  </a:lnTo>
                  <a:lnTo>
                    <a:pt x="9491" y="7860"/>
                  </a:lnTo>
                  <a:lnTo>
                    <a:pt x="9491" y="7848"/>
                  </a:lnTo>
                  <a:lnTo>
                    <a:pt x="9504" y="7848"/>
                  </a:lnTo>
                  <a:lnTo>
                    <a:pt x="9504" y="7834"/>
                  </a:lnTo>
                  <a:lnTo>
                    <a:pt x="9517" y="7834"/>
                  </a:lnTo>
                  <a:lnTo>
                    <a:pt x="9517" y="7821"/>
                  </a:lnTo>
                  <a:lnTo>
                    <a:pt x="9517" y="7807"/>
                  </a:lnTo>
                  <a:lnTo>
                    <a:pt x="9530" y="7807"/>
                  </a:lnTo>
                  <a:lnTo>
                    <a:pt x="9530" y="7794"/>
                  </a:lnTo>
                  <a:lnTo>
                    <a:pt x="9116" y="7540"/>
                  </a:lnTo>
                  <a:close/>
                  <a:moveTo>
                    <a:pt x="1257" y="7700"/>
                  </a:moveTo>
                  <a:lnTo>
                    <a:pt x="856" y="7955"/>
                  </a:lnTo>
                  <a:cubicBezTo>
                    <a:pt x="896" y="8035"/>
                    <a:pt x="936" y="8088"/>
                    <a:pt x="990" y="8154"/>
                  </a:cubicBezTo>
                  <a:lnTo>
                    <a:pt x="1377" y="7874"/>
                  </a:lnTo>
                  <a:cubicBezTo>
                    <a:pt x="1337" y="7821"/>
                    <a:pt x="1297" y="7753"/>
                    <a:pt x="1257" y="7700"/>
                  </a:cubicBezTo>
                  <a:close/>
                  <a:moveTo>
                    <a:pt x="8876" y="7901"/>
                  </a:moveTo>
                  <a:cubicBezTo>
                    <a:pt x="8835" y="7967"/>
                    <a:pt x="8796" y="8021"/>
                    <a:pt x="8742" y="8074"/>
                  </a:cubicBezTo>
                  <a:lnTo>
                    <a:pt x="9116" y="8382"/>
                  </a:lnTo>
                  <a:cubicBezTo>
                    <a:pt x="9156" y="8329"/>
                    <a:pt x="9209" y="8275"/>
                    <a:pt x="9250" y="8222"/>
                  </a:cubicBezTo>
                  <a:lnTo>
                    <a:pt x="9250" y="8208"/>
                  </a:lnTo>
                  <a:cubicBezTo>
                    <a:pt x="9263" y="8208"/>
                    <a:pt x="9263" y="8195"/>
                    <a:pt x="9263" y="8195"/>
                  </a:cubicBezTo>
                  <a:lnTo>
                    <a:pt x="8876" y="7901"/>
                  </a:lnTo>
                  <a:close/>
                  <a:moveTo>
                    <a:pt x="1510" y="8048"/>
                  </a:moveTo>
                  <a:lnTo>
                    <a:pt x="1136" y="8356"/>
                  </a:lnTo>
                  <a:cubicBezTo>
                    <a:pt x="1190" y="8409"/>
                    <a:pt x="1230" y="8475"/>
                    <a:pt x="1284" y="8529"/>
                  </a:cubicBezTo>
                  <a:lnTo>
                    <a:pt x="1644" y="8222"/>
                  </a:lnTo>
                  <a:cubicBezTo>
                    <a:pt x="1605" y="8168"/>
                    <a:pt x="1551" y="8101"/>
                    <a:pt x="1510" y="8048"/>
                  </a:cubicBezTo>
                  <a:close/>
                  <a:moveTo>
                    <a:pt x="8609" y="8249"/>
                  </a:moveTo>
                  <a:cubicBezTo>
                    <a:pt x="8555" y="8302"/>
                    <a:pt x="8502" y="8356"/>
                    <a:pt x="8461" y="8409"/>
                  </a:cubicBezTo>
                  <a:lnTo>
                    <a:pt x="8796" y="8743"/>
                  </a:lnTo>
                  <a:cubicBezTo>
                    <a:pt x="8822" y="8716"/>
                    <a:pt x="8835" y="8689"/>
                    <a:pt x="8862" y="8676"/>
                  </a:cubicBezTo>
                  <a:lnTo>
                    <a:pt x="8862" y="8662"/>
                  </a:lnTo>
                  <a:lnTo>
                    <a:pt x="8876" y="8662"/>
                  </a:lnTo>
                  <a:lnTo>
                    <a:pt x="8876" y="8650"/>
                  </a:lnTo>
                  <a:lnTo>
                    <a:pt x="8889" y="8650"/>
                  </a:lnTo>
                  <a:lnTo>
                    <a:pt x="8889" y="8636"/>
                  </a:lnTo>
                  <a:lnTo>
                    <a:pt x="8903" y="8636"/>
                  </a:lnTo>
                  <a:lnTo>
                    <a:pt x="8903" y="8623"/>
                  </a:lnTo>
                  <a:cubicBezTo>
                    <a:pt x="8915" y="8623"/>
                    <a:pt x="8915" y="8623"/>
                    <a:pt x="8915" y="8609"/>
                  </a:cubicBezTo>
                  <a:lnTo>
                    <a:pt x="8929" y="8609"/>
                  </a:lnTo>
                  <a:lnTo>
                    <a:pt x="8929" y="8596"/>
                  </a:lnTo>
                  <a:lnTo>
                    <a:pt x="8956" y="8569"/>
                  </a:lnTo>
                  <a:lnTo>
                    <a:pt x="8609" y="8249"/>
                  </a:lnTo>
                  <a:close/>
                  <a:moveTo>
                    <a:pt x="1792" y="8382"/>
                  </a:moveTo>
                  <a:lnTo>
                    <a:pt x="1457" y="8716"/>
                  </a:lnTo>
                  <a:lnTo>
                    <a:pt x="1471" y="8730"/>
                  </a:lnTo>
                  <a:lnTo>
                    <a:pt x="1617" y="8876"/>
                  </a:lnTo>
                  <a:lnTo>
                    <a:pt x="1952" y="8529"/>
                  </a:lnTo>
                  <a:cubicBezTo>
                    <a:pt x="1899" y="8475"/>
                    <a:pt x="1845" y="8422"/>
                    <a:pt x="1792" y="8382"/>
                  </a:cubicBezTo>
                  <a:close/>
                  <a:moveTo>
                    <a:pt x="8301" y="8555"/>
                  </a:moveTo>
                  <a:cubicBezTo>
                    <a:pt x="8247" y="8609"/>
                    <a:pt x="8194" y="8650"/>
                    <a:pt x="8140" y="8703"/>
                  </a:cubicBezTo>
                  <a:lnTo>
                    <a:pt x="8448" y="9063"/>
                  </a:lnTo>
                  <a:cubicBezTo>
                    <a:pt x="8488" y="9024"/>
                    <a:pt x="8541" y="8983"/>
                    <a:pt x="8582" y="8944"/>
                  </a:cubicBezTo>
                  <a:lnTo>
                    <a:pt x="8595" y="8944"/>
                  </a:lnTo>
                  <a:cubicBezTo>
                    <a:pt x="8609" y="8930"/>
                    <a:pt x="8609" y="8917"/>
                    <a:pt x="8621" y="8903"/>
                  </a:cubicBezTo>
                  <a:lnTo>
                    <a:pt x="8301" y="8555"/>
                  </a:lnTo>
                  <a:close/>
                  <a:moveTo>
                    <a:pt x="2112" y="8676"/>
                  </a:moveTo>
                  <a:lnTo>
                    <a:pt x="1804" y="9037"/>
                  </a:lnTo>
                  <a:cubicBezTo>
                    <a:pt x="1804" y="9051"/>
                    <a:pt x="1818" y="9051"/>
                    <a:pt x="1818" y="9051"/>
                  </a:cubicBezTo>
                  <a:lnTo>
                    <a:pt x="1818" y="9063"/>
                  </a:lnTo>
                  <a:lnTo>
                    <a:pt x="1831" y="9063"/>
                  </a:lnTo>
                  <a:cubicBezTo>
                    <a:pt x="1885" y="9104"/>
                    <a:pt x="1938" y="9144"/>
                    <a:pt x="1992" y="9197"/>
                  </a:cubicBezTo>
                  <a:lnTo>
                    <a:pt x="2286" y="8810"/>
                  </a:lnTo>
                  <a:cubicBezTo>
                    <a:pt x="2232" y="8769"/>
                    <a:pt x="2166" y="8716"/>
                    <a:pt x="2112" y="8676"/>
                  </a:cubicBezTo>
                  <a:close/>
                  <a:moveTo>
                    <a:pt x="7967" y="8837"/>
                  </a:moveTo>
                  <a:cubicBezTo>
                    <a:pt x="7913" y="8876"/>
                    <a:pt x="7846" y="8917"/>
                    <a:pt x="7793" y="8956"/>
                  </a:cubicBezTo>
                  <a:lnTo>
                    <a:pt x="8060" y="9357"/>
                  </a:lnTo>
                  <a:cubicBezTo>
                    <a:pt x="8127" y="9318"/>
                    <a:pt x="8194" y="9264"/>
                    <a:pt x="8261" y="9224"/>
                  </a:cubicBezTo>
                  <a:lnTo>
                    <a:pt x="7967" y="8837"/>
                  </a:lnTo>
                  <a:close/>
                  <a:moveTo>
                    <a:pt x="2460" y="8944"/>
                  </a:moveTo>
                  <a:lnTo>
                    <a:pt x="2179" y="9331"/>
                  </a:lnTo>
                  <a:cubicBezTo>
                    <a:pt x="2232" y="9371"/>
                    <a:pt x="2286" y="9398"/>
                    <a:pt x="2339" y="9438"/>
                  </a:cubicBezTo>
                  <a:lnTo>
                    <a:pt x="2353" y="9452"/>
                  </a:lnTo>
                  <a:cubicBezTo>
                    <a:pt x="2366" y="9452"/>
                    <a:pt x="2366" y="9464"/>
                    <a:pt x="2380" y="9464"/>
                  </a:cubicBezTo>
                  <a:lnTo>
                    <a:pt x="2647" y="9063"/>
                  </a:lnTo>
                  <a:cubicBezTo>
                    <a:pt x="2580" y="9024"/>
                    <a:pt x="2513" y="8983"/>
                    <a:pt x="2460" y="8944"/>
                  </a:cubicBezTo>
                  <a:close/>
                  <a:moveTo>
                    <a:pt x="7606" y="9077"/>
                  </a:moveTo>
                  <a:cubicBezTo>
                    <a:pt x="7539" y="9117"/>
                    <a:pt x="7486" y="9158"/>
                    <a:pt x="7418" y="9197"/>
                  </a:cubicBezTo>
                  <a:lnTo>
                    <a:pt x="7646" y="9612"/>
                  </a:lnTo>
                  <a:cubicBezTo>
                    <a:pt x="7700" y="9585"/>
                    <a:pt x="7739" y="9571"/>
                    <a:pt x="7780" y="9545"/>
                  </a:cubicBezTo>
                  <a:lnTo>
                    <a:pt x="7780" y="9532"/>
                  </a:lnTo>
                  <a:lnTo>
                    <a:pt x="7793" y="9532"/>
                  </a:lnTo>
                  <a:cubicBezTo>
                    <a:pt x="7807" y="9518"/>
                    <a:pt x="7833" y="9505"/>
                    <a:pt x="7860" y="9491"/>
                  </a:cubicBezTo>
                  <a:lnTo>
                    <a:pt x="7606" y="9077"/>
                  </a:lnTo>
                  <a:close/>
                  <a:moveTo>
                    <a:pt x="2834" y="9170"/>
                  </a:moveTo>
                  <a:lnTo>
                    <a:pt x="2594" y="9598"/>
                  </a:lnTo>
                  <a:lnTo>
                    <a:pt x="2754" y="9678"/>
                  </a:lnTo>
                  <a:lnTo>
                    <a:pt x="2754" y="9692"/>
                  </a:lnTo>
                  <a:lnTo>
                    <a:pt x="2767" y="9692"/>
                  </a:lnTo>
                  <a:cubicBezTo>
                    <a:pt x="2781" y="9692"/>
                    <a:pt x="2794" y="9705"/>
                    <a:pt x="2807" y="9705"/>
                  </a:cubicBezTo>
                  <a:lnTo>
                    <a:pt x="3021" y="9277"/>
                  </a:lnTo>
                  <a:cubicBezTo>
                    <a:pt x="2954" y="9251"/>
                    <a:pt x="2888" y="9211"/>
                    <a:pt x="2834" y="9170"/>
                  </a:cubicBezTo>
                  <a:close/>
                  <a:moveTo>
                    <a:pt x="7218" y="9291"/>
                  </a:moveTo>
                  <a:cubicBezTo>
                    <a:pt x="7165" y="9331"/>
                    <a:pt x="7098" y="9357"/>
                    <a:pt x="7031" y="9384"/>
                  </a:cubicBezTo>
                  <a:lnTo>
                    <a:pt x="7218" y="9826"/>
                  </a:lnTo>
                  <a:cubicBezTo>
                    <a:pt x="7231" y="9826"/>
                    <a:pt x="7245" y="9826"/>
                    <a:pt x="7245" y="9812"/>
                  </a:cubicBezTo>
                  <a:lnTo>
                    <a:pt x="7445" y="9732"/>
                  </a:lnTo>
                  <a:lnTo>
                    <a:pt x="7218" y="9291"/>
                  </a:lnTo>
                  <a:close/>
                  <a:moveTo>
                    <a:pt x="3221" y="9371"/>
                  </a:moveTo>
                  <a:lnTo>
                    <a:pt x="3021" y="9812"/>
                  </a:lnTo>
                  <a:cubicBezTo>
                    <a:pt x="3021" y="9812"/>
                    <a:pt x="3034" y="9826"/>
                    <a:pt x="3048" y="9826"/>
                  </a:cubicBezTo>
                  <a:lnTo>
                    <a:pt x="3061" y="9826"/>
                  </a:lnTo>
                  <a:lnTo>
                    <a:pt x="3061" y="9839"/>
                  </a:lnTo>
                  <a:lnTo>
                    <a:pt x="3088" y="9839"/>
                  </a:lnTo>
                  <a:lnTo>
                    <a:pt x="3102" y="9853"/>
                  </a:lnTo>
                  <a:lnTo>
                    <a:pt x="3128" y="9853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1" y="9906"/>
                    <a:pt x="3235" y="9906"/>
                  </a:cubicBezTo>
                  <a:lnTo>
                    <a:pt x="3422" y="9464"/>
                  </a:lnTo>
                  <a:cubicBezTo>
                    <a:pt x="3355" y="9438"/>
                    <a:pt x="3289" y="9398"/>
                    <a:pt x="3221" y="9371"/>
                  </a:cubicBezTo>
                  <a:close/>
                  <a:moveTo>
                    <a:pt x="6830" y="9478"/>
                  </a:moveTo>
                  <a:cubicBezTo>
                    <a:pt x="6764" y="9505"/>
                    <a:pt x="6684" y="9532"/>
                    <a:pt x="6616" y="9545"/>
                  </a:cubicBezTo>
                  <a:lnTo>
                    <a:pt x="6777" y="9999"/>
                  </a:lnTo>
                  <a:lnTo>
                    <a:pt x="6804" y="9999"/>
                  </a:lnTo>
                  <a:cubicBezTo>
                    <a:pt x="6844" y="9986"/>
                    <a:pt x="6884" y="9972"/>
                    <a:pt x="6924" y="9946"/>
                  </a:cubicBezTo>
                  <a:lnTo>
                    <a:pt x="6937" y="9946"/>
                  </a:lnTo>
                  <a:cubicBezTo>
                    <a:pt x="6951" y="9946"/>
                    <a:pt x="6978" y="9933"/>
                    <a:pt x="7005" y="9919"/>
                  </a:cubicBezTo>
                  <a:lnTo>
                    <a:pt x="6830" y="9478"/>
                  </a:lnTo>
                  <a:close/>
                  <a:moveTo>
                    <a:pt x="3622" y="9532"/>
                  </a:moveTo>
                  <a:lnTo>
                    <a:pt x="3462" y="9986"/>
                  </a:lnTo>
                  <a:lnTo>
                    <a:pt x="3476" y="9986"/>
                  </a:lnTo>
                  <a:lnTo>
                    <a:pt x="3476" y="9999"/>
                  </a:lnTo>
                  <a:lnTo>
                    <a:pt x="3515" y="9999"/>
                  </a:lnTo>
                  <a:lnTo>
                    <a:pt x="3515" y="10013"/>
                  </a:lnTo>
                  <a:lnTo>
                    <a:pt x="3529" y="10013"/>
                  </a:lnTo>
                  <a:cubicBezTo>
                    <a:pt x="3583" y="10026"/>
                    <a:pt x="3636" y="10053"/>
                    <a:pt x="3690" y="10066"/>
                  </a:cubicBezTo>
                  <a:lnTo>
                    <a:pt x="3836" y="9598"/>
                  </a:lnTo>
                  <a:cubicBezTo>
                    <a:pt x="3756" y="9585"/>
                    <a:pt x="3690" y="9559"/>
                    <a:pt x="3622" y="9532"/>
                  </a:cubicBezTo>
                  <a:close/>
                  <a:moveTo>
                    <a:pt x="6416" y="9612"/>
                  </a:moveTo>
                  <a:cubicBezTo>
                    <a:pt x="6349" y="9639"/>
                    <a:pt x="6269" y="9652"/>
                    <a:pt x="6203" y="9665"/>
                  </a:cubicBezTo>
                  <a:lnTo>
                    <a:pt x="6310" y="10133"/>
                  </a:lnTo>
                  <a:cubicBezTo>
                    <a:pt x="6390" y="10120"/>
                    <a:pt x="6470" y="10093"/>
                    <a:pt x="6550" y="10079"/>
                  </a:cubicBezTo>
                  <a:lnTo>
                    <a:pt x="6416" y="9612"/>
                  </a:lnTo>
                  <a:close/>
                  <a:moveTo>
                    <a:pt x="4037" y="9652"/>
                  </a:moveTo>
                  <a:lnTo>
                    <a:pt x="3930" y="10120"/>
                  </a:lnTo>
                  <a:cubicBezTo>
                    <a:pt x="4010" y="10147"/>
                    <a:pt x="4077" y="10159"/>
                    <a:pt x="4157" y="10173"/>
                  </a:cubicBezTo>
                  <a:lnTo>
                    <a:pt x="4251" y="9705"/>
                  </a:lnTo>
                  <a:cubicBezTo>
                    <a:pt x="4184" y="9692"/>
                    <a:pt x="4117" y="9678"/>
                    <a:pt x="4037" y="9652"/>
                  </a:cubicBezTo>
                  <a:close/>
                  <a:moveTo>
                    <a:pt x="5989" y="9719"/>
                  </a:moveTo>
                  <a:cubicBezTo>
                    <a:pt x="5921" y="9732"/>
                    <a:pt x="5841" y="9732"/>
                    <a:pt x="5775" y="9746"/>
                  </a:cubicBezTo>
                  <a:lnTo>
                    <a:pt x="5841" y="10227"/>
                  </a:lnTo>
                  <a:lnTo>
                    <a:pt x="5868" y="10227"/>
                  </a:lnTo>
                  <a:lnTo>
                    <a:pt x="5868" y="10213"/>
                  </a:lnTo>
                  <a:cubicBezTo>
                    <a:pt x="5935" y="10213"/>
                    <a:pt x="6002" y="10200"/>
                    <a:pt x="6082" y="10186"/>
                  </a:cubicBezTo>
                  <a:lnTo>
                    <a:pt x="5989" y="9719"/>
                  </a:lnTo>
                  <a:close/>
                  <a:moveTo>
                    <a:pt x="4465" y="9746"/>
                  </a:moveTo>
                  <a:lnTo>
                    <a:pt x="4398" y="10213"/>
                  </a:lnTo>
                  <a:cubicBezTo>
                    <a:pt x="4438" y="10227"/>
                    <a:pt x="4492" y="10227"/>
                    <a:pt x="4531" y="10240"/>
                  </a:cubicBezTo>
                  <a:lnTo>
                    <a:pt x="4638" y="10240"/>
                  </a:lnTo>
                  <a:lnTo>
                    <a:pt x="4692" y="9772"/>
                  </a:lnTo>
                  <a:cubicBezTo>
                    <a:pt x="4611" y="9758"/>
                    <a:pt x="4545" y="9746"/>
                    <a:pt x="4465" y="9746"/>
                  </a:cubicBezTo>
                  <a:close/>
                  <a:moveTo>
                    <a:pt x="4905" y="9785"/>
                  </a:moveTo>
                  <a:lnTo>
                    <a:pt x="4879" y="10266"/>
                  </a:lnTo>
                  <a:lnTo>
                    <a:pt x="5119" y="10266"/>
                  </a:lnTo>
                  <a:lnTo>
                    <a:pt x="5119" y="9785"/>
                  </a:lnTo>
                  <a:close/>
                  <a:moveTo>
                    <a:pt x="5561" y="9772"/>
                  </a:moveTo>
                  <a:cubicBezTo>
                    <a:pt x="5481" y="9772"/>
                    <a:pt x="5413" y="9785"/>
                    <a:pt x="5333" y="9785"/>
                  </a:cubicBezTo>
                  <a:lnTo>
                    <a:pt x="5360" y="10266"/>
                  </a:lnTo>
                  <a:cubicBezTo>
                    <a:pt x="5440" y="10266"/>
                    <a:pt x="5520" y="10254"/>
                    <a:pt x="5601" y="10254"/>
                  </a:cubicBezTo>
                  <a:lnTo>
                    <a:pt x="5561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2"/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2"/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2"/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2"/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2"/>
            <p:cNvSpPr/>
            <p:nvPr/>
          </p:nvSpPr>
          <p:spPr>
            <a:xfrm>
              <a:off x="5751777" y="1060206"/>
              <a:ext cx="145207" cy="333856"/>
            </a:xfrm>
            <a:custGeom>
              <a:avLst/>
              <a:gdLst/>
              <a:ahLst/>
              <a:cxnLst/>
              <a:rect l="l" t="t" r="r" b="b"/>
              <a:pathLst>
                <a:path w="3035" h="6978" extrusionOk="0">
                  <a:moveTo>
                    <a:pt x="1457" y="1"/>
                  </a:moveTo>
                  <a:lnTo>
                    <a:pt x="1444" y="535"/>
                  </a:lnTo>
                  <a:cubicBezTo>
                    <a:pt x="1017" y="548"/>
                    <a:pt x="682" y="682"/>
                    <a:pt x="428" y="922"/>
                  </a:cubicBezTo>
                  <a:cubicBezTo>
                    <a:pt x="188" y="1163"/>
                    <a:pt x="54" y="1498"/>
                    <a:pt x="54" y="1925"/>
                  </a:cubicBezTo>
                  <a:cubicBezTo>
                    <a:pt x="40" y="2232"/>
                    <a:pt x="94" y="2500"/>
                    <a:pt x="201" y="2713"/>
                  </a:cubicBezTo>
                  <a:cubicBezTo>
                    <a:pt x="308" y="2927"/>
                    <a:pt x="468" y="3128"/>
                    <a:pt x="682" y="3328"/>
                  </a:cubicBezTo>
                  <a:lnTo>
                    <a:pt x="1430" y="3997"/>
                  </a:lnTo>
                  <a:cubicBezTo>
                    <a:pt x="1537" y="4091"/>
                    <a:pt x="1618" y="4171"/>
                    <a:pt x="1685" y="4237"/>
                  </a:cubicBezTo>
                  <a:cubicBezTo>
                    <a:pt x="1738" y="4305"/>
                    <a:pt x="1805" y="4371"/>
                    <a:pt x="1858" y="4465"/>
                  </a:cubicBezTo>
                  <a:cubicBezTo>
                    <a:pt x="1926" y="4558"/>
                    <a:pt x="1965" y="4652"/>
                    <a:pt x="1992" y="4745"/>
                  </a:cubicBezTo>
                  <a:cubicBezTo>
                    <a:pt x="2019" y="4852"/>
                    <a:pt x="2032" y="4959"/>
                    <a:pt x="2019" y="5080"/>
                  </a:cubicBezTo>
                  <a:cubicBezTo>
                    <a:pt x="2019" y="5240"/>
                    <a:pt x="1979" y="5374"/>
                    <a:pt x="1899" y="5467"/>
                  </a:cubicBezTo>
                  <a:cubicBezTo>
                    <a:pt x="1831" y="5561"/>
                    <a:pt x="1712" y="5614"/>
                    <a:pt x="1564" y="5614"/>
                  </a:cubicBezTo>
                  <a:lnTo>
                    <a:pt x="1551" y="5614"/>
                  </a:lnTo>
                  <a:cubicBezTo>
                    <a:pt x="1136" y="5601"/>
                    <a:pt x="922" y="5226"/>
                    <a:pt x="910" y="4465"/>
                  </a:cubicBezTo>
                  <a:lnTo>
                    <a:pt x="1" y="4638"/>
                  </a:lnTo>
                  <a:cubicBezTo>
                    <a:pt x="27" y="5775"/>
                    <a:pt x="521" y="6363"/>
                    <a:pt x="1471" y="6416"/>
                  </a:cubicBezTo>
                  <a:lnTo>
                    <a:pt x="1457" y="6978"/>
                  </a:lnTo>
                  <a:lnTo>
                    <a:pt x="1751" y="6978"/>
                  </a:lnTo>
                  <a:lnTo>
                    <a:pt x="1765" y="6416"/>
                  </a:lnTo>
                  <a:cubicBezTo>
                    <a:pt x="2139" y="6376"/>
                    <a:pt x="2446" y="6229"/>
                    <a:pt x="2674" y="5975"/>
                  </a:cubicBezTo>
                  <a:cubicBezTo>
                    <a:pt x="2901" y="5734"/>
                    <a:pt x="3022" y="5413"/>
                    <a:pt x="3034" y="5026"/>
                  </a:cubicBezTo>
                  <a:cubicBezTo>
                    <a:pt x="3034" y="4852"/>
                    <a:pt x="3008" y="4679"/>
                    <a:pt x="2968" y="4505"/>
                  </a:cubicBezTo>
                  <a:cubicBezTo>
                    <a:pt x="2927" y="4344"/>
                    <a:pt x="2874" y="4198"/>
                    <a:pt x="2781" y="4050"/>
                  </a:cubicBezTo>
                  <a:cubicBezTo>
                    <a:pt x="2701" y="3916"/>
                    <a:pt x="2621" y="3797"/>
                    <a:pt x="2526" y="3690"/>
                  </a:cubicBezTo>
                  <a:cubicBezTo>
                    <a:pt x="2433" y="3583"/>
                    <a:pt x="2327" y="3462"/>
                    <a:pt x="2206" y="3355"/>
                  </a:cubicBezTo>
                  <a:lnTo>
                    <a:pt x="1471" y="2687"/>
                  </a:lnTo>
                  <a:cubicBezTo>
                    <a:pt x="1311" y="2540"/>
                    <a:pt x="1204" y="2407"/>
                    <a:pt x="1136" y="2300"/>
                  </a:cubicBezTo>
                  <a:cubicBezTo>
                    <a:pt x="1056" y="2179"/>
                    <a:pt x="1029" y="2018"/>
                    <a:pt x="1029" y="1831"/>
                  </a:cubicBezTo>
                  <a:cubicBezTo>
                    <a:pt x="1029" y="1685"/>
                    <a:pt x="1083" y="1551"/>
                    <a:pt x="1163" y="1457"/>
                  </a:cubicBezTo>
                  <a:cubicBezTo>
                    <a:pt x="1243" y="1377"/>
                    <a:pt x="1364" y="1323"/>
                    <a:pt x="1525" y="1310"/>
                  </a:cubicBezTo>
                  <a:lnTo>
                    <a:pt x="1551" y="1310"/>
                  </a:lnTo>
                  <a:cubicBezTo>
                    <a:pt x="1631" y="1310"/>
                    <a:pt x="1698" y="1323"/>
                    <a:pt x="1751" y="1364"/>
                  </a:cubicBezTo>
                  <a:cubicBezTo>
                    <a:pt x="1819" y="1391"/>
                    <a:pt x="1872" y="1430"/>
                    <a:pt x="1912" y="1484"/>
                  </a:cubicBezTo>
                  <a:cubicBezTo>
                    <a:pt x="1952" y="1551"/>
                    <a:pt x="1979" y="1617"/>
                    <a:pt x="2006" y="1698"/>
                  </a:cubicBezTo>
                  <a:cubicBezTo>
                    <a:pt x="2032" y="1792"/>
                    <a:pt x="2045" y="1885"/>
                    <a:pt x="2059" y="1965"/>
                  </a:cubicBezTo>
                  <a:cubicBezTo>
                    <a:pt x="2072" y="2045"/>
                    <a:pt x="2072" y="2152"/>
                    <a:pt x="2072" y="2273"/>
                  </a:cubicBezTo>
                  <a:lnTo>
                    <a:pt x="2981" y="2112"/>
                  </a:lnTo>
                  <a:cubicBezTo>
                    <a:pt x="2968" y="1885"/>
                    <a:pt x="2941" y="1698"/>
                    <a:pt x="2901" y="1537"/>
                  </a:cubicBezTo>
                  <a:cubicBezTo>
                    <a:pt x="2847" y="1364"/>
                    <a:pt x="2781" y="1204"/>
                    <a:pt x="2701" y="1056"/>
                  </a:cubicBezTo>
                  <a:cubicBezTo>
                    <a:pt x="2607" y="909"/>
                    <a:pt x="2487" y="789"/>
                    <a:pt x="2327" y="696"/>
                  </a:cubicBezTo>
                  <a:cubicBezTo>
                    <a:pt x="2166" y="615"/>
                    <a:pt x="1965" y="548"/>
                    <a:pt x="1738" y="535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2"/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2"/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2"/>
            <p:cNvSpPr/>
            <p:nvPr/>
          </p:nvSpPr>
          <p:spPr>
            <a:xfrm>
              <a:off x="7758549" y="3331890"/>
              <a:ext cx="331320" cy="312422"/>
            </a:xfrm>
            <a:custGeom>
              <a:avLst/>
              <a:gdLst/>
              <a:ahLst/>
              <a:cxnLst/>
              <a:rect l="l" t="t" r="r" b="b"/>
              <a:pathLst>
                <a:path w="6925" h="6530" extrusionOk="0">
                  <a:moveTo>
                    <a:pt x="3446" y="1"/>
                  </a:moveTo>
                  <a:cubicBezTo>
                    <a:pt x="1816" y="1"/>
                    <a:pt x="413" y="1224"/>
                    <a:pt x="215" y="2884"/>
                  </a:cubicBezTo>
                  <a:cubicBezTo>
                    <a:pt x="1" y="4676"/>
                    <a:pt x="1284" y="6306"/>
                    <a:pt x="3075" y="6506"/>
                  </a:cubicBezTo>
                  <a:cubicBezTo>
                    <a:pt x="3207" y="6522"/>
                    <a:pt x="3338" y="6530"/>
                    <a:pt x="3468" y="6530"/>
                  </a:cubicBezTo>
                  <a:cubicBezTo>
                    <a:pt x="5108" y="6530"/>
                    <a:pt x="6512" y="5306"/>
                    <a:pt x="6711" y="3646"/>
                  </a:cubicBezTo>
                  <a:cubicBezTo>
                    <a:pt x="6925" y="1855"/>
                    <a:pt x="5641" y="224"/>
                    <a:pt x="3836" y="24"/>
                  </a:cubicBezTo>
                  <a:cubicBezTo>
                    <a:pt x="3705" y="8"/>
                    <a:pt x="3575" y="1"/>
                    <a:pt x="344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2"/>
            <p:cNvSpPr/>
            <p:nvPr/>
          </p:nvSpPr>
          <p:spPr>
            <a:xfrm>
              <a:off x="7767495" y="3331747"/>
              <a:ext cx="312757" cy="312709"/>
            </a:xfrm>
            <a:custGeom>
              <a:avLst/>
              <a:gdLst/>
              <a:ahLst/>
              <a:cxnLst/>
              <a:rect l="l" t="t" r="r" b="b"/>
              <a:pathLst>
                <a:path w="6537" h="6536" extrusionOk="0">
                  <a:moveTo>
                    <a:pt x="3195" y="0"/>
                  </a:moveTo>
                  <a:lnTo>
                    <a:pt x="3209" y="307"/>
                  </a:lnTo>
                  <a:lnTo>
                    <a:pt x="3342" y="307"/>
                  </a:lnTo>
                  <a:lnTo>
                    <a:pt x="3355" y="0"/>
                  </a:lnTo>
                  <a:close/>
                  <a:moveTo>
                    <a:pt x="3022" y="13"/>
                  </a:moveTo>
                  <a:cubicBezTo>
                    <a:pt x="2981" y="13"/>
                    <a:pt x="2928" y="13"/>
                    <a:pt x="2888" y="27"/>
                  </a:cubicBezTo>
                  <a:lnTo>
                    <a:pt x="2928" y="321"/>
                  </a:lnTo>
                  <a:cubicBezTo>
                    <a:pt x="2968" y="321"/>
                    <a:pt x="3022" y="321"/>
                    <a:pt x="3061" y="307"/>
                  </a:cubicBezTo>
                  <a:lnTo>
                    <a:pt x="3048" y="13"/>
                  </a:lnTo>
                  <a:close/>
                  <a:moveTo>
                    <a:pt x="3503" y="13"/>
                  </a:moveTo>
                  <a:lnTo>
                    <a:pt x="3476" y="307"/>
                  </a:lnTo>
                  <a:cubicBezTo>
                    <a:pt x="3530" y="321"/>
                    <a:pt x="3569" y="321"/>
                    <a:pt x="3623" y="321"/>
                  </a:cubicBezTo>
                  <a:lnTo>
                    <a:pt x="3623" y="334"/>
                  </a:lnTo>
                  <a:lnTo>
                    <a:pt x="3663" y="27"/>
                  </a:lnTo>
                  <a:lnTo>
                    <a:pt x="3637" y="27"/>
                  </a:lnTo>
                  <a:lnTo>
                    <a:pt x="3637" y="13"/>
                  </a:lnTo>
                  <a:close/>
                  <a:moveTo>
                    <a:pt x="2740" y="40"/>
                  </a:moveTo>
                  <a:cubicBezTo>
                    <a:pt x="2714" y="54"/>
                    <a:pt x="2687" y="54"/>
                    <a:pt x="2647" y="54"/>
                  </a:cubicBezTo>
                  <a:lnTo>
                    <a:pt x="2647" y="67"/>
                  </a:lnTo>
                  <a:lnTo>
                    <a:pt x="2594" y="67"/>
                  </a:lnTo>
                  <a:lnTo>
                    <a:pt x="2660" y="375"/>
                  </a:lnTo>
                  <a:cubicBezTo>
                    <a:pt x="2701" y="361"/>
                    <a:pt x="2740" y="348"/>
                    <a:pt x="2794" y="348"/>
                  </a:cubicBezTo>
                  <a:lnTo>
                    <a:pt x="2740" y="40"/>
                  </a:lnTo>
                  <a:close/>
                  <a:moveTo>
                    <a:pt x="3824" y="40"/>
                  </a:moveTo>
                  <a:lnTo>
                    <a:pt x="3770" y="348"/>
                  </a:lnTo>
                  <a:cubicBezTo>
                    <a:pt x="3810" y="361"/>
                    <a:pt x="3863" y="361"/>
                    <a:pt x="3904" y="375"/>
                  </a:cubicBezTo>
                  <a:lnTo>
                    <a:pt x="3970" y="80"/>
                  </a:lnTo>
                  <a:cubicBezTo>
                    <a:pt x="3943" y="67"/>
                    <a:pt x="3931" y="67"/>
                    <a:pt x="3904" y="67"/>
                  </a:cubicBezTo>
                  <a:lnTo>
                    <a:pt x="3904" y="54"/>
                  </a:lnTo>
                  <a:lnTo>
                    <a:pt x="3850" y="54"/>
                  </a:lnTo>
                  <a:cubicBezTo>
                    <a:pt x="3836" y="54"/>
                    <a:pt x="3824" y="54"/>
                    <a:pt x="3824" y="40"/>
                  </a:cubicBezTo>
                  <a:close/>
                  <a:moveTo>
                    <a:pt x="2446" y="107"/>
                  </a:moveTo>
                  <a:cubicBezTo>
                    <a:pt x="2393" y="120"/>
                    <a:pt x="2339" y="134"/>
                    <a:pt x="2300" y="147"/>
                  </a:cubicBezTo>
                  <a:lnTo>
                    <a:pt x="2380" y="441"/>
                  </a:lnTo>
                  <a:cubicBezTo>
                    <a:pt x="2434" y="428"/>
                    <a:pt x="2473" y="414"/>
                    <a:pt x="2514" y="401"/>
                  </a:cubicBezTo>
                  <a:lnTo>
                    <a:pt x="2446" y="107"/>
                  </a:lnTo>
                  <a:close/>
                  <a:moveTo>
                    <a:pt x="4118" y="107"/>
                  </a:moveTo>
                  <a:lnTo>
                    <a:pt x="4038" y="401"/>
                  </a:lnTo>
                  <a:cubicBezTo>
                    <a:pt x="4077" y="414"/>
                    <a:pt x="4131" y="428"/>
                    <a:pt x="4171" y="441"/>
                  </a:cubicBezTo>
                  <a:lnTo>
                    <a:pt x="4264" y="147"/>
                  </a:lnTo>
                  <a:cubicBezTo>
                    <a:pt x="4237" y="147"/>
                    <a:pt x="4225" y="147"/>
                    <a:pt x="4211" y="134"/>
                  </a:cubicBezTo>
                  <a:lnTo>
                    <a:pt x="4184" y="134"/>
                  </a:lnTo>
                  <a:cubicBezTo>
                    <a:pt x="4157" y="120"/>
                    <a:pt x="4144" y="120"/>
                    <a:pt x="4118" y="107"/>
                  </a:cubicBezTo>
                  <a:close/>
                  <a:moveTo>
                    <a:pt x="2139" y="200"/>
                  </a:moveTo>
                  <a:cubicBezTo>
                    <a:pt x="2113" y="214"/>
                    <a:pt x="2086" y="227"/>
                    <a:pt x="2072" y="227"/>
                  </a:cubicBezTo>
                  <a:lnTo>
                    <a:pt x="2059" y="227"/>
                  </a:lnTo>
                  <a:lnTo>
                    <a:pt x="2059" y="241"/>
                  </a:lnTo>
                  <a:lnTo>
                    <a:pt x="2033" y="241"/>
                  </a:lnTo>
                  <a:lnTo>
                    <a:pt x="2033" y="254"/>
                  </a:lnTo>
                  <a:lnTo>
                    <a:pt x="2006" y="254"/>
                  </a:lnTo>
                  <a:lnTo>
                    <a:pt x="2126" y="535"/>
                  </a:lnTo>
                  <a:cubicBezTo>
                    <a:pt x="2166" y="521"/>
                    <a:pt x="2206" y="508"/>
                    <a:pt x="2259" y="481"/>
                  </a:cubicBezTo>
                  <a:lnTo>
                    <a:pt x="2152" y="200"/>
                  </a:lnTo>
                  <a:close/>
                  <a:moveTo>
                    <a:pt x="4412" y="200"/>
                  </a:moveTo>
                  <a:lnTo>
                    <a:pt x="4305" y="494"/>
                  </a:lnTo>
                  <a:lnTo>
                    <a:pt x="4425" y="535"/>
                  </a:lnTo>
                  <a:lnTo>
                    <a:pt x="4545" y="254"/>
                  </a:lnTo>
                  <a:cubicBezTo>
                    <a:pt x="4505" y="241"/>
                    <a:pt x="4451" y="214"/>
                    <a:pt x="4412" y="200"/>
                  </a:cubicBezTo>
                  <a:close/>
                  <a:moveTo>
                    <a:pt x="1872" y="321"/>
                  </a:moveTo>
                  <a:cubicBezTo>
                    <a:pt x="1845" y="334"/>
                    <a:pt x="1819" y="334"/>
                    <a:pt x="1805" y="348"/>
                  </a:cubicBezTo>
                  <a:lnTo>
                    <a:pt x="1792" y="348"/>
                  </a:lnTo>
                  <a:lnTo>
                    <a:pt x="1792" y="361"/>
                  </a:lnTo>
                  <a:cubicBezTo>
                    <a:pt x="1765" y="375"/>
                    <a:pt x="1751" y="375"/>
                    <a:pt x="1725" y="387"/>
                  </a:cubicBezTo>
                  <a:lnTo>
                    <a:pt x="1872" y="655"/>
                  </a:lnTo>
                  <a:cubicBezTo>
                    <a:pt x="1912" y="642"/>
                    <a:pt x="1952" y="615"/>
                    <a:pt x="1992" y="588"/>
                  </a:cubicBezTo>
                  <a:lnTo>
                    <a:pt x="1872" y="321"/>
                  </a:lnTo>
                  <a:close/>
                  <a:moveTo>
                    <a:pt x="4692" y="321"/>
                  </a:moveTo>
                  <a:lnTo>
                    <a:pt x="4558" y="601"/>
                  </a:lnTo>
                  <a:cubicBezTo>
                    <a:pt x="4599" y="615"/>
                    <a:pt x="4638" y="642"/>
                    <a:pt x="4679" y="655"/>
                  </a:cubicBezTo>
                  <a:lnTo>
                    <a:pt x="4826" y="387"/>
                  </a:lnTo>
                  <a:lnTo>
                    <a:pt x="4745" y="348"/>
                  </a:lnTo>
                  <a:lnTo>
                    <a:pt x="4733" y="348"/>
                  </a:lnTo>
                  <a:cubicBezTo>
                    <a:pt x="4719" y="334"/>
                    <a:pt x="4706" y="334"/>
                    <a:pt x="4692" y="321"/>
                  </a:cubicBezTo>
                  <a:close/>
                  <a:moveTo>
                    <a:pt x="1578" y="468"/>
                  </a:moveTo>
                  <a:lnTo>
                    <a:pt x="1578" y="481"/>
                  </a:lnTo>
                  <a:lnTo>
                    <a:pt x="1564" y="481"/>
                  </a:lnTo>
                  <a:lnTo>
                    <a:pt x="1551" y="494"/>
                  </a:lnTo>
                  <a:cubicBezTo>
                    <a:pt x="1525" y="508"/>
                    <a:pt x="1498" y="521"/>
                    <a:pt x="1471" y="548"/>
                  </a:cubicBezTo>
                  <a:lnTo>
                    <a:pt x="1632" y="802"/>
                  </a:lnTo>
                  <a:lnTo>
                    <a:pt x="1751" y="722"/>
                  </a:lnTo>
                  <a:lnTo>
                    <a:pt x="1591" y="468"/>
                  </a:lnTo>
                  <a:close/>
                  <a:moveTo>
                    <a:pt x="4959" y="468"/>
                  </a:moveTo>
                  <a:lnTo>
                    <a:pt x="4799" y="735"/>
                  </a:lnTo>
                  <a:cubicBezTo>
                    <a:pt x="4840" y="749"/>
                    <a:pt x="4879" y="776"/>
                    <a:pt x="4920" y="802"/>
                  </a:cubicBezTo>
                  <a:lnTo>
                    <a:pt x="5093" y="548"/>
                  </a:lnTo>
                  <a:cubicBezTo>
                    <a:pt x="5066" y="535"/>
                    <a:pt x="5039" y="521"/>
                    <a:pt x="5027" y="508"/>
                  </a:cubicBezTo>
                  <a:lnTo>
                    <a:pt x="5013" y="508"/>
                  </a:lnTo>
                  <a:lnTo>
                    <a:pt x="5013" y="494"/>
                  </a:lnTo>
                  <a:cubicBezTo>
                    <a:pt x="5000" y="481"/>
                    <a:pt x="4973" y="481"/>
                    <a:pt x="4959" y="468"/>
                  </a:cubicBezTo>
                  <a:close/>
                  <a:moveTo>
                    <a:pt x="1337" y="628"/>
                  </a:moveTo>
                  <a:cubicBezTo>
                    <a:pt x="1337" y="642"/>
                    <a:pt x="1324" y="642"/>
                    <a:pt x="1324" y="642"/>
                  </a:cubicBezTo>
                  <a:lnTo>
                    <a:pt x="1324" y="655"/>
                  </a:lnTo>
                  <a:lnTo>
                    <a:pt x="1311" y="655"/>
                  </a:lnTo>
                  <a:cubicBezTo>
                    <a:pt x="1284" y="669"/>
                    <a:pt x="1257" y="695"/>
                    <a:pt x="1231" y="708"/>
                  </a:cubicBezTo>
                  <a:lnTo>
                    <a:pt x="1231" y="722"/>
                  </a:lnTo>
                  <a:lnTo>
                    <a:pt x="1217" y="722"/>
                  </a:lnTo>
                  <a:lnTo>
                    <a:pt x="1418" y="963"/>
                  </a:lnTo>
                  <a:cubicBezTo>
                    <a:pt x="1444" y="936"/>
                    <a:pt x="1484" y="909"/>
                    <a:pt x="1525" y="882"/>
                  </a:cubicBezTo>
                  <a:lnTo>
                    <a:pt x="1337" y="628"/>
                  </a:lnTo>
                  <a:close/>
                  <a:moveTo>
                    <a:pt x="5214" y="642"/>
                  </a:moveTo>
                  <a:lnTo>
                    <a:pt x="5027" y="882"/>
                  </a:lnTo>
                  <a:lnTo>
                    <a:pt x="5146" y="963"/>
                  </a:lnTo>
                  <a:lnTo>
                    <a:pt x="5334" y="735"/>
                  </a:lnTo>
                  <a:cubicBezTo>
                    <a:pt x="5307" y="708"/>
                    <a:pt x="5294" y="695"/>
                    <a:pt x="5267" y="681"/>
                  </a:cubicBezTo>
                  <a:lnTo>
                    <a:pt x="5267" y="669"/>
                  </a:lnTo>
                  <a:lnTo>
                    <a:pt x="5253" y="669"/>
                  </a:lnTo>
                  <a:lnTo>
                    <a:pt x="5241" y="655"/>
                  </a:lnTo>
                  <a:cubicBezTo>
                    <a:pt x="5227" y="642"/>
                    <a:pt x="5227" y="642"/>
                    <a:pt x="5214" y="642"/>
                  </a:cubicBezTo>
                  <a:close/>
                  <a:moveTo>
                    <a:pt x="1110" y="829"/>
                  </a:moveTo>
                  <a:cubicBezTo>
                    <a:pt x="1097" y="842"/>
                    <a:pt x="1083" y="842"/>
                    <a:pt x="1070" y="856"/>
                  </a:cubicBezTo>
                  <a:lnTo>
                    <a:pt x="1056" y="856"/>
                  </a:lnTo>
                  <a:lnTo>
                    <a:pt x="1056" y="869"/>
                  </a:lnTo>
                  <a:lnTo>
                    <a:pt x="1043" y="869"/>
                  </a:lnTo>
                  <a:lnTo>
                    <a:pt x="1043" y="882"/>
                  </a:lnTo>
                  <a:lnTo>
                    <a:pt x="1030" y="882"/>
                  </a:lnTo>
                  <a:lnTo>
                    <a:pt x="1030" y="895"/>
                  </a:lnTo>
                  <a:lnTo>
                    <a:pt x="1017" y="895"/>
                  </a:lnTo>
                  <a:lnTo>
                    <a:pt x="1017" y="909"/>
                  </a:lnTo>
                  <a:lnTo>
                    <a:pt x="990" y="936"/>
                  </a:lnTo>
                  <a:lnTo>
                    <a:pt x="1204" y="1150"/>
                  </a:lnTo>
                  <a:cubicBezTo>
                    <a:pt x="1243" y="1123"/>
                    <a:pt x="1270" y="1082"/>
                    <a:pt x="1311" y="1056"/>
                  </a:cubicBezTo>
                  <a:lnTo>
                    <a:pt x="1110" y="829"/>
                  </a:lnTo>
                  <a:close/>
                  <a:moveTo>
                    <a:pt x="5454" y="829"/>
                  </a:moveTo>
                  <a:lnTo>
                    <a:pt x="5253" y="1056"/>
                  </a:lnTo>
                  <a:lnTo>
                    <a:pt x="5347" y="1150"/>
                  </a:lnTo>
                  <a:lnTo>
                    <a:pt x="5561" y="936"/>
                  </a:lnTo>
                  <a:cubicBezTo>
                    <a:pt x="5547" y="922"/>
                    <a:pt x="5547" y="909"/>
                    <a:pt x="5535" y="909"/>
                  </a:cubicBezTo>
                  <a:lnTo>
                    <a:pt x="5535" y="895"/>
                  </a:lnTo>
                  <a:lnTo>
                    <a:pt x="5521" y="895"/>
                  </a:lnTo>
                  <a:lnTo>
                    <a:pt x="5521" y="882"/>
                  </a:lnTo>
                  <a:lnTo>
                    <a:pt x="5508" y="882"/>
                  </a:lnTo>
                  <a:cubicBezTo>
                    <a:pt x="5494" y="869"/>
                    <a:pt x="5467" y="856"/>
                    <a:pt x="5454" y="829"/>
                  </a:cubicBezTo>
                  <a:close/>
                  <a:moveTo>
                    <a:pt x="883" y="1043"/>
                  </a:moveTo>
                  <a:lnTo>
                    <a:pt x="776" y="1150"/>
                  </a:lnTo>
                  <a:lnTo>
                    <a:pt x="1017" y="1350"/>
                  </a:lnTo>
                  <a:cubicBezTo>
                    <a:pt x="1043" y="1323"/>
                    <a:pt x="1083" y="1283"/>
                    <a:pt x="1110" y="1243"/>
                  </a:cubicBezTo>
                  <a:lnTo>
                    <a:pt x="883" y="1043"/>
                  </a:lnTo>
                  <a:close/>
                  <a:moveTo>
                    <a:pt x="5668" y="1043"/>
                  </a:moveTo>
                  <a:lnTo>
                    <a:pt x="5440" y="1257"/>
                  </a:lnTo>
                  <a:cubicBezTo>
                    <a:pt x="5481" y="1283"/>
                    <a:pt x="5508" y="1323"/>
                    <a:pt x="5535" y="1364"/>
                  </a:cubicBezTo>
                  <a:lnTo>
                    <a:pt x="5775" y="1163"/>
                  </a:lnTo>
                  <a:cubicBezTo>
                    <a:pt x="5735" y="1123"/>
                    <a:pt x="5708" y="1082"/>
                    <a:pt x="5668" y="1043"/>
                  </a:cubicBezTo>
                  <a:close/>
                  <a:moveTo>
                    <a:pt x="682" y="1270"/>
                  </a:moveTo>
                  <a:lnTo>
                    <a:pt x="682" y="1283"/>
                  </a:lnTo>
                  <a:lnTo>
                    <a:pt x="669" y="1283"/>
                  </a:lnTo>
                  <a:lnTo>
                    <a:pt x="669" y="1296"/>
                  </a:lnTo>
                  <a:lnTo>
                    <a:pt x="669" y="1310"/>
                  </a:lnTo>
                  <a:lnTo>
                    <a:pt x="655" y="1310"/>
                  </a:lnTo>
                  <a:lnTo>
                    <a:pt x="655" y="1323"/>
                  </a:lnTo>
                  <a:lnTo>
                    <a:pt x="642" y="1323"/>
                  </a:lnTo>
                  <a:cubicBezTo>
                    <a:pt x="629" y="1350"/>
                    <a:pt x="616" y="1376"/>
                    <a:pt x="589" y="1390"/>
                  </a:cubicBezTo>
                  <a:lnTo>
                    <a:pt x="842" y="1578"/>
                  </a:lnTo>
                  <a:lnTo>
                    <a:pt x="923" y="1457"/>
                  </a:lnTo>
                  <a:lnTo>
                    <a:pt x="682" y="1270"/>
                  </a:lnTo>
                  <a:close/>
                  <a:moveTo>
                    <a:pt x="5868" y="1283"/>
                  </a:moveTo>
                  <a:lnTo>
                    <a:pt x="5628" y="1471"/>
                  </a:lnTo>
                  <a:cubicBezTo>
                    <a:pt x="5654" y="1497"/>
                    <a:pt x="5681" y="1537"/>
                    <a:pt x="5708" y="1578"/>
                  </a:cubicBezTo>
                  <a:lnTo>
                    <a:pt x="5962" y="1403"/>
                  </a:lnTo>
                  <a:lnTo>
                    <a:pt x="5948" y="1390"/>
                  </a:lnTo>
                  <a:cubicBezTo>
                    <a:pt x="5922" y="1350"/>
                    <a:pt x="5895" y="1310"/>
                    <a:pt x="5868" y="1283"/>
                  </a:cubicBezTo>
                  <a:close/>
                  <a:moveTo>
                    <a:pt x="509" y="1524"/>
                  </a:moveTo>
                  <a:cubicBezTo>
                    <a:pt x="495" y="1551"/>
                    <a:pt x="482" y="1578"/>
                    <a:pt x="468" y="1590"/>
                  </a:cubicBezTo>
                  <a:lnTo>
                    <a:pt x="468" y="1604"/>
                  </a:lnTo>
                  <a:lnTo>
                    <a:pt x="455" y="1604"/>
                  </a:lnTo>
                  <a:cubicBezTo>
                    <a:pt x="455" y="1617"/>
                    <a:pt x="441" y="1644"/>
                    <a:pt x="429" y="1658"/>
                  </a:cubicBezTo>
                  <a:lnTo>
                    <a:pt x="696" y="1804"/>
                  </a:lnTo>
                  <a:lnTo>
                    <a:pt x="776" y="1684"/>
                  </a:lnTo>
                  <a:lnTo>
                    <a:pt x="509" y="1524"/>
                  </a:lnTo>
                  <a:close/>
                  <a:moveTo>
                    <a:pt x="6042" y="1524"/>
                  </a:moveTo>
                  <a:lnTo>
                    <a:pt x="5788" y="1697"/>
                  </a:lnTo>
                  <a:cubicBezTo>
                    <a:pt x="5802" y="1738"/>
                    <a:pt x="5829" y="1777"/>
                    <a:pt x="5855" y="1818"/>
                  </a:cubicBezTo>
                  <a:lnTo>
                    <a:pt x="6123" y="1658"/>
                  </a:lnTo>
                  <a:cubicBezTo>
                    <a:pt x="6109" y="1644"/>
                    <a:pt x="6096" y="1617"/>
                    <a:pt x="6082" y="1590"/>
                  </a:cubicBezTo>
                  <a:lnTo>
                    <a:pt x="6069" y="1578"/>
                  </a:lnTo>
                  <a:lnTo>
                    <a:pt x="6069" y="1564"/>
                  </a:lnTo>
                  <a:lnTo>
                    <a:pt x="6055" y="1564"/>
                  </a:lnTo>
                  <a:lnTo>
                    <a:pt x="6055" y="1551"/>
                  </a:lnTo>
                  <a:cubicBezTo>
                    <a:pt x="6055" y="1551"/>
                    <a:pt x="6042" y="1537"/>
                    <a:pt x="6042" y="1524"/>
                  </a:cubicBezTo>
                  <a:close/>
                  <a:moveTo>
                    <a:pt x="361" y="1791"/>
                  </a:moveTo>
                  <a:cubicBezTo>
                    <a:pt x="348" y="1804"/>
                    <a:pt x="348" y="1818"/>
                    <a:pt x="334" y="1845"/>
                  </a:cubicBezTo>
                  <a:lnTo>
                    <a:pt x="295" y="1925"/>
                  </a:lnTo>
                  <a:lnTo>
                    <a:pt x="575" y="2059"/>
                  </a:lnTo>
                  <a:cubicBezTo>
                    <a:pt x="589" y="2005"/>
                    <a:pt x="616" y="1965"/>
                    <a:pt x="629" y="1925"/>
                  </a:cubicBezTo>
                  <a:lnTo>
                    <a:pt x="361" y="1791"/>
                  </a:lnTo>
                  <a:close/>
                  <a:moveTo>
                    <a:pt x="6189" y="1791"/>
                  </a:moveTo>
                  <a:lnTo>
                    <a:pt x="5922" y="1938"/>
                  </a:lnTo>
                  <a:cubicBezTo>
                    <a:pt x="5936" y="1979"/>
                    <a:pt x="5962" y="2018"/>
                    <a:pt x="5975" y="2059"/>
                  </a:cubicBezTo>
                  <a:lnTo>
                    <a:pt x="6256" y="1938"/>
                  </a:lnTo>
                  <a:cubicBezTo>
                    <a:pt x="6256" y="1925"/>
                    <a:pt x="6242" y="1911"/>
                    <a:pt x="6242" y="1898"/>
                  </a:cubicBezTo>
                  <a:lnTo>
                    <a:pt x="6242" y="1884"/>
                  </a:lnTo>
                  <a:lnTo>
                    <a:pt x="6230" y="1884"/>
                  </a:lnTo>
                  <a:lnTo>
                    <a:pt x="6230" y="1872"/>
                  </a:lnTo>
                  <a:lnTo>
                    <a:pt x="6230" y="1858"/>
                  </a:lnTo>
                  <a:lnTo>
                    <a:pt x="6216" y="1858"/>
                  </a:lnTo>
                  <a:lnTo>
                    <a:pt x="6216" y="1845"/>
                  </a:lnTo>
                  <a:cubicBezTo>
                    <a:pt x="6203" y="1831"/>
                    <a:pt x="6203" y="1804"/>
                    <a:pt x="6189" y="1791"/>
                  </a:cubicBezTo>
                  <a:close/>
                  <a:moveTo>
                    <a:pt x="228" y="2072"/>
                  </a:moveTo>
                  <a:cubicBezTo>
                    <a:pt x="228" y="2085"/>
                    <a:pt x="228" y="2098"/>
                    <a:pt x="215" y="2098"/>
                  </a:cubicBezTo>
                  <a:lnTo>
                    <a:pt x="215" y="2112"/>
                  </a:lnTo>
                  <a:cubicBezTo>
                    <a:pt x="201" y="2139"/>
                    <a:pt x="188" y="2178"/>
                    <a:pt x="174" y="2219"/>
                  </a:cubicBezTo>
                  <a:lnTo>
                    <a:pt x="468" y="2312"/>
                  </a:lnTo>
                  <a:cubicBezTo>
                    <a:pt x="482" y="2273"/>
                    <a:pt x="509" y="2219"/>
                    <a:pt x="522" y="2178"/>
                  </a:cubicBezTo>
                  <a:lnTo>
                    <a:pt x="228" y="2072"/>
                  </a:lnTo>
                  <a:close/>
                  <a:moveTo>
                    <a:pt x="6323" y="2072"/>
                  </a:moveTo>
                  <a:lnTo>
                    <a:pt x="6029" y="2192"/>
                  </a:lnTo>
                  <a:cubicBezTo>
                    <a:pt x="6055" y="2232"/>
                    <a:pt x="6069" y="2273"/>
                    <a:pt x="6082" y="2312"/>
                  </a:cubicBezTo>
                  <a:lnTo>
                    <a:pt x="6376" y="2219"/>
                  </a:lnTo>
                  <a:cubicBezTo>
                    <a:pt x="6363" y="2219"/>
                    <a:pt x="6363" y="2205"/>
                    <a:pt x="6363" y="2205"/>
                  </a:cubicBezTo>
                  <a:lnTo>
                    <a:pt x="6363" y="2192"/>
                  </a:lnTo>
                  <a:cubicBezTo>
                    <a:pt x="6349" y="2152"/>
                    <a:pt x="6337" y="2125"/>
                    <a:pt x="6323" y="2085"/>
                  </a:cubicBezTo>
                  <a:lnTo>
                    <a:pt x="6323" y="2072"/>
                  </a:lnTo>
                  <a:close/>
                  <a:moveTo>
                    <a:pt x="135" y="2366"/>
                  </a:moveTo>
                  <a:cubicBezTo>
                    <a:pt x="135" y="2366"/>
                    <a:pt x="135" y="2380"/>
                    <a:pt x="121" y="2392"/>
                  </a:cubicBezTo>
                  <a:cubicBezTo>
                    <a:pt x="108" y="2433"/>
                    <a:pt x="108" y="2473"/>
                    <a:pt x="94" y="2513"/>
                  </a:cubicBezTo>
                  <a:lnTo>
                    <a:pt x="388" y="2579"/>
                  </a:lnTo>
                  <a:cubicBezTo>
                    <a:pt x="402" y="2540"/>
                    <a:pt x="415" y="2486"/>
                    <a:pt x="429" y="2446"/>
                  </a:cubicBezTo>
                  <a:lnTo>
                    <a:pt x="135" y="2366"/>
                  </a:lnTo>
                  <a:close/>
                  <a:moveTo>
                    <a:pt x="6417" y="2366"/>
                  </a:moveTo>
                  <a:lnTo>
                    <a:pt x="6123" y="2446"/>
                  </a:lnTo>
                  <a:cubicBezTo>
                    <a:pt x="6136" y="2499"/>
                    <a:pt x="6149" y="2540"/>
                    <a:pt x="6162" y="2579"/>
                  </a:cubicBezTo>
                  <a:lnTo>
                    <a:pt x="6456" y="2513"/>
                  </a:lnTo>
                  <a:cubicBezTo>
                    <a:pt x="6456" y="2499"/>
                    <a:pt x="6456" y="2499"/>
                    <a:pt x="6443" y="2486"/>
                  </a:cubicBezTo>
                  <a:lnTo>
                    <a:pt x="6443" y="2473"/>
                  </a:lnTo>
                  <a:lnTo>
                    <a:pt x="6443" y="2460"/>
                  </a:lnTo>
                  <a:cubicBezTo>
                    <a:pt x="6430" y="2433"/>
                    <a:pt x="6430" y="2392"/>
                    <a:pt x="6417" y="2366"/>
                  </a:cubicBezTo>
                  <a:close/>
                  <a:moveTo>
                    <a:pt x="67" y="2660"/>
                  </a:moveTo>
                  <a:cubicBezTo>
                    <a:pt x="54" y="2674"/>
                    <a:pt x="54" y="2700"/>
                    <a:pt x="54" y="2727"/>
                  </a:cubicBezTo>
                  <a:lnTo>
                    <a:pt x="54" y="2740"/>
                  </a:lnTo>
                  <a:cubicBezTo>
                    <a:pt x="40" y="2754"/>
                    <a:pt x="40" y="2781"/>
                    <a:pt x="40" y="2807"/>
                  </a:cubicBezTo>
                  <a:lnTo>
                    <a:pt x="348" y="2847"/>
                  </a:lnTo>
                  <a:cubicBezTo>
                    <a:pt x="348" y="2807"/>
                    <a:pt x="361" y="2754"/>
                    <a:pt x="361" y="2713"/>
                  </a:cubicBezTo>
                  <a:lnTo>
                    <a:pt x="67" y="2660"/>
                  </a:lnTo>
                  <a:close/>
                  <a:moveTo>
                    <a:pt x="6483" y="2660"/>
                  </a:moveTo>
                  <a:lnTo>
                    <a:pt x="6189" y="2727"/>
                  </a:lnTo>
                  <a:cubicBezTo>
                    <a:pt x="6189" y="2767"/>
                    <a:pt x="6203" y="2807"/>
                    <a:pt x="6203" y="2861"/>
                  </a:cubicBezTo>
                  <a:lnTo>
                    <a:pt x="6510" y="2820"/>
                  </a:lnTo>
                  <a:lnTo>
                    <a:pt x="6510" y="2767"/>
                  </a:lnTo>
                  <a:lnTo>
                    <a:pt x="6510" y="2754"/>
                  </a:lnTo>
                  <a:lnTo>
                    <a:pt x="6497" y="2754"/>
                  </a:lnTo>
                  <a:lnTo>
                    <a:pt x="6497" y="2740"/>
                  </a:lnTo>
                  <a:lnTo>
                    <a:pt x="6497" y="2727"/>
                  </a:lnTo>
                  <a:lnTo>
                    <a:pt x="6497" y="2713"/>
                  </a:lnTo>
                  <a:lnTo>
                    <a:pt x="6497" y="2700"/>
                  </a:lnTo>
                  <a:lnTo>
                    <a:pt x="6497" y="2686"/>
                  </a:lnTo>
                  <a:cubicBezTo>
                    <a:pt x="6497" y="2686"/>
                    <a:pt x="6483" y="2674"/>
                    <a:pt x="6483" y="2660"/>
                  </a:cubicBezTo>
                  <a:close/>
                  <a:moveTo>
                    <a:pt x="28" y="2968"/>
                  </a:moveTo>
                  <a:cubicBezTo>
                    <a:pt x="14" y="3007"/>
                    <a:pt x="14" y="3061"/>
                    <a:pt x="14" y="3114"/>
                  </a:cubicBezTo>
                  <a:lnTo>
                    <a:pt x="322" y="3128"/>
                  </a:lnTo>
                  <a:lnTo>
                    <a:pt x="322" y="2994"/>
                  </a:lnTo>
                  <a:lnTo>
                    <a:pt x="28" y="2968"/>
                  </a:lnTo>
                  <a:close/>
                  <a:moveTo>
                    <a:pt x="6524" y="2968"/>
                  </a:moveTo>
                  <a:lnTo>
                    <a:pt x="6230" y="2994"/>
                  </a:lnTo>
                  <a:lnTo>
                    <a:pt x="6230" y="3128"/>
                  </a:lnTo>
                  <a:lnTo>
                    <a:pt x="6537" y="3114"/>
                  </a:lnTo>
                  <a:lnTo>
                    <a:pt x="6537" y="3101"/>
                  </a:lnTo>
                  <a:cubicBezTo>
                    <a:pt x="6537" y="3061"/>
                    <a:pt x="6537" y="3007"/>
                    <a:pt x="6524" y="2968"/>
                  </a:cubicBezTo>
                  <a:close/>
                  <a:moveTo>
                    <a:pt x="1" y="3262"/>
                  </a:moveTo>
                  <a:cubicBezTo>
                    <a:pt x="1" y="3315"/>
                    <a:pt x="14" y="3369"/>
                    <a:pt x="14" y="3422"/>
                  </a:cubicBezTo>
                  <a:lnTo>
                    <a:pt x="322" y="3408"/>
                  </a:lnTo>
                  <a:cubicBezTo>
                    <a:pt x="308" y="3355"/>
                    <a:pt x="308" y="3315"/>
                    <a:pt x="308" y="3262"/>
                  </a:cubicBezTo>
                  <a:close/>
                  <a:moveTo>
                    <a:pt x="6242" y="3275"/>
                  </a:moveTo>
                  <a:cubicBezTo>
                    <a:pt x="6242" y="3315"/>
                    <a:pt x="6230" y="3369"/>
                    <a:pt x="6230" y="3408"/>
                  </a:cubicBezTo>
                  <a:lnTo>
                    <a:pt x="6537" y="3422"/>
                  </a:lnTo>
                  <a:lnTo>
                    <a:pt x="6537" y="3275"/>
                  </a:lnTo>
                  <a:close/>
                  <a:moveTo>
                    <a:pt x="322" y="3542"/>
                  </a:moveTo>
                  <a:lnTo>
                    <a:pt x="14" y="3569"/>
                  </a:lnTo>
                  <a:cubicBezTo>
                    <a:pt x="28" y="3622"/>
                    <a:pt x="28" y="3676"/>
                    <a:pt x="40" y="3729"/>
                  </a:cubicBezTo>
                  <a:lnTo>
                    <a:pt x="334" y="3676"/>
                  </a:lnTo>
                  <a:cubicBezTo>
                    <a:pt x="334" y="3636"/>
                    <a:pt x="334" y="3595"/>
                    <a:pt x="322" y="3542"/>
                  </a:cubicBezTo>
                  <a:close/>
                  <a:moveTo>
                    <a:pt x="6230" y="3556"/>
                  </a:moveTo>
                  <a:cubicBezTo>
                    <a:pt x="6216" y="3569"/>
                    <a:pt x="6216" y="3595"/>
                    <a:pt x="6216" y="3609"/>
                  </a:cubicBezTo>
                  <a:cubicBezTo>
                    <a:pt x="6216" y="3636"/>
                    <a:pt x="6216" y="3663"/>
                    <a:pt x="6203" y="3689"/>
                  </a:cubicBezTo>
                  <a:lnTo>
                    <a:pt x="6510" y="3729"/>
                  </a:lnTo>
                  <a:lnTo>
                    <a:pt x="6510" y="3716"/>
                  </a:lnTo>
                  <a:cubicBezTo>
                    <a:pt x="6510" y="3702"/>
                    <a:pt x="6524" y="3689"/>
                    <a:pt x="6524" y="3663"/>
                  </a:cubicBezTo>
                  <a:lnTo>
                    <a:pt x="6524" y="3649"/>
                  </a:lnTo>
                  <a:lnTo>
                    <a:pt x="6524" y="3636"/>
                  </a:lnTo>
                  <a:lnTo>
                    <a:pt x="6524" y="3622"/>
                  </a:lnTo>
                  <a:lnTo>
                    <a:pt x="6524" y="3609"/>
                  </a:lnTo>
                  <a:lnTo>
                    <a:pt x="6524" y="3595"/>
                  </a:lnTo>
                  <a:lnTo>
                    <a:pt x="6524" y="3582"/>
                  </a:lnTo>
                  <a:lnTo>
                    <a:pt x="6230" y="3556"/>
                  </a:lnTo>
                  <a:close/>
                  <a:moveTo>
                    <a:pt x="361" y="3823"/>
                  </a:moveTo>
                  <a:lnTo>
                    <a:pt x="67" y="3877"/>
                  </a:lnTo>
                  <a:lnTo>
                    <a:pt x="67" y="3889"/>
                  </a:lnTo>
                  <a:cubicBezTo>
                    <a:pt x="81" y="3943"/>
                    <a:pt x="81" y="3983"/>
                    <a:pt x="94" y="4023"/>
                  </a:cubicBezTo>
                  <a:lnTo>
                    <a:pt x="388" y="3957"/>
                  </a:lnTo>
                  <a:cubicBezTo>
                    <a:pt x="388" y="3916"/>
                    <a:pt x="375" y="3863"/>
                    <a:pt x="361" y="3823"/>
                  </a:cubicBezTo>
                  <a:close/>
                  <a:moveTo>
                    <a:pt x="6189" y="3823"/>
                  </a:moveTo>
                  <a:cubicBezTo>
                    <a:pt x="6176" y="3877"/>
                    <a:pt x="6162" y="3916"/>
                    <a:pt x="6149" y="3957"/>
                  </a:cubicBezTo>
                  <a:lnTo>
                    <a:pt x="6456" y="4037"/>
                  </a:lnTo>
                  <a:cubicBezTo>
                    <a:pt x="6456" y="3996"/>
                    <a:pt x="6470" y="3970"/>
                    <a:pt x="6470" y="3943"/>
                  </a:cubicBezTo>
                  <a:cubicBezTo>
                    <a:pt x="6483" y="3916"/>
                    <a:pt x="6483" y="3903"/>
                    <a:pt x="6483" y="3889"/>
                  </a:cubicBezTo>
                  <a:lnTo>
                    <a:pt x="6189" y="3823"/>
                  </a:lnTo>
                  <a:close/>
                  <a:moveTo>
                    <a:pt x="429" y="4090"/>
                  </a:moveTo>
                  <a:lnTo>
                    <a:pt x="135" y="4171"/>
                  </a:lnTo>
                  <a:lnTo>
                    <a:pt x="135" y="4183"/>
                  </a:lnTo>
                  <a:lnTo>
                    <a:pt x="135" y="4197"/>
                  </a:lnTo>
                  <a:lnTo>
                    <a:pt x="174" y="4317"/>
                  </a:lnTo>
                  <a:lnTo>
                    <a:pt x="468" y="4224"/>
                  </a:lnTo>
                  <a:cubicBezTo>
                    <a:pt x="455" y="4183"/>
                    <a:pt x="441" y="4130"/>
                    <a:pt x="429" y="4090"/>
                  </a:cubicBezTo>
                  <a:close/>
                  <a:moveTo>
                    <a:pt x="6123" y="4090"/>
                  </a:moveTo>
                  <a:cubicBezTo>
                    <a:pt x="6109" y="4144"/>
                    <a:pt x="6096" y="4183"/>
                    <a:pt x="6082" y="4224"/>
                  </a:cubicBezTo>
                  <a:lnTo>
                    <a:pt x="6363" y="4331"/>
                  </a:lnTo>
                  <a:cubicBezTo>
                    <a:pt x="6376" y="4317"/>
                    <a:pt x="6376" y="4317"/>
                    <a:pt x="6376" y="4304"/>
                  </a:cubicBezTo>
                  <a:lnTo>
                    <a:pt x="6417" y="4183"/>
                  </a:lnTo>
                  <a:lnTo>
                    <a:pt x="6123" y="4090"/>
                  </a:lnTo>
                  <a:close/>
                  <a:moveTo>
                    <a:pt x="522" y="4358"/>
                  </a:moveTo>
                  <a:lnTo>
                    <a:pt x="228" y="4465"/>
                  </a:lnTo>
                  <a:cubicBezTo>
                    <a:pt x="241" y="4504"/>
                    <a:pt x="268" y="4531"/>
                    <a:pt x="281" y="4572"/>
                  </a:cubicBezTo>
                  <a:lnTo>
                    <a:pt x="281" y="4584"/>
                  </a:lnTo>
                  <a:cubicBezTo>
                    <a:pt x="281" y="4584"/>
                    <a:pt x="281" y="4598"/>
                    <a:pt x="295" y="4598"/>
                  </a:cubicBezTo>
                  <a:lnTo>
                    <a:pt x="575" y="4478"/>
                  </a:lnTo>
                  <a:cubicBezTo>
                    <a:pt x="548" y="4438"/>
                    <a:pt x="536" y="4397"/>
                    <a:pt x="522" y="4358"/>
                  </a:cubicBezTo>
                  <a:close/>
                  <a:moveTo>
                    <a:pt x="6029" y="4358"/>
                  </a:moveTo>
                  <a:cubicBezTo>
                    <a:pt x="6016" y="4397"/>
                    <a:pt x="5989" y="4438"/>
                    <a:pt x="5975" y="4491"/>
                  </a:cubicBezTo>
                  <a:lnTo>
                    <a:pt x="6256" y="4611"/>
                  </a:lnTo>
                  <a:cubicBezTo>
                    <a:pt x="6269" y="4572"/>
                    <a:pt x="6296" y="4518"/>
                    <a:pt x="6310" y="4465"/>
                  </a:cubicBezTo>
                  <a:lnTo>
                    <a:pt x="6029" y="4358"/>
                  </a:lnTo>
                  <a:close/>
                  <a:moveTo>
                    <a:pt x="629" y="4598"/>
                  </a:moveTo>
                  <a:lnTo>
                    <a:pt x="361" y="4745"/>
                  </a:lnTo>
                  <a:cubicBezTo>
                    <a:pt x="375" y="4785"/>
                    <a:pt x="388" y="4812"/>
                    <a:pt x="415" y="4852"/>
                  </a:cubicBezTo>
                  <a:cubicBezTo>
                    <a:pt x="429" y="4866"/>
                    <a:pt x="429" y="4866"/>
                    <a:pt x="429" y="4879"/>
                  </a:cubicBezTo>
                  <a:lnTo>
                    <a:pt x="696" y="4732"/>
                  </a:lnTo>
                  <a:cubicBezTo>
                    <a:pt x="669" y="4691"/>
                    <a:pt x="655" y="4652"/>
                    <a:pt x="629" y="4598"/>
                  </a:cubicBezTo>
                  <a:close/>
                  <a:moveTo>
                    <a:pt x="5922" y="4611"/>
                  </a:moveTo>
                  <a:cubicBezTo>
                    <a:pt x="5895" y="4652"/>
                    <a:pt x="5868" y="4691"/>
                    <a:pt x="5855" y="4732"/>
                  </a:cubicBezTo>
                  <a:lnTo>
                    <a:pt x="6123" y="4879"/>
                  </a:lnTo>
                  <a:cubicBezTo>
                    <a:pt x="6123" y="4866"/>
                    <a:pt x="6136" y="4839"/>
                    <a:pt x="6149" y="4812"/>
                  </a:cubicBezTo>
                  <a:lnTo>
                    <a:pt x="6162" y="4812"/>
                  </a:lnTo>
                  <a:cubicBezTo>
                    <a:pt x="6162" y="4785"/>
                    <a:pt x="6176" y="4772"/>
                    <a:pt x="6189" y="4745"/>
                  </a:cubicBezTo>
                  <a:lnTo>
                    <a:pt x="5922" y="4611"/>
                  </a:lnTo>
                  <a:close/>
                  <a:moveTo>
                    <a:pt x="762" y="4852"/>
                  </a:moveTo>
                  <a:lnTo>
                    <a:pt x="509" y="5012"/>
                  </a:lnTo>
                  <a:lnTo>
                    <a:pt x="522" y="5026"/>
                  </a:lnTo>
                  <a:lnTo>
                    <a:pt x="522" y="5039"/>
                  </a:lnTo>
                  <a:lnTo>
                    <a:pt x="536" y="5039"/>
                  </a:lnTo>
                  <a:lnTo>
                    <a:pt x="536" y="5053"/>
                  </a:lnTo>
                  <a:lnTo>
                    <a:pt x="536" y="5066"/>
                  </a:lnTo>
                  <a:lnTo>
                    <a:pt x="548" y="5066"/>
                  </a:lnTo>
                  <a:lnTo>
                    <a:pt x="548" y="5080"/>
                  </a:lnTo>
                  <a:lnTo>
                    <a:pt x="562" y="5080"/>
                  </a:lnTo>
                  <a:lnTo>
                    <a:pt x="562" y="5092"/>
                  </a:lnTo>
                  <a:lnTo>
                    <a:pt x="562" y="5106"/>
                  </a:lnTo>
                  <a:lnTo>
                    <a:pt x="575" y="5106"/>
                  </a:lnTo>
                  <a:lnTo>
                    <a:pt x="575" y="5119"/>
                  </a:lnTo>
                  <a:cubicBezTo>
                    <a:pt x="589" y="5119"/>
                    <a:pt x="589" y="5133"/>
                    <a:pt x="589" y="5133"/>
                  </a:cubicBezTo>
                  <a:lnTo>
                    <a:pt x="842" y="4959"/>
                  </a:lnTo>
                  <a:cubicBezTo>
                    <a:pt x="816" y="4919"/>
                    <a:pt x="789" y="4879"/>
                    <a:pt x="762" y="4852"/>
                  </a:cubicBezTo>
                  <a:close/>
                  <a:moveTo>
                    <a:pt x="5775" y="4852"/>
                  </a:moveTo>
                  <a:lnTo>
                    <a:pt x="5695" y="4973"/>
                  </a:lnTo>
                  <a:lnTo>
                    <a:pt x="5948" y="5146"/>
                  </a:lnTo>
                  <a:cubicBezTo>
                    <a:pt x="5975" y="5119"/>
                    <a:pt x="5989" y="5092"/>
                    <a:pt x="6002" y="5066"/>
                  </a:cubicBezTo>
                  <a:cubicBezTo>
                    <a:pt x="6016" y="5053"/>
                    <a:pt x="6029" y="5039"/>
                    <a:pt x="6042" y="5012"/>
                  </a:cubicBezTo>
                  <a:lnTo>
                    <a:pt x="5775" y="4852"/>
                  </a:lnTo>
                  <a:close/>
                  <a:moveTo>
                    <a:pt x="923" y="5080"/>
                  </a:moveTo>
                  <a:lnTo>
                    <a:pt x="682" y="5267"/>
                  </a:lnTo>
                  <a:lnTo>
                    <a:pt x="696" y="5267"/>
                  </a:lnTo>
                  <a:lnTo>
                    <a:pt x="696" y="5280"/>
                  </a:lnTo>
                  <a:lnTo>
                    <a:pt x="709" y="5280"/>
                  </a:lnTo>
                  <a:lnTo>
                    <a:pt x="709" y="5293"/>
                  </a:lnTo>
                  <a:cubicBezTo>
                    <a:pt x="735" y="5320"/>
                    <a:pt x="762" y="5347"/>
                    <a:pt x="776" y="5374"/>
                  </a:cubicBezTo>
                  <a:lnTo>
                    <a:pt x="1017" y="5186"/>
                  </a:lnTo>
                  <a:cubicBezTo>
                    <a:pt x="990" y="5146"/>
                    <a:pt x="949" y="5106"/>
                    <a:pt x="923" y="5080"/>
                  </a:cubicBezTo>
                  <a:close/>
                  <a:moveTo>
                    <a:pt x="5615" y="5080"/>
                  </a:moveTo>
                  <a:cubicBezTo>
                    <a:pt x="5588" y="5119"/>
                    <a:pt x="5561" y="5146"/>
                    <a:pt x="5535" y="5186"/>
                  </a:cubicBezTo>
                  <a:lnTo>
                    <a:pt x="5761" y="5386"/>
                  </a:lnTo>
                  <a:cubicBezTo>
                    <a:pt x="5802" y="5347"/>
                    <a:pt x="5829" y="5306"/>
                    <a:pt x="5855" y="5267"/>
                  </a:cubicBezTo>
                  <a:lnTo>
                    <a:pt x="5615" y="5080"/>
                  </a:lnTo>
                  <a:close/>
                  <a:moveTo>
                    <a:pt x="1110" y="5280"/>
                  </a:moveTo>
                  <a:lnTo>
                    <a:pt x="883" y="5493"/>
                  </a:lnTo>
                  <a:cubicBezTo>
                    <a:pt x="923" y="5534"/>
                    <a:pt x="949" y="5574"/>
                    <a:pt x="990" y="5600"/>
                  </a:cubicBezTo>
                  <a:lnTo>
                    <a:pt x="1204" y="5386"/>
                  </a:lnTo>
                  <a:cubicBezTo>
                    <a:pt x="1177" y="5360"/>
                    <a:pt x="1136" y="5320"/>
                    <a:pt x="1110" y="5280"/>
                  </a:cubicBezTo>
                  <a:close/>
                  <a:moveTo>
                    <a:pt x="5440" y="5293"/>
                  </a:moveTo>
                  <a:lnTo>
                    <a:pt x="5347" y="5386"/>
                  </a:lnTo>
                  <a:lnTo>
                    <a:pt x="5561" y="5614"/>
                  </a:lnTo>
                  <a:lnTo>
                    <a:pt x="5561" y="5600"/>
                  </a:lnTo>
                  <a:lnTo>
                    <a:pt x="5574" y="5600"/>
                  </a:lnTo>
                  <a:lnTo>
                    <a:pt x="5574" y="5587"/>
                  </a:lnTo>
                  <a:lnTo>
                    <a:pt x="5588" y="5587"/>
                  </a:lnTo>
                  <a:lnTo>
                    <a:pt x="5588" y="5574"/>
                  </a:lnTo>
                  <a:lnTo>
                    <a:pt x="5601" y="5574"/>
                  </a:lnTo>
                  <a:lnTo>
                    <a:pt x="5601" y="5561"/>
                  </a:lnTo>
                  <a:lnTo>
                    <a:pt x="5615" y="5561"/>
                  </a:lnTo>
                  <a:lnTo>
                    <a:pt x="5615" y="5547"/>
                  </a:lnTo>
                  <a:cubicBezTo>
                    <a:pt x="5628" y="5534"/>
                    <a:pt x="5654" y="5520"/>
                    <a:pt x="5668" y="5493"/>
                  </a:cubicBezTo>
                  <a:lnTo>
                    <a:pt x="5440" y="5293"/>
                  </a:lnTo>
                  <a:close/>
                  <a:moveTo>
                    <a:pt x="1311" y="5481"/>
                  </a:moveTo>
                  <a:lnTo>
                    <a:pt x="1097" y="5707"/>
                  </a:lnTo>
                  <a:cubicBezTo>
                    <a:pt x="1124" y="5734"/>
                    <a:pt x="1150" y="5748"/>
                    <a:pt x="1163" y="5761"/>
                  </a:cubicBezTo>
                  <a:lnTo>
                    <a:pt x="1163" y="5775"/>
                  </a:lnTo>
                  <a:lnTo>
                    <a:pt x="1190" y="5775"/>
                  </a:lnTo>
                  <a:lnTo>
                    <a:pt x="1190" y="5787"/>
                  </a:lnTo>
                  <a:lnTo>
                    <a:pt x="1204" y="5787"/>
                  </a:lnTo>
                  <a:lnTo>
                    <a:pt x="1204" y="5801"/>
                  </a:lnTo>
                  <a:cubicBezTo>
                    <a:pt x="1217" y="5801"/>
                    <a:pt x="1217" y="5801"/>
                    <a:pt x="1217" y="5814"/>
                  </a:cubicBezTo>
                  <a:lnTo>
                    <a:pt x="1404" y="5574"/>
                  </a:lnTo>
                  <a:lnTo>
                    <a:pt x="1311" y="5481"/>
                  </a:lnTo>
                  <a:close/>
                  <a:moveTo>
                    <a:pt x="5241" y="5481"/>
                  </a:moveTo>
                  <a:cubicBezTo>
                    <a:pt x="5200" y="5520"/>
                    <a:pt x="5173" y="5547"/>
                    <a:pt x="5134" y="5574"/>
                  </a:cubicBezTo>
                  <a:lnTo>
                    <a:pt x="5321" y="5814"/>
                  </a:lnTo>
                  <a:lnTo>
                    <a:pt x="5334" y="5814"/>
                  </a:lnTo>
                  <a:lnTo>
                    <a:pt x="5334" y="5801"/>
                  </a:lnTo>
                  <a:lnTo>
                    <a:pt x="5347" y="5801"/>
                  </a:lnTo>
                  <a:cubicBezTo>
                    <a:pt x="5360" y="5787"/>
                    <a:pt x="5374" y="5775"/>
                    <a:pt x="5401" y="5761"/>
                  </a:cubicBezTo>
                  <a:lnTo>
                    <a:pt x="5401" y="5748"/>
                  </a:lnTo>
                  <a:lnTo>
                    <a:pt x="5414" y="5748"/>
                  </a:lnTo>
                  <a:lnTo>
                    <a:pt x="5414" y="5734"/>
                  </a:lnTo>
                  <a:lnTo>
                    <a:pt x="5428" y="5734"/>
                  </a:lnTo>
                  <a:lnTo>
                    <a:pt x="5428" y="5721"/>
                  </a:lnTo>
                  <a:lnTo>
                    <a:pt x="5440" y="5721"/>
                  </a:lnTo>
                  <a:lnTo>
                    <a:pt x="5440" y="5707"/>
                  </a:lnTo>
                  <a:lnTo>
                    <a:pt x="5241" y="5481"/>
                  </a:lnTo>
                  <a:close/>
                  <a:moveTo>
                    <a:pt x="1525" y="5654"/>
                  </a:moveTo>
                  <a:lnTo>
                    <a:pt x="1337" y="5908"/>
                  </a:lnTo>
                  <a:cubicBezTo>
                    <a:pt x="1377" y="5935"/>
                    <a:pt x="1418" y="5962"/>
                    <a:pt x="1471" y="5988"/>
                  </a:cubicBezTo>
                  <a:lnTo>
                    <a:pt x="1632" y="5734"/>
                  </a:lnTo>
                  <a:cubicBezTo>
                    <a:pt x="1591" y="5707"/>
                    <a:pt x="1564" y="5680"/>
                    <a:pt x="1525" y="5654"/>
                  </a:cubicBezTo>
                  <a:close/>
                  <a:moveTo>
                    <a:pt x="5027" y="5654"/>
                  </a:moveTo>
                  <a:lnTo>
                    <a:pt x="4906" y="5734"/>
                  </a:lnTo>
                  <a:lnTo>
                    <a:pt x="5080" y="5988"/>
                  </a:lnTo>
                  <a:cubicBezTo>
                    <a:pt x="5107" y="5975"/>
                    <a:pt x="5120" y="5962"/>
                    <a:pt x="5146" y="5948"/>
                  </a:cubicBezTo>
                  <a:lnTo>
                    <a:pt x="5160" y="5948"/>
                  </a:lnTo>
                  <a:lnTo>
                    <a:pt x="5160" y="5935"/>
                  </a:lnTo>
                  <a:cubicBezTo>
                    <a:pt x="5173" y="5921"/>
                    <a:pt x="5187" y="5921"/>
                    <a:pt x="5200" y="5908"/>
                  </a:cubicBezTo>
                  <a:lnTo>
                    <a:pt x="5027" y="5654"/>
                  </a:lnTo>
                  <a:close/>
                  <a:moveTo>
                    <a:pt x="1751" y="5814"/>
                  </a:moveTo>
                  <a:lnTo>
                    <a:pt x="1591" y="6069"/>
                  </a:lnTo>
                  <a:cubicBezTo>
                    <a:pt x="1632" y="6095"/>
                    <a:pt x="1685" y="6122"/>
                    <a:pt x="1725" y="6149"/>
                  </a:cubicBezTo>
                  <a:lnTo>
                    <a:pt x="1872" y="5882"/>
                  </a:lnTo>
                  <a:cubicBezTo>
                    <a:pt x="1832" y="5855"/>
                    <a:pt x="1792" y="5828"/>
                    <a:pt x="1751" y="5814"/>
                  </a:cubicBezTo>
                  <a:close/>
                  <a:moveTo>
                    <a:pt x="4786" y="5814"/>
                  </a:moveTo>
                  <a:cubicBezTo>
                    <a:pt x="4759" y="5841"/>
                    <a:pt x="4706" y="5855"/>
                    <a:pt x="4665" y="5882"/>
                  </a:cubicBezTo>
                  <a:lnTo>
                    <a:pt x="4813" y="6149"/>
                  </a:lnTo>
                  <a:cubicBezTo>
                    <a:pt x="4826" y="6149"/>
                    <a:pt x="4826" y="6149"/>
                    <a:pt x="4840" y="6135"/>
                  </a:cubicBezTo>
                  <a:lnTo>
                    <a:pt x="4852" y="6135"/>
                  </a:lnTo>
                  <a:cubicBezTo>
                    <a:pt x="4852" y="6122"/>
                    <a:pt x="4852" y="6122"/>
                    <a:pt x="4866" y="6122"/>
                  </a:cubicBezTo>
                  <a:lnTo>
                    <a:pt x="4879" y="6122"/>
                  </a:lnTo>
                  <a:lnTo>
                    <a:pt x="4879" y="6108"/>
                  </a:lnTo>
                  <a:lnTo>
                    <a:pt x="4906" y="6108"/>
                  </a:lnTo>
                  <a:lnTo>
                    <a:pt x="4906" y="6095"/>
                  </a:lnTo>
                  <a:cubicBezTo>
                    <a:pt x="4920" y="6095"/>
                    <a:pt x="4933" y="6081"/>
                    <a:pt x="4946" y="6081"/>
                  </a:cubicBezTo>
                  <a:lnTo>
                    <a:pt x="4786" y="5814"/>
                  </a:lnTo>
                  <a:close/>
                  <a:moveTo>
                    <a:pt x="1992" y="5935"/>
                  </a:moveTo>
                  <a:lnTo>
                    <a:pt x="1858" y="6215"/>
                  </a:lnTo>
                  <a:lnTo>
                    <a:pt x="1872" y="6215"/>
                  </a:lnTo>
                  <a:lnTo>
                    <a:pt x="1872" y="6229"/>
                  </a:lnTo>
                  <a:lnTo>
                    <a:pt x="1885" y="6229"/>
                  </a:lnTo>
                  <a:cubicBezTo>
                    <a:pt x="1926" y="6242"/>
                    <a:pt x="1965" y="6269"/>
                    <a:pt x="2006" y="6283"/>
                  </a:cubicBezTo>
                  <a:lnTo>
                    <a:pt x="2126" y="6001"/>
                  </a:lnTo>
                  <a:cubicBezTo>
                    <a:pt x="2086" y="5975"/>
                    <a:pt x="2033" y="5962"/>
                    <a:pt x="1992" y="5935"/>
                  </a:cubicBezTo>
                  <a:close/>
                  <a:moveTo>
                    <a:pt x="4545" y="5948"/>
                  </a:moveTo>
                  <a:cubicBezTo>
                    <a:pt x="4505" y="5962"/>
                    <a:pt x="4465" y="5988"/>
                    <a:pt x="4425" y="6001"/>
                  </a:cubicBezTo>
                  <a:lnTo>
                    <a:pt x="4545" y="6283"/>
                  </a:lnTo>
                  <a:cubicBezTo>
                    <a:pt x="4545" y="6283"/>
                    <a:pt x="4558" y="6283"/>
                    <a:pt x="4558" y="6269"/>
                  </a:cubicBezTo>
                  <a:lnTo>
                    <a:pt x="4585" y="6269"/>
                  </a:lnTo>
                  <a:lnTo>
                    <a:pt x="4585" y="6256"/>
                  </a:lnTo>
                  <a:lnTo>
                    <a:pt x="4612" y="6256"/>
                  </a:lnTo>
                  <a:lnTo>
                    <a:pt x="4612" y="6242"/>
                  </a:lnTo>
                  <a:lnTo>
                    <a:pt x="4638" y="6242"/>
                  </a:lnTo>
                  <a:lnTo>
                    <a:pt x="4652" y="6229"/>
                  </a:lnTo>
                  <a:lnTo>
                    <a:pt x="4679" y="6229"/>
                  </a:lnTo>
                  <a:lnTo>
                    <a:pt x="4679" y="6215"/>
                  </a:lnTo>
                  <a:lnTo>
                    <a:pt x="4545" y="5948"/>
                  </a:lnTo>
                  <a:close/>
                  <a:moveTo>
                    <a:pt x="2246" y="6042"/>
                  </a:moveTo>
                  <a:lnTo>
                    <a:pt x="2139" y="6336"/>
                  </a:lnTo>
                  <a:cubicBezTo>
                    <a:pt x="2193" y="6349"/>
                    <a:pt x="2246" y="6376"/>
                    <a:pt x="2286" y="6389"/>
                  </a:cubicBezTo>
                  <a:lnTo>
                    <a:pt x="2380" y="6095"/>
                  </a:lnTo>
                  <a:cubicBezTo>
                    <a:pt x="2339" y="6081"/>
                    <a:pt x="2300" y="6069"/>
                    <a:pt x="2246" y="6042"/>
                  </a:cubicBezTo>
                  <a:close/>
                  <a:moveTo>
                    <a:pt x="4291" y="6055"/>
                  </a:moveTo>
                  <a:cubicBezTo>
                    <a:pt x="4251" y="6069"/>
                    <a:pt x="4198" y="6081"/>
                    <a:pt x="4157" y="6095"/>
                  </a:cubicBezTo>
                  <a:lnTo>
                    <a:pt x="4251" y="6389"/>
                  </a:lnTo>
                  <a:lnTo>
                    <a:pt x="4371" y="6349"/>
                  </a:lnTo>
                  <a:lnTo>
                    <a:pt x="4385" y="6349"/>
                  </a:lnTo>
                  <a:cubicBezTo>
                    <a:pt x="4385" y="6336"/>
                    <a:pt x="4398" y="6336"/>
                    <a:pt x="4398" y="6336"/>
                  </a:cubicBezTo>
                  <a:lnTo>
                    <a:pt x="4291" y="6055"/>
                  </a:lnTo>
                  <a:close/>
                  <a:moveTo>
                    <a:pt x="2514" y="6135"/>
                  </a:moveTo>
                  <a:lnTo>
                    <a:pt x="2434" y="6429"/>
                  </a:lnTo>
                  <a:lnTo>
                    <a:pt x="2446" y="6429"/>
                  </a:lnTo>
                  <a:cubicBezTo>
                    <a:pt x="2473" y="6443"/>
                    <a:pt x="2500" y="6443"/>
                    <a:pt x="2527" y="6456"/>
                  </a:cubicBezTo>
                  <a:lnTo>
                    <a:pt x="2540" y="6456"/>
                  </a:lnTo>
                  <a:cubicBezTo>
                    <a:pt x="2553" y="6456"/>
                    <a:pt x="2567" y="6456"/>
                    <a:pt x="2594" y="6470"/>
                  </a:cubicBezTo>
                  <a:lnTo>
                    <a:pt x="2647" y="6162"/>
                  </a:lnTo>
                  <a:cubicBezTo>
                    <a:pt x="2607" y="6149"/>
                    <a:pt x="2567" y="6149"/>
                    <a:pt x="2514" y="6135"/>
                  </a:cubicBezTo>
                  <a:close/>
                  <a:moveTo>
                    <a:pt x="4024" y="6135"/>
                  </a:moveTo>
                  <a:cubicBezTo>
                    <a:pt x="3984" y="6149"/>
                    <a:pt x="3943" y="6162"/>
                    <a:pt x="3890" y="6162"/>
                  </a:cubicBezTo>
                  <a:lnTo>
                    <a:pt x="3957" y="6470"/>
                  </a:lnTo>
                  <a:cubicBezTo>
                    <a:pt x="3970" y="6456"/>
                    <a:pt x="3997" y="6456"/>
                    <a:pt x="4011" y="6456"/>
                  </a:cubicBezTo>
                  <a:lnTo>
                    <a:pt x="4024" y="6456"/>
                  </a:lnTo>
                  <a:lnTo>
                    <a:pt x="4024" y="6443"/>
                  </a:lnTo>
                  <a:lnTo>
                    <a:pt x="4077" y="6443"/>
                  </a:lnTo>
                  <a:cubicBezTo>
                    <a:pt x="4091" y="6429"/>
                    <a:pt x="4091" y="6429"/>
                    <a:pt x="4104" y="6429"/>
                  </a:cubicBezTo>
                  <a:lnTo>
                    <a:pt x="4024" y="6135"/>
                  </a:lnTo>
                  <a:close/>
                  <a:moveTo>
                    <a:pt x="2794" y="6188"/>
                  </a:moveTo>
                  <a:lnTo>
                    <a:pt x="2740" y="6496"/>
                  </a:lnTo>
                  <a:lnTo>
                    <a:pt x="2754" y="6496"/>
                  </a:lnTo>
                  <a:cubicBezTo>
                    <a:pt x="2794" y="6496"/>
                    <a:pt x="2847" y="6509"/>
                    <a:pt x="2888" y="6509"/>
                  </a:cubicBezTo>
                  <a:lnTo>
                    <a:pt x="2928" y="6215"/>
                  </a:lnTo>
                  <a:cubicBezTo>
                    <a:pt x="2874" y="6202"/>
                    <a:pt x="2835" y="6202"/>
                    <a:pt x="2794" y="6188"/>
                  </a:cubicBezTo>
                  <a:close/>
                  <a:moveTo>
                    <a:pt x="3756" y="6188"/>
                  </a:moveTo>
                  <a:cubicBezTo>
                    <a:pt x="3717" y="6202"/>
                    <a:pt x="3663" y="6202"/>
                    <a:pt x="3623" y="6215"/>
                  </a:cubicBezTo>
                  <a:lnTo>
                    <a:pt x="3649" y="6509"/>
                  </a:lnTo>
                  <a:cubicBezTo>
                    <a:pt x="3690" y="6509"/>
                    <a:pt x="3730" y="6509"/>
                    <a:pt x="3770" y="6496"/>
                  </a:cubicBezTo>
                  <a:lnTo>
                    <a:pt x="3810" y="6496"/>
                  </a:lnTo>
                  <a:lnTo>
                    <a:pt x="3756" y="6188"/>
                  </a:lnTo>
                  <a:close/>
                  <a:moveTo>
                    <a:pt x="3061" y="6229"/>
                  </a:moveTo>
                  <a:lnTo>
                    <a:pt x="3048" y="6523"/>
                  </a:lnTo>
                  <a:cubicBezTo>
                    <a:pt x="3075" y="6536"/>
                    <a:pt x="3102" y="6536"/>
                    <a:pt x="3129" y="6536"/>
                  </a:cubicBezTo>
                  <a:lnTo>
                    <a:pt x="3195" y="6536"/>
                  </a:lnTo>
                  <a:lnTo>
                    <a:pt x="3209" y="6229"/>
                  </a:lnTo>
                  <a:close/>
                  <a:moveTo>
                    <a:pt x="3342" y="6229"/>
                  </a:moveTo>
                  <a:lnTo>
                    <a:pt x="3342" y="6536"/>
                  </a:lnTo>
                  <a:cubicBezTo>
                    <a:pt x="3396" y="6536"/>
                    <a:pt x="3449" y="6536"/>
                    <a:pt x="3503" y="6523"/>
                  </a:cubicBezTo>
                  <a:lnTo>
                    <a:pt x="3476" y="6229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2"/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2"/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2"/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2"/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2"/>
            <p:cNvSpPr/>
            <p:nvPr/>
          </p:nvSpPr>
          <p:spPr>
            <a:xfrm>
              <a:off x="7846821" y="3397580"/>
              <a:ext cx="147121" cy="182334"/>
            </a:xfrm>
            <a:custGeom>
              <a:avLst/>
              <a:gdLst/>
              <a:ahLst/>
              <a:cxnLst/>
              <a:rect l="l" t="t" r="r" b="b"/>
              <a:pathLst>
                <a:path w="3075" h="3811" extrusionOk="0">
                  <a:moveTo>
                    <a:pt x="2781" y="0"/>
                  </a:moveTo>
                  <a:lnTo>
                    <a:pt x="2593" y="282"/>
                  </a:lnTo>
                  <a:cubicBezTo>
                    <a:pt x="2419" y="175"/>
                    <a:pt x="2246" y="121"/>
                    <a:pt x="2072" y="121"/>
                  </a:cubicBezTo>
                  <a:cubicBezTo>
                    <a:pt x="2018" y="121"/>
                    <a:pt x="1965" y="121"/>
                    <a:pt x="1925" y="134"/>
                  </a:cubicBezTo>
                  <a:cubicBezTo>
                    <a:pt x="1711" y="175"/>
                    <a:pt x="1524" y="308"/>
                    <a:pt x="1364" y="535"/>
                  </a:cubicBezTo>
                  <a:cubicBezTo>
                    <a:pt x="1257" y="696"/>
                    <a:pt x="1189" y="856"/>
                    <a:pt x="1177" y="1004"/>
                  </a:cubicBezTo>
                  <a:cubicBezTo>
                    <a:pt x="1150" y="1150"/>
                    <a:pt x="1163" y="1310"/>
                    <a:pt x="1216" y="1498"/>
                  </a:cubicBezTo>
                  <a:lnTo>
                    <a:pt x="1377" y="2112"/>
                  </a:lnTo>
                  <a:cubicBezTo>
                    <a:pt x="1390" y="2206"/>
                    <a:pt x="1417" y="2273"/>
                    <a:pt x="1417" y="2326"/>
                  </a:cubicBezTo>
                  <a:cubicBezTo>
                    <a:pt x="1430" y="2380"/>
                    <a:pt x="1430" y="2447"/>
                    <a:pt x="1430" y="2513"/>
                  </a:cubicBezTo>
                  <a:cubicBezTo>
                    <a:pt x="1444" y="2581"/>
                    <a:pt x="1430" y="2647"/>
                    <a:pt x="1403" y="2714"/>
                  </a:cubicBezTo>
                  <a:cubicBezTo>
                    <a:pt x="1390" y="2768"/>
                    <a:pt x="1350" y="2834"/>
                    <a:pt x="1310" y="2902"/>
                  </a:cubicBezTo>
                  <a:cubicBezTo>
                    <a:pt x="1243" y="2982"/>
                    <a:pt x="1177" y="3048"/>
                    <a:pt x="1109" y="3062"/>
                  </a:cubicBezTo>
                  <a:cubicBezTo>
                    <a:pt x="1082" y="3075"/>
                    <a:pt x="1070" y="3075"/>
                    <a:pt x="1043" y="3075"/>
                  </a:cubicBezTo>
                  <a:cubicBezTo>
                    <a:pt x="989" y="3075"/>
                    <a:pt x="922" y="3062"/>
                    <a:pt x="869" y="3021"/>
                  </a:cubicBezTo>
                  <a:cubicBezTo>
                    <a:pt x="655" y="2861"/>
                    <a:pt x="669" y="2594"/>
                    <a:pt x="936" y="2180"/>
                  </a:cubicBezTo>
                  <a:lnTo>
                    <a:pt x="387" y="1952"/>
                  </a:lnTo>
                  <a:lnTo>
                    <a:pt x="387" y="1952"/>
                  </a:lnTo>
                  <a:cubicBezTo>
                    <a:pt x="0" y="2567"/>
                    <a:pt x="54" y="3048"/>
                    <a:pt x="548" y="3409"/>
                  </a:cubicBezTo>
                  <a:lnTo>
                    <a:pt x="334" y="3704"/>
                  </a:lnTo>
                  <a:lnTo>
                    <a:pt x="494" y="3810"/>
                  </a:lnTo>
                  <a:lnTo>
                    <a:pt x="695" y="3516"/>
                  </a:lnTo>
                  <a:cubicBezTo>
                    <a:pt x="842" y="3597"/>
                    <a:pt x="989" y="3636"/>
                    <a:pt x="1136" y="3636"/>
                  </a:cubicBezTo>
                  <a:cubicBezTo>
                    <a:pt x="1203" y="3636"/>
                    <a:pt x="1270" y="3623"/>
                    <a:pt x="1337" y="3609"/>
                  </a:cubicBezTo>
                  <a:cubicBezTo>
                    <a:pt x="1551" y="3556"/>
                    <a:pt x="1724" y="3422"/>
                    <a:pt x="1858" y="3222"/>
                  </a:cubicBezTo>
                  <a:cubicBezTo>
                    <a:pt x="1925" y="3128"/>
                    <a:pt x="1979" y="3035"/>
                    <a:pt x="2018" y="2928"/>
                  </a:cubicBezTo>
                  <a:cubicBezTo>
                    <a:pt x="2045" y="2821"/>
                    <a:pt x="2072" y="2727"/>
                    <a:pt x="2072" y="2620"/>
                  </a:cubicBezTo>
                  <a:cubicBezTo>
                    <a:pt x="2072" y="2513"/>
                    <a:pt x="2072" y="2420"/>
                    <a:pt x="2059" y="2340"/>
                  </a:cubicBezTo>
                  <a:cubicBezTo>
                    <a:pt x="2059" y="2246"/>
                    <a:pt x="2032" y="2153"/>
                    <a:pt x="2005" y="2046"/>
                  </a:cubicBezTo>
                  <a:lnTo>
                    <a:pt x="1845" y="1431"/>
                  </a:lnTo>
                  <a:cubicBezTo>
                    <a:pt x="1818" y="1298"/>
                    <a:pt x="1804" y="1191"/>
                    <a:pt x="1804" y="1110"/>
                  </a:cubicBezTo>
                  <a:cubicBezTo>
                    <a:pt x="1818" y="1016"/>
                    <a:pt x="1845" y="923"/>
                    <a:pt x="1911" y="829"/>
                  </a:cubicBezTo>
                  <a:cubicBezTo>
                    <a:pt x="1979" y="749"/>
                    <a:pt x="2045" y="696"/>
                    <a:pt x="2112" y="669"/>
                  </a:cubicBezTo>
                  <a:lnTo>
                    <a:pt x="2178" y="669"/>
                  </a:lnTo>
                  <a:cubicBezTo>
                    <a:pt x="2246" y="669"/>
                    <a:pt x="2299" y="683"/>
                    <a:pt x="2366" y="722"/>
                  </a:cubicBezTo>
                  <a:cubicBezTo>
                    <a:pt x="2406" y="749"/>
                    <a:pt x="2446" y="790"/>
                    <a:pt x="2473" y="829"/>
                  </a:cubicBezTo>
                  <a:cubicBezTo>
                    <a:pt x="2499" y="870"/>
                    <a:pt x="2513" y="909"/>
                    <a:pt x="2513" y="950"/>
                  </a:cubicBezTo>
                  <a:cubicBezTo>
                    <a:pt x="2513" y="1004"/>
                    <a:pt x="2499" y="1043"/>
                    <a:pt x="2486" y="1097"/>
                  </a:cubicBezTo>
                  <a:cubicBezTo>
                    <a:pt x="2460" y="1150"/>
                    <a:pt x="2446" y="1203"/>
                    <a:pt x="2419" y="1257"/>
                  </a:cubicBezTo>
                  <a:cubicBezTo>
                    <a:pt x="2392" y="1310"/>
                    <a:pt x="2366" y="1364"/>
                    <a:pt x="2326" y="1417"/>
                  </a:cubicBezTo>
                  <a:lnTo>
                    <a:pt x="2861" y="1658"/>
                  </a:lnTo>
                  <a:cubicBezTo>
                    <a:pt x="2927" y="1538"/>
                    <a:pt x="2980" y="1417"/>
                    <a:pt x="3021" y="1324"/>
                  </a:cubicBezTo>
                  <a:cubicBezTo>
                    <a:pt x="3048" y="1217"/>
                    <a:pt x="3075" y="1110"/>
                    <a:pt x="3075" y="1004"/>
                  </a:cubicBezTo>
                  <a:cubicBezTo>
                    <a:pt x="3075" y="883"/>
                    <a:pt x="3061" y="776"/>
                    <a:pt x="3007" y="683"/>
                  </a:cubicBezTo>
                  <a:cubicBezTo>
                    <a:pt x="2954" y="576"/>
                    <a:pt x="2861" y="482"/>
                    <a:pt x="2754" y="389"/>
                  </a:cubicBezTo>
                  <a:lnTo>
                    <a:pt x="2941" y="107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2"/>
            <p:cNvSpPr/>
            <p:nvPr/>
          </p:nvSpPr>
          <p:spPr>
            <a:xfrm>
              <a:off x="8145416" y="2537966"/>
              <a:ext cx="680486" cy="612930"/>
            </a:xfrm>
            <a:custGeom>
              <a:avLst/>
              <a:gdLst/>
              <a:ahLst/>
              <a:cxnLst/>
              <a:rect l="l" t="t" r="r" b="b"/>
              <a:pathLst>
                <a:path w="14223" h="12811" extrusionOk="0">
                  <a:moveTo>
                    <a:pt x="7110" y="1"/>
                  </a:moveTo>
                  <a:cubicBezTo>
                    <a:pt x="5563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3" y="12811"/>
                    <a:pt x="7114" y="12811"/>
                  </a:cubicBezTo>
                  <a:cubicBezTo>
                    <a:pt x="8661" y="12811"/>
                    <a:pt x="10213" y="12253"/>
                    <a:pt x="11443" y="11124"/>
                  </a:cubicBezTo>
                  <a:cubicBezTo>
                    <a:pt x="14050" y="8732"/>
                    <a:pt x="14223" y="4681"/>
                    <a:pt x="11831" y="2075"/>
                  </a:cubicBezTo>
                  <a:cubicBezTo>
                    <a:pt x="10567" y="699"/>
                    <a:pt x="8841" y="1"/>
                    <a:pt x="71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2"/>
            <p:cNvSpPr/>
            <p:nvPr/>
          </p:nvSpPr>
          <p:spPr>
            <a:xfrm>
              <a:off x="8113456" y="2541793"/>
              <a:ext cx="681156" cy="612978"/>
            </a:xfrm>
            <a:custGeom>
              <a:avLst/>
              <a:gdLst/>
              <a:ahLst/>
              <a:cxnLst/>
              <a:rect l="l" t="t" r="r" b="b"/>
              <a:pathLst>
                <a:path w="14237" h="12812" extrusionOk="0">
                  <a:moveTo>
                    <a:pt x="7116" y="1"/>
                  </a:moveTo>
                  <a:cubicBezTo>
                    <a:pt x="5566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2" y="12811"/>
                    <a:pt x="7114" y="12811"/>
                  </a:cubicBezTo>
                  <a:cubicBezTo>
                    <a:pt x="8661" y="12811"/>
                    <a:pt x="10212" y="12253"/>
                    <a:pt x="11442" y="11124"/>
                  </a:cubicBezTo>
                  <a:cubicBezTo>
                    <a:pt x="14062" y="8732"/>
                    <a:pt x="14236" y="4681"/>
                    <a:pt x="11843" y="2075"/>
                  </a:cubicBezTo>
                  <a:cubicBezTo>
                    <a:pt x="10580" y="699"/>
                    <a:pt x="8851" y="1"/>
                    <a:pt x="71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2"/>
            <p:cNvSpPr/>
            <p:nvPr/>
          </p:nvSpPr>
          <p:spPr>
            <a:xfrm>
              <a:off x="8147377" y="2541650"/>
              <a:ext cx="613313" cy="613648"/>
            </a:xfrm>
            <a:custGeom>
              <a:avLst/>
              <a:gdLst/>
              <a:ahLst/>
              <a:cxnLst/>
              <a:rect l="l" t="t" r="r" b="b"/>
              <a:pathLst>
                <a:path w="12819" h="12826" extrusionOk="0">
                  <a:moveTo>
                    <a:pt x="6373" y="0"/>
                  </a:moveTo>
                  <a:cubicBezTo>
                    <a:pt x="6306" y="0"/>
                    <a:pt x="6238" y="6"/>
                    <a:pt x="6176" y="6"/>
                  </a:cubicBezTo>
                  <a:lnTo>
                    <a:pt x="6189" y="608"/>
                  </a:lnTo>
                  <a:cubicBezTo>
                    <a:pt x="6283" y="608"/>
                    <a:pt x="6376" y="594"/>
                    <a:pt x="6470" y="594"/>
                  </a:cubicBezTo>
                  <a:lnTo>
                    <a:pt x="6470" y="6"/>
                  </a:lnTo>
                  <a:cubicBezTo>
                    <a:pt x="6439" y="2"/>
                    <a:pt x="6406" y="0"/>
                    <a:pt x="6373" y="0"/>
                  </a:cubicBezTo>
                  <a:close/>
                  <a:moveTo>
                    <a:pt x="6777" y="6"/>
                  </a:moveTo>
                  <a:lnTo>
                    <a:pt x="6737" y="608"/>
                  </a:lnTo>
                  <a:cubicBezTo>
                    <a:pt x="6830" y="621"/>
                    <a:pt x="6924" y="621"/>
                    <a:pt x="7005" y="635"/>
                  </a:cubicBezTo>
                  <a:lnTo>
                    <a:pt x="7071" y="33"/>
                  </a:lnTo>
                  <a:lnTo>
                    <a:pt x="7031" y="33"/>
                  </a:lnTo>
                  <a:cubicBezTo>
                    <a:pt x="6937" y="20"/>
                    <a:pt x="6857" y="20"/>
                    <a:pt x="6777" y="6"/>
                  </a:cubicBezTo>
                  <a:close/>
                  <a:moveTo>
                    <a:pt x="5868" y="20"/>
                  </a:moveTo>
                  <a:cubicBezTo>
                    <a:pt x="5841" y="20"/>
                    <a:pt x="5814" y="33"/>
                    <a:pt x="5788" y="33"/>
                  </a:cubicBezTo>
                  <a:lnTo>
                    <a:pt x="5734" y="33"/>
                  </a:lnTo>
                  <a:cubicBezTo>
                    <a:pt x="5681" y="47"/>
                    <a:pt x="5627" y="47"/>
                    <a:pt x="5574" y="47"/>
                  </a:cubicBezTo>
                  <a:lnTo>
                    <a:pt x="5574" y="60"/>
                  </a:lnTo>
                  <a:lnTo>
                    <a:pt x="5654" y="648"/>
                  </a:lnTo>
                  <a:cubicBezTo>
                    <a:pt x="5734" y="635"/>
                    <a:pt x="5828" y="621"/>
                    <a:pt x="5921" y="621"/>
                  </a:cubicBezTo>
                  <a:lnTo>
                    <a:pt x="5868" y="20"/>
                  </a:lnTo>
                  <a:close/>
                  <a:moveTo>
                    <a:pt x="7365" y="74"/>
                  </a:moveTo>
                  <a:lnTo>
                    <a:pt x="7285" y="662"/>
                  </a:lnTo>
                  <a:cubicBezTo>
                    <a:pt x="7365" y="674"/>
                    <a:pt x="7459" y="701"/>
                    <a:pt x="7552" y="715"/>
                  </a:cubicBezTo>
                  <a:lnTo>
                    <a:pt x="7659" y="127"/>
                  </a:lnTo>
                  <a:cubicBezTo>
                    <a:pt x="7619" y="113"/>
                    <a:pt x="7566" y="100"/>
                    <a:pt x="7499" y="100"/>
                  </a:cubicBezTo>
                  <a:lnTo>
                    <a:pt x="7499" y="86"/>
                  </a:lnTo>
                  <a:lnTo>
                    <a:pt x="7432" y="86"/>
                  </a:lnTo>
                  <a:cubicBezTo>
                    <a:pt x="7406" y="74"/>
                    <a:pt x="7392" y="74"/>
                    <a:pt x="7365" y="74"/>
                  </a:cubicBezTo>
                  <a:close/>
                  <a:moveTo>
                    <a:pt x="5280" y="100"/>
                  </a:moveTo>
                  <a:cubicBezTo>
                    <a:pt x="5213" y="113"/>
                    <a:pt x="5160" y="113"/>
                    <a:pt x="5107" y="127"/>
                  </a:cubicBezTo>
                  <a:cubicBezTo>
                    <a:pt x="5097" y="127"/>
                    <a:pt x="5094" y="133"/>
                    <a:pt x="5093" y="133"/>
                  </a:cubicBezTo>
                  <a:cubicBezTo>
                    <a:pt x="5093" y="133"/>
                    <a:pt x="5093" y="131"/>
                    <a:pt x="5093" y="127"/>
                  </a:cubicBezTo>
                  <a:lnTo>
                    <a:pt x="5093" y="140"/>
                  </a:lnTo>
                  <a:lnTo>
                    <a:pt x="5039" y="140"/>
                  </a:lnTo>
                  <a:lnTo>
                    <a:pt x="5039" y="154"/>
                  </a:lnTo>
                  <a:lnTo>
                    <a:pt x="4986" y="154"/>
                  </a:lnTo>
                  <a:lnTo>
                    <a:pt x="5119" y="742"/>
                  </a:lnTo>
                  <a:cubicBezTo>
                    <a:pt x="5200" y="728"/>
                    <a:pt x="5294" y="701"/>
                    <a:pt x="5387" y="688"/>
                  </a:cubicBezTo>
                  <a:lnTo>
                    <a:pt x="5280" y="100"/>
                  </a:lnTo>
                  <a:close/>
                  <a:moveTo>
                    <a:pt x="7953" y="193"/>
                  </a:moveTo>
                  <a:lnTo>
                    <a:pt x="7819" y="769"/>
                  </a:lnTo>
                  <a:cubicBezTo>
                    <a:pt x="7900" y="795"/>
                    <a:pt x="7994" y="822"/>
                    <a:pt x="8074" y="849"/>
                  </a:cubicBezTo>
                  <a:lnTo>
                    <a:pt x="8247" y="273"/>
                  </a:lnTo>
                  <a:cubicBezTo>
                    <a:pt x="8220" y="261"/>
                    <a:pt x="8194" y="247"/>
                    <a:pt x="8154" y="247"/>
                  </a:cubicBezTo>
                  <a:lnTo>
                    <a:pt x="8154" y="234"/>
                  </a:lnTo>
                  <a:lnTo>
                    <a:pt x="8101" y="234"/>
                  </a:lnTo>
                  <a:lnTo>
                    <a:pt x="8101" y="220"/>
                  </a:lnTo>
                  <a:lnTo>
                    <a:pt x="8060" y="220"/>
                  </a:lnTo>
                  <a:cubicBezTo>
                    <a:pt x="8060" y="214"/>
                    <a:pt x="8057" y="210"/>
                    <a:pt x="8054" y="210"/>
                  </a:cubicBezTo>
                  <a:cubicBezTo>
                    <a:pt x="8050" y="210"/>
                    <a:pt x="8047" y="214"/>
                    <a:pt x="8047" y="220"/>
                  </a:cubicBezTo>
                  <a:lnTo>
                    <a:pt x="8047" y="207"/>
                  </a:lnTo>
                  <a:cubicBezTo>
                    <a:pt x="8020" y="207"/>
                    <a:pt x="7994" y="193"/>
                    <a:pt x="7953" y="193"/>
                  </a:cubicBezTo>
                  <a:close/>
                  <a:moveTo>
                    <a:pt x="4692" y="234"/>
                  </a:moveTo>
                  <a:lnTo>
                    <a:pt x="4531" y="273"/>
                  </a:lnTo>
                  <a:lnTo>
                    <a:pt x="4518" y="287"/>
                  </a:lnTo>
                  <a:cubicBezTo>
                    <a:pt x="4478" y="300"/>
                    <a:pt x="4438" y="314"/>
                    <a:pt x="4398" y="314"/>
                  </a:cubicBezTo>
                  <a:lnTo>
                    <a:pt x="4585" y="888"/>
                  </a:lnTo>
                  <a:cubicBezTo>
                    <a:pt x="4679" y="862"/>
                    <a:pt x="4759" y="835"/>
                    <a:pt x="4852" y="808"/>
                  </a:cubicBezTo>
                  <a:lnTo>
                    <a:pt x="4692" y="234"/>
                  </a:lnTo>
                  <a:close/>
                  <a:moveTo>
                    <a:pt x="8528" y="368"/>
                  </a:moveTo>
                  <a:lnTo>
                    <a:pt x="8341" y="929"/>
                  </a:lnTo>
                  <a:cubicBezTo>
                    <a:pt x="8421" y="956"/>
                    <a:pt x="8502" y="995"/>
                    <a:pt x="8595" y="1022"/>
                  </a:cubicBezTo>
                  <a:lnTo>
                    <a:pt x="8809" y="475"/>
                  </a:lnTo>
                  <a:lnTo>
                    <a:pt x="8782" y="448"/>
                  </a:lnTo>
                  <a:lnTo>
                    <a:pt x="8769" y="448"/>
                  </a:lnTo>
                  <a:cubicBezTo>
                    <a:pt x="8689" y="421"/>
                    <a:pt x="8621" y="394"/>
                    <a:pt x="8541" y="368"/>
                  </a:cubicBezTo>
                  <a:close/>
                  <a:moveTo>
                    <a:pt x="4117" y="421"/>
                  </a:moveTo>
                  <a:cubicBezTo>
                    <a:pt x="4064" y="448"/>
                    <a:pt x="3997" y="461"/>
                    <a:pt x="3943" y="487"/>
                  </a:cubicBezTo>
                  <a:lnTo>
                    <a:pt x="3930" y="487"/>
                  </a:lnTo>
                  <a:lnTo>
                    <a:pt x="3930" y="501"/>
                  </a:lnTo>
                  <a:lnTo>
                    <a:pt x="3916" y="501"/>
                  </a:lnTo>
                  <a:cubicBezTo>
                    <a:pt x="3890" y="514"/>
                    <a:pt x="3863" y="528"/>
                    <a:pt x="3836" y="528"/>
                  </a:cubicBezTo>
                  <a:lnTo>
                    <a:pt x="4077" y="1089"/>
                  </a:lnTo>
                  <a:cubicBezTo>
                    <a:pt x="4171" y="1049"/>
                    <a:pt x="4251" y="1009"/>
                    <a:pt x="4331" y="982"/>
                  </a:cubicBezTo>
                  <a:lnTo>
                    <a:pt x="4117" y="421"/>
                  </a:lnTo>
                  <a:close/>
                  <a:moveTo>
                    <a:pt x="9090" y="581"/>
                  </a:moveTo>
                  <a:lnTo>
                    <a:pt x="8835" y="1129"/>
                  </a:lnTo>
                  <a:cubicBezTo>
                    <a:pt x="8915" y="1170"/>
                    <a:pt x="9010" y="1209"/>
                    <a:pt x="9090" y="1250"/>
                  </a:cubicBezTo>
                  <a:lnTo>
                    <a:pt x="9357" y="715"/>
                  </a:lnTo>
                  <a:cubicBezTo>
                    <a:pt x="9343" y="715"/>
                    <a:pt x="9330" y="701"/>
                    <a:pt x="9316" y="701"/>
                  </a:cubicBezTo>
                  <a:lnTo>
                    <a:pt x="9316" y="688"/>
                  </a:lnTo>
                  <a:lnTo>
                    <a:pt x="9304" y="688"/>
                  </a:lnTo>
                  <a:cubicBezTo>
                    <a:pt x="9304" y="688"/>
                    <a:pt x="9290" y="688"/>
                    <a:pt x="9290" y="674"/>
                  </a:cubicBezTo>
                  <a:lnTo>
                    <a:pt x="9263" y="674"/>
                  </a:lnTo>
                  <a:lnTo>
                    <a:pt x="9263" y="662"/>
                  </a:lnTo>
                  <a:cubicBezTo>
                    <a:pt x="9197" y="635"/>
                    <a:pt x="9143" y="608"/>
                    <a:pt x="9090" y="581"/>
                  </a:cubicBezTo>
                  <a:close/>
                  <a:moveTo>
                    <a:pt x="3569" y="662"/>
                  </a:moveTo>
                  <a:cubicBezTo>
                    <a:pt x="3476" y="701"/>
                    <a:pt x="3396" y="755"/>
                    <a:pt x="3302" y="795"/>
                  </a:cubicBezTo>
                  <a:lnTo>
                    <a:pt x="3596" y="1330"/>
                  </a:lnTo>
                  <a:cubicBezTo>
                    <a:pt x="3676" y="1276"/>
                    <a:pt x="3756" y="1236"/>
                    <a:pt x="3836" y="1196"/>
                  </a:cubicBezTo>
                  <a:lnTo>
                    <a:pt x="3569" y="662"/>
                  </a:lnTo>
                  <a:close/>
                  <a:moveTo>
                    <a:pt x="9624" y="862"/>
                  </a:moveTo>
                  <a:lnTo>
                    <a:pt x="9316" y="1383"/>
                  </a:lnTo>
                  <a:cubicBezTo>
                    <a:pt x="9397" y="1423"/>
                    <a:pt x="9477" y="1476"/>
                    <a:pt x="9557" y="1530"/>
                  </a:cubicBezTo>
                  <a:lnTo>
                    <a:pt x="9878" y="1022"/>
                  </a:lnTo>
                  <a:cubicBezTo>
                    <a:pt x="9851" y="1009"/>
                    <a:pt x="9824" y="982"/>
                    <a:pt x="9798" y="969"/>
                  </a:cubicBezTo>
                  <a:lnTo>
                    <a:pt x="9785" y="956"/>
                  </a:lnTo>
                  <a:lnTo>
                    <a:pt x="9771" y="956"/>
                  </a:lnTo>
                  <a:lnTo>
                    <a:pt x="9771" y="942"/>
                  </a:lnTo>
                  <a:lnTo>
                    <a:pt x="9744" y="942"/>
                  </a:lnTo>
                  <a:lnTo>
                    <a:pt x="9744" y="929"/>
                  </a:lnTo>
                  <a:lnTo>
                    <a:pt x="9717" y="929"/>
                  </a:lnTo>
                  <a:lnTo>
                    <a:pt x="9717" y="915"/>
                  </a:lnTo>
                  <a:cubicBezTo>
                    <a:pt x="9705" y="915"/>
                    <a:pt x="9705" y="915"/>
                    <a:pt x="9691" y="902"/>
                  </a:cubicBezTo>
                  <a:lnTo>
                    <a:pt x="9678" y="902"/>
                  </a:lnTo>
                  <a:lnTo>
                    <a:pt x="9678" y="888"/>
                  </a:lnTo>
                  <a:lnTo>
                    <a:pt x="9664" y="888"/>
                  </a:lnTo>
                  <a:cubicBezTo>
                    <a:pt x="9651" y="875"/>
                    <a:pt x="9637" y="875"/>
                    <a:pt x="9624" y="862"/>
                  </a:cubicBezTo>
                  <a:close/>
                  <a:moveTo>
                    <a:pt x="3048" y="956"/>
                  </a:moveTo>
                  <a:cubicBezTo>
                    <a:pt x="3007" y="969"/>
                    <a:pt x="2981" y="995"/>
                    <a:pt x="2941" y="1009"/>
                  </a:cubicBezTo>
                  <a:cubicBezTo>
                    <a:pt x="2941" y="1022"/>
                    <a:pt x="2941" y="1022"/>
                    <a:pt x="2927" y="1022"/>
                  </a:cubicBezTo>
                  <a:lnTo>
                    <a:pt x="2914" y="1036"/>
                  </a:lnTo>
                  <a:lnTo>
                    <a:pt x="2794" y="1116"/>
                  </a:lnTo>
                  <a:lnTo>
                    <a:pt x="3128" y="1610"/>
                  </a:lnTo>
                  <a:cubicBezTo>
                    <a:pt x="3208" y="1557"/>
                    <a:pt x="3289" y="1517"/>
                    <a:pt x="3355" y="1464"/>
                  </a:cubicBezTo>
                  <a:lnTo>
                    <a:pt x="3048" y="956"/>
                  </a:lnTo>
                  <a:close/>
                  <a:moveTo>
                    <a:pt x="10132" y="1182"/>
                  </a:moveTo>
                  <a:lnTo>
                    <a:pt x="9785" y="1677"/>
                  </a:lnTo>
                  <a:cubicBezTo>
                    <a:pt x="9851" y="1731"/>
                    <a:pt x="9931" y="1784"/>
                    <a:pt x="9999" y="1838"/>
                  </a:cubicBezTo>
                  <a:lnTo>
                    <a:pt x="10373" y="1370"/>
                  </a:lnTo>
                  <a:lnTo>
                    <a:pt x="10359" y="1370"/>
                  </a:lnTo>
                  <a:cubicBezTo>
                    <a:pt x="10359" y="1357"/>
                    <a:pt x="10359" y="1357"/>
                    <a:pt x="10346" y="1357"/>
                  </a:cubicBezTo>
                  <a:lnTo>
                    <a:pt x="10346" y="1343"/>
                  </a:lnTo>
                  <a:cubicBezTo>
                    <a:pt x="10266" y="1289"/>
                    <a:pt x="10199" y="1236"/>
                    <a:pt x="10132" y="1182"/>
                  </a:cubicBezTo>
                  <a:close/>
                  <a:moveTo>
                    <a:pt x="2553" y="1289"/>
                  </a:moveTo>
                  <a:cubicBezTo>
                    <a:pt x="2513" y="1316"/>
                    <a:pt x="2487" y="1343"/>
                    <a:pt x="2446" y="1370"/>
                  </a:cubicBezTo>
                  <a:lnTo>
                    <a:pt x="2433" y="1370"/>
                  </a:lnTo>
                  <a:lnTo>
                    <a:pt x="2433" y="1383"/>
                  </a:lnTo>
                  <a:lnTo>
                    <a:pt x="2419" y="1383"/>
                  </a:lnTo>
                  <a:lnTo>
                    <a:pt x="2419" y="1396"/>
                  </a:lnTo>
                  <a:lnTo>
                    <a:pt x="2406" y="1396"/>
                  </a:lnTo>
                  <a:lnTo>
                    <a:pt x="2406" y="1410"/>
                  </a:lnTo>
                  <a:lnTo>
                    <a:pt x="2393" y="1410"/>
                  </a:lnTo>
                  <a:lnTo>
                    <a:pt x="2380" y="1423"/>
                  </a:lnTo>
                  <a:lnTo>
                    <a:pt x="2366" y="1423"/>
                  </a:lnTo>
                  <a:cubicBezTo>
                    <a:pt x="2353" y="1450"/>
                    <a:pt x="2326" y="1464"/>
                    <a:pt x="2312" y="1476"/>
                  </a:cubicBezTo>
                  <a:lnTo>
                    <a:pt x="2701" y="1945"/>
                  </a:lnTo>
                  <a:cubicBezTo>
                    <a:pt x="2767" y="1877"/>
                    <a:pt x="2834" y="1824"/>
                    <a:pt x="2914" y="1771"/>
                  </a:cubicBezTo>
                  <a:lnTo>
                    <a:pt x="2553" y="1289"/>
                  </a:lnTo>
                  <a:close/>
                  <a:moveTo>
                    <a:pt x="10600" y="1557"/>
                  </a:moveTo>
                  <a:lnTo>
                    <a:pt x="10213" y="2011"/>
                  </a:lnTo>
                  <a:cubicBezTo>
                    <a:pt x="10279" y="2078"/>
                    <a:pt x="10346" y="2132"/>
                    <a:pt x="10412" y="2198"/>
                  </a:cubicBezTo>
                  <a:lnTo>
                    <a:pt x="10827" y="1758"/>
                  </a:lnTo>
                  <a:lnTo>
                    <a:pt x="10813" y="1758"/>
                  </a:lnTo>
                  <a:cubicBezTo>
                    <a:pt x="10747" y="1690"/>
                    <a:pt x="10667" y="1624"/>
                    <a:pt x="10600" y="1557"/>
                  </a:cubicBezTo>
                  <a:close/>
                  <a:moveTo>
                    <a:pt x="2086" y="1677"/>
                  </a:moveTo>
                  <a:lnTo>
                    <a:pt x="2072" y="1690"/>
                  </a:lnTo>
                  <a:lnTo>
                    <a:pt x="2059" y="1690"/>
                  </a:lnTo>
                  <a:lnTo>
                    <a:pt x="2059" y="1704"/>
                  </a:lnTo>
                  <a:lnTo>
                    <a:pt x="2045" y="1704"/>
                  </a:lnTo>
                  <a:lnTo>
                    <a:pt x="2045" y="1717"/>
                  </a:lnTo>
                  <a:lnTo>
                    <a:pt x="2032" y="1717"/>
                  </a:lnTo>
                  <a:lnTo>
                    <a:pt x="2032" y="1731"/>
                  </a:lnTo>
                  <a:lnTo>
                    <a:pt x="2018" y="1731"/>
                  </a:lnTo>
                  <a:lnTo>
                    <a:pt x="2018" y="1744"/>
                  </a:lnTo>
                  <a:lnTo>
                    <a:pt x="2006" y="1744"/>
                  </a:lnTo>
                  <a:lnTo>
                    <a:pt x="2006" y="1758"/>
                  </a:lnTo>
                  <a:lnTo>
                    <a:pt x="1992" y="1758"/>
                  </a:lnTo>
                  <a:lnTo>
                    <a:pt x="1992" y="1771"/>
                  </a:lnTo>
                  <a:lnTo>
                    <a:pt x="1979" y="1771"/>
                  </a:lnTo>
                  <a:lnTo>
                    <a:pt x="1979" y="1784"/>
                  </a:lnTo>
                  <a:lnTo>
                    <a:pt x="1965" y="1784"/>
                  </a:lnTo>
                  <a:lnTo>
                    <a:pt x="1965" y="1797"/>
                  </a:lnTo>
                  <a:lnTo>
                    <a:pt x="1952" y="1797"/>
                  </a:lnTo>
                  <a:lnTo>
                    <a:pt x="1952" y="1811"/>
                  </a:lnTo>
                  <a:lnTo>
                    <a:pt x="1938" y="1811"/>
                  </a:lnTo>
                  <a:lnTo>
                    <a:pt x="1938" y="1824"/>
                  </a:lnTo>
                  <a:lnTo>
                    <a:pt x="1925" y="1824"/>
                  </a:lnTo>
                  <a:cubicBezTo>
                    <a:pt x="1911" y="1851"/>
                    <a:pt x="1885" y="1865"/>
                    <a:pt x="1858" y="1891"/>
                  </a:cubicBezTo>
                  <a:lnTo>
                    <a:pt x="2286" y="2319"/>
                  </a:lnTo>
                  <a:cubicBezTo>
                    <a:pt x="2353" y="2252"/>
                    <a:pt x="2406" y="2185"/>
                    <a:pt x="2473" y="2132"/>
                  </a:cubicBezTo>
                  <a:lnTo>
                    <a:pt x="2487" y="2118"/>
                  </a:lnTo>
                  <a:lnTo>
                    <a:pt x="2086" y="1677"/>
                  </a:lnTo>
                  <a:close/>
                  <a:moveTo>
                    <a:pt x="11041" y="1972"/>
                  </a:moveTo>
                  <a:lnTo>
                    <a:pt x="10600" y="2385"/>
                  </a:lnTo>
                  <a:cubicBezTo>
                    <a:pt x="10626" y="2426"/>
                    <a:pt x="10653" y="2453"/>
                    <a:pt x="10680" y="2479"/>
                  </a:cubicBezTo>
                  <a:cubicBezTo>
                    <a:pt x="10720" y="2519"/>
                    <a:pt x="10747" y="2560"/>
                    <a:pt x="10787" y="2586"/>
                  </a:cubicBezTo>
                  <a:lnTo>
                    <a:pt x="11241" y="2198"/>
                  </a:lnTo>
                  <a:lnTo>
                    <a:pt x="11228" y="2185"/>
                  </a:lnTo>
                  <a:lnTo>
                    <a:pt x="11214" y="2172"/>
                  </a:lnTo>
                  <a:cubicBezTo>
                    <a:pt x="11202" y="2145"/>
                    <a:pt x="11175" y="2118"/>
                    <a:pt x="11148" y="2105"/>
                  </a:cubicBezTo>
                  <a:lnTo>
                    <a:pt x="11148" y="2091"/>
                  </a:lnTo>
                  <a:lnTo>
                    <a:pt x="11134" y="2091"/>
                  </a:lnTo>
                  <a:lnTo>
                    <a:pt x="11134" y="2078"/>
                  </a:lnTo>
                  <a:lnTo>
                    <a:pt x="11121" y="2078"/>
                  </a:lnTo>
                  <a:lnTo>
                    <a:pt x="11121" y="2065"/>
                  </a:lnTo>
                  <a:lnTo>
                    <a:pt x="11108" y="2065"/>
                  </a:lnTo>
                  <a:lnTo>
                    <a:pt x="11108" y="2052"/>
                  </a:lnTo>
                  <a:lnTo>
                    <a:pt x="11095" y="2038"/>
                  </a:lnTo>
                  <a:lnTo>
                    <a:pt x="11095" y="2025"/>
                  </a:lnTo>
                  <a:lnTo>
                    <a:pt x="11081" y="2025"/>
                  </a:lnTo>
                  <a:lnTo>
                    <a:pt x="11081" y="2011"/>
                  </a:lnTo>
                  <a:lnTo>
                    <a:pt x="11068" y="2011"/>
                  </a:lnTo>
                  <a:lnTo>
                    <a:pt x="11068" y="1998"/>
                  </a:lnTo>
                  <a:lnTo>
                    <a:pt x="11054" y="1998"/>
                  </a:lnTo>
                  <a:lnTo>
                    <a:pt x="11054" y="1984"/>
                  </a:lnTo>
                  <a:lnTo>
                    <a:pt x="11041" y="1984"/>
                  </a:lnTo>
                  <a:lnTo>
                    <a:pt x="11041" y="1972"/>
                  </a:lnTo>
                  <a:close/>
                  <a:moveTo>
                    <a:pt x="1644" y="2118"/>
                  </a:moveTo>
                  <a:cubicBezTo>
                    <a:pt x="1591" y="2172"/>
                    <a:pt x="1537" y="2239"/>
                    <a:pt x="1484" y="2305"/>
                  </a:cubicBezTo>
                  <a:cubicBezTo>
                    <a:pt x="1484" y="2305"/>
                    <a:pt x="1471" y="2305"/>
                    <a:pt x="1471" y="2319"/>
                  </a:cubicBezTo>
                  <a:cubicBezTo>
                    <a:pt x="1471" y="2332"/>
                    <a:pt x="1457" y="2332"/>
                    <a:pt x="1457" y="2346"/>
                  </a:cubicBezTo>
                  <a:lnTo>
                    <a:pt x="1911" y="2720"/>
                  </a:lnTo>
                  <a:cubicBezTo>
                    <a:pt x="1979" y="2653"/>
                    <a:pt x="2032" y="2586"/>
                    <a:pt x="2099" y="2519"/>
                  </a:cubicBezTo>
                  <a:lnTo>
                    <a:pt x="1644" y="2118"/>
                  </a:lnTo>
                  <a:close/>
                  <a:moveTo>
                    <a:pt x="11428" y="2426"/>
                  </a:moveTo>
                  <a:lnTo>
                    <a:pt x="10961" y="2800"/>
                  </a:lnTo>
                  <a:cubicBezTo>
                    <a:pt x="11015" y="2867"/>
                    <a:pt x="11068" y="2947"/>
                    <a:pt x="11121" y="3014"/>
                  </a:cubicBezTo>
                  <a:lnTo>
                    <a:pt x="11615" y="2667"/>
                  </a:lnTo>
                  <a:cubicBezTo>
                    <a:pt x="11576" y="2613"/>
                    <a:pt x="11535" y="2573"/>
                    <a:pt x="11496" y="2519"/>
                  </a:cubicBezTo>
                  <a:cubicBezTo>
                    <a:pt x="11482" y="2492"/>
                    <a:pt x="11455" y="2453"/>
                    <a:pt x="11428" y="2426"/>
                  </a:cubicBezTo>
                  <a:close/>
                  <a:moveTo>
                    <a:pt x="1270" y="2573"/>
                  </a:moveTo>
                  <a:cubicBezTo>
                    <a:pt x="1257" y="2586"/>
                    <a:pt x="1257" y="2599"/>
                    <a:pt x="1243" y="2613"/>
                  </a:cubicBezTo>
                  <a:lnTo>
                    <a:pt x="1230" y="2626"/>
                  </a:lnTo>
                  <a:cubicBezTo>
                    <a:pt x="1190" y="2693"/>
                    <a:pt x="1136" y="2760"/>
                    <a:pt x="1097" y="2827"/>
                  </a:cubicBezTo>
                  <a:lnTo>
                    <a:pt x="1591" y="3161"/>
                  </a:lnTo>
                  <a:cubicBezTo>
                    <a:pt x="1644" y="3080"/>
                    <a:pt x="1698" y="3014"/>
                    <a:pt x="1751" y="2934"/>
                  </a:cubicBezTo>
                  <a:lnTo>
                    <a:pt x="1270" y="2573"/>
                  </a:lnTo>
                  <a:close/>
                  <a:moveTo>
                    <a:pt x="11776" y="2920"/>
                  </a:moveTo>
                  <a:lnTo>
                    <a:pt x="11282" y="3241"/>
                  </a:lnTo>
                  <a:cubicBezTo>
                    <a:pt x="11321" y="3321"/>
                    <a:pt x="11375" y="3401"/>
                    <a:pt x="11416" y="3469"/>
                  </a:cubicBezTo>
                  <a:lnTo>
                    <a:pt x="11936" y="3175"/>
                  </a:lnTo>
                  <a:cubicBezTo>
                    <a:pt x="11936" y="3161"/>
                    <a:pt x="11923" y="3148"/>
                    <a:pt x="11910" y="3134"/>
                  </a:cubicBezTo>
                  <a:lnTo>
                    <a:pt x="11910" y="3121"/>
                  </a:lnTo>
                  <a:cubicBezTo>
                    <a:pt x="11870" y="3054"/>
                    <a:pt x="11829" y="2987"/>
                    <a:pt x="11776" y="2920"/>
                  </a:cubicBezTo>
                  <a:close/>
                  <a:moveTo>
                    <a:pt x="936" y="3080"/>
                  </a:moveTo>
                  <a:cubicBezTo>
                    <a:pt x="896" y="3121"/>
                    <a:pt x="869" y="3175"/>
                    <a:pt x="842" y="3228"/>
                  </a:cubicBezTo>
                  <a:lnTo>
                    <a:pt x="842" y="3241"/>
                  </a:lnTo>
                  <a:lnTo>
                    <a:pt x="829" y="3241"/>
                  </a:lnTo>
                  <a:cubicBezTo>
                    <a:pt x="815" y="3268"/>
                    <a:pt x="803" y="3308"/>
                    <a:pt x="776" y="3335"/>
                  </a:cubicBezTo>
                  <a:lnTo>
                    <a:pt x="1310" y="3629"/>
                  </a:lnTo>
                  <a:cubicBezTo>
                    <a:pt x="1350" y="3549"/>
                    <a:pt x="1403" y="3469"/>
                    <a:pt x="1444" y="3388"/>
                  </a:cubicBezTo>
                  <a:lnTo>
                    <a:pt x="936" y="3080"/>
                  </a:lnTo>
                  <a:close/>
                  <a:moveTo>
                    <a:pt x="12084" y="3428"/>
                  </a:moveTo>
                  <a:lnTo>
                    <a:pt x="11549" y="3709"/>
                  </a:lnTo>
                  <a:cubicBezTo>
                    <a:pt x="11589" y="3789"/>
                    <a:pt x="11629" y="3870"/>
                    <a:pt x="11669" y="3963"/>
                  </a:cubicBezTo>
                  <a:lnTo>
                    <a:pt x="12217" y="3709"/>
                  </a:lnTo>
                  <a:cubicBezTo>
                    <a:pt x="12177" y="3615"/>
                    <a:pt x="12137" y="3522"/>
                    <a:pt x="12084" y="3428"/>
                  </a:cubicBezTo>
                  <a:close/>
                  <a:moveTo>
                    <a:pt x="642" y="3602"/>
                  </a:moveTo>
                  <a:cubicBezTo>
                    <a:pt x="601" y="3695"/>
                    <a:pt x="562" y="3789"/>
                    <a:pt x="521" y="3870"/>
                  </a:cubicBezTo>
                  <a:lnTo>
                    <a:pt x="1070" y="4110"/>
                  </a:lnTo>
                  <a:lnTo>
                    <a:pt x="1190" y="3870"/>
                  </a:lnTo>
                  <a:lnTo>
                    <a:pt x="642" y="3602"/>
                  </a:lnTo>
                  <a:close/>
                  <a:moveTo>
                    <a:pt x="12337" y="3977"/>
                  </a:moveTo>
                  <a:lnTo>
                    <a:pt x="11776" y="4203"/>
                  </a:lnTo>
                  <a:cubicBezTo>
                    <a:pt x="11816" y="4283"/>
                    <a:pt x="11856" y="4378"/>
                    <a:pt x="11883" y="4458"/>
                  </a:cubicBezTo>
                  <a:lnTo>
                    <a:pt x="12444" y="4257"/>
                  </a:lnTo>
                  <a:cubicBezTo>
                    <a:pt x="12431" y="4217"/>
                    <a:pt x="12417" y="4164"/>
                    <a:pt x="12391" y="4123"/>
                  </a:cubicBezTo>
                  <a:lnTo>
                    <a:pt x="12391" y="4110"/>
                  </a:lnTo>
                  <a:lnTo>
                    <a:pt x="12391" y="4096"/>
                  </a:lnTo>
                  <a:cubicBezTo>
                    <a:pt x="12364" y="4057"/>
                    <a:pt x="12351" y="4016"/>
                    <a:pt x="12337" y="3977"/>
                  </a:cubicBezTo>
                  <a:close/>
                  <a:moveTo>
                    <a:pt x="402" y="4150"/>
                  </a:moveTo>
                  <a:lnTo>
                    <a:pt x="402" y="4164"/>
                  </a:lnTo>
                  <a:lnTo>
                    <a:pt x="402" y="4176"/>
                  </a:lnTo>
                  <a:cubicBezTo>
                    <a:pt x="388" y="4217"/>
                    <a:pt x="361" y="4271"/>
                    <a:pt x="348" y="4310"/>
                  </a:cubicBezTo>
                  <a:lnTo>
                    <a:pt x="348" y="4324"/>
                  </a:lnTo>
                  <a:lnTo>
                    <a:pt x="348" y="4337"/>
                  </a:lnTo>
                  <a:lnTo>
                    <a:pt x="334" y="4337"/>
                  </a:lnTo>
                  <a:lnTo>
                    <a:pt x="334" y="4351"/>
                  </a:lnTo>
                  <a:lnTo>
                    <a:pt x="334" y="4364"/>
                  </a:lnTo>
                  <a:lnTo>
                    <a:pt x="334" y="4378"/>
                  </a:lnTo>
                  <a:lnTo>
                    <a:pt x="321" y="4378"/>
                  </a:lnTo>
                  <a:lnTo>
                    <a:pt x="321" y="4390"/>
                  </a:lnTo>
                  <a:lnTo>
                    <a:pt x="321" y="4404"/>
                  </a:lnTo>
                  <a:lnTo>
                    <a:pt x="321" y="4417"/>
                  </a:lnTo>
                  <a:lnTo>
                    <a:pt x="307" y="4417"/>
                  </a:lnTo>
                  <a:lnTo>
                    <a:pt x="307" y="4431"/>
                  </a:lnTo>
                  <a:lnTo>
                    <a:pt x="883" y="4618"/>
                  </a:lnTo>
                  <a:cubicBezTo>
                    <a:pt x="909" y="4538"/>
                    <a:pt x="936" y="4444"/>
                    <a:pt x="963" y="4364"/>
                  </a:cubicBezTo>
                  <a:lnTo>
                    <a:pt x="402" y="4150"/>
                  </a:lnTo>
                  <a:close/>
                  <a:moveTo>
                    <a:pt x="12538" y="4538"/>
                  </a:moveTo>
                  <a:lnTo>
                    <a:pt x="11963" y="4725"/>
                  </a:lnTo>
                  <a:cubicBezTo>
                    <a:pt x="11990" y="4805"/>
                    <a:pt x="12016" y="4898"/>
                    <a:pt x="12043" y="4978"/>
                  </a:cubicBezTo>
                  <a:lnTo>
                    <a:pt x="12618" y="4832"/>
                  </a:lnTo>
                  <a:cubicBezTo>
                    <a:pt x="12605" y="4779"/>
                    <a:pt x="12592" y="4725"/>
                    <a:pt x="12578" y="4658"/>
                  </a:cubicBezTo>
                  <a:lnTo>
                    <a:pt x="12538" y="4538"/>
                  </a:lnTo>
                  <a:close/>
                  <a:moveTo>
                    <a:pt x="227" y="4725"/>
                  </a:moveTo>
                  <a:cubicBezTo>
                    <a:pt x="214" y="4779"/>
                    <a:pt x="200" y="4818"/>
                    <a:pt x="188" y="4872"/>
                  </a:cubicBezTo>
                  <a:lnTo>
                    <a:pt x="188" y="4885"/>
                  </a:lnTo>
                  <a:lnTo>
                    <a:pt x="174" y="4885"/>
                  </a:lnTo>
                  <a:lnTo>
                    <a:pt x="174" y="4898"/>
                  </a:lnTo>
                  <a:cubicBezTo>
                    <a:pt x="174" y="4939"/>
                    <a:pt x="161" y="4978"/>
                    <a:pt x="147" y="5019"/>
                  </a:cubicBezTo>
                  <a:lnTo>
                    <a:pt x="735" y="5153"/>
                  </a:lnTo>
                  <a:cubicBezTo>
                    <a:pt x="762" y="5059"/>
                    <a:pt x="776" y="4966"/>
                    <a:pt x="803" y="4885"/>
                  </a:cubicBezTo>
                  <a:lnTo>
                    <a:pt x="227" y="4725"/>
                  </a:lnTo>
                  <a:close/>
                  <a:moveTo>
                    <a:pt x="12685" y="5126"/>
                  </a:moveTo>
                  <a:lnTo>
                    <a:pt x="12097" y="5246"/>
                  </a:lnTo>
                  <a:cubicBezTo>
                    <a:pt x="12123" y="5340"/>
                    <a:pt x="12137" y="5420"/>
                    <a:pt x="12150" y="5513"/>
                  </a:cubicBezTo>
                  <a:lnTo>
                    <a:pt x="12738" y="5420"/>
                  </a:lnTo>
                  <a:cubicBezTo>
                    <a:pt x="12725" y="5326"/>
                    <a:pt x="12712" y="5219"/>
                    <a:pt x="12685" y="5126"/>
                  </a:cubicBezTo>
                  <a:close/>
                  <a:moveTo>
                    <a:pt x="94" y="5313"/>
                  </a:moveTo>
                  <a:lnTo>
                    <a:pt x="94" y="5326"/>
                  </a:lnTo>
                  <a:lnTo>
                    <a:pt x="94" y="5340"/>
                  </a:lnTo>
                  <a:lnTo>
                    <a:pt x="81" y="5340"/>
                  </a:lnTo>
                  <a:lnTo>
                    <a:pt x="81" y="5353"/>
                  </a:lnTo>
                  <a:lnTo>
                    <a:pt x="81" y="5367"/>
                  </a:lnTo>
                  <a:lnTo>
                    <a:pt x="81" y="5379"/>
                  </a:lnTo>
                  <a:lnTo>
                    <a:pt x="81" y="5393"/>
                  </a:lnTo>
                  <a:lnTo>
                    <a:pt x="81" y="5406"/>
                  </a:lnTo>
                  <a:lnTo>
                    <a:pt x="81" y="5420"/>
                  </a:lnTo>
                  <a:lnTo>
                    <a:pt x="67" y="5420"/>
                  </a:lnTo>
                  <a:cubicBezTo>
                    <a:pt x="67" y="5486"/>
                    <a:pt x="54" y="5540"/>
                    <a:pt x="54" y="5607"/>
                  </a:cubicBezTo>
                  <a:lnTo>
                    <a:pt x="642" y="5687"/>
                  </a:lnTo>
                  <a:cubicBezTo>
                    <a:pt x="655" y="5593"/>
                    <a:pt x="669" y="5500"/>
                    <a:pt x="682" y="5420"/>
                  </a:cubicBezTo>
                  <a:lnTo>
                    <a:pt x="94" y="5313"/>
                  </a:lnTo>
                  <a:close/>
                  <a:moveTo>
                    <a:pt x="12779" y="5714"/>
                  </a:moveTo>
                  <a:lnTo>
                    <a:pt x="12177" y="5780"/>
                  </a:lnTo>
                  <a:cubicBezTo>
                    <a:pt x="12191" y="5875"/>
                    <a:pt x="12204" y="5968"/>
                    <a:pt x="12204" y="6062"/>
                  </a:cubicBezTo>
                  <a:lnTo>
                    <a:pt x="12806" y="6021"/>
                  </a:lnTo>
                  <a:lnTo>
                    <a:pt x="12806" y="5981"/>
                  </a:lnTo>
                  <a:lnTo>
                    <a:pt x="12806" y="5968"/>
                  </a:lnTo>
                  <a:lnTo>
                    <a:pt x="12806" y="5955"/>
                  </a:lnTo>
                  <a:lnTo>
                    <a:pt x="12806" y="5941"/>
                  </a:lnTo>
                  <a:lnTo>
                    <a:pt x="12806" y="5928"/>
                  </a:lnTo>
                  <a:lnTo>
                    <a:pt x="12792" y="5928"/>
                  </a:lnTo>
                  <a:lnTo>
                    <a:pt x="12792" y="5914"/>
                  </a:lnTo>
                  <a:lnTo>
                    <a:pt x="12792" y="5901"/>
                  </a:lnTo>
                  <a:lnTo>
                    <a:pt x="12792" y="5887"/>
                  </a:lnTo>
                  <a:lnTo>
                    <a:pt x="12792" y="5875"/>
                  </a:lnTo>
                  <a:lnTo>
                    <a:pt x="12792" y="5861"/>
                  </a:lnTo>
                  <a:lnTo>
                    <a:pt x="12792" y="5848"/>
                  </a:lnTo>
                  <a:lnTo>
                    <a:pt x="12792" y="5834"/>
                  </a:lnTo>
                  <a:cubicBezTo>
                    <a:pt x="12792" y="5794"/>
                    <a:pt x="12779" y="5754"/>
                    <a:pt x="12779" y="5714"/>
                  </a:cubicBezTo>
                  <a:close/>
                  <a:moveTo>
                    <a:pt x="13" y="5901"/>
                  </a:moveTo>
                  <a:lnTo>
                    <a:pt x="13" y="5955"/>
                  </a:lnTo>
                  <a:lnTo>
                    <a:pt x="13" y="5968"/>
                  </a:lnTo>
                  <a:lnTo>
                    <a:pt x="13" y="5981"/>
                  </a:lnTo>
                  <a:cubicBezTo>
                    <a:pt x="13" y="6035"/>
                    <a:pt x="1" y="6101"/>
                    <a:pt x="1" y="6169"/>
                  </a:cubicBezTo>
                  <a:lnTo>
                    <a:pt x="1" y="6181"/>
                  </a:lnTo>
                  <a:lnTo>
                    <a:pt x="1" y="6195"/>
                  </a:lnTo>
                  <a:lnTo>
                    <a:pt x="1" y="6208"/>
                  </a:lnTo>
                  <a:lnTo>
                    <a:pt x="601" y="6222"/>
                  </a:lnTo>
                  <a:cubicBezTo>
                    <a:pt x="601" y="6142"/>
                    <a:pt x="615" y="6048"/>
                    <a:pt x="615" y="5955"/>
                  </a:cubicBezTo>
                  <a:lnTo>
                    <a:pt x="13" y="5901"/>
                  </a:lnTo>
                  <a:close/>
                  <a:moveTo>
                    <a:pt x="12818" y="6315"/>
                  </a:moveTo>
                  <a:lnTo>
                    <a:pt x="12217" y="6329"/>
                  </a:lnTo>
                  <a:lnTo>
                    <a:pt x="12217" y="6596"/>
                  </a:lnTo>
                  <a:lnTo>
                    <a:pt x="12818" y="6623"/>
                  </a:lnTo>
                  <a:lnTo>
                    <a:pt x="12818" y="6609"/>
                  </a:lnTo>
                  <a:lnTo>
                    <a:pt x="12818" y="6596"/>
                  </a:lnTo>
                  <a:lnTo>
                    <a:pt x="12818" y="6582"/>
                  </a:lnTo>
                  <a:lnTo>
                    <a:pt x="12818" y="6436"/>
                  </a:lnTo>
                  <a:lnTo>
                    <a:pt x="12818" y="6422"/>
                  </a:lnTo>
                  <a:lnTo>
                    <a:pt x="12818" y="6409"/>
                  </a:lnTo>
                  <a:lnTo>
                    <a:pt x="12818" y="6395"/>
                  </a:lnTo>
                  <a:lnTo>
                    <a:pt x="12818" y="6382"/>
                  </a:lnTo>
                  <a:lnTo>
                    <a:pt x="12818" y="6369"/>
                  </a:lnTo>
                  <a:lnTo>
                    <a:pt x="12818" y="6356"/>
                  </a:lnTo>
                  <a:lnTo>
                    <a:pt x="12818" y="6342"/>
                  </a:lnTo>
                  <a:lnTo>
                    <a:pt x="12818" y="6329"/>
                  </a:lnTo>
                  <a:lnTo>
                    <a:pt x="12818" y="6315"/>
                  </a:lnTo>
                  <a:close/>
                  <a:moveTo>
                    <a:pt x="1" y="6502"/>
                  </a:moveTo>
                  <a:lnTo>
                    <a:pt x="1" y="6596"/>
                  </a:lnTo>
                  <a:lnTo>
                    <a:pt x="1" y="6609"/>
                  </a:lnTo>
                  <a:lnTo>
                    <a:pt x="1" y="6623"/>
                  </a:lnTo>
                  <a:lnTo>
                    <a:pt x="1" y="6636"/>
                  </a:lnTo>
                  <a:lnTo>
                    <a:pt x="1" y="6650"/>
                  </a:lnTo>
                  <a:lnTo>
                    <a:pt x="1" y="6663"/>
                  </a:lnTo>
                  <a:lnTo>
                    <a:pt x="1" y="6677"/>
                  </a:lnTo>
                  <a:lnTo>
                    <a:pt x="1" y="6689"/>
                  </a:lnTo>
                  <a:lnTo>
                    <a:pt x="1" y="6703"/>
                  </a:lnTo>
                  <a:lnTo>
                    <a:pt x="1" y="6716"/>
                  </a:lnTo>
                  <a:lnTo>
                    <a:pt x="1" y="6730"/>
                  </a:lnTo>
                  <a:lnTo>
                    <a:pt x="1" y="6743"/>
                  </a:lnTo>
                  <a:lnTo>
                    <a:pt x="1" y="6757"/>
                  </a:lnTo>
                  <a:cubicBezTo>
                    <a:pt x="13" y="6770"/>
                    <a:pt x="13" y="6783"/>
                    <a:pt x="13" y="6810"/>
                  </a:cubicBezTo>
                  <a:lnTo>
                    <a:pt x="615" y="6770"/>
                  </a:lnTo>
                  <a:cubicBezTo>
                    <a:pt x="601" y="6677"/>
                    <a:pt x="601" y="6582"/>
                    <a:pt x="601" y="6502"/>
                  </a:cubicBezTo>
                  <a:close/>
                  <a:moveTo>
                    <a:pt x="12191" y="6877"/>
                  </a:moveTo>
                  <a:cubicBezTo>
                    <a:pt x="12191" y="6957"/>
                    <a:pt x="12177" y="7051"/>
                    <a:pt x="12164" y="7144"/>
                  </a:cubicBezTo>
                  <a:lnTo>
                    <a:pt x="12765" y="7224"/>
                  </a:lnTo>
                  <a:cubicBezTo>
                    <a:pt x="12779" y="7171"/>
                    <a:pt x="12779" y="7117"/>
                    <a:pt x="12779" y="7064"/>
                  </a:cubicBezTo>
                  <a:lnTo>
                    <a:pt x="12779" y="7051"/>
                  </a:lnTo>
                  <a:lnTo>
                    <a:pt x="12792" y="7037"/>
                  </a:lnTo>
                  <a:lnTo>
                    <a:pt x="12792" y="7024"/>
                  </a:lnTo>
                  <a:lnTo>
                    <a:pt x="12792" y="6917"/>
                  </a:lnTo>
                  <a:lnTo>
                    <a:pt x="12191" y="6877"/>
                  </a:lnTo>
                  <a:close/>
                  <a:moveTo>
                    <a:pt x="628" y="7037"/>
                  </a:moveTo>
                  <a:lnTo>
                    <a:pt x="40" y="7104"/>
                  </a:lnTo>
                  <a:cubicBezTo>
                    <a:pt x="40" y="7211"/>
                    <a:pt x="54" y="7304"/>
                    <a:pt x="81" y="7411"/>
                  </a:cubicBezTo>
                  <a:lnTo>
                    <a:pt x="669" y="7318"/>
                  </a:lnTo>
                  <a:lnTo>
                    <a:pt x="628" y="7037"/>
                  </a:lnTo>
                  <a:close/>
                  <a:moveTo>
                    <a:pt x="12123" y="7411"/>
                  </a:moveTo>
                  <a:cubicBezTo>
                    <a:pt x="12111" y="7505"/>
                    <a:pt x="12097" y="7585"/>
                    <a:pt x="12070" y="7679"/>
                  </a:cubicBezTo>
                  <a:lnTo>
                    <a:pt x="12658" y="7812"/>
                  </a:lnTo>
                  <a:cubicBezTo>
                    <a:pt x="12672" y="7799"/>
                    <a:pt x="12672" y="7785"/>
                    <a:pt x="12672" y="7773"/>
                  </a:cubicBezTo>
                  <a:lnTo>
                    <a:pt x="12672" y="7759"/>
                  </a:lnTo>
                  <a:lnTo>
                    <a:pt x="12672" y="7746"/>
                  </a:lnTo>
                  <a:lnTo>
                    <a:pt x="12672" y="7732"/>
                  </a:lnTo>
                  <a:lnTo>
                    <a:pt x="12685" y="7732"/>
                  </a:lnTo>
                  <a:lnTo>
                    <a:pt x="12685" y="7705"/>
                  </a:lnTo>
                  <a:lnTo>
                    <a:pt x="12685" y="7692"/>
                  </a:lnTo>
                  <a:lnTo>
                    <a:pt x="12685" y="7679"/>
                  </a:lnTo>
                  <a:lnTo>
                    <a:pt x="12685" y="7666"/>
                  </a:lnTo>
                  <a:lnTo>
                    <a:pt x="12699" y="7666"/>
                  </a:lnTo>
                  <a:lnTo>
                    <a:pt x="12699" y="7652"/>
                  </a:lnTo>
                  <a:lnTo>
                    <a:pt x="12699" y="7639"/>
                  </a:lnTo>
                  <a:lnTo>
                    <a:pt x="12699" y="7625"/>
                  </a:lnTo>
                  <a:lnTo>
                    <a:pt x="12699" y="7612"/>
                  </a:lnTo>
                  <a:lnTo>
                    <a:pt x="12699" y="7598"/>
                  </a:lnTo>
                  <a:lnTo>
                    <a:pt x="12712" y="7598"/>
                  </a:lnTo>
                  <a:cubicBezTo>
                    <a:pt x="12712" y="7572"/>
                    <a:pt x="12712" y="7545"/>
                    <a:pt x="12725" y="7518"/>
                  </a:cubicBezTo>
                  <a:lnTo>
                    <a:pt x="12123" y="7411"/>
                  </a:lnTo>
                  <a:close/>
                  <a:moveTo>
                    <a:pt x="722" y="7585"/>
                  </a:moveTo>
                  <a:lnTo>
                    <a:pt x="134" y="7705"/>
                  </a:lnTo>
                  <a:lnTo>
                    <a:pt x="134" y="7719"/>
                  </a:lnTo>
                  <a:lnTo>
                    <a:pt x="134" y="7732"/>
                  </a:lnTo>
                  <a:lnTo>
                    <a:pt x="134" y="7746"/>
                  </a:lnTo>
                  <a:lnTo>
                    <a:pt x="134" y="7759"/>
                  </a:lnTo>
                  <a:lnTo>
                    <a:pt x="147" y="7759"/>
                  </a:lnTo>
                  <a:lnTo>
                    <a:pt x="147" y="7773"/>
                  </a:lnTo>
                  <a:lnTo>
                    <a:pt x="147" y="7785"/>
                  </a:lnTo>
                  <a:lnTo>
                    <a:pt x="147" y="7799"/>
                  </a:lnTo>
                  <a:lnTo>
                    <a:pt x="147" y="7812"/>
                  </a:lnTo>
                  <a:lnTo>
                    <a:pt x="161" y="7826"/>
                  </a:lnTo>
                  <a:lnTo>
                    <a:pt x="161" y="7839"/>
                  </a:lnTo>
                  <a:lnTo>
                    <a:pt x="200" y="7999"/>
                  </a:lnTo>
                  <a:lnTo>
                    <a:pt x="776" y="7839"/>
                  </a:lnTo>
                  <a:cubicBezTo>
                    <a:pt x="749" y="7759"/>
                    <a:pt x="735" y="7666"/>
                    <a:pt x="722" y="7585"/>
                  </a:cubicBezTo>
                  <a:close/>
                  <a:moveTo>
                    <a:pt x="12004" y="7946"/>
                  </a:moveTo>
                  <a:cubicBezTo>
                    <a:pt x="11990" y="8026"/>
                    <a:pt x="11963" y="8120"/>
                    <a:pt x="11936" y="8200"/>
                  </a:cubicBezTo>
                  <a:lnTo>
                    <a:pt x="12498" y="8387"/>
                  </a:lnTo>
                  <a:cubicBezTo>
                    <a:pt x="12512" y="8374"/>
                    <a:pt x="12512" y="8361"/>
                    <a:pt x="12512" y="8347"/>
                  </a:cubicBezTo>
                  <a:lnTo>
                    <a:pt x="12524" y="8347"/>
                  </a:lnTo>
                  <a:lnTo>
                    <a:pt x="12524" y="8334"/>
                  </a:lnTo>
                  <a:lnTo>
                    <a:pt x="12524" y="8320"/>
                  </a:lnTo>
                  <a:lnTo>
                    <a:pt x="12524" y="8307"/>
                  </a:lnTo>
                  <a:lnTo>
                    <a:pt x="12538" y="8307"/>
                  </a:lnTo>
                  <a:lnTo>
                    <a:pt x="12538" y="8293"/>
                  </a:lnTo>
                  <a:lnTo>
                    <a:pt x="12538" y="8281"/>
                  </a:lnTo>
                  <a:lnTo>
                    <a:pt x="12538" y="8267"/>
                  </a:lnTo>
                  <a:lnTo>
                    <a:pt x="12551" y="8267"/>
                  </a:lnTo>
                  <a:lnTo>
                    <a:pt x="12538" y="8254"/>
                  </a:lnTo>
                  <a:lnTo>
                    <a:pt x="12551" y="8254"/>
                  </a:lnTo>
                  <a:lnTo>
                    <a:pt x="12551" y="8240"/>
                  </a:lnTo>
                  <a:lnTo>
                    <a:pt x="12551" y="8227"/>
                  </a:lnTo>
                  <a:lnTo>
                    <a:pt x="12551" y="8213"/>
                  </a:lnTo>
                  <a:lnTo>
                    <a:pt x="12565" y="8213"/>
                  </a:lnTo>
                  <a:lnTo>
                    <a:pt x="12565" y="8200"/>
                  </a:lnTo>
                  <a:lnTo>
                    <a:pt x="12565" y="8186"/>
                  </a:lnTo>
                  <a:lnTo>
                    <a:pt x="12565" y="8174"/>
                  </a:lnTo>
                  <a:lnTo>
                    <a:pt x="12578" y="8174"/>
                  </a:lnTo>
                  <a:cubicBezTo>
                    <a:pt x="12565" y="8174"/>
                    <a:pt x="12578" y="8174"/>
                    <a:pt x="12578" y="8160"/>
                  </a:cubicBezTo>
                  <a:lnTo>
                    <a:pt x="12578" y="8147"/>
                  </a:lnTo>
                  <a:lnTo>
                    <a:pt x="12578" y="8133"/>
                  </a:lnTo>
                  <a:lnTo>
                    <a:pt x="12578" y="8120"/>
                  </a:lnTo>
                  <a:lnTo>
                    <a:pt x="12592" y="8120"/>
                  </a:lnTo>
                  <a:lnTo>
                    <a:pt x="12592" y="8106"/>
                  </a:lnTo>
                  <a:lnTo>
                    <a:pt x="12004" y="7946"/>
                  </a:lnTo>
                  <a:close/>
                  <a:moveTo>
                    <a:pt x="856" y="8106"/>
                  </a:moveTo>
                  <a:lnTo>
                    <a:pt x="281" y="8281"/>
                  </a:lnTo>
                  <a:lnTo>
                    <a:pt x="321" y="8441"/>
                  </a:lnTo>
                  <a:lnTo>
                    <a:pt x="334" y="8441"/>
                  </a:lnTo>
                  <a:lnTo>
                    <a:pt x="334" y="8454"/>
                  </a:lnTo>
                  <a:lnTo>
                    <a:pt x="334" y="8468"/>
                  </a:lnTo>
                  <a:cubicBezTo>
                    <a:pt x="348" y="8494"/>
                    <a:pt x="361" y="8534"/>
                    <a:pt x="375" y="8575"/>
                  </a:cubicBezTo>
                  <a:lnTo>
                    <a:pt x="936" y="8361"/>
                  </a:lnTo>
                  <a:cubicBezTo>
                    <a:pt x="909" y="8281"/>
                    <a:pt x="883" y="8200"/>
                    <a:pt x="856" y="8106"/>
                  </a:cubicBezTo>
                  <a:close/>
                  <a:moveTo>
                    <a:pt x="11843" y="8468"/>
                  </a:moveTo>
                  <a:cubicBezTo>
                    <a:pt x="11816" y="8548"/>
                    <a:pt x="11776" y="8628"/>
                    <a:pt x="11736" y="8708"/>
                  </a:cubicBezTo>
                  <a:lnTo>
                    <a:pt x="12298" y="8949"/>
                  </a:lnTo>
                  <a:cubicBezTo>
                    <a:pt x="12324" y="8869"/>
                    <a:pt x="12364" y="8788"/>
                    <a:pt x="12391" y="8721"/>
                  </a:cubicBezTo>
                  <a:lnTo>
                    <a:pt x="12391" y="8708"/>
                  </a:lnTo>
                  <a:lnTo>
                    <a:pt x="12391" y="8694"/>
                  </a:lnTo>
                  <a:cubicBezTo>
                    <a:pt x="12405" y="8694"/>
                    <a:pt x="12405" y="8682"/>
                    <a:pt x="12405" y="8668"/>
                  </a:cubicBezTo>
                  <a:lnTo>
                    <a:pt x="11843" y="8468"/>
                  </a:lnTo>
                  <a:close/>
                  <a:moveTo>
                    <a:pt x="1029" y="8614"/>
                  </a:moveTo>
                  <a:lnTo>
                    <a:pt x="482" y="8855"/>
                  </a:lnTo>
                  <a:cubicBezTo>
                    <a:pt x="495" y="8881"/>
                    <a:pt x="508" y="8922"/>
                    <a:pt x="521" y="8949"/>
                  </a:cubicBezTo>
                  <a:lnTo>
                    <a:pt x="521" y="8962"/>
                  </a:lnTo>
                  <a:lnTo>
                    <a:pt x="535" y="8962"/>
                  </a:lnTo>
                  <a:lnTo>
                    <a:pt x="535" y="8976"/>
                  </a:lnTo>
                  <a:cubicBezTo>
                    <a:pt x="548" y="9015"/>
                    <a:pt x="575" y="9069"/>
                    <a:pt x="601" y="9122"/>
                  </a:cubicBezTo>
                  <a:lnTo>
                    <a:pt x="1150" y="8869"/>
                  </a:lnTo>
                  <a:cubicBezTo>
                    <a:pt x="1109" y="8788"/>
                    <a:pt x="1070" y="8708"/>
                    <a:pt x="1029" y="8614"/>
                  </a:cubicBezTo>
                  <a:close/>
                  <a:moveTo>
                    <a:pt x="11629" y="8962"/>
                  </a:moveTo>
                  <a:lnTo>
                    <a:pt x="11509" y="9202"/>
                  </a:lnTo>
                  <a:lnTo>
                    <a:pt x="12030" y="9496"/>
                  </a:lnTo>
                  <a:cubicBezTo>
                    <a:pt x="12043" y="9457"/>
                    <a:pt x="12070" y="9416"/>
                    <a:pt x="12084" y="9389"/>
                  </a:cubicBezTo>
                  <a:lnTo>
                    <a:pt x="12084" y="9377"/>
                  </a:lnTo>
                  <a:lnTo>
                    <a:pt x="12097" y="9377"/>
                  </a:lnTo>
                  <a:lnTo>
                    <a:pt x="12097" y="9363"/>
                  </a:lnTo>
                  <a:lnTo>
                    <a:pt x="12097" y="9350"/>
                  </a:lnTo>
                  <a:lnTo>
                    <a:pt x="12111" y="9350"/>
                  </a:lnTo>
                  <a:lnTo>
                    <a:pt x="12111" y="9336"/>
                  </a:lnTo>
                  <a:lnTo>
                    <a:pt x="12111" y="9323"/>
                  </a:lnTo>
                  <a:lnTo>
                    <a:pt x="12123" y="9323"/>
                  </a:lnTo>
                  <a:lnTo>
                    <a:pt x="12123" y="9309"/>
                  </a:lnTo>
                  <a:cubicBezTo>
                    <a:pt x="12123" y="9309"/>
                    <a:pt x="12123" y="9296"/>
                    <a:pt x="12137" y="9296"/>
                  </a:cubicBezTo>
                  <a:lnTo>
                    <a:pt x="12137" y="9282"/>
                  </a:lnTo>
                  <a:lnTo>
                    <a:pt x="12137" y="9270"/>
                  </a:lnTo>
                  <a:lnTo>
                    <a:pt x="12150" y="9270"/>
                  </a:lnTo>
                  <a:cubicBezTo>
                    <a:pt x="12150" y="9256"/>
                    <a:pt x="12164" y="9243"/>
                    <a:pt x="12164" y="9229"/>
                  </a:cubicBezTo>
                  <a:lnTo>
                    <a:pt x="11629" y="8962"/>
                  </a:lnTo>
                  <a:close/>
                  <a:moveTo>
                    <a:pt x="1270" y="9109"/>
                  </a:moveTo>
                  <a:lnTo>
                    <a:pt x="735" y="9389"/>
                  </a:lnTo>
                  <a:cubicBezTo>
                    <a:pt x="749" y="9416"/>
                    <a:pt x="762" y="9443"/>
                    <a:pt x="762" y="9457"/>
                  </a:cubicBezTo>
                  <a:lnTo>
                    <a:pt x="776" y="9457"/>
                  </a:lnTo>
                  <a:lnTo>
                    <a:pt x="776" y="9470"/>
                  </a:lnTo>
                  <a:cubicBezTo>
                    <a:pt x="803" y="9537"/>
                    <a:pt x="842" y="9590"/>
                    <a:pt x="883" y="9657"/>
                  </a:cubicBezTo>
                  <a:lnTo>
                    <a:pt x="1391" y="9350"/>
                  </a:lnTo>
                  <a:lnTo>
                    <a:pt x="1270" y="9109"/>
                  </a:lnTo>
                  <a:close/>
                  <a:moveTo>
                    <a:pt x="11362" y="9443"/>
                  </a:moveTo>
                  <a:cubicBezTo>
                    <a:pt x="11321" y="9510"/>
                    <a:pt x="11268" y="9590"/>
                    <a:pt x="11214" y="9671"/>
                  </a:cubicBezTo>
                  <a:lnTo>
                    <a:pt x="11710" y="10004"/>
                  </a:lnTo>
                  <a:cubicBezTo>
                    <a:pt x="11763" y="9938"/>
                    <a:pt x="11803" y="9871"/>
                    <a:pt x="11843" y="9804"/>
                  </a:cubicBezTo>
                  <a:cubicBezTo>
                    <a:pt x="11856" y="9778"/>
                    <a:pt x="11870" y="9764"/>
                    <a:pt x="11883" y="9751"/>
                  </a:cubicBezTo>
                  <a:lnTo>
                    <a:pt x="11362" y="9443"/>
                  </a:lnTo>
                  <a:close/>
                  <a:moveTo>
                    <a:pt x="1537" y="9577"/>
                  </a:moveTo>
                  <a:lnTo>
                    <a:pt x="1043" y="9911"/>
                  </a:lnTo>
                  <a:cubicBezTo>
                    <a:pt x="1043" y="9924"/>
                    <a:pt x="1056" y="9951"/>
                    <a:pt x="1070" y="9965"/>
                  </a:cubicBezTo>
                  <a:lnTo>
                    <a:pt x="1083" y="9965"/>
                  </a:lnTo>
                  <a:lnTo>
                    <a:pt x="1083" y="9978"/>
                  </a:lnTo>
                  <a:cubicBezTo>
                    <a:pt x="1123" y="10045"/>
                    <a:pt x="1163" y="10098"/>
                    <a:pt x="1204" y="10152"/>
                  </a:cubicBezTo>
                  <a:lnTo>
                    <a:pt x="1698" y="9804"/>
                  </a:lnTo>
                  <a:cubicBezTo>
                    <a:pt x="1644" y="9737"/>
                    <a:pt x="1591" y="9657"/>
                    <a:pt x="1537" y="9577"/>
                  </a:cubicBezTo>
                  <a:close/>
                  <a:moveTo>
                    <a:pt x="11054" y="9885"/>
                  </a:moveTo>
                  <a:cubicBezTo>
                    <a:pt x="11001" y="9965"/>
                    <a:pt x="10947" y="10031"/>
                    <a:pt x="10894" y="10098"/>
                  </a:cubicBezTo>
                  <a:lnTo>
                    <a:pt x="11348" y="10485"/>
                  </a:lnTo>
                  <a:cubicBezTo>
                    <a:pt x="11416" y="10405"/>
                    <a:pt x="11482" y="10325"/>
                    <a:pt x="11535" y="10245"/>
                  </a:cubicBezTo>
                  <a:lnTo>
                    <a:pt x="11054" y="9885"/>
                  </a:lnTo>
                  <a:close/>
                  <a:moveTo>
                    <a:pt x="1858" y="10018"/>
                  </a:moveTo>
                  <a:lnTo>
                    <a:pt x="1391" y="10392"/>
                  </a:lnTo>
                  <a:cubicBezTo>
                    <a:pt x="1417" y="10432"/>
                    <a:pt x="1444" y="10459"/>
                    <a:pt x="1471" y="10499"/>
                  </a:cubicBezTo>
                  <a:lnTo>
                    <a:pt x="1484" y="10512"/>
                  </a:lnTo>
                  <a:cubicBezTo>
                    <a:pt x="1510" y="10553"/>
                    <a:pt x="1551" y="10592"/>
                    <a:pt x="1578" y="10633"/>
                  </a:cubicBezTo>
                  <a:lnTo>
                    <a:pt x="2032" y="10232"/>
                  </a:lnTo>
                  <a:cubicBezTo>
                    <a:pt x="1979" y="10165"/>
                    <a:pt x="1911" y="10098"/>
                    <a:pt x="1858" y="10018"/>
                  </a:cubicBezTo>
                  <a:close/>
                  <a:moveTo>
                    <a:pt x="10707" y="10312"/>
                  </a:moveTo>
                  <a:cubicBezTo>
                    <a:pt x="10653" y="10379"/>
                    <a:pt x="10587" y="10446"/>
                    <a:pt x="10519" y="10499"/>
                  </a:cubicBezTo>
                  <a:lnTo>
                    <a:pt x="10947" y="10927"/>
                  </a:lnTo>
                  <a:cubicBezTo>
                    <a:pt x="10988" y="10886"/>
                    <a:pt x="11041" y="10847"/>
                    <a:pt x="11081" y="10793"/>
                  </a:cubicBezTo>
                  <a:lnTo>
                    <a:pt x="11095" y="10793"/>
                  </a:lnTo>
                  <a:cubicBezTo>
                    <a:pt x="11108" y="10767"/>
                    <a:pt x="11134" y="10740"/>
                    <a:pt x="11161" y="10713"/>
                  </a:cubicBezTo>
                  <a:lnTo>
                    <a:pt x="10707" y="10312"/>
                  </a:lnTo>
                  <a:close/>
                  <a:moveTo>
                    <a:pt x="2219" y="10432"/>
                  </a:moveTo>
                  <a:lnTo>
                    <a:pt x="1792" y="10847"/>
                  </a:lnTo>
                  <a:cubicBezTo>
                    <a:pt x="1858" y="10927"/>
                    <a:pt x="1925" y="10993"/>
                    <a:pt x="1992" y="11061"/>
                  </a:cubicBezTo>
                  <a:lnTo>
                    <a:pt x="2406" y="10619"/>
                  </a:lnTo>
                  <a:lnTo>
                    <a:pt x="2219" y="10432"/>
                  </a:lnTo>
                  <a:close/>
                  <a:moveTo>
                    <a:pt x="10332" y="10699"/>
                  </a:moveTo>
                  <a:cubicBezTo>
                    <a:pt x="10266" y="10753"/>
                    <a:pt x="10199" y="10820"/>
                    <a:pt x="10118" y="10874"/>
                  </a:cubicBezTo>
                  <a:lnTo>
                    <a:pt x="10507" y="11341"/>
                  </a:lnTo>
                  <a:lnTo>
                    <a:pt x="10533" y="11314"/>
                  </a:lnTo>
                  <a:cubicBezTo>
                    <a:pt x="10600" y="11261"/>
                    <a:pt x="10667" y="11194"/>
                    <a:pt x="10733" y="11141"/>
                  </a:cubicBezTo>
                  <a:lnTo>
                    <a:pt x="10332" y="10699"/>
                  </a:lnTo>
                  <a:close/>
                  <a:moveTo>
                    <a:pt x="2620" y="10806"/>
                  </a:moveTo>
                  <a:lnTo>
                    <a:pt x="2219" y="11261"/>
                  </a:lnTo>
                  <a:cubicBezTo>
                    <a:pt x="2300" y="11328"/>
                    <a:pt x="2380" y="11394"/>
                    <a:pt x="2446" y="11448"/>
                  </a:cubicBezTo>
                  <a:lnTo>
                    <a:pt x="2820" y="10981"/>
                  </a:lnTo>
                  <a:cubicBezTo>
                    <a:pt x="2754" y="10927"/>
                    <a:pt x="2687" y="10874"/>
                    <a:pt x="2620" y="10806"/>
                  </a:cubicBezTo>
                  <a:close/>
                  <a:moveTo>
                    <a:pt x="9905" y="11047"/>
                  </a:moveTo>
                  <a:cubicBezTo>
                    <a:pt x="9838" y="11100"/>
                    <a:pt x="9758" y="11154"/>
                    <a:pt x="9691" y="11207"/>
                  </a:cubicBezTo>
                  <a:lnTo>
                    <a:pt x="10025" y="11702"/>
                  </a:lnTo>
                  <a:cubicBezTo>
                    <a:pt x="10038" y="11688"/>
                    <a:pt x="10038" y="11688"/>
                    <a:pt x="10052" y="11688"/>
                  </a:cubicBezTo>
                  <a:lnTo>
                    <a:pt x="10052" y="11676"/>
                  </a:lnTo>
                  <a:cubicBezTo>
                    <a:pt x="10106" y="11649"/>
                    <a:pt x="10145" y="11622"/>
                    <a:pt x="10186" y="11582"/>
                  </a:cubicBezTo>
                  <a:lnTo>
                    <a:pt x="10199" y="11582"/>
                  </a:lnTo>
                  <a:cubicBezTo>
                    <a:pt x="10225" y="11555"/>
                    <a:pt x="10252" y="11542"/>
                    <a:pt x="10279" y="11528"/>
                  </a:cubicBezTo>
                  <a:lnTo>
                    <a:pt x="9905" y="11047"/>
                  </a:lnTo>
                  <a:close/>
                  <a:moveTo>
                    <a:pt x="3048" y="11141"/>
                  </a:moveTo>
                  <a:lnTo>
                    <a:pt x="2687" y="11635"/>
                  </a:lnTo>
                  <a:cubicBezTo>
                    <a:pt x="2781" y="11688"/>
                    <a:pt x="2861" y="11756"/>
                    <a:pt x="2941" y="11809"/>
                  </a:cubicBezTo>
                  <a:lnTo>
                    <a:pt x="3262" y="11301"/>
                  </a:lnTo>
                  <a:cubicBezTo>
                    <a:pt x="3195" y="11248"/>
                    <a:pt x="3114" y="11194"/>
                    <a:pt x="3048" y="11141"/>
                  </a:cubicBezTo>
                  <a:close/>
                  <a:moveTo>
                    <a:pt x="9464" y="11355"/>
                  </a:moveTo>
                  <a:cubicBezTo>
                    <a:pt x="9384" y="11394"/>
                    <a:pt x="9304" y="11448"/>
                    <a:pt x="9223" y="11488"/>
                  </a:cubicBezTo>
                  <a:lnTo>
                    <a:pt x="9517" y="12009"/>
                  </a:lnTo>
                  <a:cubicBezTo>
                    <a:pt x="9610" y="11970"/>
                    <a:pt x="9691" y="11916"/>
                    <a:pt x="9785" y="11863"/>
                  </a:cubicBezTo>
                  <a:lnTo>
                    <a:pt x="9464" y="11355"/>
                  </a:lnTo>
                  <a:close/>
                  <a:moveTo>
                    <a:pt x="3503" y="11435"/>
                  </a:moveTo>
                  <a:lnTo>
                    <a:pt x="3195" y="11956"/>
                  </a:lnTo>
                  <a:cubicBezTo>
                    <a:pt x="3208" y="11970"/>
                    <a:pt x="3221" y="11970"/>
                    <a:pt x="3221" y="11983"/>
                  </a:cubicBezTo>
                  <a:lnTo>
                    <a:pt x="3235" y="11983"/>
                  </a:lnTo>
                  <a:cubicBezTo>
                    <a:pt x="3302" y="12023"/>
                    <a:pt x="3382" y="12063"/>
                    <a:pt x="3462" y="12103"/>
                  </a:cubicBezTo>
                  <a:lnTo>
                    <a:pt x="3743" y="11569"/>
                  </a:lnTo>
                  <a:cubicBezTo>
                    <a:pt x="3663" y="11528"/>
                    <a:pt x="3583" y="11488"/>
                    <a:pt x="3503" y="11435"/>
                  </a:cubicBezTo>
                  <a:close/>
                  <a:moveTo>
                    <a:pt x="8983" y="11622"/>
                  </a:moveTo>
                  <a:cubicBezTo>
                    <a:pt x="8903" y="11662"/>
                    <a:pt x="8822" y="11688"/>
                    <a:pt x="8742" y="11729"/>
                  </a:cubicBezTo>
                  <a:lnTo>
                    <a:pt x="8983" y="12277"/>
                  </a:lnTo>
                  <a:lnTo>
                    <a:pt x="9010" y="12277"/>
                  </a:lnTo>
                  <a:lnTo>
                    <a:pt x="9010" y="12264"/>
                  </a:lnTo>
                  <a:lnTo>
                    <a:pt x="9022" y="12264"/>
                  </a:lnTo>
                  <a:cubicBezTo>
                    <a:pt x="9090" y="12223"/>
                    <a:pt x="9170" y="12196"/>
                    <a:pt x="9250" y="12157"/>
                  </a:cubicBezTo>
                  <a:lnTo>
                    <a:pt x="8983" y="11622"/>
                  </a:lnTo>
                  <a:close/>
                  <a:moveTo>
                    <a:pt x="3984" y="11688"/>
                  </a:moveTo>
                  <a:lnTo>
                    <a:pt x="3729" y="12237"/>
                  </a:lnTo>
                  <a:cubicBezTo>
                    <a:pt x="3743" y="12237"/>
                    <a:pt x="3743" y="12237"/>
                    <a:pt x="3756" y="12250"/>
                  </a:cubicBezTo>
                  <a:lnTo>
                    <a:pt x="3770" y="12250"/>
                  </a:lnTo>
                  <a:cubicBezTo>
                    <a:pt x="3850" y="12290"/>
                    <a:pt x="3930" y="12317"/>
                    <a:pt x="4010" y="12357"/>
                  </a:cubicBezTo>
                  <a:lnTo>
                    <a:pt x="4237" y="11795"/>
                  </a:lnTo>
                  <a:cubicBezTo>
                    <a:pt x="4144" y="11769"/>
                    <a:pt x="4064" y="11729"/>
                    <a:pt x="3984" y="11688"/>
                  </a:cubicBezTo>
                  <a:close/>
                  <a:moveTo>
                    <a:pt x="8488" y="11836"/>
                  </a:moveTo>
                  <a:cubicBezTo>
                    <a:pt x="8408" y="11863"/>
                    <a:pt x="8314" y="11902"/>
                    <a:pt x="8234" y="11929"/>
                  </a:cubicBezTo>
                  <a:lnTo>
                    <a:pt x="8421" y="12490"/>
                  </a:lnTo>
                  <a:cubicBezTo>
                    <a:pt x="8514" y="12464"/>
                    <a:pt x="8609" y="12437"/>
                    <a:pt x="8702" y="12397"/>
                  </a:cubicBezTo>
                  <a:lnTo>
                    <a:pt x="8488" y="11836"/>
                  </a:lnTo>
                  <a:close/>
                  <a:moveTo>
                    <a:pt x="4492" y="11889"/>
                  </a:moveTo>
                  <a:lnTo>
                    <a:pt x="4291" y="12464"/>
                  </a:lnTo>
                  <a:cubicBezTo>
                    <a:pt x="4358" y="12490"/>
                    <a:pt x="4438" y="12504"/>
                    <a:pt x="4504" y="12531"/>
                  </a:cubicBezTo>
                  <a:lnTo>
                    <a:pt x="4518" y="12531"/>
                  </a:lnTo>
                  <a:cubicBezTo>
                    <a:pt x="4531" y="12531"/>
                    <a:pt x="4531" y="12544"/>
                    <a:pt x="4531" y="12544"/>
                  </a:cubicBezTo>
                  <a:lnTo>
                    <a:pt x="4572" y="12544"/>
                  </a:lnTo>
                  <a:lnTo>
                    <a:pt x="4572" y="12558"/>
                  </a:lnTo>
                  <a:lnTo>
                    <a:pt x="4745" y="11970"/>
                  </a:lnTo>
                  <a:cubicBezTo>
                    <a:pt x="4652" y="11956"/>
                    <a:pt x="4572" y="11916"/>
                    <a:pt x="4492" y="11889"/>
                  </a:cubicBezTo>
                  <a:close/>
                  <a:moveTo>
                    <a:pt x="7967" y="12009"/>
                  </a:moveTo>
                  <a:cubicBezTo>
                    <a:pt x="7887" y="12023"/>
                    <a:pt x="7793" y="12050"/>
                    <a:pt x="7712" y="12077"/>
                  </a:cubicBezTo>
                  <a:lnTo>
                    <a:pt x="7846" y="12651"/>
                  </a:lnTo>
                  <a:cubicBezTo>
                    <a:pt x="7940" y="12638"/>
                    <a:pt x="8033" y="12611"/>
                    <a:pt x="8127" y="12585"/>
                  </a:cubicBezTo>
                  <a:lnTo>
                    <a:pt x="7967" y="12009"/>
                  </a:lnTo>
                  <a:close/>
                  <a:moveTo>
                    <a:pt x="5012" y="12050"/>
                  </a:moveTo>
                  <a:lnTo>
                    <a:pt x="4866" y="12638"/>
                  </a:lnTo>
                  <a:cubicBezTo>
                    <a:pt x="4946" y="12651"/>
                    <a:pt x="5012" y="12665"/>
                    <a:pt x="5093" y="12678"/>
                  </a:cubicBezTo>
                  <a:lnTo>
                    <a:pt x="5107" y="12691"/>
                  </a:lnTo>
                  <a:lnTo>
                    <a:pt x="5160" y="12691"/>
                  </a:lnTo>
                  <a:lnTo>
                    <a:pt x="5280" y="12103"/>
                  </a:lnTo>
                  <a:cubicBezTo>
                    <a:pt x="5187" y="12089"/>
                    <a:pt x="5093" y="12063"/>
                    <a:pt x="5012" y="12050"/>
                  </a:cubicBezTo>
                  <a:close/>
                  <a:moveTo>
                    <a:pt x="7445" y="12130"/>
                  </a:moveTo>
                  <a:cubicBezTo>
                    <a:pt x="7352" y="12143"/>
                    <a:pt x="7258" y="12157"/>
                    <a:pt x="7178" y="12170"/>
                  </a:cubicBezTo>
                  <a:lnTo>
                    <a:pt x="7245" y="12758"/>
                  </a:lnTo>
                  <a:cubicBezTo>
                    <a:pt x="7311" y="12758"/>
                    <a:pt x="7365" y="12745"/>
                    <a:pt x="7418" y="12745"/>
                  </a:cubicBezTo>
                  <a:lnTo>
                    <a:pt x="7432" y="12731"/>
                  </a:lnTo>
                  <a:lnTo>
                    <a:pt x="7499" y="12731"/>
                  </a:lnTo>
                  <a:lnTo>
                    <a:pt x="7499" y="12718"/>
                  </a:lnTo>
                  <a:lnTo>
                    <a:pt x="7552" y="12718"/>
                  </a:lnTo>
                  <a:lnTo>
                    <a:pt x="7445" y="12130"/>
                  </a:lnTo>
                  <a:close/>
                  <a:moveTo>
                    <a:pt x="5547" y="12157"/>
                  </a:moveTo>
                  <a:lnTo>
                    <a:pt x="5454" y="12745"/>
                  </a:lnTo>
                  <a:cubicBezTo>
                    <a:pt x="5467" y="12745"/>
                    <a:pt x="5481" y="12758"/>
                    <a:pt x="5494" y="12758"/>
                  </a:cubicBezTo>
                  <a:lnTo>
                    <a:pt x="5574" y="12758"/>
                  </a:lnTo>
                  <a:lnTo>
                    <a:pt x="5574" y="12772"/>
                  </a:lnTo>
                  <a:lnTo>
                    <a:pt x="5681" y="12772"/>
                  </a:lnTo>
                  <a:lnTo>
                    <a:pt x="5681" y="12784"/>
                  </a:lnTo>
                  <a:lnTo>
                    <a:pt x="5695" y="12772"/>
                  </a:lnTo>
                  <a:lnTo>
                    <a:pt x="5695" y="12784"/>
                  </a:lnTo>
                  <a:lnTo>
                    <a:pt x="5748" y="12784"/>
                  </a:lnTo>
                  <a:lnTo>
                    <a:pt x="5814" y="12184"/>
                  </a:lnTo>
                  <a:cubicBezTo>
                    <a:pt x="5721" y="12184"/>
                    <a:pt x="5627" y="12170"/>
                    <a:pt x="5547" y="12157"/>
                  </a:cubicBezTo>
                  <a:close/>
                  <a:moveTo>
                    <a:pt x="6898" y="12196"/>
                  </a:moveTo>
                  <a:cubicBezTo>
                    <a:pt x="6817" y="12210"/>
                    <a:pt x="6723" y="12210"/>
                    <a:pt x="6630" y="12210"/>
                  </a:cubicBezTo>
                  <a:lnTo>
                    <a:pt x="6657" y="12811"/>
                  </a:lnTo>
                  <a:cubicBezTo>
                    <a:pt x="6750" y="12811"/>
                    <a:pt x="6857" y="12798"/>
                    <a:pt x="6951" y="12798"/>
                  </a:cubicBezTo>
                  <a:lnTo>
                    <a:pt x="6898" y="12196"/>
                  </a:lnTo>
                  <a:close/>
                  <a:moveTo>
                    <a:pt x="6082" y="12210"/>
                  </a:moveTo>
                  <a:lnTo>
                    <a:pt x="6055" y="12811"/>
                  </a:lnTo>
                  <a:lnTo>
                    <a:pt x="6135" y="12811"/>
                  </a:lnTo>
                  <a:cubicBezTo>
                    <a:pt x="6203" y="12811"/>
                    <a:pt x="6283" y="12811"/>
                    <a:pt x="6349" y="12825"/>
                  </a:cubicBezTo>
                  <a:lnTo>
                    <a:pt x="6363" y="12223"/>
                  </a:lnTo>
                  <a:cubicBezTo>
                    <a:pt x="6269" y="12223"/>
                    <a:pt x="6176" y="12210"/>
                    <a:pt x="6082" y="1221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2"/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2"/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62"/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2"/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2"/>
            <p:cNvSpPr/>
            <p:nvPr/>
          </p:nvSpPr>
          <p:spPr>
            <a:xfrm>
              <a:off x="8335405" y="2644227"/>
              <a:ext cx="234101" cy="406196"/>
            </a:xfrm>
            <a:custGeom>
              <a:avLst/>
              <a:gdLst/>
              <a:ahLst/>
              <a:cxnLst/>
              <a:rect l="l" t="t" r="r" b="b"/>
              <a:pathLst>
                <a:path w="4893" h="8490" extrusionOk="0">
                  <a:moveTo>
                    <a:pt x="1524" y="1"/>
                  </a:moveTo>
                  <a:lnTo>
                    <a:pt x="1163" y="108"/>
                  </a:lnTo>
                  <a:lnTo>
                    <a:pt x="1323" y="749"/>
                  </a:lnTo>
                  <a:cubicBezTo>
                    <a:pt x="829" y="910"/>
                    <a:pt x="468" y="1191"/>
                    <a:pt x="254" y="1565"/>
                  </a:cubicBezTo>
                  <a:cubicBezTo>
                    <a:pt x="40" y="1939"/>
                    <a:pt x="0" y="2380"/>
                    <a:pt x="134" y="2888"/>
                  </a:cubicBezTo>
                  <a:cubicBezTo>
                    <a:pt x="241" y="3276"/>
                    <a:pt x="387" y="3570"/>
                    <a:pt x="588" y="3784"/>
                  </a:cubicBezTo>
                  <a:cubicBezTo>
                    <a:pt x="776" y="4011"/>
                    <a:pt x="1043" y="4198"/>
                    <a:pt x="1376" y="4358"/>
                  </a:cubicBezTo>
                  <a:lnTo>
                    <a:pt x="2499" y="4907"/>
                  </a:lnTo>
                  <a:cubicBezTo>
                    <a:pt x="2647" y="4987"/>
                    <a:pt x="2780" y="5053"/>
                    <a:pt x="2874" y="5121"/>
                  </a:cubicBezTo>
                  <a:cubicBezTo>
                    <a:pt x="2968" y="5174"/>
                    <a:pt x="3075" y="5240"/>
                    <a:pt x="3168" y="5335"/>
                  </a:cubicBezTo>
                  <a:cubicBezTo>
                    <a:pt x="3275" y="5415"/>
                    <a:pt x="3355" y="5522"/>
                    <a:pt x="3422" y="5629"/>
                  </a:cubicBezTo>
                  <a:cubicBezTo>
                    <a:pt x="3488" y="5736"/>
                    <a:pt x="3542" y="5869"/>
                    <a:pt x="3582" y="6016"/>
                  </a:cubicBezTo>
                  <a:cubicBezTo>
                    <a:pt x="3636" y="6217"/>
                    <a:pt x="3636" y="6390"/>
                    <a:pt x="3569" y="6524"/>
                  </a:cubicBezTo>
                  <a:cubicBezTo>
                    <a:pt x="3502" y="6671"/>
                    <a:pt x="3381" y="6764"/>
                    <a:pt x="3194" y="6818"/>
                  </a:cubicBezTo>
                  <a:cubicBezTo>
                    <a:pt x="3128" y="6832"/>
                    <a:pt x="3061" y="6844"/>
                    <a:pt x="3007" y="6844"/>
                  </a:cubicBezTo>
                  <a:cubicBezTo>
                    <a:pt x="2593" y="6844"/>
                    <a:pt x="2273" y="6443"/>
                    <a:pt x="2032" y="5641"/>
                  </a:cubicBezTo>
                  <a:lnTo>
                    <a:pt x="989" y="6176"/>
                  </a:lnTo>
                  <a:cubicBezTo>
                    <a:pt x="1350" y="7299"/>
                    <a:pt x="1952" y="7874"/>
                    <a:pt x="2820" y="7874"/>
                  </a:cubicBezTo>
                  <a:cubicBezTo>
                    <a:pt x="2994" y="7874"/>
                    <a:pt x="3168" y="7847"/>
                    <a:pt x="3355" y="7807"/>
                  </a:cubicBezTo>
                  <a:lnTo>
                    <a:pt x="3542" y="8489"/>
                  </a:lnTo>
                  <a:lnTo>
                    <a:pt x="3903" y="8395"/>
                  </a:lnTo>
                  <a:lnTo>
                    <a:pt x="3716" y="7700"/>
                  </a:lnTo>
                  <a:cubicBezTo>
                    <a:pt x="4157" y="7527"/>
                    <a:pt x="4478" y="7259"/>
                    <a:pt x="4665" y="6871"/>
                  </a:cubicBezTo>
                  <a:cubicBezTo>
                    <a:pt x="4852" y="6497"/>
                    <a:pt x="4892" y="6069"/>
                    <a:pt x="4772" y="5615"/>
                  </a:cubicBezTo>
                  <a:cubicBezTo>
                    <a:pt x="4705" y="5388"/>
                    <a:pt x="4625" y="5187"/>
                    <a:pt x="4518" y="5000"/>
                  </a:cubicBezTo>
                  <a:cubicBezTo>
                    <a:pt x="4411" y="4827"/>
                    <a:pt x="4290" y="4666"/>
                    <a:pt x="4144" y="4519"/>
                  </a:cubicBezTo>
                  <a:cubicBezTo>
                    <a:pt x="3996" y="4385"/>
                    <a:pt x="3850" y="4265"/>
                    <a:pt x="3702" y="4171"/>
                  </a:cubicBezTo>
                  <a:cubicBezTo>
                    <a:pt x="3556" y="4064"/>
                    <a:pt x="3395" y="3971"/>
                    <a:pt x="3208" y="3877"/>
                  </a:cubicBezTo>
                  <a:lnTo>
                    <a:pt x="2085" y="3330"/>
                  </a:lnTo>
                  <a:cubicBezTo>
                    <a:pt x="1858" y="3209"/>
                    <a:pt x="1684" y="3089"/>
                    <a:pt x="1564" y="2968"/>
                  </a:cubicBezTo>
                  <a:cubicBezTo>
                    <a:pt x="1430" y="2848"/>
                    <a:pt x="1337" y="2688"/>
                    <a:pt x="1283" y="2460"/>
                  </a:cubicBezTo>
                  <a:cubicBezTo>
                    <a:pt x="1230" y="2273"/>
                    <a:pt x="1243" y="2100"/>
                    <a:pt x="1310" y="1966"/>
                  </a:cubicBezTo>
                  <a:cubicBezTo>
                    <a:pt x="1376" y="1833"/>
                    <a:pt x="1510" y="1726"/>
                    <a:pt x="1684" y="1658"/>
                  </a:cubicBezTo>
                  <a:cubicBezTo>
                    <a:pt x="1765" y="1645"/>
                    <a:pt x="1831" y="1631"/>
                    <a:pt x="1898" y="1631"/>
                  </a:cubicBezTo>
                  <a:lnTo>
                    <a:pt x="1991" y="1631"/>
                  </a:lnTo>
                  <a:cubicBezTo>
                    <a:pt x="2085" y="1645"/>
                    <a:pt x="2166" y="1685"/>
                    <a:pt x="2219" y="1738"/>
                  </a:cubicBezTo>
                  <a:cubicBezTo>
                    <a:pt x="2285" y="1792"/>
                    <a:pt x="2353" y="1872"/>
                    <a:pt x="2406" y="1966"/>
                  </a:cubicBezTo>
                  <a:cubicBezTo>
                    <a:pt x="2473" y="2059"/>
                    <a:pt x="2513" y="2166"/>
                    <a:pt x="2553" y="2260"/>
                  </a:cubicBezTo>
                  <a:cubicBezTo>
                    <a:pt x="2593" y="2367"/>
                    <a:pt x="2647" y="2487"/>
                    <a:pt x="2686" y="2621"/>
                  </a:cubicBezTo>
                  <a:lnTo>
                    <a:pt x="3716" y="2113"/>
                  </a:lnTo>
                  <a:cubicBezTo>
                    <a:pt x="3622" y="1859"/>
                    <a:pt x="3529" y="1645"/>
                    <a:pt x="3422" y="1458"/>
                  </a:cubicBezTo>
                  <a:cubicBezTo>
                    <a:pt x="3315" y="1271"/>
                    <a:pt x="3181" y="1097"/>
                    <a:pt x="3021" y="950"/>
                  </a:cubicBezTo>
                  <a:cubicBezTo>
                    <a:pt x="2861" y="803"/>
                    <a:pt x="2660" y="710"/>
                    <a:pt x="2446" y="656"/>
                  </a:cubicBezTo>
                  <a:cubicBezTo>
                    <a:pt x="2339" y="630"/>
                    <a:pt x="2219" y="616"/>
                    <a:pt x="2085" y="616"/>
                  </a:cubicBezTo>
                  <a:cubicBezTo>
                    <a:pt x="1965" y="616"/>
                    <a:pt x="1831" y="630"/>
                    <a:pt x="1697" y="656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2"/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2"/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2"/>
            <p:cNvSpPr/>
            <p:nvPr/>
          </p:nvSpPr>
          <p:spPr>
            <a:xfrm>
              <a:off x="7332641" y="1787818"/>
              <a:ext cx="441936" cy="417918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2"/>
            <p:cNvSpPr/>
            <p:nvPr/>
          </p:nvSpPr>
          <p:spPr>
            <a:xfrm>
              <a:off x="7344793" y="1787962"/>
              <a:ext cx="417631" cy="417631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2"/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2"/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2"/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2"/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2"/>
            <p:cNvSpPr/>
            <p:nvPr/>
          </p:nvSpPr>
          <p:spPr>
            <a:xfrm>
              <a:off x="7450337" y="1875564"/>
              <a:ext cx="196974" cy="244340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2"/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2"/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2"/>
            <p:cNvSpPr/>
            <p:nvPr/>
          </p:nvSpPr>
          <p:spPr>
            <a:xfrm>
              <a:off x="6507665" y="1509462"/>
              <a:ext cx="290414" cy="274434"/>
            </a:xfrm>
            <a:custGeom>
              <a:avLst/>
              <a:gdLst/>
              <a:ahLst/>
              <a:cxnLst/>
              <a:rect l="l" t="t" r="r" b="b"/>
              <a:pathLst>
                <a:path w="6070" h="5736" extrusionOk="0">
                  <a:moveTo>
                    <a:pt x="3029" y="0"/>
                  </a:moveTo>
                  <a:cubicBezTo>
                    <a:pt x="1593" y="0"/>
                    <a:pt x="362" y="1082"/>
                    <a:pt x="188" y="2533"/>
                  </a:cubicBezTo>
                  <a:cubicBezTo>
                    <a:pt x="1" y="4111"/>
                    <a:pt x="1124" y="5528"/>
                    <a:pt x="2701" y="5715"/>
                  </a:cubicBezTo>
                  <a:cubicBezTo>
                    <a:pt x="2815" y="5728"/>
                    <a:pt x="2929" y="5735"/>
                    <a:pt x="3042" y="5735"/>
                  </a:cubicBezTo>
                  <a:cubicBezTo>
                    <a:pt x="4467" y="5735"/>
                    <a:pt x="5709" y="4664"/>
                    <a:pt x="5882" y="3202"/>
                  </a:cubicBezTo>
                  <a:cubicBezTo>
                    <a:pt x="6069" y="1637"/>
                    <a:pt x="4947" y="208"/>
                    <a:pt x="3369" y="21"/>
                  </a:cubicBezTo>
                  <a:cubicBezTo>
                    <a:pt x="3255" y="7"/>
                    <a:pt x="3141" y="0"/>
                    <a:pt x="302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2"/>
            <p:cNvSpPr/>
            <p:nvPr/>
          </p:nvSpPr>
          <p:spPr>
            <a:xfrm>
              <a:off x="6515368" y="1509749"/>
              <a:ext cx="274338" cy="274434"/>
            </a:xfrm>
            <a:custGeom>
              <a:avLst/>
              <a:gdLst/>
              <a:ahLst/>
              <a:cxnLst/>
              <a:rect l="l" t="t" r="r" b="b"/>
              <a:pathLst>
                <a:path w="5734" h="5736" extrusionOk="0">
                  <a:moveTo>
                    <a:pt x="2807" y="1"/>
                  </a:moveTo>
                  <a:lnTo>
                    <a:pt x="2807" y="268"/>
                  </a:lnTo>
                  <a:lnTo>
                    <a:pt x="2927" y="268"/>
                  </a:lnTo>
                  <a:lnTo>
                    <a:pt x="2941" y="1"/>
                  </a:lnTo>
                  <a:close/>
                  <a:moveTo>
                    <a:pt x="2647" y="1"/>
                  </a:moveTo>
                  <a:cubicBezTo>
                    <a:pt x="2606" y="15"/>
                    <a:pt x="2567" y="15"/>
                    <a:pt x="2540" y="15"/>
                  </a:cubicBezTo>
                  <a:lnTo>
                    <a:pt x="2567" y="282"/>
                  </a:lnTo>
                  <a:cubicBezTo>
                    <a:pt x="2606" y="282"/>
                    <a:pt x="2647" y="268"/>
                    <a:pt x="2686" y="268"/>
                  </a:cubicBezTo>
                  <a:lnTo>
                    <a:pt x="2674" y="1"/>
                  </a:lnTo>
                  <a:close/>
                  <a:moveTo>
                    <a:pt x="3075" y="1"/>
                  </a:moveTo>
                  <a:lnTo>
                    <a:pt x="3048" y="268"/>
                  </a:lnTo>
                  <a:cubicBezTo>
                    <a:pt x="3087" y="282"/>
                    <a:pt x="3141" y="282"/>
                    <a:pt x="3182" y="282"/>
                  </a:cubicBezTo>
                  <a:lnTo>
                    <a:pt x="3208" y="15"/>
                  </a:lnTo>
                  <a:lnTo>
                    <a:pt x="3114" y="15"/>
                  </a:lnTo>
                  <a:cubicBezTo>
                    <a:pt x="3101" y="1"/>
                    <a:pt x="3087" y="1"/>
                    <a:pt x="3075" y="1"/>
                  </a:cubicBezTo>
                  <a:close/>
                  <a:moveTo>
                    <a:pt x="2406" y="41"/>
                  </a:moveTo>
                  <a:cubicBezTo>
                    <a:pt x="2380" y="41"/>
                    <a:pt x="2353" y="41"/>
                    <a:pt x="2326" y="54"/>
                  </a:cubicBezTo>
                  <a:lnTo>
                    <a:pt x="2273" y="54"/>
                  </a:lnTo>
                  <a:lnTo>
                    <a:pt x="2326" y="321"/>
                  </a:lnTo>
                  <a:cubicBezTo>
                    <a:pt x="2366" y="309"/>
                    <a:pt x="2406" y="309"/>
                    <a:pt x="2446" y="295"/>
                  </a:cubicBezTo>
                  <a:lnTo>
                    <a:pt x="2406" y="41"/>
                  </a:lnTo>
                  <a:close/>
                  <a:moveTo>
                    <a:pt x="3342" y="41"/>
                  </a:moveTo>
                  <a:lnTo>
                    <a:pt x="3301" y="309"/>
                  </a:lnTo>
                  <a:cubicBezTo>
                    <a:pt x="3342" y="309"/>
                    <a:pt x="3381" y="321"/>
                    <a:pt x="3422" y="321"/>
                  </a:cubicBezTo>
                  <a:lnTo>
                    <a:pt x="3476" y="68"/>
                  </a:lnTo>
                  <a:cubicBezTo>
                    <a:pt x="3462" y="54"/>
                    <a:pt x="3449" y="54"/>
                    <a:pt x="3422" y="54"/>
                  </a:cubicBezTo>
                  <a:lnTo>
                    <a:pt x="3408" y="54"/>
                  </a:lnTo>
                  <a:lnTo>
                    <a:pt x="3408" y="41"/>
                  </a:lnTo>
                  <a:close/>
                  <a:moveTo>
                    <a:pt x="2139" y="95"/>
                  </a:moveTo>
                  <a:lnTo>
                    <a:pt x="2018" y="134"/>
                  </a:lnTo>
                  <a:lnTo>
                    <a:pt x="2098" y="389"/>
                  </a:lnTo>
                  <a:cubicBezTo>
                    <a:pt x="2125" y="375"/>
                    <a:pt x="2166" y="362"/>
                    <a:pt x="2205" y="348"/>
                  </a:cubicBezTo>
                  <a:lnTo>
                    <a:pt x="2139" y="95"/>
                  </a:lnTo>
                  <a:close/>
                  <a:moveTo>
                    <a:pt x="3609" y="95"/>
                  </a:moveTo>
                  <a:lnTo>
                    <a:pt x="3542" y="348"/>
                  </a:lnTo>
                  <a:lnTo>
                    <a:pt x="3663" y="389"/>
                  </a:lnTo>
                  <a:lnTo>
                    <a:pt x="3743" y="134"/>
                  </a:lnTo>
                  <a:cubicBezTo>
                    <a:pt x="3716" y="121"/>
                    <a:pt x="3702" y="121"/>
                    <a:pt x="3689" y="121"/>
                  </a:cubicBezTo>
                  <a:cubicBezTo>
                    <a:pt x="3689" y="121"/>
                    <a:pt x="3689" y="108"/>
                    <a:pt x="3676" y="108"/>
                  </a:cubicBezTo>
                  <a:cubicBezTo>
                    <a:pt x="3649" y="108"/>
                    <a:pt x="3636" y="95"/>
                    <a:pt x="3609" y="95"/>
                  </a:cubicBezTo>
                  <a:close/>
                  <a:moveTo>
                    <a:pt x="1872" y="175"/>
                  </a:moveTo>
                  <a:cubicBezTo>
                    <a:pt x="1858" y="188"/>
                    <a:pt x="1831" y="188"/>
                    <a:pt x="1818" y="202"/>
                  </a:cubicBezTo>
                  <a:lnTo>
                    <a:pt x="1791" y="202"/>
                  </a:lnTo>
                  <a:lnTo>
                    <a:pt x="1791" y="215"/>
                  </a:lnTo>
                  <a:lnTo>
                    <a:pt x="1765" y="215"/>
                  </a:lnTo>
                  <a:lnTo>
                    <a:pt x="1858" y="469"/>
                  </a:lnTo>
                  <a:lnTo>
                    <a:pt x="1979" y="428"/>
                  </a:lnTo>
                  <a:lnTo>
                    <a:pt x="1884" y="175"/>
                  </a:lnTo>
                  <a:close/>
                  <a:moveTo>
                    <a:pt x="3863" y="175"/>
                  </a:moveTo>
                  <a:lnTo>
                    <a:pt x="3770" y="428"/>
                  </a:lnTo>
                  <a:lnTo>
                    <a:pt x="3889" y="469"/>
                  </a:lnTo>
                  <a:lnTo>
                    <a:pt x="3996" y="228"/>
                  </a:lnTo>
                  <a:cubicBezTo>
                    <a:pt x="3957" y="202"/>
                    <a:pt x="3903" y="188"/>
                    <a:pt x="3863" y="175"/>
                  </a:cubicBezTo>
                  <a:close/>
                  <a:moveTo>
                    <a:pt x="1631" y="282"/>
                  </a:moveTo>
                  <a:cubicBezTo>
                    <a:pt x="1617" y="282"/>
                    <a:pt x="1590" y="295"/>
                    <a:pt x="1578" y="309"/>
                  </a:cubicBezTo>
                  <a:lnTo>
                    <a:pt x="1564" y="309"/>
                  </a:lnTo>
                  <a:cubicBezTo>
                    <a:pt x="1551" y="321"/>
                    <a:pt x="1537" y="335"/>
                    <a:pt x="1510" y="335"/>
                  </a:cubicBezTo>
                  <a:lnTo>
                    <a:pt x="1644" y="576"/>
                  </a:lnTo>
                  <a:cubicBezTo>
                    <a:pt x="1684" y="549"/>
                    <a:pt x="1711" y="535"/>
                    <a:pt x="1751" y="522"/>
                  </a:cubicBezTo>
                  <a:lnTo>
                    <a:pt x="1631" y="282"/>
                  </a:lnTo>
                  <a:close/>
                  <a:moveTo>
                    <a:pt x="4117" y="282"/>
                  </a:moveTo>
                  <a:lnTo>
                    <a:pt x="3996" y="522"/>
                  </a:lnTo>
                  <a:cubicBezTo>
                    <a:pt x="4037" y="535"/>
                    <a:pt x="4064" y="562"/>
                    <a:pt x="4103" y="576"/>
                  </a:cubicBezTo>
                  <a:lnTo>
                    <a:pt x="4237" y="335"/>
                  </a:lnTo>
                  <a:lnTo>
                    <a:pt x="4157" y="295"/>
                  </a:lnTo>
                  <a:lnTo>
                    <a:pt x="4144" y="295"/>
                  </a:lnTo>
                  <a:cubicBezTo>
                    <a:pt x="4144" y="295"/>
                    <a:pt x="4130" y="282"/>
                    <a:pt x="4117" y="282"/>
                  </a:cubicBezTo>
                  <a:close/>
                  <a:moveTo>
                    <a:pt x="1390" y="402"/>
                  </a:moveTo>
                  <a:lnTo>
                    <a:pt x="1390" y="416"/>
                  </a:lnTo>
                  <a:lnTo>
                    <a:pt x="1377" y="416"/>
                  </a:lnTo>
                  <a:lnTo>
                    <a:pt x="1364" y="428"/>
                  </a:lnTo>
                  <a:cubicBezTo>
                    <a:pt x="1337" y="442"/>
                    <a:pt x="1310" y="455"/>
                    <a:pt x="1283" y="482"/>
                  </a:cubicBezTo>
                  <a:lnTo>
                    <a:pt x="1430" y="696"/>
                  </a:lnTo>
                  <a:cubicBezTo>
                    <a:pt x="1471" y="683"/>
                    <a:pt x="1497" y="656"/>
                    <a:pt x="1537" y="629"/>
                  </a:cubicBezTo>
                  <a:lnTo>
                    <a:pt x="1403" y="402"/>
                  </a:lnTo>
                  <a:close/>
                  <a:moveTo>
                    <a:pt x="4344" y="402"/>
                  </a:moveTo>
                  <a:lnTo>
                    <a:pt x="4210" y="642"/>
                  </a:lnTo>
                  <a:cubicBezTo>
                    <a:pt x="4251" y="656"/>
                    <a:pt x="4278" y="683"/>
                    <a:pt x="4317" y="696"/>
                  </a:cubicBezTo>
                  <a:lnTo>
                    <a:pt x="4465" y="482"/>
                  </a:lnTo>
                  <a:cubicBezTo>
                    <a:pt x="4438" y="469"/>
                    <a:pt x="4424" y="455"/>
                    <a:pt x="4397" y="442"/>
                  </a:cubicBezTo>
                  <a:lnTo>
                    <a:pt x="4397" y="428"/>
                  </a:lnTo>
                  <a:cubicBezTo>
                    <a:pt x="4385" y="428"/>
                    <a:pt x="4371" y="416"/>
                    <a:pt x="4344" y="402"/>
                  </a:cubicBezTo>
                  <a:close/>
                  <a:moveTo>
                    <a:pt x="1177" y="549"/>
                  </a:moveTo>
                  <a:cubicBezTo>
                    <a:pt x="1177" y="562"/>
                    <a:pt x="1163" y="562"/>
                    <a:pt x="1163" y="562"/>
                  </a:cubicBezTo>
                  <a:lnTo>
                    <a:pt x="1150" y="562"/>
                  </a:lnTo>
                  <a:lnTo>
                    <a:pt x="1150" y="576"/>
                  </a:lnTo>
                  <a:cubicBezTo>
                    <a:pt x="1123" y="589"/>
                    <a:pt x="1109" y="603"/>
                    <a:pt x="1082" y="629"/>
                  </a:cubicBezTo>
                  <a:lnTo>
                    <a:pt x="1070" y="629"/>
                  </a:lnTo>
                  <a:lnTo>
                    <a:pt x="1243" y="843"/>
                  </a:lnTo>
                  <a:cubicBezTo>
                    <a:pt x="1270" y="817"/>
                    <a:pt x="1296" y="790"/>
                    <a:pt x="1337" y="763"/>
                  </a:cubicBezTo>
                  <a:lnTo>
                    <a:pt x="1177" y="549"/>
                  </a:lnTo>
                  <a:close/>
                  <a:moveTo>
                    <a:pt x="4572" y="562"/>
                  </a:moveTo>
                  <a:lnTo>
                    <a:pt x="4411" y="776"/>
                  </a:lnTo>
                  <a:cubicBezTo>
                    <a:pt x="4451" y="790"/>
                    <a:pt x="4478" y="817"/>
                    <a:pt x="4504" y="843"/>
                  </a:cubicBezTo>
                  <a:lnTo>
                    <a:pt x="4679" y="642"/>
                  </a:lnTo>
                  <a:cubicBezTo>
                    <a:pt x="4665" y="616"/>
                    <a:pt x="4638" y="603"/>
                    <a:pt x="4625" y="589"/>
                  </a:cubicBezTo>
                  <a:lnTo>
                    <a:pt x="4611" y="589"/>
                  </a:lnTo>
                  <a:lnTo>
                    <a:pt x="4611" y="576"/>
                  </a:lnTo>
                  <a:lnTo>
                    <a:pt x="4598" y="576"/>
                  </a:lnTo>
                  <a:cubicBezTo>
                    <a:pt x="4584" y="562"/>
                    <a:pt x="4584" y="562"/>
                    <a:pt x="4572" y="562"/>
                  </a:cubicBezTo>
                  <a:close/>
                  <a:moveTo>
                    <a:pt x="963" y="722"/>
                  </a:moveTo>
                  <a:cubicBezTo>
                    <a:pt x="963" y="736"/>
                    <a:pt x="949" y="736"/>
                    <a:pt x="936" y="749"/>
                  </a:cubicBezTo>
                  <a:lnTo>
                    <a:pt x="922" y="763"/>
                  </a:lnTo>
                  <a:lnTo>
                    <a:pt x="909" y="763"/>
                  </a:lnTo>
                  <a:lnTo>
                    <a:pt x="909" y="776"/>
                  </a:lnTo>
                  <a:lnTo>
                    <a:pt x="895" y="776"/>
                  </a:lnTo>
                  <a:lnTo>
                    <a:pt x="895" y="790"/>
                  </a:lnTo>
                  <a:lnTo>
                    <a:pt x="882" y="790"/>
                  </a:lnTo>
                  <a:cubicBezTo>
                    <a:pt x="882" y="803"/>
                    <a:pt x="869" y="803"/>
                    <a:pt x="869" y="817"/>
                  </a:cubicBezTo>
                  <a:lnTo>
                    <a:pt x="1056" y="1004"/>
                  </a:lnTo>
                  <a:cubicBezTo>
                    <a:pt x="1082" y="977"/>
                    <a:pt x="1109" y="950"/>
                    <a:pt x="1150" y="923"/>
                  </a:cubicBezTo>
                  <a:lnTo>
                    <a:pt x="963" y="722"/>
                  </a:lnTo>
                  <a:close/>
                  <a:moveTo>
                    <a:pt x="4786" y="722"/>
                  </a:moveTo>
                  <a:lnTo>
                    <a:pt x="4598" y="923"/>
                  </a:lnTo>
                  <a:cubicBezTo>
                    <a:pt x="4638" y="950"/>
                    <a:pt x="4665" y="977"/>
                    <a:pt x="4691" y="1004"/>
                  </a:cubicBezTo>
                  <a:lnTo>
                    <a:pt x="4879" y="817"/>
                  </a:lnTo>
                  <a:lnTo>
                    <a:pt x="4852" y="790"/>
                  </a:lnTo>
                  <a:lnTo>
                    <a:pt x="4839" y="790"/>
                  </a:lnTo>
                  <a:lnTo>
                    <a:pt x="4839" y="776"/>
                  </a:lnTo>
                  <a:cubicBezTo>
                    <a:pt x="4812" y="763"/>
                    <a:pt x="4798" y="749"/>
                    <a:pt x="4786" y="722"/>
                  </a:cubicBezTo>
                  <a:close/>
                  <a:moveTo>
                    <a:pt x="776" y="910"/>
                  </a:moveTo>
                  <a:lnTo>
                    <a:pt x="681" y="1004"/>
                  </a:lnTo>
                  <a:lnTo>
                    <a:pt x="895" y="1177"/>
                  </a:lnTo>
                  <a:lnTo>
                    <a:pt x="976" y="1097"/>
                  </a:lnTo>
                  <a:lnTo>
                    <a:pt x="776" y="910"/>
                  </a:lnTo>
                  <a:close/>
                  <a:moveTo>
                    <a:pt x="4973" y="910"/>
                  </a:moveTo>
                  <a:lnTo>
                    <a:pt x="4772" y="1097"/>
                  </a:lnTo>
                  <a:cubicBezTo>
                    <a:pt x="4798" y="1123"/>
                    <a:pt x="4825" y="1150"/>
                    <a:pt x="4852" y="1191"/>
                  </a:cubicBezTo>
                  <a:lnTo>
                    <a:pt x="5066" y="1017"/>
                  </a:lnTo>
                  <a:cubicBezTo>
                    <a:pt x="5039" y="977"/>
                    <a:pt x="4999" y="950"/>
                    <a:pt x="4973" y="910"/>
                  </a:cubicBezTo>
                  <a:close/>
                  <a:moveTo>
                    <a:pt x="601" y="1111"/>
                  </a:moveTo>
                  <a:lnTo>
                    <a:pt x="601" y="1123"/>
                  </a:lnTo>
                  <a:lnTo>
                    <a:pt x="588" y="1123"/>
                  </a:lnTo>
                  <a:lnTo>
                    <a:pt x="588" y="1137"/>
                  </a:lnTo>
                  <a:lnTo>
                    <a:pt x="575" y="1137"/>
                  </a:lnTo>
                  <a:lnTo>
                    <a:pt x="575" y="1150"/>
                  </a:lnTo>
                  <a:lnTo>
                    <a:pt x="562" y="1164"/>
                  </a:lnTo>
                  <a:cubicBezTo>
                    <a:pt x="548" y="1177"/>
                    <a:pt x="535" y="1204"/>
                    <a:pt x="521" y="1218"/>
                  </a:cubicBezTo>
                  <a:lnTo>
                    <a:pt x="735" y="1378"/>
                  </a:lnTo>
                  <a:cubicBezTo>
                    <a:pt x="762" y="1337"/>
                    <a:pt x="788" y="1311"/>
                    <a:pt x="815" y="1284"/>
                  </a:cubicBezTo>
                  <a:lnTo>
                    <a:pt x="601" y="1111"/>
                  </a:lnTo>
                  <a:close/>
                  <a:moveTo>
                    <a:pt x="5146" y="1123"/>
                  </a:moveTo>
                  <a:lnTo>
                    <a:pt x="4932" y="1284"/>
                  </a:lnTo>
                  <a:cubicBezTo>
                    <a:pt x="4959" y="1311"/>
                    <a:pt x="4985" y="1351"/>
                    <a:pt x="4999" y="1378"/>
                  </a:cubicBezTo>
                  <a:lnTo>
                    <a:pt x="5226" y="1230"/>
                  </a:lnTo>
                  <a:lnTo>
                    <a:pt x="5226" y="1218"/>
                  </a:lnTo>
                  <a:lnTo>
                    <a:pt x="5213" y="1218"/>
                  </a:lnTo>
                  <a:cubicBezTo>
                    <a:pt x="5186" y="1177"/>
                    <a:pt x="5173" y="1150"/>
                    <a:pt x="5146" y="1123"/>
                  </a:cubicBezTo>
                  <a:close/>
                  <a:moveTo>
                    <a:pt x="441" y="1337"/>
                  </a:moveTo>
                  <a:cubicBezTo>
                    <a:pt x="428" y="1351"/>
                    <a:pt x="414" y="1378"/>
                    <a:pt x="414" y="1391"/>
                  </a:cubicBezTo>
                  <a:lnTo>
                    <a:pt x="401" y="1405"/>
                  </a:lnTo>
                  <a:cubicBezTo>
                    <a:pt x="401" y="1417"/>
                    <a:pt x="387" y="1431"/>
                    <a:pt x="375" y="1444"/>
                  </a:cubicBezTo>
                  <a:lnTo>
                    <a:pt x="615" y="1578"/>
                  </a:lnTo>
                  <a:cubicBezTo>
                    <a:pt x="628" y="1551"/>
                    <a:pt x="655" y="1512"/>
                    <a:pt x="669" y="1471"/>
                  </a:cubicBezTo>
                  <a:lnTo>
                    <a:pt x="441" y="1337"/>
                  </a:lnTo>
                  <a:close/>
                  <a:moveTo>
                    <a:pt x="5306" y="1337"/>
                  </a:moveTo>
                  <a:lnTo>
                    <a:pt x="5066" y="1485"/>
                  </a:lnTo>
                  <a:cubicBezTo>
                    <a:pt x="5092" y="1512"/>
                    <a:pt x="5119" y="1551"/>
                    <a:pt x="5133" y="1592"/>
                  </a:cubicBezTo>
                  <a:lnTo>
                    <a:pt x="5374" y="1458"/>
                  </a:lnTo>
                  <a:cubicBezTo>
                    <a:pt x="5360" y="1431"/>
                    <a:pt x="5347" y="1417"/>
                    <a:pt x="5333" y="1391"/>
                  </a:cubicBezTo>
                  <a:lnTo>
                    <a:pt x="5333" y="1378"/>
                  </a:lnTo>
                  <a:lnTo>
                    <a:pt x="5320" y="1378"/>
                  </a:lnTo>
                  <a:lnTo>
                    <a:pt x="5320" y="1364"/>
                  </a:lnTo>
                  <a:cubicBezTo>
                    <a:pt x="5306" y="1351"/>
                    <a:pt x="5306" y="1351"/>
                    <a:pt x="5306" y="1337"/>
                  </a:cubicBezTo>
                  <a:close/>
                  <a:moveTo>
                    <a:pt x="321" y="1565"/>
                  </a:moveTo>
                  <a:cubicBezTo>
                    <a:pt x="307" y="1578"/>
                    <a:pt x="294" y="1592"/>
                    <a:pt x="294" y="1605"/>
                  </a:cubicBezTo>
                  <a:lnTo>
                    <a:pt x="294" y="1619"/>
                  </a:lnTo>
                  <a:cubicBezTo>
                    <a:pt x="280" y="1645"/>
                    <a:pt x="268" y="1672"/>
                    <a:pt x="254" y="1685"/>
                  </a:cubicBezTo>
                  <a:lnTo>
                    <a:pt x="508" y="1806"/>
                  </a:lnTo>
                  <a:lnTo>
                    <a:pt x="548" y="1685"/>
                  </a:lnTo>
                  <a:lnTo>
                    <a:pt x="321" y="1565"/>
                  </a:lnTo>
                  <a:close/>
                  <a:moveTo>
                    <a:pt x="5427" y="1578"/>
                  </a:moveTo>
                  <a:lnTo>
                    <a:pt x="5186" y="1699"/>
                  </a:lnTo>
                  <a:cubicBezTo>
                    <a:pt x="5213" y="1725"/>
                    <a:pt x="5226" y="1765"/>
                    <a:pt x="5240" y="1806"/>
                  </a:cubicBezTo>
                  <a:lnTo>
                    <a:pt x="5493" y="1699"/>
                  </a:lnTo>
                  <a:cubicBezTo>
                    <a:pt x="5481" y="1685"/>
                    <a:pt x="5481" y="1672"/>
                    <a:pt x="5467" y="1658"/>
                  </a:cubicBezTo>
                  <a:lnTo>
                    <a:pt x="5467" y="1645"/>
                  </a:lnTo>
                  <a:lnTo>
                    <a:pt x="5467" y="1631"/>
                  </a:lnTo>
                  <a:lnTo>
                    <a:pt x="5454" y="1631"/>
                  </a:lnTo>
                  <a:lnTo>
                    <a:pt x="5454" y="1619"/>
                  </a:lnTo>
                  <a:lnTo>
                    <a:pt x="5454" y="1605"/>
                  </a:lnTo>
                  <a:lnTo>
                    <a:pt x="5427" y="1578"/>
                  </a:lnTo>
                  <a:close/>
                  <a:moveTo>
                    <a:pt x="200" y="1818"/>
                  </a:moveTo>
                  <a:cubicBezTo>
                    <a:pt x="200" y="1818"/>
                    <a:pt x="200" y="1832"/>
                    <a:pt x="187" y="1845"/>
                  </a:cubicBezTo>
                  <a:cubicBezTo>
                    <a:pt x="174" y="1872"/>
                    <a:pt x="174" y="1913"/>
                    <a:pt x="161" y="1939"/>
                  </a:cubicBezTo>
                  <a:lnTo>
                    <a:pt x="414" y="2020"/>
                  </a:lnTo>
                  <a:cubicBezTo>
                    <a:pt x="428" y="1993"/>
                    <a:pt x="441" y="1952"/>
                    <a:pt x="455" y="1913"/>
                  </a:cubicBezTo>
                  <a:lnTo>
                    <a:pt x="200" y="1818"/>
                  </a:lnTo>
                  <a:close/>
                  <a:moveTo>
                    <a:pt x="5547" y="1818"/>
                  </a:moveTo>
                  <a:lnTo>
                    <a:pt x="5293" y="1913"/>
                  </a:lnTo>
                  <a:lnTo>
                    <a:pt x="5333" y="2032"/>
                  </a:lnTo>
                  <a:lnTo>
                    <a:pt x="5587" y="1939"/>
                  </a:lnTo>
                  <a:lnTo>
                    <a:pt x="5587" y="1925"/>
                  </a:lnTo>
                  <a:lnTo>
                    <a:pt x="5574" y="1925"/>
                  </a:lnTo>
                  <a:cubicBezTo>
                    <a:pt x="5574" y="1886"/>
                    <a:pt x="5561" y="1859"/>
                    <a:pt x="5547" y="1818"/>
                  </a:cubicBezTo>
                  <a:close/>
                  <a:moveTo>
                    <a:pt x="120" y="2073"/>
                  </a:moveTo>
                  <a:cubicBezTo>
                    <a:pt x="120" y="2073"/>
                    <a:pt x="107" y="2086"/>
                    <a:pt x="107" y="2100"/>
                  </a:cubicBezTo>
                  <a:cubicBezTo>
                    <a:pt x="93" y="2139"/>
                    <a:pt x="93" y="2166"/>
                    <a:pt x="81" y="2193"/>
                  </a:cubicBezTo>
                  <a:lnTo>
                    <a:pt x="348" y="2260"/>
                  </a:lnTo>
                  <a:cubicBezTo>
                    <a:pt x="361" y="2219"/>
                    <a:pt x="361" y="2180"/>
                    <a:pt x="375" y="2139"/>
                  </a:cubicBezTo>
                  <a:lnTo>
                    <a:pt x="120" y="2073"/>
                  </a:lnTo>
                  <a:close/>
                  <a:moveTo>
                    <a:pt x="5627" y="2073"/>
                  </a:moveTo>
                  <a:lnTo>
                    <a:pt x="5374" y="2153"/>
                  </a:lnTo>
                  <a:cubicBezTo>
                    <a:pt x="5386" y="2180"/>
                    <a:pt x="5386" y="2219"/>
                    <a:pt x="5400" y="2260"/>
                  </a:cubicBezTo>
                  <a:lnTo>
                    <a:pt x="5668" y="2207"/>
                  </a:lnTo>
                  <a:cubicBezTo>
                    <a:pt x="5668" y="2193"/>
                    <a:pt x="5654" y="2193"/>
                    <a:pt x="5654" y="2180"/>
                  </a:cubicBezTo>
                  <a:lnTo>
                    <a:pt x="5654" y="2166"/>
                  </a:lnTo>
                  <a:lnTo>
                    <a:pt x="5654" y="2153"/>
                  </a:lnTo>
                  <a:cubicBezTo>
                    <a:pt x="5641" y="2126"/>
                    <a:pt x="5641" y="2100"/>
                    <a:pt x="5627" y="2073"/>
                  </a:cubicBezTo>
                  <a:close/>
                  <a:moveTo>
                    <a:pt x="54" y="2326"/>
                  </a:moveTo>
                  <a:cubicBezTo>
                    <a:pt x="54" y="2340"/>
                    <a:pt x="54" y="2367"/>
                    <a:pt x="40" y="2380"/>
                  </a:cubicBezTo>
                  <a:lnTo>
                    <a:pt x="40" y="2394"/>
                  </a:lnTo>
                  <a:lnTo>
                    <a:pt x="40" y="2460"/>
                  </a:lnTo>
                  <a:lnTo>
                    <a:pt x="294" y="2501"/>
                  </a:lnTo>
                  <a:cubicBezTo>
                    <a:pt x="307" y="2460"/>
                    <a:pt x="307" y="2421"/>
                    <a:pt x="321" y="2380"/>
                  </a:cubicBezTo>
                  <a:lnTo>
                    <a:pt x="54" y="2326"/>
                  </a:lnTo>
                  <a:close/>
                  <a:moveTo>
                    <a:pt x="5694" y="2340"/>
                  </a:moveTo>
                  <a:lnTo>
                    <a:pt x="5427" y="2380"/>
                  </a:lnTo>
                  <a:cubicBezTo>
                    <a:pt x="5440" y="2421"/>
                    <a:pt x="5440" y="2460"/>
                    <a:pt x="5440" y="2501"/>
                  </a:cubicBezTo>
                  <a:lnTo>
                    <a:pt x="5707" y="2474"/>
                  </a:lnTo>
                  <a:lnTo>
                    <a:pt x="5707" y="2421"/>
                  </a:lnTo>
                  <a:lnTo>
                    <a:pt x="5707" y="2407"/>
                  </a:lnTo>
                  <a:lnTo>
                    <a:pt x="5707" y="2394"/>
                  </a:lnTo>
                  <a:lnTo>
                    <a:pt x="5694" y="2394"/>
                  </a:lnTo>
                  <a:lnTo>
                    <a:pt x="5694" y="2380"/>
                  </a:lnTo>
                  <a:lnTo>
                    <a:pt x="5694" y="2367"/>
                  </a:lnTo>
                  <a:lnTo>
                    <a:pt x="5694" y="2353"/>
                  </a:lnTo>
                  <a:lnTo>
                    <a:pt x="5694" y="2340"/>
                  </a:lnTo>
                  <a:close/>
                  <a:moveTo>
                    <a:pt x="13" y="2594"/>
                  </a:moveTo>
                  <a:lnTo>
                    <a:pt x="13" y="2727"/>
                  </a:lnTo>
                  <a:lnTo>
                    <a:pt x="280" y="2741"/>
                  </a:lnTo>
                  <a:lnTo>
                    <a:pt x="280" y="2620"/>
                  </a:lnTo>
                  <a:lnTo>
                    <a:pt x="13" y="2594"/>
                  </a:lnTo>
                  <a:close/>
                  <a:moveTo>
                    <a:pt x="5721" y="2608"/>
                  </a:moveTo>
                  <a:lnTo>
                    <a:pt x="5454" y="2620"/>
                  </a:lnTo>
                  <a:cubicBezTo>
                    <a:pt x="5467" y="2661"/>
                    <a:pt x="5467" y="2701"/>
                    <a:pt x="5467" y="2741"/>
                  </a:cubicBezTo>
                  <a:lnTo>
                    <a:pt x="5734" y="2741"/>
                  </a:lnTo>
                  <a:lnTo>
                    <a:pt x="5734" y="2727"/>
                  </a:lnTo>
                  <a:lnTo>
                    <a:pt x="5734" y="2715"/>
                  </a:lnTo>
                  <a:cubicBezTo>
                    <a:pt x="5734" y="2674"/>
                    <a:pt x="5734" y="2634"/>
                    <a:pt x="5721" y="2608"/>
                  </a:cubicBezTo>
                  <a:close/>
                  <a:moveTo>
                    <a:pt x="0" y="2861"/>
                  </a:moveTo>
                  <a:cubicBezTo>
                    <a:pt x="0" y="2902"/>
                    <a:pt x="0" y="2955"/>
                    <a:pt x="13" y="2995"/>
                  </a:cubicBezTo>
                  <a:lnTo>
                    <a:pt x="280" y="2982"/>
                  </a:lnTo>
                  <a:cubicBezTo>
                    <a:pt x="280" y="2941"/>
                    <a:pt x="268" y="2902"/>
                    <a:pt x="268" y="2861"/>
                  </a:cubicBezTo>
                  <a:close/>
                  <a:moveTo>
                    <a:pt x="5467" y="2875"/>
                  </a:moveTo>
                  <a:lnTo>
                    <a:pt x="5467" y="2995"/>
                  </a:lnTo>
                  <a:lnTo>
                    <a:pt x="5734" y="3009"/>
                  </a:lnTo>
                  <a:lnTo>
                    <a:pt x="5734" y="2995"/>
                  </a:lnTo>
                  <a:lnTo>
                    <a:pt x="5734" y="2875"/>
                  </a:lnTo>
                  <a:close/>
                  <a:moveTo>
                    <a:pt x="280" y="3102"/>
                  </a:moveTo>
                  <a:lnTo>
                    <a:pt x="13" y="3128"/>
                  </a:lnTo>
                  <a:cubicBezTo>
                    <a:pt x="27" y="3182"/>
                    <a:pt x="27" y="3223"/>
                    <a:pt x="27" y="3262"/>
                  </a:cubicBezTo>
                  <a:lnTo>
                    <a:pt x="294" y="3223"/>
                  </a:lnTo>
                  <a:cubicBezTo>
                    <a:pt x="294" y="3182"/>
                    <a:pt x="294" y="3142"/>
                    <a:pt x="280" y="3102"/>
                  </a:cubicBezTo>
                  <a:close/>
                  <a:moveTo>
                    <a:pt x="5454" y="3116"/>
                  </a:moveTo>
                  <a:lnTo>
                    <a:pt x="5454" y="3169"/>
                  </a:lnTo>
                  <a:cubicBezTo>
                    <a:pt x="5454" y="3196"/>
                    <a:pt x="5454" y="3209"/>
                    <a:pt x="5440" y="3235"/>
                  </a:cubicBezTo>
                  <a:lnTo>
                    <a:pt x="5707" y="3276"/>
                  </a:lnTo>
                  <a:lnTo>
                    <a:pt x="5707" y="3262"/>
                  </a:lnTo>
                  <a:cubicBezTo>
                    <a:pt x="5707" y="3249"/>
                    <a:pt x="5721" y="3223"/>
                    <a:pt x="5721" y="3209"/>
                  </a:cubicBezTo>
                  <a:lnTo>
                    <a:pt x="5721" y="3196"/>
                  </a:lnTo>
                  <a:lnTo>
                    <a:pt x="5721" y="3182"/>
                  </a:lnTo>
                  <a:lnTo>
                    <a:pt x="5721" y="3169"/>
                  </a:lnTo>
                  <a:lnTo>
                    <a:pt x="5721" y="3155"/>
                  </a:lnTo>
                  <a:lnTo>
                    <a:pt x="5721" y="3142"/>
                  </a:lnTo>
                  <a:lnTo>
                    <a:pt x="5454" y="3116"/>
                  </a:lnTo>
                  <a:close/>
                  <a:moveTo>
                    <a:pt x="321" y="3342"/>
                  </a:moveTo>
                  <a:lnTo>
                    <a:pt x="54" y="3396"/>
                  </a:lnTo>
                  <a:lnTo>
                    <a:pt x="54" y="3410"/>
                  </a:lnTo>
                  <a:cubicBezTo>
                    <a:pt x="67" y="3449"/>
                    <a:pt x="81" y="3490"/>
                    <a:pt x="81" y="3529"/>
                  </a:cubicBezTo>
                  <a:lnTo>
                    <a:pt x="348" y="3463"/>
                  </a:lnTo>
                  <a:cubicBezTo>
                    <a:pt x="334" y="3422"/>
                    <a:pt x="321" y="3383"/>
                    <a:pt x="321" y="3342"/>
                  </a:cubicBezTo>
                  <a:close/>
                  <a:moveTo>
                    <a:pt x="5427" y="3356"/>
                  </a:moveTo>
                  <a:cubicBezTo>
                    <a:pt x="5413" y="3396"/>
                    <a:pt x="5413" y="3436"/>
                    <a:pt x="5400" y="3476"/>
                  </a:cubicBezTo>
                  <a:lnTo>
                    <a:pt x="5654" y="3529"/>
                  </a:lnTo>
                  <a:cubicBezTo>
                    <a:pt x="5668" y="3503"/>
                    <a:pt x="5668" y="3476"/>
                    <a:pt x="5681" y="3449"/>
                  </a:cubicBezTo>
                  <a:cubicBezTo>
                    <a:pt x="5681" y="3436"/>
                    <a:pt x="5681" y="3422"/>
                    <a:pt x="5694" y="3410"/>
                  </a:cubicBezTo>
                  <a:lnTo>
                    <a:pt x="5427" y="3356"/>
                  </a:lnTo>
                  <a:close/>
                  <a:moveTo>
                    <a:pt x="375" y="3583"/>
                  </a:moveTo>
                  <a:lnTo>
                    <a:pt x="120" y="3663"/>
                  </a:lnTo>
                  <a:lnTo>
                    <a:pt x="120" y="3677"/>
                  </a:lnTo>
                  <a:cubicBezTo>
                    <a:pt x="134" y="3717"/>
                    <a:pt x="147" y="3743"/>
                    <a:pt x="161" y="3784"/>
                  </a:cubicBezTo>
                  <a:lnTo>
                    <a:pt x="414" y="3704"/>
                  </a:lnTo>
                  <a:lnTo>
                    <a:pt x="375" y="3583"/>
                  </a:lnTo>
                  <a:close/>
                  <a:moveTo>
                    <a:pt x="5374" y="3597"/>
                  </a:moveTo>
                  <a:cubicBezTo>
                    <a:pt x="5360" y="3623"/>
                    <a:pt x="5347" y="3663"/>
                    <a:pt x="5333" y="3704"/>
                  </a:cubicBezTo>
                  <a:lnTo>
                    <a:pt x="5587" y="3797"/>
                  </a:lnTo>
                  <a:lnTo>
                    <a:pt x="5587" y="3770"/>
                  </a:lnTo>
                  <a:cubicBezTo>
                    <a:pt x="5600" y="3730"/>
                    <a:pt x="5614" y="3704"/>
                    <a:pt x="5627" y="3663"/>
                  </a:cubicBezTo>
                  <a:lnTo>
                    <a:pt x="5374" y="3597"/>
                  </a:lnTo>
                  <a:close/>
                  <a:moveTo>
                    <a:pt x="455" y="3811"/>
                  </a:moveTo>
                  <a:lnTo>
                    <a:pt x="200" y="3918"/>
                  </a:lnTo>
                  <a:cubicBezTo>
                    <a:pt x="214" y="3944"/>
                    <a:pt x="227" y="3971"/>
                    <a:pt x="241" y="4011"/>
                  </a:cubicBezTo>
                  <a:cubicBezTo>
                    <a:pt x="254" y="4024"/>
                    <a:pt x="254" y="4024"/>
                    <a:pt x="254" y="4037"/>
                  </a:cubicBezTo>
                  <a:lnTo>
                    <a:pt x="494" y="3930"/>
                  </a:lnTo>
                  <a:lnTo>
                    <a:pt x="455" y="3811"/>
                  </a:lnTo>
                  <a:close/>
                  <a:moveTo>
                    <a:pt x="5293" y="3823"/>
                  </a:moveTo>
                  <a:cubicBezTo>
                    <a:pt x="5280" y="3864"/>
                    <a:pt x="5253" y="3891"/>
                    <a:pt x="5240" y="3930"/>
                  </a:cubicBezTo>
                  <a:lnTo>
                    <a:pt x="5481" y="4037"/>
                  </a:lnTo>
                  <a:cubicBezTo>
                    <a:pt x="5507" y="3998"/>
                    <a:pt x="5520" y="3957"/>
                    <a:pt x="5534" y="3918"/>
                  </a:cubicBezTo>
                  <a:lnTo>
                    <a:pt x="5293" y="3823"/>
                  </a:lnTo>
                  <a:close/>
                  <a:moveTo>
                    <a:pt x="548" y="4037"/>
                  </a:moveTo>
                  <a:lnTo>
                    <a:pt x="307" y="4158"/>
                  </a:lnTo>
                  <a:cubicBezTo>
                    <a:pt x="334" y="4185"/>
                    <a:pt x="348" y="4224"/>
                    <a:pt x="361" y="4251"/>
                  </a:cubicBezTo>
                  <a:cubicBezTo>
                    <a:pt x="375" y="4265"/>
                    <a:pt x="375" y="4265"/>
                    <a:pt x="375" y="4278"/>
                  </a:cubicBezTo>
                  <a:lnTo>
                    <a:pt x="615" y="4144"/>
                  </a:lnTo>
                  <a:cubicBezTo>
                    <a:pt x="588" y="4105"/>
                    <a:pt x="575" y="4078"/>
                    <a:pt x="548" y="4037"/>
                  </a:cubicBezTo>
                  <a:close/>
                  <a:moveTo>
                    <a:pt x="5186" y="4037"/>
                  </a:moveTo>
                  <a:cubicBezTo>
                    <a:pt x="5173" y="4078"/>
                    <a:pt x="5146" y="4118"/>
                    <a:pt x="5133" y="4144"/>
                  </a:cubicBezTo>
                  <a:lnTo>
                    <a:pt x="5360" y="4278"/>
                  </a:lnTo>
                  <a:cubicBezTo>
                    <a:pt x="5374" y="4265"/>
                    <a:pt x="5386" y="4238"/>
                    <a:pt x="5400" y="4224"/>
                  </a:cubicBezTo>
                  <a:lnTo>
                    <a:pt x="5400" y="4212"/>
                  </a:lnTo>
                  <a:cubicBezTo>
                    <a:pt x="5413" y="4198"/>
                    <a:pt x="5413" y="4185"/>
                    <a:pt x="5427" y="4158"/>
                  </a:cubicBezTo>
                  <a:lnTo>
                    <a:pt x="5186" y="4037"/>
                  </a:lnTo>
                  <a:close/>
                  <a:moveTo>
                    <a:pt x="669" y="4251"/>
                  </a:moveTo>
                  <a:lnTo>
                    <a:pt x="441" y="4385"/>
                  </a:lnTo>
                  <a:cubicBezTo>
                    <a:pt x="455" y="4399"/>
                    <a:pt x="455" y="4399"/>
                    <a:pt x="455" y="4412"/>
                  </a:cubicBezTo>
                  <a:lnTo>
                    <a:pt x="468" y="4412"/>
                  </a:lnTo>
                  <a:lnTo>
                    <a:pt x="468" y="4425"/>
                  </a:lnTo>
                  <a:lnTo>
                    <a:pt x="468" y="4438"/>
                  </a:lnTo>
                  <a:lnTo>
                    <a:pt x="481" y="4438"/>
                  </a:lnTo>
                  <a:lnTo>
                    <a:pt x="481" y="4452"/>
                  </a:lnTo>
                  <a:lnTo>
                    <a:pt x="494" y="4452"/>
                  </a:lnTo>
                  <a:lnTo>
                    <a:pt x="494" y="4465"/>
                  </a:lnTo>
                  <a:lnTo>
                    <a:pt x="494" y="4479"/>
                  </a:lnTo>
                  <a:lnTo>
                    <a:pt x="508" y="4479"/>
                  </a:lnTo>
                  <a:cubicBezTo>
                    <a:pt x="508" y="4492"/>
                    <a:pt x="521" y="4492"/>
                    <a:pt x="521" y="4506"/>
                  </a:cubicBezTo>
                  <a:lnTo>
                    <a:pt x="735" y="4345"/>
                  </a:lnTo>
                  <a:cubicBezTo>
                    <a:pt x="722" y="4319"/>
                    <a:pt x="695" y="4278"/>
                    <a:pt x="669" y="4251"/>
                  </a:cubicBezTo>
                  <a:close/>
                  <a:moveTo>
                    <a:pt x="5066" y="4251"/>
                  </a:moveTo>
                  <a:cubicBezTo>
                    <a:pt x="5053" y="4292"/>
                    <a:pt x="5026" y="4319"/>
                    <a:pt x="4999" y="4358"/>
                  </a:cubicBezTo>
                  <a:lnTo>
                    <a:pt x="5226" y="4506"/>
                  </a:lnTo>
                  <a:cubicBezTo>
                    <a:pt x="5240" y="4492"/>
                    <a:pt x="5253" y="4465"/>
                    <a:pt x="5267" y="4438"/>
                  </a:cubicBezTo>
                  <a:cubicBezTo>
                    <a:pt x="5280" y="4425"/>
                    <a:pt x="5280" y="4412"/>
                    <a:pt x="5293" y="4399"/>
                  </a:cubicBezTo>
                  <a:lnTo>
                    <a:pt x="5066" y="4251"/>
                  </a:lnTo>
                  <a:close/>
                  <a:moveTo>
                    <a:pt x="815" y="4452"/>
                  </a:moveTo>
                  <a:lnTo>
                    <a:pt x="601" y="4613"/>
                  </a:lnTo>
                  <a:lnTo>
                    <a:pt x="601" y="4625"/>
                  </a:lnTo>
                  <a:lnTo>
                    <a:pt x="615" y="4625"/>
                  </a:lnTo>
                  <a:lnTo>
                    <a:pt x="615" y="4639"/>
                  </a:lnTo>
                  <a:lnTo>
                    <a:pt x="628" y="4639"/>
                  </a:lnTo>
                  <a:cubicBezTo>
                    <a:pt x="642" y="4666"/>
                    <a:pt x="669" y="4693"/>
                    <a:pt x="681" y="4720"/>
                  </a:cubicBezTo>
                  <a:lnTo>
                    <a:pt x="895" y="4545"/>
                  </a:lnTo>
                  <a:cubicBezTo>
                    <a:pt x="869" y="4506"/>
                    <a:pt x="842" y="4479"/>
                    <a:pt x="815" y="4452"/>
                  </a:cubicBezTo>
                  <a:close/>
                  <a:moveTo>
                    <a:pt x="4932" y="4452"/>
                  </a:moveTo>
                  <a:cubicBezTo>
                    <a:pt x="4905" y="4479"/>
                    <a:pt x="4879" y="4519"/>
                    <a:pt x="4852" y="4545"/>
                  </a:cubicBezTo>
                  <a:lnTo>
                    <a:pt x="5053" y="4720"/>
                  </a:lnTo>
                  <a:cubicBezTo>
                    <a:pt x="5080" y="4693"/>
                    <a:pt x="5119" y="4652"/>
                    <a:pt x="5146" y="4613"/>
                  </a:cubicBezTo>
                  <a:lnTo>
                    <a:pt x="4932" y="4452"/>
                  </a:lnTo>
                  <a:close/>
                  <a:moveTo>
                    <a:pt x="976" y="4639"/>
                  </a:moveTo>
                  <a:lnTo>
                    <a:pt x="776" y="4813"/>
                  </a:lnTo>
                  <a:cubicBezTo>
                    <a:pt x="802" y="4853"/>
                    <a:pt x="829" y="4880"/>
                    <a:pt x="869" y="4920"/>
                  </a:cubicBezTo>
                  <a:lnTo>
                    <a:pt x="1056" y="4720"/>
                  </a:lnTo>
                  <a:lnTo>
                    <a:pt x="976" y="4639"/>
                  </a:lnTo>
                  <a:close/>
                  <a:moveTo>
                    <a:pt x="4772" y="4639"/>
                  </a:moveTo>
                  <a:cubicBezTo>
                    <a:pt x="4745" y="4666"/>
                    <a:pt x="4718" y="4693"/>
                    <a:pt x="4679" y="4720"/>
                  </a:cubicBezTo>
                  <a:lnTo>
                    <a:pt x="4879" y="4920"/>
                  </a:lnTo>
                  <a:lnTo>
                    <a:pt x="4879" y="4907"/>
                  </a:lnTo>
                  <a:lnTo>
                    <a:pt x="4892" y="4907"/>
                  </a:lnTo>
                  <a:lnTo>
                    <a:pt x="4892" y="4893"/>
                  </a:lnTo>
                  <a:lnTo>
                    <a:pt x="4905" y="4893"/>
                  </a:lnTo>
                  <a:lnTo>
                    <a:pt x="4905" y="4880"/>
                  </a:lnTo>
                  <a:lnTo>
                    <a:pt x="4919" y="4880"/>
                  </a:lnTo>
                  <a:lnTo>
                    <a:pt x="4919" y="4866"/>
                  </a:lnTo>
                  <a:lnTo>
                    <a:pt x="4932" y="4866"/>
                  </a:lnTo>
                  <a:lnTo>
                    <a:pt x="4973" y="4826"/>
                  </a:lnTo>
                  <a:lnTo>
                    <a:pt x="4772" y="4639"/>
                  </a:lnTo>
                  <a:close/>
                  <a:moveTo>
                    <a:pt x="1150" y="4800"/>
                  </a:moveTo>
                  <a:lnTo>
                    <a:pt x="963" y="5000"/>
                  </a:lnTo>
                  <a:lnTo>
                    <a:pt x="1016" y="5053"/>
                  </a:lnTo>
                  <a:lnTo>
                    <a:pt x="1029" y="5053"/>
                  </a:lnTo>
                  <a:lnTo>
                    <a:pt x="1029" y="5067"/>
                  </a:lnTo>
                  <a:lnTo>
                    <a:pt x="1043" y="5067"/>
                  </a:lnTo>
                  <a:lnTo>
                    <a:pt x="1043" y="5080"/>
                  </a:lnTo>
                  <a:lnTo>
                    <a:pt x="1056" y="5080"/>
                  </a:lnTo>
                  <a:lnTo>
                    <a:pt x="1070" y="5094"/>
                  </a:lnTo>
                  <a:lnTo>
                    <a:pt x="1243" y="4880"/>
                  </a:lnTo>
                  <a:cubicBezTo>
                    <a:pt x="1203" y="4853"/>
                    <a:pt x="1177" y="4826"/>
                    <a:pt x="1150" y="4800"/>
                  </a:cubicBezTo>
                  <a:close/>
                  <a:moveTo>
                    <a:pt x="4598" y="4813"/>
                  </a:moveTo>
                  <a:cubicBezTo>
                    <a:pt x="4572" y="4839"/>
                    <a:pt x="4531" y="4866"/>
                    <a:pt x="4504" y="4893"/>
                  </a:cubicBezTo>
                  <a:lnTo>
                    <a:pt x="4665" y="5094"/>
                  </a:lnTo>
                  <a:lnTo>
                    <a:pt x="4679" y="5094"/>
                  </a:lnTo>
                  <a:lnTo>
                    <a:pt x="4679" y="5080"/>
                  </a:lnTo>
                  <a:cubicBezTo>
                    <a:pt x="4705" y="5067"/>
                    <a:pt x="4718" y="5053"/>
                    <a:pt x="4732" y="5040"/>
                  </a:cubicBezTo>
                  <a:lnTo>
                    <a:pt x="4745" y="5040"/>
                  </a:lnTo>
                  <a:lnTo>
                    <a:pt x="4745" y="5026"/>
                  </a:lnTo>
                  <a:lnTo>
                    <a:pt x="4759" y="5026"/>
                  </a:lnTo>
                  <a:lnTo>
                    <a:pt x="4759" y="5014"/>
                  </a:lnTo>
                  <a:lnTo>
                    <a:pt x="4772" y="5014"/>
                  </a:lnTo>
                  <a:lnTo>
                    <a:pt x="4598" y="4813"/>
                  </a:lnTo>
                  <a:close/>
                  <a:moveTo>
                    <a:pt x="1337" y="4960"/>
                  </a:moveTo>
                  <a:lnTo>
                    <a:pt x="1177" y="5174"/>
                  </a:lnTo>
                  <a:cubicBezTo>
                    <a:pt x="1216" y="5201"/>
                    <a:pt x="1243" y="5227"/>
                    <a:pt x="1283" y="5254"/>
                  </a:cubicBezTo>
                  <a:lnTo>
                    <a:pt x="1430" y="5026"/>
                  </a:lnTo>
                  <a:cubicBezTo>
                    <a:pt x="1403" y="5000"/>
                    <a:pt x="1364" y="4987"/>
                    <a:pt x="1337" y="4960"/>
                  </a:cubicBezTo>
                  <a:close/>
                  <a:moveTo>
                    <a:pt x="4411" y="4960"/>
                  </a:moveTo>
                  <a:cubicBezTo>
                    <a:pt x="4371" y="4987"/>
                    <a:pt x="4344" y="5014"/>
                    <a:pt x="4304" y="5026"/>
                  </a:cubicBezTo>
                  <a:lnTo>
                    <a:pt x="4451" y="5254"/>
                  </a:lnTo>
                  <a:cubicBezTo>
                    <a:pt x="4478" y="5240"/>
                    <a:pt x="4491" y="5227"/>
                    <a:pt x="4504" y="5214"/>
                  </a:cubicBezTo>
                  <a:lnTo>
                    <a:pt x="4518" y="5214"/>
                  </a:lnTo>
                  <a:lnTo>
                    <a:pt x="4531" y="5201"/>
                  </a:lnTo>
                  <a:cubicBezTo>
                    <a:pt x="4545" y="5201"/>
                    <a:pt x="4558" y="5187"/>
                    <a:pt x="4572" y="5174"/>
                  </a:cubicBezTo>
                  <a:lnTo>
                    <a:pt x="4411" y="4960"/>
                  </a:lnTo>
                  <a:close/>
                  <a:moveTo>
                    <a:pt x="1537" y="5094"/>
                  </a:moveTo>
                  <a:lnTo>
                    <a:pt x="1403" y="5321"/>
                  </a:lnTo>
                  <a:cubicBezTo>
                    <a:pt x="1430" y="5347"/>
                    <a:pt x="1471" y="5374"/>
                    <a:pt x="1510" y="5388"/>
                  </a:cubicBezTo>
                  <a:lnTo>
                    <a:pt x="1644" y="5147"/>
                  </a:lnTo>
                  <a:cubicBezTo>
                    <a:pt x="1604" y="5133"/>
                    <a:pt x="1564" y="5107"/>
                    <a:pt x="1537" y="5094"/>
                  </a:cubicBezTo>
                  <a:close/>
                  <a:moveTo>
                    <a:pt x="4197" y="5094"/>
                  </a:moveTo>
                  <a:cubicBezTo>
                    <a:pt x="4171" y="5121"/>
                    <a:pt x="4130" y="5133"/>
                    <a:pt x="4103" y="5160"/>
                  </a:cubicBezTo>
                  <a:lnTo>
                    <a:pt x="4224" y="5388"/>
                  </a:lnTo>
                  <a:lnTo>
                    <a:pt x="4251" y="5388"/>
                  </a:lnTo>
                  <a:lnTo>
                    <a:pt x="4251" y="5374"/>
                  </a:lnTo>
                  <a:lnTo>
                    <a:pt x="4264" y="5374"/>
                  </a:lnTo>
                  <a:lnTo>
                    <a:pt x="4264" y="5361"/>
                  </a:lnTo>
                  <a:lnTo>
                    <a:pt x="4290" y="5361"/>
                  </a:lnTo>
                  <a:lnTo>
                    <a:pt x="4290" y="5347"/>
                  </a:lnTo>
                  <a:lnTo>
                    <a:pt x="4304" y="5347"/>
                  </a:lnTo>
                  <a:cubicBezTo>
                    <a:pt x="4317" y="5334"/>
                    <a:pt x="4331" y="5334"/>
                    <a:pt x="4344" y="5321"/>
                  </a:cubicBezTo>
                  <a:lnTo>
                    <a:pt x="4197" y="5094"/>
                  </a:lnTo>
                  <a:close/>
                  <a:moveTo>
                    <a:pt x="1751" y="5214"/>
                  </a:moveTo>
                  <a:lnTo>
                    <a:pt x="1631" y="5454"/>
                  </a:lnTo>
                  <a:lnTo>
                    <a:pt x="1644" y="5454"/>
                  </a:lnTo>
                  <a:cubicBezTo>
                    <a:pt x="1684" y="5468"/>
                    <a:pt x="1724" y="5495"/>
                    <a:pt x="1751" y="5508"/>
                  </a:cubicBezTo>
                  <a:lnTo>
                    <a:pt x="1858" y="5254"/>
                  </a:lnTo>
                  <a:cubicBezTo>
                    <a:pt x="1818" y="5240"/>
                    <a:pt x="1791" y="5227"/>
                    <a:pt x="1751" y="5214"/>
                  </a:cubicBezTo>
                  <a:close/>
                  <a:moveTo>
                    <a:pt x="3984" y="5214"/>
                  </a:moveTo>
                  <a:cubicBezTo>
                    <a:pt x="3957" y="5227"/>
                    <a:pt x="3916" y="5240"/>
                    <a:pt x="3877" y="5254"/>
                  </a:cubicBezTo>
                  <a:lnTo>
                    <a:pt x="3984" y="5508"/>
                  </a:lnTo>
                  <a:cubicBezTo>
                    <a:pt x="3984" y="5508"/>
                    <a:pt x="3996" y="5508"/>
                    <a:pt x="3996" y="5495"/>
                  </a:cubicBezTo>
                  <a:lnTo>
                    <a:pt x="4023" y="5495"/>
                  </a:lnTo>
                  <a:lnTo>
                    <a:pt x="4023" y="5481"/>
                  </a:lnTo>
                  <a:lnTo>
                    <a:pt x="4050" y="5481"/>
                  </a:lnTo>
                  <a:lnTo>
                    <a:pt x="4064" y="5468"/>
                  </a:lnTo>
                  <a:lnTo>
                    <a:pt x="4090" y="5468"/>
                  </a:lnTo>
                  <a:lnTo>
                    <a:pt x="4090" y="5454"/>
                  </a:lnTo>
                  <a:lnTo>
                    <a:pt x="4103" y="5454"/>
                  </a:lnTo>
                  <a:lnTo>
                    <a:pt x="3984" y="5214"/>
                  </a:lnTo>
                  <a:close/>
                  <a:moveTo>
                    <a:pt x="1979" y="5308"/>
                  </a:moveTo>
                  <a:lnTo>
                    <a:pt x="1884" y="5561"/>
                  </a:lnTo>
                  <a:lnTo>
                    <a:pt x="2005" y="5602"/>
                  </a:lnTo>
                  <a:lnTo>
                    <a:pt x="2085" y="5347"/>
                  </a:lnTo>
                  <a:cubicBezTo>
                    <a:pt x="2045" y="5334"/>
                    <a:pt x="2018" y="5321"/>
                    <a:pt x="1979" y="5308"/>
                  </a:cubicBezTo>
                  <a:close/>
                  <a:moveTo>
                    <a:pt x="3770" y="5308"/>
                  </a:moveTo>
                  <a:lnTo>
                    <a:pt x="3649" y="5347"/>
                  </a:lnTo>
                  <a:lnTo>
                    <a:pt x="3729" y="5602"/>
                  </a:lnTo>
                  <a:cubicBezTo>
                    <a:pt x="3770" y="5588"/>
                    <a:pt x="3796" y="5575"/>
                    <a:pt x="3836" y="5561"/>
                  </a:cubicBezTo>
                  <a:lnTo>
                    <a:pt x="3850" y="5561"/>
                  </a:lnTo>
                  <a:lnTo>
                    <a:pt x="3770" y="5308"/>
                  </a:lnTo>
                  <a:close/>
                  <a:moveTo>
                    <a:pt x="2205" y="5374"/>
                  </a:moveTo>
                  <a:lnTo>
                    <a:pt x="2139" y="5641"/>
                  </a:lnTo>
                  <a:lnTo>
                    <a:pt x="2152" y="5641"/>
                  </a:lnTo>
                  <a:cubicBezTo>
                    <a:pt x="2179" y="5641"/>
                    <a:pt x="2192" y="5655"/>
                    <a:pt x="2219" y="5655"/>
                  </a:cubicBezTo>
                  <a:lnTo>
                    <a:pt x="2232" y="5655"/>
                  </a:lnTo>
                  <a:cubicBezTo>
                    <a:pt x="2246" y="5655"/>
                    <a:pt x="2259" y="5668"/>
                    <a:pt x="2273" y="5668"/>
                  </a:cubicBezTo>
                  <a:lnTo>
                    <a:pt x="2326" y="5401"/>
                  </a:lnTo>
                  <a:cubicBezTo>
                    <a:pt x="2285" y="5401"/>
                    <a:pt x="2246" y="5388"/>
                    <a:pt x="2205" y="5374"/>
                  </a:cubicBezTo>
                  <a:close/>
                  <a:moveTo>
                    <a:pt x="3529" y="5374"/>
                  </a:moveTo>
                  <a:cubicBezTo>
                    <a:pt x="3488" y="5388"/>
                    <a:pt x="3449" y="5401"/>
                    <a:pt x="3408" y="5401"/>
                  </a:cubicBezTo>
                  <a:lnTo>
                    <a:pt x="3476" y="5668"/>
                  </a:lnTo>
                  <a:cubicBezTo>
                    <a:pt x="3488" y="5668"/>
                    <a:pt x="3502" y="5655"/>
                    <a:pt x="3515" y="5655"/>
                  </a:cubicBezTo>
                  <a:lnTo>
                    <a:pt x="3556" y="5655"/>
                  </a:lnTo>
                  <a:cubicBezTo>
                    <a:pt x="3556" y="5641"/>
                    <a:pt x="3569" y="5641"/>
                    <a:pt x="3569" y="5641"/>
                  </a:cubicBezTo>
                  <a:lnTo>
                    <a:pt x="3595" y="5641"/>
                  </a:lnTo>
                  <a:lnTo>
                    <a:pt x="3529" y="5374"/>
                  </a:lnTo>
                  <a:close/>
                  <a:moveTo>
                    <a:pt x="2446" y="5427"/>
                  </a:moveTo>
                  <a:lnTo>
                    <a:pt x="2406" y="5695"/>
                  </a:lnTo>
                  <a:lnTo>
                    <a:pt x="2419" y="5695"/>
                  </a:lnTo>
                  <a:cubicBezTo>
                    <a:pt x="2460" y="5695"/>
                    <a:pt x="2499" y="5709"/>
                    <a:pt x="2540" y="5709"/>
                  </a:cubicBezTo>
                  <a:lnTo>
                    <a:pt x="2567" y="5441"/>
                  </a:lnTo>
                  <a:cubicBezTo>
                    <a:pt x="2526" y="5441"/>
                    <a:pt x="2486" y="5427"/>
                    <a:pt x="2446" y="5427"/>
                  </a:cubicBezTo>
                  <a:close/>
                  <a:moveTo>
                    <a:pt x="3288" y="5427"/>
                  </a:moveTo>
                  <a:cubicBezTo>
                    <a:pt x="3248" y="5441"/>
                    <a:pt x="3208" y="5441"/>
                    <a:pt x="3168" y="5441"/>
                  </a:cubicBezTo>
                  <a:lnTo>
                    <a:pt x="3208" y="5709"/>
                  </a:lnTo>
                  <a:cubicBezTo>
                    <a:pt x="3235" y="5709"/>
                    <a:pt x="3275" y="5709"/>
                    <a:pt x="3315" y="5695"/>
                  </a:cubicBezTo>
                  <a:lnTo>
                    <a:pt x="3342" y="5695"/>
                  </a:lnTo>
                  <a:lnTo>
                    <a:pt x="3288" y="5427"/>
                  </a:lnTo>
                  <a:close/>
                  <a:moveTo>
                    <a:pt x="2686" y="5454"/>
                  </a:moveTo>
                  <a:lnTo>
                    <a:pt x="2674" y="5722"/>
                  </a:lnTo>
                  <a:lnTo>
                    <a:pt x="2754" y="5722"/>
                  </a:lnTo>
                  <a:lnTo>
                    <a:pt x="2754" y="5735"/>
                  </a:lnTo>
                  <a:lnTo>
                    <a:pt x="2807" y="5735"/>
                  </a:lnTo>
                  <a:lnTo>
                    <a:pt x="2807" y="5468"/>
                  </a:lnTo>
                  <a:cubicBezTo>
                    <a:pt x="2767" y="5454"/>
                    <a:pt x="2727" y="5454"/>
                    <a:pt x="2686" y="5454"/>
                  </a:cubicBezTo>
                  <a:close/>
                  <a:moveTo>
                    <a:pt x="3048" y="5454"/>
                  </a:moveTo>
                  <a:cubicBezTo>
                    <a:pt x="3007" y="5454"/>
                    <a:pt x="2968" y="5454"/>
                    <a:pt x="2927" y="5468"/>
                  </a:cubicBezTo>
                  <a:lnTo>
                    <a:pt x="2941" y="5735"/>
                  </a:lnTo>
                  <a:cubicBezTo>
                    <a:pt x="2980" y="5735"/>
                    <a:pt x="3021" y="5722"/>
                    <a:pt x="3075" y="5722"/>
                  </a:cubicBezTo>
                  <a:lnTo>
                    <a:pt x="3048" y="5454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2"/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2"/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2"/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2"/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2"/>
            <p:cNvSpPr/>
            <p:nvPr/>
          </p:nvSpPr>
          <p:spPr>
            <a:xfrm>
              <a:off x="6585029" y="1567305"/>
              <a:ext cx="129227" cy="159943"/>
            </a:xfrm>
            <a:custGeom>
              <a:avLst/>
              <a:gdLst/>
              <a:ahLst/>
              <a:cxnLst/>
              <a:rect l="l" t="t" r="r" b="b"/>
              <a:pathLst>
                <a:path w="2701" h="3343" extrusionOk="0">
                  <a:moveTo>
                    <a:pt x="2447" y="1"/>
                  </a:moveTo>
                  <a:lnTo>
                    <a:pt x="2273" y="241"/>
                  </a:lnTo>
                  <a:cubicBezTo>
                    <a:pt x="2113" y="148"/>
                    <a:pt x="1966" y="108"/>
                    <a:pt x="1819" y="108"/>
                  </a:cubicBezTo>
                  <a:cubicBezTo>
                    <a:pt x="1765" y="108"/>
                    <a:pt x="1726" y="108"/>
                    <a:pt x="1685" y="121"/>
                  </a:cubicBezTo>
                  <a:cubicBezTo>
                    <a:pt x="1498" y="148"/>
                    <a:pt x="1325" y="268"/>
                    <a:pt x="1191" y="469"/>
                  </a:cubicBezTo>
                  <a:cubicBezTo>
                    <a:pt x="1097" y="615"/>
                    <a:pt x="1043" y="749"/>
                    <a:pt x="1030" y="883"/>
                  </a:cubicBezTo>
                  <a:cubicBezTo>
                    <a:pt x="1004" y="1016"/>
                    <a:pt x="1017" y="1150"/>
                    <a:pt x="1057" y="1311"/>
                  </a:cubicBezTo>
                  <a:lnTo>
                    <a:pt x="1204" y="1859"/>
                  </a:lnTo>
                  <a:cubicBezTo>
                    <a:pt x="1218" y="1925"/>
                    <a:pt x="1230" y="1993"/>
                    <a:pt x="1244" y="2046"/>
                  </a:cubicBezTo>
                  <a:cubicBezTo>
                    <a:pt x="1257" y="2100"/>
                    <a:pt x="1257" y="2153"/>
                    <a:pt x="1257" y="2207"/>
                  </a:cubicBezTo>
                  <a:cubicBezTo>
                    <a:pt x="1257" y="2273"/>
                    <a:pt x="1244" y="2326"/>
                    <a:pt x="1230" y="2380"/>
                  </a:cubicBezTo>
                  <a:cubicBezTo>
                    <a:pt x="1218" y="2433"/>
                    <a:pt x="1177" y="2487"/>
                    <a:pt x="1150" y="2540"/>
                  </a:cubicBezTo>
                  <a:cubicBezTo>
                    <a:pt x="1097" y="2620"/>
                    <a:pt x="1030" y="2674"/>
                    <a:pt x="963" y="2688"/>
                  </a:cubicBezTo>
                  <a:cubicBezTo>
                    <a:pt x="950" y="2701"/>
                    <a:pt x="936" y="2701"/>
                    <a:pt x="910" y="2701"/>
                  </a:cubicBezTo>
                  <a:cubicBezTo>
                    <a:pt x="856" y="2701"/>
                    <a:pt x="817" y="2688"/>
                    <a:pt x="763" y="2647"/>
                  </a:cubicBezTo>
                  <a:cubicBezTo>
                    <a:pt x="562" y="2514"/>
                    <a:pt x="589" y="2273"/>
                    <a:pt x="817" y="1913"/>
                  </a:cubicBezTo>
                  <a:lnTo>
                    <a:pt x="335" y="1712"/>
                  </a:lnTo>
                  <a:lnTo>
                    <a:pt x="335" y="1712"/>
                  </a:lnTo>
                  <a:cubicBezTo>
                    <a:pt x="1" y="2260"/>
                    <a:pt x="54" y="2674"/>
                    <a:pt x="469" y="2995"/>
                  </a:cubicBezTo>
                  <a:lnTo>
                    <a:pt x="295" y="3249"/>
                  </a:lnTo>
                  <a:lnTo>
                    <a:pt x="428" y="3342"/>
                  </a:lnTo>
                  <a:lnTo>
                    <a:pt x="616" y="3089"/>
                  </a:lnTo>
                  <a:cubicBezTo>
                    <a:pt x="736" y="3155"/>
                    <a:pt x="870" y="3182"/>
                    <a:pt x="990" y="3182"/>
                  </a:cubicBezTo>
                  <a:cubicBezTo>
                    <a:pt x="1057" y="3182"/>
                    <a:pt x="1111" y="3182"/>
                    <a:pt x="1177" y="3169"/>
                  </a:cubicBezTo>
                  <a:cubicBezTo>
                    <a:pt x="1351" y="3116"/>
                    <a:pt x="1512" y="3009"/>
                    <a:pt x="1631" y="2834"/>
                  </a:cubicBezTo>
                  <a:cubicBezTo>
                    <a:pt x="1685" y="2741"/>
                    <a:pt x="1726" y="2661"/>
                    <a:pt x="1765" y="2567"/>
                  </a:cubicBezTo>
                  <a:cubicBezTo>
                    <a:pt x="1792" y="2474"/>
                    <a:pt x="1819" y="2394"/>
                    <a:pt x="1819" y="2300"/>
                  </a:cubicBezTo>
                  <a:cubicBezTo>
                    <a:pt x="1819" y="2207"/>
                    <a:pt x="1819" y="2126"/>
                    <a:pt x="1806" y="2046"/>
                  </a:cubicBezTo>
                  <a:cubicBezTo>
                    <a:pt x="1792" y="1966"/>
                    <a:pt x="1779" y="1886"/>
                    <a:pt x="1765" y="1792"/>
                  </a:cubicBezTo>
                  <a:lnTo>
                    <a:pt x="1619" y="1257"/>
                  </a:lnTo>
                  <a:cubicBezTo>
                    <a:pt x="1592" y="1150"/>
                    <a:pt x="1578" y="1043"/>
                    <a:pt x="1592" y="977"/>
                  </a:cubicBezTo>
                  <a:cubicBezTo>
                    <a:pt x="1592" y="897"/>
                    <a:pt x="1619" y="817"/>
                    <a:pt x="1685" y="722"/>
                  </a:cubicBezTo>
                  <a:cubicBezTo>
                    <a:pt x="1726" y="656"/>
                    <a:pt x="1792" y="615"/>
                    <a:pt x="1859" y="589"/>
                  </a:cubicBezTo>
                  <a:lnTo>
                    <a:pt x="1913" y="589"/>
                  </a:lnTo>
                  <a:cubicBezTo>
                    <a:pt x="1966" y="589"/>
                    <a:pt x="2020" y="603"/>
                    <a:pt x="2073" y="629"/>
                  </a:cubicBezTo>
                  <a:cubicBezTo>
                    <a:pt x="2113" y="656"/>
                    <a:pt x="2139" y="696"/>
                    <a:pt x="2166" y="722"/>
                  </a:cubicBezTo>
                  <a:cubicBezTo>
                    <a:pt x="2193" y="763"/>
                    <a:pt x="2193" y="803"/>
                    <a:pt x="2193" y="843"/>
                  </a:cubicBezTo>
                  <a:cubicBezTo>
                    <a:pt x="2193" y="870"/>
                    <a:pt x="2193" y="923"/>
                    <a:pt x="2180" y="963"/>
                  </a:cubicBezTo>
                  <a:cubicBezTo>
                    <a:pt x="2166" y="1016"/>
                    <a:pt x="2139" y="1057"/>
                    <a:pt x="2113" y="1111"/>
                  </a:cubicBezTo>
                  <a:cubicBezTo>
                    <a:pt x="2100" y="1150"/>
                    <a:pt x="2073" y="1191"/>
                    <a:pt x="2032" y="1244"/>
                  </a:cubicBezTo>
                  <a:lnTo>
                    <a:pt x="2501" y="1458"/>
                  </a:lnTo>
                  <a:cubicBezTo>
                    <a:pt x="2567" y="1351"/>
                    <a:pt x="2608" y="1244"/>
                    <a:pt x="2647" y="1164"/>
                  </a:cubicBezTo>
                  <a:cubicBezTo>
                    <a:pt x="2674" y="1070"/>
                    <a:pt x="2688" y="977"/>
                    <a:pt x="2701" y="883"/>
                  </a:cubicBezTo>
                  <a:cubicBezTo>
                    <a:pt x="2701" y="776"/>
                    <a:pt x="2674" y="683"/>
                    <a:pt x="2634" y="589"/>
                  </a:cubicBezTo>
                  <a:cubicBezTo>
                    <a:pt x="2581" y="509"/>
                    <a:pt x="2514" y="416"/>
                    <a:pt x="2407" y="335"/>
                  </a:cubicBezTo>
                  <a:lnTo>
                    <a:pt x="2581" y="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2"/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2"/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2"/>
            <p:cNvSpPr/>
            <p:nvPr/>
          </p:nvSpPr>
          <p:spPr>
            <a:xfrm>
              <a:off x="7631953" y="4171123"/>
              <a:ext cx="470690" cy="412225"/>
            </a:xfrm>
            <a:custGeom>
              <a:avLst/>
              <a:gdLst/>
              <a:ahLst/>
              <a:cxnLst/>
              <a:rect l="l" t="t" r="r" b="b"/>
              <a:pathLst>
                <a:path w="9838" h="8616" extrusionOk="0">
                  <a:moveTo>
                    <a:pt x="4913" y="1"/>
                  </a:moveTo>
                  <a:cubicBezTo>
                    <a:pt x="4217" y="1"/>
                    <a:pt x="3511" y="171"/>
                    <a:pt x="2861" y="528"/>
                  </a:cubicBezTo>
                  <a:cubicBezTo>
                    <a:pt x="775" y="1677"/>
                    <a:pt x="0" y="4297"/>
                    <a:pt x="1150" y="6382"/>
                  </a:cubicBezTo>
                  <a:cubicBezTo>
                    <a:pt x="1926" y="7808"/>
                    <a:pt x="3397" y="8615"/>
                    <a:pt x="4916" y="8615"/>
                  </a:cubicBezTo>
                  <a:cubicBezTo>
                    <a:pt x="5618" y="8615"/>
                    <a:pt x="6331" y="8443"/>
                    <a:pt x="6990" y="8079"/>
                  </a:cubicBezTo>
                  <a:cubicBezTo>
                    <a:pt x="9075" y="6944"/>
                    <a:pt x="9838" y="4324"/>
                    <a:pt x="8701" y="2239"/>
                  </a:cubicBezTo>
                  <a:cubicBezTo>
                    <a:pt x="7913" y="809"/>
                    <a:pt x="6433" y="1"/>
                    <a:pt x="49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2"/>
            <p:cNvSpPr/>
            <p:nvPr/>
          </p:nvSpPr>
          <p:spPr>
            <a:xfrm>
              <a:off x="7661377" y="4171362"/>
              <a:ext cx="411890" cy="411890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4050" y="1"/>
                  </a:moveTo>
                  <a:cubicBezTo>
                    <a:pt x="4037" y="1"/>
                    <a:pt x="4010" y="15"/>
                    <a:pt x="3983" y="15"/>
                  </a:cubicBezTo>
                  <a:lnTo>
                    <a:pt x="4010" y="416"/>
                  </a:lnTo>
                  <a:cubicBezTo>
                    <a:pt x="4063" y="402"/>
                    <a:pt x="4130" y="402"/>
                    <a:pt x="4197" y="402"/>
                  </a:cubicBezTo>
                  <a:lnTo>
                    <a:pt x="4183" y="1"/>
                  </a:lnTo>
                  <a:close/>
                  <a:moveTo>
                    <a:pt x="4384" y="1"/>
                  </a:moveTo>
                  <a:lnTo>
                    <a:pt x="4370" y="402"/>
                  </a:lnTo>
                  <a:cubicBezTo>
                    <a:pt x="4438" y="402"/>
                    <a:pt x="4491" y="402"/>
                    <a:pt x="4557" y="416"/>
                  </a:cubicBezTo>
                  <a:lnTo>
                    <a:pt x="4584" y="1"/>
                  </a:lnTo>
                  <a:close/>
                  <a:moveTo>
                    <a:pt x="3782" y="28"/>
                  </a:moveTo>
                  <a:cubicBezTo>
                    <a:pt x="3729" y="42"/>
                    <a:pt x="3689" y="42"/>
                    <a:pt x="3649" y="54"/>
                  </a:cubicBezTo>
                  <a:lnTo>
                    <a:pt x="3582" y="54"/>
                  </a:lnTo>
                  <a:lnTo>
                    <a:pt x="3649" y="455"/>
                  </a:lnTo>
                  <a:cubicBezTo>
                    <a:pt x="3702" y="443"/>
                    <a:pt x="3769" y="443"/>
                    <a:pt x="3823" y="429"/>
                  </a:cubicBezTo>
                  <a:lnTo>
                    <a:pt x="3782" y="28"/>
                  </a:lnTo>
                  <a:close/>
                  <a:moveTo>
                    <a:pt x="4785" y="28"/>
                  </a:moveTo>
                  <a:lnTo>
                    <a:pt x="4732" y="429"/>
                  </a:lnTo>
                  <a:cubicBezTo>
                    <a:pt x="4798" y="429"/>
                    <a:pt x="4865" y="443"/>
                    <a:pt x="4919" y="455"/>
                  </a:cubicBezTo>
                  <a:lnTo>
                    <a:pt x="4985" y="54"/>
                  </a:lnTo>
                  <a:cubicBezTo>
                    <a:pt x="4958" y="54"/>
                    <a:pt x="4946" y="42"/>
                    <a:pt x="4932" y="42"/>
                  </a:cubicBezTo>
                  <a:lnTo>
                    <a:pt x="4892" y="42"/>
                  </a:lnTo>
                  <a:cubicBezTo>
                    <a:pt x="4852" y="28"/>
                    <a:pt x="4825" y="28"/>
                    <a:pt x="4785" y="28"/>
                  </a:cubicBezTo>
                  <a:close/>
                  <a:moveTo>
                    <a:pt x="5186" y="95"/>
                  </a:moveTo>
                  <a:lnTo>
                    <a:pt x="5092" y="482"/>
                  </a:lnTo>
                  <a:cubicBezTo>
                    <a:pt x="5159" y="496"/>
                    <a:pt x="5213" y="509"/>
                    <a:pt x="5279" y="523"/>
                  </a:cubicBezTo>
                  <a:lnTo>
                    <a:pt x="5373" y="135"/>
                  </a:lnTo>
                  <a:cubicBezTo>
                    <a:pt x="5306" y="122"/>
                    <a:pt x="5253" y="108"/>
                    <a:pt x="5186" y="95"/>
                  </a:cubicBezTo>
                  <a:close/>
                  <a:moveTo>
                    <a:pt x="3381" y="95"/>
                  </a:moveTo>
                  <a:cubicBezTo>
                    <a:pt x="3315" y="108"/>
                    <a:pt x="3248" y="135"/>
                    <a:pt x="3181" y="148"/>
                  </a:cubicBezTo>
                  <a:lnTo>
                    <a:pt x="3288" y="536"/>
                  </a:lnTo>
                  <a:cubicBezTo>
                    <a:pt x="3342" y="523"/>
                    <a:pt x="3408" y="509"/>
                    <a:pt x="3461" y="496"/>
                  </a:cubicBezTo>
                  <a:lnTo>
                    <a:pt x="3381" y="95"/>
                  </a:lnTo>
                  <a:close/>
                  <a:moveTo>
                    <a:pt x="5573" y="188"/>
                  </a:moveTo>
                  <a:lnTo>
                    <a:pt x="5454" y="576"/>
                  </a:lnTo>
                  <a:cubicBezTo>
                    <a:pt x="5507" y="589"/>
                    <a:pt x="5573" y="616"/>
                    <a:pt x="5627" y="630"/>
                  </a:cubicBezTo>
                  <a:lnTo>
                    <a:pt x="5760" y="255"/>
                  </a:lnTo>
                  <a:lnTo>
                    <a:pt x="5748" y="242"/>
                  </a:lnTo>
                  <a:lnTo>
                    <a:pt x="5734" y="242"/>
                  </a:lnTo>
                  <a:cubicBezTo>
                    <a:pt x="5680" y="229"/>
                    <a:pt x="5627" y="202"/>
                    <a:pt x="5573" y="188"/>
                  </a:cubicBezTo>
                  <a:close/>
                  <a:moveTo>
                    <a:pt x="2994" y="202"/>
                  </a:moveTo>
                  <a:cubicBezTo>
                    <a:pt x="2967" y="215"/>
                    <a:pt x="2941" y="215"/>
                    <a:pt x="2914" y="229"/>
                  </a:cubicBezTo>
                  <a:lnTo>
                    <a:pt x="2900" y="229"/>
                  </a:lnTo>
                  <a:lnTo>
                    <a:pt x="2900" y="242"/>
                  </a:lnTo>
                  <a:lnTo>
                    <a:pt x="2887" y="242"/>
                  </a:lnTo>
                  <a:cubicBezTo>
                    <a:pt x="2860" y="255"/>
                    <a:pt x="2834" y="255"/>
                    <a:pt x="2793" y="268"/>
                  </a:cubicBezTo>
                  <a:lnTo>
                    <a:pt x="2941" y="643"/>
                  </a:lnTo>
                  <a:cubicBezTo>
                    <a:pt x="2994" y="630"/>
                    <a:pt x="3060" y="603"/>
                    <a:pt x="3114" y="589"/>
                  </a:cubicBezTo>
                  <a:lnTo>
                    <a:pt x="2994" y="202"/>
                  </a:lnTo>
                  <a:close/>
                  <a:moveTo>
                    <a:pt x="5948" y="322"/>
                  </a:moveTo>
                  <a:lnTo>
                    <a:pt x="5801" y="696"/>
                  </a:lnTo>
                  <a:lnTo>
                    <a:pt x="5961" y="776"/>
                  </a:lnTo>
                  <a:lnTo>
                    <a:pt x="6135" y="402"/>
                  </a:lnTo>
                  <a:cubicBezTo>
                    <a:pt x="6108" y="389"/>
                    <a:pt x="6068" y="375"/>
                    <a:pt x="6042" y="362"/>
                  </a:cubicBezTo>
                  <a:lnTo>
                    <a:pt x="6028" y="362"/>
                  </a:lnTo>
                  <a:lnTo>
                    <a:pt x="6028" y="348"/>
                  </a:lnTo>
                  <a:lnTo>
                    <a:pt x="6001" y="348"/>
                  </a:lnTo>
                  <a:lnTo>
                    <a:pt x="5988" y="336"/>
                  </a:lnTo>
                  <a:cubicBezTo>
                    <a:pt x="5974" y="336"/>
                    <a:pt x="5961" y="336"/>
                    <a:pt x="5948" y="322"/>
                  </a:cubicBezTo>
                  <a:close/>
                  <a:moveTo>
                    <a:pt x="2606" y="348"/>
                  </a:moveTo>
                  <a:cubicBezTo>
                    <a:pt x="2593" y="362"/>
                    <a:pt x="2566" y="362"/>
                    <a:pt x="2540" y="375"/>
                  </a:cubicBezTo>
                  <a:lnTo>
                    <a:pt x="2526" y="375"/>
                  </a:lnTo>
                  <a:lnTo>
                    <a:pt x="2526" y="389"/>
                  </a:lnTo>
                  <a:lnTo>
                    <a:pt x="2499" y="389"/>
                  </a:lnTo>
                  <a:lnTo>
                    <a:pt x="2499" y="402"/>
                  </a:lnTo>
                  <a:lnTo>
                    <a:pt x="2472" y="402"/>
                  </a:lnTo>
                  <a:cubicBezTo>
                    <a:pt x="2459" y="416"/>
                    <a:pt x="2446" y="429"/>
                    <a:pt x="2433" y="429"/>
                  </a:cubicBezTo>
                  <a:lnTo>
                    <a:pt x="2606" y="790"/>
                  </a:lnTo>
                  <a:cubicBezTo>
                    <a:pt x="2659" y="763"/>
                    <a:pt x="2713" y="737"/>
                    <a:pt x="2766" y="723"/>
                  </a:cubicBezTo>
                  <a:lnTo>
                    <a:pt x="2606" y="348"/>
                  </a:lnTo>
                  <a:close/>
                  <a:moveTo>
                    <a:pt x="6322" y="496"/>
                  </a:moveTo>
                  <a:lnTo>
                    <a:pt x="6135" y="856"/>
                  </a:lnTo>
                  <a:cubicBezTo>
                    <a:pt x="6188" y="883"/>
                    <a:pt x="6242" y="910"/>
                    <a:pt x="6282" y="937"/>
                  </a:cubicBezTo>
                  <a:lnTo>
                    <a:pt x="6496" y="589"/>
                  </a:lnTo>
                  <a:cubicBezTo>
                    <a:pt x="6469" y="589"/>
                    <a:pt x="6455" y="576"/>
                    <a:pt x="6443" y="562"/>
                  </a:cubicBezTo>
                  <a:lnTo>
                    <a:pt x="6429" y="562"/>
                  </a:lnTo>
                  <a:lnTo>
                    <a:pt x="6429" y="549"/>
                  </a:lnTo>
                  <a:lnTo>
                    <a:pt x="6402" y="549"/>
                  </a:lnTo>
                  <a:lnTo>
                    <a:pt x="6402" y="536"/>
                  </a:lnTo>
                  <a:lnTo>
                    <a:pt x="6375" y="536"/>
                  </a:lnTo>
                  <a:lnTo>
                    <a:pt x="6375" y="523"/>
                  </a:lnTo>
                  <a:cubicBezTo>
                    <a:pt x="6349" y="509"/>
                    <a:pt x="6336" y="509"/>
                    <a:pt x="6322" y="496"/>
                  </a:cubicBezTo>
                  <a:close/>
                  <a:moveTo>
                    <a:pt x="2246" y="523"/>
                  </a:moveTo>
                  <a:lnTo>
                    <a:pt x="2232" y="536"/>
                  </a:lnTo>
                  <a:lnTo>
                    <a:pt x="2219" y="536"/>
                  </a:lnTo>
                  <a:lnTo>
                    <a:pt x="2219" y="549"/>
                  </a:lnTo>
                  <a:lnTo>
                    <a:pt x="2192" y="549"/>
                  </a:lnTo>
                  <a:lnTo>
                    <a:pt x="2192" y="562"/>
                  </a:lnTo>
                  <a:lnTo>
                    <a:pt x="2165" y="562"/>
                  </a:lnTo>
                  <a:lnTo>
                    <a:pt x="2165" y="576"/>
                  </a:lnTo>
                  <a:lnTo>
                    <a:pt x="2139" y="576"/>
                  </a:lnTo>
                  <a:lnTo>
                    <a:pt x="2139" y="589"/>
                  </a:lnTo>
                  <a:lnTo>
                    <a:pt x="2125" y="589"/>
                  </a:lnTo>
                  <a:cubicBezTo>
                    <a:pt x="2098" y="603"/>
                    <a:pt x="2085" y="616"/>
                    <a:pt x="2058" y="630"/>
                  </a:cubicBezTo>
                  <a:lnTo>
                    <a:pt x="2272" y="977"/>
                  </a:lnTo>
                  <a:cubicBezTo>
                    <a:pt x="2326" y="937"/>
                    <a:pt x="2379" y="910"/>
                    <a:pt x="2433" y="883"/>
                  </a:cubicBezTo>
                  <a:lnTo>
                    <a:pt x="2446" y="883"/>
                  </a:lnTo>
                  <a:lnTo>
                    <a:pt x="2246" y="523"/>
                  </a:lnTo>
                  <a:lnTo>
                    <a:pt x="2246" y="523"/>
                  </a:lnTo>
                  <a:close/>
                  <a:moveTo>
                    <a:pt x="6669" y="696"/>
                  </a:moveTo>
                  <a:lnTo>
                    <a:pt x="6443" y="1044"/>
                  </a:lnTo>
                  <a:cubicBezTo>
                    <a:pt x="6496" y="1070"/>
                    <a:pt x="6550" y="1111"/>
                    <a:pt x="6589" y="1138"/>
                  </a:cubicBezTo>
                  <a:lnTo>
                    <a:pt x="6830" y="817"/>
                  </a:lnTo>
                  <a:cubicBezTo>
                    <a:pt x="6817" y="803"/>
                    <a:pt x="6817" y="803"/>
                    <a:pt x="6803" y="803"/>
                  </a:cubicBezTo>
                  <a:lnTo>
                    <a:pt x="6803" y="790"/>
                  </a:lnTo>
                  <a:cubicBezTo>
                    <a:pt x="6763" y="763"/>
                    <a:pt x="6710" y="737"/>
                    <a:pt x="6669" y="710"/>
                  </a:cubicBezTo>
                  <a:lnTo>
                    <a:pt x="6669" y="696"/>
                  </a:lnTo>
                  <a:close/>
                  <a:moveTo>
                    <a:pt x="1898" y="737"/>
                  </a:moveTo>
                  <a:cubicBezTo>
                    <a:pt x="1845" y="776"/>
                    <a:pt x="1804" y="803"/>
                    <a:pt x="1750" y="830"/>
                  </a:cubicBezTo>
                  <a:lnTo>
                    <a:pt x="1750" y="844"/>
                  </a:lnTo>
                  <a:lnTo>
                    <a:pt x="1738" y="844"/>
                  </a:lnTo>
                  <a:cubicBezTo>
                    <a:pt x="1738" y="844"/>
                    <a:pt x="1738" y="856"/>
                    <a:pt x="1724" y="856"/>
                  </a:cubicBezTo>
                  <a:lnTo>
                    <a:pt x="1964" y="1177"/>
                  </a:lnTo>
                  <a:cubicBezTo>
                    <a:pt x="2018" y="1138"/>
                    <a:pt x="2071" y="1111"/>
                    <a:pt x="2125" y="1070"/>
                  </a:cubicBezTo>
                  <a:lnTo>
                    <a:pt x="1898" y="737"/>
                  </a:lnTo>
                  <a:close/>
                  <a:moveTo>
                    <a:pt x="6990" y="937"/>
                  </a:moveTo>
                  <a:lnTo>
                    <a:pt x="6737" y="1257"/>
                  </a:lnTo>
                  <a:cubicBezTo>
                    <a:pt x="6790" y="1284"/>
                    <a:pt x="6830" y="1325"/>
                    <a:pt x="6883" y="1364"/>
                  </a:cubicBezTo>
                  <a:lnTo>
                    <a:pt x="7151" y="1070"/>
                  </a:lnTo>
                  <a:cubicBezTo>
                    <a:pt x="7138" y="1057"/>
                    <a:pt x="7124" y="1057"/>
                    <a:pt x="7124" y="1044"/>
                  </a:cubicBezTo>
                  <a:lnTo>
                    <a:pt x="7111" y="1044"/>
                  </a:lnTo>
                  <a:lnTo>
                    <a:pt x="7111" y="1031"/>
                  </a:lnTo>
                  <a:lnTo>
                    <a:pt x="7097" y="1031"/>
                  </a:lnTo>
                  <a:lnTo>
                    <a:pt x="7097" y="1017"/>
                  </a:lnTo>
                  <a:lnTo>
                    <a:pt x="7084" y="1017"/>
                  </a:lnTo>
                  <a:cubicBezTo>
                    <a:pt x="7058" y="990"/>
                    <a:pt x="7031" y="963"/>
                    <a:pt x="6990" y="937"/>
                  </a:cubicBezTo>
                  <a:close/>
                  <a:moveTo>
                    <a:pt x="1577" y="977"/>
                  </a:moveTo>
                  <a:cubicBezTo>
                    <a:pt x="1563" y="990"/>
                    <a:pt x="1563" y="990"/>
                    <a:pt x="1551" y="990"/>
                  </a:cubicBezTo>
                  <a:lnTo>
                    <a:pt x="1551" y="1004"/>
                  </a:lnTo>
                  <a:lnTo>
                    <a:pt x="1537" y="1004"/>
                  </a:lnTo>
                  <a:cubicBezTo>
                    <a:pt x="1497" y="1044"/>
                    <a:pt x="1456" y="1070"/>
                    <a:pt x="1417" y="1111"/>
                  </a:cubicBezTo>
                  <a:lnTo>
                    <a:pt x="1684" y="1405"/>
                  </a:lnTo>
                  <a:cubicBezTo>
                    <a:pt x="1738" y="1364"/>
                    <a:pt x="1777" y="1325"/>
                    <a:pt x="1831" y="1298"/>
                  </a:cubicBezTo>
                  <a:lnTo>
                    <a:pt x="1577" y="977"/>
                  </a:lnTo>
                  <a:close/>
                  <a:moveTo>
                    <a:pt x="7298" y="1204"/>
                  </a:moveTo>
                  <a:lnTo>
                    <a:pt x="7017" y="1498"/>
                  </a:lnTo>
                  <a:lnTo>
                    <a:pt x="7138" y="1619"/>
                  </a:lnTo>
                  <a:lnTo>
                    <a:pt x="7432" y="1351"/>
                  </a:lnTo>
                  <a:cubicBezTo>
                    <a:pt x="7418" y="1325"/>
                    <a:pt x="7405" y="1311"/>
                    <a:pt x="7391" y="1298"/>
                  </a:cubicBezTo>
                  <a:lnTo>
                    <a:pt x="7378" y="1284"/>
                  </a:lnTo>
                  <a:lnTo>
                    <a:pt x="7364" y="1284"/>
                  </a:lnTo>
                  <a:lnTo>
                    <a:pt x="7364" y="1271"/>
                  </a:lnTo>
                  <a:lnTo>
                    <a:pt x="7352" y="1271"/>
                  </a:lnTo>
                  <a:lnTo>
                    <a:pt x="7352" y="1257"/>
                  </a:lnTo>
                  <a:lnTo>
                    <a:pt x="7338" y="1245"/>
                  </a:lnTo>
                  <a:lnTo>
                    <a:pt x="7325" y="1245"/>
                  </a:lnTo>
                  <a:lnTo>
                    <a:pt x="7325" y="1231"/>
                  </a:lnTo>
                  <a:lnTo>
                    <a:pt x="7298" y="1204"/>
                  </a:lnTo>
                  <a:close/>
                  <a:moveTo>
                    <a:pt x="1269" y="1245"/>
                  </a:moveTo>
                  <a:cubicBezTo>
                    <a:pt x="1243" y="1284"/>
                    <a:pt x="1216" y="1311"/>
                    <a:pt x="1189" y="1338"/>
                  </a:cubicBezTo>
                  <a:lnTo>
                    <a:pt x="1176" y="1338"/>
                  </a:lnTo>
                  <a:cubicBezTo>
                    <a:pt x="1162" y="1364"/>
                    <a:pt x="1150" y="1378"/>
                    <a:pt x="1136" y="1391"/>
                  </a:cubicBezTo>
                  <a:lnTo>
                    <a:pt x="1430" y="1672"/>
                  </a:lnTo>
                  <a:cubicBezTo>
                    <a:pt x="1470" y="1619"/>
                    <a:pt x="1510" y="1578"/>
                    <a:pt x="1551" y="1539"/>
                  </a:cubicBezTo>
                  <a:lnTo>
                    <a:pt x="1269" y="1245"/>
                  </a:lnTo>
                  <a:close/>
                  <a:moveTo>
                    <a:pt x="7565" y="1498"/>
                  </a:moveTo>
                  <a:lnTo>
                    <a:pt x="7271" y="1752"/>
                  </a:lnTo>
                  <a:cubicBezTo>
                    <a:pt x="7311" y="1806"/>
                    <a:pt x="7338" y="1846"/>
                    <a:pt x="7378" y="1899"/>
                  </a:cubicBezTo>
                  <a:lnTo>
                    <a:pt x="7699" y="1658"/>
                  </a:lnTo>
                  <a:lnTo>
                    <a:pt x="7699" y="1646"/>
                  </a:lnTo>
                  <a:lnTo>
                    <a:pt x="7685" y="1646"/>
                  </a:lnTo>
                  <a:lnTo>
                    <a:pt x="7685" y="1632"/>
                  </a:lnTo>
                  <a:cubicBezTo>
                    <a:pt x="7646" y="1592"/>
                    <a:pt x="7605" y="1539"/>
                    <a:pt x="7565" y="1498"/>
                  </a:cubicBezTo>
                  <a:close/>
                  <a:moveTo>
                    <a:pt x="1002" y="1551"/>
                  </a:moveTo>
                  <a:cubicBezTo>
                    <a:pt x="962" y="1605"/>
                    <a:pt x="909" y="1646"/>
                    <a:pt x="868" y="1699"/>
                  </a:cubicBezTo>
                  <a:lnTo>
                    <a:pt x="1189" y="1952"/>
                  </a:lnTo>
                  <a:cubicBezTo>
                    <a:pt x="1230" y="1899"/>
                    <a:pt x="1269" y="1846"/>
                    <a:pt x="1310" y="1806"/>
                  </a:cubicBezTo>
                  <a:lnTo>
                    <a:pt x="1002" y="1551"/>
                  </a:lnTo>
                  <a:close/>
                  <a:moveTo>
                    <a:pt x="7819" y="1819"/>
                  </a:moveTo>
                  <a:lnTo>
                    <a:pt x="7485" y="2047"/>
                  </a:lnTo>
                  <a:cubicBezTo>
                    <a:pt x="7525" y="2100"/>
                    <a:pt x="7565" y="2153"/>
                    <a:pt x="7592" y="2193"/>
                  </a:cubicBezTo>
                  <a:lnTo>
                    <a:pt x="7926" y="1979"/>
                  </a:lnTo>
                  <a:lnTo>
                    <a:pt x="7926" y="1966"/>
                  </a:lnTo>
                  <a:cubicBezTo>
                    <a:pt x="7886" y="1913"/>
                    <a:pt x="7859" y="1872"/>
                    <a:pt x="7819" y="1819"/>
                  </a:cubicBezTo>
                  <a:close/>
                  <a:moveTo>
                    <a:pt x="749" y="1872"/>
                  </a:moveTo>
                  <a:lnTo>
                    <a:pt x="749" y="1886"/>
                  </a:lnTo>
                  <a:cubicBezTo>
                    <a:pt x="735" y="1913"/>
                    <a:pt x="708" y="1940"/>
                    <a:pt x="695" y="1966"/>
                  </a:cubicBezTo>
                  <a:lnTo>
                    <a:pt x="681" y="1979"/>
                  </a:lnTo>
                  <a:lnTo>
                    <a:pt x="681" y="1993"/>
                  </a:lnTo>
                  <a:lnTo>
                    <a:pt x="668" y="1993"/>
                  </a:lnTo>
                  <a:lnTo>
                    <a:pt x="668" y="2006"/>
                  </a:lnTo>
                  <a:lnTo>
                    <a:pt x="668" y="2020"/>
                  </a:lnTo>
                  <a:lnTo>
                    <a:pt x="654" y="2020"/>
                  </a:lnTo>
                  <a:lnTo>
                    <a:pt x="654" y="2033"/>
                  </a:lnTo>
                  <a:lnTo>
                    <a:pt x="642" y="2033"/>
                  </a:lnTo>
                  <a:lnTo>
                    <a:pt x="989" y="2246"/>
                  </a:lnTo>
                  <a:cubicBezTo>
                    <a:pt x="1016" y="2193"/>
                    <a:pt x="1055" y="2153"/>
                    <a:pt x="1082" y="2100"/>
                  </a:cubicBezTo>
                  <a:lnTo>
                    <a:pt x="761" y="1872"/>
                  </a:lnTo>
                  <a:close/>
                  <a:moveTo>
                    <a:pt x="8033" y="2153"/>
                  </a:moveTo>
                  <a:lnTo>
                    <a:pt x="7685" y="2353"/>
                  </a:lnTo>
                  <a:lnTo>
                    <a:pt x="7726" y="2434"/>
                  </a:lnTo>
                  <a:cubicBezTo>
                    <a:pt x="7739" y="2460"/>
                    <a:pt x="7765" y="2487"/>
                    <a:pt x="7779" y="2514"/>
                  </a:cubicBezTo>
                  <a:lnTo>
                    <a:pt x="8140" y="2327"/>
                  </a:lnTo>
                  <a:lnTo>
                    <a:pt x="8127" y="2327"/>
                  </a:lnTo>
                  <a:lnTo>
                    <a:pt x="8127" y="2314"/>
                  </a:lnTo>
                  <a:cubicBezTo>
                    <a:pt x="8113" y="2300"/>
                    <a:pt x="8100" y="2273"/>
                    <a:pt x="8086" y="2260"/>
                  </a:cubicBezTo>
                  <a:lnTo>
                    <a:pt x="8086" y="2246"/>
                  </a:lnTo>
                  <a:lnTo>
                    <a:pt x="8086" y="2234"/>
                  </a:lnTo>
                  <a:lnTo>
                    <a:pt x="8073" y="2234"/>
                  </a:lnTo>
                  <a:lnTo>
                    <a:pt x="8073" y="2220"/>
                  </a:lnTo>
                  <a:lnTo>
                    <a:pt x="8073" y="2207"/>
                  </a:lnTo>
                  <a:lnTo>
                    <a:pt x="8059" y="2207"/>
                  </a:lnTo>
                  <a:lnTo>
                    <a:pt x="8059" y="2193"/>
                  </a:lnTo>
                  <a:lnTo>
                    <a:pt x="8059" y="2180"/>
                  </a:lnTo>
                  <a:lnTo>
                    <a:pt x="8047" y="2180"/>
                  </a:lnTo>
                  <a:lnTo>
                    <a:pt x="8047" y="2166"/>
                  </a:lnTo>
                  <a:lnTo>
                    <a:pt x="8033" y="2153"/>
                  </a:lnTo>
                  <a:close/>
                  <a:moveTo>
                    <a:pt x="548" y="2207"/>
                  </a:moveTo>
                  <a:cubicBezTo>
                    <a:pt x="535" y="2246"/>
                    <a:pt x="508" y="2273"/>
                    <a:pt x="494" y="2300"/>
                  </a:cubicBezTo>
                  <a:lnTo>
                    <a:pt x="494" y="2314"/>
                  </a:lnTo>
                  <a:lnTo>
                    <a:pt x="454" y="2394"/>
                  </a:lnTo>
                  <a:lnTo>
                    <a:pt x="815" y="2567"/>
                  </a:lnTo>
                  <a:lnTo>
                    <a:pt x="895" y="2407"/>
                  </a:lnTo>
                  <a:lnTo>
                    <a:pt x="548" y="2207"/>
                  </a:lnTo>
                  <a:close/>
                  <a:moveTo>
                    <a:pt x="8220" y="2514"/>
                  </a:moveTo>
                  <a:lnTo>
                    <a:pt x="7859" y="2674"/>
                  </a:lnTo>
                  <a:cubicBezTo>
                    <a:pt x="7886" y="2742"/>
                    <a:pt x="7899" y="2795"/>
                    <a:pt x="7926" y="2849"/>
                  </a:cubicBezTo>
                  <a:lnTo>
                    <a:pt x="8300" y="2701"/>
                  </a:lnTo>
                  <a:cubicBezTo>
                    <a:pt x="8287" y="2661"/>
                    <a:pt x="8273" y="2621"/>
                    <a:pt x="8247" y="2581"/>
                  </a:cubicBezTo>
                  <a:cubicBezTo>
                    <a:pt x="8247" y="2554"/>
                    <a:pt x="8234" y="2541"/>
                    <a:pt x="8220" y="2514"/>
                  </a:cubicBezTo>
                  <a:close/>
                  <a:moveTo>
                    <a:pt x="360" y="2567"/>
                  </a:moveTo>
                  <a:lnTo>
                    <a:pt x="360" y="2581"/>
                  </a:lnTo>
                  <a:lnTo>
                    <a:pt x="360" y="2594"/>
                  </a:lnTo>
                  <a:lnTo>
                    <a:pt x="348" y="2608"/>
                  </a:lnTo>
                  <a:lnTo>
                    <a:pt x="348" y="2621"/>
                  </a:lnTo>
                  <a:lnTo>
                    <a:pt x="348" y="2635"/>
                  </a:lnTo>
                  <a:lnTo>
                    <a:pt x="334" y="2635"/>
                  </a:lnTo>
                  <a:lnTo>
                    <a:pt x="334" y="2647"/>
                  </a:lnTo>
                  <a:cubicBezTo>
                    <a:pt x="321" y="2688"/>
                    <a:pt x="307" y="2728"/>
                    <a:pt x="294" y="2754"/>
                  </a:cubicBezTo>
                  <a:lnTo>
                    <a:pt x="668" y="2902"/>
                  </a:lnTo>
                  <a:cubicBezTo>
                    <a:pt x="681" y="2849"/>
                    <a:pt x="708" y="2795"/>
                    <a:pt x="735" y="2742"/>
                  </a:cubicBezTo>
                  <a:lnTo>
                    <a:pt x="360" y="2567"/>
                  </a:lnTo>
                  <a:close/>
                  <a:moveTo>
                    <a:pt x="8367" y="2888"/>
                  </a:moveTo>
                  <a:lnTo>
                    <a:pt x="7993" y="3022"/>
                  </a:lnTo>
                  <a:cubicBezTo>
                    <a:pt x="8006" y="3075"/>
                    <a:pt x="8033" y="3129"/>
                    <a:pt x="8047" y="3196"/>
                  </a:cubicBezTo>
                  <a:lnTo>
                    <a:pt x="8434" y="3075"/>
                  </a:lnTo>
                  <a:cubicBezTo>
                    <a:pt x="8434" y="3062"/>
                    <a:pt x="8434" y="3062"/>
                    <a:pt x="8421" y="3048"/>
                  </a:cubicBezTo>
                  <a:cubicBezTo>
                    <a:pt x="8407" y="2995"/>
                    <a:pt x="8394" y="2942"/>
                    <a:pt x="8367" y="2888"/>
                  </a:cubicBezTo>
                  <a:close/>
                  <a:moveTo>
                    <a:pt x="227" y="2955"/>
                  </a:moveTo>
                  <a:cubicBezTo>
                    <a:pt x="214" y="2955"/>
                    <a:pt x="214" y="2968"/>
                    <a:pt x="214" y="2982"/>
                  </a:cubicBezTo>
                  <a:lnTo>
                    <a:pt x="214" y="2995"/>
                  </a:lnTo>
                  <a:lnTo>
                    <a:pt x="200" y="2995"/>
                  </a:lnTo>
                  <a:cubicBezTo>
                    <a:pt x="200" y="3036"/>
                    <a:pt x="187" y="3075"/>
                    <a:pt x="173" y="3116"/>
                  </a:cubicBezTo>
                  <a:lnTo>
                    <a:pt x="173" y="3129"/>
                  </a:lnTo>
                  <a:lnTo>
                    <a:pt x="160" y="3129"/>
                  </a:lnTo>
                  <a:lnTo>
                    <a:pt x="160" y="3143"/>
                  </a:lnTo>
                  <a:lnTo>
                    <a:pt x="548" y="3250"/>
                  </a:lnTo>
                  <a:cubicBezTo>
                    <a:pt x="561" y="3196"/>
                    <a:pt x="588" y="3129"/>
                    <a:pt x="601" y="3075"/>
                  </a:cubicBezTo>
                  <a:lnTo>
                    <a:pt x="227" y="2955"/>
                  </a:lnTo>
                  <a:close/>
                  <a:moveTo>
                    <a:pt x="8487" y="3276"/>
                  </a:moveTo>
                  <a:lnTo>
                    <a:pt x="8100" y="3369"/>
                  </a:lnTo>
                  <a:cubicBezTo>
                    <a:pt x="8113" y="3423"/>
                    <a:pt x="8127" y="3490"/>
                    <a:pt x="8140" y="3544"/>
                  </a:cubicBezTo>
                  <a:lnTo>
                    <a:pt x="8528" y="3476"/>
                  </a:lnTo>
                  <a:lnTo>
                    <a:pt x="8487" y="3276"/>
                  </a:lnTo>
                  <a:close/>
                  <a:moveTo>
                    <a:pt x="107" y="3343"/>
                  </a:moveTo>
                  <a:cubicBezTo>
                    <a:pt x="107" y="3356"/>
                    <a:pt x="107" y="3383"/>
                    <a:pt x="93" y="3396"/>
                  </a:cubicBezTo>
                  <a:lnTo>
                    <a:pt x="93" y="3410"/>
                  </a:lnTo>
                  <a:lnTo>
                    <a:pt x="93" y="3423"/>
                  </a:lnTo>
                  <a:lnTo>
                    <a:pt x="93" y="3437"/>
                  </a:lnTo>
                  <a:lnTo>
                    <a:pt x="93" y="3449"/>
                  </a:lnTo>
                  <a:lnTo>
                    <a:pt x="93" y="3463"/>
                  </a:lnTo>
                  <a:lnTo>
                    <a:pt x="80" y="3463"/>
                  </a:lnTo>
                  <a:lnTo>
                    <a:pt x="80" y="3476"/>
                  </a:lnTo>
                  <a:lnTo>
                    <a:pt x="80" y="3490"/>
                  </a:lnTo>
                  <a:lnTo>
                    <a:pt x="80" y="3503"/>
                  </a:lnTo>
                  <a:cubicBezTo>
                    <a:pt x="80" y="3517"/>
                    <a:pt x="80" y="3530"/>
                    <a:pt x="66" y="3544"/>
                  </a:cubicBezTo>
                  <a:lnTo>
                    <a:pt x="467" y="3610"/>
                  </a:lnTo>
                  <a:cubicBezTo>
                    <a:pt x="481" y="3544"/>
                    <a:pt x="494" y="3490"/>
                    <a:pt x="508" y="3423"/>
                  </a:cubicBezTo>
                  <a:lnTo>
                    <a:pt x="107" y="3343"/>
                  </a:lnTo>
                  <a:close/>
                  <a:moveTo>
                    <a:pt x="8567" y="3663"/>
                  </a:moveTo>
                  <a:lnTo>
                    <a:pt x="8166" y="3731"/>
                  </a:lnTo>
                  <a:cubicBezTo>
                    <a:pt x="8180" y="3784"/>
                    <a:pt x="8180" y="3850"/>
                    <a:pt x="8193" y="3904"/>
                  </a:cubicBezTo>
                  <a:lnTo>
                    <a:pt x="8594" y="3864"/>
                  </a:lnTo>
                  <a:cubicBezTo>
                    <a:pt x="8581" y="3838"/>
                    <a:pt x="8581" y="3797"/>
                    <a:pt x="8581" y="3770"/>
                  </a:cubicBezTo>
                  <a:lnTo>
                    <a:pt x="8581" y="3757"/>
                  </a:lnTo>
                  <a:cubicBezTo>
                    <a:pt x="8567" y="3731"/>
                    <a:pt x="8567" y="3690"/>
                    <a:pt x="8567" y="3663"/>
                  </a:cubicBezTo>
                  <a:close/>
                  <a:moveTo>
                    <a:pt x="40" y="3731"/>
                  </a:moveTo>
                  <a:cubicBezTo>
                    <a:pt x="27" y="3797"/>
                    <a:pt x="27" y="3864"/>
                    <a:pt x="13" y="3931"/>
                  </a:cubicBezTo>
                  <a:lnTo>
                    <a:pt x="428" y="3971"/>
                  </a:lnTo>
                  <a:cubicBezTo>
                    <a:pt x="428" y="3918"/>
                    <a:pt x="428" y="3850"/>
                    <a:pt x="441" y="3784"/>
                  </a:cubicBezTo>
                  <a:lnTo>
                    <a:pt x="40" y="3731"/>
                  </a:lnTo>
                  <a:close/>
                  <a:moveTo>
                    <a:pt x="8608" y="4064"/>
                  </a:moveTo>
                  <a:lnTo>
                    <a:pt x="8207" y="4091"/>
                  </a:lnTo>
                  <a:lnTo>
                    <a:pt x="8207" y="4278"/>
                  </a:lnTo>
                  <a:lnTo>
                    <a:pt x="8608" y="4278"/>
                  </a:lnTo>
                  <a:lnTo>
                    <a:pt x="8608" y="4158"/>
                  </a:lnTo>
                  <a:lnTo>
                    <a:pt x="8608" y="4145"/>
                  </a:lnTo>
                  <a:lnTo>
                    <a:pt x="8608" y="4064"/>
                  </a:lnTo>
                  <a:close/>
                  <a:moveTo>
                    <a:pt x="0" y="4132"/>
                  </a:moveTo>
                  <a:lnTo>
                    <a:pt x="0" y="4145"/>
                  </a:lnTo>
                  <a:lnTo>
                    <a:pt x="0" y="4158"/>
                  </a:lnTo>
                  <a:lnTo>
                    <a:pt x="0" y="4171"/>
                  </a:lnTo>
                  <a:lnTo>
                    <a:pt x="0" y="4185"/>
                  </a:lnTo>
                  <a:lnTo>
                    <a:pt x="0" y="4198"/>
                  </a:lnTo>
                  <a:lnTo>
                    <a:pt x="0" y="4212"/>
                  </a:lnTo>
                  <a:lnTo>
                    <a:pt x="0" y="4225"/>
                  </a:lnTo>
                  <a:lnTo>
                    <a:pt x="0" y="4346"/>
                  </a:lnTo>
                  <a:lnTo>
                    <a:pt x="401" y="4332"/>
                  </a:lnTo>
                  <a:cubicBezTo>
                    <a:pt x="401" y="4278"/>
                    <a:pt x="401" y="4212"/>
                    <a:pt x="414" y="4158"/>
                  </a:cubicBezTo>
                  <a:lnTo>
                    <a:pt x="0" y="4132"/>
                  </a:lnTo>
                  <a:close/>
                  <a:moveTo>
                    <a:pt x="8207" y="4452"/>
                  </a:moveTo>
                  <a:cubicBezTo>
                    <a:pt x="8207" y="4519"/>
                    <a:pt x="8193" y="4586"/>
                    <a:pt x="8193" y="4640"/>
                  </a:cubicBezTo>
                  <a:lnTo>
                    <a:pt x="8594" y="4679"/>
                  </a:lnTo>
                  <a:cubicBezTo>
                    <a:pt x="8608" y="4613"/>
                    <a:pt x="8608" y="4546"/>
                    <a:pt x="8608" y="4479"/>
                  </a:cubicBezTo>
                  <a:lnTo>
                    <a:pt x="8207" y="4452"/>
                  </a:lnTo>
                  <a:close/>
                  <a:moveTo>
                    <a:pt x="414" y="4519"/>
                  </a:moveTo>
                  <a:lnTo>
                    <a:pt x="13" y="4546"/>
                  </a:lnTo>
                  <a:lnTo>
                    <a:pt x="13" y="4652"/>
                  </a:lnTo>
                  <a:lnTo>
                    <a:pt x="13" y="4666"/>
                  </a:lnTo>
                  <a:cubicBezTo>
                    <a:pt x="27" y="4693"/>
                    <a:pt x="27" y="4720"/>
                    <a:pt x="27" y="4747"/>
                  </a:cubicBezTo>
                  <a:lnTo>
                    <a:pt x="428" y="4706"/>
                  </a:lnTo>
                  <a:cubicBezTo>
                    <a:pt x="414" y="4640"/>
                    <a:pt x="414" y="4586"/>
                    <a:pt x="414" y="4519"/>
                  </a:cubicBezTo>
                  <a:close/>
                  <a:moveTo>
                    <a:pt x="8180" y="4827"/>
                  </a:moveTo>
                  <a:cubicBezTo>
                    <a:pt x="8166" y="4880"/>
                    <a:pt x="8154" y="4947"/>
                    <a:pt x="8140" y="5000"/>
                  </a:cubicBezTo>
                  <a:lnTo>
                    <a:pt x="8541" y="5080"/>
                  </a:lnTo>
                  <a:lnTo>
                    <a:pt x="8541" y="5053"/>
                  </a:lnTo>
                  <a:lnTo>
                    <a:pt x="8541" y="5041"/>
                  </a:lnTo>
                  <a:lnTo>
                    <a:pt x="8555" y="5041"/>
                  </a:lnTo>
                  <a:lnTo>
                    <a:pt x="8555" y="5027"/>
                  </a:lnTo>
                  <a:lnTo>
                    <a:pt x="8555" y="5014"/>
                  </a:lnTo>
                  <a:lnTo>
                    <a:pt x="8555" y="5000"/>
                  </a:lnTo>
                  <a:lnTo>
                    <a:pt x="8555" y="4987"/>
                  </a:lnTo>
                  <a:lnTo>
                    <a:pt x="8555" y="4973"/>
                  </a:lnTo>
                  <a:lnTo>
                    <a:pt x="8555" y="4960"/>
                  </a:lnTo>
                  <a:lnTo>
                    <a:pt x="8567" y="4960"/>
                  </a:lnTo>
                  <a:lnTo>
                    <a:pt x="8567" y="4880"/>
                  </a:lnTo>
                  <a:lnTo>
                    <a:pt x="8180" y="4827"/>
                  </a:lnTo>
                  <a:close/>
                  <a:moveTo>
                    <a:pt x="454" y="4880"/>
                  </a:moveTo>
                  <a:lnTo>
                    <a:pt x="53" y="4947"/>
                  </a:lnTo>
                  <a:cubicBezTo>
                    <a:pt x="53" y="4960"/>
                    <a:pt x="53" y="4987"/>
                    <a:pt x="66" y="5014"/>
                  </a:cubicBezTo>
                  <a:lnTo>
                    <a:pt x="66" y="5027"/>
                  </a:lnTo>
                  <a:cubicBezTo>
                    <a:pt x="66" y="5067"/>
                    <a:pt x="80" y="5107"/>
                    <a:pt x="80" y="5148"/>
                  </a:cubicBezTo>
                  <a:lnTo>
                    <a:pt x="481" y="5067"/>
                  </a:lnTo>
                  <a:cubicBezTo>
                    <a:pt x="467" y="5000"/>
                    <a:pt x="454" y="4947"/>
                    <a:pt x="454" y="4880"/>
                  </a:cubicBezTo>
                  <a:close/>
                  <a:moveTo>
                    <a:pt x="8113" y="5187"/>
                  </a:moveTo>
                  <a:cubicBezTo>
                    <a:pt x="8100" y="5241"/>
                    <a:pt x="8073" y="5294"/>
                    <a:pt x="8059" y="5361"/>
                  </a:cubicBezTo>
                  <a:lnTo>
                    <a:pt x="8448" y="5468"/>
                  </a:lnTo>
                  <a:lnTo>
                    <a:pt x="8448" y="5454"/>
                  </a:lnTo>
                  <a:lnTo>
                    <a:pt x="8460" y="5454"/>
                  </a:lnTo>
                  <a:lnTo>
                    <a:pt x="8460" y="5442"/>
                  </a:lnTo>
                  <a:cubicBezTo>
                    <a:pt x="8460" y="5415"/>
                    <a:pt x="8474" y="5388"/>
                    <a:pt x="8487" y="5348"/>
                  </a:cubicBezTo>
                  <a:lnTo>
                    <a:pt x="8487" y="5335"/>
                  </a:lnTo>
                  <a:lnTo>
                    <a:pt x="8487" y="5321"/>
                  </a:lnTo>
                  <a:lnTo>
                    <a:pt x="8487" y="5308"/>
                  </a:lnTo>
                  <a:lnTo>
                    <a:pt x="8501" y="5294"/>
                  </a:lnTo>
                  <a:lnTo>
                    <a:pt x="8501" y="5281"/>
                  </a:lnTo>
                  <a:lnTo>
                    <a:pt x="8501" y="5267"/>
                  </a:lnTo>
                  <a:lnTo>
                    <a:pt x="8113" y="5187"/>
                  </a:lnTo>
                  <a:close/>
                  <a:moveTo>
                    <a:pt x="521" y="5241"/>
                  </a:moveTo>
                  <a:lnTo>
                    <a:pt x="134" y="5335"/>
                  </a:lnTo>
                  <a:cubicBezTo>
                    <a:pt x="134" y="5361"/>
                    <a:pt x="134" y="5374"/>
                    <a:pt x="147" y="5388"/>
                  </a:cubicBezTo>
                  <a:lnTo>
                    <a:pt x="147" y="5401"/>
                  </a:lnTo>
                  <a:cubicBezTo>
                    <a:pt x="160" y="5442"/>
                    <a:pt x="173" y="5481"/>
                    <a:pt x="187" y="5535"/>
                  </a:cubicBezTo>
                  <a:lnTo>
                    <a:pt x="574" y="5415"/>
                  </a:lnTo>
                  <a:cubicBezTo>
                    <a:pt x="548" y="5361"/>
                    <a:pt x="535" y="5294"/>
                    <a:pt x="521" y="5241"/>
                  </a:cubicBezTo>
                  <a:close/>
                  <a:moveTo>
                    <a:pt x="8006" y="5535"/>
                  </a:moveTo>
                  <a:cubicBezTo>
                    <a:pt x="7993" y="5588"/>
                    <a:pt x="7966" y="5655"/>
                    <a:pt x="7953" y="5709"/>
                  </a:cubicBezTo>
                  <a:lnTo>
                    <a:pt x="8327" y="5855"/>
                  </a:lnTo>
                  <a:cubicBezTo>
                    <a:pt x="8341" y="5816"/>
                    <a:pt x="8354" y="5789"/>
                    <a:pt x="8354" y="5749"/>
                  </a:cubicBezTo>
                  <a:lnTo>
                    <a:pt x="8367" y="5749"/>
                  </a:lnTo>
                  <a:lnTo>
                    <a:pt x="8367" y="5736"/>
                  </a:lnTo>
                  <a:cubicBezTo>
                    <a:pt x="8380" y="5709"/>
                    <a:pt x="8380" y="5682"/>
                    <a:pt x="8394" y="5655"/>
                  </a:cubicBezTo>
                  <a:lnTo>
                    <a:pt x="8006" y="5535"/>
                  </a:lnTo>
                  <a:close/>
                  <a:moveTo>
                    <a:pt x="628" y="5588"/>
                  </a:moveTo>
                  <a:lnTo>
                    <a:pt x="241" y="5722"/>
                  </a:lnTo>
                  <a:cubicBezTo>
                    <a:pt x="253" y="5736"/>
                    <a:pt x="253" y="5749"/>
                    <a:pt x="253" y="5762"/>
                  </a:cubicBezTo>
                  <a:lnTo>
                    <a:pt x="253" y="5775"/>
                  </a:lnTo>
                  <a:lnTo>
                    <a:pt x="267" y="5775"/>
                  </a:lnTo>
                  <a:cubicBezTo>
                    <a:pt x="280" y="5816"/>
                    <a:pt x="294" y="5869"/>
                    <a:pt x="321" y="5909"/>
                  </a:cubicBezTo>
                  <a:lnTo>
                    <a:pt x="695" y="5762"/>
                  </a:lnTo>
                  <a:cubicBezTo>
                    <a:pt x="668" y="5709"/>
                    <a:pt x="642" y="5642"/>
                    <a:pt x="628" y="5588"/>
                  </a:cubicBezTo>
                  <a:close/>
                  <a:moveTo>
                    <a:pt x="7872" y="5869"/>
                  </a:moveTo>
                  <a:cubicBezTo>
                    <a:pt x="7859" y="5936"/>
                    <a:pt x="7833" y="5989"/>
                    <a:pt x="7806" y="6043"/>
                  </a:cubicBezTo>
                  <a:lnTo>
                    <a:pt x="8166" y="6217"/>
                  </a:lnTo>
                  <a:lnTo>
                    <a:pt x="8166" y="6203"/>
                  </a:lnTo>
                  <a:lnTo>
                    <a:pt x="8180" y="6190"/>
                  </a:lnTo>
                  <a:lnTo>
                    <a:pt x="8180" y="6176"/>
                  </a:lnTo>
                  <a:lnTo>
                    <a:pt x="8180" y="6163"/>
                  </a:lnTo>
                  <a:lnTo>
                    <a:pt x="8193" y="6163"/>
                  </a:lnTo>
                  <a:lnTo>
                    <a:pt x="8193" y="6150"/>
                  </a:lnTo>
                  <a:lnTo>
                    <a:pt x="8193" y="6137"/>
                  </a:lnTo>
                  <a:lnTo>
                    <a:pt x="8207" y="6137"/>
                  </a:lnTo>
                  <a:lnTo>
                    <a:pt x="8207" y="6123"/>
                  </a:lnTo>
                  <a:lnTo>
                    <a:pt x="8207" y="6110"/>
                  </a:lnTo>
                  <a:lnTo>
                    <a:pt x="8220" y="6110"/>
                  </a:lnTo>
                  <a:lnTo>
                    <a:pt x="8220" y="6096"/>
                  </a:lnTo>
                  <a:lnTo>
                    <a:pt x="8220" y="6083"/>
                  </a:lnTo>
                  <a:cubicBezTo>
                    <a:pt x="8234" y="6069"/>
                    <a:pt x="8234" y="6056"/>
                    <a:pt x="8247" y="6043"/>
                  </a:cubicBezTo>
                  <a:lnTo>
                    <a:pt x="7872" y="5869"/>
                  </a:lnTo>
                  <a:close/>
                  <a:moveTo>
                    <a:pt x="761" y="5936"/>
                  </a:moveTo>
                  <a:lnTo>
                    <a:pt x="401" y="6096"/>
                  </a:lnTo>
                  <a:cubicBezTo>
                    <a:pt x="414" y="6123"/>
                    <a:pt x="414" y="6150"/>
                    <a:pt x="428" y="6176"/>
                  </a:cubicBezTo>
                  <a:lnTo>
                    <a:pt x="441" y="6176"/>
                  </a:lnTo>
                  <a:lnTo>
                    <a:pt x="441" y="6190"/>
                  </a:lnTo>
                  <a:cubicBezTo>
                    <a:pt x="454" y="6217"/>
                    <a:pt x="467" y="6256"/>
                    <a:pt x="481" y="6283"/>
                  </a:cubicBezTo>
                  <a:lnTo>
                    <a:pt x="842" y="6096"/>
                  </a:lnTo>
                  <a:lnTo>
                    <a:pt x="761" y="5936"/>
                  </a:lnTo>
                  <a:close/>
                  <a:moveTo>
                    <a:pt x="7712" y="6203"/>
                  </a:moveTo>
                  <a:cubicBezTo>
                    <a:pt x="7685" y="6256"/>
                    <a:pt x="7658" y="6310"/>
                    <a:pt x="7619" y="6363"/>
                  </a:cubicBezTo>
                  <a:lnTo>
                    <a:pt x="7966" y="6577"/>
                  </a:lnTo>
                  <a:cubicBezTo>
                    <a:pt x="7966" y="6564"/>
                    <a:pt x="7979" y="6551"/>
                    <a:pt x="7979" y="6551"/>
                  </a:cubicBezTo>
                  <a:lnTo>
                    <a:pt x="7979" y="6538"/>
                  </a:lnTo>
                  <a:lnTo>
                    <a:pt x="7993" y="6538"/>
                  </a:lnTo>
                  <a:lnTo>
                    <a:pt x="7993" y="6524"/>
                  </a:lnTo>
                  <a:lnTo>
                    <a:pt x="8006" y="6511"/>
                  </a:lnTo>
                  <a:lnTo>
                    <a:pt x="8006" y="6497"/>
                  </a:lnTo>
                  <a:lnTo>
                    <a:pt x="8020" y="6497"/>
                  </a:lnTo>
                  <a:lnTo>
                    <a:pt x="8020" y="6484"/>
                  </a:lnTo>
                  <a:lnTo>
                    <a:pt x="8020" y="6470"/>
                  </a:lnTo>
                  <a:lnTo>
                    <a:pt x="8033" y="6470"/>
                  </a:lnTo>
                  <a:lnTo>
                    <a:pt x="8033" y="6457"/>
                  </a:lnTo>
                  <a:lnTo>
                    <a:pt x="8033" y="6444"/>
                  </a:lnTo>
                  <a:lnTo>
                    <a:pt x="8047" y="6444"/>
                  </a:lnTo>
                  <a:lnTo>
                    <a:pt x="8047" y="6431"/>
                  </a:lnTo>
                  <a:lnTo>
                    <a:pt x="8059" y="6417"/>
                  </a:lnTo>
                  <a:lnTo>
                    <a:pt x="8059" y="6404"/>
                  </a:lnTo>
                  <a:lnTo>
                    <a:pt x="8073" y="6404"/>
                  </a:lnTo>
                  <a:lnTo>
                    <a:pt x="7712" y="6203"/>
                  </a:lnTo>
                  <a:close/>
                  <a:moveTo>
                    <a:pt x="936" y="6256"/>
                  </a:moveTo>
                  <a:lnTo>
                    <a:pt x="588" y="6457"/>
                  </a:lnTo>
                  <a:cubicBezTo>
                    <a:pt x="615" y="6511"/>
                    <a:pt x="654" y="6577"/>
                    <a:pt x="681" y="6631"/>
                  </a:cubicBezTo>
                  <a:lnTo>
                    <a:pt x="1029" y="6417"/>
                  </a:lnTo>
                  <a:cubicBezTo>
                    <a:pt x="989" y="6363"/>
                    <a:pt x="962" y="6310"/>
                    <a:pt x="936" y="6256"/>
                  </a:cubicBezTo>
                  <a:close/>
                  <a:moveTo>
                    <a:pt x="7525" y="6511"/>
                  </a:moveTo>
                  <a:cubicBezTo>
                    <a:pt x="7485" y="6564"/>
                    <a:pt x="7459" y="6618"/>
                    <a:pt x="7418" y="6657"/>
                  </a:cubicBezTo>
                  <a:lnTo>
                    <a:pt x="7739" y="6898"/>
                  </a:lnTo>
                  <a:cubicBezTo>
                    <a:pt x="7765" y="6858"/>
                    <a:pt x="7806" y="6818"/>
                    <a:pt x="7833" y="6764"/>
                  </a:cubicBezTo>
                  <a:lnTo>
                    <a:pt x="7846" y="6764"/>
                  </a:lnTo>
                  <a:lnTo>
                    <a:pt x="7846" y="6752"/>
                  </a:lnTo>
                  <a:lnTo>
                    <a:pt x="7859" y="6738"/>
                  </a:lnTo>
                  <a:lnTo>
                    <a:pt x="7525" y="6511"/>
                  </a:lnTo>
                  <a:close/>
                  <a:moveTo>
                    <a:pt x="1123" y="6564"/>
                  </a:moveTo>
                  <a:lnTo>
                    <a:pt x="802" y="6791"/>
                  </a:lnTo>
                  <a:cubicBezTo>
                    <a:pt x="842" y="6845"/>
                    <a:pt x="882" y="6912"/>
                    <a:pt x="922" y="6965"/>
                  </a:cubicBezTo>
                  <a:lnTo>
                    <a:pt x="1243" y="6711"/>
                  </a:lnTo>
                  <a:cubicBezTo>
                    <a:pt x="1203" y="6657"/>
                    <a:pt x="1162" y="6618"/>
                    <a:pt x="1123" y="6564"/>
                  </a:cubicBezTo>
                  <a:close/>
                  <a:moveTo>
                    <a:pt x="7298" y="6805"/>
                  </a:moveTo>
                  <a:cubicBezTo>
                    <a:pt x="7257" y="6845"/>
                    <a:pt x="7218" y="6898"/>
                    <a:pt x="7177" y="6939"/>
                  </a:cubicBezTo>
                  <a:lnTo>
                    <a:pt x="7485" y="7219"/>
                  </a:lnTo>
                  <a:cubicBezTo>
                    <a:pt x="7498" y="7192"/>
                    <a:pt x="7512" y="7179"/>
                    <a:pt x="7539" y="7153"/>
                  </a:cubicBezTo>
                  <a:lnTo>
                    <a:pt x="7539" y="7139"/>
                  </a:lnTo>
                  <a:lnTo>
                    <a:pt x="7552" y="7139"/>
                  </a:lnTo>
                  <a:lnTo>
                    <a:pt x="7552" y="7126"/>
                  </a:lnTo>
                  <a:lnTo>
                    <a:pt x="7565" y="7126"/>
                  </a:lnTo>
                  <a:lnTo>
                    <a:pt x="7565" y="7112"/>
                  </a:lnTo>
                  <a:cubicBezTo>
                    <a:pt x="7565" y="7112"/>
                    <a:pt x="7578" y="7112"/>
                    <a:pt x="7578" y="7099"/>
                  </a:cubicBezTo>
                  <a:lnTo>
                    <a:pt x="7592" y="7099"/>
                  </a:lnTo>
                  <a:lnTo>
                    <a:pt x="7592" y="7085"/>
                  </a:lnTo>
                  <a:cubicBezTo>
                    <a:pt x="7592" y="7085"/>
                    <a:pt x="7605" y="7072"/>
                    <a:pt x="7605" y="7058"/>
                  </a:cubicBezTo>
                  <a:lnTo>
                    <a:pt x="7298" y="6805"/>
                  </a:lnTo>
                  <a:close/>
                  <a:moveTo>
                    <a:pt x="1349" y="6845"/>
                  </a:moveTo>
                  <a:lnTo>
                    <a:pt x="1043" y="7112"/>
                  </a:lnTo>
                  <a:cubicBezTo>
                    <a:pt x="1096" y="7165"/>
                    <a:pt x="1136" y="7219"/>
                    <a:pt x="1176" y="7259"/>
                  </a:cubicBezTo>
                  <a:lnTo>
                    <a:pt x="1470" y="6992"/>
                  </a:lnTo>
                  <a:cubicBezTo>
                    <a:pt x="1430" y="6939"/>
                    <a:pt x="1390" y="6898"/>
                    <a:pt x="1349" y="6845"/>
                  </a:cubicBezTo>
                  <a:close/>
                  <a:moveTo>
                    <a:pt x="7058" y="7072"/>
                  </a:moveTo>
                  <a:cubicBezTo>
                    <a:pt x="7017" y="7112"/>
                    <a:pt x="6963" y="7153"/>
                    <a:pt x="6924" y="7192"/>
                  </a:cubicBezTo>
                  <a:lnTo>
                    <a:pt x="7191" y="7500"/>
                  </a:lnTo>
                  <a:cubicBezTo>
                    <a:pt x="7231" y="7459"/>
                    <a:pt x="7271" y="7433"/>
                    <a:pt x="7311" y="7393"/>
                  </a:cubicBezTo>
                  <a:lnTo>
                    <a:pt x="7311" y="7379"/>
                  </a:lnTo>
                  <a:cubicBezTo>
                    <a:pt x="7325" y="7379"/>
                    <a:pt x="7325" y="7366"/>
                    <a:pt x="7338" y="7366"/>
                  </a:cubicBezTo>
                  <a:lnTo>
                    <a:pt x="7058" y="7072"/>
                  </a:lnTo>
                  <a:close/>
                  <a:moveTo>
                    <a:pt x="1604" y="7112"/>
                  </a:moveTo>
                  <a:lnTo>
                    <a:pt x="1323" y="7406"/>
                  </a:lnTo>
                  <a:cubicBezTo>
                    <a:pt x="1337" y="7406"/>
                    <a:pt x="1337" y="7420"/>
                    <a:pt x="1337" y="7420"/>
                  </a:cubicBezTo>
                  <a:lnTo>
                    <a:pt x="1349" y="7420"/>
                  </a:lnTo>
                  <a:lnTo>
                    <a:pt x="1470" y="7540"/>
                  </a:lnTo>
                  <a:lnTo>
                    <a:pt x="1738" y="7246"/>
                  </a:lnTo>
                  <a:lnTo>
                    <a:pt x="1604" y="7112"/>
                  </a:lnTo>
                  <a:close/>
                  <a:moveTo>
                    <a:pt x="6790" y="7313"/>
                  </a:moveTo>
                  <a:cubicBezTo>
                    <a:pt x="6737" y="7352"/>
                    <a:pt x="6683" y="7393"/>
                    <a:pt x="6643" y="7433"/>
                  </a:cubicBezTo>
                  <a:lnTo>
                    <a:pt x="6883" y="7753"/>
                  </a:lnTo>
                  <a:lnTo>
                    <a:pt x="7044" y="7634"/>
                  </a:lnTo>
                  <a:lnTo>
                    <a:pt x="6790" y="7313"/>
                  </a:lnTo>
                  <a:close/>
                  <a:moveTo>
                    <a:pt x="1884" y="7352"/>
                  </a:moveTo>
                  <a:lnTo>
                    <a:pt x="1631" y="7673"/>
                  </a:lnTo>
                  <a:cubicBezTo>
                    <a:pt x="1631" y="7673"/>
                    <a:pt x="1644" y="7673"/>
                    <a:pt x="1644" y="7687"/>
                  </a:cubicBezTo>
                  <a:cubicBezTo>
                    <a:pt x="1697" y="7727"/>
                    <a:pt x="1738" y="7767"/>
                    <a:pt x="1791" y="7794"/>
                  </a:cubicBezTo>
                  <a:lnTo>
                    <a:pt x="2032" y="7473"/>
                  </a:lnTo>
                  <a:cubicBezTo>
                    <a:pt x="1978" y="7433"/>
                    <a:pt x="1925" y="7393"/>
                    <a:pt x="1884" y="7352"/>
                  </a:cubicBezTo>
                  <a:close/>
                  <a:moveTo>
                    <a:pt x="6496" y="7540"/>
                  </a:moveTo>
                  <a:cubicBezTo>
                    <a:pt x="6443" y="7566"/>
                    <a:pt x="6389" y="7607"/>
                    <a:pt x="6336" y="7634"/>
                  </a:cubicBezTo>
                  <a:lnTo>
                    <a:pt x="6550" y="7981"/>
                  </a:lnTo>
                  <a:cubicBezTo>
                    <a:pt x="6576" y="7955"/>
                    <a:pt x="6616" y="7941"/>
                    <a:pt x="6643" y="7914"/>
                  </a:cubicBezTo>
                  <a:lnTo>
                    <a:pt x="6657" y="7914"/>
                  </a:lnTo>
                  <a:cubicBezTo>
                    <a:pt x="6683" y="7901"/>
                    <a:pt x="6696" y="7887"/>
                    <a:pt x="6710" y="7874"/>
                  </a:cubicBezTo>
                  <a:lnTo>
                    <a:pt x="6496" y="7540"/>
                  </a:lnTo>
                  <a:close/>
                  <a:moveTo>
                    <a:pt x="2178" y="7566"/>
                  </a:moveTo>
                  <a:lnTo>
                    <a:pt x="1952" y="7914"/>
                  </a:lnTo>
                  <a:cubicBezTo>
                    <a:pt x="2005" y="7941"/>
                    <a:pt x="2045" y="7967"/>
                    <a:pt x="2085" y="7994"/>
                  </a:cubicBezTo>
                  <a:lnTo>
                    <a:pt x="2098" y="7994"/>
                  </a:lnTo>
                  <a:cubicBezTo>
                    <a:pt x="2112" y="8008"/>
                    <a:pt x="2112" y="8008"/>
                    <a:pt x="2125" y="8008"/>
                  </a:cubicBezTo>
                  <a:lnTo>
                    <a:pt x="2326" y="7660"/>
                  </a:lnTo>
                  <a:cubicBezTo>
                    <a:pt x="2272" y="7634"/>
                    <a:pt x="2232" y="7607"/>
                    <a:pt x="2178" y="7566"/>
                  </a:cubicBezTo>
                  <a:close/>
                  <a:moveTo>
                    <a:pt x="6175" y="7727"/>
                  </a:moveTo>
                  <a:lnTo>
                    <a:pt x="6015" y="7807"/>
                  </a:lnTo>
                  <a:lnTo>
                    <a:pt x="6188" y="8168"/>
                  </a:lnTo>
                  <a:lnTo>
                    <a:pt x="6215" y="8168"/>
                  </a:lnTo>
                  <a:cubicBezTo>
                    <a:pt x="6268" y="8142"/>
                    <a:pt x="6322" y="8115"/>
                    <a:pt x="6375" y="8074"/>
                  </a:cubicBezTo>
                  <a:lnTo>
                    <a:pt x="6175" y="7727"/>
                  </a:lnTo>
                  <a:close/>
                  <a:moveTo>
                    <a:pt x="2486" y="7753"/>
                  </a:moveTo>
                  <a:lnTo>
                    <a:pt x="2299" y="8115"/>
                  </a:lnTo>
                  <a:cubicBezTo>
                    <a:pt x="2353" y="8142"/>
                    <a:pt x="2392" y="8154"/>
                    <a:pt x="2446" y="8181"/>
                  </a:cubicBezTo>
                  <a:lnTo>
                    <a:pt x="2459" y="8181"/>
                  </a:lnTo>
                  <a:cubicBezTo>
                    <a:pt x="2459" y="8195"/>
                    <a:pt x="2472" y="8195"/>
                    <a:pt x="2486" y="8208"/>
                  </a:cubicBezTo>
                  <a:lnTo>
                    <a:pt x="2659" y="7834"/>
                  </a:lnTo>
                  <a:cubicBezTo>
                    <a:pt x="2606" y="7807"/>
                    <a:pt x="2540" y="7780"/>
                    <a:pt x="2486" y="7753"/>
                  </a:cubicBezTo>
                  <a:close/>
                  <a:moveTo>
                    <a:pt x="5855" y="7887"/>
                  </a:moveTo>
                  <a:cubicBezTo>
                    <a:pt x="5787" y="7914"/>
                    <a:pt x="5734" y="7928"/>
                    <a:pt x="5680" y="7955"/>
                  </a:cubicBezTo>
                  <a:lnTo>
                    <a:pt x="5828" y="8329"/>
                  </a:lnTo>
                  <a:lnTo>
                    <a:pt x="5841" y="8329"/>
                  </a:lnTo>
                  <a:cubicBezTo>
                    <a:pt x="5881" y="8315"/>
                    <a:pt x="5908" y="8302"/>
                    <a:pt x="5948" y="8288"/>
                  </a:cubicBezTo>
                  <a:lnTo>
                    <a:pt x="5948" y="8275"/>
                  </a:lnTo>
                  <a:cubicBezTo>
                    <a:pt x="5974" y="8275"/>
                    <a:pt x="5988" y="8261"/>
                    <a:pt x="6015" y="8261"/>
                  </a:cubicBezTo>
                  <a:lnTo>
                    <a:pt x="5855" y="7887"/>
                  </a:lnTo>
                  <a:close/>
                  <a:moveTo>
                    <a:pt x="2820" y="7914"/>
                  </a:moveTo>
                  <a:lnTo>
                    <a:pt x="2673" y="8288"/>
                  </a:lnTo>
                  <a:lnTo>
                    <a:pt x="2700" y="8288"/>
                  </a:lnTo>
                  <a:lnTo>
                    <a:pt x="2700" y="8302"/>
                  </a:lnTo>
                  <a:lnTo>
                    <a:pt x="2727" y="8302"/>
                  </a:lnTo>
                  <a:lnTo>
                    <a:pt x="2740" y="8315"/>
                  </a:lnTo>
                  <a:lnTo>
                    <a:pt x="2766" y="8315"/>
                  </a:lnTo>
                  <a:lnTo>
                    <a:pt x="2766" y="8329"/>
                  </a:lnTo>
                  <a:lnTo>
                    <a:pt x="2807" y="8329"/>
                  </a:lnTo>
                  <a:lnTo>
                    <a:pt x="2807" y="8342"/>
                  </a:lnTo>
                  <a:lnTo>
                    <a:pt x="2820" y="8342"/>
                  </a:lnTo>
                  <a:cubicBezTo>
                    <a:pt x="2834" y="8342"/>
                    <a:pt x="2847" y="8356"/>
                    <a:pt x="2860" y="8356"/>
                  </a:cubicBezTo>
                  <a:lnTo>
                    <a:pt x="2994" y="7981"/>
                  </a:lnTo>
                  <a:cubicBezTo>
                    <a:pt x="2941" y="7955"/>
                    <a:pt x="2873" y="7928"/>
                    <a:pt x="2820" y="7914"/>
                  </a:cubicBezTo>
                  <a:close/>
                  <a:moveTo>
                    <a:pt x="5507" y="8021"/>
                  </a:moveTo>
                  <a:cubicBezTo>
                    <a:pt x="5454" y="8035"/>
                    <a:pt x="5386" y="8048"/>
                    <a:pt x="5333" y="8061"/>
                  </a:cubicBezTo>
                  <a:lnTo>
                    <a:pt x="5440" y="8462"/>
                  </a:lnTo>
                  <a:cubicBezTo>
                    <a:pt x="5507" y="8436"/>
                    <a:pt x="5560" y="8422"/>
                    <a:pt x="5627" y="8395"/>
                  </a:cubicBezTo>
                  <a:lnTo>
                    <a:pt x="5507" y="8021"/>
                  </a:lnTo>
                  <a:close/>
                  <a:moveTo>
                    <a:pt x="3167" y="8035"/>
                  </a:moveTo>
                  <a:lnTo>
                    <a:pt x="3048" y="8422"/>
                  </a:lnTo>
                  <a:lnTo>
                    <a:pt x="3074" y="8422"/>
                  </a:lnTo>
                  <a:cubicBezTo>
                    <a:pt x="3087" y="8422"/>
                    <a:pt x="3087" y="8436"/>
                    <a:pt x="3087" y="8436"/>
                  </a:cubicBezTo>
                  <a:lnTo>
                    <a:pt x="3101" y="8436"/>
                  </a:lnTo>
                  <a:cubicBezTo>
                    <a:pt x="3155" y="8449"/>
                    <a:pt x="3194" y="8462"/>
                    <a:pt x="3248" y="8475"/>
                  </a:cubicBezTo>
                  <a:lnTo>
                    <a:pt x="3342" y="8088"/>
                  </a:lnTo>
                  <a:cubicBezTo>
                    <a:pt x="3288" y="8061"/>
                    <a:pt x="3221" y="8048"/>
                    <a:pt x="3167" y="8035"/>
                  </a:cubicBezTo>
                  <a:close/>
                  <a:moveTo>
                    <a:pt x="5159" y="8115"/>
                  </a:moveTo>
                  <a:cubicBezTo>
                    <a:pt x="5092" y="8128"/>
                    <a:pt x="5039" y="8142"/>
                    <a:pt x="4972" y="8142"/>
                  </a:cubicBezTo>
                  <a:lnTo>
                    <a:pt x="5039" y="8543"/>
                  </a:lnTo>
                  <a:lnTo>
                    <a:pt x="5065" y="8543"/>
                  </a:lnTo>
                  <a:cubicBezTo>
                    <a:pt x="5133" y="8529"/>
                    <a:pt x="5186" y="8516"/>
                    <a:pt x="5240" y="8502"/>
                  </a:cubicBezTo>
                  <a:lnTo>
                    <a:pt x="5159" y="8115"/>
                  </a:lnTo>
                  <a:close/>
                  <a:moveTo>
                    <a:pt x="3515" y="8128"/>
                  </a:moveTo>
                  <a:lnTo>
                    <a:pt x="3435" y="8516"/>
                  </a:lnTo>
                  <a:lnTo>
                    <a:pt x="3636" y="8555"/>
                  </a:lnTo>
                  <a:lnTo>
                    <a:pt x="3702" y="8154"/>
                  </a:lnTo>
                  <a:cubicBezTo>
                    <a:pt x="3636" y="8142"/>
                    <a:pt x="3582" y="8142"/>
                    <a:pt x="3515" y="8128"/>
                  </a:cubicBezTo>
                  <a:close/>
                  <a:moveTo>
                    <a:pt x="3876" y="8181"/>
                  </a:moveTo>
                  <a:lnTo>
                    <a:pt x="3836" y="8582"/>
                  </a:lnTo>
                  <a:cubicBezTo>
                    <a:pt x="3876" y="8582"/>
                    <a:pt x="3916" y="8582"/>
                    <a:pt x="3956" y="8596"/>
                  </a:cubicBezTo>
                  <a:lnTo>
                    <a:pt x="4037" y="8596"/>
                  </a:lnTo>
                  <a:lnTo>
                    <a:pt x="4063" y="8195"/>
                  </a:lnTo>
                  <a:cubicBezTo>
                    <a:pt x="4010" y="8195"/>
                    <a:pt x="3943" y="8181"/>
                    <a:pt x="3876" y="8181"/>
                  </a:cubicBezTo>
                  <a:close/>
                  <a:moveTo>
                    <a:pt x="4798" y="8168"/>
                  </a:moveTo>
                  <a:cubicBezTo>
                    <a:pt x="4732" y="8181"/>
                    <a:pt x="4678" y="8181"/>
                    <a:pt x="4611" y="8195"/>
                  </a:cubicBezTo>
                  <a:lnTo>
                    <a:pt x="4638" y="8596"/>
                  </a:lnTo>
                  <a:cubicBezTo>
                    <a:pt x="4705" y="8596"/>
                    <a:pt x="4771" y="8582"/>
                    <a:pt x="4839" y="8569"/>
                  </a:cubicBezTo>
                  <a:lnTo>
                    <a:pt x="4798" y="8168"/>
                  </a:lnTo>
                  <a:close/>
                  <a:moveTo>
                    <a:pt x="4251" y="8208"/>
                  </a:moveTo>
                  <a:lnTo>
                    <a:pt x="4237" y="8609"/>
                  </a:lnTo>
                  <a:lnTo>
                    <a:pt x="4438" y="8609"/>
                  </a:lnTo>
                  <a:lnTo>
                    <a:pt x="4424" y="8208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2"/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2"/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2"/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2"/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2"/>
            <p:cNvSpPr/>
            <p:nvPr/>
          </p:nvSpPr>
          <p:spPr>
            <a:xfrm>
              <a:off x="7804622" y="4237291"/>
              <a:ext cx="124108" cy="280127"/>
            </a:xfrm>
            <a:custGeom>
              <a:avLst/>
              <a:gdLst/>
              <a:ahLst/>
              <a:cxnLst/>
              <a:rect l="l" t="t" r="r" b="b"/>
              <a:pathLst>
                <a:path w="2594" h="5855" extrusionOk="0">
                  <a:moveTo>
                    <a:pt x="1123" y="0"/>
                  </a:moveTo>
                  <a:lnTo>
                    <a:pt x="1136" y="441"/>
                  </a:lnTo>
                  <a:cubicBezTo>
                    <a:pt x="775" y="468"/>
                    <a:pt x="494" y="588"/>
                    <a:pt x="294" y="802"/>
                  </a:cubicBezTo>
                  <a:cubicBezTo>
                    <a:pt x="93" y="1016"/>
                    <a:pt x="0" y="1296"/>
                    <a:pt x="0" y="1658"/>
                  </a:cubicBezTo>
                  <a:cubicBezTo>
                    <a:pt x="13" y="1911"/>
                    <a:pt x="66" y="2139"/>
                    <a:pt x="161" y="2312"/>
                  </a:cubicBezTo>
                  <a:cubicBezTo>
                    <a:pt x="254" y="2486"/>
                    <a:pt x="387" y="2647"/>
                    <a:pt x="574" y="2807"/>
                  </a:cubicBezTo>
                  <a:lnTo>
                    <a:pt x="1216" y="3355"/>
                  </a:lnTo>
                  <a:cubicBezTo>
                    <a:pt x="1310" y="3422"/>
                    <a:pt x="1390" y="3488"/>
                    <a:pt x="1444" y="3542"/>
                  </a:cubicBezTo>
                  <a:cubicBezTo>
                    <a:pt x="1497" y="3595"/>
                    <a:pt x="1537" y="3663"/>
                    <a:pt x="1590" y="3729"/>
                  </a:cubicBezTo>
                  <a:cubicBezTo>
                    <a:pt x="1644" y="3809"/>
                    <a:pt x="1684" y="3876"/>
                    <a:pt x="1711" y="3970"/>
                  </a:cubicBezTo>
                  <a:cubicBezTo>
                    <a:pt x="1738" y="4050"/>
                    <a:pt x="1751" y="4144"/>
                    <a:pt x="1751" y="4237"/>
                  </a:cubicBezTo>
                  <a:cubicBezTo>
                    <a:pt x="1751" y="4384"/>
                    <a:pt x="1724" y="4491"/>
                    <a:pt x="1658" y="4572"/>
                  </a:cubicBezTo>
                  <a:cubicBezTo>
                    <a:pt x="1604" y="4652"/>
                    <a:pt x="1497" y="4705"/>
                    <a:pt x="1363" y="4705"/>
                  </a:cubicBezTo>
                  <a:cubicBezTo>
                    <a:pt x="1016" y="4705"/>
                    <a:pt x="829" y="4384"/>
                    <a:pt x="802" y="3756"/>
                  </a:cubicBezTo>
                  <a:lnTo>
                    <a:pt x="40" y="3930"/>
                  </a:lnTo>
                  <a:cubicBezTo>
                    <a:pt x="93" y="4878"/>
                    <a:pt x="521" y="5360"/>
                    <a:pt x="1323" y="5374"/>
                  </a:cubicBezTo>
                  <a:lnTo>
                    <a:pt x="1337" y="5855"/>
                  </a:lnTo>
                  <a:lnTo>
                    <a:pt x="1577" y="5841"/>
                  </a:lnTo>
                  <a:lnTo>
                    <a:pt x="1563" y="5360"/>
                  </a:lnTo>
                  <a:cubicBezTo>
                    <a:pt x="1884" y="5320"/>
                    <a:pt x="2139" y="5199"/>
                    <a:pt x="2326" y="4973"/>
                  </a:cubicBezTo>
                  <a:cubicBezTo>
                    <a:pt x="2513" y="4759"/>
                    <a:pt x="2593" y="4491"/>
                    <a:pt x="2593" y="4171"/>
                  </a:cubicBezTo>
                  <a:cubicBezTo>
                    <a:pt x="2593" y="4023"/>
                    <a:pt x="2566" y="3876"/>
                    <a:pt x="2526" y="3729"/>
                  </a:cubicBezTo>
                  <a:cubicBezTo>
                    <a:pt x="2486" y="3595"/>
                    <a:pt x="2433" y="3475"/>
                    <a:pt x="2365" y="3355"/>
                  </a:cubicBezTo>
                  <a:cubicBezTo>
                    <a:pt x="2285" y="3248"/>
                    <a:pt x="2205" y="3141"/>
                    <a:pt x="2125" y="3061"/>
                  </a:cubicBezTo>
                  <a:cubicBezTo>
                    <a:pt x="2045" y="2968"/>
                    <a:pt x="1952" y="2873"/>
                    <a:pt x="1845" y="2793"/>
                  </a:cubicBezTo>
                  <a:lnTo>
                    <a:pt x="1216" y="2246"/>
                  </a:lnTo>
                  <a:cubicBezTo>
                    <a:pt x="1082" y="2139"/>
                    <a:pt x="989" y="2032"/>
                    <a:pt x="922" y="1938"/>
                  </a:cubicBezTo>
                  <a:cubicBezTo>
                    <a:pt x="856" y="1831"/>
                    <a:pt x="829" y="1711"/>
                    <a:pt x="829" y="1551"/>
                  </a:cubicBezTo>
                  <a:cubicBezTo>
                    <a:pt x="815" y="1417"/>
                    <a:pt x="856" y="1323"/>
                    <a:pt x="922" y="1243"/>
                  </a:cubicBezTo>
                  <a:cubicBezTo>
                    <a:pt x="989" y="1163"/>
                    <a:pt x="1082" y="1109"/>
                    <a:pt x="1216" y="1109"/>
                  </a:cubicBezTo>
                  <a:cubicBezTo>
                    <a:pt x="1230" y="1096"/>
                    <a:pt x="1257" y="1096"/>
                    <a:pt x="1269" y="1096"/>
                  </a:cubicBezTo>
                  <a:cubicBezTo>
                    <a:pt x="1323" y="1096"/>
                    <a:pt x="1376" y="1109"/>
                    <a:pt x="1417" y="1136"/>
                  </a:cubicBezTo>
                  <a:cubicBezTo>
                    <a:pt x="1470" y="1163"/>
                    <a:pt x="1524" y="1189"/>
                    <a:pt x="1551" y="1243"/>
                  </a:cubicBezTo>
                  <a:cubicBezTo>
                    <a:pt x="1590" y="1283"/>
                    <a:pt x="1617" y="1337"/>
                    <a:pt x="1644" y="1417"/>
                  </a:cubicBezTo>
                  <a:cubicBezTo>
                    <a:pt x="1658" y="1483"/>
                    <a:pt x="1684" y="1564"/>
                    <a:pt x="1684" y="1631"/>
                  </a:cubicBezTo>
                  <a:cubicBezTo>
                    <a:pt x="1697" y="1697"/>
                    <a:pt x="1711" y="1791"/>
                    <a:pt x="1711" y="1884"/>
                  </a:cubicBezTo>
                  <a:lnTo>
                    <a:pt x="2460" y="1724"/>
                  </a:lnTo>
                  <a:cubicBezTo>
                    <a:pt x="2446" y="1537"/>
                    <a:pt x="2419" y="1376"/>
                    <a:pt x="2379" y="1243"/>
                  </a:cubicBezTo>
                  <a:cubicBezTo>
                    <a:pt x="2339" y="1109"/>
                    <a:pt x="2272" y="975"/>
                    <a:pt x="2192" y="856"/>
                  </a:cubicBezTo>
                  <a:cubicBezTo>
                    <a:pt x="2112" y="735"/>
                    <a:pt x="2005" y="628"/>
                    <a:pt x="1871" y="562"/>
                  </a:cubicBezTo>
                  <a:cubicBezTo>
                    <a:pt x="1738" y="494"/>
                    <a:pt x="1577" y="455"/>
                    <a:pt x="1376" y="44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2"/>
            <p:cNvSpPr/>
            <p:nvPr/>
          </p:nvSpPr>
          <p:spPr>
            <a:xfrm>
              <a:off x="5084161" y="3279309"/>
              <a:ext cx="739287" cy="340889"/>
            </a:xfrm>
            <a:custGeom>
              <a:avLst/>
              <a:gdLst/>
              <a:ahLst/>
              <a:cxnLst/>
              <a:rect l="l" t="t" r="r" b="b"/>
              <a:pathLst>
                <a:path w="15452" h="7125" extrusionOk="0">
                  <a:moveTo>
                    <a:pt x="6576" y="0"/>
                  </a:moveTo>
                  <a:cubicBezTo>
                    <a:pt x="3743" y="0"/>
                    <a:pt x="5213" y="5841"/>
                    <a:pt x="5213" y="5841"/>
                  </a:cubicBezTo>
                  <a:cubicBezTo>
                    <a:pt x="5213" y="5841"/>
                    <a:pt x="4384" y="3381"/>
                    <a:pt x="2834" y="3381"/>
                  </a:cubicBezTo>
                  <a:cubicBezTo>
                    <a:pt x="1283" y="3381"/>
                    <a:pt x="2647" y="6482"/>
                    <a:pt x="2647" y="6482"/>
                  </a:cubicBezTo>
                  <a:lnTo>
                    <a:pt x="0" y="7124"/>
                  </a:lnTo>
                  <a:lnTo>
                    <a:pt x="15452" y="7124"/>
                  </a:lnTo>
                  <a:cubicBezTo>
                    <a:pt x="15452" y="7124"/>
                    <a:pt x="14386" y="6382"/>
                    <a:pt x="13026" y="6382"/>
                  </a:cubicBezTo>
                  <a:cubicBezTo>
                    <a:pt x="12948" y="6382"/>
                    <a:pt x="12870" y="6384"/>
                    <a:pt x="12791" y="6389"/>
                  </a:cubicBezTo>
                  <a:cubicBezTo>
                    <a:pt x="12791" y="6389"/>
                    <a:pt x="13506" y="3286"/>
                    <a:pt x="11863" y="3286"/>
                  </a:cubicBezTo>
                  <a:cubicBezTo>
                    <a:pt x="11839" y="3286"/>
                    <a:pt x="11815" y="3287"/>
                    <a:pt x="11789" y="3288"/>
                  </a:cubicBezTo>
                  <a:cubicBezTo>
                    <a:pt x="10052" y="3381"/>
                    <a:pt x="8769" y="5935"/>
                    <a:pt x="8769" y="5935"/>
                  </a:cubicBezTo>
                  <a:cubicBezTo>
                    <a:pt x="8769" y="5935"/>
                    <a:pt x="9410" y="0"/>
                    <a:pt x="657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2"/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2"/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2"/>
            <p:cNvSpPr/>
            <p:nvPr/>
          </p:nvSpPr>
          <p:spPr>
            <a:xfrm>
              <a:off x="5219703" y="1529604"/>
              <a:ext cx="562838" cy="259698"/>
            </a:xfrm>
            <a:custGeom>
              <a:avLst/>
              <a:gdLst/>
              <a:ahLst/>
              <a:cxnLst/>
              <a:rect l="l" t="t" r="r" b="b"/>
              <a:pathLst>
                <a:path w="11764" h="5428" extrusionOk="0">
                  <a:moveTo>
                    <a:pt x="5013" y="1"/>
                  </a:moveTo>
                  <a:cubicBezTo>
                    <a:pt x="2861" y="1"/>
                    <a:pt x="3970" y="4451"/>
                    <a:pt x="3970" y="4451"/>
                  </a:cubicBezTo>
                  <a:cubicBezTo>
                    <a:pt x="3970" y="4451"/>
                    <a:pt x="3342" y="2580"/>
                    <a:pt x="2152" y="2580"/>
                  </a:cubicBezTo>
                  <a:cubicBezTo>
                    <a:pt x="976" y="2580"/>
                    <a:pt x="2019" y="4946"/>
                    <a:pt x="2019" y="4946"/>
                  </a:cubicBezTo>
                  <a:lnTo>
                    <a:pt x="1" y="5427"/>
                  </a:lnTo>
                  <a:lnTo>
                    <a:pt x="11763" y="5427"/>
                  </a:lnTo>
                  <a:cubicBezTo>
                    <a:pt x="11763" y="5427"/>
                    <a:pt x="10960" y="4872"/>
                    <a:pt x="9942" y="4872"/>
                  </a:cubicBezTo>
                  <a:cubicBezTo>
                    <a:pt x="9877" y="4872"/>
                    <a:pt x="9811" y="4874"/>
                    <a:pt x="9744" y="4879"/>
                  </a:cubicBezTo>
                  <a:cubicBezTo>
                    <a:pt x="9744" y="4879"/>
                    <a:pt x="10288" y="2512"/>
                    <a:pt x="9046" y="2512"/>
                  </a:cubicBezTo>
                  <a:cubicBezTo>
                    <a:pt x="9025" y="2512"/>
                    <a:pt x="9004" y="2512"/>
                    <a:pt x="8983" y="2513"/>
                  </a:cubicBezTo>
                  <a:cubicBezTo>
                    <a:pt x="7659" y="2580"/>
                    <a:pt x="6684" y="4531"/>
                    <a:pt x="6684" y="4531"/>
                  </a:cubicBezTo>
                  <a:cubicBezTo>
                    <a:pt x="6684" y="4531"/>
                    <a:pt x="7165" y="1"/>
                    <a:pt x="501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2"/>
            <p:cNvSpPr/>
            <p:nvPr/>
          </p:nvSpPr>
          <p:spPr>
            <a:xfrm>
              <a:off x="7958680" y="3753827"/>
              <a:ext cx="810335" cy="374093"/>
            </a:xfrm>
            <a:custGeom>
              <a:avLst/>
              <a:gdLst/>
              <a:ahLst/>
              <a:cxnLst/>
              <a:rect l="l" t="t" r="r" b="b"/>
              <a:pathLst>
                <a:path w="16937" h="7819" extrusionOk="0">
                  <a:moveTo>
                    <a:pt x="7219" y="0"/>
                  </a:moveTo>
                  <a:cubicBezTo>
                    <a:pt x="4118" y="0"/>
                    <a:pt x="5722" y="6416"/>
                    <a:pt x="5722" y="6416"/>
                  </a:cubicBezTo>
                  <a:cubicBezTo>
                    <a:pt x="5722" y="6416"/>
                    <a:pt x="4813" y="3702"/>
                    <a:pt x="3116" y="3702"/>
                  </a:cubicBezTo>
                  <a:cubicBezTo>
                    <a:pt x="1405" y="3702"/>
                    <a:pt x="2915" y="7111"/>
                    <a:pt x="2915" y="7111"/>
                  </a:cubicBezTo>
                  <a:lnTo>
                    <a:pt x="1" y="7819"/>
                  </a:lnTo>
                  <a:lnTo>
                    <a:pt x="16937" y="7819"/>
                  </a:lnTo>
                  <a:cubicBezTo>
                    <a:pt x="16937" y="7819"/>
                    <a:pt x="15780" y="7008"/>
                    <a:pt x="14300" y="7008"/>
                  </a:cubicBezTo>
                  <a:cubicBezTo>
                    <a:pt x="14213" y="7008"/>
                    <a:pt x="14125" y="7011"/>
                    <a:pt x="14036" y="7017"/>
                  </a:cubicBezTo>
                  <a:cubicBezTo>
                    <a:pt x="14036" y="7017"/>
                    <a:pt x="14814" y="3607"/>
                    <a:pt x="13023" y="3607"/>
                  </a:cubicBezTo>
                  <a:cubicBezTo>
                    <a:pt x="12996" y="3607"/>
                    <a:pt x="12968" y="3607"/>
                    <a:pt x="12940" y="3609"/>
                  </a:cubicBezTo>
                  <a:cubicBezTo>
                    <a:pt x="11029" y="3702"/>
                    <a:pt x="9625" y="6509"/>
                    <a:pt x="9625" y="6509"/>
                  </a:cubicBezTo>
                  <a:cubicBezTo>
                    <a:pt x="9625" y="6509"/>
                    <a:pt x="10334" y="0"/>
                    <a:pt x="72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2"/>
            <p:cNvSpPr/>
            <p:nvPr/>
          </p:nvSpPr>
          <p:spPr>
            <a:xfrm>
              <a:off x="4880680" y="2485887"/>
              <a:ext cx="271180" cy="271180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34" y="0"/>
                  </a:moveTo>
                  <a:cubicBezTo>
                    <a:pt x="1271" y="0"/>
                    <a:pt x="0" y="1270"/>
                    <a:pt x="0" y="2834"/>
                  </a:cubicBezTo>
                  <a:cubicBezTo>
                    <a:pt x="0" y="4397"/>
                    <a:pt x="1271" y="5668"/>
                    <a:pt x="2834" y="5668"/>
                  </a:cubicBezTo>
                  <a:cubicBezTo>
                    <a:pt x="4398" y="5668"/>
                    <a:pt x="5668" y="4397"/>
                    <a:pt x="5668" y="2834"/>
                  </a:cubicBezTo>
                  <a:cubicBezTo>
                    <a:pt x="5668" y="1270"/>
                    <a:pt x="4398" y="0"/>
                    <a:pt x="28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2"/>
            <p:cNvSpPr/>
            <p:nvPr/>
          </p:nvSpPr>
          <p:spPr>
            <a:xfrm>
              <a:off x="6040181" y="1652994"/>
              <a:ext cx="149082" cy="149082"/>
            </a:xfrm>
            <a:custGeom>
              <a:avLst/>
              <a:gdLst/>
              <a:ahLst/>
              <a:cxnLst/>
              <a:rect l="l" t="t" r="r" b="b"/>
              <a:pathLst>
                <a:path w="3116" h="3116" extrusionOk="0">
                  <a:moveTo>
                    <a:pt x="1565" y="1"/>
                  </a:moveTo>
                  <a:cubicBezTo>
                    <a:pt x="696" y="1"/>
                    <a:pt x="0" y="696"/>
                    <a:pt x="0" y="1551"/>
                  </a:cubicBezTo>
                  <a:cubicBezTo>
                    <a:pt x="0" y="2421"/>
                    <a:pt x="696" y="3116"/>
                    <a:pt x="1565" y="3116"/>
                  </a:cubicBezTo>
                  <a:cubicBezTo>
                    <a:pt x="2420" y="3116"/>
                    <a:pt x="3115" y="2421"/>
                    <a:pt x="3115" y="1551"/>
                  </a:cubicBezTo>
                  <a:cubicBezTo>
                    <a:pt x="3115" y="696"/>
                    <a:pt x="2420" y="1"/>
                    <a:pt x="156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2"/>
            <p:cNvSpPr/>
            <p:nvPr/>
          </p:nvSpPr>
          <p:spPr>
            <a:xfrm>
              <a:off x="6528143" y="4446370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2"/>
            <p:cNvSpPr/>
            <p:nvPr/>
          </p:nvSpPr>
          <p:spPr>
            <a:xfrm>
              <a:off x="7708025" y="2432613"/>
              <a:ext cx="257784" cy="257736"/>
            </a:xfrm>
            <a:custGeom>
              <a:avLst/>
              <a:gdLst/>
              <a:ahLst/>
              <a:cxnLst/>
              <a:rect l="l" t="t" r="r" b="b"/>
              <a:pathLst>
                <a:path w="5388" h="5387" extrusionOk="0">
                  <a:moveTo>
                    <a:pt x="2700" y="0"/>
                  </a:moveTo>
                  <a:cubicBezTo>
                    <a:pt x="1203" y="0"/>
                    <a:pt x="0" y="1203"/>
                    <a:pt x="0" y="2686"/>
                  </a:cubicBezTo>
                  <a:cubicBezTo>
                    <a:pt x="0" y="4183"/>
                    <a:pt x="1203" y="5386"/>
                    <a:pt x="2700" y="5386"/>
                  </a:cubicBezTo>
                  <a:cubicBezTo>
                    <a:pt x="4184" y="5386"/>
                    <a:pt x="5387" y="4183"/>
                    <a:pt x="5387" y="2686"/>
                  </a:cubicBezTo>
                  <a:cubicBezTo>
                    <a:pt x="5387" y="1203"/>
                    <a:pt x="4184" y="0"/>
                    <a:pt x="27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2"/>
            <p:cNvSpPr/>
            <p:nvPr/>
          </p:nvSpPr>
          <p:spPr>
            <a:xfrm>
              <a:off x="5748571" y="2852732"/>
              <a:ext cx="257784" cy="257784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88" y="0"/>
                  </a:moveTo>
                  <a:cubicBezTo>
                    <a:pt x="1203" y="0"/>
                    <a:pt x="0" y="1203"/>
                    <a:pt x="0" y="2700"/>
                  </a:cubicBezTo>
                  <a:cubicBezTo>
                    <a:pt x="0" y="4184"/>
                    <a:pt x="1203" y="5387"/>
                    <a:pt x="2688" y="5387"/>
                  </a:cubicBezTo>
                  <a:cubicBezTo>
                    <a:pt x="4185" y="5387"/>
                    <a:pt x="5388" y="4184"/>
                    <a:pt x="5388" y="2700"/>
                  </a:cubicBezTo>
                  <a:cubicBezTo>
                    <a:pt x="5388" y="1203"/>
                    <a:pt x="4185" y="0"/>
                    <a:pt x="268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2"/>
            <p:cNvSpPr/>
            <p:nvPr/>
          </p:nvSpPr>
          <p:spPr>
            <a:xfrm>
              <a:off x="7897966" y="1198332"/>
              <a:ext cx="406770" cy="406770"/>
            </a:xfrm>
            <a:custGeom>
              <a:avLst/>
              <a:gdLst/>
              <a:ahLst/>
              <a:cxnLst/>
              <a:rect l="l" t="t" r="r" b="b"/>
              <a:pathLst>
                <a:path w="8502" h="8502" extrusionOk="0">
                  <a:moveTo>
                    <a:pt x="4251" y="1"/>
                  </a:moveTo>
                  <a:cubicBezTo>
                    <a:pt x="1899" y="1"/>
                    <a:pt x="1" y="1912"/>
                    <a:pt x="1" y="4251"/>
                  </a:cubicBezTo>
                  <a:cubicBezTo>
                    <a:pt x="1" y="6604"/>
                    <a:pt x="1899" y="8502"/>
                    <a:pt x="4251" y="8502"/>
                  </a:cubicBezTo>
                  <a:cubicBezTo>
                    <a:pt x="6604" y="8502"/>
                    <a:pt x="8502" y="6604"/>
                    <a:pt x="8502" y="4251"/>
                  </a:cubicBezTo>
                  <a:cubicBezTo>
                    <a:pt x="8502" y="1912"/>
                    <a:pt x="6604" y="1"/>
                    <a:pt x="425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62"/>
            <p:cNvGrpSpPr/>
            <p:nvPr/>
          </p:nvGrpSpPr>
          <p:grpSpPr>
            <a:xfrm>
              <a:off x="6297760" y="1840815"/>
              <a:ext cx="1539308" cy="2678457"/>
              <a:chOff x="6558189" y="2293913"/>
              <a:chExt cx="1278920" cy="2225371"/>
            </a:xfrm>
          </p:grpSpPr>
          <p:sp>
            <p:nvSpPr>
              <p:cNvPr id="2455" name="Google Shape;2455;p62"/>
              <p:cNvSpPr/>
              <p:nvPr/>
            </p:nvSpPr>
            <p:spPr>
              <a:xfrm>
                <a:off x="7362065" y="2865506"/>
                <a:ext cx="3875" cy="2009"/>
              </a:xfrm>
              <a:custGeom>
                <a:avLst/>
                <a:gdLst/>
                <a:ahLst/>
                <a:cxnLst/>
                <a:rect l="l" t="t" r="r" b="b"/>
                <a:pathLst>
                  <a:path w="81" h="42" extrusionOk="0">
                    <a:moveTo>
                      <a:pt x="1" y="1"/>
                    </a:moveTo>
                    <a:lnTo>
                      <a:pt x="1" y="14"/>
                    </a:lnTo>
                    <a:cubicBezTo>
                      <a:pt x="19" y="14"/>
                      <a:pt x="34" y="17"/>
                      <a:pt x="47" y="22"/>
                    </a:cubicBezTo>
                    <a:lnTo>
                      <a:pt x="47" y="22"/>
                    </a:lnTo>
                    <a:cubicBezTo>
                      <a:pt x="21" y="8"/>
                      <a:pt x="1" y="1"/>
                      <a:pt x="1" y="1"/>
                    </a:cubicBezTo>
                    <a:close/>
                    <a:moveTo>
                      <a:pt x="47" y="22"/>
                    </a:moveTo>
                    <a:cubicBezTo>
                      <a:pt x="58" y="27"/>
                      <a:pt x="69" y="34"/>
                      <a:pt x="81" y="41"/>
                    </a:cubicBezTo>
                    <a:cubicBezTo>
                      <a:pt x="73" y="34"/>
                      <a:pt x="62" y="27"/>
                      <a:pt x="47" y="22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2"/>
              <p:cNvSpPr/>
              <p:nvPr/>
            </p:nvSpPr>
            <p:spPr>
              <a:xfrm>
                <a:off x="7702906" y="3915588"/>
                <a:ext cx="134203" cy="202859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40" extrusionOk="0">
                    <a:moveTo>
                      <a:pt x="41" y="0"/>
                    </a:moveTo>
                    <a:lnTo>
                      <a:pt x="0" y="1711"/>
                    </a:lnTo>
                    <a:cubicBezTo>
                      <a:pt x="0" y="1711"/>
                      <a:pt x="1939" y="4158"/>
                      <a:pt x="2393" y="4238"/>
                    </a:cubicBezTo>
                    <a:cubicBezTo>
                      <a:pt x="2398" y="4239"/>
                      <a:pt x="2403" y="4240"/>
                      <a:pt x="2407" y="4240"/>
                    </a:cubicBezTo>
                    <a:cubicBezTo>
                      <a:pt x="2805" y="4240"/>
                      <a:pt x="1471" y="94"/>
                      <a:pt x="1471" y="94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2"/>
              <p:cNvSpPr/>
              <p:nvPr/>
            </p:nvSpPr>
            <p:spPr>
              <a:xfrm>
                <a:off x="6957878" y="4343457"/>
                <a:ext cx="159943" cy="175827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675" extrusionOk="0">
                    <a:moveTo>
                      <a:pt x="2928" y="0"/>
                    </a:moveTo>
                    <a:lnTo>
                      <a:pt x="1418" y="307"/>
                    </a:lnTo>
                    <a:cubicBezTo>
                      <a:pt x="1418" y="307"/>
                      <a:pt x="1" y="3354"/>
                      <a:pt x="1" y="3649"/>
                    </a:cubicBezTo>
                    <a:cubicBezTo>
                      <a:pt x="1" y="3666"/>
                      <a:pt x="12" y="3674"/>
                      <a:pt x="32" y="3674"/>
                    </a:cubicBezTo>
                    <a:cubicBezTo>
                      <a:pt x="370" y="3674"/>
                      <a:pt x="3343" y="1403"/>
                      <a:pt x="3343" y="1403"/>
                    </a:cubicBez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2"/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1455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2"/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2"/>
              <p:cNvSpPr/>
              <p:nvPr/>
            </p:nvSpPr>
            <p:spPr>
              <a:xfrm>
                <a:off x="7452203" y="3390547"/>
                <a:ext cx="136212" cy="13879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901" extrusionOk="0">
                    <a:moveTo>
                      <a:pt x="1271" y="1"/>
                    </a:moveTo>
                    <a:cubicBezTo>
                      <a:pt x="1271" y="1"/>
                      <a:pt x="389" y="268"/>
                      <a:pt x="241" y="522"/>
                    </a:cubicBezTo>
                    <a:cubicBezTo>
                      <a:pt x="198" y="608"/>
                      <a:pt x="272" y="637"/>
                      <a:pt x="392" y="637"/>
                    </a:cubicBezTo>
                    <a:cubicBezTo>
                      <a:pt x="643" y="637"/>
                      <a:pt x="1097" y="509"/>
                      <a:pt x="1097" y="509"/>
                    </a:cubicBezTo>
                    <a:lnTo>
                      <a:pt x="1097" y="509"/>
                    </a:lnTo>
                    <a:cubicBezTo>
                      <a:pt x="1097" y="509"/>
                      <a:pt x="1" y="1832"/>
                      <a:pt x="95" y="2166"/>
                    </a:cubicBezTo>
                    <a:cubicBezTo>
                      <a:pt x="103" y="2204"/>
                      <a:pt x="124" y="2220"/>
                      <a:pt x="155" y="2220"/>
                    </a:cubicBezTo>
                    <a:cubicBezTo>
                      <a:pt x="409" y="2220"/>
                      <a:pt x="1324" y="1071"/>
                      <a:pt x="1324" y="1070"/>
                    </a:cubicBezTo>
                    <a:lnTo>
                      <a:pt x="1324" y="1070"/>
                    </a:lnTo>
                    <a:cubicBezTo>
                      <a:pt x="1324" y="1071"/>
                      <a:pt x="683" y="2687"/>
                      <a:pt x="963" y="2888"/>
                    </a:cubicBezTo>
                    <a:cubicBezTo>
                      <a:pt x="976" y="2896"/>
                      <a:pt x="990" y="2900"/>
                      <a:pt x="1004" y="2900"/>
                    </a:cubicBezTo>
                    <a:cubicBezTo>
                      <a:pt x="1306" y="2900"/>
                      <a:pt x="1818" y="1057"/>
                      <a:pt x="1818" y="1056"/>
                    </a:cubicBezTo>
                    <a:lnTo>
                      <a:pt x="1818" y="1056"/>
                    </a:lnTo>
                    <a:cubicBezTo>
                      <a:pt x="1818" y="1057"/>
                      <a:pt x="1685" y="2634"/>
                      <a:pt x="1872" y="2781"/>
                    </a:cubicBezTo>
                    <a:cubicBezTo>
                      <a:pt x="1879" y="2786"/>
                      <a:pt x="1885" y="2788"/>
                      <a:pt x="1892" y="2788"/>
                    </a:cubicBezTo>
                    <a:cubicBezTo>
                      <a:pt x="2085" y="2788"/>
                      <a:pt x="2260" y="949"/>
                      <a:pt x="2260" y="949"/>
                    </a:cubicBezTo>
                    <a:cubicBezTo>
                      <a:pt x="2260" y="949"/>
                      <a:pt x="2460" y="2300"/>
                      <a:pt x="2661" y="2366"/>
                    </a:cubicBezTo>
                    <a:cubicBezTo>
                      <a:pt x="2664" y="2367"/>
                      <a:pt x="2667" y="2368"/>
                      <a:pt x="2670" y="2368"/>
                    </a:cubicBezTo>
                    <a:cubicBezTo>
                      <a:pt x="2847" y="2368"/>
                      <a:pt x="2407" y="308"/>
                      <a:pt x="2407" y="308"/>
                    </a:cubicBez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2"/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2"/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2"/>
              <p:cNvSpPr/>
              <p:nvPr/>
            </p:nvSpPr>
            <p:spPr>
              <a:xfrm>
                <a:off x="6558189" y="2293913"/>
                <a:ext cx="127935" cy="136786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859" extrusionOk="0">
                    <a:moveTo>
                      <a:pt x="1655" y="0"/>
                    </a:moveTo>
                    <a:cubicBezTo>
                      <a:pt x="1646" y="0"/>
                      <a:pt x="1638" y="4"/>
                      <a:pt x="1631" y="12"/>
                    </a:cubicBezTo>
                    <a:cubicBezTo>
                      <a:pt x="1471" y="199"/>
                      <a:pt x="1939" y="1709"/>
                      <a:pt x="1939" y="1709"/>
                    </a:cubicBezTo>
                    <a:cubicBezTo>
                      <a:pt x="1939" y="1709"/>
                      <a:pt x="1083" y="81"/>
                      <a:pt x="777" y="81"/>
                    </a:cubicBezTo>
                    <a:cubicBezTo>
                      <a:pt x="756" y="81"/>
                      <a:pt x="737" y="89"/>
                      <a:pt x="722" y="105"/>
                    </a:cubicBezTo>
                    <a:cubicBezTo>
                      <a:pt x="482" y="345"/>
                      <a:pt x="1458" y="1803"/>
                      <a:pt x="1458" y="1803"/>
                    </a:cubicBezTo>
                    <a:cubicBezTo>
                      <a:pt x="1458" y="1803"/>
                      <a:pt x="365" y="922"/>
                      <a:pt x="81" y="922"/>
                    </a:cubicBezTo>
                    <a:cubicBezTo>
                      <a:pt x="39" y="922"/>
                      <a:pt x="14" y="942"/>
                      <a:pt x="14" y="987"/>
                    </a:cubicBezTo>
                    <a:cubicBezTo>
                      <a:pt x="0" y="1335"/>
                      <a:pt x="1351" y="2404"/>
                      <a:pt x="1351" y="2404"/>
                    </a:cubicBezTo>
                    <a:cubicBezTo>
                      <a:pt x="1351" y="2404"/>
                      <a:pt x="1211" y="2395"/>
                      <a:pt x="1043" y="2395"/>
                    </a:cubicBezTo>
                    <a:cubicBezTo>
                      <a:pt x="757" y="2395"/>
                      <a:pt x="390" y="2421"/>
                      <a:pt x="508" y="2564"/>
                    </a:cubicBezTo>
                    <a:cubicBezTo>
                      <a:pt x="709" y="2792"/>
                      <a:pt x="1631" y="2858"/>
                      <a:pt x="1631" y="2858"/>
                    </a:cubicBezTo>
                    <a:lnTo>
                      <a:pt x="2674" y="2311"/>
                    </a:lnTo>
                    <a:cubicBezTo>
                      <a:pt x="2674" y="2311"/>
                      <a:pt x="2661" y="248"/>
                      <a:pt x="2500" y="248"/>
                    </a:cubicBezTo>
                    <a:cubicBezTo>
                      <a:pt x="2496" y="248"/>
                      <a:pt x="2491" y="249"/>
                      <a:pt x="2486" y="252"/>
                    </a:cubicBezTo>
                    <a:cubicBezTo>
                      <a:pt x="2299" y="359"/>
                      <a:pt x="2380" y="1709"/>
                      <a:pt x="2380" y="1709"/>
                    </a:cubicBezTo>
                    <a:cubicBezTo>
                      <a:pt x="2380" y="1709"/>
                      <a:pt x="1843" y="0"/>
                      <a:pt x="165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62"/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62"/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62"/>
              <p:cNvSpPr/>
              <p:nvPr/>
            </p:nvSpPr>
            <p:spPr>
              <a:xfrm>
                <a:off x="7035242" y="2774698"/>
                <a:ext cx="161856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2421" extrusionOk="0">
                    <a:moveTo>
                      <a:pt x="1043" y="1"/>
                    </a:moveTo>
                    <a:lnTo>
                      <a:pt x="1" y="54"/>
                    </a:lnTo>
                    <a:cubicBezTo>
                      <a:pt x="1" y="54"/>
                      <a:pt x="523" y="1524"/>
                      <a:pt x="1351" y="2420"/>
                    </a:cubicBezTo>
                    <a:cubicBezTo>
                      <a:pt x="1351" y="2420"/>
                      <a:pt x="2674" y="1364"/>
                      <a:pt x="3383" y="255"/>
                    </a:cubicBezTo>
                    <a:lnTo>
                      <a:pt x="2661" y="68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62"/>
              <p:cNvSpPr/>
              <p:nvPr/>
            </p:nvSpPr>
            <p:spPr>
              <a:xfrm>
                <a:off x="7083230" y="2655758"/>
                <a:ext cx="97267" cy="182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814" extrusionOk="0">
                    <a:moveTo>
                      <a:pt x="120" y="0"/>
                    </a:moveTo>
                    <a:cubicBezTo>
                      <a:pt x="120" y="0"/>
                      <a:pt x="1" y="2941"/>
                      <a:pt x="40" y="3262"/>
                    </a:cubicBezTo>
                    <a:cubicBezTo>
                      <a:pt x="94" y="3570"/>
                      <a:pt x="388" y="3770"/>
                      <a:pt x="749" y="3810"/>
                    </a:cubicBezTo>
                    <a:lnTo>
                      <a:pt x="776" y="3810"/>
                    </a:lnTo>
                    <a:cubicBezTo>
                      <a:pt x="804" y="3812"/>
                      <a:pt x="831" y="3813"/>
                      <a:pt x="859" y="3813"/>
                    </a:cubicBezTo>
                    <a:cubicBezTo>
                      <a:pt x="1186" y="3813"/>
                      <a:pt x="1478" y="3666"/>
                      <a:pt x="1564" y="3383"/>
                    </a:cubicBezTo>
                    <a:cubicBezTo>
                      <a:pt x="1658" y="3075"/>
                      <a:pt x="2032" y="161"/>
                      <a:pt x="2032" y="161"/>
                    </a:cubicBezTo>
                    <a:lnTo>
                      <a:pt x="1083" y="81"/>
                    </a:lnTo>
                    <a:lnTo>
                      <a:pt x="1056" y="8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62"/>
              <p:cNvSpPr/>
              <p:nvPr/>
            </p:nvSpPr>
            <p:spPr>
              <a:xfrm>
                <a:off x="7085143" y="2655758"/>
                <a:ext cx="95353" cy="11214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344" extrusionOk="0">
                    <a:moveTo>
                      <a:pt x="80" y="0"/>
                    </a:moveTo>
                    <a:cubicBezTo>
                      <a:pt x="80" y="0"/>
                      <a:pt x="27" y="1257"/>
                      <a:pt x="0" y="2206"/>
                    </a:cubicBezTo>
                    <a:cubicBezTo>
                      <a:pt x="375" y="2273"/>
                      <a:pt x="669" y="2313"/>
                      <a:pt x="776" y="2326"/>
                    </a:cubicBezTo>
                    <a:cubicBezTo>
                      <a:pt x="862" y="2326"/>
                      <a:pt x="1114" y="2344"/>
                      <a:pt x="1446" y="2344"/>
                    </a:cubicBezTo>
                    <a:cubicBezTo>
                      <a:pt x="1526" y="2344"/>
                      <a:pt x="1610" y="2343"/>
                      <a:pt x="1698" y="2340"/>
                    </a:cubicBezTo>
                    <a:cubicBezTo>
                      <a:pt x="1832" y="1390"/>
                      <a:pt x="1992" y="161"/>
                      <a:pt x="1992" y="161"/>
                    </a:cubicBezTo>
                    <a:lnTo>
                      <a:pt x="1043" y="81"/>
                    </a:lnTo>
                    <a:lnTo>
                      <a:pt x="1016" y="8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62"/>
              <p:cNvSpPr/>
              <p:nvPr/>
            </p:nvSpPr>
            <p:spPr>
              <a:xfrm>
                <a:off x="7250110" y="2581408"/>
                <a:ext cx="113295" cy="10463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87" extrusionOk="0">
                    <a:moveTo>
                      <a:pt x="1195" y="0"/>
                    </a:moveTo>
                    <a:cubicBezTo>
                      <a:pt x="680" y="0"/>
                      <a:pt x="215" y="364"/>
                      <a:pt x="108" y="886"/>
                    </a:cubicBezTo>
                    <a:cubicBezTo>
                      <a:pt x="1" y="1474"/>
                      <a:pt x="389" y="2049"/>
                      <a:pt x="977" y="2169"/>
                    </a:cubicBezTo>
                    <a:cubicBezTo>
                      <a:pt x="1043" y="2181"/>
                      <a:pt x="1109" y="2187"/>
                      <a:pt x="1173" y="2187"/>
                    </a:cubicBezTo>
                    <a:cubicBezTo>
                      <a:pt x="1688" y="2187"/>
                      <a:pt x="2153" y="1823"/>
                      <a:pt x="2260" y="1301"/>
                    </a:cubicBezTo>
                    <a:cubicBezTo>
                      <a:pt x="2367" y="713"/>
                      <a:pt x="1979" y="138"/>
                      <a:pt x="1391" y="18"/>
                    </a:cubicBezTo>
                    <a:cubicBezTo>
                      <a:pt x="1325" y="6"/>
                      <a:pt x="1259" y="0"/>
                      <a:pt x="119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62"/>
              <p:cNvSpPr/>
              <p:nvPr/>
            </p:nvSpPr>
            <p:spPr>
              <a:xfrm>
                <a:off x="7270587" y="2626955"/>
                <a:ext cx="42916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38" extrusionOk="0">
                    <a:moveTo>
                      <a:pt x="648" y="0"/>
                    </a:moveTo>
                    <a:cubicBezTo>
                      <a:pt x="287" y="0"/>
                      <a:pt x="1" y="322"/>
                      <a:pt x="1" y="322"/>
                    </a:cubicBezTo>
                    <a:cubicBezTo>
                      <a:pt x="232" y="554"/>
                      <a:pt x="404" y="638"/>
                      <a:pt x="532" y="638"/>
                    </a:cubicBezTo>
                    <a:cubicBezTo>
                      <a:pt x="869" y="638"/>
                      <a:pt x="897" y="55"/>
                      <a:pt x="897" y="55"/>
                    </a:cubicBezTo>
                    <a:cubicBezTo>
                      <a:pt x="812" y="16"/>
                      <a:pt x="728" y="0"/>
                      <a:pt x="648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62"/>
              <p:cNvSpPr/>
              <p:nvPr/>
            </p:nvSpPr>
            <p:spPr>
              <a:xfrm>
                <a:off x="7270587" y="2623893"/>
                <a:ext cx="56312" cy="18516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87" extrusionOk="0">
                    <a:moveTo>
                      <a:pt x="660" y="0"/>
                    </a:moveTo>
                    <a:cubicBezTo>
                      <a:pt x="290" y="0"/>
                      <a:pt x="1" y="386"/>
                      <a:pt x="1" y="386"/>
                    </a:cubicBezTo>
                    <a:cubicBezTo>
                      <a:pt x="264" y="189"/>
                      <a:pt x="497" y="127"/>
                      <a:pt x="684" y="127"/>
                    </a:cubicBezTo>
                    <a:cubicBezTo>
                      <a:pt x="991" y="127"/>
                      <a:pt x="1177" y="292"/>
                      <a:pt x="1177" y="292"/>
                    </a:cubicBezTo>
                    <a:cubicBezTo>
                      <a:pt x="1001" y="75"/>
                      <a:pt x="823" y="0"/>
                      <a:pt x="66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62"/>
              <p:cNvSpPr/>
              <p:nvPr/>
            </p:nvSpPr>
            <p:spPr>
              <a:xfrm>
                <a:off x="6911182" y="2520407"/>
                <a:ext cx="113869" cy="104922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193" extrusionOk="0">
                    <a:moveTo>
                      <a:pt x="1176" y="1"/>
                    </a:moveTo>
                    <a:cubicBezTo>
                      <a:pt x="669" y="1"/>
                      <a:pt x="214" y="363"/>
                      <a:pt x="108" y="892"/>
                    </a:cubicBezTo>
                    <a:cubicBezTo>
                      <a:pt x="1" y="1480"/>
                      <a:pt x="389" y="2054"/>
                      <a:pt x="977" y="2175"/>
                    </a:cubicBezTo>
                    <a:cubicBezTo>
                      <a:pt x="1044" y="2187"/>
                      <a:pt x="1111" y="2193"/>
                      <a:pt x="1177" y="2193"/>
                    </a:cubicBezTo>
                    <a:cubicBezTo>
                      <a:pt x="1701" y="2193"/>
                      <a:pt x="2165" y="1828"/>
                      <a:pt x="2260" y="1306"/>
                    </a:cubicBezTo>
                    <a:cubicBezTo>
                      <a:pt x="2380" y="717"/>
                      <a:pt x="1993" y="143"/>
                      <a:pt x="1391" y="22"/>
                    </a:cubicBezTo>
                    <a:cubicBezTo>
                      <a:pt x="1319" y="8"/>
                      <a:pt x="1247" y="1"/>
                      <a:pt x="1176" y="1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62"/>
              <p:cNvSpPr/>
              <p:nvPr/>
            </p:nvSpPr>
            <p:spPr>
              <a:xfrm>
                <a:off x="6951419" y="2566194"/>
                <a:ext cx="46792" cy="3392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09" extrusionOk="0">
                    <a:moveTo>
                      <a:pt x="259" y="1"/>
                    </a:moveTo>
                    <a:cubicBezTo>
                      <a:pt x="254" y="1"/>
                      <a:pt x="248" y="1"/>
                      <a:pt x="243" y="1"/>
                    </a:cubicBezTo>
                    <a:cubicBezTo>
                      <a:pt x="243" y="1"/>
                      <a:pt x="1" y="709"/>
                      <a:pt x="514" y="709"/>
                    </a:cubicBezTo>
                    <a:cubicBezTo>
                      <a:pt x="628" y="709"/>
                      <a:pt x="779" y="674"/>
                      <a:pt x="977" y="589"/>
                    </a:cubicBezTo>
                    <a:cubicBezTo>
                      <a:pt x="977" y="589"/>
                      <a:pt x="768" y="1"/>
                      <a:pt x="25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62"/>
              <p:cNvSpPr/>
              <p:nvPr/>
            </p:nvSpPr>
            <p:spPr>
              <a:xfrm>
                <a:off x="6947687" y="2563323"/>
                <a:ext cx="50523" cy="310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650" extrusionOk="0">
                    <a:moveTo>
                      <a:pt x="389" y="0"/>
                    </a:moveTo>
                    <a:cubicBezTo>
                      <a:pt x="277" y="0"/>
                      <a:pt x="148" y="33"/>
                      <a:pt x="0" y="115"/>
                    </a:cubicBezTo>
                    <a:cubicBezTo>
                      <a:pt x="0" y="115"/>
                      <a:pt x="76" y="90"/>
                      <a:pt x="195" y="90"/>
                    </a:cubicBezTo>
                    <a:cubicBezTo>
                      <a:pt x="412" y="90"/>
                      <a:pt x="770" y="174"/>
                      <a:pt x="1055" y="649"/>
                    </a:cubicBezTo>
                    <a:cubicBezTo>
                      <a:pt x="1055" y="649"/>
                      <a:pt x="887" y="0"/>
                      <a:pt x="389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62"/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FFD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62"/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62"/>
              <p:cNvSpPr/>
              <p:nvPr/>
            </p:nvSpPr>
            <p:spPr>
              <a:xfrm>
                <a:off x="7049978" y="2551027"/>
                <a:ext cx="29472" cy="693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5" extrusionOk="0">
                    <a:moveTo>
                      <a:pt x="355" y="1"/>
                    </a:moveTo>
                    <a:cubicBezTo>
                      <a:pt x="261" y="1"/>
                      <a:pt x="143" y="36"/>
                      <a:pt x="1" y="145"/>
                    </a:cubicBezTo>
                    <a:cubicBezTo>
                      <a:pt x="1" y="145"/>
                      <a:pt x="155" y="35"/>
                      <a:pt x="348" y="35"/>
                    </a:cubicBezTo>
                    <a:cubicBezTo>
                      <a:pt x="433" y="35"/>
                      <a:pt x="525" y="57"/>
                      <a:pt x="616" y="118"/>
                    </a:cubicBezTo>
                    <a:cubicBezTo>
                      <a:pt x="616" y="118"/>
                      <a:pt x="526" y="1"/>
                      <a:pt x="355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62"/>
              <p:cNvSpPr/>
              <p:nvPr/>
            </p:nvSpPr>
            <p:spPr>
              <a:xfrm>
                <a:off x="7029501" y="2507824"/>
                <a:ext cx="64829" cy="3693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772" extrusionOk="0">
                    <a:moveTo>
                      <a:pt x="704" y="0"/>
                    </a:moveTo>
                    <a:cubicBezTo>
                      <a:pt x="675" y="0"/>
                      <a:pt x="645" y="2"/>
                      <a:pt x="616" y="5"/>
                    </a:cubicBezTo>
                    <a:cubicBezTo>
                      <a:pt x="254" y="45"/>
                      <a:pt x="1" y="326"/>
                      <a:pt x="28" y="633"/>
                    </a:cubicBezTo>
                    <a:cubicBezTo>
                      <a:pt x="41" y="736"/>
                      <a:pt x="80" y="772"/>
                      <a:pt x="139" y="772"/>
                    </a:cubicBezTo>
                    <a:cubicBezTo>
                      <a:pt x="256" y="772"/>
                      <a:pt x="451" y="633"/>
                      <a:pt x="682" y="606"/>
                    </a:cubicBezTo>
                    <a:cubicBezTo>
                      <a:pt x="717" y="602"/>
                      <a:pt x="752" y="601"/>
                      <a:pt x="787" y="601"/>
                    </a:cubicBezTo>
                    <a:cubicBezTo>
                      <a:pt x="871" y="601"/>
                      <a:pt x="954" y="610"/>
                      <a:pt x="1030" y="620"/>
                    </a:cubicBezTo>
                    <a:cubicBezTo>
                      <a:pt x="1104" y="630"/>
                      <a:pt x="1169" y="642"/>
                      <a:pt x="1220" y="642"/>
                    </a:cubicBezTo>
                    <a:cubicBezTo>
                      <a:pt x="1307" y="642"/>
                      <a:pt x="1354" y="608"/>
                      <a:pt x="1338" y="473"/>
                    </a:cubicBezTo>
                    <a:cubicBezTo>
                      <a:pt x="1300" y="203"/>
                      <a:pt x="1027" y="0"/>
                      <a:pt x="70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62"/>
              <p:cNvSpPr/>
              <p:nvPr/>
            </p:nvSpPr>
            <p:spPr>
              <a:xfrm>
                <a:off x="7037825" y="2540645"/>
                <a:ext cx="10286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81" extrusionOk="0">
                    <a:moveTo>
                      <a:pt x="214" y="0"/>
                    </a:moveTo>
                    <a:lnTo>
                      <a:pt x="214" y="0"/>
                    </a:lnTo>
                    <a:cubicBezTo>
                      <a:pt x="134" y="27"/>
                      <a:pt x="68" y="54"/>
                      <a:pt x="0" y="81"/>
                    </a:cubicBezTo>
                    <a:cubicBezTo>
                      <a:pt x="54" y="68"/>
                      <a:pt x="134" y="41"/>
                      <a:pt x="214" y="0"/>
                    </a:cubicBezTo>
                    <a:close/>
                  </a:path>
                </a:pathLst>
              </a:custGeom>
              <a:solidFill>
                <a:srgbClr val="FFC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62"/>
              <p:cNvSpPr/>
              <p:nvPr/>
            </p:nvSpPr>
            <p:spPr>
              <a:xfrm>
                <a:off x="7177865" y="2579542"/>
                <a:ext cx="25644" cy="15549"/>
              </a:xfrm>
              <a:custGeom>
                <a:avLst/>
                <a:gdLst/>
                <a:ahLst/>
                <a:cxnLst/>
                <a:rect l="l" t="t" r="r" b="b"/>
                <a:pathLst>
                  <a:path w="536" h="325" extrusionOk="0">
                    <a:moveTo>
                      <a:pt x="80" y="0"/>
                    </a:moveTo>
                    <a:cubicBezTo>
                      <a:pt x="55" y="0"/>
                      <a:pt x="29" y="1"/>
                      <a:pt x="1" y="3"/>
                    </a:cubicBezTo>
                    <a:cubicBezTo>
                      <a:pt x="1" y="3"/>
                      <a:pt x="3" y="3"/>
                      <a:pt x="8" y="3"/>
                    </a:cubicBezTo>
                    <a:cubicBezTo>
                      <a:pt x="61" y="3"/>
                      <a:pt x="412" y="15"/>
                      <a:pt x="536" y="324"/>
                    </a:cubicBezTo>
                    <a:cubicBezTo>
                      <a:pt x="536" y="324"/>
                      <a:pt x="523" y="0"/>
                      <a:pt x="8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62"/>
              <p:cNvSpPr/>
              <p:nvPr/>
            </p:nvSpPr>
            <p:spPr>
              <a:xfrm>
                <a:off x="7167004" y="2539257"/>
                <a:ext cx="69087" cy="4693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81" extrusionOk="0">
                    <a:moveTo>
                      <a:pt x="635" y="1"/>
                    </a:moveTo>
                    <a:cubicBezTo>
                      <a:pt x="423" y="1"/>
                      <a:pt x="230" y="95"/>
                      <a:pt x="134" y="270"/>
                    </a:cubicBezTo>
                    <a:cubicBezTo>
                      <a:pt x="0" y="551"/>
                      <a:pt x="374" y="457"/>
                      <a:pt x="695" y="618"/>
                    </a:cubicBezTo>
                    <a:cubicBezTo>
                      <a:pt x="934" y="747"/>
                      <a:pt x="1077" y="980"/>
                      <a:pt x="1195" y="980"/>
                    </a:cubicBezTo>
                    <a:cubicBezTo>
                      <a:pt x="1235" y="980"/>
                      <a:pt x="1273" y="953"/>
                      <a:pt x="1310" y="885"/>
                    </a:cubicBezTo>
                    <a:cubicBezTo>
                      <a:pt x="1444" y="605"/>
                      <a:pt x="1297" y="257"/>
                      <a:pt x="976" y="83"/>
                    </a:cubicBezTo>
                    <a:cubicBezTo>
                      <a:pt x="865" y="27"/>
                      <a:pt x="748" y="1"/>
                      <a:pt x="635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62"/>
              <p:cNvSpPr/>
              <p:nvPr/>
            </p:nvSpPr>
            <p:spPr>
              <a:xfrm>
                <a:off x="7234178" y="2631214"/>
                <a:ext cx="34543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50" extrusionOk="0">
                    <a:moveTo>
                      <a:pt x="343" y="0"/>
                    </a:moveTo>
                    <a:cubicBezTo>
                      <a:pt x="185" y="0"/>
                      <a:pt x="50" y="78"/>
                      <a:pt x="27" y="206"/>
                    </a:cubicBezTo>
                    <a:cubicBezTo>
                      <a:pt x="0" y="353"/>
                      <a:pt x="120" y="501"/>
                      <a:pt x="307" y="540"/>
                    </a:cubicBezTo>
                    <a:cubicBezTo>
                      <a:pt x="337" y="547"/>
                      <a:pt x="366" y="550"/>
                      <a:pt x="395" y="550"/>
                    </a:cubicBezTo>
                    <a:cubicBezTo>
                      <a:pt x="546" y="550"/>
                      <a:pt x="673" y="463"/>
                      <a:pt x="695" y="340"/>
                    </a:cubicBezTo>
                    <a:cubicBezTo>
                      <a:pt x="722" y="193"/>
                      <a:pt x="601" y="46"/>
                      <a:pt x="414" y="5"/>
                    </a:cubicBezTo>
                    <a:cubicBezTo>
                      <a:pt x="390" y="2"/>
                      <a:pt x="366" y="0"/>
                      <a:pt x="343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62"/>
              <p:cNvSpPr/>
              <p:nvPr/>
            </p:nvSpPr>
            <p:spPr>
              <a:xfrm>
                <a:off x="6998833" y="2590307"/>
                <a:ext cx="34591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50" extrusionOk="0">
                    <a:moveTo>
                      <a:pt x="341" y="0"/>
                    </a:moveTo>
                    <a:cubicBezTo>
                      <a:pt x="189" y="0"/>
                      <a:pt x="51" y="88"/>
                      <a:pt x="27" y="206"/>
                    </a:cubicBezTo>
                    <a:cubicBezTo>
                      <a:pt x="0" y="353"/>
                      <a:pt x="120" y="500"/>
                      <a:pt x="307" y="540"/>
                    </a:cubicBezTo>
                    <a:cubicBezTo>
                      <a:pt x="337" y="546"/>
                      <a:pt x="366" y="549"/>
                      <a:pt x="394" y="549"/>
                    </a:cubicBezTo>
                    <a:cubicBezTo>
                      <a:pt x="542" y="549"/>
                      <a:pt x="661" y="463"/>
                      <a:pt x="695" y="340"/>
                    </a:cubicBezTo>
                    <a:cubicBezTo>
                      <a:pt x="722" y="192"/>
                      <a:pt x="588" y="46"/>
                      <a:pt x="401" y="5"/>
                    </a:cubicBezTo>
                    <a:cubicBezTo>
                      <a:pt x="381" y="2"/>
                      <a:pt x="361" y="0"/>
                      <a:pt x="341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2"/>
              <p:cNvSpPr/>
              <p:nvPr/>
            </p:nvSpPr>
            <p:spPr>
              <a:xfrm>
                <a:off x="7089641" y="2603464"/>
                <a:ext cx="53107" cy="3602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53" extrusionOk="0">
                    <a:moveTo>
                      <a:pt x="291" y="0"/>
                    </a:moveTo>
                    <a:cubicBezTo>
                      <a:pt x="213" y="0"/>
                      <a:pt x="150" y="18"/>
                      <a:pt x="120" y="65"/>
                    </a:cubicBezTo>
                    <a:cubicBezTo>
                      <a:pt x="0" y="252"/>
                      <a:pt x="441" y="680"/>
                      <a:pt x="762" y="746"/>
                    </a:cubicBezTo>
                    <a:cubicBezTo>
                      <a:pt x="762" y="746"/>
                      <a:pt x="796" y="752"/>
                      <a:pt x="846" y="752"/>
                    </a:cubicBezTo>
                    <a:cubicBezTo>
                      <a:pt x="921" y="752"/>
                      <a:pt x="1029" y="738"/>
                      <a:pt x="1109" y="666"/>
                    </a:cubicBezTo>
                    <a:lnTo>
                      <a:pt x="883" y="158"/>
                    </a:lnTo>
                    <a:cubicBezTo>
                      <a:pt x="883" y="158"/>
                      <a:pt x="522" y="0"/>
                      <a:pt x="291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2"/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27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2"/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2"/>
              <p:cNvSpPr/>
              <p:nvPr/>
            </p:nvSpPr>
            <p:spPr>
              <a:xfrm>
                <a:off x="6986632" y="2368310"/>
                <a:ext cx="325579" cy="254243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5314" extrusionOk="0">
                    <a:moveTo>
                      <a:pt x="3089" y="0"/>
                    </a:moveTo>
                    <a:cubicBezTo>
                      <a:pt x="2945" y="0"/>
                      <a:pt x="2808" y="7"/>
                      <a:pt x="2674" y="20"/>
                    </a:cubicBezTo>
                    <a:cubicBezTo>
                      <a:pt x="1886" y="234"/>
                      <a:pt x="1124" y="890"/>
                      <a:pt x="1124" y="890"/>
                    </a:cubicBezTo>
                    <a:cubicBezTo>
                      <a:pt x="1124" y="890"/>
                      <a:pt x="1244" y="715"/>
                      <a:pt x="1338" y="555"/>
                    </a:cubicBezTo>
                    <a:lnTo>
                      <a:pt x="1338" y="555"/>
                    </a:lnTo>
                    <a:cubicBezTo>
                      <a:pt x="710" y="1036"/>
                      <a:pt x="241" y="1651"/>
                      <a:pt x="1" y="2426"/>
                    </a:cubicBezTo>
                    <a:cubicBezTo>
                      <a:pt x="427" y="3160"/>
                      <a:pt x="1937" y="3335"/>
                      <a:pt x="3282" y="3335"/>
                    </a:cubicBezTo>
                    <a:cubicBezTo>
                      <a:pt x="4511" y="3335"/>
                      <a:pt x="5602" y="3189"/>
                      <a:pt x="5602" y="3189"/>
                    </a:cubicBezTo>
                    <a:cubicBezTo>
                      <a:pt x="5655" y="4538"/>
                      <a:pt x="6431" y="5313"/>
                      <a:pt x="6431" y="5313"/>
                    </a:cubicBezTo>
                    <a:lnTo>
                      <a:pt x="6550" y="4698"/>
                    </a:lnTo>
                    <a:cubicBezTo>
                      <a:pt x="6738" y="3563"/>
                      <a:pt x="6805" y="2226"/>
                      <a:pt x="6083" y="1277"/>
                    </a:cubicBezTo>
                    <a:cubicBezTo>
                      <a:pt x="5003" y="421"/>
                      <a:pt x="3401" y="336"/>
                      <a:pt x="2803" y="336"/>
                    </a:cubicBezTo>
                    <a:cubicBezTo>
                      <a:pt x="2654" y="336"/>
                      <a:pt x="2567" y="341"/>
                      <a:pt x="2567" y="341"/>
                    </a:cubicBezTo>
                    <a:cubicBezTo>
                      <a:pt x="2567" y="341"/>
                      <a:pt x="3704" y="154"/>
                      <a:pt x="3544" y="20"/>
                    </a:cubicBezTo>
                    <a:cubicBezTo>
                      <a:pt x="3383" y="7"/>
                      <a:pt x="3233" y="0"/>
                      <a:pt x="3089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62"/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3A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62"/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62"/>
              <p:cNvSpPr/>
              <p:nvPr/>
            </p:nvSpPr>
            <p:spPr>
              <a:xfrm>
                <a:off x="6991130" y="3010713"/>
                <a:ext cx="213672" cy="2176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55" extrusionOk="0">
                    <a:moveTo>
                      <a:pt x="1" y="0"/>
                    </a:moveTo>
                    <a:lnTo>
                      <a:pt x="4465" y="455"/>
                    </a:lnTo>
                    <a:cubicBezTo>
                      <a:pt x="3289" y="20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62"/>
              <p:cNvSpPr/>
              <p:nvPr/>
            </p:nvSpPr>
            <p:spPr>
              <a:xfrm>
                <a:off x="7060838" y="2586623"/>
                <a:ext cx="14114" cy="180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8" extrusionOk="0">
                    <a:moveTo>
                      <a:pt x="144" y="0"/>
                    </a:moveTo>
                    <a:cubicBezTo>
                      <a:pt x="71" y="0"/>
                      <a:pt x="13" y="77"/>
                      <a:pt x="0" y="176"/>
                    </a:cubicBezTo>
                    <a:cubicBezTo>
                      <a:pt x="0" y="283"/>
                      <a:pt x="54" y="376"/>
                      <a:pt x="121" y="376"/>
                    </a:cubicBezTo>
                    <a:cubicBezTo>
                      <a:pt x="127" y="377"/>
                      <a:pt x="133" y="378"/>
                      <a:pt x="139" y="378"/>
                    </a:cubicBezTo>
                    <a:cubicBezTo>
                      <a:pt x="211" y="378"/>
                      <a:pt x="269" y="302"/>
                      <a:pt x="282" y="203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0"/>
                      <a:pt x="144" y="0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62"/>
              <p:cNvSpPr/>
              <p:nvPr/>
            </p:nvSpPr>
            <p:spPr>
              <a:xfrm>
                <a:off x="7170832" y="2602603"/>
                <a:ext cx="14114" cy="1803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7" extrusionOk="0">
                    <a:moveTo>
                      <a:pt x="143" y="1"/>
                    </a:moveTo>
                    <a:cubicBezTo>
                      <a:pt x="71" y="1"/>
                      <a:pt x="13" y="77"/>
                      <a:pt x="0" y="176"/>
                    </a:cubicBezTo>
                    <a:cubicBezTo>
                      <a:pt x="0" y="283"/>
                      <a:pt x="54" y="377"/>
                      <a:pt x="121" y="377"/>
                    </a:cubicBezTo>
                    <a:cubicBezTo>
                      <a:pt x="201" y="377"/>
                      <a:pt x="268" y="309"/>
                      <a:pt x="282" y="202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2"/>
              <p:cNvSpPr/>
              <p:nvPr/>
            </p:nvSpPr>
            <p:spPr>
              <a:xfrm>
                <a:off x="7130547" y="2655566"/>
                <a:ext cx="44830" cy="36696"/>
              </a:xfrm>
              <a:custGeom>
                <a:avLst/>
                <a:gdLst/>
                <a:ahLst/>
                <a:cxnLst/>
                <a:rect l="l" t="t" r="r" b="b"/>
                <a:pathLst>
                  <a:path w="937" h="767" extrusionOk="0">
                    <a:moveTo>
                      <a:pt x="444" y="1"/>
                    </a:moveTo>
                    <a:cubicBezTo>
                      <a:pt x="152" y="1"/>
                      <a:pt x="1" y="767"/>
                      <a:pt x="1" y="767"/>
                    </a:cubicBezTo>
                    <a:cubicBezTo>
                      <a:pt x="301" y="642"/>
                      <a:pt x="553" y="614"/>
                      <a:pt x="719" y="614"/>
                    </a:cubicBezTo>
                    <a:cubicBezTo>
                      <a:pt x="857" y="614"/>
                      <a:pt x="936" y="633"/>
                      <a:pt x="936" y="633"/>
                    </a:cubicBezTo>
                    <a:cubicBezTo>
                      <a:pt x="743" y="162"/>
                      <a:pt x="579" y="1"/>
                      <a:pt x="44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2"/>
              <p:cNvSpPr/>
              <p:nvPr/>
            </p:nvSpPr>
            <p:spPr>
              <a:xfrm>
                <a:off x="7072991" y="2630831"/>
                <a:ext cx="113247" cy="39089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817" extrusionOk="0">
                    <a:moveTo>
                      <a:pt x="682" y="1"/>
                    </a:moveTo>
                    <a:cubicBezTo>
                      <a:pt x="682" y="1"/>
                      <a:pt x="1" y="441"/>
                      <a:pt x="94" y="602"/>
                    </a:cubicBezTo>
                    <a:cubicBezTo>
                      <a:pt x="119" y="657"/>
                      <a:pt x="164" y="676"/>
                      <a:pt x="212" y="676"/>
                    </a:cubicBezTo>
                    <a:cubicBezTo>
                      <a:pt x="317" y="676"/>
                      <a:pt x="441" y="589"/>
                      <a:pt x="441" y="589"/>
                    </a:cubicBezTo>
                    <a:cubicBezTo>
                      <a:pt x="441" y="589"/>
                      <a:pt x="589" y="815"/>
                      <a:pt x="669" y="815"/>
                    </a:cubicBezTo>
                    <a:cubicBezTo>
                      <a:pt x="672" y="816"/>
                      <a:pt x="675" y="816"/>
                      <a:pt x="677" y="816"/>
                    </a:cubicBezTo>
                    <a:cubicBezTo>
                      <a:pt x="754" y="816"/>
                      <a:pt x="816" y="628"/>
                      <a:pt x="816" y="628"/>
                    </a:cubicBezTo>
                    <a:cubicBezTo>
                      <a:pt x="816" y="628"/>
                      <a:pt x="976" y="789"/>
                      <a:pt x="1124" y="803"/>
                    </a:cubicBezTo>
                    <a:cubicBezTo>
                      <a:pt x="1128" y="803"/>
                      <a:pt x="1133" y="803"/>
                      <a:pt x="1137" y="803"/>
                    </a:cubicBezTo>
                    <a:cubicBezTo>
                      <a:pt x="1289" y="803"/>
                      <a:pt x="1377" y="602"/>
                      <a:pt x="1377" y="602"/>
                    </a:cubicBezTo>
                    <a:cubicBezTo>
                      <a:pt x="1377" y="602"/>
                      <a:pt x="1493" y="683"/>
                      <a:pt x="1617" y="683"/>
                    </a:cubicBezTo>
                    <a:cubicBezTo>
                      <a:pt x="1626" y="683"/>
                      <a:pt x="1635" y="683"/>
                      <a:pt x="1644" y="682"/>
                    </a:cubicBezTo>
                    <a:cubicBezTo>
                      <a:pt x="1792" y="682"/>
                      <a:pt x="1832" y="495"/>
                      <a:pt x="1832" y="495"/>
                    </a:cubicBezTo>
                    <a:cubicBezTo>
                      <a:pt x="1832" y="495"/>
                      <a:pt x="2039" y="579"/>
                      <a:pt x="2180" y="579"/>
                    </a:cubicBezTo>
                    <a:cubicBezTo>
                      <a:pt x="2225" y="579"/>
                      <a:pt x="2264" y="571"/>
                      <a:pt x="2286" y="548"/>
                    </a:cubicBezTo>
                    <a:cubicBezTo>
                      <a:pt x="2366" y="441"/>
                      <a:pt x="1979" y="174"/>
                      <a:pt x="1431" y="108"/>
                    </a:cubicBezTo>
                    <a:cubicBezTo>
                      <a:pt x="1431" y="108"/>
                      <a:pt x="1344" y="194"/>
                      <a:pt x="1173" y="194"/>
                    </a:cubicBezTo>
                    <a:cubicBezTo>
                      <a:pt x="1052" y="194"/>
                      <a:pt x="888" y="150"/>
                      <a:pt x="68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2"/>
              <p:cNvSpPr/>
              <p:nvPr/>
            </p:nvSpPr>
            <p:spPr>
              <a:xfrm>
                <a:off x="7142700" y="2698578"/>
                <a:ext cx="18611" cy="325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8" extrusionOk="0">
                    <a:moveTo>
                      <a:pt x="134" y="1"/>
                    </a:moveTo>
                    <a:cubicBezTo>
                      <a:pt x="57" y="1"/>
                      <a:pt x="0" y="14"/>
                      <a:pt x="0" y="14"/>
                    </a:cubicBezTo>
                    <a:lnTo>
                      <a:pt x="388" y="68"/>
                    </a:lnTo>
                    <a:cubicBezTo>
                      <a:pt x="308" y="14"/>
                      <a:pt x="211" y="1"/>
                      <a:pt x="13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2"/>
              <p:cNvSpPr/>
              <p:nvPr/>
            </p:nvSpPr>
            <p:spPr>
              <a:xfrm>
                <a:off x="7090932" y="2600498"/>
                <a:ext cx="51815" cy="4071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51" extrusionOk="0">
                    <a:moveTo>
                      <a:pt x="240" y="1"/>
                    </a:moveTo>
                    <a:cubicBezTo>
                      <a:pt x="219" y="1"/>
                      <a:pt x="197" y="2"/>
                      <a:pt x="173" y="6"/>
                    </a:cubicBezTo>
                    <a:cubicBezTo>
                      <a:pt x="134" y="20"/>
                      <a:pt x="80" y="33"/>
                      <a:pt x="54" y="73"/>
                    </a:cubicBezTo>
                    <a:cubicBezTo>
                      <a:pt x="13" y="113"/>
                      <a:pt x="0" y="166"/>
                      <a:pt x="0" y="220"/>
                    </a:cubicBezTo>
                    <a:cubicBezTo>
                      <a:pt x="13" y="300"/>
                      <a:pt x="54" y="380"/>
                      <a:pt x="93" y="434"/>
                    </a:cubicBezTo>
                    <a:cubicBezTo>
                      <a:pt x="187" y="554"/>
                      <a:pt x="294" y="647"/>
                      <a:pt x="401" y="728"/>
                    </a:cubicBezTo>
                    <a:cubicBezTo>
                      <a:pt x="521" y="795"/>
                      <a:pt x="642" y="848"/>
                      <a:pt x="749" y="848"/>
                    </a:cubicBezTo>
                    <a:cubicBezTo>
                      <a:pt x="765" y="850"/>
                      <a:pt x="780" y="851"/>
                      <a:pt x="795" y="851"/>
                    </a:cubicBezTo>
                    <a:cubicBezTo>
                      <a:pt x="889" y="851"/>
                      <a:pt x="956" y="818"/>
                      <a:pt x="1002" y="795"/>
                    </a:cubicBezTo>
                    <a:cubicBezTo>
                      <a:pt x="1029" y="781"/>
                      <a:pt x="1056" y="754"/>
                      <a:pt x="1069" y="742"/>
                    </a:cubicBezTo>
                    <a:lnTo>
                      <a:pt x="1082" y="728"/>
                    </a:lnTo>
                    <a:lnTo>
                      <a:pt x="1082" y="728"/>
                    </a:lnTo>
                    <a:cubicBezTo>
                      <a:pt x="1082" y="728"/>
                      <a:pt x="1055" y="754"/>
                      <a:pt x="1002" y="768"/>
                    </a:cubicBezTo>
                    <a:cubicBezTo>
                      <a:pt x="975" y="782"/>
                      <a:pt x="939" y="788"/>
                      <a:pt x="897" y="788"/>
                    </a:cubicBezTo>
                    <a:cubicBezTo>
                      <a:pt x="855" y="788"/>
                      <a:pt x="809" y="782"/>
                      <a:pt x="761" y="768"/>
                    </a:cubicBezTo>
                    <a:cubicBezTo>
                      <a:pt x="681" y="754"/>
                      <a:pt x="574" y="701"/>
                      <a:pt x="481" y="621"/>
                    </a:cubicBezTo>
                    <a:cubicBezTo>
                      <a:pt x="374" y="554"/>
                      <a:pt x="280" y="460"/>
                      <a:pt x="214" y="353"/>
                    </a:cubicBezTo>
                    <a:cubicBezTo>
                      <a:pt x="173" y="314"/>
                      <a:pt x="147" y="246"/>
                      <a:pt x="147" y="207"/>
                    </a:cubicBezTo>
                    <a:cubicBezTo>
                      <a:pt x="147" y="166"/>
                      <a:pt x="147" y="140"/>
                      <a:pt x="200" y="127"/>
                    </a:cubicBezTo>
                    <a:lnTo>
                      <a:pt x="360" y="127"/>
                    </a:lnTo>
                    <a:cubicBezTo>
                      <a:pt x="414" y="127"/>
                      <a:pt x="467" y="140"/>
                      <a:pt x="521" y="153"/>
                    </a:cubicBezTo>
                    <a:cubicBezTo>
                      <a:pt x="615" y="166"/>
                      <a:pt x="708" y="180"/>
                      <a:pt x="761" y="207"/>
                    </a:cubicBezTo>
                    <a:cubicBezTo>
                      <a:pt x="815" y="220"/>
                      <a:pt x="856" y="220"/>
                      <a:pt x="856" y="220"/>
                    </a:cubicBezTo>
                    <a:lnTo>
                      <a:pt x="775" y="180"/>
                    </a:lnTo>
                    <a:cubicBezTo>
                      <a:pt x="722" y="153"/>
                      <a:pt x="642" y="100"/>
                      <a:pt x="548" y="73"/>
                    </a:cubicBezTo>
                    <a:cubicBezTo>
                      <a:pt x="494" y="46"/>
                      <a:pt x="441" y="33"/>
                      <a:pt x="374" y="20"/>
                    </a:cubicBezTo>
                    <a:cubicBezTo>
                      <a:pt x="336" y="10"/>
                      <a:pt x="292" y="1"/>
                      <a:pt x="240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62"/>
              <p:cNvSpPr/>
              <p:nvPr/>
            </p:nvSpPr>
            <p:spPr>
              <a:xfrm>
                <a:off x="7104329" y="2792592"/>
                <a:ext cx="103630" cy="148412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3102" extrusionOk="0">
                    <a:moveTo>
                      <a:pt x="2166" y="1"/>
                    </a:moveTo>
                    <a:lnTo>
                      <a:pt x="2126" y="202"/>
                    </a:lnTo>
                    <a:lnTo>
                      <a:pt x="2085" y="402"/>
                    </a:lnTo>
                    <a:cubicBezTo>
                      <a:pt x="2046" y="535"/>
                      <a:pt x="2019" y="669"/>
                      <a:pt x="1979" y="803"/>
                    </a:cubicBezTo>
                    <a:cubicBezTo>
                      <a:pt x="1939" y="936"/>
                      <a:pt x="1885" y="1070"/>
                      <a:pt x="1845" y="1191"/>
                    </a:cubicBezTo>
                    <a:cubicBezTo>
                      <a:pt x="1791" y="1325"/>
                      <a:pt x="1752" y="1458"/>
                      <a:pt x="1684" y="1578"/>
                    </a:cubicBezTo>
                    <a:cubicBezTo>
                      <a:pt x="1631" y="1699"/>
                      <a:pt x="1565" y="1833"/>
                      <a:pt x="1511" y="1952"/>
                    </a:cubicBezTo>
                    <a:lnTo>
                      <a:pt x="1310" y="2314"/>
                    </a:lnTo>
                    <a:cubicBezTo>
                      <a:pt x="1174" y="2525"/>
                      <a:pt x="1036" y="2748"/>
                      <a:pt x="878" y="2950"/>
                    </a:cubicBezTo>
                    <a:lnTo>
                      <a:pt x="878" y="2950"/>
                    </a:lnTo>
                    <a:lnTo>
                      <a:pt x="469" y="2661"/>
                    </a:lnTo>
                    <a:cubicBezTo>
                      <a:pt x="308" y="2554"/>
                      <a:pt x="161" y="2447"/>
                      <a:pt x="0" y="2340"/>
                    </a:cubicBezTo>
                    <a:lnTo>
                      <a:pt x="0" y="2340"/>
                    </a:lnTo>
                    <a:cubicBezTo>
                      <a:pt x="134" y="2474"/>
                      <a:pt x="282" y="2594"/>
                      <a:pt x="415" y="2715"/>
                    </a:cubicBezTo>
                    <a:lnTo>
                      <a:pt x="856" y="3075"/>
                    </a:lnTo>
                    <a:lnTo>
                      <a:pt x="896" y="3102"/>
                    </a:lnTo>
                    <a:lnTo>
                      <a:pt x="923" y="3062"/>
                    </a:lnTo>
                    <a:cubicBezTo>
                      <a:pt x="1030" y="2955"/>
                      <a:pt x="1110" y="2848"/>
                      <a:pt x="1190" y="2728"/>
                    </a:cubicBezTo>
                    <a:cubicBezTo>
                      <a:pt x="1271" y="2621"/>
                      <a:pt x="1351" y="2501"/>
                      <a:pt x="1431" y="2380"/>
                    </a:cubicBezTo>
                    <a:lnTo>
                      <a:pt x="1631" y="2020"/>
                    </a:lnTo>
                    <a:cubicBezTo>
                      <a:pt x="1698" y="1886"/>
                      <a:pt x="1752" y="1765"/>
                      <a:pt x="1805" y="1632"/>
                    </a:cubicBezTo>
                    <a:cubicBezTo>
                      <a:pt x="1872" y="1498"/>
                      <a:pt x="1912" y="1364"/>
                      <a:pt x="1952" y="1231"/>
                    </a:cubicBezTo>
                    <a:cubicBezTo>
                      <a:pt x="1992" y="1097"/>
                      <a:pt x="2032" y="963"/>
                      <a:pt x="2059" y="830"/>
                    </a:cubicBezTo>
                    <a:cubicBezTo>
                      <a:pt x="2073" y="763"/>
                      <a:pt x="2099" y="696"/>
                      <a:pt x="2112" y="616"/>
                    </a:cubicBezTo>
                    <a:cubicBezTo>
                      <a:pt x="2126" y="549"/>
                      <a:pt x="2126" y="482"/>
                      <a:pt x="2139" y="416"/>
                    </a:cubicBezTo>
                    <a:cubicBezTo>
                      <a:pt x="2166" y="282"/>
                      <a:pt x="2166" y="134"/>
                      <a:pt x="216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62"/>
              <p:cNvSpPr/>
              <p:nvPr/>
            </p:nvSpPr>
            <p:spPr>
              <a:xfrm>
                <a:off x="7016726" y="2788764"/>
                <a:ext cx="74254" cy="13181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755" extrusionOk="0">
                    <a:moveTo>
                      <a:pt x="27" y="1"/>
                    </a:moveTo>
                    <a:cubicBezTo>
                      <a:pt x="13" y="108"/>
                      <a:pt x="1" y="228"/>
                      <a:pt x="1" y="348"/>
                    </a:cubicBezTo>
                    <a:cubicBezTo>
                      <a:pt x="1" y="469"/>
                      <a:pt x="1" y="589"/>
                      <a:pt x="13" y="710"/>
                    </a:cubicBezTo>
                    <a:lnTo>
                      <a:pt x="54" y="1070"/>
                    </a:lnTo>
                    <a:cubicBezTo>
                      <a:pt x="81" y="1177"/>
                      <a:pt x="108" y="1298"/>
                      <a:pt x="134" y="1417"/>
                    </a:cubicBezTo>
                    <a:cubicBezTo>
                      <a:pt x="161" y="1538"/>
                      <a:pt x="201" y="1645"/>
                      <a:pt x="241" y="1765"/>
                    </a:cubicBezTo>
                    <a:cubicBezTo>
                      <a:pt x="281" y="1872"/>
                      <a:pt x="334" y="1979"/>
                      <a:pt x="375" y="2100"/>
                    </a:cubicBezTo>
                    <a:cubicBezTo>
                      <a:pt x="482" y="2314"/>
                      <a:pt x="589" y="2527"/>
                      <a:pt x="735" y="2715"/>
                    </a:cubicBezTo>
                    <a:lnTo>
                      <a:pt x="762" y="2754"/>
                    </a:lnTo>
                    <a:lnTo>
                      <a:pt x="803" y="2741"/>
                    </a:lnTo>
                    <a:cubicBezTo>
                      <a:pt x="922" y="2674"/>
                      <a:pt x="1056" y="2620"/>
                      <a:pt x="1177" y="2554"/>
                    </a:cubicBezTo>
                    <a:cubicBezTo>
                      <a:pt x="1297" y="2501"/>
                      <a:pt x="1430" y="2433"/>
                      <a:pt x="1551" y="2367"/>
                    </a:cubicBezTo>
                    <a:lnTo>
                      <a:pt x="1551" y="2367"/>
                    </a:lnTo>
                    <a:cubicBezTo>
                      <a:pt x="1417" y="2407"/>
                      <a:pt x="1284" y="2460"/>
                      <a:pt x="1150" y="2501"/>
                    </a:cubicBezTo>
                    <a:cubicBezTo>
                      <a:pt x="1030" y="2536"/>
                      <a:pt x="910" y="2583"/>
                      <a:pt x="799" y="2631"/>
                    </a:cubicBezTo>
                    <a:lnTo>
                      <a:pt x="799" y="2631"/>
                    </a:lnTo>
                    <a:cubicBezTo>
                      <a:pt x="751" y="2545"/>
                      <a:pt x="703" y="2449"/>
                      <a:pt x="655" y="2353"/>
                    </a:cubicBezTo>
                    <a:cubicBezTo>
                      <a:pt x="602" y="2246"/>
                      <a:pt x="548" y="2139"/>
                      <a:pt x="509" y="2032"/>
                    </a:cubicBezTo>
                    <a:cubicBezTo>
                      <a:pt x="455" y="1925"/>
                      <a:pt x="414" y="1818"/>
                      <a:pt x="375" y="1712"/>
                    </a:cubicBezTo>
                    <a:cubicBezTo>
                      <a:pt x="334" y="1605"/>
                      <a:pt x="295" y="1498"/>
                      <a:pt x="268" y="1378"/>
                    </a:cubicBezTo>
                    <a:cubicBezTo>
                      <a:pt x="227" y="1271"/>
                      <a:pt x="201" y="1150"/>
                      <a:pt x="174" y="1043"/>
                    </a:cubicBezTo>
                    <a:cubicBezTo>
                      <a:pt x="147" y="923"/>
                      <a:pt x="120" y="816"/>
                      <a:pt x="108" y="696"/>
                    </a:cubicBezTo>
                    <a:cubicBezTo>
                      <a:pt x="81" y="576"/>
                      <a:pt x="67" y="469"/>
                      <a:pt x="54" y="348"/>
                    </a:cubicBezTo>
                    <a:cubicBezTo>
                      <a:pt x="40" y="228"/>
                      <a:pt x="40" y="108"/>
                      <a:pt x="27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62"/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62"/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62"/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62"/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62"/>
              <p:cNvSpPr/>
              <p:nvPr/>
            </p:nvSpPr>
            <p:spPr>
              <a:xfrm>
                <a:off x="7008019" y="2937129"/>
                <a:ext cx="235154" cy="315388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6592" extrusionOk="0">
                    <a:moveTo>
                      <a:pt x="1706" y="1"/>
                    </a:moveTo>
                    <a:lnTo>
                      <a:pt x="1599" y="15"/>
                    </a:lnTo>
                    <a:cubicBezTo>
                      <a:pt x="1599" y="15"/>
                      <a:pt x="1" y="6592"/>
                      <a:pt x="3934" y="6592"/>
                    </a:cubicBezTo>
                    <a:cubicBezTo>
                      <a:pt x="3957" y="6592"/>
                      <a:pt x="3981" y="6591"/>
                      <a:pt x="4005" y="6591"/>
                    </a:cubicBezTo>
                    <a:lnTo>
                      <a:pt x="4914" y="5468"/>
                    </a:lnTo>
                    <a:lnTo>
                      <a:pt x="4273" y="4625"/>
                    </a:lnTo>
                    <a:cubicBezTo>
                      <a:pt x="4273" y="4625"/>
                      <a:pt x="3890" y="4808"/>
                      <a:pt x="3413" y="4808"/>
                    </a:cubicBezTo>
                    <a:cubicBezTo>
                      <a:pt x="2482" y="4808"/>
                      <a:pt x="1194" y="4112"/>
                      <a:pt x="1706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62"/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679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2"/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7242455" y="3214050"/>
                <a:ext cx="718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0" y="1"/>
                    </a:moveTo>
                    <a:lnTo>
                      <a:pt x="14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4D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7070455" y="3038845"/>
                <a:ext cx="226446" cy="175253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3663" extrusionOk="0">
                    <a:moveTo>
                      <a:pt x="13" y="0"/>
                    </a:moveTo>
                    <a:cubicBezTo>
                      <a:pt x="0" y="1631"/>
                      <a:pt x="615" y="3609"/>
                      <a:pt x="3595" y="3663"/>
                    </a:cubicBezTo>
                    <a:lnTo>
                      <a:pt x="3609" y="3663"/>
                    </a:lnTo>
                    <a:lnTo>
                      <a:pt x="4732" y="2713"/>
                    </a:lnTo>
                    <a:lnTo>
                      <a:pt x="4652" y="2647"/>
                    </a:lnTo>
                    <a:lnTo>
                      <a:pt x="3609" y="3515"/>
                    </a:lnTo>
                    <a:cubicBezTo>
                      <a:pt x="695" y="3476"/>
                      <a:pt x="40" y="1604"/>
                      <a:pt x="13" y="0"/>
                    </a:cubicBezTo>
                    <a:close/>
                  </a:path>
                </a:pathLst>
              </a:custGeom>
              <a:solidFill>
                <a:srgbClr val="2EE9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7087679" y="2947367"/>
                <a:ext cx="3301" cy="47366"/>
              </a:xfrm>
              <a:custGeom>
                <a:avLst/>
                <a:gdLst/>
                <a:ahLst/>
                <a:cxnLst/>
                <a:rect l="l" t="t" r="r" b="b"/>
                <a:pathLst>
                  <a:path w="69" h="990" extrusionOk="0">
                    <a:moveTo>
                      <a:pt x="68" y="0"/>
                    </a:moveTo>
                    <a:cubicBezTo>
                      <a:pt x="27" y="348"/>
                      <a:pt x="1" y="669"/>
                      <a:pt x="1" y="963"/>
                    </a:cubicBezTo>
                    <a:lnTo>
                      <a:pt x="1" y="990"/>
                    </a:lnTo>
                    <a:cubicBezTo>
                      <a:pt x="1" y="696"/>
                      <a:pt x="27" y="362"/>
                      <a:pt x="68" y="0"/>
                    </a:cubicBezTo>
                    <a:close/>
                  </a:path>
                </a:pathLst>
              </a:custGeom>
              <a:solidFill>
                <a:srgbClr val="D4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7087679" y="2937129"/>
                <a:ext cx="4545" cy="56312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77" extrusionOk="0">
                    <a:moveTo>
                      <a:pt x="81" y="1"/>
                    </a:moveTo>
                    <a:cubicBezTo>
                      <a:pt x="15" y="442"/>
                      <a:pt x="1" y="829"/>
                      <a:pt x="1" y="1177"/>
                    </a:cubicBezTo>
                    <a:cubicBezTo>
                      <a:pt x="1" y="883"/>
                      <a:pt x="27" y="562"/>
                      <a:pt x="68" y="214"/>
                    </a:cubicBezTo>
                    <a:cubicBezTo>
                      <a:pt x="81" y="148"/>
                      <a:pt x="81" y="68"/>
                      <a:pt x="95" y="1"/>
                    </a:cubicBezTo>
                    <a:close/>
                  </a:path>
                </a:pathLst>
              </a:custGeom>
              <a:solidFill>
                <a:srgbClr val="0FC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7071077" y="2899427"/>
                <a:ext cx="4927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1" extrusionOk="0">
                    <a:moveTo>
                      <a:pt x="549" y="1"/>
                    </a:moveTo>
                    <a:lnTo>
                      <a:pt x="0" y="227"/>
                    </a:lnTo>
                    <a:cubicBezTo>
                      <a:pt x="0" y="227"/>
                      <a:pt x="58" y="961"/>
                      <a:pt x="393" y="961"/>
                    </a:cubicBezTo>
                    <a:cubicBezTo>
                      <a:pt x="543" y="961"/>
                      <a:pt x="749" y="814"/>
                      <a:pt x="1030" y="388"/>
                    </a:cubicBezTo>
                    <a:lnTo>
                      <a:pt x="549" y="1"/>
                    </a:ln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7239871" y="2813069"/>
                <a:ext cx="97267" cy="28338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5923" extrusionOk="0">
                    <a:moveTo>
                      <a:pt x="951" y="1"/>
                    </a:moveTo>
                    <a:cubicBezTo>
                      <a:pt x="1031" y="161"/>
                      <a:pt x="1097" y="335"/>
                      <a:pt x="1164" y="496"/>
                    </a:cubicBezTo>
                    <a:cubicBezTo>
                      <a:pt x="1204" y="589"/>
                      <a:pt x="1245" y="669"/>
                      <a:pt x="1271" y="749"/>
                    </a:cubicBezTo>
                    <a:lnTo>
                      <a:pt x="1364" y="1004"/>
                    </a:lnTo>
                    <a:cubicBezTo>
                      <a:pt x="1391" y="1097"/>
                      <a:pt x="1418" y="1177"/>
                      <a:pt x="1445" y="1257"/>
                    </a:cubicBezTo>
                    <a:cubicBezTo>
                      <a:pt x="1485" y="1351"/>
                      <a:pt x="1498" y="1431"/>
                      <a:pt x="1525" y="1524"/>
                    </a:cubicBezTo>
                    <a:cubicBezTo>
                      <a:pt x="1551" y="1605"/>
                      <a:pt x="1578" y="1699"/>
                      <a:pt x="1592" y="1779"/>
                    </a:cubicBezTo>
                    <a:lnTo>
                      <a:pt x="1623" y="1989"/>
                    </a:lnTo>
                    <a:lnTo>
                      <a:pt x="1623" y="1989"/>
                    </a:lnTo>
                    <a:cubicBezTo>
                      <a:pt x="1323" y="2039"/>
                      <a:pt x="1024" y="2089"/>
                      <a:pt x="737" y="2139"/>
                    </a:cubicBezTo>
                    <a:lnTo>
                      <a:pt x="550" y="2180"/>
                    </a:lnTo>
                    <a:lnTo>
                      <a:pt x="710" y="2273"/>
                    </a:lnTo>
                    <a:cubicBezTo>
                      <a:pt x="1094" y="2466"/>
                      <a:pt x="1479" y="2682"/>
                      <a:pt x="1874" y="2876"/>
                    </a:cubicBezTo>
                    <a:lnTo>
                      <a:pt x="1874" y="2876"/>
                    </a:lnTo>
                    <a:cubicBezTo>
                      <a:pt x="1860" y="2933"/>
                      <a:pt x="1839" y="2984"/>
                      <a:pt x="1819" y="3035"/>
                    </a:cubicBezTo>
                    <a:cubicBezTo>
                      <a:pt x="1806" y="3115"/>
                      <a:pt x="1765" y="3182"/>
                      <a:pt x="1739" y="3249"/>
                    </a:cubicBezTo>
                    <a:cubicBezTo>
                      <a:pt x="1712" y="3329"/>
                      <a:pt x="1685" y="3396"/>
                      <a:pt x="1658" y="3463"/>
                    </a:cubicBezTo>
                    <a:lnTo>
                      <a:pt x="1551" y="3663"/>
                    </a:lnTo>
                    <a:cubicBezTo>
                      <a:pt x="1498" y="3811"/>
                      <a:pt x="1418" y="3944"/>
                      <a:pt x="1352" y="4078"/>
                    </a:cubicBezTo>
                    <a:cubicBezTo>
                      <a:pt x="1311" y="4144"/>
                      <a:pt x="1284" y="4212"/>
                      <a:pt x="1231" y="4278"/>
                    </a:cubicBezTo>
                    <a:lnTo>
                      <a:pt x="1111" y="4465"/>
                    </a:lnTo>
                    <a:lnTo>
                      <a:pt x="990" y="4666"/>
                    </a:lnTo>
                    <a:cubicBezTo>
                      <a:pt x="951" y="4719"/>
                      <a:pt x="910" y="4786"/>
                      <a:pt x="870" y="4853"/>
                    </a:cubicBezTo>
                    <a:lnTo>
                      <a:pt x="589" y="5213"/>
                    </a:lnTo>
                    <a:cubicBezTo>
                      <a:pt x="550" y="5281"/>
                      <a:pt x="496" y="5334"/>
                      <a:pt x="455" y="5401"/>
                    </a:cubicBezTo>
                    <a:lnTo>
                      <a:pt x="295" y="5575"/>
                    </a:lnTo>
                    <a:lnTo>
                      <a:pt x="1" y="5922"/>
                    </a:lnTo>
                    <a:lnTo>
                      <a:pt x="322" y="5588"/>
                    </a:lnTo>
                    <a:lnTo>
                      <a:pt x="482" y="5427"/>
                    </a:lnTo>
                    <a:cubicBezTo>
                      <a:pt x="536" y="5374"/>
                      <a:pt x="589" y="5320"/>
                      <a:pt x="643" y="5254"/>
                    </a:cubicBezTo>
                    <a:lnTo>
                      <a:pt x="937" y="4893"/>
                    </a:lnTo>
                    <a:cubicBezTo>
                      <a:pt x="977" y="4839"/>
                      <a:pt x="1031" y="4773"/>
                      <a:pt x="1070" y="4706"/>
                    </a:cubicBezTo>
                    <a:lnTo>
                      <a:pt x="1204" y="4518"/>
                    </a:lnTo>
                    <a:lnTo>
                      <a:pt x="1325" y="4331"/>
                    </a:lnTo>
                    <a:cubicBezTo>
                      <a:pt x="1378" y="4265"/>
                      <a:pt x="1405" y="4198"/>
                      <a:pt x="1445" y="4131"/>
                    </a:cubicBezTo>
                    <a:lnTo>
                      <a:pt x="1565" y="3930"/>
                    </a:lnTo>
                    <a:cubicBezTo>
                      <a:pt x="1605" y="3864"/>
                      <a:pt x="1646" y="3797"/>
                      <a:pt x="1672" y="3730"/>
                    </a:cubicBezTo>
                    <a:lnTo>
                      <a:pt x="1765" y="3516"/>
                    </a:lnTo>
                    <a:cubicBezTo>
                      <a:pt x="1806" y="3449"/>
                      <a:pt x="1833" y="3369"/>
                      <a:pt x="1859" y="3303"/>
                    </a:cubicBezTo>
                    <a:cubicBezTo>
                      <a:pt x="1886" y="3235"/>
                      <a:pt x="1926" y="3155"/>
                      <a:pt x="1952" y="3089"/>
                    </a:cubicBezTo>
                    <a:cubicBezTo>
                      <a:pt x="1979" y="3009"/>
                      <a:pt x="2006" y="2941"/>
                      <a:pt x="2020" y="2861"/>
                    </a:cubicBezTo>
                    <a:lnTo>
                      <a:pt x="2033" y="2807"/>
                    </a:lnTo>
                    <a:lnTo>
                      <a:pt x="1993" y="2781"/>
                    </a:lnTo>
                    <a:cubicBezTo>
                      <a:pt x="1647" y="2596"/>
                      <a:pt x="1290" y="2422"/>
                      <a:pt x="941" y="2240"/>
                    </a:cubicBezTo>
                    <a:lnTo>
                      <a:pt x="941" y="2240"/>
                    </a:lnTo>
                    <a:cubicBezTo>
                      <a:pt x="1197" y="2194"/>
                      <a:pt x="1452" y="2142"/>
                      <a:pt x="1699" y="2100"/>
                    </a:cubicBezTo>
                    <a:lnTo>
                      <a:pt x="1765" y="2086"/>
                    </a:lnTo>
                    <a:lnTo>
                      <a:pt x="1753" y="2032"/>
                    </a:lnTo>
                    <a:lnTo>
                      <a:pt x="1685" y="1765"/>
                    </a:lnTo>
                    <a:cubicBezTo>
                      <a:pt x="1672" y="1672"/>
                      <a:pt x="1646" y="1578"/>
                      <a:pt x="1619" y="1498"/>
                    </a:cubicBezTo>
                    <a:cubicBezTo>
                      <a:pt x="1592" y="1405"/>
                      <a:pt x="1565" y="1324"/>
                      <a:pt x="1525" y="1230"/>
                    </a:cubicBezTo>
                    <a:cubicBezTo>
                      <a:pt x="1498" y="1150"/>
                      <a:pt x="1458" y="1070"/>
                      <a:pt x="1432" y="977"/>
                    </a:cubicBezTo>
                    <a:lnTo>
                      <a:pt x="1325" y="736"/>
                    </a:lnTo>
                    <a:cubicBezTo>
                      <a:pt x="1284" y="642"/>
                      <a:pt x="1245" y="562"/>
                      <a:pt x="1204" y="482"/>
                    </a:cubicBezTo>
                    <a:cubicBezTo>
                      <a:pt x="1124" y="321"/>
                      <a:pt x="1044" y="161"/>
                      <a:pt x="951" y="1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6908025" y="2791348"/>
                <a:ext cx="47366" cy="303810"/>
              </a:xfrm>
              <a:custGeom>
                <a:avLst/>
                <a:gdLst/>
                <a:ahLst/>
                <a:cxnLst/>
                <a:rect l="l" t="t" r="r" b="b"/>
                <a:pathLst>
                  <a:path w="990" h="6350" extrusionOk="0">
                    <a:moveTo>
                      <a:pt x="311" y="2149"/>
                    </a:moveTo>
                    <a:cubicBezTo>
                      <a:pt x="312" y="2165"/>
                      <a:pt x="309" y="2185"/>
                      <a:pt x="294" y="2192"/>
                    </a:cubicBezTo>
                    <a:cubicBezTo>
                      <a:pt x="281" y="2199"/>
                      <a:pt x="274" y="2199"/>
                      <a:pt x="269" y="2199"/>
                    </a:cubicBezTo>
                    <a:cubicBezTo>
                      <a:pt x="264" y="2199"/>
                      <a:pt x="261" y="2199"/>
                      <a:pt x="254" y="2206"/>
                    </a:cubicBezTo>
                    <a:lnTo>
                      <a:pt x="311" y="2149"/>
                    </a:lnTo>
                    <a:close/>
                    <a:moveTo>
                      <a:pt x="949" y="0"/>
                    </a:moveTo>
                    <a:cubicBezTo>
                      <a:pt x="856" y="160"/>
                      <a:pt x="776" y="335"/>
                      <a:pt x="695" y="508"/>
                    </a:cubicBezTo>
                    <a:cubicBezTo>
                      <a:pt x="655" y="588"/>
                      <a:pt x="615" y="668"/>
                      <a:pt x="575" y="762"/>
                    </a:cubicBezTo>
                    <a:lnTo>
                      <a:pt x="482" y="1030"/>
                    </a:lnTo>
                    <a:lnTo>
                      <a:pt x="387" y="1297"/>
                    </a:lnTo>
                    <a:cubicBezTo>
                      <a:pt x="375" y="1337"/>
                      <a:pt x="348" y="1390"/>
                      <a:pt x="348" y="1431"/>
                    </a:cubicBezTo>
                    <a:lnTo>
                      <a:pt x="307" y="1564"/>
                    </a:lnTo>
                    <a:cubicBezTo>
                      <a:pt x="280" y="1658"/>
                      <a:pt x="254" y="1752"/>
                      <a:pt x="241" y="1845"/>
                    </a:cubicBezTo>
                    <a:lnTo>
                      <a:pt x="205" y="2106"/>
                    </a:lnTo>
                    <a:lnTo>
                      <a:pt x="205" y="2106"/>
                    </a:lnTo>
                    <a:cubicBezTo>
                      <a:pt x="187" y="2122"/>
                      <a:pt x="187" y="2154"/>
                      <a:pt x="187" y="2165"/>
                    </a:cubicBezTo>
                    <a:cubicBezTo>
                      <a:pt x="200" y="2165"/>
                      <a:pt x="200" y="2165"/>
                      <a:pt x="200" y="2179"/>
                    </a:cubicBezTo>
                    <a:cubicBezTo>
                      <a:pt x="200" y="2192"/>
                      <a:pt x="214" y="2192"/>
                      <a:pt x="214" y="2192"/>
                    </a:cubicBezTo>
                    <a:lnTo>
                      <a:pt x="241" y="2219"/>
                    </a:lnTo>
                    <a:lnTo>
                      <a:pt x="280" y="2246"/>
                    </a:lnTo>
                    <a:lnTo>
                      <a:pt x="348" y="2299"/>
                    </a:lnTo>
                    <a:lnTo>
                      <a:pt x="494" y="2393"/>
                    </a:lnTo>
                    <a:lnTo>
                      <a:pt x="688" y="2502"/>
                    </a:lnTo>
                    <a:lnTo>
                      <a:pt x="54" y="2714"/>
                    </a:lnTo>
                    <a:lnTo>
                      <a:pt x="0" y="2727"/>
                    </a:lnTo>
                    <a:lnTo>
                      <a:pt x="0" y="2794"/>
                    </a:lnTo>
                    <a:cubicBezTo>
                      <a:pt x="40" y="3088"/>
                      <a:pt x="67" y="3382"/>
                      <a:pt x="107" y="3689"/>
                    </a:cubicBezTo>
                    <a:lnTo>
                      <a:pt x="174" y="4131"/>
                    </a:lnTo>
                    <a:cubicBezTo>
                      <a:pt x="187" y="4291"/>
                      <a:pt x="214" y="4438"/>
                      <a:pt x="241" y="4585"/>
                    </a:cubicBezTo>
                    <a:lnTo>
                      <a:pt x="321" y="5026"/>
                    </a:lnTo>
                    <a:lnTo>
                      <a:pt x="401" y="5467"/>
                    </a:lnTo>
                    <a:lnTo>
                      <a:pt x="455" y="5694"/>
                    </a:lnTo>
                    <a:cubicBezTo>
                      <a:pt x="482" y="5762"/>
                      <a:pt x="494" y="5842"/>
                      <a:pt x="508" y="5908"/>
                    </a:cubicBezTo>
                    <a:cubicBezTo>
                      <a:pt x="548" y="6056"/>
                      <a:pt x="588" y="6202"/>
                      <a:pt x="642" y="6350"/>
                    </a:cubicBezTo>
                    <a:lnTo>
                      <a:pt x="548" y="5908"/>
                    </a:lnTo>
                    <a:cubicBezTo>
                      <a:pt x="535" y="5828"/>
                      <a:pt x="521" y="5762"/>
                      <a:pt x="508" y="5681"/>
                    </a:cubicBezTo>
                    <a:lnTo>
                      <a:pt x="468" y="5454"/>
                    </a:lnTo>
                    <a:cubicBezTo>
                      <a:pt x="455" y="5307"/>
                      <a:pt x="428" y="5160"/>
                      <a:pt x="401" y="5013"/>
                    </a:cubicBezTo>
                    <a:cubicBezTo>
                      <a:pt x="387" y="4865"/>
                      <a:pt x="361" y="4719"/>
                      <a:pt x="348" y="4571"/>
                    </a:cubicBezTo>
                    <a:lnTo>
                      <a:pt x="241" y="3676"/>
                    </a:lnTo>
                    <a:cubicBezTo>
                      <a:pt x="202" y="3385"/>
                      <a:pt x="176" y="3106"/>
                      <a:pt x="151" y="2827"/>
                    </a:cubicBezTo>
                    <a:lnTo>
                      <a:pt x="151" y="2827"/>
                    </a:lnTo>
                    <a:lnTo>
                      <a:pt x="856" y="2580"/>
                    </a:lnTo>
                    <a:lnTo>
                      <a:pt x="989" y="2527"/>
                    </a:lnTo>
                    <a:lnTo>
                      <a:pt x="869" y="2460"/>
                    </a:lnTo>
                    <a:lnTo>
                      <a:pt x="562" y="2286"/>
                    </a:lnTo>
                    <a:lnTo>
                      <a:pt x="414" y="2192"/>
                    </a:lnTo>
                    <a:lnTo>
                      <a:pt x="348" y="2139"/>
                    </a:lnTo>
                    <a:lnTo>
                      <a:pt x="324" y="2114"/>
                    </a:lnTo>
                    <a:lnTo>
                      <a:pt x="348" y="1871"/>
                    </a:lnTo>
                    <a:cubicBezTo>
                      <a:pt x="361" y="1778"/>
                      <a:pt x="387" y="1684"/>
                      <a:pt x="401" y="1591"/>
                    </a:cubicBezTo>
                    <a:lnTo>
                      <a:pt x="441" y="1458"/>
                    </a:lnTo>
                    <a:cubicBezTo>
                      <a:pt x="441" y="1417"/>
                      <a:pt x="455" y="1363"/>
                      <a:pt x="468" y="1324"/>
                    </a:cubicBezTo>
                    <a:lnTo>
                      <a:pt x="548" y="1057"/>
                    </a:lnTo>
                    <a:lnTo>
                      <a:pt x="642" y="789"/>
                    </a:lnTo>
                    <a:cubicBezTo>
                      <a:pt x="669" y="695"/>
                      <a:pt x="708" y="602"/>
                      <a:pt x="735" y="522"/>
                    </a:cubicBezTo>
                    <a:cubicBezTo>
                      <a:pt x="762" y="428"/>
                      <a:pt x="802" y="348"/>
                      <a:pt x="842" y="255"/>
                    </a:cubicBezTo>
                    <a:cubicBezTo>
                      <a:pt x="869" y="174"/>
                      <a:pt x="909" y="80"/>
                      <a:pt x="94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7042323" y="3344521"/>
                <a:ext cx="56934" cy="9726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033" extrusionOk="0">
                    <a:moveTo>
                      <a:pt x="0" y="1"/>
                    </a:moveTo>
                    <a:lnTo>
                      <a:pt x="187" y="1872"/>
                    </a:lnTo>
                    <a:lnTo>
                      <a:pt x="1189" y="2032"/>
                    </a:lnTo>
                    <a:lnTo>
                      <a:pt x="1189" y="2032"/>
                    </a:lnTo>
                    <a:lnTo>
                      <a:pt x="348" y="1751"/>
                    </a:lnTo>
                    <a:lnTo>
                      <a:pt x="174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>
                <a:off x="7234178" y="3404661"/>
                <a:ext cx="46074" cy="4889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22" extrusionOk="0">
                    <a:moveTo>
                      <a:pt x="0" y="0"/>
                    </a:moveTo>
                    <a:cubicBezTo>
                      <a:pt x="0" y="0"/>
                      <a:pt x="228" y="1021"/>
                      <a:pt x="549" y="1021"/>
                    </a:cubicBezTo>
                    <a:cubicBezTo>
                      <a:pt x="675" y="1021"/>
                      <a:pt x="816" y="864"/>
                      <a:pt x="963" y="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>
                <a:off x="6881758" y="3388633"/>
                <a:ext cx="33969" cy="37797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90" extrusionOk="0">
                    <a:moveTo>
                      <a:pt x="589" y="0"/>
                    </a:moveTo>
                    <a:lnTo>
                      <a:pt x="1" y="790"/>
                    </a:lnTo>
                    <a:cubicBezTo>
                      <a:pt x="1" y="790"/>
                      <a:pt x="710" y="763"/>
                      <a:pt x="58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7278242" y="3503746"/>
                <a:ext cx="402943" cy="417009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87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42" y="202"/>
                      <a:pt x="135" y="535"/>
                    </a:cubicBezTo>
                    <a:cubicBezTo>
                      <a:pt x="242" y="856"/>
                      <a:pt x="402" y="1324"/>
                      <a:pt x="643" y="1872"/>
                    </a:cubicBezTo>
                    <a:cubicBezTo>
                      <a:pt x="763" y="2139"/>
                      <a:pt x="910" y="2433"/>
                      <a:pt x="1070" y="2741"/>
                    </a:cubicBezTo>
                    <a:cubicBezTo>
                      <a:pt x="1231" y="3035"/>
                      <a:pt x="1405" y="3356"/>
                      <a:pt x="1605" y="3663"/>
                    </a:cubicBezTo>
                    <a:cubicBezTo>
                      <a:pt x="1806" y="3984"/>
                      <a:pt x="2033" y="4291"/>
                      <a:pt x="2273" y="4598"/>
                    </a:cubicBezTo>
                    <a:cubicBezTo>
                      <a:pt x="2501" y="4919"/>
                      <a:pt x="2768" y="5213"/>
                      <a:pt x="3036" y="5507"/>
                    </a:cubicBezTo>
                    <a:cubicBezTo>
                      <a:pt x="3169" y="5655"/>
                      <a:pt x="3316" y="5801"/>
                      <a:pt x="3450" y="5935"/>
                    </a:cubicBezTo>
                    <a:cubicBezTo>
                      <a:pt x="3597" y="6069"/>
                      <a:pt x="3744" y="6216"/>
                      <a:pt x="3891" y="6336"/>
                    </a:cubicBezTo>
                    <a:cubicBezTo>
                      <a:pt x="4185" y="6591"/>
                      <a:pt x="4492" y="6831"/>
                      <a:pt x="4800" y="7045"/>
                    </a:cubicBezTo>
                    <a:cubicBezTo>
                      <a:pt x="5094" y="7259"/>
                      <a:pt x="5401" y="7459"/>
                      <a:pt x="5695" y="7619"/>
                    </a:cubicBezTo>
                    <a:cubicBezTo>
                      <a:pt x="5855" y="7699"/>
                      <a:pt x="5989" y="7780"/>
                      <a:pt x="6137" y="7860"/>
                    </a:cubicBezTo>
                    <a:cubicBezTo>
                      <a:pt x="6283" y="7927"/>
                      <a:pt x="6417" y="7993"/>
                      <a:pt x="6551" y="8061"/>
                    </a:cubicBezTo>
                    <a:cubicBezTo>
                      <a:pt x="6684" y="8127"/>
                      <a:pt x="6818" y="8181"/>
                      <a:pt x="6952" y="8234"/>
                    </a:cubicBezTo>
                    <a:cubicBezTo>
                      <a:pt x="7072" y="8275"/>
                      <a:pt x="7192" y="8328"/>
                      <a:pt x="7313" y="8368"/>
                    </a:cubicBezTo>
                    <a:cubicBezTo>
                      <a:pt x="7540" y="8448"/>
                      <a:pt x="7727" y="8515"/>
                      <a:pt x="7901" y="8569"/>
                    </a:cubicBezTo>
                    <a:cubicBezTo>
                      <a:pt x="8235" y="8662"/>
                      <a:pt x="8422" y="8715"/>
                      <a:pt x="8422" y="8715"/>
                    </a:cubicBezTo>
                    <a:cubicBezTo>
                      <a:pt x="8422" y="8715"/>
                      <a:pt x="8235" y="8649"/>
                      <a:pt x="7914" y="8542"/>
                    </a:cubicBezTo>
                    <a:cubicBezTo>
                      <a:pt x="7741" y="8489"/>
                      <a:pt x="7554" y="8408"/>
                      <a:pt x="7326" y="8314"/>
                    </a:cubicBezTo>
                    <a:cubicBezTo>
                      <a:pt x="7219" y="8275"/>
                      <a:pt x="7099" y="8221"/>
                      <a:pt x="6978" y="8168"/>
                    </a:cubicBezTo>
                    <a:cubicBezTo>
                      <a:pt x="6858" y="8100"/>
                      <a:pt x="6725" y="8061"/>
                      <a:pt x="6591" y="7993"/>
                    </a:cubicBezTo>
                    <a:cubicBezTo>
                      <a:pt x="6458" y="7913"/>
                      <a:pt x="6324" y="7847"/>
                      <a:pt x="6176" y="7780"/>
                    </a:cubicBezTo>
                    <a:cubicBezTo>
                      <a:pt x="6043" y="7699"/>
                      <a:pt x="5896" y="7619"/>
                      <a:pt x="5749" y="7526"/>
                    </a:cubicBezTo>
                    <a:cubicBezTo>
                      <a:pt x="5468" y="7352"/>
                      <a:pt x="5160" y="7165"/>
                      <a:pt x="4866" y="6951"/>
                    </a:cubicBezTo>
                    <a:cubicBezTo>
                      <a:pt x="4559" y="6737"/>
                      <a:pt x="4265" y="6496"/>
                      <a:pt x="3971" y="6229"/>
                    </a:cubicBezTo>
                    <a:cubicBezTo>
                      <a:pt x="3824" y="6109"/>
                      <a:pt x="3690" y="5976"/>
                      <a:pt x="3544" y="5842"/>
                    </a:cubicBezTo>
                    <a:cubicBezTo>
                      <a:pt x="3410" y="5694"/>
                      <a:pt x="3276" y="5561"/>
                      <a:pt x="3143" y="5414"/>
                    </a:cubicBezTo>
                    <a:cubicBezTo>
                      <a:pt x="2875" y="5133"/>
                      <a:pt x="2608" y="4826"/>
                      <a:pt x="2380" y="4518"/>
                    </a:cubicBezTo>
                    <a:cubicBezTo>
                      <a:pt x="2127" y="4224"/>
                      <a:pt x="1913" y="3903"/>
                      <a:pt x="1712" y="3596"/>
                    </a:cubicBezTo>
                    <a:cubicBezTo>
                      <a:pt x="1512" y="3288"/>
                      <a:pt x="1325" y="2982"/>
                      <a:pt x="1164" y="2688"/>
                    </a:cubicBezTo>
                    <a:cubicBezTo>
                      <a:pt x="990" y="2393"/>
                      <a:pt x="844" y="2112"/>
                      <a:pt x="723" y="1845"/>
                    </a:cubicBezTo>
                    <a:cubicBezTo>
                      <a:pt x="469" y="1310"/>
                      <a:pt x="282" y="843"/>
                      <a:pt x="161" y="522"/>
                    </a:cubicBezTo>
                    <a:cubicBezTo>
                      <a:pt x="55" y="20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7028257" y="3547236"/>
                <a:ext cx="49901" cy="775122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6201" extrusionOk="0">
                    <a:moveTo>
                      <a:pt x="334" y="0"/>
                    </a:moveTo>
                    <a:cubicBezTo>
                      <a:pt x="334" y="1"/>
                      <a:pt x="294" y="255"/>
                      <a:pt x="254" y="695"/>
                    </a:cubicBezTo>
                    <a:cubicBezTo>
                      <a:pt x="227" y="909"/>
                      <a:pt x="200" y="1176"/>
                      <a:pt x="173" y="1497"/>
                    </a:cubicBezTo>
                    <a:cubicBezTo>
                      <a:pt x="147" y="1805"/>
                      <a:pt x="120" y="2153"/>
                      <a:pt x="93" y="2527"/>
                    </a:cubicBezTo>
                    <a:cubicBezTo>
                      <a:pt x="67" y="2914"/>
                      <a:pt x="54" y="3329"/>
                      <a:pt x="40" y="3757"/>
                    </a:cubicBezTo>
                    <a:cubicBezTo>
                      <a:pt x="27" y="4197"/>
                      <a:pt x="0" y="4666"/>
                      <a:pt x="0" y="5133"/>
                    </a:cubicBezTo>
                    <a:lnTo>
                      <a:pt x="0" y="5869"/>
                    </a:lnTo>
                    <a:cubicBezTo>
                      <a:pt x="0" y="6109"/>
                      <a:pt x="13" y="6363"/>
                      <a:pt x="13" y="6617"/>
                    </a:cubicBezTo>
                    <a:cubicBezTo>
                      <a:pt x="13" y="7111"/>
                      <a:pt x="40" y="7619"/>
                      <a:pt x="54" y="8127"/>
                    </a:cubicBezTo>
                    <a:cubicBezTo>
                      <a:pt x="80" y="8635"/>
                      <a:pt x="120" y="9143"/>
                      <a:pt x="147" y="9651"/>
                    </a:cubicBezTo>
                    <a:cubicBezTo>
                      <a:pt x="187" y="10146"/>
                      <a:pt x="241" y="10640"/>
                      <a:pt x="280" y="11108"/>
                    </a:cubicBezTo>
                    <a:cubicBezTo>
                      <a:pt x="321" y="11590"/>
                      <a:pt x="387" y="12044"/>
                      <a:pt x="441" y="12485"/>
                    </a:cubicBezTo>
                    <a:cubicBezTo>
                      <a:pt x="481" y="12912"/>
                      <a:pt x="548" y="13327"/>
                      <a:pt x="601" y="13701"/>
                    </a:cubicBezTo>
                    <a:cubicBezTo>
                      <a:pt x="669" y="14076"/>
                      <a:pt x="708" y="14423"/>
                      <a:pt x="775" y="14730"/>
                    </a:cubicBezTo>
                    <a:cubicBezTo>
                      <a:pt x="829" y="15038"/>
                      <a:pt x="868" y="15305"/>
                      <a:pt x="909" y="15519"/>
                    </a:cubicBezTo>
                    <a:cubicBezTo>
                      <a:pt x="1002" y="15960"/>
                      <a:pt x="1043" y="16200"/>
                      <a:pt x="1043" y="16200"/>
                    </a:cubicBezTo>
                    <a:cubicBezTo>
                      <a:pt x="1043" y="16200"/>
                      <a:pt x="1002" y="15960"/>
                      <a:pt x="949" y="15519"/>
                    </a:cubicBezTo>
                    <a:cubicBezTo>
                      <a:pt x="909" y="15291"/>
                      <a:pt x="868" y="15024"/>
                      <a:pt x="815" y="14717"/>
                    </a:cubicBezTo>
                    <a:cubicBezTo>
                      <a:pt x="775" y="14409"/>
                      <a:pt x="735" y="14062"/>
                      <a:pt x="681" y="13688"/>
                    </a:cubicBezTo>
                    <a:cubicBezTo>
                      <a:pt x="642" y="13313"/>
                      <a:pt x="574" y="12899"/>
                      <a:pt x="535" y="12472"/>
                    </a:cubicBezTo>
                    <a:cubicBezTo>
                      <a:pt x="494" y="12030"/>
                      <a:pt x="441" y="11576"/>
                      <a:pt x="401" y="11094"/>
                    </a:cubicBezTo>
                    <a:cubicBezTo>
                      <a:pt x="361" y="10627"/>
                      <a:pt x="321" y="10132"/>
                      <a:pt x="280" y="9638"/>
                    </a:cubicBezTo>
                    <a:cubicBezTo>
                      <a:pt x="254" y="9143"/>
                      <a:pt x="214" y="8635"/>
                      <a:pt x="200" y="8127"/>
                    </a:cubicBezTo>
                    <a:cubicBezTo>
                      <a:pt x="173" y="7619"/>
                      <a:pt x="147" y="7111"/>
                      <a:pt x="147" y="6603"/>
                    </a:cubicBezTo>
                    <a:cubicBezTo>
                      <a:pt x="134" y="6363"/>
                      <a:pt x="134" y="6109"/>
                      <a:pt x="134" y="5869"/>
                    </a:cubicBezTo>
                    <a:lnTo>
                      <a:pt x="134" y="5133"/>
                    </a:lnTo>
                    <a:cubicBezTo>
                      <a:pt x="120" y="4666"/>
                      <a:pt x="134" y="4197"/>
                      <a:pt x="134" y="3770"/>
                    </a:cubicBezTo>
                    <a:cubicBezTo>
                      <a:pt x="147" y="3329"/>
                      <a:pt x="161" y="2914"/>
                      <a:pt x="173" y="2540"/>
                    </a:cubicBezTo>
                    <a:cubicBezTo>
                      <a:pt x="187" y="2153"/>
                      <a:pt x="200" y="1805"/>
                      <a:pt x="227" y="1497"/>
                    </a:cubicBezTo>
                    <a:cubicBezTo>
                      <a:pt x="241" y="1190"/>
                      <a:pt x="268" y="923"/>
                      <a:pt x="280" y="695"/>
                    </a:cubicBezTo>
                    <a:cubicBezTo>
                      <a:pt x="307" y="255"/>
                      <a:pt x="334" y="1"/>
                      <a:pt x="334" y="0"/>
                    </a:cubicBezTo>
                    <a:close/>
                  </a:path>
                </a:pathLst>
              </a:custGeom>
              <a:solidFill>
                <a:srgbClr val="242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1" name="Google Shape;2521;p62"/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2"/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2"/>
            <p:cNvSpPr/>
            <p:nvPr/>
          </p:nvSpPr>
          <p:spPr>
            <a:xfrm rot="-2700000">
              <a:off x="5549527" y="2112513"/>
              <a:ext cx="441919" cy="417902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2"/>
            <p:cNvSpPr/>
            <p:nvPr/>
          </p:nvSpPr>
          <p:spPr>
            <a:xfrm rot="-2700000">
              <a:off x="5561679" y="2112657"/>
              <a:ext cx="417615" cy="417615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2"/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2"/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2"/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2"/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2"/>
            <p:cNvSpPr/>
            <p:nvPr/>
          </p:nvSpPr>
          <p:spPr>
            <a:xfrm rot="-2700000">
              <a:off x="5669302" y="2203358"/>
              <a:ext cx="196967" cy="244331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2"/>
            <p:cNvSpPr/>
            <p:nvPr/>
          </p:nvSpPr>
          <p:spPr>
            <a:xfrm>
              <a:off x="6277742" y="3399942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– MORE TO TRADING</a:t>
            </a:r>
            <a:endParaRPr dirty="0"/>
          </a:p>
        </p:txBody>
      </p:sp>
      <p:sp>
        <p:nvSpPr>
          <p:cNvPr id="2580" name="Google Shape;2580;p47"/>
          <p:cNvSpPr txBox="1"/>
          <p:nvPr/>
        </p:nvSpPr>
        <p:spPr>
          <a:xfrm>
            <a:off x="1950471" y="3249029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Sai Teja Pasula</a:t>
            </a:r>
          </a:p>
        </p:txBody>
      </p:sp>
      <p:sp>
        <p:nvSpPr>
          <p:cNvPr id="2583" name="Google Shape;2583;p47"/>
          <p:cNvSpPr txBox="1"/>
          <p:nvPr/>
        </p:nvSpPr>
        <p:spPr>
          <a:xfrm>
            <a:off x="4214518" y="3249029"/>
            <a:ext cx="2702806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Gopi Krishna Mashetty</a:t>
            </a:r>
          </a:p>
        </p:txBody>
      </p:sp>
      <p:pic>
        <p:nvPicPr>
          <p:cNvPr id="97" name="Google Shape;2586;p47">
            <a:extLst>
              <a:ext uri="{FF2B5EF4-FFF2-40B4-BE49-F238E27FC236}">
                <a16:creationId xmlns:a16="http://schemas.microsoft.com/office/drawing/2014/main" id="{F0B90B91-831B-4325-B564-DD6543F2A44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rcRect t="2878" b="2878"/>
          <a:stretch/>
        </p:blipFill>
        <p:spPr>
          <a:xfrm>
            <a:off x="2369488" y="1755352"/>
            <a:ext cx="1344168" cy="13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88947CEE-103E-4FAD-A103-9A37DDA40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553" y="1757068"/>
            <a:ext cx="1340737" cy="1340737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1938CFB-D5F7-44F6-8D3C-2F185EBEC056}"/>
              </a:ext>
            </a:extLst>
          </p:cNvPr>
          <p:cNvSpPr/>
          <p:nvPr/>
        </p:nvSpPr>
        <p:spPr>
          <a:xfrm>
            <a:off x="1535316" y="1294582"/>
            <a:ext cx="5658213" cy="2554335"/>
          </a:xfrm>
          <a:prstGeom prst="roundRect">
            <a:avLst/>
          </a:prstGeom>
          <a:noFill/>
          <a:ln w="9525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1738950" y="1746950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5956800" y="1746950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1738950" y="3440675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5956800" y="3440675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subTitle" idx="1"/>
          </p:nvPr>
        </p:nvSpPr>
        <p:spPr>
          <a:xfrm>
            <a:off x="2034483" y="1768527"/>
            <a:ext cx="1876133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INTRODUCTION</a:t>
            </a:r>
            <a:endParaRPr sz="1500"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2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title" idx="4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title" idx="7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0" name="Google Shape;320;p33"/>
          <p:cNvSpPr txBox="1">
            <a:spLocks noGrp="1"/>
          </p:cNvSpPr>
          <p:nvPr>
            <p:ph type="title" idx="13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" name="Google Shape;311;p33">
            <a:extLst>
              <a:ext uri="{FF2B5EF4-FFF2-40B4-BE49-F238E27FC236}">
                <a16:creationId xmlns:a16="http://schemas.microsoft.com/office/drawing/2014/main" id="{C1579541-0F9D-411F-9DBD-A7B0C904D01D}"/>
              </a:ext>
            </a:extLst>
          </p:cNvPr>
          <p:cNvSpPr txBox="1">
            <a:spLocks/>
          </p:cNvSpPr>
          <p:nvPr/>
        </p:nvSpPr>
        <p:spPr>
          <a:xfrm>
            <a:off x="2034483" y="3464528"/>
            <a:ext cx="1876133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marL="0" indent="0" algn="ctr"/>
            <a:r>
              <a:rPr lang="en-US" sz="1500" dirty="0"/>
              <a:t>modeling</a:t>
            </a:r>
          </a:p>
        </p:txBody>
      </p:sp>
      <p:sp>
        <p:nvSpPr>
          <p:cNvPr id="24" name="Google Shape;311;p33">
            <a:extLst>
              <a:ext uri="{FF2B5EF4-FFF2-40B4-BE49-F238E27FC236}">
                <a16:creationId xmlns:a16="http://schemas.microsoft.com/office/drawing/2014/main" id="{22E4C1BC-F480-453D-9B18-74C98CF18EEB}"/>
              </a:ext>
            </a:extLst>
          </p:cNvPr>
          <p:cNvSpPr txBox="1">
            <a:spLocks/>
          </p:cNvSpPr>
          <p:nvPr/>
        </p:nvSpPr>
        <p:spPr>
          <a:xfrm>
            <a:off x="5956801" y="1760576"/>
            <a:ext cx="2467200" cy="40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TRADING STRATEGIES</a:t>
            </a:r>
          </a:p>
        </p:txBody>
      </p:sp>
      <p:sp>
        <p:nvSpPr>
          <p:cNvPr id="27" name="Google Shape;311;p33">
            <a:extLst>
              <a:ext uri="{FF2B5EF4-FFF2-40B4-BE49-F238E27FC236}">
                <a16:creationId xmlns:a16="http://schemas.microsoft.com/office/drawing/2014/main" id="{0DA76E5A-3E43-4C28-80EC-58C216363543}"/>
              </a:ext>
            </a:extLst>
          </p:cNvPr>
          <p:cNvSpPr txBox="1">
            <a:spLocks/>
          </p:cNvSpPr>
          <p:nvPr/>
        </p:nvSpPr>
        <p:spPr>
          <a:xfrm>
            <a:off x="6252333" y="3456577"/>
            <a:ext cx="1876133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marL="0" indent="0" algn="ctr"/>
            <a:r>
              <a:rPr lang="en-US" sz="1500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/>
          <p:nvPr/>
        </p:nvSpPr>
        <p:spPr>
          <a:xfrm>
            <a:off x="5221000" y="274658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629850" y="-340625"/>
            <a:ext cx="4423525" cy="5701225"/>
          </a:xfrm>
          <a:custGeom>
            <a:avLst/>
            <a:gdLst/>
            <a:ahLst/>
            <a:cxnLst/>
            <a:rect l="l" t="t" r="r" b="b"/>
            <a:pathLst>
              <a:path w="176941" h="228049" extrusionOk="0">
                <a:moveTo>
                  <a:pt x="0" y="0"/>
                </a:moveTo>
                <a:lnTo>
                  <a:pt x="37363" y="101355"/>
                </a:lnTo>
                <a:lnTo>
                  <a:pt x="76875" y="61844"/>
                </a:lnTo>
                <a:lnTo>
                  <a:pt x="176941" y="228049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221000" y="2825530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title" idx="2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80" name="Google Shape;380;p36"/>
          <p:cNvGrpSpPr/>
          <p:nvPr/>
        </p:nvGrpSpPr>
        <p:grpSpPr>
          <a:xfrm>
            <a:off x="-487498" y="-685178"/>
            <a:ext cx="4898378" cy="5076191"/>
            <a:chOff x="-106900" y="273425"/>
            <a:chExt cx="4174873" cy="4326422"/>
          </a:xfrm>
        </p:grpSpPr>
        <p:grpSp>
          <p:nvGrpSpPr>
            <p:cNvPr id="381" name="Google Shape;381;p36"/>
            <p:cNvGrpSpPr/>
            <p:nvPr/>
          </p:nvGrpSpPr>
          <p:grpSpPr>
            <a:xfrm>
              <a:off x="720006" y="1328858"/>
              <a:ext cx="3347966" cy="3270989"/>
              <a:chOff x="4571000" y="1484300"/>
              <a:chExt cx="2809875" cy="2745500"/>
            </a:xfrm>
          </p:grpSpPr>
          <p:sp>
            <p:nvSpPr>
              <p:cNvPr id="382" name="Google Shape;382;p36"/>
              <p:cNvSpPr/>
              <p:nvPr/>
            </p:nvSpPr>
            <p:spPr>
              <a:xfrm>
                <a:off x="5189650" y="1859350"/>
                <a:ext cx="943225" cy="238850"/>
              </a:xfrm>
              <a:custGeom>
                <a:avLst/>
                <a:gdLst/>
                <a:ahLst/>
                <a:cxnLst/>
                <a:rect l="l" t="t" r="r" b="b"/>
                <a:pathLst>
                  <a:path w="37729" h="9554" extrusionOk="0">
                    <a:moveTo>
                      <a:pt x="16024" y="0"/>
                    </a:moveTo>
                    <a:cubicBezTo>
                      <a:pt x="11088" y="0"/>
                      <a:pt x="6895" y="2511"/>
                      <a:pt x="5513" y="5958"/>
                    </a:cubicBezTo>
                    <a:cubicBezTo>
                      <a:pt x="5363" y="5936"/>
                      <a:pt x="5193" y="5936"/>
                      <a:pt x="5044" y="5936"/>
                    </a:cubicBezTo>
                    <a:cubicBezTo>
                      <a:pt x="2256" y="5936"/>
                      <a:pt x="1" y="7553"/>
                      <a:pt x="1" y="9553"/>
                    </a:cubicBezTo>
                    <a:lnTo>
                      <a:pt x="37728" y="9553"/>
                    </a:lnTo>
                    <a:cubicBezTo>
                      <a:pt x="37090" y="7511"/>
                      <a:pt x="33728" y="5936"/>
                      <a:pt x="29685" y="5936"/>
                    </a:cubicBezTo>
                    <a:cubicBezTo>
                      <a:pt x="28599" y="5936"/>
                      <a:pt x="27578" y="6043"/>
                      <a:pt x="26641" y="6256"/>
                    </a:cubicBezTo>
                    <a:cubicBezTo>
                      <a:pt x="25407" y="2659"/>
                      <a:pt x="21109" y="0"/>
                      <a:pt x="1602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6167950" y="2796100"/>
                <a:ext cx="868200" cy="238900"/>
              </a:xfrm>
              <a:custGeom>
                <a:avLst/>
                <a:gdLst/>
                <a:ahLst/>
                <a:cxnLst/>
                <a:rect l="l" t="t" r="r" b="b"/>
                <a:pathLst>
                  <a:path w="34728" h="9556" extrusionOk="0">
                    <a:moveTo>
                      <a:pt x="16023" y="1"/>
                    </a:moveTo>
                    <a:cubicBezTo>
                      <a:pt x="11086" y="1"/>
                      <a:pt x="6895" y="2512"/>
                      <a:pt x="5533" y="5959"/>
                    </a:cubicBezTo>
                    <a:cubicBezTo>
                      <a:pt x="5363" y="5938"/>
                      <a:pt x="5213" y="5938"/>
                      <a:pt x="5043" y="5938"/>
                    </a:cubicBezTo>
                    <a:cubicBezTo>
                      <a:pt x="2256" y="5938"/>
                      <a:pt x="1" y="7556"/>
                      <a:pt x="1" y="9556"/>
                    </a:cubicBezTo>
                    <a:lnTo>
                      <a:pt x="34728" y="9556"/>
                    </a:lnTo>
                    <a:cubicBezTo>
                      <a:pt x="34728" y="7556"/>
                      <a:pt x="32472" y="5938"/>
                      <a:pt x="29684" y="5938"/>
                    </a:cubicBezTo>
                    <a:cubicBezTo>
                      <a:pt x="28599" y="5938"/>
                      <a:pt x="27578" y="6194"/>
                      <a:pt x="26769" y="6597"/>
                    </a:cubicBezTo>
                    <a:cubicBezTo>
                      <a:pt x="25683" y="2832"/>
                      <a:pt x="21280" y="1"/>
                      <a:pt x="16023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4693850" y="2373225"/>
                <a:ext cx="1191650" cy="210675"/>
              </a:xfrm>
              <a:custGeom>
                <a:avLst/>
                <a:gdLst/>
                <a:ahLst/>
                <a:cxnLst/>
                <a:rect l="l" t="t" r="r" b="b"/>
                <a:pathLst>
                  <a:path w="47666" h="8427" extrusionOk="0">
                    <a:moveTo>
                      <a:pt x="30707" y="0"/>
                    </a:moveTo>
                    <a:cubicBezTo>
                      <a:pt x="26174" y="0"/>
                      <a:pt x="22301" y="2086"/>
                      <a:pt x="20621" y="5085"/>
                    </a:cubicBezTo>
                    <a:cubicBezTo>
                      <a:pt x="20025" y="4915"/>
                      <a:pt x="19364" y="4809"/>
                      <a:pt x="18684" y="4809"/>
                    </a:cubicBezTo>
                    <a:cubicBezTo>
                      <a:pt x="17216" y="4809"/>
                      <a:pt x="15875" y="5277"/>
                      <a:pt x="14961" y="6001"/>
                    </a:cubicBezTo>
                    <a:cubicBezTo>
                      <a:pt x="13492" y="4852"/>
                      <a:pt x="11003" y="4086"/>
                      <a:pt x="8172" y="4086"/>
                    </a:cubicBezTo>
                    <a:cubicBezTo>
                      <a:pt x="3661" y="4086"/>
                      <a:pt x="1" y="6043"/>
                      <a:pt x="1" y="8427"/>
                    </a:cubicBezTo>
                    <a:lnTo>
                      <a:pt x="47665" y="8427"/>
                    </a:lnTo>
                    <a:cubicBezTo>
                      <a:pt x="47665" y="6426"/>
                      <a:pt x="45410" y="4809"/>
                      <a:pt x="42623" y="4809"/>
                    </a:cubicBezTo>
                    <a:cubicBezTo>
                      <a:pt x="41962" y="4809"/>
                      <a:pt x="41346" y="4894"/>
                      <a:pt x="40771" y="5065"/>
                    </a:cubicBezTo>
                    <a:cubicBezTo>
                      <a:pt x="39068" y="2086"/>
                      <a:pt x="35196" y="0"/>
                      <a:pt x="30707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6244000" y="2033825"/>
                <a:ext cx="1136875" cy="247375"/>
              </a:xfrm>
              <a:custGeom>
                <a:avLst/>
                <a:gdLst/>
                <a:ahLst/>
                <a:cxnLst/>
                <a:rect l="l" t="t" r="r" b="b"/>
                <a:pathLst>
                  <a:path w="45475" h="9895" extrusionOk="0">
                    <a:moveTo>
                      <a:pt x="16025" y="1"/>
                    </a:moveTo>
                    <a:cubicBezTo>
                      <a:pt x="11088" y="1"/>
                      <a:pt x="6895" y="2511"/>
                      <a:pt x="5513" y="5959"/>
                    </a:cubicBezTo>
                    <a:cubicBezTo>
                      <a:pt x="5363" y="5936"/>
                      <a:pt x="5193" y="5936"/>
                      <a:pt x="5045" y="5936"/>
                    </a:cubicBezTo>
                    <a:cubicBezTo>
                      <a:pt x="2256" y="5936"/>
                      <a:pt x="1" y="7554"/>
                      <a:pt x="1" y="9554"/>
                    </a:cubicBezTo>
                    <a:cubicBezTo>
                      <a:pt x="1" y="9681"/>
                      <a:pt x="1" y="9789"/>
                      <a:pt x="23" y="9894"/>
                    </a:cubicBezTo>
                    <a:lnTo>
                      <a:pt x="45474" y="9894"/>
                    </a:lnTo>
                    <a:cubicBezTo>
                      <a:pt x="45219" y="8086"/>
                      <a:pt x="43069" y="6660"/>
                      <a:pt x="40473" y="6660"/>
                    </a:cubicBezTo>
                    <a:cubicBezTo>
                      <a:pt x="38898" y="6660"/>
                      <a:pt x="37516" y="7171"/>
                      <a:pt x="36580" y="7959"/>
                    </a:cubicBezTo>
                    <a:cubicBezTo>
                      <a:pt x="35133" y="6745"/>
                      <a:pt x="32579" y="5936"/>
                      <a:pt x="29663" y="5936"/>
                    </a:cubicBezTo>
                    <a:cubicBezTo>
                      <a:pt x="28599" y="5936"/>
                      <a:pt x="27578" y="6044"/>
                      <a:pt x="26642" y="6256"/>
                    </a:cubicBezTo>
                    <a:cubicBezTo>
                      <a:pt x="25387" y="2639"/>
                      <a:pt x="21109" y="1"/>
                      <a:pt x="16025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4571000" y="1484300"/>
                <a:ext cx="2763050" cy="2010325"/>
              </a:xfrm>
              <a:custGeom>
                <a:avLst/>
                <a:gdLst/>
                <a:ahLst/>
                <a:cxnLst/>
                <a:rect l="l" t="t" r="r" b="b"/>
                <a:pathLst>
                  <a:path w="110522" h="80413" extrusionOk="0">
                    <a:moveTo>
                      <a:pt x="0" y="0"/>
                    </a:moveTo>
                    <a:lnTo>
                      <a:pt x="0" y="21534"/>
                    </a:lnTo>
                    <a:lnTo>
                      <a:pt x="40408" y="55687"/>
                    </a:lnTo>
                    <a:lnTo>
                      <a:pt x="57708" y="33217"/>
                    </a:lnTo>
                    <a:lnTo>
                      <a:pt x="99562" y="73453"/>
                    </a:lnTo>
                    <a:lnTo>
                      <a:pt x="93136" y="75901"/>
                    </a:lnTo>
                    <a:lnTo>
                      <a:pt x="110522" y="80412"/>
                    </a:lnTo>
                    <a:lnTo>
                      <a:pt x="101903" y="63240"/>
                    </a:lnTo>
                    <a:lnTo>
                      <a:pt x="101457" y="69816"/>
                    </a:lnTo>
                    <a:lnTo>
                      <a:pt x="57558" y="20322"/>
                    </a:lnTo>
                    <a:lnTo>
                      <a:pt x="40791" y="36068"/>
                    </a:lnTo>
                    <a:lnTo>
                      <a:pt x="113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5343400" y="3546175"/>
                <a:ext cx="111610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44644" h="1428" extrusionOk="0">
                    <a:moveTo>
                      <a:pt x="702" y="1"/>
                    </a:moveTo>
                    <a:cubicBezTo>
                      <a:pt x="512" y="1"/>
                      <a:pt x="319" y="86"/>
                      <a:pt x="192" y="213"/>
                    </a:cubicBezTo>
                    <a:cubicBezTo>
                      <a:pt x="64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02" y="1427"/>
                    </a:cubicBezTo>
                    <a:lnTo>
                      <a:pt x="43920" y="1427"/>
                    </a:lnTo>
                    <a:cubicBezTo>
                      <a:pt x="44111" y="1427"/>
                      <a:pt x="44303" y="1342"/>
                      <a:pt x="44431" y="1214"/>
                    </a:cubicBezTo>
                    <a:cubicBezTo>
                      <a:pt x="44558" y="1087"/>
                      <a:pt x="44644" y="916"/>
                      <a:pt x="44644" y="724"/>
                    </a:cubicBezTo>
                    <a:cubicBezTo>
                      <a:pt x="44644" y="321"/>
                      <a:pt x="44324" y="1"/>
                      <a:pt x="43920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7136125" y="3546175"/>
                <a:ext cx="1622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1428" extrusionOk="0">
                    <a:moveTo>
                      <a:pt x="724" y="1"/>
                    </a:moveTo>
                    <a:cubicBezTo>
                      <a:pt x="532" y="1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24" y="1427"/>
                    </a:cubicBezTo>
                    <a:lnTo>
                      <a:pt x="5767" y="1427"/>
                    </a:lnTo>
                    <a:cubicBezTo>
                      <a:pt x="5959" y="1427"/>
                      <a:pt x="6150" y="1342"/>
                      <a:pt x="6277" y="1214"/>
                    </a:cubicBezTo>
                    <a:cubicBezTo>
                      <a:pt x="6405" y="1087"/>
                      <a:pt x="6490" y="916"/>
                      <a:pt x="6490" y="724"/>
                    </a:cubicBezTo>
                    <a:cubicBezTo>
                      <a:pt x="6490" y="321"/>
                      <a:pt x="6172" y="1"/>
                      <a:pt x="5767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4818900" y="3546175"/>
                <a:ext cx="16225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1428" extrusionOk="0">
                    <a:moveTo>
                      <a:pt x="724" y="1"/>
                    </a:moveTo>
                    <a:cubicBezTo>
                      <a:pt x="531" y="1"/>
                      <a:pt x="341" y="86"/>
                      <a:pt x="213" y="213"/>
                    </a:cubicBezTo>
                    <a:cubicBezTo>
                      <a:pt x="85" y="341"/>
                      <a:pt x="0" y="511"/>
                      <a:pt x="0" y="724"/>
                    </a:cubicBezTo>
                    <a:cubicBezTo>
                      <a:pt x="0" y="1107"/>
                      <a:pt x="319" y="1427"/>
                      <a:pt x="724" y="1427"/>
                    </a:cubicBezTo>
                    <a:lnTo>
                      <a:pt x="5766" y="1427"/>
                    </a:lnTo>
                    <a:cubicBezTo>
                      <a:pt x="5979" y="1427"/>
                      <a:pt x="6149" y="1342"/>
                      <a:pt x="6277" y="1214"/>
                    </a:cubicBezTo>
                    <a:cubicBezTo>
                      <a:pt x="6404" y="1087"/>
                      <a:pt x="6489" y="916"/>
                      <a:pt x="6489" y="724"/>
                    </a:cubicBezTo>
                    <a:cubicBezTo>
                      <a:pt x="6489" y="321"/>
                      <a:pt x="6171" y="1"/>
                      <a:pt x="576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5071050" y="3474900"/>
                <a:ext cx="3564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7" extrusionOk="0">
                    <a:moveTo>
                      <a:pt x="702" y="0"/>
                    </a:moveTo>
                    <a:cubicBezTo>
                      <a:pt x="511" y="0"/>
                      <a:pt x="341" y="65"/>
                      <a:pt x="191" y="193"/>
                    </a:cubicBezTo>
                    <a:cubicBezTo>
                      <a:pt x="63" y="320"/>
                      <a:pt x="0" y="511"/>
                      <a:pt x="0" y="703"/>
                    </a:cubicBezTo>
                    <a:cubicBezTo>
                      <a:pt x="0" y="1107"/>
                      <a:pt x="319" y="1427"/>
                      <a:pt x="702" y="1427"/>
                    </a:cubicBezTo>
                    <a:lnTo>
                      <a:pt x="13534" y="1427"/>
                    </a:lnTo>
                    <a:cubicBezTo>
                      <a:pt x="13746" y="1427"/>
                      <a:pt x="13917" y="1342"/>
                      <a:pt x="14044" y="1214"/>
                    </a:cubicBezTo>
                    <a:cubicBezTo>
                      <a:pt x="14172" y="1086"/>
                      <a:pt x="14257" y="894"/>
                      <a:pt x="14257" y="703"/>
                    </a:cubicBezTo>
                    <a:cubicBezTo>
                      <a:pt x="14257" y="320"/>
                      <a:pt x="13937" y="0"/>
                      <a:pt x="1353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690850" y="3474900"/>
                <a:ext cx="3570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80" h="1427" extrusionOk="0">
                    <a:moveTo>
                      <a:pt x="724" y="0"/>
                    </a:moveTo>
                    <a:cubicBezTo>
                      <a:pt x="534" y="0"/>
                      <a:pt x="341" y="65"/>
                      <a:pt x="214" y="193"/>
                    </a:cubicBezTo>
                    <a:cubicBezTo>
                      <a:pt x="86" y="320"/>
                      <a:pt x="1" y="511"/>
                      <a:pt x="1" y="703"/>
                    </a:cubicBezTo>
                    <a:cubicBezTo>
                      <a:pt x="1" y="1107"/>
                      <a:pt x="321" y="1427"/>
                      <a:pt x="724" y="1427"/>
                    </a:cubicBezTo>
                    <a:lnTo>
                      <a:pt x="13556" y="1427"/>
                    </a:lnTo>
                    <a:cubicBezTo>
                      <a:pt x="13747" y="1427"/>
                      <a:pt x="13939" y="1342"/>
                      <a:pt x="14067" y="1214"/>
                    </a:cubicBezTo>
                    <a:cubicBezTo>
                      <a:pt x="14195" y="1086"/>
                      <a:pt x="14280" y="894"/>
                      <a:pt x="14280" y="703"/>
                    </a:cubicBezTo>
                    <a:cubicBezTo>
                      <a:pt x="14280" y="320"/>
                      <a:pt x="13960" y="0"/>
                      <a:pt x="13556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5884975" y="2620025"/>
                <a:ext cx="46852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8472" extrusionOk="0">
                    <a:moveTo>
                      <a:pt x="1064" y="1"/>
                    </a:moveTo>
                    <a:cubicBezTo>
                      <a:pt x="312" y="1"/>
                      <a:pt x="1" y="3607"/>
                      <a:pt x="105" y="4768"/>
                    </a:cubicBezTo>
                    <a:cubicBezTo>
                      <a:pt x="170" y="5554"/>
                      <a:pt x="6809" y="8172"/>
                      <a:pt x="7765" y="8428"/>
                    </a:cubicBezTo>
                    <a:cubicBezTo>
                      <a:pt x="7873" y="8457"/>
                      <a:pt x="8011" y="8471"/>
                      <a:pt x="8176" y="8471"/>
                    </a:cubicBezTo>
                    <a:cubicBezTo>
                      <a:pt x="10487" y="8471"/>
                      <a:pt x="17984" y="5740"/>
                      <a:pt x="18342" y="5639"/>
                    </a:cubicBezTo>
                    <a:cubicBezTo>
                      <a:pt x="18741" y="5555"/>
                      <a:pt x="18495" y="2702"/>
                      <a:pt x="17913" y="2702"/>
                    </a:cubicBezTo>
                    <a:cubicBezTo>
                      <a:pt x="17907" y="2702"/>
                      <a:pt x="17900" y="2702"/>
                      <a:pt x="17894" y="2703"/>
                    </a:cubicBezTo>
                    <a:cubicBezTo>
                      <a:pt x="14175" y="3090"/>
                      <a:pt x="9212" y="4757"/>
                      <a:pt x="8627" y="4757"/>
                    </a:cubicBezTo>
                    <a:cubicBezTo>
                      <a:pt x="8599" y="4757"/>
                      <a:pt x="8582" y="4753"/>
                      <a:pt x="8574" y="4746"/>
                    </a:cubicBezTo>
                    <a:cubicBezTo>
                      <a:pt x="8554" y="4725"/>
                      <a:pt x="1532" y="44"/>
                      <a:pt x="1084" y="1"/>
                    </a:cubicBezTo>
                    <a:cubicBezTo>
                      <a:pt x="1077" y="1"/>
                      <a:pt x="1071" y="1"/>
                      <a:pt x="1064" y="1"/>
                    </a:cubicBezTo>
                    <a:close/>
                  </a:path>
                </a:pathLst>
              </a:custGeom>
              <a:solidFill>
                <a:srgbClr val="F1D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5864625" y="2619600"/>
                <a:ext cx="478350" cy="220900"/>
              </a:xfrm>
              <a:custGeom>
                <a:avLst/>
                <a:gdLst/>
                <a:ahLst/>
                <a:cxnLst/>
                <a:rect l="l" t="t" r="r" b="b"/>
                <a:pathLst>
                  <a:path w="19134" h="8836" extrusionOk="0">
                    <a:moveTo>
                      <a:pt x="1942" y="1"/>
                    </a:moveTo>
                    <a:cubicBezTo>
                      <a:pt x="1010" y="1"/>
                      <a:pt x="1" y="3316"/>
                      <a:pt x="791" y="4998"/>
                    </a:cubicBezTo>
                    <a:cubicBezTo>
                      <a:pt x="1472" y="6445"/>
                      <a:pt x="7941" y="8317"/>
                      <a:pt x="8900" y="8785"/>
                    </a:cubicBezTo>
                    <a:cubicBezTo>
                      <a:pt x="8969" y="8819"/>
                      <a:pt x="9079" y="8835"/>
                      <a:pt x="9224" y="8835"/>
                    </a:cubicBezTo>
                    <a:cubicBezTo>
                      <a:pt x="11072" y="8835"/>
                      <a:pt x="18539" y="6263"/>
                      <a:pt x="18815" y="6125"/>
                    </a:cubicBezTo>
                    <a:cubicBezTo>
                      <a:pt x="19134" y="5976"/>
                      <a:pt x="18432" y="2870"/>
                      <a:pt x="18007" y="2592"/>
                    </a:cubicBezTo>
                    <a:cubicBezTo>
                      <a:pt x="17971" y="2566"/>
                      <a:pt x="17899" y="2554"/>
                      <a:pt x="17795" y="2554"/>
                    </a:cubicBezTo>
                    <a:cubicBezTo>
                      <a:pt x="16497" y="2554"/>
                      <a:pt x="10270" y="4448"/>
                      <a:pt x="9697" y="4448"/>
                    </a:cubicBezTo>
                    <a:cubicBezTo>
                      <a:pt x="9683" y="4448"/>
                      <a:pt x="9673" y="4447"/>
                      <a:pt x="9666" y="4444"/>
                    </a:cubicBezTo>
                    <a:cubicBezTo>
                      <a:pt x="9325" y="4337"/>
                      <a:pt x="3154" y="635"/>
                      <a:pt x="2153" y="61"/>
                    </a:cubicBezTo>
                    <a:cubicBezTo>
                      <a:pt x="2084" y="20"/>
                      <a:pt x="2013" y="1"/>
                      <a:pt x="194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5007725" y="2793975"/>
                <a:ext cx="2059800" cy="734300"/>
              </a:xfrm>
              <a:custGeom>
                <a:avLst/>
                <a:gdLst/>
                <a:ahLst/>
                <a:cxnLst/>
                <a:rect l="l" t="t" r="r" b="b"/>
                <a:pathLst>
                  <a:path w="82392" h="29372" extrusionOk="0">
                    <a:moveTo>
                      <a:pt x="932" y="1"/>
                    </a:moveTo>
                    <a:cubicBezTo>
                      <a:pt x="599" y="1"/>
                      <a:pt x="349" y="21"/>
                      <a:pt x="193" y="65"/>
                    </a:cubicBezTo>
                    <a:lnTo>
                      <a:pt x="171" y="65"/>
                    </a:lnTo>
                    <a:cubicBezTo>
                      <a:pt x="85" y="86"/>
                      <a:pt x="22" y="128"/>
                      <a:pt x="0" y="171"/>
                    </a:cubicBezTo>
                    <a:cubicBezTo>
                      <a:pt x="618" y="619"/>
                      <a:pt x="34046" y="21279"/>
                      <a:pt x="38217" y="22833"/>
                    </a:cubicBezTo>
                    <a:cubicBezTo>
                      <a:pt x="42284" y="24355"/>
                      <a:pt x="79659" y="29371"/>
                      <a:pt x="82275" y="29371"/>
                    </a:cubicBezTo>
                    <a:cubicBezTo>
                      <a:pt x="82328" y="29371"/>
                      <a:pt x="82367" y="29369"/>
                      <a:pt x="82391" y="29365"/>
                    </a:cubicBezTo>
                    <a:cubicBezTo>
                      <a:pt x="81520" y="27813"/>
                      <a:pt x="46027" y="8342"/>
                      <a:pt x="44708" y="7874"/>
                    </a:cubicBezTo>
                    <a:cubicBezTo>
                      <a:pt x="43474" y="7450"/>
                      <a:pt x="7235" y="1"/>
                      <a:pt x="932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5007725" y="2793975"/>
                <a:ext cx="2059800" cy="734300"/>
              </a:xfrm>
              <a:custGeom>
                <a:avLst/>
                <a:gdLst/>
                <a:ahLst/>
                <a:cxnLst/>
                <a:rect l="l" t="t" r="r" b="b"/>
                <a:pathLst>
                  <a:path w="82392" h="29372" extrusionOk="0">
                    <a:moveTo>
                      <a:pt x="932" y="1"/>
                    </a:moveTo>
                    <a:cubicBezTo>
                      <a:pt x="599" y="1"/>
                      <a:pt x="349" y="21"/>
                      <a:pt x="193" y="65"/>
                    </a:cubicBezTo>
                    <a:lnTo>
                      <a:pt x="171" y="65"/>
                    </a:lnTo>
                    <a:lnTo>
                      <a:pt x="0" y="171"/>
                    </a:lnTo>
                    <a:cubicBezTo>
                      <a:pt x="618" y="619"/>
                      <a:pt x="34046" y="21279"/>
                      <a:pt x="38217" y="22833"/>
                    </a:cubicBezTo>
                    <a:cubicBezTo>
                      <a:pt x="42284" y="24355"/>
                      <a:pt x="79659" y="29371"/>
                      <a:pt x="82275" y="29371"/>
                    </a:cubicBezTo>
                    <a:cubicBezTo>
                      <a:pt x="82328" y="29371"/>
                      <a:pt x="82367" y="29369"/>
                      <a:pt x="82391" y="29365"/>
                    </a:cubicBezTo>
                    <a:cubicBezTo>
                      <a:pt x="81520" y="27813"/>
                      <a:pt x="46027" y="8342"/>
                      <a:pt x="44708" y="7874"/>
                    </a:cubicBezTo>
                    <a:cubicBezTo>
                      <a:pt x="43474" y="7450"/>
                      <a:pt x="7235" y="1"/>
                      <a:pt x="93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5937600" y="2577275"/>
                <a:ext cx="646900" cy="895000"/>
              </a:xfrm>
              <a:custGeom>
                <a:avLst/>
                <a:gdLst/>
                <a:ahLst/>
                <a:cxnLst/>
                <a:rect l="l" t="t" r="r" b="b"/>
                <a:pathLst>
                  <a:path w="25876" h="35800" extrusionOk="0">
                    <a:moveTo>
                      <a:pt x="15296" y="1"/>
                    </a:moveTo>
                    <a:cubicBezTo>
                      <a:pt x="15194" y="1"/>
                      <a:pt x="15120" y="36"/>
                      <a:pt x="15088" y="115"/>
                    </a:cubicBezTo>
                    <a:cubicBezTo>
                      <a:pt x="14875" y="625"/>
                      <a:pt x="0" y="31416"/>
                      <a:pt x="746" y="31757"/>
                    </a:cubicBezTo>
                    <a:cubicBezTo>
                      <a:pt x="1512" y="32097"/>
                      <a:pt x="25875" y="35800"/>
                      <a:pt x="25875" y="35800"/>
                    </a:cubicBezTo>
                    <a:cubicBezTo>
                      <a:pt x="25875" y="35800"/>
                      <a:pt x="18450" y="2796"/>
                      <a:pt x="17832" y="1860"/>
                    </a:cubicBezTo>
                    <a:cubicBezTo>
                      <a:pt x="17310" y="1067"/>
                      <a:pt x="15859" y="1"/>
                      <a:pt x="15296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5937600" y="2577275"/>
                <a:ext cx="646900" cy="895000"/>
              </a:xfrm>
              <a:custGeom>
                <a:avLst/>
                <a:gdLst/>
                <a:ahLst/>
                <a:cxnLst/>
                <a:rect l="l" t="t" r="r" b="b"/>
                <a:pathLst>
                  <a:path w="25876" h="35800" extrusionOk="0">
                    <a:moveTo>
                      <a:pt x="15296" y="1"/>
                    </a:moveTo>
                    <a:cubicBezTo>
                      <a:pt x="15194" y="1"/>
                      <a:pt x="15120" y="36"/>
                      <a:pt x="15088" y="115"/>
                    </a:cubicBezTo>
                    <a:cubicBezTo>
                      <a:pt x="14875" y="625"/>
                      <a:pt x="0" y="31416"/>
                      <a:pt x="746" y="31757"/>
                    </a:cubicBezTo>
                    <a:cubicBezTo>
                      <a:pt x="1512" y="32097"/>
                      <a:pt x="25875" y="35800"/>
                      <a:pt x="25875" y="35800"/>
                    </a:cubicBezTo>
                    <a:cubicBezTo>
                      <a:pt x="25875" y="35800"/>
                      <a:pt x="18450" y="2796"/>
                      <a:pt x="17832" y="1860"/>
                    </a:cubicBezTo>
                    <a:cubicBezTo>
                      <a:pt x="17310" y="1067"/>
                      <a:pt x="15859" y="1"/>
                      <a:pt x="1529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5403500" y="2574225"/>
                <a:ext cx="922200" cy="797025"/>
              </a:xfrm>
              <a:custGeom>
                <a:avLst/>
                <a:gdLst/>
                <a:ahLst/>
                <a:cxnLst/>
                <a:rect l="l" t="t" r="r" b="b"/>
                <a:pathLst>
                  <a:path w="36888" h="31881" extrusionOk="0">
                    <a:moveTo>
                      <a:pt x="35979" y="0"/>
                    </a:moveTo>
                    <a:cubicBezTo>
                      <a:pt x="35266" y="0"/>
                      <a:pt x="34239" y="190"/>
                      <a:pt x="33600" y="407"/>
                    </a:cubicBezTo>
                    <a:cubicBezTo>
                      <a:pt x="32494" y="790"/>
                      <a:pt x="1" y="19878"/>
                      <a:pt x="1" y="19878"/>
                    </a:cubicBezTo>
                    <a:cubicBezTo>
                      <a:pt x="1" y="19878"/>
                      <a:pt x="19194" y="30985"/>
                      <a:pt x="21684" y="31879"/>
                    </a:cubicBezTo>
                    <a:cubicBezTo>
                      <a:pt x="21688" y="31880"/>
                      <a:pt x="21692" y="31881"/>
                      <a:pt x="21696" y="31881"/>
                    </a:cubicBezTo>
                    <a:cubicBezTo>
                      <a:pt x="22636" y="31881"/>
                      <a:pt x="36453" y="1065"/>
                      <a:pt x="36750" y="407"/>
                    </a:cubicBezTo>
                    <a:cubicBezTo>
                      <a:pt x="36888" y="112"/>
                      <a:pt x="36526" y="0"/>
                      <a:pt x="35979" y="0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5403500" y="2574225"/>
                <a:ext cx="922200" cy="797025"/>
              </a:xfrm>
              <a:custGeom>
                <a:avLst/>
                <a:gdLst/>
                <a:ahLst/>
                <a:cxnLst/>
                <a:rect l="l" t="t" r="r" b="b"/>
                <a:pathLst>
                  <a:path w="36888" h="31881" extrusionOk="0">
                    <a:moveTo>
                      <a:pt x="35979" y="0"/>
                    </a:moveTo>
                    <a:cubicBezTo>
                      <a:pt x="35266" y="0"/>
                      <a:pt x="34239" y="190"/>
                      <a:pt x="33600" y="407"/>
                    </a:cubicBezTo>
                    <a:cubicBezTo>
                      <a:pt x="32494" y="790"/>
                      <a:pt x="1" y="19878"/>
                      <a:pt x="1" y="19878"/>
                    </a:cubicBezTo>
                    <a:cubicBezTo>
                      <a:pt x="1" y="19878"/>
                      <a:pt x="19194" y="30985"/>
                      <a:pt x="21684" y="31879"/>
                    </a:cubicBezTo>
                    <a:cubicBezTo>
                      <a:pt x="21688" y="31880"/>
                      <a:pt x="21692" y="31881"/>
                      <a:pt x="21696" y="31881"/>
                    </a:cubicBezTo>
                    <a:cubicBezTo>
                      <a:pt x="22636" y="31881"/>
                      <a:pt x="36453" y="1065"/>
                      <a:pt x="36750" y="407"/>
                    </a:cubicBezTo>
                    <a:cubicBezTo>
                      <a:pt x="36888" y="112"/>
                      <a:pt x="36526" y="0"/>
                      <a:pt x="359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6234975" y="3324375"/>
                <a:ext cx="208150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4586" extrusionOk="0">
                    <a:moveTo>
                      <a:pt x="2640" y="0"/>
                    </a:moveTo>
                    <a:cubicBezTo>
                      <a:pt x="2640" y="0"/>
                      <a:pt x="64" y="1490"/>
                      <a:pt x="1" y="2298"/>
                    </a:cubicBezTo>
                    <a:cubicBezTo>
                      <a:pt x="1" y="2298"/>
                      <a:pt x="2022" y="4447"/>
                      <a:pt x="2214" y="4574"/>
                    </a:cubicBezTo>
                    <a:cubicBezTo>
                      <a:pt x="2228" y="4582"/>
                      <a:pt x="2247" y="4586"/>
                      <a:pt x="2270" y="4586"/>
                    </a:cubicBezTo>
                    <a:cubicBezTo>
                      <a:pt x="2569" y="4586"/>
                      <a:pt x="3580" y="3991"/>
                      <a:pt x="3639" y="3873"/>
                    </a:cubicBezTo>
                    <a:cubicBezTo>
                      <a:pt x="3703" y="3766"/>
                      <a:pt x="3596" y="3362"/>
                      <a:pt x="3596" y="3362"/>
                    </a:cubicBezTo>
                    <a:lnTo>
                      <a:pt x="3596" y="3362"/>
                    </a:lnTo>
                    <a:cubicBezTo>
                      <a:pt x="3596" y="3362"/>
                      <a:pt x="4064" y="3490"/>
                      <a:pt x="4172" y="3510"/>
                    </a:cubicBezTo>
                    <a:cubicBezTo>
                      <a:pt x="4257" y="3510"/>
                      <a:pt x="8002" y="829"/>
                      <a:pt x="8278" y="213"/>
                    </a:cubicBezTo>
                    <a:cubicBezTo>
                      <a:pt x="8326" y="102"/>
                      <a:pt x="8214" y="56"/>
                      <a:pt x="7997" y="56"/>
                    </a:cubicBezTo>
                    <a:cubicBezTo>
                      <a:pt x="6969" y="56"/>
                      <a:pt x="3576" y="1085"/>
                      <a:pt x="3576" y="1085"/>
                    </a:cubicBezTo>
                    <a:lnTo>
                      <a:pt x="2640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5420025" y="2544050"/>
                <a:ext cx="530925" cy="540775"/>
              </a:xfrm>
              <a:custGeom>
                <a:avLst/>
                <a:gdLst/>
                <a:ahLst/>
                <a:cxnLst/>
                <a:rect l="l" t="t" r="r" b="b"/>
                <a:pathLst>
                  <a:path w="21237" h="21631" extrusionOk="0">
                    <a:moveTo>
                      <a:pt x="17254" y="1"/>
                    </a:moveTo>
                    <a:cubicBezTo>
                      <a:pt x="15049" y="1"/>
                      <a:pt x="11872" y="516"/>
                      <a:pt x="10427" y="1444"/>
                    </a:cubicBezTo>
                    <a:cubicBezTo>
                      <a:pt x="9235" y="2210"/>
                      <a:pt x="4021" y="9977"/>
                      <a:pt x="2937" y="12040"/>
                    </a:cubicBezTo>
                    <a:cubicBezTo>
                      <a:pt x="1850" y="14083"/>
                      <a:pt x="0" y="21063"/>
                      <a:pt x="553" y="21573"/>
                    </a:cubicBezTo>
                    <a:cubicBezTo>
                      <a:pt x="598" y="21613"/>
                      <a:pt x="684" y="21631"/>
                      <a:pt x="807" y="21631"/>
                    </a:cubicBezTo>
                    <a:cubicBezTo>
                      <a:pt x="2269" y="21631"/>
                      <a:pt x="8844" y="19034"/>
                      <a:pt x="9766" y="18935"/>
                    </a:cubicBezTo>
                    <a:cubicBezTo>
                      <a:pt x="9973" y="18908"/>
                      <a:pt x="10316" y="18897"/>
                      <a:pt x="10732" y="18897"/>
                    </a:cubicBezTo>
                    <a:cubicBezTo>
                      <a:pt x="12279" y="18897"/>
                      <a:pt x="14835" y="19046"/>
                      <a:pt x="15171" y="19062"/>
                    </a:cubicBezTo>
                    <a:cubicBezTo>
                      <a:pt x="15172" y="19062"/>
                      <a:pt x="15173" y="19062"/>
                      <a:pt x="15174" y="19062"/>
                    </a:cubicBezTo>
                    <a:cubicBezTo>
                      <a:pt x="15394" y="19062"/>
                      <a:pt x="16603" y="16391"/>
                      <a:pt x="17959" y="13445"/>
                    </a:cubicBezTo>
                    <a:cubicBezTo>
                      <a:pt x="19214" y="10701"/>
                      <a:pt x="20874" y="7764"/>
                      <a:pt x="21044" y="6700"/>
                    </a:cubicBezTo>
                    <a:cubicBezTo>
                      <a:pt x="21236" y="5594"/>
                      <a:pt x="21129" y="1040"/>
                      <a:pt x="19256" y="252"/>
                    </a:cubicBezTo>
                    <a:cubicBezTo>
                      <a:pt x="18857" y="83"/>
                      <a:pt x="18132" y="1"/>
                      <a:pt x="17254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5420025" y="2544050"/>
                <a:ext cx="530925" cy="540775"/>
              </a:xfrm>
              <a:custGeom>
                <a:avLst/>
                <a:gdLst/>
                <a:ahLst/>
                <a:cxnLst/>
                <a:rect l="l" t="t" r="r" b="b"/>
                <a:pathLst>
                  <a:path w="21237" h="21631" extrusionOk="0">
                    <a:moveTo>
                      <a:pt x="17254" y="1"/>
                    </a:moveTo>
                    <a:cubicBezTo>
                      <a:pt x="15049" y="1"/>
                      <a:pt x="11872" y="516"/>
                      <a:pt x="10427" y="1444"/>
                    </a:cubicBezTo>
                    <a:cubicBezTo>
                      <a:pt x="9235" y="2210"/>
                      <a:pt x="4021" y="9977"/>
                      <a:pt x="2937" y="12040"/>
                    </a:cubicBezTo>
                    <a:cubicBezTo>
                      <a:pt x="1850" y="14083"/>
                      <a:pt x="0" y="21063"/>
                      <a:pt x="553" y="21573"/>
                    </a:cubicBezTo>
                    <a:cubicBezTo>
                      <a:pt x="598" y="21613"/>
                      <a:pt x="684" y="21631"/>
                      <a:pt x="807" y="21631"/>
                    </a:cubicBezTo>
                    <a:cubicBezTo>
                      <a:pt x="2269" y="21631"/>
                      <a:pt x="8844" y="19034"/>
                      <a:pt x="9766" y="18935"/>
                    </a:cubicBezTo>
                    <a:cubicBezTo>
                      <a:pt x="9973" y="18908"/>
                      <a:pt x="10316" y="18897"/>
                      <a:pt x="10732" y="18897"/>
                    </a:cubicBezTo>
                    <a:cubicBezTo>
                      <a:pt x="12279" y="18897"/>
                      <a:pt x="14835" y="19046"/>
                      <a:pt x="15171" y="19062"/>
                    </a:cubicBezTo>
                    <a:cubicBezTo>
                      <a:pt x="15172" y="19062"/>
                      <a:pt x="15173" y="19062"/>
                      <a:pt x="15174" y="19062"/>
                    </a:cubicBezTo>
                    <a:cubicBezTo>
                      <a:pt x="15394" y="19062"/>
                      <a:pt x="16603" y="16391"/>
                      <a:pt x="17959" y="13445"/>
                    </a:cubicBezTo>
                    <a:cubicBezTo>
                      <a:pt x="19214" y="10701"/>
                      <a:pt x="20874" y="7764"/>
                      <a:pt x="21044" y="6700"/>
                    </a:cubicBezTo>
                    <a:cubicBezTo>
                      <a:pt x="21236" y="5594"/>
                      <a:pt x="21129" y="1040"/>
                      <a:pt x="19256" y="252"/>
                    </a:cubicBezTo>
                    <a:cubicBezTo>
                      <a:pt x="18857" y="83"/>
                      <a:pt x="18132" y="1"/>
                      <a:pt x="17254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5803025" y="2615800"/>
                <a:ext cx="149500" cy="439425"/>
              </a:xfrm>
              <a:custGeom>
                <a:avLst/>
                <a:gdLst/>
                <a:ahLst/>
                <a:cxnLst/>
                <a:rect l="l" t="t" r="r" b="b"/>
                <a:pathLst>
                  <a:path w="5980" h="17577" extrusionOk="0">
                    <a:moveTo>
                      <a:pt x="5788" y="0"/>
                    </a:moveTo>
                    <a:cubicBezTo>
                      <a:pt x="5788" y="0"/>
                      <a:pt x="2660" y="7278"/>
                      <a:pt x="2447" y="7936"/>
                    </a:cubicBezTo>
                    <a:cubicBezTo>
                      <a:pt x="2319" y="8319"/>
                      <a:pt x="1596" y="10980"/>
                      <a:pt x="1043" y="13150"/>
                    </a:cubicBezTo>
                    <a:cubicBezTo>
                      <a:pt x="659" y="14703"/>
                      <a:pt x="1" y="16320"/>
                      <a:pt x="64" y="16427"/>
                    </a:cubicBezTo>
                    <a:cubicBezTo>
                      <a:pt x="190" y="16722"/>
                      <a:pt x="1272" y="17577"/>
                      <a:pt x="1360" y="17577"/>
                    </a:cubicBezTo>
                    <a:cubicBezTo>
                      <a:pt x="1361" y="17577"/>
                      <a:pt x="1362" y="17577"/>
                      <a:pt x="1363" y="17576"/>
                    </a:cubicBezTo>
                    <a:cubicBezTo>
                      <a:pt x="1448" y="17534"/>
                      <a:pt x="3448" y="9979"/>
                      <a:pt x="3894" y="9022"/>
                    </a:cubicBezTo>
                    <a:cubicBezTo>
                      <a:pt x="4362" y="8064"/>
                      <a:pt x="5746" y="4511"/>
                      <a:pt x="5874" y="3766"/>
                    </a:cubicBezTo>
                    <a:cubicBezTo>
                      <a:pt x="5979" y="3149"/>
                      <a:pt x="5894" y="1042"/>
                      <a:pt x="5809" y="276"/>
                    </a:cubicBezTo>
                    <a:cubicBezTo>
                      <a:pt x="5788" y="106"/>
                      <a:pt x="5788" y="0"/>
                      <a:pt x="5788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5829075" y="2615250"/>
                <a:ext cx="119175" cy="32932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13173" extrusionOk="0">
                    <a:moveTo>
                      <a:pt x="4746" y="0"/>
                    </a:moveTo>
                    <a:cubicBezTo>
                      <a:pt x="4746" y="0"/>
                      <a:pt x="1575" y="7300"/>
                      <a:pt x="1362" y="7958"/>
                    </a:cubicBezTo>
                    <a:cubicBezTo>
                      <a:pt x="1235" y="8341"/>
                      <a:pt x="533" y="10980"/>
                      <a:pt x="1" y="13172"/>
                    </a:cubicBezTo>
                    <a:cubicBezTo>
                      <a:pt x="1" y="13172"/>
                      <a:pt x="1001" y="10341"/>
                      <a:pt x="1087" y="10151"/>
                    </a:cubicBezTo>
                    <a:cubicBezTo>
                      <a:pt x="1192" y="9958"/>
                      <a:pt x="2917" y="7512"/>
                      <a:pt x="2937" y="7300"/>
                    </a:cubicBezTo>
                    <a:cubicBezTo>
                      <a:pt x="2980" y="7065"/>
                      <a:pt x="2767" y="5512"/>
                      <a:pt x="2767" y="5512"/>
                    </a:cubicBezTo>
                    <a:lnTo>
                      <a:pt x="2767" y="5512"/>
                    </a:lnTo>
                    <a:cubicBezTo>
                      <a:pt x="2767" y="5512"/>
                      <a:pt x="3426" y="6241"/>
                      <a:pt x="3602" y="6241"/>
                    </a:cubicBezTo>
                    <a:cubicBezTo>
                      <a:pt x="3620" y="6241"/>
                      <a:pt x="3634" y="6232"/>
                      <a:pt x="3640" y="6213"/>
                    </a:cubicBezTo>
                    <a:cubicBezTo>
                      <a:pt x="3660" y="6150"/>
                      <a:pt x="4001" y="4661"/>
                      <a:pt x="4236" y="3192"/>
                    </a:cubicBezTo>
                    <a:cubicBezTo>
                      <a:pt x="4426" y="1958"/>
                      <a:pt x="4724" y="746"/>
                      <a:pt x="4767" y="255"/>
                    </a:cubicBezTo>
                    <a:cubicBezTo>
                      <a:pt x="4767" y="85"/>
                      <a:pt x="4767" y="0"/>
                      <a:pt x="4746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5788650" y="2534000"/>
                <a:ext cx="161750" cy="208975"/>
              </a:xfrm>
              <a:custGeom>
                <a:avLst/>
                <a:gdLst/>
                <a:ahLst/>
                <a:cxnLst/>
                <a:rect l="l" t="t" r="r" b="b"/>
                <a:pathLst>
                  <a:path w="6470" h="8359" extrusionOk="0">
                    <a:moveTo>
                      <a:pt x="4297" y="745"/>
                    </a:moveTo>
                    <a:cubicBezTo>
                      <a:pt x="4383" y="745"/>
                      <a:pt x="4444" y="750"/>
                      <a:pt x="4469" y="761"/>
                    </a:cubicBezTo>
                    <a:cubicBezTo>
                      <a:pt x="4661" y="824"/>
                      <a:pt x="5555" y="3187"/>
                      <a:pt x="5597" y="3357"/>
                    </a:cubicBezTo>
                    <a:cubicBezTo>
                      <a:pt x="5660" y="3548"/>
                      <a:pt x="4554" y="6144"/>
                      <a:pt x="4363" y="6379"/>
                    </a:cubicBezTo>
                    <a:cubicBezTo>
                      <a:pt x="4151" y="6612"/>
                      <a:pt x="3384" y="7719"/>
                      <a:pt x="3172" y="7761"/>
                    </a:cubicBezTo>
                    <a:cubicBezTo>
                      <a:pt x="3142" y="7771"/>
                      <a:pt x="3099" y="7776"/>
                      <a:pt x="3047" y="7776"/>
                    </a:cubicBezTo>
                    <a:cubicBezTo>
                      <a:pt x="2760" y="7776"/>
                      <a:pt x="2204" y="7643"/>
                      <a:pt x="2150" y="7571"/>
                    </a:cubicBezTo>
                    <a:cubicBezTo>
                      <a:pt x="2001" y="7358"/>
                      <a:pt x="874" y="4655"/>
                      <a:pt x="809" y="4336"/>
                    </a:cubicBezTo>
                    <a:cubicBezTo>
                      <a:pt x="746" y="4016"/>
                      <a:pt x="1745" y="1080"/>
                      <a:pt x="1895" y="1017"/>
                    </a:cubicBezTo>
                    <a:cubicBezTo>
                      <a:pt x="2024" y="961"/>
                      <a:pt x="3726" y="745"/>
                      <a:pt x="4297" y="745"/>
                    </a:cubicBezTo>
                    <a:close/>
                    <a:moveTo>
                      <a:pt x="3798" y="1"/>
                    </a:moveTo>
                    <a:cubicBezTo>
                      <a:pt x="2671" y="1"/>
                      <a:pt x="988" y="169"/>
                      <a:pt x="766" y="549"/>
                    </a:cubicBezTo>
                    <a:cubicBezTo>
                      <a:pt x="468" y="1037"/>
                      <a:pt x="0" y="3761"/>
                      <a:pt x="128" y="4506"/>
                    </a:cubicBezTo>
                    <a:cubicBezTo>
                      <a:pt x="235" y="5250"/>
                      <a:pt x="1427" y="7761"/>
                      <a:pt x="1640" y="8039"/>
                    </a:cubicBezTo>
                    <a:cubicBezTo>
                      <a:pt x="1761" y="8179"/>
                      <a:pt x="3026" y="8359"/>
                      <a:pt x="3286" y="8359"/>
                    </a:cubicBezTo>
                    <a:cubicBezTo>
                      <a:pt x="3300" y="8359"/>
                      <a:pt x="3312" y="8358"/>
                      <a:pt x="3320" y="8357"/>
                    </a:cubicBezTo>
                    <a:cubicBezTo>
                      <a:pt x="3470" y="8337"/>
                      <a:pt x="4809" y="7123"/>
                      <a:pt x="5065" y="6719"/>
                    </a:cubicBezTo>
                    <a:cubicBezTo>
                      <a:pt x="5342" y="6336"/>
                      <a:pt x="6469" y="3633"/>
                      <a:pt x="6426" y="3102"/>
                    </a:cubicBezTo>
                    <a:cubicBezTo>
                      <a:pt x="6406" y="2591"/>
                      <a:pt x="5385" y="229"/>
                      <a:pt x="4682" y="58"/>
                    </a:cubicBezTo>
                    <a:cubicBezTo>
                      <a:pt x="4507" y="20"/>
                      <a:pt x="4186" y="1"/>
                      <a:pt x="3798" y="1"/>
                    </a:cubicBez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5820575" y="2724150"/>
                <a:ext cx="569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198" extrusionOk="0">
                    <a:moveTo>
                      <a:pt x="757" y="1"/>
                    </a:moveTo>
                    <a:cubicBezTo>
                      <a:pt x="732" y="1"/>
                      <a:pt x="713" y="3"/>
                      <a:pt x="703" y="7"/>
                    </a:cubicBezTo>
                    <a:cubicBezTo>
                      <a:pt x="468" y="135"/>
                      <a:pt x="0" y="751"/>
                      <a:pt x="0" y="921"/>
                    </a:cubicBezTo>
                    <a:cubicBezTo>
                      <a:pt x="0" y="1071"/>
                      <a:pt x="511" y="1985"/>
                      <a:pt x="596" y="2050"/>
                    </a:cubicBezTo>
                    <a:cubicBezTo>
                      <a:pt x="703" y="2113"/>
                      <a:pt x="1319" y="2177"/>
                      <a:pt x="1447" y="2198"/>
                    </a:cubicBezTo>
                    <a:cubicBezTo>
                      <a:pt x="1597" y="2198"/>
                      <a:pt x="2193" y="1432"/>
                      <a:pt x="2235" y="1304"/>
                    </a:cubicBezTo>
                    <a:cubicBezTo>
                      <a:pt x="2278" y="1199"/>
                      <a:pt x="2065" y="368"/>
                      <a:pt x="1915" y="262"/>
                    </a:cubicBezTo>
                    <a:cubicBezTo>
                      <a:pt x="1800" y="166"/>
                      <a:pt x="992" y="1"/>
                      <a:pt x="757" y="1"/>
                    </a:cubicBez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5765800" y="2775375"/>
                <a:ext cx="90950" cy="276900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11076" extrusionOk="0">
                    <a:moveTo>
                      <a:pt x="2787" y="1"/>
                    </a:moveTo>
                    <a:cubicBezTo>
                      <a:pt x="2489" y="299"/>
                      <a:pt x="511" y="4277"/>
                      <a:pt x="256" y="4980"/>
                    </a:cubicBezTo>
                    <a:cubicBezTo>
                      <a:pt x="0" y="5681"/>
                      <a:pt x="170" y="7852"/>
                      <a:pt x="511" y="8703"/>
                    </a:cubicBezTo>
                    <a:cubicBezTo>
                      <a:pt x="829" y="9534"/>
                      <a:pt x="1319" y="10768"/>
                      <a:pt x="1595" y="10981"/>
                    </a:cubicBezTo>
                    <a:cubicBezTo>
                      <a:pt x="1693" y="11048"/>
                      <a:pt x="1770" y="11076"/>
                      <a:pt x="1827" y="11076"/>
                    </a:cubicBezTo>
                    <a:cubicBezTo>
                      <a:pt x="1932" y="11076"/>
                      <a:pt x="1971" y="10983"/>
                      <a:pt x="1958" y="10873"/>
                    </a:cubicBezTo>
                    <a:cubicBezTo>
                      <a:pt x="1936" y="10683"/>
                      <a:pt x="1978" y="8916"/>
                      <a:pt x="1958" y="8277"/>
                    </a:cubicBezTo>
                    <a:cubicBezTo>
                      <a:pt x="1958" y="7937"/>
                      <a:pt x="2852" y="6022"/>
                      <a:pt x="2957" y="5554"/>
                    </a:cubicBezTo>
                    <a:cubicBezTo>
                      <a:pt x="3085" y="5086"/>
                      <a:pt x="3638" y="149"/>
                      <a:pt x="3638" y="149"/>
                    </a:cubicBezTo>
                    <a:lnTo>
                      <a:pt x="2787" y="1"/>
                    </a:ln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5443925" y="3016100"/>
                <a:ext cx="887725" cy="401500"/>
              </a:xfrm>
              <a:custGeom>
                <a:avLst/>
                <a:gdLst/>
                <a:ahLst/>
                <a:cxnLst/>
                <a:rect l="l" t="t" r="r" b="b"/>
                <a:pathLst>
                  <a:path w="35509" h="16060" extrusionOk="0">
                    <a:moveTo>
                      <a:pt x="10508" y="0"/>
                    </a:moveTo>
                    <a:cubicBezTo>
                      <a:pt x="8588" y="0"/>
                      <a:pt x="6343" y="75"/>
                      <a:pt x="5045" y="373"/>
                    </a:cubicBezTo>
                    <a:cubicBezTo>
                      <a:pt x="2427" y="989"/>
                      <a:pt x="1" y="2266"/>
                      <a:pt x="1" y="2266"/>
                    </a:cubicBezTo>
                    <a:cubicBezTo>
                      <a:pt x="1" y="2266"/>
                      <a:pt x="1427" y="6033"/>
                      <a:pt x="3873" y="7415"/>
                    </a:cubicBezTo>
                    <a:cubicBezTo>
                      <a:pt x="6001" y="8607"/>
                      <a:pt x="18003" y="8331"/>
                      <a:pt x="19216" y="8459"/>
                    </a:cubicBezTo>
                    <a:cubicBezTo>
                      <a:pt x="20450" y="8586"/>
                      <a:pt x="31813" y="15949"/>
                      <a:pt x="32494" y="16054"/>
                    </a:cubicBezTo>
                    <a:cubicBezTo>
                      <a:pt x="32513" y="16058"/>
                      <a:pt x="32533" y="16059"/>
                      <a:pt x="32554" y="16059"/>
                    </a:cubicBezTo>
                    <a:cubicBezTo>
                      <a:pt x="33301" y="16059"/>
                      <a:pt x="35509" y="13902"/>
                      <a:pt x="35260" y="13055"/>
                    </a:cubicBezTo>
                    <a:cubicBezTo>
                      <a:pt x="34983" y="12161"/>
                      <a:pt x="23302" y="2095"/>
                      <a:pt x="21302" y="1607"/>
                    </a:cubicBezTo>
                    <a:cubicBezTo>
                      <a:pt x="19301" y="1139"/>
                      <a:pt x="14024" y="75"/>
                      <a:pt x="14024" y="75"/>
                    </a:cubicBezTo>
                    <a:cubicBezTo>
                      <a:pt x="14024" y="75"/>
                      <a:pt x="12428" y="0"/>
                      <a:pt x="10508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5697150" y="3033925"/>
                <a:ext cx="620650" cy="316675"/>
              </a:xfrm>
              <a:custGeom>
                <a:avLst/>
                <a:gdLst/>
                <a:ahLst/>
                <a:cxnLst/>
                <a:rect l="l" t="t" r="r" b="b"/>
                <a:pathLst>
                  <a:path w="24826" h="12667" extrusionOk="0">
                    <a:moveTo>
                      <a:pt x="23" y="0"/>
                    </a:moveTo>
                    <a:cubicBezTo>
                      <a:pt x="0" y="0"/>
                      <a:pt x="0" y="21"/>
                      <a:pt x="0" y="21"/>
                    </a:cubicBezTo>
                    <a:cubicBezTo>
                      <a:pt x="2341" y="341"/>
                      <a:pt x="9343" y="1575"/>
                      <a:pt x="10449" y="2000"/>
                    </a:cubicBezTo>
                    <a:cubicBezTo>
                      <a:pt x="11556" y="2426"/>
                      <a:pt x="20918" y="9831"/>
                      <a:pt x="24769" y="12660"/>
                    </a:cubicBezTo>
                    <a:cubicBezTo>
                      <a:pt x="24777" y="12664"/>
                      <a:pt x="24785" y="12666"/>
                      <a:pt x="24791" y="12666"/>
                    </a:cubicBezTo>
                    <a:cubicBezTo>
                      <a:pt x="24817" y="12666"/>
                      <a:pt x="24825" y="12635"/>
                      <a:pt x="24791" y="12617"/>
                    </a:cubicBezTo>
                    <a:cubicBezTo>
                      <a:pt x="20918" y="9511"/>
                      <a:pt x="11789" y="2298"/>
                      <a:pt x="10534" y="1808"/>
                    </a:cubicBezTo>
                    <a:cubicBezTo>
                      <a:pt x="9108" y="1234"/>
                      <a:pt x="2469" y="298"/>
                      <a:pt x="23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5418025" y="2543450"/>
                <a:ext cx="396175" cy="577100"/>
              </a:xfrm>
              <a:custGeom>
                <a:avLst/>
                <a:gdLst/>
                <a:ahLst/>
                <a:cxnLst/>
                <a:rect l="l" t="t" r="r" b="b"/>
                <a:pathLst>
                  <a:path w="15847" h="23084" extrusionOk="0">
                    <a:moveTo>
                      <a:pt x="15847" y="0"/>
                    </a:moveTo>
                    <a:cubicBezTo>
                      <a:pt x="15847" y="0"/>
                      <a:pt x="15676" y="43"/>
                      <a:pt x="15421" y="85"/>
                    </a:cubicBezTo>
                    <a:cubicBezTo>
                      <a:pt x="14252" y="276"/>
                      <a:pt x="11060" y="872"/>
                      <a:pt x="10527" y="1383"/>
                    </a:cubicBezTo>
                    <a:cubicBezTo>
                      <a:pt x="9868" y="2001"/>
                      <a:pt x="5272" y="6639"/>
                      <a:pt x="2846" y="11704"/>
                    </a:cubicBezTo>
                    <a:cubicBezTo>
                      <a:pt x="491" y="16621"/>
                      <a:pt x="0" y="23084"/>
                      <a:pt x="1143" y="23084"/>
                    </a:cubicBezTo>
                    <a:cubicBezTo>
                      <a:pt x="1177" y="23084"/>
                      <a:pt x="1213" y="23078"/>
                      <a:pt x="1250" y="23066"/>
                    </a:cubicBezTo>
                    <a:cubicBezTo>
                      <a:pt x="2186" y="22768"/>
                      <a:pt x="8399" y="19725"/>
                      <a:pt x="8612" y="19577"/>
                    </a:cubicBezTo>
                    <a:cubicBezTo>
                      <a:pt x="8719" y="19512"/>
                      <a:pt x="9676" y="17937"/>
                      <a:pt x="10697" y="16129"/>
                    </a:cubicBezTo>
                    <a:lnTo>
                      <a:pt x="10719" y="16107"/>
                    </a:lnTo>
                    <a:cubicBezTo>
                      <a:pt x="11889" y="14065"/>
                      <a:pt x="13166" y="11746"/>
                      <a:pt x="13443" y="11023"/>
                    </a:cubicBezTo>
                    <a:cubicBezTo>
                      <a:pt x="13974" y="9661"/>
                      <a:pt x="15443" y="829"/>
                      <a:pt x="15847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6"/>
              <p:cNvSpPr/>
              <p:nvPr/>
            </p:nvSpPr>
            <p:spPr>
              <a:xfrm>
                <a:off x="5685450" y="2541950"/>
                <a:ext cx="128750" cy="404750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16190" extrusionOk="0">
                    <a:moveTo>
                      <a:pt x="5051" y="1"/>
                    </a:moveTo>
                    <a:cubicBezTo>
                      <a:pt x="4972" y="1"/>
                      <a:pt x="4856" y="52"/>
                      <a:pt x="4724" y="145"/>
                    </a:cubicBezTo>
                    <a:cubicBezTo>
                      <a:pt x="3980" y="549"/>
                      <a:pt x="2937" y="1507"/>
                      <a:pt x="2704" y="1783"/>
                    </a:cubicBezTo>
                    <a:cubicBezTo>
                      <a:pt x="2406" y="2146"/>
                      <a:pt x="383" y="5528"/>
                      <a:pt x="448" y="5678"/>
                    </a:cubicBezTo>
                    <a:cubicBezTo>
                      <a:pt x="511" y="5826"/>
                      <a:pt x="3107" y="6124"/>
                      <a:pt x="3107" y="6124"/>
                    </a:cubicBezTo>
                    <a:cubicBezTo>
                      <a:pt x="3107" y="6124"/>
                      <a:pt x="894" y="7145"/>
                      <a:pt x="916" y="7380"/>
                    </a:cubicBezTo>
                    <a:cubicBezTo>
                      <a:pt x="916" y="7613"/>
                      <a:pt x="1044" y="11466"/>
                      <a:pt x="874" y="11997"/>
                    </a:cubicBezTo>
                    <a:cubicBezTo>
                      <a:pt x="724" y="12530"/>
                      <a:pt x="0" y="16189"/>
                      <a:pt x="0" y="16189"/>
                    </a:cubicBezTo>
                    <a:lnTo>
                      <a:pt x="22" y="16167"/>
                    </a:lnTo>
                    <a:cubicBezTo>
                      <a:pt x="1192" y="14125"/>
                      <a:pt x="2469" y="11806"/>
                      <a:pt x="2746" y="11083"/>
                    </a:cubicBezTo>
                    <a:cubicBezTo>
                      <a:pt x="3277" y="9721"/>
                      <a:pt x="4746" y="889"/>
                      <a:pt x="5150" y="60"/>
                    </a:cubicBezTo>
                    <a:cubicBezTo>
                      <a:pt x="5134" y="20"/>
                      <a:pt x="5099" y="1"/>
                      <a:pt x="5051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6"/>
              <p:cNvSpPr/>
              <p:nvPr/>
            </p:nvSpPr>
            <p:spPr>
              <a:xfrm>
                <a:off x="5620550" y="2621000"/>
                <a:ext cx="582550" cy="439550"/>
              </a:xfrm>
              <a:custGeom>
                <a:avLst/>
                <a:gdLst/>
                <a:ahLst/>
                <a:cxnLst/>
                <a:rect l="l" t="t" r="r" b="b"/>
                <a:pathLst>
                  <a:path w="23302" h="17582" extrusionOk="0">
                    <a:moveTo>
                      <a:pt x="20195" y="15516"/>
                    </a:moveTo>
                    <a:cubicBezTo>
                      <a:pt x="19854" y="15538"/>
                      <a:pt x="19641" y="15559"/>
                      <a:pt x="19641" y="15559"/>
                    </a:cubicBezTo>
                    <a:cubicBezTo>
                      <a:pt x="19641" y="15538"/>
                      <a:pt x="19854" y="15516"/>
                      <a:pt x="20195" y="15516"/>
                    </a:cubicBezTo>
                    <a:close/>
                    <a:moveTo>
                      <a:pt x="3058" y="0"/>
                    </a:moveTo>
                    <a:cubicBezTo>
                      <a:pt x="2042" y="0"/>
                      <a:pt x="614" y="822"/>
                      <a:pt x="341" y="2962"/>
                    </a:cubicBezTo>
                    <a:cubicBezTo>
                      <a:pt x="0" y="5515"/>
                      <a:pt x="3725" y="11198"/>
                      <a:pt x="5022" y="12878"/>
                    </a:cubicBezTo>
                    <a:cubicBezTo>
                      <a:pt x="6661" y="15006"/>
                      <a:pt x="16427" y="17156"/>
                      <a:pt x="16513" y="17241"/>
                    </a:cubicBezTo>
                    <a:cubicBezTo>
                      <a:pt x="16535" y="17261"/>
                      <a:pt x="16662" y="17304"/>
                      <a:pt x="16853" y="17326"/>
                    </a:cubicBezTo>
                    <a:cubicBezTo>
                      <a:pt x="17449" y="17431"/>
                      <a:pt x="18620" y="17581"/>
                      <a:pt x="19066" y="17581"/>
                    </a:cubicBezTo>
                    <a:cubicBezTo>
                      <a:pt x="19662" y="17581"/>
                      <a:pt x="22939" y="16452"/>
                      <a:pt x="22833" y="16155"/>
                    </a:cubicBezTo>
                    <a:cubicBezTo>
                      <a:pt x="22815" y="16114"/>
                      <a:pt x="22696" y="16097"/>
                      <a:pt x="22515" y="16097"/>
                    </a:cubicBezTo>
                    <a:cubicBezTo>
                      <a:pt x="22041" y="16097"/>
                      <a:pt x="21147" y="16212"/>
                      <a:pt x="20578" y="16304"/>
                    </a:cubicBezTo>
                    <a:cubicBezTo>
                      <a:pt x="21449" y="16155"/>
                      <a:pt x="23131" y="15836"/>
                      <a:pt x="23046" y="15581"/>
                    </a:cubicBezTo>
                    <a:cubicBezTo>
                      <a:pt x="23024" y="15453"/>
                      <a:pt x="22471" y="15431"/>
                      <a:pt x="21812" y="15431"/>
                    </a:cubicBezTo>
                    <a:cubicBezTo>
                      <a:pt x="22598" y="15368"/>
                      <a:pt x="23301" y="15261"/>
                      <a:pt x="23279" y="15006"/>
                    </a:cubicBezTo>
                    <a:cubicBezTo>
                      <a:pt x="23237" y="14645"/>
                      <a:pt x="19747" y="14708"/>
                      <a:pt x="19726" y="14602"/>
                    </a:cubicBezTo>
                    <a:lnTo>
                      <a:pt x="19726" y="14602"/>
                    </a:lnTo>
                    <a:cubicBezTo>
                      <a:pt x="19727" y="14602"/>
                      <a:pt x="21078" y="14713"/>
                      <a:pt x="22072" y="14713"/>
                    </a:cubicBezTo>
                    <a:cubicBezTo>
                      <a:pt x="22646" y="14713"/>
                      <a:pt x="23101" y="14676"/>
                      <a:pt x="23109" y="14560"/>
                    </a:cubicBezTo>
                    <a:cubicBezTo>
                      <a:pt x="23151" y="14177"/>
                      <a:pt x="18853" y="13771"/>
                      <a:pt x="18748" y="13729"/>
                    </a:cubicBezTo>
                    <a:cubicBezTo>
                      <a:pt x="18748" y="13728"/>
                      <a:pt x="18754" y="13727"/>
                      <a:pt x="18767" y="13727"/>
                    </a:cubicBezTo>
                    <a:cubicBezTo>
                      <a:pt x="18884" y="13727"/>
                      <a:pt x="19519" y="13770"/>
                      <a:pt x="20105" y="13770"/>
                    </a:cubicBezTo>
                    <a:cubicBezTo>
                      <a:pt x="20634" y="13770"/>
                      <a:pt x="21123" y="13735"/>
                      <a:pt x="21151" y="13601"/>
                    </a:cubicBezTo>
                    <a:cubicBezTo>
                      <a:pt x="21236" y="13176"/>
                      <a:pt x="19151" y="12878"/>
                      <a:pt x="18257" y="12835"/>
                    </a:cubicBezTo>
                    <a:cubicBezTo>
                      <a:pt x="18231" y="12833"/>
                      <a:pt x="18204" y="12832"/>
                      <a:pt x="18177" y="12832"/>
                    </a:cubicBezTo>
                    <a:cubicBezTo>
                      <a:pt x="17314" y="12832"/>
                      <a:pt x="16186" y="13777"/>
                      <a:pt x="15939" y="13942"/>
                    </a:cubicBezTo>
                    <a:lnTo>
                      <a:pt x="15896" y="13984"/>
                    </a:lnTo>
                    <a:cubicBezTo>
                      <a:pt x="15896" y="13984"/>
                      <a:pt x="15895" y="13984"/>
                      <a:pt x="15894" y="13984"/>
                    </a:cubicBezTo>
                    <a:cubicBezTo>
                      <a:pt x="15724" y="13984"/>
                      <a:pt x="8991" y="9685"/>
                      <a:pt x="8646" y="9685"/>
                    </a:cubicBezTo>
                    <a:cubicBezTo>
                      <a:pt x="8643" y="9685"/>
                      <a:pt x="8641" y="9685"/>
                      <a:pt x="8639" y="9686"/>
                    </a:cubicBezTo>
                    <a:cubicBezTo>
                      <a:pt x="8639" y="9686"/>
                      <a:pt x="4341" y="1302"/>
                      <a:pt x="4065" y="516"/>
                    </a:cubicBezTo>
                    <a:cubicBezTo>
                      <a:pt x="3941" y="191"/>
                      <a:pt x="3547" y="0"/>
                      <a:pt x="3058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5620550" y="2621000"/>
                <a:ext cx="421325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17326" extrusionOk="0">
                    <a:moveTo>
                      <a:pt x="3058" y="0"/>
                    </a:moveTo>
                    <a:cubicBezTo>
                      <a:pt x="2042" y="0"/>
                      <a:pt x="614" y="822"/>
                      <a:pt x="341" y="2962"/>
                    </a:cubicBezTo>
                    <a:cubicBezTo>
                      <a:pt x="0" y="5515"/>
                      <a:pt x="3725" y="11198"/>
                      <a:pt x="5022" y="12878"/>
                    </a:cubicBezTo>
                    <a:cubicBezTo>
                      <a:pt x="6661" y="15006"/>
                      <a:pt x="16427" y="17156"/>
                      <a:pt x="16513" y="17241"/>
                    </a:cubicBezTo>
                    <a:cubicBezTo>
                      <a:pt x="16535" y="17261"/>
                      <a:pt x="16662" y="17304"/>
                      <a:pt x="16853" y="17326"/>
                    </a:cubicBezTo>
                    <a:cubicBezTo>
                      <a:pt x="16172" y="16347"/>
                      <a:pt x="15854" y="15176"/>
                      <a:pt x="15939" y="13942"/>
                    </a:cubicBezTo>
                    <a:lnTo>
                      <a:pt x="15939" y="13942"/>
                    </a:lnTo>
                    <a:lnTo>
                      <a:pt x="15896" y="13984"/>
                    </a:lnTo>
                    <a:cubicBezTo>
                      <a:pt x="15896" y="13984"/>
                      <a:pt x="15895" y="13984"/>
                      <a:pt x="15894" y="13984"/>
                    </a:cubicBezTo>
                    <a:cubicBezTo>
                      <a:pt x="15724" y="13984"/>
                      <a:pt x="8991" y="9685"/>
                      <a:pt x="8646" y="9685"/>
                    </a:cubicBezTo>
                    <a:cubicBezTo>
                      <a:pt x="8643" y="9685"/>
                      <a:pt x="8641" y="9685"/>
                      <a:pt x="8639" y="9686"/>
                    </a:cubicBezTo>
                    <a:cubicBezTo>
                      <a:pt x="8639" y="9686"/>
                      <a:pt x="4341" y="1302"/>
                      <a:pt x="4065" y="516"/>
                    </a:cubicBezTo>
                    <a:cubicBezTo>
                      <a:pt x="3941" y="191"/>
                      <a:pt x="3547" y="0"/>
                      <a:pt x="3058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5614175" y="2588125"/>
                <a:ext cx="401675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6067" h="18584" extrusionOk="0">
                    <a:moveTo>
                      <a:pt x="3709" y="1"/>
                    </a:moveTo>
                    <a:cubicBezTo>
                      <a:pt x="1673" y="1"/>
                      <a:pt x="0" y="4365"/>
                      <a:pt x="170" y="5703"/>
                    </a:cubicBezTo>
                    <a:cubicBezTo>
                      <a:pt x="490" y="8257"/>
                      <a:pt x="3915" y="13193"/>
                      <a:pt x="5362" y="14938"/>
                    </a:cubicBezTo>
                    <a:cubicBezTo>
                      <a:pt x="6799" y="16662"/>
                      <a:pt x="13838" y="18584"/>
                      <a:pt x="14603" y="18584"/>
                    </a:cubicBezTo>
                    <a:cubicBezTo>
                      <a:pt x="14631" y="18584"/>
                      <a:pt x="14651" y="18581"/>
                      <a:pt x="14662" y="18576"/>
                    </a:cubicBezTo>
                    <a:cubicBezTo>
                      <a:pt x="16066" y="17853"/>
                      <a:pt x="15959" y="14959"/>
                      <a:pt x="15704" y="14725"/>
                    </a:cubicBezTo>
                    <a:cubicBezTo>
                      <a:pt x="15215" y="14320"/>
                      <a:pt x="9746" y="11384"/>
                      <a:pt x="9405" y="10873"/>
                    </a:cubicBezTo>
                    <a:cubicBezTo>
                      <a:pt x="9065" y="10363"/>
                      <a:pt x="5257" y="1"/>
                      <a:pt x="3725" y="1"/>
                    </a:cubicBezTo>
                    <a:cubicBezTo>
                      <a:pt x="3719" y="1"/>
                      <a:pt x="3714" y="1"/>
                      <a:pt x="3709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5621775" y="2776225"/>
                <a:ext cx="8675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305" extrusionOk="0">
                    <a:moveTo>
                      <a:pt x="28" y="0"/>
                    </a:moveTo>
                    <a:cubicBezTo>
                      <a:pt x="17" y="0"/>
                      <a:pt x="0" y="15"/>
                      <a:pt x="16" y="30"/>
                    </a:cubicBezTo>
                    <a:cubicBezTo>
                      <a:pt x="377" y="520"/>
                      <a:pt x="739" y="1031"/>
                      <a:pt x="1080" y="1562"/>
                    </a:cubicBezTo>
                    <a:cubicBezTo>
                      <a:pt x="1037" y="1541"/>
                      <a:pt x="1015" y="1519"/>
                      <a:pt x="973" y="1499"/>
                    </a:cubicBezTo>
                    <a:cubicBezTo>
                      <a:pt x="782" y="1349"/>
                      <a:pt x="547" y="1244"/>
                      <a:pt x="334" y="1116"/>
                    </a:cubicBezTo>
                    <a:cubicBezTo>
                      <a:pt x="314" y="1116"/>
                      <a:pt x="271" y="1136"/>
                      <a:pt x="314" y="1158"/>
                    </a:cubicBezTo>
                    <a:cubicBezTo>
                      <a:pt x="527" y="1286"/>
                      <a:pt x="717" y="1434"/>
                      <a:pt x="910" y="1584"/>
                    </a:cubicBezTo>
                    <a:cubicBezTo>
                      <a:pt x="1058" y="1690"/>
                      <a:pt x="1185" y="1839"/>
                      <a:pt x="1335" y="1945"/>
                    </a:cubicBezTo>
                    <a:cubicBezTo>
                      <a:pt x="2016" y="3031"/>
                      <a:pt x="2675" y="4137"/>
                      <a:pt x="3293" y="5264"/>
                    </a:cubicBezTo>
                    <a:cubicBezTo>
                      <a:pt x="3307" y="5293"/>
                      <a:pt x="3333" y="5305"/>
                      <a:pt x="3360" y="5305"/>
                    </a:cubicBezTo>
                    <a:cubicBezTo>
                      <a:pt x="3413" y="5305"/>
                      <a:pt x="3469" y="5258"/>
                      <a:pt x="3441" y="5201"/>
                    </a:cubicBezTo>
                    <a:cubicBezTo>
                      <a:pt x="2547" y="3286"/>
                      <a:pt x="1420" y="1604"/>
                      <a:pt x="36" y="9"/>
                    </a:cubicBezTo>
                    <a:cubicBezTo>
                      <a:pt x="36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5605650" y="2584025"/>
                <a:ext cx="127175" cy="184275"/>
              </a:xfrm>
              <a:custGeom>
                <a:avLst/>
                <a:gdLst/>
                <a:ahLst/>
                <a:cxnLst/>
                <a:rect l="l" t="t" r="r" b="b"/>
                <a:pathLst>
                  <a:path w="5087" h="7371" extrusionOk="0">
                    <a:moveTo>
                      <a:pt x="3952" y="0"/>
                    </a:moveTo>
                    <a:cubicBezTo>
                      <a:pt x="3887" y="0"/>
                      <a:pt x="3819" y="5"/>
                      <a:pt x="3746" y="15"/>
                    </a:cubicBezTo>
                    <a:cubicBezTo>
                      <a:pt x="2874" y="165"/>
                      <a:pt x="2236" y="866"/>
                      <a:pt x="1810" y="1590"/>
                    </a:cubicBezTo>
                    <a:cubicBezTo>
                      <a:pt x="767" y="3292"/>
                      <a:pt x="0" y="5420"/>
                      <a:pt x="874" y="7357"/>
                    </a:cubicBezTo>
                    <a:cubicBezTo>
                      <a:pt x="882" y="7365"/>
                      <a:pt x="894" y="7370"/>
                      <a:pt x="904" y="7370"/>
                    </a:cubicBezTo>
                    <a:cubicBezTo>
                      <a:pt x="918" y="7370"/>
                      <a:pt x="928" y="7360"/>
                      <a:pt x="916" y="7335"/>
                    </a:cubicBezTo>
                    <a:cubicBezTo>
                      <a:pt x="341" y="5803"/>
                      <a:pt x="767" y="4186"/>
                      <a:pt x="1427" y="2761"/>
                    </a:cubicBezTo>
                    <a:cubicBezTo>
                      <a:pt x="1846" y="1890"/>
                      <a:pt x="2937" y="165"/>
                      <a:pt x="3976" y="165"/>
                    </a:cubicBezTo>
                    <a:cubicBezTo>
                      <a:pt x="4358" y="165"/>
                      <a:pt x="4733" y="399"/>
                      <a:pt x="5065" y="994"/>
                    </a:cubicBezTo>
                    <a:cubicBezTo>
                      <a:pt x="5065" y="1005"/>
                      <a:pt x="5070" y="1010"/>
                      <a:pt x="5076" y="1010"/>
                    </a:cubicBezTo>
                    <a:cubicBezTo>
                      <a:pt x="5081" y="1010"/>
                      <a:pt x="5087" y="1005"/>
                      <a:pt x="5087" y="994"/>
                    </a:cubicBezTo>
                    <a:cubicBezTo>
                      <a:pt x="4817" y="436"/>
                      <a:pt x="4565" y="0"/>
                      <a:pt x="3952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5774300" y="2501900"/>
                <a:ext cx="189400" cy="201150"/>
              </a:xfrm>
              <a:custGeom>
                <a:avLst/>
                <a:gdLst/>
                <a:ahLst/>
                <a:cxnLst/>
                <a:rect l="l" t="t" r="r" b="b"/>
                <a:pathLst>
                  <a:path w="7576" h="8046" extrusionOk="0">
                    <a:moveTo>
                      <a:pt x="3994" y="0"/>
                    </a:moveTo>
                    <a:cubicBezTo>
                      <a:pt x="3961" y="0"/>
                      <a:pt x="3928" y="1"/>
                      <a:pt x="3894" y="3"/>
                    </a:cubicBezTo>
                    <a:cubicBezTo>
                      <a:pt x="3468" y="3"/>
                      <a:pt x="1192" y="1853"/>
                      <a:pt x="1150" y="2130"/>
                    </a:cubicBezTo>
                    <a:cubicBezTo>
                      <a:pt x="1085" y="2386"/>
                      <a:pt x="1" y="5152"/>
                      <a:pt x="2384" y="7450"/>
                    </a:cubicBezTo>
                    <a:lnTo>
                      <a:pt x="4788" y="5343"/>
                    </a:lnTo>
                    <a:lnTo>
                      <a:pt x="5383" y="8046"/>
                    </a:lnTo>
                    <a:cubicBezTo>
                      <a:pt x="5383" y="8046"/>
                      <a:pt x="6830" y="6619"/>
                      <a:pt x="6980" y="6173"/>
                    </a:cubicBezTo>
                    <a:cubicBezTo>
                      <a:pt x="7108" y="5726"/>
                      <a:pt x="7576" y="3470"/>
                      <a:pt x="6320" y="1768"/>
                    </a:cubicBezTo>
                    <a:cubicBezTo>
                      <a:pt x="5398" y="538"/>
                      <a:pt x="4851" y="0"/>
                      <a:pt x="3994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5837075" y="2417350"/>
                <a:ext cx="175025" cy="216750"/>
              </a:xfrm>
              <a:custGeom>
                <a:avLst/>
                <a:gdLst/>
                <a:ahLst/>
                <a:cxnLst/>
                <a:rect l="l" t="t" r="r" b="b"/>
                <a:pathLst>
                  <a:path w="7001" h="8670" extrusionOk="0">
                    <a:moveTo>
                      <a:pt x="3426" y="1"/>
                    </a:moveTo>
                    <a:cubicBezTo>
                      <a:pt x="3426" y="1"/>
                      <a:pt x="2639" y="1087"/>
                      <a:pt x="1831" y="2236"/>
                    </a:cubicBezTo>
                    <a:cubicBezTo>
                      <a:pt x="979" y="3448"/>
                      <a:pt x="106" y="4724"/>
                      <a:pt x="64" y="4917"/>
                    </a:cubicBezTo>
                    <a:cubicBezTo>
                      <a:pt x="1" y="5257"/>
                      <a:pt x="532" y="7853"/>
                      <a:pt x="1703" y="8449"/>
                    </a:cubicBezTo>
                    <a:cubicBezTo>
                      <a:pt x="2014" y="8610"/>
                      <a:pt x="2308" y="8669"/>
                      <a:pt x="2572" y="8669"/>
                    </a:cubicBezTo>
                    <a:cubicBezTo>
                      <a:pt x="3320" y="8669"/>
                      <a:pt x="3831" y="8194"/>
                      <a:pt x="3831" y="8194"/>
                    </a:cubicBezTo>
                    <a:lnTo>
                      <a:pt x="4214" y="7725"/>
                    </a:lnTo>
                    <a:lnTo>
                      <a:pt x="7000" y="4406"/>
                    </a:lnTo>
                    <a:lnTo>
                      <a:pt x="3831" y="491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5882825" y="2417350"/>
                <a:ext cx="129275" cy="19315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726" extrusionOk="0">
                    <a:moveTo>
                      <a:pt x="1596" y="1"/>
                    </a:moveTo>
                    <a:cubicBezTo>
                      <a:pt x="1596" y="1"/>
                      <a:pt x="809" y="1087"/>
                      <a:pt x="1" y="2236"/>
                    </a:cubicBezTo>
                    <a:cubicBezTo>
                      <a:pt x="21" y="2809"/>
                      <a:pt x="106" y="3385"/>
                      <a:pt x="256" y="3958"/>
                    </a:cubicBezTo>
                    <a:cubicBezTo>
                      <a:pt x="639" y="5385"/>
                      <a:pt x="1362" y="6682"/>
                      <a:pt x="2384" y="7725"/>
                    </a:cubicBezTo>
                    <a:lnTo>
                      <a:pt x="5170" y="4406"/>
                    </a:lnTo>
                    <a:lnTo>
                      <a:pt x="2001" y="491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5880150" y="2261575"/>
                <a:ext cx="274000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2473" extrusionOk="0">
                    <a:moveTo>
                      <a:pt x="5589" y="0"/>
                    </a:moveTo>
                    <a:cubicBezTo>
                      <a:pt x="4673" y="0"/>
                      <a:pt x="3793" y="269"/>
                      <a:pt x="3107" y="869"/>
                    </a:cubicBezTo>
                    <a:cubicBezTo>
                      <a:pt x="1427" y="2359"/>
                      <a:pt x="0" y="7318"/>
                      <a:pt x="681" y="9551"/>
                    </a:cubicBezTo>
                    <a:cubicBezTo>
                      <a:pt x="1149" y="11083"/>
                      <a:pt x="3087" y="12382"/>
                      <a:pt x="4937" y="12467"/>
                    </a:cubicBezTo>
                    <a:cubicBezTo>
                      <a:pt x="5012" y="12471"/>
                      <a:pt x="5087" y="12473"/>
                      <a:pt x="5161" y="12473"/>
                    </a:cubicBezTo>
                    <a:cubicBezTo>
                      <a:pt x="5933" y="12473"/>
                      <a:pt x="6677" y="12267"/>
                      <a:pt x="7278" y="11743"/>
                    </a:cubicBezTo>
                    <a:cubicBezTo>
                      <a:pt x="9405" y="9977"/>
                      <a:pt x="10960" y="4061"/>
                      <a:pt x="10214" y="2679"/>
                    </a:cubicBezTo>
                    <a:cubicBezTo>
                      <a:pt x="9352" y="1053"/>
                      <a:pt x="7401" y="0"/>
                      <a:pt x="5589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6005700" y="2438425"/>
                <a:ext cx="15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80" extrusionOk="0">
                    <a:moveTo>
                      <a:pt x="634" y="0"/>
                    </a:moveTo>
                    <a:cubicBezTo>
                      <a:pt x="626" y="0"/>
                      <a:pt x="612" y="15"/>
                      <a:pt x="596" y="31"/>
                    </a:cubicBezTo>
                    <a:cubicBezTo>
                      <a:pt x="490" y="329"/>
                      <a:pt x="320" y="647"/>
                      <a:pt x="22" y="647"/>
                    </a:cubicBezTo>
                    <a:cubicBezTo>
                      <a:pt x="0" y="647"/>
                      <a:pt x="0" y="669"/>
                      <a:pt x="0" y="669"/>
                    </a:cubicBezTo>
                    <a:cubicBezTo>
                      <a:pt x="31" y="676"/>
                      <a:pt x="60" y="680"/>
                      <a:pt x="89" y="680"/>
                    </a:cubicBezTo>
                    <a:cubicBezTo>
                      <a:pt x="397" y="680"/>
                      <a:pt x="581" y="281"/>
                      <a:pt x="638" y="9"/>
                    </a:cubicBezTo>
                    <a:cubicBezTo>
                      <a:pt x="638" y="3"/>
                      <a:pt x="637" y="0"/>
                      <a:pt x="63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5997175" y="2427200"/>
                <a:ext cx="294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000" extrusionOk="0">
                    <a:moveTo>
                      <a:pt x="692" y="1"/>
                    </a:moveTo>
                    <a:cubicBezTo>
                      <a:pt x="290" y="1"/>
                      <a:pt x="1" y="777"/>
                      <a:pt x="384" y="968"/>
                    </a:cubicBezTo>
                    <a:cubicBezTo>
                      <a:pt x="426" y="989"/>
                      <a:pt x="468" y="999"/>
                      <a:pt x="509" y="999"/>
                    </a:cubicBezTo>
                    <a:cubicBezTo>
                      <a:pt x="882" y="999"/>
                      <a:pt x="1176" y="205"/>
                      <a:pt x="831" y="32"/>
                    </a:cubicBezTo>
                    <a:cubicBezTo>
                      <a:pt x="784" y="11"/>
                      <a:pt x="737" y="1"/>
                      <a:pt x="69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6071650" y="2461900"/>
                <a:ext cx="855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922" extrusionOk="0">
                    <a:moveTo>
                      <a:pt x="330" y="0"/>
                    </a:moveTo>
                    <a:cubicBezTo>
                      <a:pt x="327" y="0"/>
                      <a:pt x="324" y="2"/>
                      <a:pt x="321" y="6"/>
                    </a:cubicBezTo>
                    <a:cubicBezTo>
                      <a:pt x="150" y="261"/>
                      <a:pt x="1" y="729"/>
                      <a:pt x="298" y="922"/>
                    </a:cubicBezTo>
                    <a:cubicBezTo>
                      <a:pt x="321" y="922"/>
                      <a:pt x="321" y="900"/>
                      <a:pt x="321" y="900"/>
                    </a:cubicBezTo>
                    <a:cubicBezTo>
                      <a:pt x="86" y="687"/>
                      <a:pt x="193" y="326"/>
                      <a:pt x="341" y="48"/>
                    </a:cubicBezTo>
                    <a:cubicBezTo>
                      <a:pt x="341" y="32"/>
                      <a:pt x="341" y="0"/>
                      <a:pt x="330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6070875" y="2456875"/>
                <a:ext cx="30275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11" extrusionOk="0">
                    <a:moveTo>
                      <a:pt x="668" y="0"/>
                    </a:moveTo>
                    <a:cubicBezTo>
                      <a:pt x="301" y="0"/>
                      <a:pt x="1" y="837"/>
                      <a:pt x="415" y="995"/>
                    </a:cubicBezTo>
                    <a:cubicBezTo>
                      <a:pt x="447" y="1006"/>
                      <a:pt x="478" y="1011"/>
                      <a:pt x="509" y="1011"/>
                    </a:cubicBezTo>
                    <a:cubicBezTo>
                      <a:pt x="913" y="1011"/>
                      <a:pt x="1210" y="174"/>
                      <a:pt x="755" y="16"/>
                    </a:cubicBezTo>
                    <a:cubicBezTo>
                      <a:pt x="726" y="5"/>
                      <a:pt x="697" y="0"/>
                      <a:pt x="668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6003050" y="2520700"/>
                <a:ext cx="1597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78" extrusionOk="0">
                    <a:moveTo>
                      <a:pt x="22" y="0"/>
                    </a:moveTo>
                    <a:cubicBezTo>
                      <a:pt x="11" y="0"/>
                      <a:pt x="0" y="6"/>
                      <a:pt x="0" y="17"/>
                    </a:cubicBezTo>
                    <a:cubicBezTo>
                      <a:pt x="21" y="144"/>
                      <a:pt x="63" y="292"/>
                      <a:pt x="191" y="357"/>
                    </a:cubicBezTo>
                    <a:cubicBezTo>
                      <a:pt x="238" y="371"/>
                      <a:pt x="287" y="378"/>
                      <a:pt x="336" y="378"/>
                    </a:cubicBezTo>
                    <a:cubicBezTo>
                      <a:pt x="442" y="378"/>
                      <a:pt x="544" y="344"/>
                      <a:pt x="617" y="272"/>
                    </a:cubicBezTo>
                    <a:cubicBezTo>
                      <a:pt x="639" y="250"/>
                      <a:pt x="617" y="250"/>
                      <a:pt x="617" y="250"/>
                    </a:cubicBezTo>
                    <a:cubicBezTo>
                      <a:pt x="556" y="263"/>
                      <a:pt x="481" y="275"/>
                      <a:pt x="408" y="275"/>
                    </a:cubicBezTo>
                    <a:cubicBezTo>
                      <a:pt x="354" y="275"/>
                      <a:pt x="301" y="268"/>
                      <a:pt x="256" y="250"/>
                    </a:cubicBezTo>
                    <a:cubicBezTo>
                      <a:pt x="149" y="207"/>
                      <a:pt x="106" y="102"/>
                      <a:pt x="43" y="17"/>
                    </a:cubicBezTo>
                    <a:cubicBezTo>
                      <a:pt x="43" y="6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6005175" y="2402000"/>
                <a:ext cx="314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600" extrusionOk="0">
                    <a:moveTo>
                      <a:pt x="344" y="0"/>
                    </a:moveTo>
                    <a:cubicBezTo>
                      <a:pt x="265" y="0"/>
                      <a:pt x="189" y="14"/>
                      <a:pt x="106" y="61"/>
                    </a:cubicBezTo>
                    <a:cubicBezTo>
                      <a:pt x="43" y="104"/>
                      <a:pt x="1" y="232"/>
                      <a:pt x="43" y="317"/>
                    </a:cubicBezTo>
                    <a:cubicBezTo>
                      <a:pt x="128" y="509"/>
                      <a:pt x="319" y="572"/>
                      <a:pt x="511" y="594"/>
                    </a:cubicBezTo>
                    <a:cubicBezTo>
                      <a:pt x="546" y="597"/>
                      <a:pt x="579" y="599"/>
                      <a:pt x="612" y="599"/>
                    </a:cubicBezTo>
                    <a:cubicBezTo>
                      <a:pt x="779" y="599"/>
                      <a:pt x="922" y="555"/>
                      <a:pt x="1065" y="466"/>
                    </a:cubicBezTo>
                    <a:cubicBezTo>
                      <a:pt x="1255" y="359"/>
                      <a:pt x="1170" y="83"/>
                      <a:pt x="979" y="41"/>
                    </a:cubicBezTo>
                    <a:cubicBezTo>
                      <a:pt x="830" y="19"/>
                      <a:pt x="702" y="19"/>
                      <a:pt x="554" y="19"/>
                    </a:cubicBezTo>
                    <a:cubicBezTo>
                      <a:pt x="477" y="10"/>
                      <a:pt x="410" y="0"/>
                      <a:pt x="34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6088300" y="2429375"/>
                <a:ext cx="2380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63" extrusionOk="0">
                    <a:moveTo>
                      <a:pt x="258" y="1"/>
                    </a:moveTo>
                    <a:cubicBezTo>
                      <a:pt x="129" y="1"/>
                      <a:pt x="1" y="106"/>
                      <a:pt x="15" y="243"/>
                    </a:cubicBezTo>
                    <a:cubicBezTo>
                      <a:pt x="38" y="456"/>
                      <a:pt x="123" y="606"/>
                      <a:pt x="271" y="754"/>
                    </a:cubicBezTo>
                    <a:cubicBezTo>
                      <a:pt x="393" y="858"/>
                      <a:pt x="530" y="963"/>
                      <a:pt x="692" y="963"/>
                    </a:cubicBezTo>
                    <a:cubicBezTo>
                      <a:pt x="728" y="963"/>
                      <a:pt x="765" y="957"/>
                      <a:pt x="804" y="946"/>
                    </a:cubicBezTo>
                    <a:cubicBezTo>
                      <a:pt x="889" y="924"/>
                      <a:pt x="952" y="818"/>
                      <a:pt x="952" y="711"/>
                    </a:cubicBezTo>
                    <a:cubicBezTo>
                      <a:pt x="909" y="563"/>
                      <a:pt x="804" y="478"/>
                      <a:pt x="696" y="350"/>
                    </a:cubicBezTo>
                    <a:cubicBezTo>
                      <a:pt x="591" y="243"/>
                      <a:pt x="506" y="137"/>
                      <a:pt x="399" y="52"/>
                    </a:cubicBezTo>
                    <a:cubicBezTo>
                      <a:pt x="357" y="17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6018450" y="2418600"/>
                <a:ext cx="58025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3568" extrusionOk="0">
                    <a:moveTo>
                      <a:pt x="2281" y="1"/>
                    </a:moveTo>
                    <a:cubicBezTo>
                      <a:pt x="2268" y="1"/>
                      <a:pt x="2256" y="6"/>
                      <a:pt x="2256" y="15"/>
                    </a:cubicBezTo>
                    <a:cubicBezTo>
                      <a:pt x="1853" y="972"/>
                      <a:pt x="1640" y="1973"/>
                      <a:pt x="1257" y="2930"/>
                    </a:cubicBezTo>
                    <a:cubicBezTo>
                      <a:pt x="1150" y="2824"/>
                      <a:pt x="959" y="2632"/>
                      <a:pt x="852" y="2589"/>
                    </a:cubicBezTo>
                    <a:cubicBezTo>
                      <a:pt x="809" y="2589"/>
                      <a:pt x="619" y="3270"/>
                      <a:pt x="554" y="3377"/>
                    </a:cubicBezTo>
                    <a:cubicBezTo>
                      <a:pt x="534" y="3355"/>
                      <a:pt x="491" y="3355"/>
                      <a:pt x="469" y="3335"/>
                    </a:cubicBezTo>
                    <a:cubicBezTo>
                      <a:pt x="321" y="3270"/>
                      <a:pt x="171" y="3227"/>
                      <a:pt x="1" y="3207"/>
                    </a:cubicBezTo>
                    <a:lnTo>
                      <a:pt x="1" y="3207"/>
                    </a:lnTo>
                    <a:cubicBezTo>
                      <a:pt x="128" y="3355"/>
                      <a:pt x="299" y="3462"/>
                      <a:pt x="511" y="3525"/>
                    </a:cubicBezTo>
                    <a:cubicBezTo>
                      <a:pt x="554" y="3547"/>
                      <a:pt x="597" y="3568"/>
                      <a:pt x="619" y="3568"/>
                    </a:cubicBezTo>
                    <a:lnTo>
                      <a:pt x="639" y="3568"/>
                    </a:lnTo>
                    <a:cubicBezTo>
                      <a:pt x="639" y="3568"/>
                      <a:pt x="639" y="3547"/>
                      <a:pt x="661" y="3547"/>
                    </a:cubicBezTo>
                    <a:cubicBezTo>
                      <a:pt x="661" y="3547"/>
                      <a:pt x="661" y="3525"/>
                      <a:pt x="682" y="3505"/>
                    </a:cubicBezTo>
                    <a:cubicBezTo>
                      <a:pt x="789" y="3270"/>
                      <a:pt x="917" y="2887"/>
                      <a:pt x="917" y="2887"/>
                    </a:cubicBezTo>
                    <a:cubicBezTo>
                      <a:pt x="971" y="2960"/>
                      <a:pt x="1230" y="3253"/>
                      <a:pt x="1328" y="3253"/>
                    </a:cubicBezTo>
                    <a:cubicBezTo>
                      <a:pt x="1345" y="3253"/>
                      <a:pt x="1357" y="3245"/>
                      <a:pt x="1363" y="3227"/>
                    </a:cubicBezTo>
                    <a:cubicBezTo>
                      <a:pt x="1746" y="2228"/>
                      <a:pt x="2151" y="1100"/>
                      <a:pt x="2321" y="36"/>
                    </a:cubicBezTo>
                    <a:cubicBezTo>
                      <a:pt x="2321" y="11"/>
                      <a:pt x="2299" y="1"/>
                      <a:pt x="2281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5992075" y="2498375"/>
                <a:ext cx="434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94" extrusionOk="0">
                    <a:moveTo>
                      <a:pt x="818" y="1"/>
                    </a:moveTo>
                    <a:cubicBezTo>
                      <a:pt x="551" y="1"/>
                      <a:pt x="281" y="60"/>
                      <a:pt x="34" y="207"/>
                    </a:cubicBezTo>
                    <a:cubicBezTo>
                      <a:pt x="0" y="207"/>
                      <a:pt x="21" y="234"/>
                      <a:pt x="42" y="234"/>
                    </a:cubicBezTo>
                    <a:cubicBezTo>
                      <a:pt x="47" y="234"/>
                      <a:pt x="52" y="233"/>
                      <a:pt x="56" y="229"/>
                    </a:cubicBezTo>
                    <a:cubicBezTo>
                      <a:pt x="299" y="187"/>
                      <a:pt x="512" y="161"/>
                      <a:pt x="712" y="161"/>
                    </a:cubicBezTo>
                    <a:cubicBezTo>
                      <a:pt x="1021" y="161"/>
                      <a:pt x="1299" y="222"/>
                      <a:pt x="1609" y="377"/>
                    </a:cubicBezTo>
                    <a:cubicBezTo>
                      <a:pt x="1620" y="388"/>
                      <a:pt x="1631" y="393"/>
                      <a:pt x="1641" y="393"/>
                    </a:cubicBezTo>
                    <a:cubicBezTo>
                      <a:pt x="1652" y="393"/>
                      <a:pt x="1663" y="388"/>
                      <a:pt x="1674" y="377"/>
                    </a:cubicBezTo>
                    <a:lnTo>
                      <a:pt x="1694" y="377"/>
                    </a:lnTo>
                    <a:cubicBezTo>
                      <a:pt x="1694" y="377"/>
                      <a:pt x="1694" y="356"/>
                      <a:pt x="1716" y="356"/>
                    </a:cubicBezTo>
                    <a:cubicBezTo>
                      <a:pt x="1716" y="356"/>
                      <a:pt x="1716" y="334"/>
                      <a:pt x="1737" y="314"/>
                    </a:cubicBezTo>
                    <a:cubicBezTo>
                      <a:pt x="1737" y="271"/>
                      <a:pt x="1737" y="229"/>
                      <a:pt x="1694" y="207"/>
                    </a:cubicBezTo>
                    <a:cubicBezTo>
                      <a:pt x="1652" y="207"/>
                      <a:pt x="1631" y="186"/>
                      <a:pt x="1609" y="186"/>
                    </a:cubicBezTo>
                    <a:cubicBezTo>
                      <a:pt x="1589" y="164"/>
                      <a:pt x="1546" y="164"/>
                      <a:pt x="1524" y="144"/>
                    </a:cubicBezTo>
                    <a:cubicBezTo>
                      <a:pt x="1376" y="79"/>
                      <a:pt x="1226" y="36"/>
                      <a:pt x="1056" y="16"/>
                    </a:cubicBezTo>
                    <a:cubicBezTo>
                      <a:pt x="977" y="6"/>
                      <a:pt x="898" y="1"/>
                      <a:pt x="818" y="1"/>
                    </a:cubicBezTo>
                    <a:close/>
                  </a:path>
                </a:pathLst>
              </a:custGeom>
              <a:solidFill>
                <a:srgbClr val="CFA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5987600" y="2497150"/>
                <a:ext cx="46850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917" extrusionOk="0">
                    <a:moveTo>
                      <a:pt x="1172" y="0"/>
                    </a:moveTo>
                    <a:cubicBezTo>
                      <a:pt x="937" y="0"/>
                      <a:pt x="704" y="43"/>
                      <a:pt x="511" y="108"/>
                    </a:cubicBezTo>
                    <a:cubicBezTo>
                      <a:pt x="298" y="171"/>
                      <a:pt x="128" y="278"/>
                      <a:pt x="108" y="341"/>
                    </a:cubicBezTo>
                    <a:cubicBezTo>
                      <a:pt x="1" y="576"/>
                      <a:pt x="979" y="596"/>
                      <a:pt x="1129" y="661"/>
                    </a:cubicBezTo>
                    <a:cubicBezTo>
                      <a:pt x="1214" y="724"/>
                      <a:pt x="1342" y="809"/>
                      <a:pt x="1447" y="851"/>
                    </a:cubicBezTo>
                    <a:cubicBezTo>
                      <a:pt x="1512" y="894"/>
                      <a:pt x="1555" y="916"/>
                      <a:pt x="1597" y="916"/>
                    </a:cubicBezTo>
                    <a:cubicBezTo>
                      <a:pt x="1725" y="916"/>
                      <a:pt x="1873" y="576"/>
                      <a:pt x="1831" y="363"/>
                    </a:cubicBezTo>
                    <a:cubicBezTo>
                      <a:pt x="1831" y="278"/>
                      <a:pt x="1725" y="43"/>
                      <a:pt x="1172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5987600" y="2499600"/>
                <a:ext cx="388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754" extrusionOk="0">
                    <a:moveTo>
                      <a:pt x="619" y="1"/>
                    </a:moveTo>
                    <a:cubicBezTo>
                      <a:pt x="582" y="1"/>
                      <a:pt x="546" y="4"/>
                      <a:pt x="511" y="10"/>
                    </a:cubicBezTo>
                    <a:cubicBezTo>
                      <a:pt x="298" y="73"/>
                      <a:pt x="128" y="180"/>
                      <a:pt x="108" y="243"/>
                    </a:cubicBezTo>
                    <a:cubicBezTo>
                      <a:pt x="1" y="478"/>
                      <a:pt x="979" y="498"/>
                      <a:pt x="1129" y="563"/>
                    </a:cubicBezTo>
                    <a:cubicBezTo>
                      <a:pt x="1214" y="626"/>
                      <a:pt x="1342" y="711"/>
                      <a:pt x="1447" y="753"/>
                    </a:cubicBezTo>
                    <a:cubicBezTo>
                      <a:pt x="1470" y="753"/>
                      <a:pt x="1470" y="733"/>
                      <a:pt x="1470" y="733"/>
                    </a:cubicBezTo>
                    <a:cubicBezTo>
                      <a:pt x="1555" y="498"/>
                      <a:pt x="1320" y="180"/>
                      <a:pt x="937" y="52"/>
                    </a:cubicBezTo>
                    <a:cubicBezTo>
                      <a:pt x="829" y="21"/>
                      <a:pt x="720" y="1"/>
                      <a:pt x="61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5888150" y="2241225"/>
                <a:ext cx="309450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6906" extrusionOk="0">
                    <a:moveTo>
                      <a:pt x="4971" y="1"/>
                    </a:moveTo>
                    <a:cubicBezTo>
                      <a:pt x="4333" y="1"/>
                      <a:pt x="3687" y="192"/>
                      <a:pt x="3127" y="727"/>
                    </a:cubicBezTo>
                    <a:cubicBezTo>
                      <a:pt x="3127" y="727"/>
                      <a:pt x="2875" y="637"/>
                      <a:pt x="2522" y="637"/>
                    </a:cubicBezTo>
                    <a:cubicBezTo>
                      <a:pt x="2000" y="637"/>
                      <a:pt x="1257" y="834"/>
                      <a:pt x="787" y="1811"/>
                    </a:cubicBezTo>
                    <a:cubicBezTo>
                      <a:pt x="0" y="3450"/>
                      <a:pt x="191" y="6620"/>
                      <a:pt x="894" y="6875"/>
                    </a:cubicBezTo>
                    <a:cubicBezTo>
                      <a:pt x="956" y="6896"/>
                      <a:pt x="1018" y="6906"/>
                      <a:pt x="1079" y="6906"/>
                    </a:cubicBezTo>
                    <a:cubicBezTo>
                      <a:pt x="1955" y="6906"/>
                      <a:pt x="2681" y="4897"/>
                      <a:pt x="2681" y="4897"/>
                    </a:cubicBezTo>
                    <a:cubicBezTo>
                      <a:pt x="2681" y="4897"/>
                      <a:pt x="2800" y="4922"/>
                      <a:pt x="3003" y="4922"/>
                    </a:cubicBezTo>
                    <a:cubicBezTo>
                      <a:pt x="3525" y="4922"/>
                      <a:pt x="4608" y="4757"/>
                      <a:pt x="5681" y="3578"/>
                    </a:cubicBezTo>
                    <a:cubicBezTo>
                      <a:pt x="5681" y="3578"/>
                      <a:pt x="7022" y="5450"/>
                      <a:pt x="8660" y="5811"/>
                    </a:cubicBezTo>
                    <a:cubicBezTo>
                      <a:pt x="8858" y="5853"/>
                      <a:pt x="9048" y="5872"/>
                      <a:pt x="9229" y="5872"/>
                    </a:cubicBezTo>
                    <a:cubicBezTo>
                      <a:pt x="11390" y="5872"/>
                      <a:pt x="12378" y="3139"/>
                      <a:pt x="11789" y="2237"/>
                    </a:cubicBezTo>
                    <a:cubicBezTo>
                      <a:pt x="11207" y="1310"/>
                      <a:pt x="9825" y="1148"/>
                      <a:pt x="8929" y="1148"/>
                    </a:cubicBezTo>
                    <a:cubicBezTo>
                      <a:pt x="8447" y="1148"/>
                      <a:pt x="8107" y="1195"/>
                      <a:pt x="8107" y="1195"/>
                    </a:cubicBezTo>
                    <a:cubicBezTo>
                      <a:pt x="8107" y="1195"/>
                      <a:pt x="6565" y="1"/>
                      <a:pt x="497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5864175" y="2363650"/>
                <a:ext cx="569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3527" extrusionOk="0">
                    <a:moveTo>
                      <a:pt x="1235" y="0"/>
                    </a:moveTo>
                    <a:cubicBezTo>
                      <a:pt x="406" y="0"/>
                      <a:pt x="1" y="2469"/>
                      <a:pt x="597" y="3170"/>
                    </a:cubicBezTo>
                    <a:cubicBezTo>
                      <a:pt x="828" y="3443"/>
                      <a:pt x="1069" y="3527"/>
                      <a:pt x="1278" y="3527"/>
                    </a:cubicBezTo>
                    <a:cubicBezTo>
                      <a:pt x="1606" y="3527"/>
                      <a:pt x="1853" y="3320"/>
                      <a:pt x="1853" y="3320"/>
                    </a:cubicBezTo>
                    <a:lnTo>
                      <a:pt x="2279" y="1978"/>
                    </a:lnTo>
                    <a:cubicBezTo>
                      <a:pt x="2279" y="1978"/>
                      <a:pt x="2066" y="21"/>
                      <a:pt x="123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5885475" y="2381475"/>
                <a:ext cx="244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433" extrusionOk="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268" y="1"/>
                      <a:pt x="263" y="11"/>
                      <a:pt x="278" y="11"/>
                    </a:cubicBezTo>
                    <a:cubicBezTo>
                      <a:pt x="278" y="3"/>
                      <a:pt x="275" y="1"/>
                      <a:pt x="273" y="1"/>
                    </a:cubicBezTo>
                    <a:close/>
                    <a:moveTo>
                      <a:pt x="278" y="11"/>
                    </a:moveTo>
                    <a:cubicBezTo>
                      <a:pt x="681" y="521"/>
                      <a:pt x="681" y="1180"/>
                      <a:pt x="596" y="1798"/>
                    </a:cubicBezTo>
                    <a:cubicBezTo>
                      <a:pt x="557" y="1526"/>
                      <a:pt x="411" y="1325"/>
                      <a:pt x="111" y="1325"/>
                    </a:cubicBezTo>
                    <a:cubicBezTo>
                      <a:pt x="83" y="1325"/>
                      <a:pt x="53" y="1326"/>
                      <a:pt x="22" y="1330"/>
                    </a:cubicBezTo>
                    <a:cubicBezTo>
                      <a:pt x="0" y="1330"/>
                      <a:pt x="0" y="1350"/>
                      <a:pt x="22" y="1350"/>
                    </a:cubicBezTo>
                    <a:cubicBezTo>
                      <a:pt x="278" y="1436"/>
                      <a:pt x="405" y="1563"/>
                      <a:pt x="448" y="1819"/>
                    </a:cubicBezTo>
                    <a:cubicBezTo>
                      <a:pt x="490" y="1989"/>
                      <a:pt x="468" y="2181"/>
                      <a:pt x="468" y="2372"/>
                    </a:cubicBezTo>
                    <a:cubicBezTo>
                      <a:pt x="468" y="2409"/>
                      <a:pt x="497" y="2432"/>
                      <a:pt x="525" y="2432"/>
                    </a:cubicBezTo>
                    <a:cubicBezTo>
                      <a:pt x="546" y="2432"/>
                      <a:pt x="566" y="2420"/>
                      <a:pt x="575" y="2394"/>
                    </a:cubicBezTo>
                    <a:lnTo>
                      <a:pt x="575" y="2372"/>
                    </a:lnTo>
                    <a:cubicBezTo>
                      <a:pt x="958" y="1713"/>
                      <a:pt x="979" y="479"/>
                      <a:pt x="278" y="1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4988575" y="2798225"/>
                <a:ext cx="2100225" cy="990550"/>
              </a:xfrm>
              <a:custGeom>
                <a:avLst/>
                <a:gdLst/>
                <a:ahLst/>
                <a:cxnLst/>
                <a:rect l="l" t="t" r="r" b="b"/>
                <a:pathLst>
                  <a:path w="84009" h="39622" extrusionOk="0">
                    <a:moveTo>
                      <a:pt x="766" y="1"/>
                    </a:moveTo>
                    <a:lnTo>
                      <a:pt x="766" y="1"/>
                    </a:lnTo>
                    <a:cubicBezTo>
                      <a:pt x="0" y="1470"/>
                      <a:pt x="8406" y="25302"/>
                      <a:pt x="9725" y="26791"/>
                    </a:cubicBezTo>
                    <a:cubicBezTo>
                      <a:pt x="9746" y="26812"/>
                      <a:pt x="9788" y="26854"/>
                      <a:pt x="9853" y="26897"/>
                    </a:cubicBezTo>
                    <a:cubicBezTo>
                      <a:pt x="11320" y="28153"/>
                      <a:pt x="20811" y="33323"/>
                      <a:pt x="27067" y="36685"/>
                    </a:cubicBezTo>
                    <a:cubicBezTo>
                      <a:pt x="27089" y="36685"/>
                      <a:pt x="27109" y="36707"/>
                      <a:pt x="27109" y="36707"/>
                    </a:cubicBezTo>
                    <a:lnTo>
                      <a:pt x="27152" y="36707"/>
                    </a:lnTo>
                    <a:cubicBezTo>
                      <a:pt x="30301" y="38409"/>
                      <a:pt x="32621" y="39622"/>
                      <a:pt x="32621" y="39622"/>
                    </a:cubicBezTo>
                    <a:lnTo>
                      <a:pt x="69135" y="39622"/>
                    </a:lnTo>
                    <a:cubicBezTo>
                      <a:pt x="69135" y="39622"/>
                      <a:pt x="84008" y="30749"/>
                      <a:pt x="83157" y="29195"/>
                    </a:cubicBezTo>
                    <a:lnTo>
                      <a:pt x="83157" y="29195"/>
                    </a:lnTo>
                    <a:cubicBezTo>
                      <a:pt x="83133" y="29199"/>
                      <a:pt x="83094" y="29201"/>
                      <a:pt x="83041" y="29201"/>
                    </a:cubicBezTo>
                    <a:cubicBezTo>
                      <a:pt x="80425" y="29201"/>
                      <a:pt x="43050" y="24185"/>
                      <a:pt x="38983" y="22663"/>
                    </a:cubicBezTo>
                    <a:cubicBezTo>
                      <a:pt x="34812" y="21109"/>
                      <a:pt x="1384" y="449"/>
                      <a:pt x="76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6302025" y="2645250"/>
                <a:ext cx="12982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4814" extrusionOk="0">
                    <a:moveTo>
                      <a:pt x="3335" y="0"/>
                    </a:moveTo>
                    <a:cubicBezTo>
                      <a:pt x="3300" y="0"/>
                      <a:pt x="3266" y="5"/>
                      <a:pt x="3234" y="14"/>
                    </a:cubicBezTo>
                    <a:cubicBezTo>
                      <a:pt x="2702" y="162"/>
                      <a:pt x="148" y="2077"/>
                      <a:pt x="106" y="2567"/>
                    </a:cubicBezTo>
                    <a:cubicBezTo>
                      <a:pt x="99" y="2653"/>
                      <a:pt x="152" y="2689"/>
                      <a:pt x="247" y="2689"/>
                    </a:cubicBezTo>
                    <a:cubicBezTo>
                      <a:pt x="782" y="2689"/>
                      <a:pt x="2657" y="1524"/>
                      <a:pt x="2701" y="1524"/>
                    </a:cubicBezTo>
                    <a:cubicBezTo>
                      <a:pt x="2701" y="1524"/>
                      <a:pt x="2701" y="1524"/>
                      <a:pt x="2702" y="1524"/>
                    </a:cubicBezTo>
                    <a:cubicBezTo>
                      <a:pt x="2744" y="1566"/>
                      <a:pt x="0" y="2865"/>
                      <a:pt x="85" y="3439"/>
                    </a:cubicBezTo>
                    <a:cubicBezTo>
                      <a:pt x="94" y="3507"/>
                      <a:pt x="154" y="3536"/>
                      <a:pt x="253" y="3536"/>
                    </a:cubicBezTo>
                    <a:cubicBezTo>
                      <a:pt x="649" y="3536"/>
                      <a:pt x="1660" y="3061"/>
                      <a:pt x="2376" y="2698"/>
                    </a:cubicBezTo>
                    <a:lnTo>
                      <a:pt x="2376" y="2698"/>
                    </a:lnTo>
                    <a:cubicBezTo>
                      <a:pt x="1518" y="3165"/>
                      <a:pt x="262" y="3903"/>
                      <a:pt x="318" y="4184"/>
                    </a:cubicBezTo>
                    <a:cubicBezTo>
                      <a:pt x="332" y="4261"/>
                      <a:pt x="417" y="4293"/>
                      <a:pt x="550" y="4293"/>
                    </a:cubicBezTo>
                    <a:cubicBezTo>
                      <a:pt x="1256" y="4293"/>
                      <a:pt x="3321" y="3395"/>
                      <a:pt x="3381" y="3395"/>
                    </a:cubicBezTo>
                    <a:cubicBezTo>
                      <a:pt x="3382" y="3395"/>
                      <a:pt x="3383" y="3396"/>
                      <a:pt x="3383" y="3396"/>
                    </a:cubicBezTo>
                    <a:cubicBezTo>
                      <a:pt x="3383" y="3396"/>
                      <a:pt x="1212" y="4270"/>
                      <a:pt x="1192" y="4695"/>
                    </a:cubicBezTo>
                    <a:cubicBezTo>
                      <a:pt x="1182" y="4780"/>
                      <a:pt x="1273" y="4813"/>
                      <a:pt x="1427" y="4813"/>
                    </a:cubicBezTo>
                    <a:cubicBezTo>
                      <a:pt x="1970" y="4813"/>
                      <a:pt x="3309" y="4394"/>
                      <a:pt x="3873" y="4312"/>
                    </a:cubicBezTo>
                    <a:cubicBezTo>
                      <a:pt x="4596" y="4205"/>
                      <a:pt x="5170" y="2715"/>
                      <a:pt x="5192" y="2205"/>
                    </a:cubicBezTo>
                    <a:cubicBezTo>
                      <a:pt x="5192" y="1719"/>
                      <a:pt x="4016" y="0"/>
                      <a:pt x="333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6793550" y="2776450"/>
                <a:ext cx="367600" cy="285675"/>
              </a:xfrm>
              <a:custGeom>
                <a:avLst/>
                <a:gdLst/>
                <a:ahLst/>
                <a:cxnLst/>
                <a:rect l="l" t="t" r="r" b="b"/>
                <a:pathLst>
                  <a:path w="14704" h="11427" extrusionOk="0">
                    <a:moveTo>
                      <a:pt x="7341" y="0"/>
                    </a:moveTo>
                    <a:cubicBezTo>
                      <a:pt x="1" y="0"/>
                      <a:pt x="1" y="11426"/>
                      <a:pt x="7341" y="11426"/>
                    </a:cubicBezTo>
                    <a:cubicBezTo>
                      <a:pt x="14703" y="11426"/>
                      <a:pt x="14703" y="0"/>
                      <a:pt x="7341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6928675" y="2827525"/>
                <a:ext cx="97350" cy="1835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7341" extrusionOk="0">
                    <a:moveTo>
                      <a:pt x="1723" y="1319"/>
                    </a:moveTo>
                    <a:lnTo>
                      <a:pt x="1723" y="3255"/>
                    </a:lnTo>
                    <a:cubicBezTo>
                      <a:pt x="1192" y="3085"/>
                      <a:pt x="766" y="2872"/>
                      <a:pt x="766" y="2276"/>
                    </a:cubicBezTo>
                    <a:cubicBezTo>
                      <a:pt x="766" y="1680"/>
                      <a:pt x="1170" y="1382"/>
                      <a:pt x="1723" y="1319"/>
                    </a:cubicBezTo>
                    <a:close/>
                    <a:moveTo>
                      <a:pt x="2171" y="4063"/>
                    </a:moveTo>
                    <a:cubicBezTo>
                      <a:pt x="2702" y="4213"/>
                      <a:pt x="3127" y="4446"/>
                      <a:pt x="3127" y="5042"/>
                    </a:cubicBezTo>
                    <a:cubicBezTo>
                      <a:pt x="3127" y="5553"/>
                      <a:pt x="2787" y="5958"/>
                      <a:pt x="2171" y="6043"/>
                    </a:cubicBezTo>
                    <a:lnTo>
                      <a:pt x="2171" y="4063"/>
                    </a:lnTo>
                    <a:close/>
                    <a:moveTo>
                      <a:pt x="1723" y="0"/>
                    </a:moveTo>
                    <a:lnTo>
                      <a:pt x="1723" y="701"/>
                    </a:lnTo>
                    <a:cubicBezTo>
                      <a:pt x="681" y="766"/>
                      <a:pt x="0" y="1404"/>
                      <a:pt x="0" y="2319"/>
                    </a:cubicBezTo>
                    <a:cubicBezTo>
                      <a:pt x="0" y="3468"/>
                      <a:pt x="894" y="3723"/>
                      <a:pt x="1723" y="3936"/>
                    </a:cubicBezTo>
                    <a:lnTo>
                      <a:pt x="1723" y="6021"/>
                    </a:lnTo>
                    <a:cubicBezTo>
                      <a:pt x="1127" y="5936"/>
                      <a:pt x="851" y="5533"/>
                      <a:pt x="809" y="5085"/>
                    </a:cubicBezTo>
                    <a:lnTo>
                      <a:pt x="0" y="5085"/>
                    </a:lnTo>
                    <a:cubicBezTo>
                      <a:pt x="21" y="5979"/>
                      <a:pt x="724" y="6554"/>
                      <a:pt x="1723" y="6659"/>
                    </a:cubicBezTo>
                    <a:lnTo>
                      <a:pt x="1723" y="7340"/>
                    </a:lnTo>
                    <a:lnTo>
                      <a:pt x="2171" y="7340"/>
                    </a:lnTo>
                    <a:lnTo>
                      <a:pt x="2171" y="6659"/>
                    </a:lnTo>
                    <a:cubicBezTo>
                      <a:pt x="3320" y="6574"/>
                      <a:pt x="3893" y="5788"/>
                      <a:pt x="3893" y="5000"/>
                    </a:cubicBezTo>
                    <a:cubicBezTo>
                      <a:pt x="3893" y="3851"/>
                      <a:pt x="3000" y="3595"/>
                      <a:pt x="2171" y="3383"/>
                    </a:cubicBezTo>
                    <a:lnTo>
                      <a:pt x="2171" y="1340"/>
                    </a:lnTo>
                    <a:cubicBezTo>
                      <a:pt x="2681" y="1447"/>
                      <a:pt x="2957" y="1830"/>
                      <a:pt x="3022" y="2191"/>
                    </a:cubicBezTo>
                    <a:lnTo>
                      <a:pt x="3830" y="2191"/>
                    </a:lnTo>
                    <a:cubicBezTo>
                      <a:pt x="3745" y="1340"/>
                      <a:pt x="3127" y="787"/>
                      <a:pt x="2171" y="701"/>
                    </a:cubicBezTo>
                    <a:lnTo>
                      <a:pt x="2171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4794950" y="2188925"/>
                <a:ext cx="411825" cy="287575"/>
              </a:xfrm>
              <a:custGeom>
                <a:avLst/>
                <a:gdLst/>
                <a:ahLst/>
                <a:cxnLst/>
                <a:rect l="l" t="t" r="r" b="b"/>
                <a:pathLst>
                  <a:path w="16473" h="11503" extrusionOk="0">
                    <a:moveTo>
                      <a:pt x="8219" y="1"/>
                    </a:moveTo>
                    <a:cubicBezTo>
                      <a:pt x="3056" y="1"/>
                      <a:pt x="1" y="8012"/>
                      <a:pt x="5682" y="10862"/>
                    </a:cubicBezTo>
                    <a:cubicBezTo>
                      <a:pt x="6573" y="11306"/>
                      <a:pt x="7437" y="11503"/>
                      <a:pt x="8249" y="11503"/>
                    </a:cubicBezTo>
                    <a:cubicBezTo>
                      <a:pt x="13426" y="11503"/>
                      <a:pt x="16472" y="3499"/>
                      <a:pt x="10789" y="648"/>
                    </a:cubicBezTo>
                    <a:cubicBezTo>
                      <a:pt x="9897" y="199"/>
                      <a:pt x="9032" y="1"/>
                      <a:pt x="8219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4932175" y="2248175"/>
                <a:ext cx="135150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6768" extrusionOk="0">
                    <a:moveTo>
                      <a:pt x="3106" y="1085"/>
                    </a:moveTo>
                    <a:cubicBezTo>
                      <a:pt x="3263" y="1085"/>
                      <a:pt x="3429" y="1122"/>
                      <a:pt x="3598" y="1193"/>
                    </a:cubicBezTo>
                    <a:lnTo>
                      <a:pt x="2724" y="2917"/>
                    </a:lnTo>
                    <a:cubicBezTo>
                      <a:pt x="2321" y="2534"/>
                      <a:pt x="2066" y="2129"/>
                      <a:pt x="2321" y="1598"/>
                    </a:cubicBezTo>
                    <a:cubicBezTo>
                      <a:pt x="2506" y="1241"/>
                      <a:pt x="2787" y="1085"/>
                      <a:pt x="3106" y="1085"/>
                    </a:cubicBezTo>
                    <a:close/>
                    <a:moveTo>
                      <a:pt x="2789" y="3831"/>
                    </a:moveTo>
                    <a:cubicBezTo>
                      <a:pt x="3193" y="4214"/>
                      <a:pt x="3470" y="4619"/>
                      <a:pt x="3193" y="5150"/>
                    </a:cubicBezTo>
                    <a:cubicBezTo>
                      <a:pt x="3036" y="5479"/>
                      <a:pt x="2731" y="5681"/>
                      <a:pt x="2345" y="5681"/>
                    </a:cubicBezTo>
                    <a:cubicBezTo>
                      <a:pt x="2205" y="5681"/>
                      <a:pt x="2054" y="5655"/>
                      <a:pt x="1895" y="5598"/>
                    </a:cubicBezTo>
                    <a:lnTo>
                      <a:pt x="2789" y="3831"/>
                    </a:lnTo>
                    <a:close/>
                    <a:moveTo>
                      <a:pt x="4193" y="1"/>
                    </a:moveTo>
                    <a:lnTo>
                      <a:pt x="3873" y="619"/>
                    </a:lnTo>
                    <a:cubicBezTo>
                      <a:pt x="3580" y="494"/>
                      <a:pt x="3292" y="434"/>
                      <a:pt x="3022" y="434"/>
                    </a:cubicBezTo>
                    <a:cubicBezTo>
                      <a:pt x="2414" y="434"/>
                      <a:pt x="1899" y="740"/>
                      <a:pt x="1618" y="1300"/>
                    </a:cubicBezTo>
                    <a:cubicBezTo>
                      <a:pt x="1087" y="2321"/>
                      <a:pt x="1788" y="2937"/>
                      <a:pt x="2426" y="3513"/>
                    </a:cubicBezTo>
                    <a:lnTo>
                      <a:pt x="1490" y="5385"/>
                    </a:lnTo>
                    <a:cubicBezTo>
                      <a:pt x="1002" y="5045"/>
                      <a:pt x="937" y="4555"/>
                      <a:pt x="1107" y="4151"/>
                    </a:cubicBezTo>
                    <a:lnTo>
                      <a:pt x="384" y="3768"/>
                    </a:lnTo>
                    <a:lnTo>
                      <a:pt x="384" y="3768"/>
                    </a:lnTo>
                    <a:cubicBezTo>
                      <a:pt x="1" y="4577"/>
                      <a:pt x="363" y="5428"/>
                      <a:pt x="1214" y="5959"/>
                    </a:cubicBezTo>
                    <a:lnTo>
                      <a:pt x="917" y="6555"/>
                    </a:lnTo>
                    <a:lnTo>
                      <a:pt x="1320" y="6768"/>
                    </a:lnTo>
                    <a:lnTo>
                      <a:pt x="1618" y="6151"/>
                    </a:lnTo>
                    <a:cubicBezTo>
                      <a:pt x="1913" y="6275"/>
                      <a:pt x="2193" y="6330"/>
                      <a:pt x="2452" y="6330"/>
                    </a:cubicBezTo>
                    <a:cubicBezTo>
                      <a:pt x="3125" y="6330"/>
                      <a:pt x="3650" y="5956"/>
                      <a:pt x="3896" y="5448"/>
                    </a:cubicBezTo>
                    <a:cubicBezTo>
                      <a:pt x="4427" y="4406"/>
                      <a:pt x="3725" y="3789"/>
                      <a:pt x="3087" y="3235"/>
                    </a:cubicBezTo>
                    <a:lnTo>
                      <a:pt x="4001" y="1405"/>
                    </a:lnTo>
                    <a:cubicBezTo>
                      <a:pt x="4406" y="1725"/>
                      <a:pt x="4491" y="2193"/>
                      <a:pt x="4364" y="2534"/>
                    </a:cubicBezTo>
                    <a:lnTo>
                      <a:pt x="5087" y="2895"/>
                    </a:lnTo>
                    <a:cubicBezTo>
                      <a:pt x="5405" y="2108"/>
                      <a:pt x="5108" y="1342"/>
                      <a:pt x="4279" y="832"/>
                    </a:cubicBezTo>
                    <a:lnTo>
                      <a:pt x="4597" y="214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6123300" y="1769650"/>
                <a:ext cx="412250" cy="287400"/>
              </a:xfrm>
              <a:custGeom>
                <a:avLst/>
                <a:gdLst/>
                <a:ahLst/>
                <a:cxnLst/>
                <a:rect l="l" t="t" r="r" b="b"/>
                <a:pathLst>
                  <a:path w="16490" h="11496" extrusionOk="0">
                    <a:moveTo>
                      <a:pt x="8194" y="1"/>
                    </a:moveTo>
                    <a:cubicBezTo>
                      <a:pt x="7255" y="1"/>
                      <a:pt x="6259" y="269"/>
                      <a:pt x="5254" y="885"/>
                    </a:cubicBezTo>
                    <a:cubicBezTo>
                      <a:pt x="1" y="4120"/>
                      <a:pt x="3361" y="11496"/>
                      <a:pt x="8290" y="11496"/>
                    </a:cubicBezTo>
                    <a:cubicBezTo>
                      <a:pt x="9231" y="11496"/>
                      <a:pt x="10229" y="11227"/>
                      <a:pt x="11235" y="10610"/>
                    </a:cubicBezTo>
                    <a:cubicBezTo>
                      <a:pt x="16490" y="7393"/>
                      <a:pt x="13126" y="1"/>
                      <a:pt x="8194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6258400" y="1832750"/>
                <a:ext cx="140450" cy="161725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6469" extrusionOk="0">
                    <a:moveTo>
                      <a:pt x="1425" y="1362"/>
                    </a:moveTo>
                    <a:lnTo>
                      <a:pt x="2426" y="3000"/>
                    </a:lnTo>
                    <a:cubicBezTo>
                      <a:pt x="2230" y="3055"/>
                      <a:pt x="2042" y="3092"/>
                      <a:pt x="1868" y="3092"/>
                    </a:cubicBezTo>
                    <a:cubicBezTo>
                      <a:pt x="1569" y="3092"/>
                      <a:pt x="1308" y="2982"/>
                      <a:pt x="1107" y="2659"/>
                    </a:cubicBezTo>
                    <a:cubicBezTo>
                      <a:pt x="787" y="2149"/>
                      <a:pt x="979" y="1703"/>
                      <a:pt x="1425" y="1362"/>
                    </a:cubicBezTo>
                    <a:close/>
                    <a:moveTo>
                      <a:pt x="3808" y="3355"/>
                    </a:moveTo>
                    <a:cubicBezTo>
                      <a:pt x="4112" y="3355"/>
                      <a:pt x="4373" y="3465"/>
                      <a:pt x="4574" y="3788"/>
                    </a:cubicBezTo>
                    <a:cubicBezTo>
                      <a:pt x="4830" y="4213"/>
                      <a:pt x="4767" y="4745"/>
                      <a:pt x="4276" y="5128"/>
                    </a:cubicBezTo>
                    <a:lnTo>
                      <a:pt x="3235" y="3447"/>
                    </a:lnTo>
                    <a:cubicBezTo>
                      <a:pt x="3438" y="3392"/>
                      <a:pt x="3631" y="3355"/>
                      <a:pt x="3808" y="3355"/>
                    </a:cubicBezTo>
                    <a:close/>
                    <a:moveTo>
                      <a:pt x="1107" y="0"/>
                    </a:moveTo>
                    <a:lnTo>
                      <a:pt x="724" y="233"/>
                    </a:lnTo>
                    <a:lnTo>
                      <a:pt x="1085" y="829"/>
                    </a:lnTo>
                    <a:cubicBezTo>
                      <a:pt x="233" y="1425"/>
                      <a:pt x="0" y="2341"/>
                      <a:pt x="468" y="3107"/>
                    </a:cubicBezTo>
                    <a:cubicBezTo>
                      <a:pt x="793" y="3641"/>
                      <a:pt x="1206" y="3807"/>
                      <a:pt x="1650" y="3807"/>
                    </a:cubicBezTo>
                    <a:cubicBezTo>
                      <a:pt x="2019" y="3807"/>
                      <a:pt x="2410" y="3691"/>
                      <a:pt x="2787" y="3575"/>
                    </a:cubicBezTo>
                    <a:lnTo>
                      <a:pt x="3873" y="5362"/>
                    </a:lnTo>
                    <a:cubicBezTo>
                      <a:pt x="3711" y="5431"/>
                      <a:pt x="3559" y="5461"/>
                      <a:pt x="3418" y="5461"/>
                    </a:cubicBezTo>
                    <a:cubicBezTo>
                      <a:pt x="3075" y="5461"/>
                      <a:pt x="2797" y="5284"/>
                      <a:pt x="2617" y="5042"/>
                    </a:cubicBezTo>
                    <a:lnTo>
                      <a:pt x="1915" y="5468"/>
                    </a:lnTo>
                    <a:cubicBezTo>
                      <a:pt x="2216" y="5928"/>
                      <a:pt x="2672" y="6152"/>
                      <a:pt x="3191" y="6152"/>
                    </a:cubicBezTo>
                    <a:cubicBezTo>
                      <a:pt x="3514" y="6152"/>
                      <a:pt x="3862" y="6065"/>
                      <a:pt x="4213" y="5894"/>
                    </a:cubicBezTo>
                    <a:lnTo>
                      <a:pt x="4574" y="6469"/>
                    </a:lnTo>
                    <a:lnTo>
                      <a:pt x="4957" y="6234"/>
                    </a:lnTo>
                    <a:lnTo>
                      <a:pt x="4596" y="5660"/>
                    </a:lnTo>
                    <a:cubicBezTo>
                      <a:pt x="5533" y="5000"/>
                      <a:pt x="5618" y="4021"/>
                      <a:pt x="5192" y="3340"/>
                    </a:cubicBezTo>
                    <a:cubicBezTo>
                      <a:pt x="4867" y="2807"/>
                      <a:pt x="4454" y="2640"/>
                      <a:pt x="4014" y="2640"/>
                    </a:cubicBezTo>
                    <a:cubicBezTo>
                      <a:pt x="3647" y="2640"/>
                      <a:pt x="3262" y="2756"/>
                      <a:pt x="2894" y="2872"/>
                    </a:cubicBezTo>
                    <a:lnTo>
                      <a:pt x="1808" y="1127"/>
                    </a:lnTo>
                    <a:cubicBezTo>
                      <a:pt x="1948" y="1081"/>
                      <a:pt x="2081" y="1060"/>
                      <a:pt x="2206" y="1060"/>
                    </a:cubicBezTo>
                    <a:cubicBezTo>
                      <a:pt x="2537" y="1060"/>
                      <a:pt x="2809" y="1209"/>
                      <a:pt x="2979" y="1425"/>
                    </a:cubicBezTo>
                    <a:lnTo>
                      <a:pt x="3660" y="1000"/>
                    </a:lnTo>
                    <a:cubicBezTo>
                      <a:pt x="3337" y="568"/>
                      <a:pt x="2894" y="342"/>
                      <a:pt x="2396" y="342"/>
                    </a:cubicBezTo>
                    <a:cubicBezTo>
                      <a:pt x="2108" y="342"/>
                      <a:pt x="1802" y="418"/>
                      <a:pt x="1490" y="574"/>
                    </a:cubicBez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6427000" y="2557800"/>
                <a:ext cx="30275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6585" extrusionOk="0">
                    <a:moveTo>
                      <a:pt x="1022" y="0"/>
                    </a:moveTo>
                    <a:lnTo>
                      <a:pt x="406" y="1532"/>
                    </a:lnTo>
                    <a:cubicBezTo>
                      <a:pt x="1" y="2553"/>
                      <a:pt x="2171" y="4363"/>
                      <a:pt x="5235" y="5555"/>
                    </a:cubicBezTo>
                    <a:cubicBezTo>
                      <a:pt x="6949" y="6232"/>
                      <a:pt x="8582" y="6584"/>
                      <a:pt x="9761" y="6584"/>
                    </a:cubicBezTo>
                    <a:cubicBezTo>
                      <a:pt x="10689" y="6584"/>
                      <a:pt x="11335" y="6366"/>
                      <a:pt x="11513" y="5915"/>
                    </a:cubicBezTo>
                    <a:lnTo>
                      <a:pt x="12109" y="4383"/>
                    </a:lnTo>
                    <a:lnTo>
                      <a:pt x="12109" y="4383"/>
                    </a:lnTo>
                    <a:cubicBezTo>
                      <a:pt x="12002" y="4639"/>
                      <a:pt x="11726" y="4831"/>
                      <a:pt x="11301" y="4937"/>
                    </a:cubicBezTo>
                    <a:cubicBezTo>
                      <a:pt x="11033" y="5006"/>
                      <a:pt x="10711" y="5039"/>
                      <a:pt x="10347" y="5039"/>
                    </a:cubicBezTo>
                    <a:cubicBezTo>
                      <a:pt x="9927" y="5039"/>
                      <a:pt x="9451" y="4996"/>
                      <a:pt x="8938" y="4916"/>
                    </a:cubicBezTo>
                    <a:cubicBezTo>
                      <a:pt x="8024" y="4746"/>
                      <a:pt x="6938" y="4448"/>
                      <a:pt x="5853" y="4023"/>
                    </a:cubicBezTo>
                    <a:cubicBezTo>
                      <a:pt x="4747" y="3575"/>
                      <a:pt x="3768" y="3064"/>
                      <a:pt x="2959" y="2553"/>
                    </a:cubicBezTo>
                    <a:cubicBezTo>
                      <a:pt x="2151" y="2022"/>
                      <a:pt x="1555" y="1469"/>
                      <a:pt x="1235" y="979"/>
                    </a:cubicBezTo>
                    <a:cubicBezTo>
                      <a:pt x="1002" y="596"/>
                      <a:pt x="917" y="278"/>
                      <a:pt x="1022" y="0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6449900" y="2541025"/>
                <a:ext cx="287275" cy="142750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5710" extrusionOk="0">
                    <a:moveTo>
                      <a:pt x="1870" y="0"/>
                    </a:moveTo>
                    <a:cubicBezTo>
                      <a:pt x="935" y="0"/>
                      <a:pt x="285" y="219"/>
                      <a:pt x="106" y="671"/>
                    </a:cubicBezTo>
                    <a:cubicBezTo>
                      <a:pt x="1" y="949"/>
                      <a:pt x="86" y="1267"/>
                      <a:pt x="319" y="1629"/>
                    </a:cubicBezTo>
                    <a:cubicBezTo>
                      <a:pt x="639" y="2140"/>
                      <a:pt x="1235" y="2693"/>
                      <a:pt x="2043" y="3224"/>
                    </a:cubicBezTo>
                    <a:cubicBezTo>
                      <a:pt x="2852" y="3735"/>
                      <a:pt x="3831" y="4246"/>
                      <a:pt x="4937" y="4694"/>
                    </a:cubicBezTo>
                    <a:cubicBezTo>
                      <a:pt x="6022" y="5119"/>
                      <a:pt x="7108" y="5417"/>
                      <a:pt x="8022" y="5587"/>
                    </a:cubicBezTo>
                    <a:cubicBezTo>
                      <a:pt x="8535" y="5667"/>
                      <a:pt x="9011" y="5710"/>
                      <a:pt x="9431" y="5710"/>
                    </a:cubicBezTo>
                    <a:cubicBezTo>
                      <a:pt x="9795" y="5710"/>
                      <a:pt x="10117" y="5677"/>
                      <a:pt x="10385" y="5608"/>
                    </a:cubicBezTo>
                    <a:cubicBezTo>
                      <a:pt x="10810" y="5502"/>
                      <a:pt x="11086" y="5310"/>
                      <a:pt x="11193" y="5034"/>
                    </a:cubicBezTo>
                    <a:cubicBezTo>
                      <a:pt x="11214" y="5012"/>
                      <a:pt x="11214" y="4991"/>
                      <a:pt x="11214" y="4969"/>
                    </a:cubicBezTo>
                    <a:cubicBezTo>
                      <a:pt x="11491" y="3948"/>
                      <a:pt x="9363" y="2203"/>
                      <a:pt x="6384" y="1011"/>
                    </a:cubicBezTo>
                    <a:cubicBezTo>
                      <a:pt x="4676" y="347"/>
                      <a:pt x="3047" y="0"/>
                      <a:pt x="1870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6513175" y="2568675"/>
                <a:ext cx="1580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2692" extrusionOk="0">
                    <a:moveTo>
                      <a:pt x="1107" y="651"/>
                    </a:moveTo>
                    <a:lnTo>
                      <a:pt x="2789" y="1310"/>
                    </a:lnTo>
                    <a:cubicBezTo>
                      <a:pt x="2681" y="1394"/>
                      <a:pt x="2547" y="1451"/>
                      <a:pt x="2364" y="1451"/>
                    </a:cubicBezTo>
                    <a:cubicBezTo>
                      <a:pt x="2220" y="1451"/>
                      <a:pt x="2046" y="1416"/>
                      <a:pt x="1831" y="1332"/>
                    </a:cubicBezTo>
                    <a:cubicBezTo>
                      <a:pt x="1385" y="1162"/>
                      <a:pt x="1087" y="906"/>
                      <a:pt x="1107" y="651"/>
                    </a:cubicBezTo>
                    <a:close/>
                    <a:moveTo>
                      <a:pt x="3976" y="1276"/>
                    </a:moveTo>
                    <a:cubicBezTo>
                      <a:pt x="4117" y="1276"/>
                      <a:pt x="4288" y="1311"/>
                      <a:pt x="4512" y="1395"/>
                    </a:cubicBezTo>
                    <a:cubicBezTo>
                      <a:pt x="5023" y="1608"/>
                      <a:pt x="5215" y="1843"/>
                      <a:pt x="5193" y="2055"/>
                    </a:cubicBezTo>
                    <a:lnTo>
                      <a:pt x="3533" y="1417"/>
                    </a:lnTo>
                    <a:cubicBezTo>
                      <a:pt x="3665" y="1333"/>
                      <a:pt x="3796" y="1276"/>
                      <a:pt x="3976" y="1276"/>
                    </a:cubicBezTo>
                    <a:close/>
                    <a:moveTo>
                      <a:pt x="1340" y="1"/>
                    </a:moveTo>
                    <a:cubicBezTo>
                      <a:pt x="1015" y="1"/>
                      <a:pt x="771" y="98"/>
                      <a:pt x="639" y="289"/>
                    </a:cubicBezTo>
                    <a:lnTo>
                      <a:pt x="66" y="55"/>
                    </a:lnTo>
                    <a:lnTo>
                      <a:pt x="1" y="226"/>
                    </a:lnTo>
                    <a:lnTo>
                      <a:pt x="576" y="438"/>
                    </a:lnTo>
                    <a:cubicBezTo>
                      <a:pt x="491" y="884"/>
                      <a:pt x="1087" y="1352"/>
                      <a:pt x="1746" y="1608"/>
                    </a:cubicBezTo>
                    <a:cubicBezTo>
                      <a:pt x="2131" y="1755"/>
                      <a:pt x="2414" y="1811"/>
                      <a:pt x="2635" y="1811"/>
                    </a:cubicBezTo>
                    <a:cubicBezTo>
                      <a:pt x="2988" y="1811"/>
                      <a:pt x="3180" y="1667"/>
                      <a:pt x="3363" y="1523"/>
                    </a:cubicBezTo>
                    <a:lnTo>
                      <a:pt x="5108" y="2204"/>
                    </a:lnTo>
                    <a:cubicBezTo>
                      <a:pt x="5023" y="2278"/>
                      <a:pt x="4890" y="2310"/>
                      <a:pt x="4741" y="2310"/>
                    </a:cubicBezTo>
                    <a:cubicBezTo>
                      <a:pt x="4592" y="2310"/>
                      <a:pt x="4428" y="2278"/>
                      <a:pt x="4279" y="2226"/>
                    </a:cubicBezTo>
                    <a:lnTo>
                      <a:pt x="4151" y="2524"/>
                    </a:lnTo>
                    <a:cubicBezTo>
                      <a:pt x="4480" y="2637"/>
                      <a:pt x="4772" y="2691"/>
                      <a:pt x="5014" y="2691"/>
                    </a:cubicBezTo>
                    <a:cubicBezTo>
                      <a:pt x="5318" y="2691"/>
                      <a:pt x="5542" y="2605"/>
                      <a:pt x="5661" y="2438"/>
                    </a:cubicBezTo>
                    <a:lnTo>
                      <a:pt x="6257" y="2651"/>
                    </a:lnTo>
                    <a:lnTo>
                      <a:pt x="6321" y="2501"/>
                    </a:lnTo>
                    <a:lnTo>
                      <a:pt x="5726" y="2268"/>
                    </a:lnTo>
                    <a:cubicBezTo>
                      <a:pt x="5811" y="1863"/>
                      <a:pt x="5363" y="1417"/>
                      <a:pt x="4597" y="1097"/>
                    </a:cubicBezTo>
                    <a:cubicBezTo>
                      <a:pt x="4222" y="953"/>
                      <a:pt x="3943" y="900"/>
                      <a:pt x="3724" y="900"/>
                    </a:cubicBezTo>
                    <a:cubicBezTo>
                      <a:pt x="3358" y="900"/>
                      <a:pt x="3158" y="1049"/>
                      <a:pt x="2959" y="1182"/>
                    </a:cubicBezTo>
                    <a:lnTo>
                      <a:pt x="1192" y="501"/>
                    </a:lnTo>
                    <a:cubicBezTo>
                      <a:pt x="1265" y="409"/>
                      <a:pt x="1391" y="372"/>
                      <a:pt x="1546" y="372"/>
                    </a:cubicBezTo>
                    <a:cubicBezTo>
                      <a:pt x="1712" y="372"/>
                      <a:pt x="1910" y="415"/>
                      <a:pt x="2108" y="481"/>
                    </a:cubicBezTo>
                    <a:lnTo>
                      <a:pt x="2236" y="183"/>
                    </a:lnTo>
                    <a:cubicBezTo>
                      <a:pt x="1899" y="61"/>
                      <a:pt x="1595" y="1"/>
                      <a:pt x="1340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5314675" y="2631750"/>
                <a:ext cx="2463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9853" h="10307" extrusionOk="0">
                    <a:moveTo>
                      <a:pt x="7767" y="1"/>
                    </a:moveTo>
                    <a:lnTo>
                      <a:pt x="7797" y="26"/>
                    </a:lnTo>
                    <a:lnTo>
                      <a:pt x="7797" y="26"/>
                    </a:lnTo>
                    <a:cubicBezTo>
                      <a:pt x="7787" y="18"/>
                      <a:pt x="7777" y="9"/>
                      <a:pt x="7767" y="1"/>
                    </a:cubicBezTo>
                    <a:close/>
                    <a:moveTo>
                      <a:pt x="1" y="9043"/>
                    </a:moveTo>
                    <a:lnTo>
                      <a:pt x="1" y="9043"/>
                    </a:lnTo>
                    <a:cubicBezTo>
                      <a:pt x="7" y="9049"/>
                      <a:pt x="13" y="9054"/>
                      <a:pt x="20" y="9059"/>
                    </a:cubicBezTo>
                    <a:lnTo>
                      <a:pt x="20" y="9059"/>
                    </a:lnTo>
                    <a:lnTo>
                      <a:pt x="1" y="9043"/>
                    </a:lnTo>
                    <a:close/>
                    <a:moveTo>
                      <a:pt x="7797" y="26"/>
                    </a:moveTo>
                    <a:lnTo>
                      <a:pt x="7797" y="26"/>
                    </a:lnTo>
                    <a:cubicBezTo>
                      <a:pt x="8009" y="221"/>
                      <a:pt x="8085" y="550"/>
                      <a:pt x="8044" y="957"/>
                    </a:cubicBezTo>
                    <a:cubicBezTo>
                      <a:pt x="7980" y="1533"/>
                      <a:pt x="7704" y="2319"/>
                      <a:pt x="7236" y="3170"/>
                    </a:cubicBezTo>
                    <a:cubicBezTo>
                      <a:pt x="6788" y="4001"/>
                      <a:pt x="6150" y="4915"/>
                      <a:pt x="5384" y="5809"/>
                    </a:cubicBezTo>
                    <a:cubicBezTo>
                      <a:pt x="4597" y="6702"/>
                      <a:pt x="3789" y="7469"/>
                      <a:pt x="3043" y="8044"/>
                    </a:cubicBezTo>
                    <a:cubicBezTo>
                      <a:pt x="2277" y="8618"/>
                      <a:pt x="1553" y="9023"/>
                      <a:pt x="980" y="9171"/>
                    </a:cubicBezTo>
                    <a:cubicBezTo>
                      <a:pt x="826" y="9202"/>
                      <a:pt x="683" y="9219"/>
                      <a:pt x="553" y="9219"/>
                    </a:cubicBezTo>
                    <a:cubicBezTo>
                      <a:pt x="335" y="9219"/>
                      <a:pt x="154" y="9171"/>
                      <a:pt x="20" y="9059"/>
                    </a:cubicBezTo>
                    <a:lnTo>
                      <a:pt x="20" y="9059"/>
                    </a:lnTo>
                    <a:lnTo>
                      <a:pt x="1256" y="10129"/>
                    </a:lnTo>
                    <a:cubicBezTo>
                      <a:pt x="1394" y="10249"/>
                      <a:pt x="1579" y="10306"/>
                      <a:pt x="1802" y="10306"/>
                    </a:cubicBezTo>
                    <a:cubicBezTo>
                      <a:pt x="2884" y="10306"/>
                      <a:pt x="4857" y="8959"/>
                      <a:pt x="6640" y="6895"/>
                    </a:cubicBezTo>
                    <a:cubicBezTo>
                      <a:pt x="8788" y="4384"/>
                      <a:pt x="9852" y="1788"/>
                      <a:pt x="9023" y="1085"/>
                    </a:cubicBezTo>
                    <a:lnTo>
                      <a:pt x="7797" y="26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5293925" y="2627000"/>
                <a:ext cx="2229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9404" extrusionOk="0">
                    <a:moveTo>
                      <a:pt x="8057" y="1"/>
                    </a:moveTo>
                    <a:cubicBezTo>
                      <a:pt x="6975" y="1"/>
                      <a:pt x="5009" y="1357"/>
                      <a:pt x="3214" y="3425"/>
                    </a:cubicBezTo>
                    <a:cubicBezTo>
                      <a:pt x="1064" y="5914"/>
                      <a:pt x="0" y="8510"/>
                      <a:pt x="809" y="9233"/>
                    </a:cubicBezTo>
                    <a:cubicBezTo>
                      <a:pt x="952" y="9350"/>
                      <a:pt x="1134" y="9404"/>
                      <a:pt x="1351" y="9404"/>
                    </a:cubicBezTo>
                    <a:cubicBezTo>
                      <a:pt x="1490" y="9404"/>
                      <a:pt x="1643" y="9382"/>
                      <a:pt x="1810" y="9340"/>
                    </a:cubicBezTo>
                    <a:cubicBezTo>
                      <a:pt x="2383" y="9213"/>
                      <a:pt x="3107" y="8808"/>
                      <a:pt x="3873" y="8234"/>
                    </a:cubicBezTo>
                    <a:cubicBezTo>
                      <a:pt x="4619" y="7659"/>
                      <a:pt x="5427" y="6892"/>
                      <a:pt x="6214" y="5999"/>
                    </a:cubicBezTo>
                    <a:cubicBezTo>
                      <a:pt x="6980" y="5105"/>
                      <a:pt x="7618" y="4191"/>
                      <a:pt x="8066" y="3360"/>
                    </a:cubicBezTo>
                    <a:cubicBezTo>
                      <a:pt x="8534" y="2509"/>
                      <a:pt x="8810" y="1723"/>
                      <a:pt x="8874" y="1147"/>
                    </a:cubicBezTo>
                    <a:cubicBezTo>
                      <a:pt x="8917" y="722"/>
                      <a:pt x="8832" y="381"/>
                      <a:pt x="8597" y="191"/>
                    </a:cubicBezTo>
                    <a:lnTo>
                      <a:pt x="8534" y="126"/>
                    </a:lnTo>
                    <a:cubicBezTo>
                      <a:pt x="8405" y="41"/>
                      <a:pt x="8244" y="1"/>
                      <a:pt x="8057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5346600" y="2675375"/>
                <a:ext cx="112250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5213" extrusionOk="0">
                    <a:moveTo>
                      <a:pt x="3432" y="879"/>
                    </a:moveTo>
                    <a:cubicBezTo>
                      <a:pt x="3485" y="879"/>
                      <a:pt x="3533" y="891"/>
                      <a:pt x="3575" y="915"/>
                    </a:cubicBezTo>
                    <a:lnTo>
                      <a:pt x="2426" y="2256"/>
                    </a:lnTo>
                    <a:cubicBezTo>
                      <a:pt x="2362" y="2021"/>
                      <a:pt x="2384" y="1745"/>
                      <a:pt x="2724" y="1340"/>
                    </a:cubicBezTo>
                    <a:cubicBezTo>
                      <a:pt x="3005" y="1026"/>
                      <a:pt x="3248" y="879"/>
                      <a:pt x="3432" y="879"/>
                    </a:cubicBezTo>
                    <a:close/>
                    <a:moveTo>
                      <a:pt x="2086" y="2937"/>
                    </a:moveTo>
                    <a:lnTo>
                      <a:pt x="2086" y="2937"/>
                    </a:lnTo>
                    <a:cubicBezTo>
                      <a:pt x="2149" y="3170"/>
                      <a:pt x="2128" y="3448"/>
                      <a:pt x="1788" y="3851"/>
                    </a:cubicBezTo>
                    <a:cubicBezTo>
                      <a:pt x="1545" y="4146"/>
                      <a:pt x="1260" y="4328"/>
                      <a:pt x="1047" y="4328"/>
                    </a:cubicBezTo>
                    <a:cubicBezTo>
                      <a:pt x="999" y="4328"/>
                      <a:pt x="954" y="4318"/>
                      <a:pt x="915" y="4299"/>
                    </a:cubicBezTo>
                    <a:lnTo>
                      <a:pt x="2086" y="2937"/>
                    </a:lnTo>
                    <a:close/>
                    <a:moveTo>
                      <a:pt x="4362" y="0"/>
                    </a:moveTo>
                    <a:lnTo>
                      <a:pt x="3958" y="489"/>
                    </a:lnTo>
                    <a:cubicBezTo>
                      <a:pt x="3877" y="441"/>
                      <a:pt x="3785" y="418"/>
                      <a:pt x="3685" y="418"/>
                    </a:cubicBezTo>
                    <a:cubicBezTo>
                      <a:pt x="3340" y="418"/>
                      <a:pt x="2902" y="692"/>
                      <a:pt x="2489" y="1170"/>
                    </a:cubicBezTo>
                    <a:cubicBezTo>
                      <a:pt x="1788" y="1978"/>
                      <a:pt x="1916" y="2362"/>
                      <a:pt x="2021" y="2724"/>
                    </a:cubicBezTo>
                    <a:lnTo>
                      <a:pt x="787" y="4191"/>
                    </a:lnTo>
                    <a:cubicBezTo>
                      <a:pt x="659" y="3979"/>
                      <a:pt x="830" y="3618"/>
                      <a:pt x="1065" y="3298"/>
                    </a:cubicBezTo>
                    <a:lnTo>
                      <a:pt x="830" y="3107"/>
                    </a:lnTo>
                    <a:cubicBezTo>
                      <a:pt x="319" y="3723"/>
                      <a:pt x="171" y="4319"/>
                      <a:pt x="404" y="4617"/>
                    </a:cubicBezTo>
                    <a:lnTo>
                      <a:pt x="1" y="5085"/>
                    </a:lnTo>
                    <a:lnTo>
                      <a:pt x="128" y="5213"/>
                    </a:lnTo>
                    <a:lnTo>
                      <a:pt x="532" y="4745"/>
                    </a:lnTo>
                    <a:cubicBezTo>
                      <a:pt x="606" y="4790"/>
                      <a:pt x="690" y="4811"/>
                      <a:pt x="780" y="4811"/>
                    </a:cubicBezTo>
                    <a:cubicBezTo>
                      <a:pt x="1155" y="4811"/>
                      <a:pt x="1644" y="4451"/>
                      <a:pt x="2021" y="4021"/>
                    </a:cubicBezTo>
                    <a:cubicBezTo>
                      <a:pt x="2724" y="3213"/>
                      <a:pt x="2597" y="2809"/>
                      <a:pt x="2489" y="2469"/>
                    </a:cubicBezTo>
                    <a:lnTo>
                      <a:pt x="3703" y="1042"/>
                    </a:lnTo>
                    <a:lnTo>
                      <a:pt x="3703" y="1042"/>
                    </a:lnTo>
                    <a:cubicBezTo>
                      <a:pt x="3788" y="1255"/>
                      <a:pt x="3638" y="1575"/>
                      <a:pt x="3448" y="1851"/>
                    </a:cubicBezTo>
                    <a:lnTo>
                      <a:pt x="3681" y="2043"/>
                    </a:lnTo>
                    <a:cubicBezTo>
                      <a:pt x="4149" y="1447"/>
                      <a:pt x="4319" y="894"/>
                      <a:pt x="4086" y="596"/>
                    </a:cubicBezTo>
                    <a:lnTo>
                      <a:pt x="4490" y="106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6447775" y="3969625"/>
                <a:ext cx="2644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1427" extrusionOk="0">
                    <a:moveTo>
                      <a:pt x="0" y="0"/>
                    </a:moveTo>
                    <a:cubicBezTo>
                      <a:pt x="383" y="0"/>
                      <a:pt x="702" y="320"/>
                      <a:pt x="702" y="724"/>
                    </a:cubicBezTo>
                    <a:cubicBezTo>
                      <a:pt x="702" y="916"/>
                      <a:pt x="639" y="1086"/>
                      <a:pt x="489" y="1234"/>
                    </a:cubicBezTo>
                    <a:cubicBezTo>
                      <a:pt x="361" y="1362"/>
                      <a:pt x="191" y="1427"/>
                      <a:pt x="0" y="1427"/>
                    </a:cubicBezTo>
                    <a:lnTo>
                      <a:pt x="10575" y="1427"/>
                    </a:lnTo>
                    <a:cubicBezTo>
                      <a:pt x="10172" y="1427"/>
                      <a:pt x="9852" y="1107"/>
                      <a:pt x="9852" y="724"/>
                    </a:cubicBezTo>
                    <a:cubicBezTo>
                      <a:pt x="9852" y="533"/>
                      <a:pt x="9937" y="341"/>
                      <a:pt x="10064" y="213"/>
                    </a:cubicBezTo>
                    <a:cubicBezTo>
                      <a:pt x="10192" y="85"/>
                      <a:pt x="10362" y="0"/>
                      <a:pt x="1057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5897725" y="4041450"/>
                <a:ext cx="26437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426" extrusionOk="0">
                    <a:moveTo>
                      <a:pt x="0" y="1"/>
                    </a:moveTo>
                    <a:cubicBezTo>
                      <a:pt x="404" y="1"/>
                      <a:pt x="724" y="319"/>
                      <a:pt x="724" y="702"/>
                    </a:cubicBezTo>
                    <a:cubicBezTo>
                      <a:pt x="724" y="894"/>
                      <a:pt x="639" y="1085"/>
                      <a:pt x="511" y="1213"/>
                    </a:cubicBezTo>
                    <a:cubicBezTo>
                      <a:pt x="383" y="1340"/>
                      <a:pt x="213" y="1425"/>
                      <a:pt x="0" y="1425"/>
                    </a:cubicBezTo>
                    <a:lnTo>
                      <a:pt x="10575" y="1425"/>
                    </a:lnTo>
                    <a:cubicBezTo>
                      <a:pt x="10192" y="1425"/>
                      <a:pt x="9874" y="1107"/>
                      <a:pt x="9874" y="702"/>
                    </a:cubicBezTo>
                    <a:cubicBezTo>
                      <a:pt x="9874" y="511"/>
                      <a:pt x="9937" y="319"/>
                      <a:pt x="10086" y="191"/>
                    </a:cubicBezTo>
                    <a:cubicBezTo>
                      <a:pt x="10214" y="64"/>
                      <a:pt x="10384" y="1"/>
                      <a:pt x="10575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6250400" y="3969625"/>
                <a:ext cx="2649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1427" extrusionOk="0">
                    <a:moveTo>
                      <a:pt x="0" y="0"/>
                    </a:moveTo>
                    <a:cubicBezTo>
                      <a:pt x="405" y="0"/>
                      <a:pt x="724" y="320"/>
                      <a:pt x="724" y="724"/>
                    </a:cubicBezTo>
                    <a:cubicBezTo>
                      <a:pt x="724" y="916"/>
                      <a:pt x="639" y="1086"/>
                      <a:pt x="511" y="1234"/>
                    </a:cubicBezTo>
                    <a:cubicBezTo>
                      <a:pt x="383" y="1362"/>
                      <a:pt x="213" y="1427"/>
                      <a:pt x="0" y="1427"/>
                    </a:cubicBezTo>
                    <a:lnTo>
                      <a:pt x="10597" y="1427"/>
                    </a:lnTo>
                    <a:cubicBezTo>
                      <a:pt x="10194" y="1427"/>
                      <a:pt x="9873" y="1107"/>
                      <a:pt x="9873" y="724"/>
                    </a:cubicBezTo>
                    <a:cubicBezTo>
                      <a:pt x="9873" y="533"/>
                      <a:pt x="9959" y="341"/>
                      <a:pt x="10086" y="213"/>
                    </a:cubicBezTo>
                    <a:cubicBezTo>
                      <a:pt x="10214" y="85"/>
                      <a:pt x="10384" y="0"/>
                      <a:pt x="10597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5668425" y="4005275"/>
                <a:ext cx="111607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44643" h="1448" extrusionOk="0">
                    <a:moveTo>
                      <a:pt x="724" y="1"/>
                    </a:moveTo>
                    <a:cubicBezTo>
                      <a:pt x="511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28"/>
                      <a:pt x="320" y="1448"/>
                      <a:pt x="724" y="1448"/>
                    </a:cubicBezTo>
                    <a:lnTo>
                      <a:pt x="43919" y="1448"/>
                    </a:lnTo>
                    <a:cubicBezTo>
                      <a:pt x="44132" y="1448"/>
                      <a:pt x="44302" y="1363"/>
                      <a:pt x="44430" y="1235"/>
                    </a:cubicBezTo>
                    <a:cubicBezTo>
                      <a:pt x="44558" y="1107"/>
                      <a:pt x="44643" y="915"/>
                      <a:pt x="44643" y="724"/>
                    </a:cubicBezTo>
                    <a:cubicBezTo>
                      <a:pt x="44643" y="319"/>
                      <a:pt x="44325" y="1"/>
                      <a:pt x="43919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6180175" y="3934000"/>
                <a:ext cx="85542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34217" h="1426" extrusionOk="0">
                    <a:moveTo>
                      <a:pt x="703" y="0"/>
                    </a:moveTo>
                    <a:cubicBezTo>
                      <a:pt x="511" y="0"/>
                      <a:pt x="341" y="86"/>
                      <a:pt x="213" y="213"/>
                    </a:cubicBezTo>
                    <a:cubicBezTo>
                      <a:pt x="86" y="341"/>
                      <a:pt x="0" y="511"/>
                      <a:pt x="0" y="724"/>
                    </a:cubicBezTo>
                    <a:cubicBezTo>
                      <a:pt x="0" y="1107"/>
                      <a:pt x="320" y="1425"/>
                      <a:pt x="703" y="1425"/>
                    </a:cubicBezTo>
                    <a:lnTo>
                      <a:pt x="33515" y="1425"/>
                    </a:lnTo>
                    <a:cubicBezTo>
                      <a:pt x="33706" y="1425"/>
                      <a:pt x="33876" y="1340"/>
                      <a:pt x="34004" y="1212"/>
                    </a:cubicBezTo>
                    <a:cubicBezTo>
                      <a:pt x="34131" y="1085"/>
                      <a:pt x="34216" y="915"/>
                      <a:pt x="34216" y="724"/>
                    </a:cubicBezTo>
                    <a:cubicBezTo>
                      <a:pt x="34216" y="319"/>
                      <a:pt x="33898" y="0"/>
                      <a:pt x="3351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5853025" y="4077075"/>
                <a:ext cx="6298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25195" h="1427" extrusionOk="0">
                    <a:moveTo>
                      <a:pt x="702" y="0"/>
                    </a:moveTo>
                    <a:cubicBezTo>
                      <a:pt x="512" y="0"/>
                      <a:pt x="341" y="86"/>
                      <a:pt x="192" y="213"/>
                    </a:cubicBezTo>
                    <a:cubicBezTo>
                      <a:pt x="64" y="341"/>
                      <a:pt x="1" y="511"/>
                      <a:pt x="1" y="704"/>
                    </a:cubicBezTo>
                    <a:cubicBezTo>
                      <a:pt x="1" y="1107"/>
                      <a:pt x="319" y="1427"/>
                      <a:pt x="702" y="1427"/>
                    </a:cubicBezTo>
                    <a:lnTo>
                      <a:pt x="24471" y="1427"/>
                    </a:lnTo>
                    <a:cubicBezTo>
                      <a:pt x="24684" y="1427"/>
                      <a:pt x="24854" y="1342"/>
                      <a:pt x="24982" y="1214"/>
                    </a:cubicBezTo>
                    <a:cubicBezTo>
                      <a:pt x="25110" y="1087"/>
                      <a:pt x="25195" y="916"/>
                      <a:pt x="25195" y="704"/>
                    </a:cubicBezTo>
                    <a:cubicBezTo>
                      <a:pt x="25195" y="321"/>
                      <a:pt x="24875" y="0"/>
                      <a:pt x="24471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5431175" y="4005275"/>
                <a:ext cx="16227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1448" extrusionOk="0">
                    <a:moveTo>
                      <a:pt x="724" y="1"/>
                    </a:moveTo>
                    <a:cubicBezTo>
                      <a:pt x="533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28"/>
                      <a:pt x="320" y="1448"/>
                      <a:pt x="724" y="1448"/>
                    </a:cubicBezTo>
                    <a:lnTo>
                      <a:pt x="5767" y="1448"/>
                    </a:lnTo>
                    <a:cubicBezTo>
                      <a:pt x="5980" y="1448"/>
                      <a:pt x="6150" y="1363"/>
                      <a:pt x="6278" y="1235"/>
                    </a:cubicBezTo>
                    <a:cubicBezTo>
                      <a:pt x="6406" y="1107"/>
                      <a:pt x="6491" y="915"/>
                      <a:pt x="6491" y="724"/>
                    </a:cubicBezTo>
                    <a:cubicBezTo>
                      <a:pt x="6491" y="319"/>
                      <a:pt x="6171" y="1"/>
                      <a:pt x="5767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5277950" y="4077075"/>
                <a:ext cx="3564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27" extrusionOk="0">
                    <a:moveTo>
                      <a:pt x="704" y="0"/>
                    </a:moveTo>
                    <a:cubicBezTo>
                      <a:pt x="512" y="0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04"/>
                    </a:cubicBezTo>
                    <a:cubicBezTo>
                      <a:pt x="1" y="1107"/>
                      <a:pt x="321" y="1427"/>
                      <a:pt x="704" y="1427"/>
                    </a:cubicBezTo>
                    <a:lnTo>
                      <a:pt x="13556" y="1427"/>
                    </a:lnTo>
                    <a:cubicBezTo>
                      <a:pt x="13747" y="1427"/>
                      <a:pt x="13917" y="1342"/>
                      <a:pt x="14045" y="1214"/>
                    </a:cubicBezTo>
                    <a:cubicBezTo>
                      <a:pt x="14172" y="1087"/>
                      <a:pt x="14258" y="916"/>
                      <a:pt x="14258" y="704"/>
                    </a:cubicBezTo>
                    <a:cubicBezTo>
                      <a:pt x="14258" y="321"/>
                      <a:pt x="13939" y="0"/>
                      <a:pt x="13556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5363075" y="3775475"/>
                <a:ext cx="157837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3135" h="1426" extrusionOk="0">
                    <a:moveTo>
                      <a:pt x="86" y="0"/>
                    </a:moveTo>
                    <a:cubicBezTo>
                      <a:pt x="43" y="0"/>
                      <a:pt x="0" y="43"/>
                      <a:pt x="0" y="86"/>
                    </a:cubicBezTo>
                    <a:lnTo>
                      <a:pt x="0" y="1362"/>
                    </a:lnTo>
                    <a:cubicBezTo>
                      <a:pt x="0" y="1405"/>
                      <a:pt x="43" y="1425"/>
                      <a:pt x="86" y="1425"/>
                    </a:cubicBezTo>
                    <a:lnTo>
                      <a:pt x="63070" y="1425"/>
                    </a:lnTo>
                    <a:cubicBezTo>
                      <a:pt x="63113" y="1425"/>
                      <a:pt x="63135" y="1405"/>
                      <a:pt x="63135" y="1362"/>
                    </a:cubicBezTo>
                    <a:lnTo>
                      <a:pt x="63135" y="86"/>
                    </a:lnTo>
                    <a:cubicBezTo>
                      <a:pt x="63135" y="43"/>
                      <a:pt x="63113" y="0"/>
                      <a:pt x="63070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707275" y="3811100"/>
                <a:ext cx="2644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1427" extrusionOk="0">
                    <a:moveTo>
                      <a:pt x="1" y="0"/>
                    </a:moveTo>
                    <a:cubicBezTo>
                      <a:pt x="404" y="0"/>
                      <a:pt x="724" y="320"/>
                      <a:pt x="724" y="724"/>
                    </a:cubicBezTo>
                    <a:cubicBezTo>
                      <a:pt x="724" y="916"/>
                      <a:pt x="639" y="1086"/>
                      <a:pt x="511" y="1214"/>
                    </a:cubicBezTo>
                    <a:cubicBezTo>
                      <a:pt x="384" y="1362"/>
                      <a:pt x="213" y="1427"/>
                      <a:pt x="1" y="1427"/>
                    </a:cubicBezTo>
                    <a:lnTo>
                      <a:pt x="10575" y="1427"/>
                    </a:lnTo>
                    <a:cubicBezTo>
                      <a:pt x="10192" y="1427"/>
                      <a:pt x="9874" y="1107"/>
                      <a:pt x="9874" y="724"/>
                    </a:cubicBezTo>
                    <a:cubicBezTo>
                      <a:pt x="9874" y="533"/>
                      <a:pt x="9937" y="341"/>
                      <a:pt x="10087" y="213"/>
                    </a:cubicBezTo>
                    <a:cubicBezTo>
                      <a:pt x="10214" y="85"/>
                      <a:pt x="10385" y="0"/>
                      <a:pt x="1057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6199875" y="3846750"/>
                <a:ext cx="16175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6470" h="1448" extrusionOk="0">
                    <a:moveTo>
                      <a:pt x="702" y="1"/>
                    </a:moveTo>
                    <a:cubicBezTo>
                      <a:pt x="511" y="1"/>
                      <a:pt x="341" y="86"/>
                      <a:pt x="191" y="214"/>
                    </a:cubicBezTo>
                    <a:cubicBezTo>
                      <a:pt x="64" y="341"/>
                      <a:pt x="1" y="532"/>
                      <a:pt x="1" y="724"/>
                    </a:cubicBezTo>
                    <a:cubicBezTo>
                      <a:pt x="1" y="1107"/>
                      <a:pt x="319" y="1448"/>
                      <a:pt x="702" y="1448"/>
                    </a:cubicBezTo>
                    <a:lnTo>
                      <a:pt x="5746" y="1448"/>
                    </a:lnTo>
                    <a:cubicBezTo>
                      <a:pt x="5959" y="1448"/>
                      <a:pt x="6129" y="1363"/>
                      <a:pt x="6256" y="1235"/>
                    </a:cubicBezTo>
                    <a:cubicBezTo>
                      <a:pt x="6384" y="1107"/>
                      <a:pt x="6469" y="915"/>
                      <a:pt x="6469" y="724"/>
                    </a:cubicBezTo>
                    <a:cubicBezTo>
                      <a:pt x="6469" y="319"/>
                      <a:pt x="6149" y="1"/>
                      <a:pt x="574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5573225" y="3846750"/>
                <a:ext cx="55540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1448" extrusionOk="0">
                    <a:moveTo>
                      <a:pt x="724" y="1"/>
                    </a:moveTo>
                    <a:cubicBezTo>
                      <a:pt x="531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07"/>
                      <a:pt x="319" y="1448"/>
                      <a:pt x="724" y="1448"/>
                    </a:cubicBezTo>
                    <a:lnTo>
                      <a:pt x="21492" y="1448"/>
                    </a:lnTo>
                    <a:cubicBezTo>
                      <a:pt x="21705" y="1448"/>
                      <a:pt x="21875" y="1363"/>
                      <a:pt x="22002" y="1235"/>
                    </a:cubicBezTo>
                    <a:cubicBezTo>
                      <a:pt x="22130" y="1107"/>
                      <a:pt x="22215" y="915"/>
                      <a:pt x="22215" y="724"/>
                    </a:cubicBezTo>
                    <a:cubicBezTo>
                      <a:pt x="22215" y="319"/>
                      <a:pt x="21895" y="1"/>
                      <a:pt x="21492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5088575" y="3846750"/>
                <a:ext cx="35645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48" extrusionOk="0">
                    <a:moveTo>
                      <a:pt x="724" y="1"/>
                    </a:moveTo>
                    <a:cubicBezTo>
                      <a:pt x="511" y="1"/>
                      <a:pt x="341" y="86"/>
                      <a:pt x="213" y="214"/>
                    </a:cubicBezTo>
                    <a:cubicBezTo>
                      <a:pt x="86" y="341"/>
                      <a:pt x="1" y="532"/>
                      <a:pt x="1" y="724"/>
                    </a:cubicBezTo>
                    <a:cubicBezTo>
                      <a:pt x="1" y="1107"/>
                      <a:pt x="321" y="1448"/>
                      <a:pt x="724" y="1448"/>
                    </a:cubicBezTo>
                    <a:lnTo>
                      <a:pt x="13556" y="1448"/>
                    </a:lnTo>
                    <a:cubicBezTo>
                      <a:pt x="13747" y="1448"/>
                      <a:pt x="13917" y="1363"/>
                      <a:pt x="14067" y="1235"/>
                    </a:cubicBezTo>
                    <a:cubicBezTo>
                      <a:pt x="14194" y="1107"/>
                      <a:pt x="14257" y="915"/>
                      <a:pt x="14257" y="724"/>
                    </a:cubicBezTo>
                    <a:cubicBezTo>
                      <a:pt x="14257" y="319"/>
                      <a:pt x="13939" y="1"/>
                      <a:pt x="1355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7024425" y="3775475"/>
                <a:ext cx="35645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26" extrusionOk="0">
                    <a:moveTo>
                      <a:pt x="724" y="0"/>
                    </a:moveTo>
                    <a:cubicBezTo>
                      <a:pt x="511" y="0"/>
                      <a:pt x="341" y="86"/>
                      <a:pt x="213" y="213"/>
                    </a:cubicBezTo>
                    <a:cubicBezTo>
                      <a:pt x="86" y="341"/>
                      <a:pt x="0" y="511"/>
                      <a:pt x="0" y="724"/>
                    </a:cubicBezTo>
                    <a:cubicBezTo>
                      <a:pt x="0" y="1107"/>
                      <a:pt x="319" y="1425"/>
                      <a:pt x="724" y="1425"/>
                    </a:cubicBezTo>
                    <a:lnTo>
                      <a:pt x="13554" y="1425"/>
                    </a:lnTo>
                    <a:cubicBezTo>
                      <a:pt x="13746" y="1425"/>
                      <a:pt x="13917" y="1340"/>
                      <a:pt x="14065" y="1212"/>
                    </a:cubicBezTo>
                    <a:cubicBezTo>
                      <a:pt x="14192" y="1085"/>
                      <a:pt x="14257" y="915"/>
                      <a:pt x="14257" y="724"/>
                    </a:cubicBezTo>
                    <a:cubicBezTo>
                      <a:pt x="14257" y="319"/>
                      <a:pt x="13937" y="0"/>
                      <a:pt x="1355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6944175" y="3830000"/>
                <a:ext cx="353600" cy="279325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1173" extrusionOk="0">
                    <a:moveTo>
                      <a:pt x="6743" y="0"/>
                    </a:moveTo>
                    <a:cubicBezTo>
                      <a:pt x="4737" y="0"/>
                      <a:pt x="2767" y="1017"/>
                      <a:pt x="1784" y="3437"/>
                    </a:cubicBezTo>
                    <a:cubicBezTo>
                      <a:pt x="1" y="7826"/>
                      <a:pt x="3762" y="11172"/>
                      <a:pt x="7401" y="11172"/>
                    </a:cubicBezTo>
                    <a:cubicBezTo>
                      <a:pt x="9408" y="11172"/>
                      <a:pt x="11377" y="10155"/>
                      <a:pt x="12360" y="7735"/>
                    </a:cubicBezTo>
                    <a:cubicBezTo>
                      <a:pt x="14143" y="3346"/>
                      <a:pt x="10382" y="0"/>
                      <a:pt x="6743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7034000" y="3910425"/>
                <a:ext cx="173950" cy="120375"/>
              </a:xfrm>
              <a:custGeom>
                <a:avLst/>
                <a:gdLst/>
                <a:ahLst/>
                <a:cxnLst/>
                <a:rect l="l" t="t" r="r" b="b"/>
                <a:pathLst>
                  <a:path w="6958" h="4815" extrusionOk="0">
                    <a:moveTo>
                      <a:pt x="1235" y="1687"/>
                    </a:moveTo>
                    <a:lnTo>
                      <a:pt x="3022" y="2433"/>
                    </a:lnTo>
                    <a:cubicBezTo>
                      <a:pt x="2742" y="2762"/>
                      <a:pt x="2463" y="3014"/>
                      <a:pt x="2096" y="3014"/>
                    </a:cubicBezTo>
                    <a:cubicBezTo>
                      <a:pt x="1987" y="3014"/>
                      <a:pt x="1871" y="2992"/>
                      <a:pt x="1745" y="2944"/>
                    </a:cubicBezTo>
                    <a:cubicBezTo>
                      <a:pt x="1192" y="2709"/>
                      <a:pt x="1064" y="2241"/>
                      <a:pt x="1235" y="1687"/>
                    </a:cubicBezTo>
                    <a:close/>
                    <a:moveTo>
                      <a:pt x="4842" y="1715"/>
                    </a:moveTo>
                    <a:cubicBezTo>
                      <a:pt x="4952" y="1715"/>
                      <a:pt x="5068" y="1740"/>
                      <a:pt x="5192" y="1795"/>
                    </a:cubicBezTo>
                    <a:cubicBezTo>
                      <a:pt x="5661" y="1965"/>
                      <a:pt x="5936" y="2453"/>
                      <a:pt x="5746" y="3049"/>
                    </a:cubicBezTo>
                    <a:lnTo>
                      <a:pt x="3916" y="2305"/>
                    </a:lnTo>
                    <a:cubicBezTo>
                      <a:pt x="4192" y="1979"/>
                      <a:pt x="4482" y="1715"/>
                      <a:pt x="4842" y="1715"/>
                    </a:cubicBezTo>
                    <a:close/>
                    <a:moveTo>
                      <a:pt x="2334" y="1"/>
                    </a:moveTo>
                    <a:cubicBezTo>
                      <a:pt x="1715" y="1"/>
                      <a:pt x="1166" y="368"/>
                      <a:pt x="809" y="1049"/>
                    </a:cubicBezTo>
                    <a:lnTo>
                      <a:pt x="171" y="773"/>
                    </a:lnTo>
                    <a:lnTo>
                      <a:pt x="0" y="1199"/>
                    </a:lnTo>
                    <a:lnTo>
                      <a:pt x="639" y="1454"/>
                    </a:lnTo>
                    <a:cubicBezTo>
                      <a:pt x="319" y="2453"/>
                      <a:pt x="659" y="3327"/>
                      <a:pt x="1490" y="3667"/>
                    </a:cubicBezTo>
                    <a:cubicBezTo>
                      <a:pt x="1714" y="3761"/>
                      <a:pt x="1916" y="3802"/>
                      <a:pt x="2100" y="3802"/>
                    </a:cubicBezTo>
                    <a:cubicBezTo>
                      <a:pt x="2792" y="3802"/>
                      <a:pt x="3235" y="3221"/>
                      <a:pt x="3638" y="2666"/>
                    </a:cubicBezTo>
                    <a:lnTo>
                      <a:pt x="5575" y="3475"/>
                    </a:lnTo>
                    <a:cubicBezTo>
                      <a:pt x="5352" y="3858"/>
                      <a:pt x="5020" y="4014"/>
                      <a:pt x="4688" y="4014"/>
                    </a:cubicBezTo>
                    <a:cubicBezTo>
                      <a:pt x="4578" y="4014"/>
                      <a:pt x="4468" y="3997"/>
                      <a:pt x="4362" y="3965"/>
                    </a:cubicBezTo>
                    <a:lnTo>
                      <a:pt x="4064" y="4709"/>
                    </a:lnTo>
                    <a:cubicBezTo>
                      <a:pt x="4250" y="4781"/>
                      <a:pt x="4435" y="4815"/>
                      <a:pt x="4615" y="4815"/>
                    </a:cubicBezTo>
                    <a:cubicBezTo>
                      <a:pt x="5239" y="4815"/>
                      <a:pt x="5803" y="4403"/>
                      <a:pt x="6149" y="3710"/>
                    </a:cubicBezTo>
                    <a:lnTo>
                      <a:pt x="6788" y="3965"/>
                    </a:lnTo>
                    <a:lnTo>
                      <a:pt x="6958" y="3539"/>
                    </a:lnTo>
                    <a:lnTo>
                      <a:pt x="6319" y="3284"/>
                    </a:lnTo>
                    <a:cubicBezTo>
                      <a:pt x="6682" y="2198"/>
                      <a:pt x="6171" y="1347"/>
                      <a:pt x="5448" y="1071"/>
                    </a:cubicBezTo>
                    <a:cubicBezTo>
                      <a:pt x="5219" y="977"/>
                      <a:pt x="5013" y="935"/>
                      <a:pt x="4827" y="935"/>
                    </a:cubicBezTo>
                    <a:cubicBezTo>
                      <a:pt x="4130" y="935"/>
                      <a:pt x="3701" y="1513"/>
                      <a:pt x="3298" y="2050"/>
                    </a:cubicBezTo>
                    <a:lnTo>
                      <a:pt x="1405" y="1284"/>
                    </a:lnTo>
                    <a:cubicBezTo>
                      <a:pt x="1637" y="952"/>
                      <a:pt x="1960" y="801"/>
                      <a:pt x="2263" y="801"/>
                    </a:cubicBezTo>
                    <a:cubicBezTo>
                      <a:pt x="2348" y="801"/>
                      <a:pt x="2432" y="813"/>
                      <a:pt x="2511" y="836"/>
                    </a:cubicBezTo>
                    <a:lnTo>
                      <a:pt x="2809" y="70"/>
                    </a:lnTo>
                    <a:cubicBezTo>
                      <a:pt x="2648" y="24"/>
                      <a:pt x="2489" y="1"/>
                      <a:pt x="2334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6054250" y="3931050"/>
                <a:ext cx="392850" cy="284100"/>
              </a:xfrm>
              <a:custGeom>
                <a:avLst/>
                <a:gdLst/>
                <a:ahLst/>
                <a:cxnLst/>
                <a:rect l="l" t="t" r="r" b="b"/>
                <a:pathLst>
                  <a:path w="15714" h="11364" extrusionOk="0">
                    <a:moveTo>
                      <a:pt x="7555" y="1"/>
                    </a:moveTo>
                    <a:cubicBezTo>
                      <a:pt x="6087" y="1"/>
                      <a:pt x="4597" y="622"/>
                      <a:pt x="3400" y="2119"/>
                    </a:cubicBezTo>
                    <a:cubicBezTo>
                      <a:pt x="1" y="6351"/>
                      <a:pt x="3991" y="11364"/>
                      <a:pt x="8160" y="11364"/>
                    </a:cubicBezTo>
                    <a:cubicBezTo>
                      <a:pt x="9628" y="11364"/>
                      <a:pt x="11118" y="10742"/>
                      <a:pt x="12315" y="9246"/>
                    </a:cubicBezTo>
                    <a:cubicBezTo>
                      <a:pt x="15714" y="5013"/>
                      <a:pt x="11723" y="1"/>
                      <a:pt x="7555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172725" y="4005125"/>
                <a:ext cx="154300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5391" extrusionOk="0">
                    <a:moveTo>
                      <a:pt x="1129" y="1432"/>
                    </a:moveTo>
                    <a:lnTo>
                      <a:pt x="2661" y="2666"/>
                    </a:lnTo>
                    <a:cubicBezTo>
                      <a:pt x="2391" y="2859"/>
                      <a:pt x="2122" y="2997"/>
                      <a:pt x="1848" y="2997"/>
                    </a:cubicBezTo>
                    <a:cubicBezTo>
                      <a:pt x="1667" y="2997"/>
                      <a:pt x="1485" y="2937"/>
                      <a:pt x="1299" y="2793"/>
                    </a:cubicBezTo>
                    <a:cubicBezTo>
                      <a:pt x="894" y="2475"/>
                      <a:pt x="789" y="1942"/>
                      <a:pt x="1129" y="1432"/>
                    </a:cubicBezTo>
                    <a:close/>
                    <a:moveTo>
                      <a:pt x="4407" y="2469"/>
                    </a:moveTo>
                    <a:cubicBezTo>
                      <a:pt x="4581" y="2469"/>
                      <a:pt x="4756" y="2526"/>
                      <a:pt x="4937" y="2666"/>
                    </a:cubicBezTo>
                    <a:cubicBezTo>
                      <a:pt x="5405" y="3049"/>
                      <a:pt x="5385" y="3539"/>
                      <a:pt x="5087" y="4007"/>
                    </a:cubicBezTo>
                    <a:lnTo>
                      <a:pt x="3575" y="2793"/>
                    </a:lnTo>
                    <a:cubicBezTo>
                      <a:pt x="3862" y="2611"/>
                      <a:pt x="4133" y="2469"/>
                      <a:pt x="4407" y="2469"/>
                    </a:cubicBezTo>
                    <a:close/>
                    <a:moveTo>
                      <a:pt x="2348" y="1"/>
                    </a:moveTo>
                    <a:cubicBezTo>
                      <a:pt x="1856" y="1"/>
                      <a:pt x="1346" y="244"/>
                      <a:pt x="916" y="688"/>
                    </a:cubicBezTo>
                    <a:lnTo>
                      <a:pt x="406" y="262"/>
                    </a:lnTo>
                    <a:lnTo>
                      <a:pt x="108" y="603"/>
                    </a:lnTo>
                    <a:lnTo>
                      <a:pt x="639" y="1028"/>
                    </a:lnTo>
                    <a:cubicBezTo>
                      <a:pt x="1" y="1964"/>
                      <a:pt x="256" y="2921"/>
                      <a:pt x="852" y="3411"/>
                    </a:cubicBezTo>
                    <a:cubicBezTo>
                      <a:pt x="1167" y="3661"/>
                      <a:pt x="1463" y="3758"/>
                      <a:pt x="1742" y="3758"/>
                    </a:cubicBezTo>
                    <a:cubicBezTo>
                      <a:pt x="2273" y="3758"/>
                      <a:pt x="2746" y="3405"/>
                      <a:pt x="3192" y="3071"/>
                    </a:cubicBezTo>
                    <a:lnTo>
                      <a:pt x="4789" y="4348"/>
                    </a:lnTo>
                    <a:cubicBezTo>
                      <a:pt x="4566" y="4535"/>
                      <a:pt x="4324" y="4613"/>
                      <a:pt x="4098" y="4613"/>
                    </a:cubicBezTo>
                    <a:cubicBezTo>
                      <a:pt x="3914" y="4613"/>
                      <a:pt x="3741" y="4561"/>
                      <a:pt x="3597" y="4475"/>
                    </a:cubicBezTo>
                    <a:lnTo>
                      <a:pt x="3087" y="5114"/>
                    </a:lnTo>
                    <a:cubicBezTo>
                      <a:pt x="3373" y="5299"/>
                      <a:pt x="3676" y="5391"/>
                      <a:pt x="3978" y="5391"/>
                    </a:cubicBezTo>
                    <a:cubicBezTo>
                      <a:pt x="4440" y="5391"/>
                      <a:pt x="4901" y="5176"/>
                      <a:pt x="5300" y="4751"/>
                    </a:cubicBezTo>
                    <a:lnTo>
                      <a:pt x="5831" y="5199"/>
                    </a:lnTo>
                    <a:lnTo>
                      <a:pt x="6108" y="4836"/>
                    </a:lnTo>
                    <a:lnTo>
                      <a:pt x="5576" y="4411"/>
                    </a:lnTo>
                    <a:cubicBezTo>
                      <a:pt x="6171" y="3539"/>
                      <a:pt x="6108" y="2603"/>
                      <a:pt x="5405" y="2049"/>
                    </a:cubicBezTo>
                    <a:cubicBezTo>
                      <a:pt x="5086" y="1797"/>
                      <a:pt x="4787" y="1697"/>
                      <a:pt x="4504" y="1697"/>
                    </a:cubicBezTo>
                    <a:cubicBezTo>
                      <a:pt x="3976" y="1697"/>
                      <a:pt x="3501" y="2043"/>
                      <a:pt x="3044" y="2390"/>
                    </a:cubicBezTo>
                    <a:lnTo>
                      <a:pt x="1427" y="1071"/>
                    </a:lnTo>
                    <a:cubicBezTo>
                      <a:pt x="1654" y="854"/>
                      <a:pt x="1906" y="766"/>
                      <a:pt x="2145" y="766"/>
                    </a:cubicBezTo>
                    <a:cubicBezTo>
                      <a:pt x="2355" y="766"/>
                      <a:pt x="2556" y="833"/>
                      <a:pt x="2724" y="943"/>
                    </a:cubicBezTo>
                    <a:lnTo>
                      <a:pt x="3235" y="305"/>
                    </a:lnTo>
                    <a:cubicBezTo>
                      <a:pt x="2963" y="98"/>
                      <a:pt x="2659" y="1"/>
                      <a:pt x="2348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4851325" y="3670150"/>
                <a:ext cx="305925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12237" h="5615" extrusionOk="0">
                    <a:moveTo>
                      <a:pt x="11533" y="0"/>
                    </a:moveTo>
                    <a:cubicBezTo>
                      <a:pt x="11598" y="276"/>
                      <a:pt x="11491" y="596"/>
                      <a:pt x="11215" y="937"/>
                    </a:cubicBezTo>
                    <a:cubicBezTo>
                      <a:pt x="10832" y="1383"/>
                      <a:pt x="10172" y="1873"/>
                      <a:pt x="9300" y="2319"/>
                    </a:cubicBezTo>
                    <a:cubicBezTo>
                      <a:pt x="8469" y="2744"/>
                      <a:pt x="7427" y="3149"/>
                      <a:pt x="6278" y="3447"/>
                    </a:cubicBezTo>
                    <a:cubicBezTo>
                      <a:pt x="5150" y="3766"/>
                      <a:pt x="4043" y="3936"/>
                      <a:pt x="3107" y="4001"/>
                    </a:cubicBezTo>
                    <a:cubicBezTo>
                      <a:pt x="2942" y="4008"/>
                      <a:pt x="2781" y="4011"/>
                      <a:pt x="2626" y="4011"/>
                    </a:cubicBezTo>
                    <a:cubicBezTo>
                      <a:pt x="1862" y="4011"/>
                      <a:pt x="1226" y="3926"/>
                      <a:pt x="766" y="3766"/>
                    </a:cubicBezTo>
                    <a:cubicBezTo>
                      <a:pt x="363" y="3618"/>
                      <a:pt x="85" y="3383"/>
                      <a:pt x="0" y="3107"/>
                    </a:cubicBezTo>
                    <a:lnTo>
                      <a:pt x="0" y="3107"/>
                    </a:lnTo>
                    <a:lnTo>
                      <a:pt x="448" y="4702"/>
                    </a:lnTo>
                    <a:cubicBezTo>
                      <a:pt x="604" y="5305"/>
                      <a:pt x="1574" y="5614"/>
                      <a:pt x="2966" y="5614"/>
                    </a:cubicBezTo>
                    <a:cubicBezTo>
                      <a:pt x="4030" y="5614"/>
                      <a:pt x="5341" y="5433"/>
                      <a:pt x="6724" y="5065"/>
                    </a:cubicBezTo>
                    <a:cubicBezTo>
                      <a:pt x="9896" y="4191"/>
                      <a:pt x="12236" y="2639"/>
                      <a:pt x="11959" y="1595"/>
                    </a:cubicBezTo>
                    <a:lnTo>
                      <a:pt x="11533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4844425" y="3647375"/>
                <a:ext cx="296875" cy="123075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4923" extrusionOk="0">
                    <a:moveTo>
                      <a:pt x="9283" y="1"/>
                    </a:moveTo>
                    <a:cubicBezTo>
                      <a:pt x="8221" y="1"/>
                      <a:pt x="6913" y="180"/>
                      <a:pt x="5533" y="549"/>
                    </a:cubicBezTo>
                    <a:cubicBezTo>
                      <a:pt x="2341" y="1422"/>
                      <a:pt x="1" y="2974"/>
                      <a:pt x="276" y="4018"/>
                    </a:cubicBezTo>
                    <a:cubicBezTo>
                      <a:pt x="361" y="4294"/>
                      <a:pt x="639" y="4529"/>
                      <a:pt x="1042" y="4677"/>
                    </a:cubicBezTo>
                    <a:cubicBezTo>
                      <a:pt x="1502" y="4837"/>
                      <a:pt x="2138" y="4922"/>
                      <a:pt x="2902" y="4922"/>
                    </a:cubicBezTo>
                    <a:cubicBezTo>
                      <a:pt x="3057" y="4922"/>
                      <a:pt x="3218" y="4919"/>
                      <a:pt x="3383" y="4912"/>
                    </a:cubicBezTo>
                    <a:cubicBezTo>
                      <a:pt x="4319" y="4847"/>
                      <a:pt x="5426" y="4677"/>
                      <a:pt x="6554" y="4358"/>
                    </a:cubicBezTo>
                    <a:cubicBezTo>
                      <a:pt x="7703" y="4060"/>
                      <a:pt x="8745" y="3655"/>
                      <a:pt x="9576" y="3230"/>
                    </a:cubicBezTo>
                    <a:cubicBezTo>
                      <a:pt x="10448" y="2784"/>
                      <a:pt x="11108" y="2294"/>
                      <a:pt x="11491" y="1848"/>
                    </a:cubicBezTo>
                    <a:cubicBezTo>
                      <a:pt x="11767" y="1507"/>
                      <a:pt x="11874" y="1187"/>
                      <a:pt x="11809" y="911"/>
                    </a:cubicBezTo>
                    <a:cubicBezTo>
                      <a:pt x="11789" y="869"/>
                      <a:pt x="11789" y="847"/>
                      <a:pt x="11767" y="826"/>
                    </a:cubicBezTo>
                    <a:cubicBezTo>
                      <a:pt x="11554" y="282"/>
                      <a:pt x="10612" y="1"/>
                      <a:pt x="9283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4909325" y="3671125"/>
                <a:ext cx="16280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2334" extrusionOk="0">
                    <a:moveTo>
                      <a:pt x="4842" y="320"/>
                    </a:moveTo>
                    <a:cubicBezTo>
                      <a:pt x="5082" y="320"/>
                      <a:pt x="5230" y="390"/>
                      <a:pt x="5298" y="515"/>
                    </a:cubicBezTo>
                    <a:lnTo>
                      <a:pt x="3575" y="983"/>
                    </a:lnTo>
                    <a:cubicBezTo>
                      <a:pt x="3681" y="748"/>
                      <a:pt x="3831" y="535"/>
                      <a:pt x="4362" y="387"/>
                    </a:cubicBezTo>
                    <a:cubicBezTo>
                      <a:pt x="4551" y="342"/>
                      <a:pt x="4711" y="320"/>
                      <a:pt x="4842" y="320"/>
                    </a:cubicBezTo>
                    <a:close/>
                    <a:moveTo>
                      <a:pt x="2937" y="1344"/>
                    </a:moveTo>
                    <a:cubicBezTo>
                      <a:pt x="2852" y="1578"/>
                      <a:pt x="2682" y="1812"/>
                      <a:pt x="2149" y="1939"/>
                    </a:cubicBezTo>
                    <a:cubicBezTo>
                      <a:pt x="1968" y="1991"/>
                      <a:pt x="1793" y="2019"/>
                      <a:pt x="1643" y="2019"/>
                    </a:cubicBezTo>
                    <a:cubicBezTo>
                      <a:pt x="1423" y="2019"/>
                      <a:pt x="1255" y="1960"/>
                      <a:pt x="1192" y="1834"/>
                    </a:cubicBezTo>
                    <a:lnTo>
                      <a:pt x="2937" y="1344"/>
                    </a:lnTo>
                    <a:close/>
                    <a:moveTo>
                      <a:pt x="4998" y="1"/>
                    </a:moveTo>
                    <a:cubicBezTo>
                      <a:pt x="4772" y="1"/>
                      <a:pt x="4513" y="36"/>
                      <a:pt x="4234" y="109"/>
                    </a:cubicBezTo>
                    <a:cubicBezTo>
                      <a:pt x="3235" y="387"/>
                      <a:pt x="3107" y="790"/>
                      <a:pt x="3000" y="1153"/>
                    </a:cubicBezTo>
                    <a:lnTo>
                      <a:pt x="1150" y="1664"/>
                    </a:lnTo>
                    <a:cubicBezTo>
                      <a:pt x="1170" y="1408"/>
                      <a:pt x="1511" y="1216"/>
                      <a:pt x="1873" y="1088"/>
                    </a:cubicBezTo>
                    <a:lnTo>
                      <a:pt x="1808" y="790"/>
                    </a:lnTo>
                    <a:cubicBezTo>
                      <a:pt x="1022" y="1003"/>
                      <a:pt x="574" y="1408"/>
                      <a:pt x="596" y="1812"/>
                    </a:cubicBezTo>
                    <a:lnTo>
                      <a:pt x="1" y="1982"/>
                    </a:lnTo>
                    <a:lnTo>
                      <a:pt x="43" y="2132"/>
                    </a:lnTo>
                    <a:lnTo>
                      <a:pt x="639" y="1982"/>
                    </a:lnTo>
                    <a:cubicBezTo>
                      <a:pt x="755" y="2229"/>
                      <a:pt x="1079" y="2333"/>
                      <a:pt x="1473" y="2333"/>
                    </a:cubicBezTo>
                    <a:cubicBezTo>
                      <a:pt x="1724" y="2333"/>
                      <a:pt x="2004" y="2291"/>
                      <a:pt x="2277" y="2217"/>
                    </a:cubicBezTo>
                    <a:cubicBezTo>
                      <a:pt x="3298" y="1939"/>
                      <a:pt x="3426" y="1536"/>
                      <a:pt x="3511" y="1195"/>
                    </a:cubicBezTo>
                    <a:lnTo>
                      <a:pt x="5320" y="685"/>
                    </a:lnTo>
                    <a:lnTo>
                      <a:pt x="5320" y="685"/>
                    </a:lnTo>
                    <a:cubicBezTo>
                      <a:pt x="5278" y="918"/>
                      <a:pt x="4980" y="1110"/>
                      <a:pt x="4660" y="1216"/>
                    </a:cubicBezTo>
                    <a:lnTo>
                      <a:pt x="4745" y="1514"/>
                    </a:lnTo>
                    <a:cubicBezTo>
                      <a:pt x="5490" y="1281"/>
                      <a:pt x="5916" y="918"/>
                      <a:pt x="5894" y="535"/>
                    </a:cubicBezTo>
                    <a:lnTo>
                      <a:pt x="6512" y="365"/>
                    </a:lnTo>
                    <a:lnTo>
                      <a:pt x="6469" y="194"/>
                    </a:lnTo>
                    <a:lnTo>
                      <a:pt x="5851" y="365"/>
                    </a:lnTo>
                    <a:cubicBezTo>
                      <a:pt x="5740" y="128"/>
                      <a:pt x="5427" y="1"/>
                      <a:pt x="4998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4693850" y="3775475"/>
                <a:ext cx="55540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1426" extrusionOk="0">
                    <a:moveTo>
                      <a:pt x="724" y="0"/>
                    </a:moveTo>
                    <a:cubicBezTo>
                      <a:pt x="512" y="0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21" y="1425"/>
                      <a:pt x="724" y="1425"/>
                    </a:cubicBezTo>
                    <a:lnTo>
                      <a:pt x="21492" y="1425"/>
                    </a:lnTo>
                    <a:cubicBezTo>
                      <a:pt x="21705" y="1425"/>
                      <a:pt x="21875" y="1340"/>
                      <a:pt x="22003" y="1212"/>
                    </a:cubicBezTo>
                    <a:cubicBezTo>
                      <a:pt x="22131" y="1085"/>
                      <a:pt x="22216" y="915"/>
                      <a:pt x="22216" y="724"/>
                    </a:cubicBezTo>
                    <a:cubicBezTo>
                      <a:pt x="22216" y="319"/>
                      <a:pt x="21897" y="0"/>
                      <a:pt x="21492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6941450" y="4077075"/>
                <a:ext cx="3569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27" extrusionOk="0">
                    <a:moveTo>
                      <a:pt x="723" y="0"/>
                    </a:moveTo>
                    <a:cubicBezTo>
                      <a:pt x="531" y="0"/>
                      <a:pt x="340" y="86"/>
                      <a:pt x="213" y="213"/>
                    </a:cubicBezTo>
                    <a:cubicBezTo>
                      <a:pt x="85" y="341"/>
                      <a:pt x="0" y="511"/>
                      <a:pt x="0" y="704"/>
                    </a:cubicBezTo>
                    <a:cubicBezTo>
                      <a:pt x="0" y="1107"/>
                      <a:pt x="318" y="1427"/>
                      <a:pt x="723" y="1427"/>
                    </a:cubicBezTo>
                    <a:lnTo>
                      <a:pt x="13554" y="1427"/>
                    </a:lnTo>
                    <a:cubicBezTo>
                      <a:pt x="13746" y="1427"/>
                      <a:pt x="13937" y="1342"/>
                      <a:pt x="14064" y="1214"/>
                    </a:cubicBezTo>
                    <a:cubicBezTo>
                      <a:pt x="14192" y="1087"/>
                      <a:pt x="14277" y="916"/>
                      <a:pt x="14277" y="704"/>
                    </a:cubicBezTo>
                    <a:cubicBezTo>
                      <a:pt x="14277" y="321"/>
                      <a:pt x="13959" y="0"/>
                      <a:pt x="1355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21175" y="4119625"/>
                <a:ext cx="3011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12044" h="3935" extrusionOk="0">
                    <a:moveTo>
                      <a:pt x="0" y="554"/>
                    </a:moveTo>
                    <a:cubicBezTo>
                      <a:pt x="0" y="570"/>
                      <a:pt x="1" y="586"/>
                      <a:pt x="2" y="601"/>
                    </a:cubicBezTo>
                    <a:lnTo>
                      <a:pt x="2" y="601"/>
                    </a:lnTo>
                    <a:lnTo>
                      <a:pt x="0" y="554"/>
                    </a:lnTo>
                    <a:close/>
                    <a:moveTo>
                      <a:pt x="11916" y="1"/>
                    </a:moveTo>
                    <a:cubicBezTo>
                      <a:pt x="11916" y="299"/>
                      <a:pt x="11746" y="597"/>
                      <a:pt x="11383" y="852"/>
                    </a:cubicBezTo>
                    <a:cubicBezTo>
                      <a:pt x="10937" y="1214"/>
                      <a:pt x="10171" y="1555"/>
                      <a:pt x="9235" y="1788"/>
                    </a:cubicBezTo>
                    <a:cubicBezTo>
                      <a:pt x="8319" y="2023"/>
                      <a:pt x="7235" y="2193"/>
                      <a:pt x="6043" y="2256"/>
                    </a:cubicBezTo>
                    <a:cubicBezTo>
                      <a:pt x="5803" y="2265"/>
                      <a:pt x="5564" y="2269"/>
                      <a:pt x="5329" y="2269"/>
                    </a:cubicBezTo>
                    <a:cubicBezTo>
                      <a:pt x="4417" y="2269"/>
                      <a:pt x="3553" y="2205"/>
                      <a:pt x="2809" y="2086"/>
                    </a:cubicBezTo>
                    <a:cubicBezTo>
                      <a:pt x="1850" y="1938"/>
                      <a:pt x="1084" y="1683"/>
                      <a:pt x="574" y="1363"/>
                    </a:cubicBezTo>
                    <a:cubicBezTo>
                      <a:pt x="232" y="1142"/>
                      <a:pt x="23" y="881"/>
                      <a:pt x="2" y="601"/>
                    </a:cubicBezTo>
                    <a:lnTo>
                      <a:pt x="2" y="601"/>
                    </a:lnTo>
                    <a:lnTo>
                      <a:pt x="63" y="2214"/>
                    </a:lnTo>
                    <a:cubicBezTo>
                      <a:pt x="122" y="3208"/>
                      <a:pt x="2394" y="3935"/>
                      <a:pt x="5310" y="3935"/>
                    </a:cubicBezTo>
                    <a:cubicBezTo>
                      <a:pt x="5578" y="3935"/>
                      <a:pt x="5851" y="3929"/>
                      <a:pt x="6128" y="3916"/>
                    </a:cubicBezTo>
                    <a:cubicBezTo>
                      <a:pt x="9405" y="3768"/>
                      <a:pt x="12044" y="2747"/>
                      <a:pt x="11979" y="1660"/>
                    </a:cubicBezTo>
                    <a:lnTo>
                      <a:pt x="11916" y="1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6319550" y="4077125"/>
                <a:ext cx="29955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11982" h="3970" extrusionOk="0">
                    <a:moveTo>
                      <a:pt x="6771" y="1"/>
                    </a:moveTo>
                    <a:cubicBezTo>
                      <a:pt x="6492" y="1"/>
                      <a:pt x="6206" y="7"/>
                      <a:pt x="5916" y="21"/>
                    </a:cubicBezTo>
                    <a:cubicBezTo>
                      <a:pt x="2639" y="169"/>
                      <a:pt x="0" y="1170"/>
                      <a:pt x="65" y="2254"/>
                    </a:cubicBezTo>
                    <a:cubicBezTo>
                      <a:pt x="65" y="2552"/>
                      <a:pt x="278" y="2829"/>
                      <a:pt x="639" y="3063"/>
                    </a:cubicBezTo>
                    <a:cubicBezTo>
                      <a:pt x="1149" y="3383"/>
                      <a:pt x="1915" y="3638"/>
                      <a:pt x="2874" y="3786"/>
                    </a:cubicBezTo>
                    <a:cubicBezTo>
                      <a:pt x="3618" y="3905"/>
                      <a:pt x="4482" y="3969"/>
                      <a:pt x="5394" y="3969"/>
                    </a:cubicBezTo>
                    <a:cubicBezTo>
                      <a:pt x="5629" y="3969"/>
                      <a:pt x="5868" y="3965"/>
                      <a:pt x="6108" y="3956"/>
                    </a:cubicBezTo>
                    <a:cubicBezTo>
                      <a:pt x="7300" y="3893"/>
                      <a:pt x="8384" y="3723"/>
                      <a:pt x="9300" y="3488"/>
                    </a:cubicBezTo>
                    <a:cubicBezTo>
                      <a:pt x="10236" y="3255"/>
                      <a:pt x="11002" y="2914"/>
                      <a:pt x="11448" y="2552"/>
                    </a:cubicBezTo>
                    <a:cubicBezTo>
                      <a:pt x="11811" y="2297"/>
                      <a:pt x="11981" y="1999"/>
                      <a:pt x="11981" y="1701"/>
                    </a:cubicBezTo>
                    <a:cubicBezTo>
                      <a:pt x="11981" y="1680"/>
                      <a:pt x="11959" y="1658"/>
                      <a:pt x="11959" y="1616"/>
                    </a:cubicBezTo>
                    <a:cubicBezTo>
                      <a:pt x="11804" y="668"/>
                      <a:pt x="9590" y="1"/>
                      <a:pt x="6771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6382875" y="4096650"/>
                <a:ext cx="167575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1646" extrusionOk="0">
                    <a:moveTo>
                      <a:pt x="4719" y="301"/>
                    </a:moveTo>
                    <a:cubicBezTo>
                      <a:pt x="5188" y="301"/>
                      <a:pt x="5451" y="445"/>
                      <a:pt x="5490" y="644"/>
                    </a:cubicBezTo>
                    <a:lnTo>
                      <a:pt x="3723" y="729"/>
                    </a:lnTo>
                    <a:cubicBezTo>
                      <a:pt x="3873" y="516"/>
                      <a:pt x="4064" y="346"/>
                      <a:pt x="4617" y="304"/>
                    </a:cubicBezTo>
                    <a:cubicBezTo>
                      <a:pt x="4652" y="302"/>
                      <a:pt x="4686" y="301"/>
                      <a:pt x="4719" y="301"/>
                    </a:cubicBezTo>
                    <a:close/>
                    <a:moveTo>
                      <a:pt x="3000" y="942"/>
                    </a:moveTo>
                    <a:lnTo>
                      <a:pt x="3000" y="942"/>
                    </a:lnTo>
                    <a:cubicBezTo>
                      <a:pt x="2872" y="1155"/>
                      <a:pt x="2659" y="1325"/>
                      <a:pt x="2128" y="1345"/>
                    </a:cubicBezTo>
                    <a:cubicBezTo>
                      <a:pt x="2088" y="1347"/>
                      <a:pt x="2049" y="1348"/>
                      <a:pt x="2010" y="1348"/>
                    </a:cubicBezTo>
                    <a:cubicBezTo>
                      <a:pt x="1597" y="1348"/>
                      <a:pt x="1272" y="1240"/>
                      <a:pt x="1212" y="1027"/>
                    </a:cubicBezTo>
                    <a:lnTo>
                      <a:pt x="3000" y="942"/>
                    </a:lnTo>
                    <a:close/>
                    <a:moveTo>
                      <a:pt x="4744" y="1"/>
                    </a:moveTo>
                    <a:cubicBezTo>
                      <a:pt x="4682" y="1"/>
                      <a:pt x="4619" y="2"/>
                      <a:pt x="4554" y="6"/>
                    </a:cubicBezTo>
                    <a:cubicBezTo>
                      <a:pt x="3511" y="69"/>
                      <a:pt x="3298" y="431"/>
                      <a:pt x="3107" y="750"/>
                    </a:cubicBezTo>
                    <a:lnTo>
                      <a:pt x="1212" y="857"/>
                    </a:lnTo>
                    <a:cubicBezTo>
                      <a:pt x="1277" y="622"/>
                      <a:pt x="1638" y="494"/>
                      <a:pt x="2043" y="452"/>
                    </a:cubicBezTo>
                    <a:lnTo>
                      <a:pt x="2021" y="133"/>
                    </a:lnTo>
                    <a:cubicBezTo>
                      <a:pt x="1212" y="196"/>
                      <a:pt x="702" y="494"/>
                      <a:pt x="639" y="877"/>
                    </a:cubicBezTo>
                    <a:lnTo>
                      <a:pt x="0" y="899"/>
                    </a:lnTo>
                    <a:lnTo>
                      <a:pt x="21" y="1090"/>
                    </a:lnTo>
                    <a:lnTo>
                      <a:pt x="639" y="1047"/>
                    </a:lnTo>
                    <a:cubicBezTo>
                      <a:pt x="719" y="1470"/>
                      <a:pt x="1385" y="1645"/>
                      <a:pt x="2051" y="1645"/>
                    </a:cubicBezTo>
                    <a:cubicBezTo>
                      <a:pt x="2091" y="1645"/>
                      <a:pt x="2131" y="1644"/>
                      <a:pt x="2171" y="1643"/>
                    </a:cubicBezTo>
                    <a:cubicBezTo>
                      <a:pt x="3235" y="1580"/>
                      <a:pt x="3448" y="1240"/>
                      <a:pt x="3618" y="899"/>
                    </a:cubicBezTo>
                    <a:lnTo>
                      <a:pt x="5490" y="814"/>
                    </a:lnTo>
                    <a:lnTo>
                      <a:pt x="5490" y="814"/>
                    </a:lnTo>
                    <a:cubicBezTo>
                      <a:pt x="5405" y="1005"/>
                      <a:pt x="5065" y="1133"/>
                      <a:pt x="4724" y="1175"/>
                    </a:cubicBezTo>
                    <a:lnTo>
                      <a:pt x="4745" y="1473"/>
                    </a:lnTo>
                    <a:cubicBezTo>
                      <a:pt x="5511" y="1410"/>
                      <a:pt x="6021" y="1155"/>
                      <a:pt x="6086" y="772"/>
                    </a:cubicBezTo>
                    <a:lnTo>
                      <a:pt x="6702" y="750"/>
                    </a:lnTo>
                    <a:lnTo>
                      <a:pt x="6702" y="579"/>
                    </a:lnTo>
                    <a:lnTo>
                      <a:pt x="6064" y="601"/>
                    </a:lnTo>
                    <a:cubicBezTo>
                      <a:pt x="5986" y="228"/>
                      <a:pt x="5473" y="1"/>
                      <a:pt x="4744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6098800" y="4194100"/>
                <a:ext cx="6303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1428" extrusionOk="0">
                    <a:moveTo>
                      <a:pt x="724" y="1"/>
                    </a:moveTo>
                    <a:cubicBezTo>
                      <a:pt x="532" y="1"/>
                      <a:pt x="341" y="86"/>
                      <a:pt x="213" y="214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24" y="1427"/>
                    </a:cubicBezTo>
                    <a:lnTo>
                      <a:pt x="24492" y="1427"/>
                    </a:lnTo>
                    <a:cubicBezTo>
                      <a:pt x="24704" y="1427"/>
                      <a:pt x="24875" y="1363"/>
                      <a:pt x="25002" y="1214"/>
                    </a:cubicBezTo>
                    <a:cubicBezTo>
                      <a:pt x="25130" y="1087"/>
                      <a:pt x="25215" y="917"/>
                      <a:pt x="25215" y="724"/>
                    </a:cubicBezTo>
                    <a:cubicBezTo>
                      <a:pt x="25215" y="321"/>
                      <a:pt x="24897" y="1"/>
                      <a:pt x="24492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" name="Google Shape;476;p36"/>
            <p:cNvSpPr/>
            <p:nvPr/>
          </p:nvSpPr>
          <p:spPr>
            <a:xfrm>
              <a:off x="-106900" y="273425"/>
              <a:ext cx="2047250" cy="2142650"/>
            </a:xfrm>
            <a:custGeom>
              <a:avLst/>
              <a:gdLst/>
              <a:ahLst/>
              <a:cxnLst/>
              <a:rect l="l" t="t" r="r" b="b"/>
              <a:pathLst>
                <a:path w="81890" h="85706" extrusionOk="0">
                  <a:moveTo>
                    <a:pt x="81890" y="85706"/>
                  </a:moveTo>
                  <a:lnTo>
                    <a:pt x="12839" y="0"/>
                  </a:lnTo>
                  <a:lnTo>
                    <a:pt x="0" y="0"/>
                  </a:lnTo>
                  <a:lnTo>
                    <a:pt x="651" y="42448"/>
                  </a:lnTo>
                  <a:lnTo>
                    <a:pt x="46755" y="79383"/>
                  </a:lnTo>
                  <a:lnTo>
                    <a:pt x="51701" y="69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574C831-0611-4E2F-A1EB-1E77AB999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015" y="3529483"/>
            <a:ext cx="3884569" cy="525924"/>
          </a:xfrm>
        </p:spPr>
        <p:txBody>
          <a:bodyPr/>
          <a:lstStyle/>
          <a:p>
            <a:pPr algn="ctr"/>
            <a:r>
              <a:rPr lang="en-US"/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326995" y="2939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2530D-0FA3-4C11-AD00-CEA0DDEB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67" y="760749"/>
            <a:ext cx="7375748" cy="1071397"/>
          </a:xfrm>
        </p:spPr>
        <p:txBody>
          <a:bodyPr/>
          <a:lstStyle/>
          <a:p>
            <a:pPr marL="127000" indent="0">
              <a:buNone/>
            </a:pPr>
            <a:r>
              <a:rPr lang="en-US" sz="2200" b="1" dirty="0"/>
              <a:t>Can we build a new system that replicates the way humans trade?</a:t>
            </a:r>
          </a:p>
        </p:txBody>
      </p:sp>
      <p:sp>
        <p:nvSpPr>
          <p:cNvPr id="108" name="Google Shape;289;p23">
            <a:extLst>
              <a:ext uri="{FF2B5EF4-FFF2-40B4-BE49-F238E27FC236}">
                <a16:creationId xmlns:a16="http://schemas.microsoft.com/office/drawing/2014/main" id="{C991A959-9D26-40E7-8452-113BC8D1BE90}"/>
              </a:ext>
            </a:extLst>
          </p:cNvPr>
          <p:cNvSpPr/>
          <p:nvPr/>
        </p:nvSpPr>
        <p:spPr>
          <a:xfrm>
            <a:off x="1828599" y="2318487"/>
            <a:ext cx="1669419" cy="2136984"/>
          </a:xfrm>
          <a:custGeom>
            <a:avLst/>
            <a:gdLst/>
            <a:ahLst/>
            <a:cxnLst/>
            <a:rect l="l" t="t" r="r" b="b"/>
            <a:pathLst>
              <a:path w="51781" h="81737" extrusionOk="0">
                <a:moveTo>
                  <a:pt x="1894" y="1"/>
                </a:moveTo>
                <a:cubicBezTo>
                  <a:pt x="846" y="1"/>
                  <a:pt x="1" y="715"/>
                  <a:pt x="1" y="1608"/>
                </a:cubicBezTo>
                <a:lnTo>
                  <a:pt x="1" y="81737"/>
                </a:lnTo>
                <a:lnTo>
                  <a:pt x="51781" y="81737"/>
                </a:lnTo>
                <a:lnTo>
                  <a:pt x="51781" y="1608"/>
                </a:lnTo>
                <a:cubicBezTo>
                  <a:pt x="51781" y="715"/>
                  <a:pt x="50936" y="1"/>
                  <a:pt x="49888" y="1"/>
                </a:cubicBezTo>
                <a:lnTo>
                  <a:pt x="34481" y="1"/>
                </a:lnTo>
                <a:cubicBezTo>
                  <a:pt x="34505" y="179"/>
                  <a:pt x="34517" y="358"/>
                  <a:pt x="34517" y="548"/>
                </a:cubicBezTo>
                <a:cubicBezTo>
                  <a:pt x="34517" y="4620"/>
                  <a:pt x="30647" y="7906"/>
                  <a:pt x="25885" y="7906"/>
                </a:cubicBezTo>
                <a:cubicBezTo>
                  <a:pt x="21122" y="7906"/>
                  <a:pt x="17253" y="4608"/>
                  <a:pt x="17253" y="548"/>
                </a:cubicBezTo>
                <a:cubicBezTo>
                  <a:pt x="17253" y="370"/>
                  <a:pt x="17265" y="179"/>
                  <a:pt x="1727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Google Shape;291;p23">
            <a:extLst>
              <a:ext uri="{FF2B5EF4-FFF2-40B4-BE49-F238E27FC236}">
                <a16:creationId xmlns:a16="http://schemas.microsoft.com/office/drawing/2014/main" id="{2545B51F-F3A7-45C0-B670-B00F9A25A23C}"/>
              </a:ext>
            </a:extLst>
          </p:cNvPr>
          <p:cNvSpPr/>
          <p:nvPr/>
        </p:nvSpPr>
        <p:spPr>
          <a:xfrm>
            <a:off x="1828593" y="4449610"/>
            <a:ext cx="1669806" cy="278715"/>
          </a:xfrm>
          <a:custGeom>
            <a:avLst/>
            <a:gdLst/>
            <a:ahLst/>
            <a:cxnLst/>
            <a:rect l="l" t="t" r="r" b="b"/>
            <a:pathLst>
              <a:path w="51793" h="8645" extrusionOk="0">
                <a:moveTo>
                  <a:pt x="1" y="1"/>
                </a:moveTo>
                <a:lnTo>
                  <a:pt x="1" y="2180"/>
                </a:lnTo>
                <a:cubicBezTo>
                  <a:pt x="1" y="3073"/>
                  <a:pt x="846" y="3787"/>
                  <a:pt x="1894" y="3787"/>
                </a:cubicBezTo>
                <a:lnTo>
                  <a:pt x="20003" y="3787"/>
                </a:lnTo>
                <a:lnTo>
                  <a:pt x="25897" y="8645"/>
                </a:lnTo>
                <a:lnTo>
                  <a:pt x="31790" y="3787"/>
                </a:lnTo>
                <a:lnTo>
                  <a:pt x="49900" y="3787"/>
                </a:lnTo>
                <a:cubicBezTo>
                  <a:pt x="50948" y="3787"/>
                  <a:pt x="51793" y="3073"/>
                  <a:pt x="51793" y="2180"/>
                </a:cubicBezTo>
                <a:lnTo>
                  <a:pt x="51793" y="1"/>
                </a:lnTo>
                <a:close/>
              </a:path>
            </a:pathLst>
          </a:custGeom>
          <a:solidFill>
            <a:srgbClr val="5B779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Google Shape;294;p23">
            <a:extLst>
              <a:ext uri="{FF2B5EF4-FFF2-40B4-BE49-F238E27FC236}">
                <a16:creationId xmlns:a16="http://schemas.microsoft.com/office/drawing/2014/main" id="{2C60D610-13F6-465E-A2D8-154A7D6DB500}"/>
              </a:ext>
            </a:extLst>
          </p:cNvPr>
          <p:cNvSpPr txBox="1"/>
          <p:nvPr/>
        </p:nvSpPr>
        <p:spPr>
          <a:xfrm>
            <a:off x="1678576" y="3089357"/>
            <a:ext cx="1980004" cy="70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Investors make trading decisions using visual representations</a:t>
            </a:r>
          </a:p>
        </p:txBody>
      </p:sp>
      <p:sp>
        <p:nvSpPr>
          <p:cNvPr id="115" name="Google Shape;302;p23">
            <a:extLst>
              <a:ext uri="{FF2B5EF4-FFF2-40B4-BE49-F238E27FC236}">
                <a16:creationId xmlns:a16="http://schemas.microsoft.com/office/drawing/2014/main" id="{8AFD1708-AA58-483C-B902-C9FEC45E92C7}"/>
              </a:ext>
            </a:extLst>
          </p:cNvPr>
          <p:cNvSpPr/>
          <p:nvPr/>
        </p:nvSpPr>
        <p:spPr>
          <a:xfrm>
            <a:off x="4379380" y="2318176"/>
            <a:ext cx="1669452" cy="2136984"/>
          </a:xfrm>
          <a:custGeom>
            <a:avLst/>
            <a:gdLst/>
            <a:ahLst/>
            <a:cxnLst/>
            <a:rect l="l" t="t" r="r" b="b"/>
            <a:pathLst>
              <a:path w="51782" h="81737" extrusionOk="0">
                <a:moveTo>
                  <a:pt x="1894" y="1"/>
                </a:moveTo>
                <a:cubicBezTo>
                  <a:pt x="846" y="1"/>
                  <a:pt x="1" y="715"/>
                  <a:pt x="1" y="1608"/>
                </a:cubicBezTo>
                <a:lnTo>
                  <a:pt x="1" y="81737"/>
                </a:lnTo>
                <a:lnTo>
                  <a:pt x="51781" y="81737"/>
                </a:lnTo>
                <a:lnTo>
                  <a:pt x="51781" y="1608"/>
                </a:lnTo>
                <a:cubicBezTo>
                  <a:pt x="51781" y="715"/>
                  <a:pt x="50924" y="1"/>
                  <a:pt x="49888" y="1"/>
                </a:cubicBezTo>
                <a:lnTo>
                  <a:pt x="34481" y="1"/>
                </a:lnTo>
                <a:cubicBezTo>
                  <a:pt x="34493" y="179"/>
                  <a:pt x="34517" y="358"/>
                  <a:pt x="34517" y="548"/>
                </a:cubicBezTo>
                <a:cubicBezTo>
                  <a:pt x="34517" y="4620"/>
                  <a:pt x="30648" y="7906"/>
                  <a:pt x="25885" y="7906"/>
                </a:cubicBezTo>
                <a:cubicBezTo>
                  <a:pt x="21123" y="7906"/>
                  <a:pt x="17253" y="4608"/>
                  <a:pt x="17253" y="548"/>
                </a:cubicBezTo>
                <a:cubicBezTo>
                  <a:pt x="17253" y="370"/>
                  <a:pt x="17265" y="179"/>
                  <a:pt x="17277" y="1"/>
                </a:cubicBezTo>
                <a:close/>
              </a:path>
            </a:pathLst>
          </a:custGeom>
          <a:solidFill>
            <a:srgbClr val="879E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Google Shape;304;p23">
            <a:extLst>
              <a:ext uri="{FF2B5EF4-FFF2-40B4-BE49-F238E27FC236}">
                <a16:creationId xmlns:a16="http://schemas.microsoft.com/office/drawing/2014/main" id="{8BA141E0-1192-4E0B-927B-C487CA219357}"/>
              </a:ext>
            </a:extLst>
          </p:cNvPr>
          <p:cNvSpPr/>
          <p:nvPr/>
        </p:nvSpPr>
        <p:spPr>
          <a:xfrm>
            <a:off x="4379377" y="4455129"/>
            <a:ext cx="1669806" cy="269469"/>
          </a:xfrm>
          <a:custGeom>
            <a:avLst/>
            <a:gdLst/>
            <a:ahLst/>
            <a:cxnLst/>
            <a:rect l="l" t="t" r="r" b="b"/>
            <a:pathLst>
              <a:path w="51793" h="8645" extrusionOk="0">
                <a:moveTo>
                  <a:pt x="1" y="1"/>
                </a:moveTo>
                <a:lnTo>
                  <a:pt x="1" y="2180"/>
                </a:lnTo>
                <a:cubicBezTo>
                  <a:pt x="1" y="3073"/>
                  <a:pt x="846" y="3787"/>
                  <a:pt x="1894" y="3787"/>
                </a:cubicBezTo>
                <a:lnTo>
                  <a:pt x="20003" y="3787"/>
                </a:lnTo>
                <a:lnTo>
                  <a:pt x="25897" y="8645"/>
                </a:lnTo>
                <a:lnTo>
                  <a:pt x="31791" y="3787"/>
                </a:lnTo>
                <a:lnTo>
                  <a:pt x="49900" y="3787"/>
                </a:lnTo>
                <a:cubicBezTo>
                  <a:pt x="50936" y="3787"/>
                  <a:pt x="51793" y="3073"/>
                  <a:pt x="51793" y="2180"/>
                </a:cubicBezTo>
                <a:lnTo>
                  <a:pt x="51793" y="1"/>
                </a:lnTo>
                <a:close/>
              </a:path>
            </a:pathLst>
          </a:custGeom>
          <a:solidFill>
            <a:srgbClr val="45839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Google Shape;307;p23">
            <a:extLst>
              <a:ext uri="{FF2B5EF4-FFF2-40B4-BE49-F238E27FC236}">
                <a16:creationId xmlns:a16="http://schemas.microsoft.com/office/drawing/2014/main" id="{B4F158FA-EA61-43C2-A041-0BF4C21678C5}"/>
              </a:ext>
            </a:extLst>
          </p:cNvPr>
          <p:cNvSpPr txBox="1"/>
          <p:nvPr/>
        </p:nvSpPr>
        <p:spPr>
          <a:xfrm>
            <a:off x="4441067" y="3138824"/>
            <a:ext cx="1539622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Bridging the unrelated areas of quantitative finance and computer vision</a:t>
            </a:r>
          </a:p>
        </p:txBody>
      </p:sp>
      <p:pic>
        <p:nvPicPr>
          <p:cNvPr id="448" name="Graphic 447" descr="Programmer male outline">
            <a:extLst>
              <a:ext uri="{FF2B5EF4-FFF2-40B4-BE49-F238E27FC236}">
                <a16:creationId xmlns:a16="http://schemas.microsoft.com/office/drawing/2014/main" id="{F8D582CC-E9B7-4812-891E-6CFB091D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6837" y="1686438"/>
            <a:ext cx="720364" cy="72036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8FA2C-7777-4EEC-8169-4DBDB4A3A030}"/>
              </a:ext>
            </a:extLst>
          </p:cNvPr>
          <p:cNvGrpSpPr/>
          <p:nvPr/>
        </p:nvGrpSpPr>
        <p:grpSpPr>
          <a:xfrm>
            <a:off x="4879445" y="1749504"/>
            <a:ext cx="720362" cy="720362"/>
            <a:chOff x="4552467" y="2597997"/>
            <a:chExt cx="573763" cy="573763"/>
          </a:xfrm>
        </p:grpSpPr>
        <p:pic>
          <p:nvPicPr>
            <p:cNvPr id="6" name="Graphic 5" descr="Eye with solid fill">
              <a:extLst>
                <a:ext uri="{FF2B5EF4-FFF2-40B4-BE49-F238E27FC236}">
                  <a16:creationId xmlns:a16="http://schemas.microsoft.com/office/drawing/2014/main" id="{352DB1DD-9E2E-4BA1-B468-008ED1D9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58541" y="2658291"/>
              <a:ext cx="370658" cy="370658"/>
            </a:xfrm>
            <a:prstGeom prst="rect">
              <a:avLst/>
            </a:prstGeom>
          </p:spPr>
        </p:pic>
        <p:pic>
          <p:nvPicPr>
            <p:cNvPr id="8" name="Graphic 7" descr="Monitor outline">
              <a:extLst>
                <a:ext uri="{FF2B5EF4-FFF2-40B4-BE49-F238E27FC236}">
                  <a16:creationId xmlns:a16="http://schemas.microsoft.com/office/drawing/2014/main" id="{A14D71BE-0D9B-4D82-B52D-74A621E69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52467" y="2597997"/>
              <a:ext cx="573763" cy="573763"/>
            </a:xfrm>
            <a:prstGeom prst="rect">
              <a:avLst/>
            </a:prstGeom>
          </p:spPr>
        </p:pic>
      </p:grp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A29CD949-584D-4617-AE8B-CFCF5734F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6338" y="3050019"/>
            <a:ext cx="668681" cy="668681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13AC7341-FFF5-4E6D-9A9B-145464E9A7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4875" y="3176586"/>
            <a:ext cx="624548" cy="624548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4CDEB8D8-21ED-4A24-B82F-D3EA5F54C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43992" y="3111464"/>
            <a:ext cx="687003" cy="687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/>
          <p:nvPr/>
        </p:nvSpPr>
        <p:spPr>
          <a:xfrm>
            <a:off x="796200" y="274658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0"/>
          <p:cNvSpPr/>
          <p:nvPr/>
        </p:nvSpPr>
        <p:spPr>
          <a:xfrm>
            <a:off x="5041100" y="-83825"/>
            <a:ext cx="4877725" cy="5323275"/>
          </a:xfrm>
          <a:custGeom>
            <a:avLst/>
            <a:gdLst/>
            <a:ahLst/>
            <a:cxnLst/>
            <a:rect l="l" t="t" r="r" b="b"/>
            <a:pathLst>
              <a:path w="195109" h="212931" extrusionOk="0">
                <a:moveTo>
                  <a:pt x="195109" y="0"/>
                </a:moveTo>
                <a:lnTo>
                  <a:pt x="104120" y="93802"/>
                </a:lnTo>
                <a:lnTo>
                  <a:pt x="68475" y="57532"/>
                </a:lnTo>
                <a:lnTo>
                  <a:pt x="0" y="212931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55" name="Google Shape;855;p40"/>
          <p:cNvSpPr txBox="1">
            <a:spLocks noGrp="1"/>
          </p:cNvSpPr>
          <p:nvPr>
            <p:ph type="title"/>
          </p:nvPr>
        </p:nvSpPr>
        <p:spPr>
          <a:xfrm>
            <a:off x="799523" y="2796518"/>
            <a:ext cx="3095563" cy="603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TRADING STRATEGIES</a:t>
            </a:r>
            <a:endParaRPr sz="1800" dirty="0"/>
          </a:p>
        </p:txBody>
      </p:sp>
      <p:sp>
        <p:nvSpPr>
          <p:cNvPr id="856" name="Google Shape;856;p40"/>
          <p:cNvSpPr txBox="1">
            <a:spLocks noGrp="1"/>
          </p:cNvSpPr>
          <p:nvPr>
            <p:ph type="title" idx="2"/>
          </p:nvPr>
        </p:nvSpPr>
        <p:spPr>
          <a:xfrm>
            <a:off x="907150" y="1059788"/>
            <a:ext cx="2887731" cy="1365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57" name="Google Shape;857;p40"/>
          <p:cNvSpPr txBox="1">
            <a:spLocks noGrp="1"/>
          </p:cNvSpPr>
          <p:nvPr>
            <p:ph type="subTitle" idx="1"/>
          </p:nvPr>
        </p:nvSpPr>
        <p:spPr>
          <a:xfrm>
            <a:off x="322900" y="3643861"/>
            <a:ext cx="4403685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Bollinger Bands &amp; Relative Strength Index</a:t>
            </a:r>
            <a:endParaRPr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B344DEB-E7F3-45DE-9E21-1E814FB016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326" y="876041"/>
            <a:ext cx="5126729" cy="384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8F1231-8783-499B-B0A2-FEAE318329DA}"/>
              </a:ext>
            </a:extLst>
          </p:cNvPr>
          <p:cNvSpPr txBox="1"/>
          <p:nvPr/>
        </p:nvSpPr>
        <p:spPr>
          <a:xfrm>
            <a:off x="-71074" y="4843792"/>
            <a:ext cx="822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Source: https://www.freepik.com/premium-vector/trader-desk-illustration_7114269.htm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2530D-0FA3-4C11-AD00-CEA0DDEB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549" y="1243180"/>
            <a:ext cx="3996230" cy="1569152"/>
          </a:xfrm>
        </p:spPr>
        <p:txBody>
          <a:bodyPr/>
          <a:lstStyle/>
          <a:p>
            <a:pPr marL="127000" indent="0">
              <a:buNone/>
            </a:pPr>
            <a:r>
              <a:rPr lang="en-US" b="1"/>
              <a:t>Methodology</a:t>
            </a:r>
          </a:p>
          <a:p>
            <a:pPr>
              <a:lnSpc>
                <a:spcPct val="150000"/>
              </a:lnSpc>
            </a:pPr>
            <a:r>
              <a:rPr lang="en-US"/>
              <a:t>20 Days Moving Average</a:t>
            </a:r>
          </a:p>
          <a:p>
            <a:pPr>
              <a:lnSpc>
                <a:spcPct val="150000"/>
              </a:lnSpc>
            </a:pPr>
            <a:r>
              <a:rPr lang="en-US"/>
              <a:t>Upper Band: 2 Std. Dev above MA</a:t>
            </a:r>
          </a:p>
          <a:p>
            <a:pPr>
              <a:lnSpc>
                <a:spcPct val="150000"/>
              </a:lnSpc>
            </a:pPr>
            <a:r>
              <a:rPr lang="en-US"/>
              <a:t>Lower Band: 2 Std. Dev below MA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51B746A-A04C-4519-86A6-31247E9553F1}"/>
              </a:ext>
            </a:extLst>
          </p:cNvPr>
          <p:cNvSpPr txBox="1"/>
          <p:nvPr/>
        </p:nvSpPr>
        <p:spPr>
          <a:xfrm>
            <a:off x="-71074" y="4843792"/>
            <a:ext cx="822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Source: https://www.dailyfx.com/education/bollinger-bands/forex-trading.html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31F283-5E29-46EA-B068-420E1BD7902B}"/>
              </a:ext>
            </a:extLst>
          </p:cNvPr>
          <p:cNvGrpSpPr/>
          <p:nvPr/>
        </p:nvGrpSpPr>
        <p:grpSpPr>
          <a:xfrm>
            <a:off x="4347360" y="1389600"/>
            <a:ext cx="4313838" cy="2959656"/>
            <a:chOff x="5315086" y="2514191"/>
            <a:chExt cx="2994981" cy="2054809"/>
          </a:xfrm>
        </p:grpSpPr>
        <p:pic>
          <p:nvPicPr>
            <p:cNvPr id="4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95064566-02C3-4533-A756-E68477E45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15086" y="2514191"/>
              <a:ext cx="2994981" cy="20548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87D64F-04D3-4AAB-8CE7-A5494DBD7A88}"/>
                </a:ext>
              </a:extLst>
            </p:cNvPr>
            <p:cNvSpPr/>
            <p:nvPr/>
          </p:nvSpPr>
          <p:spPr>
            <a:xfrm>
              <a:off x="5315086" y="2514191"/>
              <a:ext cx="343814" cy="395021"/>
            </a:xfrm>
            <a:prstGeom prst="rect">
              <a:avLst/>
            </a:prstGeom>
            <a:solidFill>
              <a:srgbClr val="F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7F4A7890-5D56-4E85-83A4-87BF66E5F226}"/>
              </a:ext>
            </a:extLst>
          </p:cNvPr>
          <p:cNvSpPr/>
          <p:nvPr/>
        </p:nvSpPr>
        <p:spPr>
          <a:xfrm rot="5400000">
            <a:off x="7179568" y="2275249"/>
            <a:ext cx="123740" cy="841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820C2977-3A2F-4DBB-A71E-1DD7AC387A46}"/>
              </a:ext>
            </a:extLst>
          </p:cNvPr>
          <p:cNvSpPr/>
          <p:nvPr/>
        </p:nvSpPr>
        <p:spPr>
          <a:xfrm rot="5400000">
            <a:off x="5195930" y="1923823"/>
            <a:ext cx="123740" cy="841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" name="Picture 308" descr="Chart&#10;&#10;Description automatically generated">
            <a:extLst>
              <a:ext uri="{FF2B5EF4-FFF2-40B4-BE49-F238E27FC236}">
                <a16:creationId xmlns:a16="http://schemas.microsoft.com/office/drawing/2014/main" id="{078ABB3C-D197-4515-A4E4-2BC992759B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55" t="46326" r="77648" b="47132"/>
          <a:stretch/>
        </p:blipFill>
        <p:spPr>
          <a:xfrm>
            <a:off x="5632702" y="3596908"/>
            <a:ext cx="541325" cy="210940"/>
          </a:xfrm>
          <a:prstGeom prst="rect">
            <a:avLst/>
          </a:prstGeom>
        </p:spPr>
      </p:pic>
      <p:pic>
        <p:nvPicPr>
          <p:cNvPr id="310" name="Picture 309" descr="Chart&#10;&#10;Description automatically generated">
            <a:extLst>
              <a:ext uri="{FF2B5EF4-FFF2-40B4-BE49-F238E27FC236}">
                <a16:creationId xmlns:a16="http://schemas.microsoft.com/office/drawing/2014/main" id="{A9436AB7-4395-4AED-9BC4-44FAD54D9F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55" t="46326" r="77648" b="47132"/>
          <a:stretch/>
        </p:blipFill>
        <p:spPr>
          <a:xfrm>
            <a:off x="7543411" y="3377452"/>
            <a:ext cx="541325" cy="21094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31F4FF9-A90E-4F1F-BA46-63F4DBD235B7}"/>
              </a:ext>
            </a:extLst>
          </p:cNvPr>
          <p:cNvSpPr txBox="1">
            <a:spLocks/>
          </p:cNvSpPr>
          <p:nvPr/>
        </p:nvSpPr>
        <p:spPr>
          <a:xfrm>
            <a:off x="164548" y="2828098"/>
            <a:ext cx="4127533" cy="156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27000" indent="0">
              <a:buNone/>
            </a:pPr>
            <a:r>
              <a:rPr lang="en-US" b="1"/>
              <a:t>Trading Signals</a:t>
            </a:r>
          </a:p>
          <a:p>
            <a:pPr>
              <a:lnSpc>
                <a:spcPct val="150000"/>
              </a:lnSpc>
            </a:pPr>
            <a:r>
              <a:rPr lang="en-US"/>
              <a:t>Sell: Candlestick breaks out the UB</a:t>
            </a:r>
          </a:p>
          <a:p>
            <a:pPr>
              <a:lnSpc>
                <a:spcPct val="150000"/>
              </a:lnSpc>
            </a:pPr>
            <a:r>
              <a:rPr lang="en-US"/>
              <a:t>Buy: Candlestick breaks out the LB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RELATIVE STRENGTH INDEX</a:t>
            </a:r>
            <a:endParaRPr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E51CEC3-9DDE-4B04-BA2D-81D1B2D81E84}"/>
              </a:ext>
            </a:extLst>
          </p:cNvPr>
          <p:cNvSpPr txBox="1"/>
          <p:nvPr/>
        </p:nvSpPr>
        <p:spPr>
          <a:xfrm>
            <a:off x="-71074" y="4843792"/>
            <a:ext cx="82216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Source: https://www.bigtrends.com/education/a-1000-gain-on-a-trade-in-less-than-three-months-we-just-did-it-heres-how/</a:t>
            </a:r>
          </a:p>
          <a:p>
            <a:endParaRPr lang="en-US" sz="10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F27CA3-3FE7-4501-92EE-EB882138AE26}"/>
              </a:ext>
            </a:extLst>
          </p:cNvPr>
          <p:cNvGrpSpPr/>
          <p:nvPr/>
        </p:nvGrpSpPr>
        <p:grpSpPr>
          <a:xfrm>
            <a:off x="4367175" y="1389600"/>
            <a:ext cx="4440739" cy="2860532"/>
            <a:chOff x="4367175" y="1389600"/>
            <a:chExt cx="4440739" cy="2860532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FA2DA65E-65BA-48D1-BE5B-AD18BEC277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69" r="13886" b="6806"/>
            <a:stretch/>
          </p:blipFill>
          <p:spPr>
            <a:xfrm>
              <a:off x="4367175" y="1389600"/>
              <a:ext cx="4440739" cy="286053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16C5F-95C6-4FE0-A283-05079D39D077}"/>
                </a:ext>
              </a:extLst>
            </p:cNvPr>
            <p:cNvSpPr/>
            <p:nvPr/>
          </p:nvSpPr>
          <p:spPr>
            <a:xfrm>
              <a:off x="4374490" y="3013863"/>
              <a:ext cx="2238451" cy="182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A8B1616-78B4-43FE-A27B-97F8351A2C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549" y="1361605"/>
                <a:ext cx="4146194" cy="1835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●"/>
                  <a:defRPr sz="16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Red Hat Text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9pPr>
              </a:lstStyle>
              <a:p>
                <a:pPr marL="127000" indent="0">
                  <a:lnSpc>
                    <a:spcPct val="150000"/>
                  </a:lnSpc>
                  <a:buFont typeface="Red Hat Text"/>
                  <a:buNone/>
                </a:pPr>
                <a:r>
                  <a:rPr lang="en-US" b="1" dirty="0"/>
                  <a:t>Methodology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RS = Relative Strength = U / 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RSI 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𝑹𝑺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marL="127000" indent="0">
                  <a:lnSpc>
                    <a:spcPct val="150000"/>
                  </a:lnSpc>
                  <a:buNone/>
                </a:pPr>
                <a:r>
                  <a:rPr lang="en-US" sz="1000" dirty="0"/>
                  <a:t>U = Avg of all +ve changes &amp; D = Avg of all –ve changes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A8B1616-78B4-43FE-A27B-97F8351A2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49" y="1361605"/>
                <a:ext cx="4146194" cy="1835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E04386-AABF-4778-994E-22C54E6C8618}"/>
              </a:ext>
            </a:extLst>
          </p:cNvPr>
          <p:cNvSpPr txBox="1">
            <a:spLocks/>
          </p:cNvSpPr>
          <p:nvPr/>
        </p:nvSpPr>
        <p:spPr>
          <a:xfrm>
            <a:off x="164549" y="3196742"/>
            <a:ext cx="3996230" cy="1352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27000" indent="0">
              <a:buNone/>
            </a:pPr>
            <a:r>
              <a:rPr lang="en-US" b="1" dirty="0"/>
              <a:t>Trading Signals</a:t>
            </a:r>
          </a:p>
          <a:p>
            <a:pPr>
              <a:lnSpc>
                <a:spcPct val="150000"/>
              </a:lnSpc>
            </a:pPr>
            <a:r>
              <a:rPr lang="en-US" dirty="0"/>
              <a:t>Sell: RSI &gt; 70</a:t>
            </a:r>
          </a:p>
          <a:p>
            <a:pPr>
              <a:lnSpc>
                <a:spcPct val="150000"/>
              </a:lnSpc>
            </a:pPr>
            <a:r>
              <a:rPr lang="en-US" dirty="0"/>
              <a:t>Buy: RSI &lt; 30</a:t>
            </a:r>
          </a:p>
        </p:txBody>
      </p:sp>
    </p:spTree>
    <p:extLst>
      <p:ext uri="{BB962C8B-B14F-4D97-AF65-F5344CB8AC3E}">
        <p14:creationId xmlns:p14="http://schemas.microsoft.com/office/powerpoint/2010/main" val="422041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/>
          <p:nvPr/>
        </p:nvSpPr>
        <p:spPr>
          <a:xfrm>
            <a:off x="796200" y="274658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"/>
          <p:cNvSpPr txBox="1">
            <a:spLocks noGrp="1"/>
          </p:cNvSpPr>
          <p:nvPr>
            <p:ph type="title"/>
          </p:nvPr>
        </p:nvSpPr>
        <p:spPr>
          <a:xfrm>
            <a:off x="799523" y="2796518"/>
            <a:ext cx="3095563" cy="603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MODELING</a:t>
            </a:r>
            <a:endParaRPr sz="1800" dirty="0"/>
          </a:p>
        </p:txBody>
      </p:sp>
      <p:sp>
        <p:nvSpPr>
          <p:cNvPr id="856" name="Google Shape;856;p40"/>
          <p:cNvSpPr txBox="1">
            <a:spLocks noGrp="1"/>
          </p:cNvSpPr>
          <p:nvPr>
            <p:ph type="title" idx="2"/>
          </p:nvPr>
        </p:nvSpPr>
        <p:spPr>
          <a:xfrm>
            <a:off x="907150" y="1059788"/>
            <a:ext cx="2887731" cy="1365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7" name="Google Shape;857;p40"/>
          <p:cNvSpPr txBox="1">
            <a:spLocks noGrp="1"/>
          </p:cNvSpPr>
          <p:nvPr>
            <p:ph type="subTitle" idx="1"/>
          </p:nvPr>
        </p:nvSpPr>
        <p:spPr>
          <a:xfrm>
            <a:off x="160657" y="3566066"/>
            <a:ext cx="4403685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Generation &amp; Classification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F1231-8783-499B-B0A2-FEAE318329DA}"/>
              </a:ext>
            </a:extLst>
          </p:cNvPr>
          <p:cNvSpPr txBox="1"/>
          <p:nvPr/>
        </p:nvSpPr>
        <p:spPr>
          <a:xfrm>
            <a:off x="-71074" y="4843792"/>
            <a:ext cx="822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Source: https://www.flaticon.com/free-icon/ai_1693746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E3EA9B1-E8DF-4AB5-92F6-CE43704CD8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4342" y="1080634"/>
            <a:ext cx="3227096" cy="32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8330"/>
      </p:ext>
    </p:extLst>
  </p:cSld>
  <p:clrMapOvr>
    <a:masterClrMapping/>
  </p:clrMapOvr>
</p:sld>
</file>

<file path=ppt/theme/theme1.xml><?xml version="1.0" encoding="utf-8"?>
<a:theme xmlns:a="http://schemas.openxmlformats.org/drawingml/2006/main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517</Words>
  <Application>Microsoft Office PowerPoint</Application>
  <PresentationFormat>On-screen Show (16:9)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Bebas Neue</vt:lpstr>
      <vt:lpstr>Cambria Math</vt:lpstr>
      <vt:lpstr>Roboto</vt:lpstr>
      <vt:lpstr>Bungee</vt:lpstr>
      <vt:lpstr>Inter</vt:lpstr>
      <vt:lpstr>Arial</vt:lpstr>
      <vt:lpstr>Red Hat Text</vt:lpstr>
      <vt:lpstr>Fira Sans Extra Condensed Medium</vt:lpstr>
      <vt:lpstr>Lato Light</vt:lpstr>
      <vt:lpstr>Segoe UI</vt:lpstr>
      <vt:lpstr>Inter-Regular</vt:lpstr>
      <vt:lpstr>Wild Trading Game Store Stocks by Slidesgo</vt:lpstr>
      <vt:lpstr>TRADING VIA IMAGE CLASSIFICATION</vt:lpstr>
      <vt:lpstr>TEAM – MORE TO TRADING</vt:lpstr>
      <vt:lpstr>Table of contents</vt:lpstr>
      <vt:lpstr>INTRODUCTION</vt:lpstr>
      <vt:lpstr>PROBLEM STATEMENT</vt:lpstr>
      <vt:lpstr>TRADING STRATEGIES</vt:lpstr>
      <vt:lpstr>BOLLINGER BANDS</vt:lpstr>
      <vt:lpstr>RELATIVE STRENGTH INDEX</vt:lpstr>
      <vt:lpstr>MODELING</vt:lpstr>
      <vt:lpstr>IMAGE GENERATION</vt:lpstr>
      <vt:lpstr>PowerPoint Presentation</vt:lpstr>
      <vt:lpstr>RESULTS</vt:lpstr>
      <vt:lpstr>CONCLUSION</vt:lpstr>
      <vt:lpstr>TAKEAWAYS &amp; SCOPE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VIA IMAGE CLASSIFICATION</dc:title>
  <cp:lastModifiedBy>Mashetty, Gopi Krishna</cp:lastModifiedBy>
  <cp:revision>1</cp:revision>
  <dcterms:modified xsi:type="dcterms:W3CDTF">2021-07-08T09:24:44Z</dcterms:modified>
</cp:coreProperties>
</file>