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440" r:id="rId2"/>
    <p:sldId id="446" r:id="rId3"/>
    <p:sldId id="458" r:id="rId4"/>
    <p:sldId id="441" r:id="rId5"/>
    <p:sldId id="447" r:id="rId6"/>
    <p:sldId id="448" r:id="rId7"/>
    <p:sldId id="449" r:id="rId8"/>
    <p:sldId id="459" r:id="rId9"/>
    <p:sldId id="451" r:id="rId10"/>
    <p:sldId id="450" r:id="rId11"/>
    <p:sldId id="468" r:id="rId12"/>
    <p:sldId id="456" r:id="rId13"/>
    <p:sldId id="460" r:id="rId14"/>
    <p:sldId id="457" r:id="rId15"/>
    <p:sldId id="461" r:id="rId16"/>
    <p:sldId id="463" r:id="rId17"/>
    <p:sldId id="466" r:id="rId18"/>
    <p:sldId id="462" r:id="rId19"/>
    <p:sldId id="464" r:id="rId20"/>
    <p:sldId id="465" r:id="rId21"/>
    <p:sldId id="467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1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83959" autoAdjust="0"/>
  </p:normalViewPr>
  <p:slideViewPr>
    <p:cSldViewPr snapToGrid="0">
      <p:cViewPr varScale="1">
        <p:scale>
          <a:sx n="96" d="100"/>
          <a:sy n="96" d="100"/>
        </p:scale>
        <p:origin x="18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BE678704-C6AE-4C7F-AD45-D86422F53B77}"/>
    <pc:docChg chg="addSld modSld">
      <pc:chgData name="hui xu" userId="70b675938bab3b5e" providerId="LiveId" clId="{BE678704-C6AE-4C7F-AD45-D86422F53B77}" dt="2020-07-05T04:33:08.696" v="48"/>
      <pc:docMkLst>
        <pc:docMk/>
      </pc:docMkLst>
      <pc:sldChg chg="modSp mod">
        <pc:chgData name="hui xu" userId="70b675938bab3b5e" providerId="LiveId" clId="{BE678704-C6AE-4C7F-AD45-D86422F53B77}" dt="2020-07-05T04:31:16.281" v="8"/>
        <pc:sldMkLst>
          <pc:docMk/>
          <pc:sldMk cId="1209518974" sldId="380"/>
        </pc:sldMkLst>
        <pc:spChg chg="mod">
          <ac:chgData name="hui xu" userId="70b675938bab3b5e" providerId="LiveId" clId="{BE678704-C6AE-4C7F-AD45-D86422F53B77}" dt="2020-07-05T04:31:16.281" v="8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0:57.287" v="1" actId="5793"/>
        <pc:sldMkLst>
          <pc:docMk/>
          <pc:sldMk cId="628159536" sldId="440"/>
        </pc:sldMkLst>
        <pc:spChg chg="mod">
          <ac:chgData name="hui xu" userId="70b675938bab3b5e" providerId="LiveId" clId="{BE678704-C6AE-4C7F-AD45-D86422F53B77}" dt="2020-07-05T04:30:57.287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BE678704-C6AE-4C7F-AD45-D86422F53B77}" dt="2020-07-05T04:31:28.982" v="19"/>
        <pc:sldMkLst>
          <pc:docMk/>
          <pc:sldMk cId="963034075" sldId="444"/>
        </pc:sldMkLst>
        <pc:spChg chg="mod">
          <ac:chgData name="hui xu" userId="70b675938bab3b5e" providerId="LiveId" clId="{BE678704-C6AE-4C7F-AD45-D86422F53B77}" dt="2020-07-05T04:31:28.982" v="19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1:41.894" v="26"/>
        <pc:sldMkLst>
          <pc:docMk/>
          <pc:sldMk cId="4242461056" sldId="445"/>
        </pc:sldMkLst>
        <pc:spChg chg="mod">
          <ac:chgData name="hui xu" userId="70b675938bab3b5e" providerId="LiveId" clId="{BE678704-C6AE-4C7F-AD45-D86422F53B77}" dt="2020-07-05T04:31:41.894" v="26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41.719" v="33"/>
        <pc:sldMkLst>
          <pc:docMk/>
          <pc:sldMk cId="3904923341" sldId="446"/>
        </pc:sldMkLst>
        <pc:spChg chg="mod">
          <ac:chgData name="hui xu" userId="70b675938bab3b5e" providerId="LiveId" clId="{BE678704-C6AE-4C7F-AD45-D86422F53B77}" dt="2020-07-05T04:32:41.719" v="33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52.085" v="40"/>
        <pc:sldMkLst>
          <pc:docMk/>
          <pc:sldMk cId="2946780000" sldId="447"/>
        </pc:sldMkLst>
        <pc:spChg chg="mod">
          <ac:chgData name="hui xu" userId="70b675938bab3b5e" providerId="LiveId" clId="{BE678704-C6AE-4C7F-AD45-D86422F53B77}" dt="2020-07-05T04:32:52.085" v="40"/>
          <ac:spMkLst>
            <pc:docMk/>
            <pc:sldMk cId="2946780000" sldId="447"/>
            <ac:spMk id="2" creationId="{3B62FE91-72E2-4D22-8467-1C83DD8CE540}"/>
          </ac:spMkLst>
        </pc:spChg>
      </pc:sldChg>
      <pc:sldChg chg="modSp add mod">
        <pc:chgData name="hui xu" userId="70b675938bab3b5e" providerId="LiveId" clId="{BE678704-C6AE-4C7F-AD45-D86422F53B77}" dt="2020-07-05T04:33:08.696" v="48"/>
        <pc:sldMkLst>
          <pc:docMk/>
          <pc:sldMk cId="905015421" sldId="448"/>
        </pc:sldMkLst>
        <pc:spChg chg="mod">
          <ac:chgData name="hui xu" userId="70b675938bab3b5e" providerId="LiveId" clId="{BE678704-C6AE-4C7F-AD45-D86422F53B77}" dt="2020-07-05T04:33:08.696" v="48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50DAE526-1EF4-0E42-8455-0762BC5EAC06}"/>
    <pc:docChg chg="undo custSel addSld delSld modSld sldOrd">
      <pc:chgData name="hui xu" userId="70b675938bab3b5e" providerId="LiveId" clId="{50DAE526-1EF4-0E42-8455-0762BC5EAC06}" dt="2020-08-25T05:10:29.666" v="7868" actId="27636"/>
      <pc:docMkLst>
        <pc:docMk/>
      </pc:docMkLst>
      <pc:sldChg chg="modSp add mod">
        <pc:chgData name="hui xu" userId="70b675938bab3b5e" providerId="LiveId" clId="{50DAE526-1EF4-0E42-8455-0762BC5EAC06}" dt="2020-08-24T14:17:52.451" v="370" actId="20577"/>
        <pc:sldMkLst>
          <pc:docMk/>
          <pc:sldMk cId="45718858" sldId="257"/>
        </pc:sldMkLst>
        <pc:spChg chg="mod">
          <ac:chgData name="hui xu" userId="70b675938bab3b5e" providerId="LiveId" clId="{50DAE526-1EF4-0E42-8455-0762BC5EAC06}" dt="2020-08-24T14:13:44.896" v="107" actId="20577"/>
          <ac:spMkLst>
            <pc:docMk/>
            <pc:sldMk cId="45718858" sldId="25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17:52.451" v="370" actId="20577"/>
          <ac:spMkLst>
            <pc:docMk/>
            <pc:sldMk cId="45718858" sldId="257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0" v="2" actId="2696"/>
        <pc:sldMkLst>
          <pc:docMk/>
          <pc:sldMk cId="3637547153" sldId="257"/>
        </pc:sldMkLst>
      </pc:sldChg>
      <pc:sldChg chg="modSp add mod">
        <pc:chgData name="hui xu" userId="70b675938bab3b5e" providerId="LiveId" clId="{50DAE526-1EF4-0E42-8455-0762BC5EAC06}" dt="2020-08-25T01:42:27.543" v="4111" actId="20577"/>
        <pc:sldMkLst>
          <pc:docMk/>
          <pc:sldMk cId="3678509684" sldId="258"/>
        </pc:sldMkLst>
        <pc:spChg chg="mod">
          <ac:chgData name="hui xu" userId="70b675938bab3b5e" providerId="LiveId" clId="{50DAE526-1EF4-0E42-8455-0762BC5EAC06}" dt="2020-08-24T14:18:21.171" v="401" actId="20577"/>
          <ac:spMkLst>
            <pc:docMk/>
            <pc:sldMk cId="3678509684" sldId="258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2:27.543" v="4111" actId="20577"/>
          <ac:spMkLst>
            <pc:docMk/>
            <pc:sldMk cId="3678509684" sldId="258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1:57.504" v="5048" actId="20577"/>
        <pc:sldMkLst>
          <pc:docMk/>
          <pc:sldMk cId="199298705" sldId="259"/>
        </pc:sldMkLst>
        <pc:spChg chg="mod">
          <ac:chgData name="hui xu" userId="70b675938bab3b5e" providerId="LiveId" clId="{50DAE526-1EF4-0E42-8455-0762BC5EAC06}" dt="2020-08-25T02:01:27.564" v="5005" actId="20577"/>
          <ac:spMkLst>
            <pc:docMk/>
            <pc:sldMk cId="199298705" sldId="259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2:01:57.504" v="5048" actId="20577"/>
          <ac:spMkLst>
            <pc:docMk/>
            <pc:sldMk cId="199298705" sldId="259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44" v="54" actId="27636"/>
        <pc:sldMkLst>
          <pc:docMk/>
          <pc:sldMk cId="3179143527" sldId="260"/>
        </pc:sldMkLst>
        <pc:spChg chg="mod">
          <ac:chgData name="hui xu" userId="70b675938bab3b5e" providerId="LiveId" clId="{50DAE526-1EF4-0E42-8455-0762BC5EAC06}" dt="2020-08-20T01:11:51.244" v="54" actId="27636"/>
          <ac:spMkLst>
            <pc:docMk/>
            <pc:sldMk cId="3179143527" sldId="26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19:59.038" v="445" actId="20577"/>
        <pc:sldMkLst>
          <pc:docMk/>
          <pc:sldMk cId="1659597" sldId="262"/>
        </pc:sldMkLst>
        <pc:spChg chg="mod">
          <ac:chgData name="hui xu" userId="70b675938bab3b5e" providerId="LiveId" clId="{50DAE526-1EF4-0E42-8455-0762BC5EAC06}" dt="2020-08-24T14:19:59.038" v="445" actId="20577"/>
          <ac:spMkLst>
            <pc:docMk/>
            <pc:sldMk cId="1659597" sldId="262"/>
            <ac:spMk id="4" creationId="{00000000-0000-0000-0000-000000000000}"/>
          </ac:spMkLst>
        </pc:spChg>
      </pc:sldChg>
      <pc:sldChg chg="addSp modSp add mod">
        <pc:chgData name="hui xu" userId="70b675938bab3b5e" providerId="LiveId" clId="{50DAE526-1EF4-0E42-8455-0762BC5EAC06}" dt="2020-08-25T00:35:29.221" v="2803" actId="164"/>
        <pc:sldMkLst>
          <pc:docMk/>
          <pc:sldMk cId="248648704" sldId="263"/>
        </pc:sldMkLst>
        <pc:spChg chg="mod">
          <ac:chgData name="hui xu" userId="70b675938bab3b5e" providerId="LiveId" clId="{50DAE526-1EF4-0E42-8455-0762BC5EAC06}" dt="2020-08-24T14:21:17.460" v="462" actId="20577"/>
          <ac:spMkLst>
            <pc:docMk/>
            <pc:sldMk cId="248648704" sldId="26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4T14:25:47.651" v="756" actId="2711"/>
          <ac:spMkLst>
            <pc:docMk/>
            <pc:sldMk cId="248648704" sldId="263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6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7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8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4T14:22:12.732" v="463" actId="1076"/>
          <ac:spMkLst>
            <pc:docMk/>
            <pc:sldMk cId="248648704" sldId="263"/>
            <ac:spMk id="1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35:29.221" v="2803" actId="164"/>
          <ac:grpSpMkLst>
            <pc:docMk/>
            <pc:sldMk cId="248648704" sldId="263"/>
            <ac:grpSpMk id="2" creationId="{2459CA92-A515-7C48-9F71-4F87C694005F}"/>
          </ac:grpSpMkLst>
        </pc:grpChg>
      </pc:sldChg>
      <pc:sldChg chg="modSp add mod">
        <pc:chgData name="hui xu" userId="70b675938bab3b5e" providerId="LiveId" clId="{50DAE526-1EF4-0E42-8455-0762BC5EAC06}" dt="2020-08-24T14:49:51.673" v="765" actId="20577"/>
        <pc:sldMkLst>
          <pc:docMk/>
          <pc:sldMk cId="588963110" sldId="264"/>
        </pc:sldMkLst>
        <pc:spChg chg="mod">
          <ac:chgData name="hui xu" userId="70b675938bab3b5e" providerId="LiveId" clId="{50DAE526-1EF4-0E42-8455-0762BC5EAC06}" dt="2020-08-24T14:49:51.673" v="765" actId="20577"/>
          <ac:spMkLst>
            <pc:docMk/>
            <pc:sldMk cId="588963110" sldId="26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0.588" v="30" actId="27636"/>
          <ac:spMkLst>
            <pc:docMk/>
            <pc:sldMk cId="588963110" sldId="26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36.857" v="828"/>
        <pc:sldMkLst>
          <pc:docMk/>
          <pc:sldMk cId="2494373147" sldId="265"/>
        </pc:sldMkLst>
        <pc:spChg chg="mod">
          <ac:chgData name="hui xu" userId="70b675938bab3b5e" providerId="LiveId" clId="{50DAE526-1EF4-0E42-8455-0762BC5EAC06}" dt="2020-08-24T14:52:36.857" v="828"/>
          <ac:spMkLst>
            <pc:docMk/>
            <pc:sldMk cId="2494373147" sldId="26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12.670" v="809" actId="20577"/>
        <pc:sldMkLst>
          <pc:docMk/>
          <pc:sldMk cId="2226228172" sldId="266"/>
        </pc:sldMkLst>
        <pc:spChg chg="mod">
          <ac:chgData name="hui xu" userId="70b675938bab3b5e" providerId="LiveId" clId="{50DAE526-1EF4-0E42-8455-0762BC5EAC06}" dt="2020-08-24T14:52:12.670" v="809" actId="20577"/>
          <ac:spMkLst>
            <pc:docMk/>
            <pc:sldMk cId="2226228172" sldId="26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28.333" v="1182" actId="20577"/>
        <pc:sldMkLst>
          <pc:docMk/>
          <pc:sldMk cId="2386822771" sldId="267"/>
        </pc:sldMkLst>
        <pc:spChg chg="mod">
          <ac:chgData name="hui xu" userId="70b675938bab3b5e" providerId="LiveId" clId="{50DAE526-1EF4-0E42-8455-0762BC5EAC06}" dt="2020-08-24T14:52:57.925" v="856" actId="20577"/>
          <ac:spMkLst>
            <pc:docMk/>
            <pc:sldMk cId="2386822771" sldId="26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57:28.333" v="1182" actId="20577"/>
          <ac:spMkLst>
            <pc:docMk/>
            <pc:sldMk cId="2386822771" sldId="267"/>
            <ac:spMk id="3" creationId="{00000000-0000-0000-0000-000000000000}"/>
          </ac:spMkLst>
        </pc:spChg>
      </pc:sldChg>
      <pc:sldChg chg="modSp add mod ord modAnim">
        <pc:chgData name="hui xu" userId="70b675938bab3b5e" providerId="LiveId" clId="{50DAE526-1EF4-0E42-8455-0762BC5EAC06}" dt="2020-08-25T00:26:41.648" v="2103" actId="27636"/>
        <pc:sldMkLst>
          <pc:docMk/>
          <pc:sldMk cId="2654244106" sldId="268"/>
        </pc:sldMkLst>
        <pc:spChg chg="mod">
          <ac:chgData name="hui xu" userId="70b675938bab3b5e" providerId="LiveId" clId="{50DAE526-1EF4-0E42-8455-0762BC5EAC06}" dt="2020-08-25T00:20:58.800" v="1683" actId="20577"/>
          <ac:spMkLst>
            <pc:docMk/>
            <pc:sldMk cId="2654244106" sldId="26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26:41.648" v="2103" actId="27636"/>
          <ac:spMkLst>
            <pc:docMk/>
            <pc:sldMk cId="2654244106" sldId="268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51" v="4" actId="2696"/>
        <pc:sldMkLst>
          <pc:docMk/>
          <pc:sldMk cId="3549614785" sldId="268"/>
        </pc:sldMkLst>
      </pc:sldChg>
      <pc:sldChg chg="del">
        <pc:chgData name="hui xu" userId="70b675938bab3b5e" providerId="LiveId" clId="{50DAE526-1EF4-0E42-8455-0762BC5EAC06}" dt="2020-08-20T01:11:45.418" v="1" actId="2696"/>
        <pc:sldMkLst>
          <pc:docMk/>
          <pc:sldMk cId="194414469" sldId="269"/>
        </pc:sldMkLst>
      </pc:sldChg>
      <pc:sldChg chg="modSp add mod modAnim">
        <pc:chgData name="hui xu" userId="70b675938bab3b5e" providerId="LiveId" clId="{50DAE526-1EF4-0E42-8455-0762BC5EAC06}" dt="2020-08-24T15:03:48.892" v="1384" actId="20577"/>
        <pc:sldMkLst>
          <pc:docMk/>
          <pc:sldMk cId="2623173104" sldId="269"/>
        </pc:sldMkLst>
        <pc:spChg chg="mod">
          <ac:chgData name="hui xu" userId="70b675938bab3b5e" providerId="LiveId" clId="{50DAE526-1EF4-0E42-8455-0762BC5EAC06}" dt="2020-08-24T15:02:27.409" v="1219" actId="20577"/>
          <ac:spMkLst>
            <pc:docMk/>
            <pc:sldMk cId="2623173104" sldId="269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3:48.892" v="1384" actId="20577"/>
          <ac:spMkLst>
            <pc:docMk/>
            <pc:sldMk cId="2623173104" sldId="269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122126539" sldId="271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4234617072" sldId="272"/>
        </pc:sldMkLst>
      </pc:sldChg>
      <pc:sldChg chg="modSp add mod">
        <pc:chgData name="hui xu" userId="70b675938bab3b5e" providerId="LiveId" clId="{50DAE526-1EF4-0E42-8455-0762BC5EAC06}" dt="2020-08-24T15:08:52.489" v="1485" actId="27636"/>
        <pc:sldMkLst>
          <pc:docMk/>
          <pc:sldMk cId="4168315318" sldId="273"/>
        </pc:sldMkLst>
        <pc:spChg chg="mod">
          <ac:chgData name="hui xu" userId="70b675938bab3b5e" providerId="LiveId" clId="{50DAE526-1EF4-0E42-8455-0762BC5EAC06}" dt="2020-08-24T15:08:48.778" v="1483" actId="20577"/>
          <ac:spMkLst>
            <pc:docMk/>
            <pc:sldMk cId="4168315318" sldId="27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52.489" v="1485" actId="27636"/>
          <ac:spMkLst>
            <pc:docMk/>
            <pc:sldMk cId="4168315318" sldId="27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2:42.744" v="1648" actId="20577"/>
        <pc:sldMkLst>
          <pc:docMk/>
          <pc:sldMk cId="2286051678" sldId="274"/>
        </pc:sldMkLst>
        <pc:spChg chg="mod">
          <ac:chgData name="hui xu" userId="70b675938bab3b5e" providerId="LiveId" clId="{50DAE526-1EF4-0E42-8455-0762BC5EAC06}" dt="2020-08-24T15:11:48.641" v="1532" actId="20577"/>
          <ac:spMkLst>
            <pc:docMk/>
            <pc:sldMk cId="2286051678" sldId="27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12:42.744" v="1648" actId="20577"/>
          <ac:spMkLst>
            <pc:docMk/>
            <pc:sldMk cId="2286051678" sldId="27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5:00.585" v="2789" actId="20577"/>
        <pc:sldMkLst>
          <pc:docMk/>
          <pc:sldMk cId="453686041" sldId="275"/>
        </pc:sldMkLst>
        <pc:spChg chg="mod">
          <ac:chgData name="hui xu" userId="70b675938bab3b5e" providerId="LiveId" clId="{50DAE526-1EF4-0E42-8455-0762BC5EAC06}" dt="2020-08-25T00:31:28.400" v="2393" actId="20577"/>
          <ac:spMkLst>
            <pc:docMk/>
            <pc:sldMk cId="453686041" sldId="27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5:00.585" v="2789" actId="20577"/>
          <ac:spMkLst>
            <pc:docMk/>
            <pc:sldMk cId="453686041" sldId="27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57.477" v="1206" actId="20577"/>
        <pc:sldMkLst>
          <pc:docMk/>
          <pc:sldMk cId="3460283127" sldId="276"/>
        </pc:sldMkLst>
        <pc:spChg chg="mod">
          <ac:chgData name="hui xu" userId="70b675938bab3b5e" providerId="LiveId" clId="{50DAE526-1EF4-0E42-8455-0762BC5EAC06}" dt="2020-08-24T14:57:57.477" v="1206" actId="20577"/>
          <ac:spMkLst>
            <pc:docMk/>
            <pc:sldMk cId="3460283127" sldId="27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04:11.404" v="1393" actId="20577"/>
        <pc:sldMkLst>
          <pc:docMk/>
          <pc:sldMk cId="3584086458" sldId="277"/>
        </pc:sldMkLst>
        <pc:spChg chg="mod">
          <ac:chgData name="hui xu" userId="70b675938bab3b5e" providerId="LiveId" clId="{50DAE526-1EF4-0E42-8455-0762BC5EAC06}" dt="2020-08-24T15:04:11.404" v="1393" actId="20577"/>
          <ac:spMkLst>
            <pc:docMk/>
            <pc:sldMk cId="3584086458" sldId="277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0:30.452" v="2348" actId="21"/>
        <pc:sldMkLst>
          <pc:docMk/>
          <pc:sldMk cId="323370364" sldId="278"/>
        </pc:sldMkLst>
        <pc:spChg chg="mod">
          <ac:chgData name="hui xu" userId="70b675938bab3b5e" providerId="LiveId" clId="{50DAE526-1EF4-0E42-8455-0762BC5EAC06}" dt="2020-08-25T00:27:09.675" v="2131" actId="20577"/>
          <ac:spMkLst>
            <pc:docMk/>
            <pc:sldMk cId="323370364" sldId="27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0:30.452" v="2348" actId="21"/>
          <ac:spMkLst>
            <pc:docMk/>
            <pc:sldMk cId="323370364" sldId="278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0:11.135" v="1513" actId="20577"/>
        <pc:sldMkLst>
          <pc:docMk/>
          <pc:sldMk cId="763519197" sldId="280"/>
        </pc:sldMkLst>
        <pc:spChg chg="mod">
          <ac:chgData name="hui xu" userId="70b675938bab3b5e" providerId="LiveId" clId="{50DAE526-1EF4-0E42-8455-0762BC5EAC06}" dt="2020-08-24T15:10:11.135" v="1513" actId="20577"/>
          <ac:spMkLst>
            <pc:docMk/>
            <pc:sldMk cId="763519197" sldId="280"/>
            <ac:spMk id="4" creationId="{00000000-0000-0000-0000-000000000000}"/>
          </ac:spMkLst>
        </pc:spChg>
      </pc:sldChg>
      <pc:sldChg chg="addSp delSp modSp add mod">
        <pc:chgData name="hui xu" userId="70b675938bab3b5e" providerId="LiveId" clId="{50DAE526-1EF4-0E42-8455-0762BC5EAC06}" dt="2020-08-25T00:39:56.720" v="3074" actId="1035"/>
        <pc:sldMkLst>
          <pc:docMk/>
          <pc:sldMk cId="4241864169" sldId="281"/>
        </pc:sldMkLst>
        <pc:spChg chg="mod">
          <ac:chgData name="hui xu" userId="70b675938bab3b5e" providerId="LiveId" clId="{50DAE526-1EF4-0E42-8455-0762BC5EAC06}" dt="2020-08-25T00:35:11.790" v="2802" actId="20577"/>
          <ac:spMkLst>
            <pc:docMk/>
            <pc:sldMk cId="4241864169" sldId="28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9:49.114" v="3072" actId="5793"/>
          <ac:spMkLst>
            <pc:docMk/>
            <pc:sldMk cId="4241864169" sldId="281"/>
            <ac:spMk id="4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5" creationId="{00000000-0000-0000-0000-000000000000}"/>
          </ac:spMkLst>
        </pc:spChg>
        <pc:spChg chg="del mod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6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7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8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9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0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39:56.720" v="3074" actId="1035"/>
          <ac:spMkLst>
            <pc:docMk/>
            <pc:sldMk cId="4241864169" sldId="281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5" creationId="{1E5D58D5-29D3-BF47-8C2A-41ABE9108341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6" creationId="{F1742FE1-A042-B243-86AF-131204AFE95A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7" creationId="{EA422DA9-993C-5647-9283-3AF645C03D06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8" creationId="{41633DA1-CDDB-6742-A2AE-C9199DD7A6FC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9" creationId="{90DFDF19-47EF-8948-8C78-57E1CA532E7D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0" creationId="{F6CBA2E1-3B89-BA48-8CF3-FB32B4FA0A08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1" creationId="{0B3A4A76-B015-524D-9473-97A4867CF02F}"/>
          </ac:spMkLst>
        </pc:spChg>
        <pc:grpChg chg="add mod">
          <ac:chgData name="hui xu" userId="70b675938bab3b5e" providerId="LiveId" clId="{50DAE526-1EF4-0E42-8455-0762BC5EAC06}" dt="2020-08-25T00:35:42.580" v="2806" actId="1076"/>
          <ac:grpSpMkLst>
            <pc:docMk/>
            <pc:sldMk cId="4241864169" sldId="281"/>
            <ac:grpSpMk id="14" creationId="{768CF370-EE3F-D04B-9F58-3E21A58ACDCB}"/>
          </ac:grpSpMkLst>
        </pc:grpChg>
      </pc:sldChg>
      <pc:sldChg chg="addSp modSp add mod modAnim">
        <pc:chgData name="hui xu" userId="70b675938bab3b5e" providerId="LiveId" clId="{50DAE526-1EF4-0E42-8455-0762BC5EAC06}" dt="2020-08-25T00:42:56.862" v="3201" actId="164"/>
        <pc:sldMkLst>
          <pc:docMk/>
          <pc:sldMk cId="2181810587" sldId="282"/>
        </pc:sldMkLst>
        <pc:spChg chg="mod">
          <ac:chgData name="hui xu" userId="70b675938bab3b5e" providerId="LiveId" clId="{50DAE526-1EF4-0E42-8455-0762BC5EAC06}" dt="2020-08-25T00:40:54.231" v="3086" actId="27636"/>
          <ac:spMkLst>
            <pc:docMk/>
            <pc:sldMk cId="2181810587" sldId="28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2:13.310" v="3197" actId="20577"/>
          <ac:spMkLst>
            <pc:docMk/>
            <pc:sldMk cId="2181810587" sldId="282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42:56.862" v="3201" actId="164"/>
          <ac:grpSpMkLst>
            <pc:docMk/>
            <pc:sldMk cId="2181810587" sldId="282"/>
            <ac:grpSpMk id="16" creationId="{230045DF-9374-9042-AA8A-F438833F6599}"/>
          </ac:grpSpMkLst>
        </pc:grpChg>
      </pc:sldChg>
      <pc:sldChg chg="modSp add mod">
        <pc:chgData name="hui xu" userId="70b675938bab3b5e" providerId="LiveId" clId="{50DAE526-1EF4-0E42-8455-0762BC5EAC06}" dt="2020-08-25T00:48:07.784" v="3563" actId="20577"/>
        <pc:sldMkLst>
          <pc:docMk/>
          <pc:sldMk cId="2537282982" sldId="283"/>
        </pc:sldMkLst>
        <pc:spChg chg="mod">
          <ac:chgData name="hui xu" userId="70b675938bab3b5e" providerId="LiveId" clId="{50DAE526-1EF4-0E42-8455-0762BC5EAC06}" dt="2020-08-25T00:43:27.103" v="3245" actId="20577"/>
          <ac:spMkLst>
            <pc:docMk/>
            <pc:sldMk cId="2537282982" sldId="28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8:07.784" v="3563" actId="20577"/>
          <ac:spMkLst>
            <pc:docMk/>
            <pc:sldMk cId="2537282982" sldId="283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48:18.873" v="3580" actId="20577"/>
        <pc:sldMkLst>
          <pc:docMk/>
          <pc:sldMk cId="1469514176" sldId="284"/>
        </pc:sldMkLst>
        <pc:spChg chg="mod">
          <ac:chgData name="hui xu" userId="70b675938bab3b5e" providerId="LiveId" clId="{50DAE526-1EF4-0E42-8455-0762BC5EAC06}" dt="2020-08-25T00:48:18.873" v="3580" actId="20577"/>
          <ac:spMkLst>
            <pc:docMk/>
            <pc:sldMk cId="1469514176" sldId="284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1:30.399" v="3594" actId="20577"/>
        <pc:sldMkLst>
          <pc:docMk/>
          <pc:sldMk cId="2723882522" sldId="285"/>
        </pc:sldMkLst>
        <pc:spChg chg="mod">
          <ac:chgData name="hui xu" userId="70b675938bab3b5e" providerId="LiveId" clId="{50DAE526-1EF4-0E42-8455-0762BC5EAC06}" dt="2020-08-25T00:51:30.399" v="3594" actId="20577"/>
          <ac:spMkLst>
            <pc:docMk/>
            <pc:sldMk cId="2723882522" sldId="28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2:26.954" v="3607" actId="20577"/>
        <pc:sldMkLst>
          <pc:docMk/>
          <pc:sldMk cId="165406693" sldId="286"/>
        </pc:sldMkLst>
        <pc:spChg chg="mod">
          <ac:chgData name="hui xu" userId="70b675938bab3b5e" providerId="LiveId" clId="{50DAE526-1EF4-0E42-8455-0762BC5EAC06}" dt="2020-08-25T00:52:26.954" v="3607" actId="20577"/>
          <ac:spMkLst>
            <pc:docMk/>
            <pc:sldMk cId="165406693" sldId="28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63" v="5" actId="2696"/>
        <pc:sldMkLst>
          <pc:docMk/>
          <pc:sldMk cId="2173928897" sldId="287"/>
        </pc:sldMkLst>
      </pc:sldChg>
      <pc:sldChg chg="del">
        <pc:chgData name="hui xu" userId="70b675938bab3b5e" providerId="LiveId" clId="{50DAE526-1EF4-0E42-8455-0762BC5EAC06}" dt="2020-08-20T01:11:45.473" v="6" actId="2696"/>
        <pc:sldMkLst>
          <pc:docMk/>
          <pc:sldMk cId="2381226057" sldId="289"/>
        </pc:sldMkLst>
      </pc:sldChg>
      <pc:sldChg chg="modSp add mod">
        <pc:chgData name="hui xu" userId="70b675938bab3b5e" providerId="LiveId" clId="{50DAE526-1EF4-0E42-8455-0762BC5EAC06}" dt="2020-08-20T01:11:51.154" v="50" actId="27636"/>
        <pc:sldMkLst>
          <pc:docMk/>
          <pc:sldMk cId="3630086524" sldId="289"/>
        </pc:sldMkLst>
        <pc:spChg chg="mod">
          <ac:chgData name="hui xu" userId="70b675938bab3b5e" providerId="LiveId" clId="{50DAE526-1EF4-0E42-8455-0762BC5EAC06}" dt="2020-08-20T01:11:51.154" v="50" actId="27636"/>
          <ac:spMkLst>
            <pc:docMk/>
            <pc:sldMk cId="3630086524" sldId="289"/>
            <ac:spMk id="4" creationId="{00000000-0000-0000-0000-000000000000}"/>
          </ac:spMkLst>
        </pc:spChg>
      </pc:sldChg>
      <pc:sldChg chg="modSp add">
        <pc:chgData name="hui xu" userId="70b675938bab3b5e" providerId="LiveId" clId="{50DAE526-1EF4-0E42-8455-0762BC5EAC06}" dt="2020-08-25T05:02:23.775" v="7336" actId="20577"/>
        <pc:sldMkLst>
          <pc:docMk/>
          <pc:sldMk cId="124745475" sldId="290"/>
        </pc:sldMkLst>
        <pc:spChg chg="mod">
          <ac:chgData name="hui xu" userId="70b675938bab3b5e" providerId="LiveId" clId="{50DAE526-1EF4-0E42-8455-0762BC5EAC06}" dt="2020-08-25T05:02:23.775" v="7336" actId="20577"/>
          <ac:spMkLst>
            <pc:docMk/>
            <pc:sldMk cId="124745475" sldId="290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90" v="8" actId="2696"/>
        <pc:sldMkLst>
          <pc:docMk/>
          <pc:sldMk cId="1859801162" sldId="290"/>
        </pc:sldMkLst>
      </pc:sldChg>
      <pc:sldChg chg="del">
        <pc:chgData name="hui xu" userId="70b675938bab3b5e" providerId="LiveId" clId="{50DAE526-1EF4-0E42-8455-0762BC5EAC06}" dt="2020-08-20T01:11:45.577" v="11" actId="2696"/>
        <pc:sldMkLst>
          <pc:docMk/>
          <pc:sldMk cId="2395677320" sldId="291"/>
        </pc:sldMkLst>
      </pc:sldChg>
      <pc:sldChg chg="modSp add mod">
        <pc:chgData name="hui xu" userId="70b675938bab3b5e" providerId="LiveId" clId="{50DAE526-1EF4-0E42-8455-0762BC5EAC06}" dt="2020-08-25T01:45:06.462" v="4295" actId="20577"/>
        <pc:sldMkLst>
          <pc:docMk/>
          <pc:sldMk cId="2944898806" sldId="291"/>
        </pc:sldMkLst>
        <pc:spChg chg="mod">
          <ac:chgData name="hui xu" userId="70b675938bab3b5e" providerId="LiveId" clId="{50DAE526-1EF4-0E42-8455-0762BC5EAC06}" dt="2020-08-25T01:00:01.496" v="4058" actId="20577"/>
          <ac:spMkLst>
            <pc:docMk/>
            <pc:sldMk cId="2944898806" sldId="291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5:06.462" v="4295" actId="20577"/>
          <ac:spMkLst>
            <pc:docMk/>
            <pc:sldMk cId="2944898806" sldId="291"/>
            <ac:spMk id="18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1:57.042" v="4646" actId="27636"/>
        <pc:sldMkLst>
          <pc:docMk/>
          <pc:sldMk cId="1860829201" sldId="292"/>
        </pc:sldMkLst>
        <pc:spChg chg="mod">
          <ac:chgData name="hui xu" userId="70b675938bab3b5e" providerId="LiveId" clId="{50DAE526-1EF4-0E42-8455-0762BC5EAC06}" dt="2020-08-25T01:46:42.847" v="4313" actId="20577"/>
          <ac:spMkLst>
            <pc:docMk/>
            <pc:sldMk cId="1860829201" sldId="29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1:51:57.042" v="4646" actId="27636"/>
          <ac:spMkLst>
            <pc:docMk/>
            <pc:sldMk cId="1860829201" sldId="29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3:18.040" v="4668" actId="20577"/>
        <pc:sldMkLst>
          <pc:docMk/>
          <pc:sldMk cId="2442794807" sldId="293"/>
        </pc:sldMkLst>
        <pc:spChg chg="mod">
          <ac:chgData name="hui xu" userId="70b675938bab3b5e" providerId="LiveId" clId="{50DAE526-1EF4-0E42-8455-0762BC5EAC06}" dt="2020-08-25T01:53:18.040" v="4668" actId="20577"/>
          <ac:spMkLst>
            <pc:docMk/>
            <pc:sldMk cId="2442794807" sldId="293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62" v="10" actId="2696"/>
        <pc:sldMkLst>
          <pc:docMk/>
          <pc:sldMk cId="3419769608" sldId="293"/>
        </pc:sldMkLst>
      </pc:sldChg>
      <pc:sldChg chg="modSp add mod">
        <pc:chgData name="hui xu" userId="70b675938bab3b5e" providerId="LiveId" clId="{50DAE526-1EF4-0E42-8455-0762BC5EAC06}" dt="2020-08-25T00:59:55.618" v="4050" actId="20577"/>
        <pc:sldMkLst>
          <pc:docMk/>
          <pc:sldMk cId="2831016014" sldId="294"/>
        </pc:sldMkLst>
        <pc:spChg chg="mod">
          <ac:chgData name="hui xu" userId="70b675938bab3b5e" providerId="LiveId" clId="{50DAE526-1EF4-0E42-8455-0762BC5EAC06}" dt="2020-08-25T00:54:05.234" v="3626" actId="20577"/>
          <ac:spMkLst>
            <pc:docMk/>
            <pc:sldMk cId="2831016014" sldId="29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59:55.618" v="4050" actId="20577"/>
          <ac:spMkLst>
            <pc:docMk/>
            <pc:sldMk cId="2831016014" sldId="294"/>
            <ac:spMk id="3" creationId="{00000000-0000-0000-0000-000000000000}"/>
          </ac:spMkLst>
        </pc:spChg>
      </pc:sldChg>
      <pc:sldChg chg="modSp add mod modAnim">
        <pc:chgData name="hui xu" userId="70b675938bab3b5e" providerId="LiveId" clId="{50DAE526-1EF4-0E42-8455-0762BC5EAC06}" dt="2020-08-25T01:59:20.619" v="4987" actId="15"/>
        <pc:sldMkLst>
          <pc:docMk/>
          <pc:sldMk cId="2303703487" sldId="295"/>
        </pc:sldMkLst>
        <pc:spChg chg="mod">
          <ac:chgData name="hui xu" userId="70b675938bab3b5e" providerId="LiveId" clId="{50DAE526-1EF4-0E42-8455-0762BC5EAC06}" dt="2020-08-25T01:59:20.619" v="4987" actId="15"/>
          <ac:spMkLst>
            <pc:docMk/>
            <pc:sldMk cId="2303703487" sldId="29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2:10.947" v="5065" actId="27636"/>
        <pc:sldMkLst>
          <pc:docMk/>
          <pc:sldMk cId="3426767125" sldId="296"/>
        </pc:sldMkLst>
        <pc:spChg chg="mod">
          <ac:chgData name="hui xu" userId="70b675938bab3b5e" providerId="LiveId" clId="{50DAE526-1EF4-0E42-8455-0762BC5EAC06}" dt="2020-08-25T02:02:10.947" v="5065" actId="27636"/>
          <ac:spMkLst>
            <pc:docMk/>
            <pc:sldMk cId="3426767125" sldId="29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81" v="7" actId="2696"/>
        <pc:sldMkLst>
          <pc:docMk/>
          <pc:sldMk cId="2462666161" sldId="297"/>
        </pc:sldMkLst>
      </pc:sldChg>
      <pc:sldChg chg="modSp add mod">
        <pc:chgData name="hui xu" userId="70b675938bab3b5e" providerId="LiveId" clId="{50DAE526-1EF4-0E42-8455-0762BC5EAC06}" dt="2020-08-25T02:05:17.802" v="5256" actId="20577"/>
        <pc:sldMkLst>
          <pc:docMk/>
          <pc:sldMk cId="3230459046" sldId="297"/>
        </pc:sldMkLst>
        <pc:spChg chg="mod">
          <ac:chgData name="hui xu" userId="70b675938bab3b5e" providerId="LiveId" clId="{50DAE526-1EF4-0E42-8455-0762BC5EAC06}" dt="2020-08-25T02:02:42.895" v="5079" actId="20577"/>
          <ac:spMkLst>
            <pc:docMk/>
            <pc:sldMk cId="3230459046" sldId="297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2:05:17.802" v="5256" actId="20577"/>
          <ac:spMkLst>
            <pc:docMk/>
            <pc:sldMk cId="3230459046" sldId="297"/>
            <ac:spMk id="4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710395052" sldId="298"/>
        </pc:sldMkLst>
      </pc:sldChg>
      <pc:sldChg chg="modSp add mod">
        <pc:chgData name="hui xu" userId="70b675938bab3b5e" providerId="LiveId" clId="{50DAE526-1EF4-0E42-8455-0762BC5EAC06}" dt="2020-08-25T02:06:13.322" v="5265" actId="20577"/>
        <pc:sldMkLst>
          <pc:docMk/>
          <pc:sldMk cId="346037327" sldId="299"/>
        </pc:sldMkLst>
        <pc:spChg chg="mod">
          <ac:chgData name="hui xu" userId="70b675938bab3b5e" providerId="LiveId" clId="{50DAE526-1EF4-0E42-8455-0762BC5EAC06}" dt="2020-08-25T02:06:13.322" v="5265" actId="20577"/>
          <ac:spMkLst>
            <pc:docMk/>
            <pc:sldMk cId="346037327" sldId="299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34:13.748" v="5710" actId="114"/>
        <pc:sldMkLst>
          <pc:docMk/>
          <pc:sldMk cId="866450962" sldId="300"/>
        </pc:sldMkLst>
        <pc:spChg chg="mod">
          <ac:chgData name="hui xu" userId="70b675938bab3b5e" providerId="LiveId" clId="{50DAE526-1EF4-0E42-8455-0762BC5EAC06}" dt="2020-08-25T02:41:27.252" v="5420" actId="20577"/>
          <ac:spMkLst>
            <pc:docMk/>
            <pc:sldMk cId="866450962" sldId="30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34:13.748" v="5710" actId="114"/>
          <ac:spMkLst>
            <pc:docMk/>
            <pc:sldMk cId="866450962" sldId="30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40:52.866" v="5399" actId="27636"/>
        <pc:sldMkLst>
          <pc:docMk/>
          <pc:sldMk cId="63737430" sldId="301"/>
        </pc:sldMkLst>
        <pc:spChg chg="mod">
          <ac:chgData name="hui xu" userId="70b675938bab3b5e" providerId="LiveId" clId="{50DAE526-1EF4-0E42-8455-0762BC5EAC06}" dt="2020-08-25T02:38:59.766" v="5296" actId="20577"/>
          <ac:spMkLst>
            <pc:docMk/>
            <pc:sldMk cId="63737430" sldId="30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2:40:52.866" v="5399" actId="27636"/>
          <ac:spMkLst>
            <pc:docMk/>
            <pc:sldMk cId="63737430" sldId="301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89" v="25" actId="2696"/>
        <pc:sldMkLst>
          <pc:docMk/>
          <pc:sldMk cId="3023939548" sldId="301"/>
        </pc:sldMkLst>
      </pc:sldChg>
      <pc:sldChg chg="modSp add mod">
        <pc:chgData name="hui xu" userId="70b675938bab3b5e" providerId="LiveId" clId="{50DAE526-1EF4-0E42-8455-0762BC5EAC06}" dt="2020-08-25T04:41:09.097" v="6180" actId="20577"/>
        <pc:sldMkLst>
          <pc:docMk/>
          <pc:sldMk cId="167940587" sldId="302"/>
        </pc:sldMkLst>
        <pc:spChg chg="mod">
          <ac:chgData name="hui xu" userId="70b675938bab3b5e" providerId="LiveId" clId="{50DAE526-1EF4-0E42-8455-0762BC5EAC06}" dt="2020-08-25T04:34:44.959" v="5726" actId="20577"/>
          <ac:spMkLst>
            <pc:docMk/>
            <pc:sldMk cId="167940587" sldId="30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1:09.097" v="6180" actId="20577"/>
          <ac:spMkLst>
            <pc:docMk/>
            <pc:sldMk cId="167940587" sldId="302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36" v="22" actId="2696"/>
        <pc:sldMkLst>
          <pc:docMk/>
          <pc:sldMk cId="3813926584" sldId="302"/>
        </pc:sldMkLst>
      </pc:sldChg>
      <pc:sldChg chg="modSp add mod">
        <pc:chgData name="hui xu" userId="70b675938bab3b5e" providerId="LiveId" clId="{50DAE526-1EF4-0E42-8455-0762BC5EAC06}" dt="2020-08-25T04:44:41.556" v="6384" actId="20577"/>
        <pc:sldMkLst>
          <pc:docMk/>
          <pc:sldMk cId="1579996097" sldId="303"/>
        </pc:sldMkLst>
        <pc:spChg chg="mod">
          <ac:chgData name="hui xu" userId="70b675938bab3b5e" providerId="LiveId" clId="{50DAE526-1EF4-0E42-8455-0762BC5EAC06}" dt="2020-08-25T04:41:27.877" v="6196" actId="20577"/>
          <ac:spMkLst>
            <pc:docMk/>
            <pc:sldMk cId="1579996097" sldId="30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4:41.556" v="6384" actId="20577"/>
          <ac:spMkLst>
            <pc:docMk/>
            <pc:sldMk cId="1579996097" sldId="303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23" v="21" actId="2696"/>
        <pc:sldMkLst>
          <pc:docMk/>
          <pc:sldMk cId="2126418407" sldId="304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55164920" sldId="304"/>
        </pc:sldMkLst>
      </pc:sldChg>
      <pc:sldChg chg="modSp add mod modAnim">
        <pc:chgData name="hui xu" userId="70b675938bab3b5e" providerId="LiveId" clId="{50DAE526-1EF4-0E42-8455-0762BC5EAC06}" dt="2020-08-25T04:47:47.789" v="6624" actId="20577"/>
        <pc:sldMkLst>
          <pc:docMk/>
          <pc:sldMk cId="2630371023" sldId="305"/>
        </pc:sldMkLst>
        <pc:spChg chg="mod">
          <ac:chgData name="hui xu" userId="70b675938bab3b5e" providerId="LiveId" clId="{50DAE526-1EF4-0E42-8455-0762BC5EAC06}" dt="2020-08-25T04:45:44.641" v="6413" actId="20577"/>
          <ac:spMkLst>
            <pc:docMk/>
            <pc:sldMk cId="2630371023" sldId="30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7:47.789" v="6624" actId="20577"/>
          <ac:spMkLst>
            <pc:docMk/>
            <pc:sldMk cId="2630371023" sldId="305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75" v="24" actId="2696"/>
        <pc:sldMkLst>
          <pc:docMk/>
          <pc:sldMk cId="2144826184" sldId="306"/>
        </pc:sldMkLst>
      </pc:sldChg>
      <pc:sldChg chg="modSp add">
        <pc:chgData name="hui xu" userId="70b675938bab3b5e" providerId="LiveId" clId="{50DAE526-1EF4-0E42-8455-0762BC5EAC06}" dt="2020-08-25T04:48:30.426" v="6626" actId="207"/>
        <pc:sldMkLst>
          <pc:docMk/>
          <pc:sldMk cId="1052747822" sldId="307"/>
        </pc:sldMkLst>
        <pc:spChg chg="mod">
          <ac:chgData name="hui xu" userId="70b675938bab3b5e" providerId="LiveId" clId="{50DAE526-1EF4-0E42-8455-0762BC5EAC06}" dt="2020-08-25T04:48:30.426" v="6626" actId="207"/>
          <ac:spMkLst>
            <pc:docMk/>
            <pc:sldMk cId="1052747822" sldId="307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46" v="23" actId="2696"/>
        <pc:sldMkLst>
          <pc:docMk/>
          <pc:sldMk cId="3151592172" sldId="307"/>
        </pc:sldMkLst>
      </pc:sldChg>
      <pc:sldChg chg="modSp add mod">
        <pc:chgData name="hui xu" userId="70b675938bab3b5e" providerId="LiveId" clId="{50DAE526-1EF4-0E42-8455-0762BC5EAC06}" dt="2020-08-25T04:49:01.170" v="6648" actId="20577"/>
        <pc:sldMkLst>
          <pc:docMk/>
          <pc:sldMk cId="2986038129" sldId="308"/>
        </pc:sldMkLst>
        <pc:spChg chg="mod">
          <ac:chgData name="hui xu" userId="70b675938bab3b5e" providerId="LiveId" clId="{50DAE526-1EF4-0E42-8455-0762BC5EAC06}" dt="2020-08-25T04:49:01.170" v="6648" actId="20577"/>
          <ac:spMkLst>
            <pc:docMk/>
            <pc:sldMk cId="2986038129" sldId="308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54:57.314" v="7056" actId="20577"/>
        <pc:sldMkLst>
          <pc:docMk/>
          <pc:sldMk cId="2742267789" sldId="309"/>
        </pc:sldMkLst>
        <pc:spChg chg="mod">
          <ac:chgData name="hui xu" userId="70b675938bab3b5e" providerId="LiveId" clId="{50DAE526-1EF4-0E42-8455-0762BC5EAC06}" dt="2020-08-25T04:54:57.314" v="7056" actId="20577"/>
          <ac:spMkLst>
            <pc:docMk/>
            <pc:sldMk cId="2742267789" sldId="309"/>
            <ac:spMk id="3" creationId="{00000000-0000-0000-0000-000000000000}"/>
          </ac:spMkLst>
        </pc:spChg>
      </pc:sldChg>
      <pc:sldChg chg="delSp modSp add mod delAnim">
        <pc:chgData name="hui xu" userId="70b675938bab3b5e" providerId="LiveId" clId="{50DAE526-1EF4-0E42-8455-0762BC5EAC06}" dt="2020-08-25T04:58:35.416" v="7200" actId="20577"/>
        <pc:sldMkLst>
          <pc:docMk/>
          <pc:sldMk cId="2430480823" sldId="310"/>
        </pc:sldMkLst>
        <pc:spChg chg="mod">
          <ac:chgData name="hui xu" userId="70b675938bab3b5e" providerId="LiveId" clId="{50DAE526-1EF4-0E42-8455-0762BC5EAC06}" dt="2020-08-25T04:55:27.005" v="7090" actId="20577"/>
          <ac:spMkLst>
            <pc:docMk/>
            <pc:sldMk cId="2430480823" sldId="31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58:35.416" v="7200" actId="20577"/>
          <ac:spMkLst>
            <pc:docMk/>
            <pc:sldMk cId="2430480823" sldId="310"/>
            <ac:spMk id="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4" creationId="{00000000-0000-0000-0000-000000000000}"/>
          </ac:spMkLst>
        </pc:sp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8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9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1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5" creationId="{00000000-0000-0000-0000-000000000000}"/>
          </ac:cxnSpMkLst>
        </pc:cxnChg>
      </pc:sldChg>
      <pc:sldChg chg="del">
        <pc:chgData name="hui xu" userId="70b675938bab3b5e" providerId="LiveId" clId="{50DAE526-1EF4-0E42-8455-0762BC5EAC06}" dt="2020-08-20T01:11:45.689" v="18" actId="2696"/>
        <pc:sldMkLst>
          <pc:docMk/>
          <pc:sldMk cId="2479486470" sldId="310"/>
        </pc:sldMkLst>
      </pc:sldChg>
      <pc:sldChg chg="del">
        <pc:chgData name="hui xu" userId="70b675938bab3b5e" providerId="LiveId" clId="{50DAE526-1EF4-0E42-8455-0762BC5EAC06}" dt="2020-08-20T01:11:45.706" v="19" actId="2696"/>
        <pc:sldMkLst>
          <pc:docMk/>
          <pc:sldMk cId="3684931880" sldId="311"/>
        </pc:sldMkLst>
      </pc:sldChg>
      <pc:sldChg chg="modSp add mod">
        <pc:chgData name="hui xu" userId="70b675938bab3b5e" providerId="LiveId" clId="{50DAE526-1EF4-0E42-8455-0762BC5EAC06}" dt="2020-08-25T05:10:29.666" v="7868" actId="27636"/>
        <pc:sldMkLst>
          <pc:docMk/>
          <pc:sldMk cId="4206024413" sldId="311"/>
        </pc:sldMkLst>
        <pc:spChg chg="mod">
          <ac:chgData name="hui xu" userId="70b675938bab3b5e" providerId="LiveId" clId="{50DAE526-1EF4-0E42-8455-0762BC5EAC06}" dt="2020-08-25T05:10:10.836" v="7822" actId="20577"/>
          <ac:spMkLst>
            <pc:docMk/>
            <pc:sldMk cId="4206024413" sldId="31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29.666" v="7868" actId="27636"/>
          <ac:spMkLst>
            <pc:docMk/>
            <pc:sldMk cId="4206024413" sldId="311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72" v="55" actId="27636"/>
        <pc:sldMkLst>
          <pc:docMk/>
          <pc:sldMk cId="2309364259" sldId="312"/>
        </pc:sldMkLst>
        <pc:spChg chg="mod">
          <ac:chgData name="hui xu" userId="70b675938bab3b5e" providerId="LiveId" clId="{50DAE526-1EF4-0E42-8455-0762BC5EAC06}" dt="2020-08-20T01:11:51.272" v="55" actId="27636"/>
          <ac:spMkLst>
            <pc:docMk/>
            <pc:sldMk cId="2309364259" sldId="312"/>
            <ac:spMk id="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067035329" sldId="31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0413748" sldId="314"/>
        </pc:sldMkLst>
      </pc:sldChg>
      <pc:sldChg chg="modSp add mod">
        <pc:chgData name="hui xu" userId="70b675938bab3b5e" providerId="LiveId" clId="{50DAE526-1EF4-0E42-8455-0762BC5EAC06}" dt="2020-08-20T01:11:51.307" v="57" actId="27636"/>
        <pc:sldMkLst>
          <pc:docMk/>
          <pc:sldMk cId="343725859" sldId="315"/>
        </pc:sldMkLst>
        <pc:spChg chg="mod">
          <ac:chgData name="hui xu" userId="70b675938bab3b5e" providerId="LiveId" clId="{50DAE526-1EF4-0E42-8455-0762BC5EAC06}" dt="2020-08-20T01:11:51.307" v="57" actId="27636"/>
          <ac:spMkLst>
            <pc:docMk/>
            <pc:sldMk cId="343725859" sldId="31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343" v="59" actId="27636"/>
        <pc:sldMkLst>
          <pc:docMk/>
          <pc:sldMk cId="511513687" sldId="316"/>
        </pc:sldMkLst>
        <pc:spChg chg="mod">
          <ac:chgData name="hui xu" userId="70b675938bab3b5e" providerId="LiveId" clId="{50DAE526-1EF4-0E42-8455-0762BC5EAC06}" dt="2020-08-20T01:11:51.343" v="59" actId="27636"/>
          <ac:spMkLst>
            <pc:docMk/>
            <pc:sldMk cId="511513687" sldId="316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339" v="58" actId="27636"/>
          <ac:spMkLst>
            <pc:docMk/>
            <pc:sldMk cId="511513687" sldId="316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88" v="56" actId="27636"/>
        <pc:sldMkLst>
          <pc:docMk/>
          <pc:sldMk cId="7867493" sldId="317"/>
        </pc:sldMkLst>
        <pc:spChg chg="mod">
          <ac:chgData name="hui xu" userId="70b675938bab3b5e" providerId="LiveId" clId="{50DAE526-1EF4-0E42-8455-0762BC5EAC06}" dt="2020-08-20T01:11:51.288" v="56" actId="27636"/>
          <ac:spMkLst>
            <pc:docMk/>
            <pc:sldMk cId="7867493" sldId="317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436370218" sldId="318"/>
        </pc:sldMkLst>
      </pc:sldChg>
      <pc:sldChg chg="modSp add mod">
        <pc:chgData name="hui xu" userId="70b675938bab3b5e" providerId="LiveId" clId="{50DAE526-1EF4-0E42-8455-0762BC5EAC06}" dt="2020-08-20T01:11:51.569" v="67" actId="27636"/>
        <pc:sldMkLst>
          <pc:docMk/>
          <pc:sldMk cId="4110287011" sldId="321"/>
        </pc:sldMkLst>
        <pc:spChg chg="mod">
          <ac:chgData name="hui xu" userId="70b675938bab3b5e" providerId="LiveId" clId="{50DAE526-1EF4-0E42-8455-0762BC5EAC06}" dt="2020-08-20T01:11:51.569" v="67" actId="27636"/>
          <ac:spMkLst>
            <pc:docMk/>
            <pc:sldMk cId="4110287011" sldId="321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302197718" sldId="322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735209078" sldId="32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180305978" sldId="324"/>
        </pc:sldMkLst>
      </pc:sldChg>
      <pc:sldChg chg="modSp add mod">
        <pc:chgData name="hui xu" userId="70b675938bab3b5e" providerId="LiveId" clId="{50DAE526-1EF4-0E42-8455-0762BC5EAC06}" dt="2020-08-20T01:11:51.651" v="70" actId="27636"/>
        <pc:sldMkLst>
          <pc:docMk/>
          <pc:sldMk cId="1199609744" sldId="325"/>
        </pc:sldMkLst>
        <pc:spChg chg="mod">
          <ac:chgData name="hui xu" userId="70b675938bab3b5e" providerId="LiveId" clId="{50DAE526-1EF4-0E42-8455-0762BC5EAC06}" dt="2020-08-20T01:11:51.651" v="70" actId="27636"/>
          <ac:spMkLst>
            <pc:docMk/>
            <pc:sldMk cId="1199609744" sldId="325"/>
            <ac:spMk id="2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852295584" sldId="326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85320084" sldId="327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838070211" sldId="328"/>
        </pc:sldMkLst>
      </pc:sldChg>
      <pc:sldChg chg="modSp add mod">
        <pc:chgData name="hui xu" userId="70b675938bab3b5e" providerId="LiveId" clId="{50DAE526-1EF4-0E42-8455-0762BC5EAC06}" dt="2020-08-20T01:11:51.583" v="68" actId="27636"/>
        <pc:sldMkLst>
          <pc:docMk/>
          <pc:sldMk cId="2940888845" sldId="329"/>
        </pc:sldMkLst>
        <pc:spChg chg="mod">
          <ac:chgData name="hui xu" userId="70b675938bab3b5e" providerId="LiveId" clId="{50DAE526-1EF4-0E42-8455-0762BC5EAC06}" dt="2020-08-20T01:11:51.583" v="68" actId="27636"/>
          <ac:spMkLst>
            <pc:docMk/>
            <pc:sldMk cId="2940888845" sldId="329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44" v="9" actId="2696"/>
        <pc:sldMkLst>
          <pc:docMk/>
          <pc:sldMk cId="3572195084" sldId="329"/>
        </pc:sldMkLst>
      </pc:sldChg>
      <pc:sldChg chg="modSp add mod">
        <pc:chgData name="hui xu" userId="70b675938bab3b5e" providerId="LiveId" clId="{50DAE526-1EF4-0E42-8455-0762BC5EAC06}" dt="2020-08-20T01:11:51.598" v="69" actId="27636"/>
        <pc:sldMkLst>
          <pc:docMk/>
          <pc:sldMk cId="430916923" sldId="330"/>
        </pc:sldMkLst>
        <pc:spChg chg="mod">
          <ac:chgData name="hui xu" userId="70b675938bab3b5e" providerId="LiveId" clId="{50DAE526-1EF4-0E42-8455-0762BC5EAC06}" dt="2020-08-20T01:11:51.598" v="69" actId="27636"/>
          <ac:spMkLst>
            <pc:docMk/>
            <pc:sldMk cId="430916923" sldId="330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98" v="13" actId="2696"/>
        <pc:sldMkLst>
          <pc:docMk/>
          <pc:sldMk cId="1703323240" sldId="330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016204777" sldId="331"/>
        </pc:sldMkLst>
      </pc:sldChg>
      <pc:sldChg chg="del">
        <pc:chgData name="hui xu" userId="70b675938bab3b5e" providerId="LiveId" clId="{50DAE526-1EF4-0E42-8455-0762BC5EAC06}" dt="2020-08-20T01:11:45.611" v="14" actId="2696"/>
        <pc:sldMkLst>
          <pc:docMk/>
          <pc:sldMk cId="3198986708" sldId="331"/>
        </pc:sldMkLst>
      </pc:sldChg>
      <pc:sldChg chg="modSp add mod">
        <pc:chgData name="hui xu" userId="70b675938bab3b5e" providerId="LiveId" clId="{50DAE526-1EF4-0E42-8455-0762BC5EAC06}" dt="2020-08-20T01:11:51.381" v="60" actId="27636"/>
        <pc:sldMkLst>
          <pc:docMk/>
          <pc:sldMk cId="4222375513" sldId="332"/>
        </pc:sldMkLst>
        <pc:spChg chg="mod">
          <ac:chgData name="hui xu" userId="70b675938bab3b5e" providerId="LiveId" clId="{50DAE526-1EF4-0E42-8455-0762BC5EAC06}" dt="2020-08-20T01:11:51.381" v="60" actId="27636"/>
          <ac:spMkLst>
            <pc:docMk/>
            <pc:sldMk cId="4222375513" sldId="33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432" v="61" actId="27636"/>
        <pc:sldMkLst>
          <pc:docMk/>
          <pc:sldMk cId="2293979870" sldId="333"/>
        </pc:sldMkLst>
        <pc:spChg chg="mod">
          <ac:chgData name="hui xu" userId="70b675938bab3b5e" providerId="LiveId" clId="{50DAE526-1EF4-0E42-8455-0762BC5EAC06}" dt="2020-08-20T01:11:51.432" v="61" actId="27636"/>
          <ac:spMkLst>
            <pc:docMk/>
            <pc:sldMk cId="2293979870" sldId="333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565389991" sldId="335"/>
        </pc:sldMkLst>
      </pc:sldChg>
      <pc:sldChg chg="del">
        <pc:chgData name="hui xu" userId="70b675938bab3b5e" providerId="LiveId" clId="{50DAE526-1EF4-0E42-8455-0762BC5EAC06}" dt="2020-08-20T01:11:45.622" v="15" actId="2696"/>
        <pc:sldMkLst>
          <pc:docMk/>
          <pc:sldMk cId="3427518191" sldId="335"/>
        </pc:sldMkLst>
      </pc:sldChg>
      <pc:sldChg chg="modSp add mod">
        <pc:chgData name="hui xu" userId="70b675938bab3b5e" providerId="LiveId" clId="{50DAE526-1EF4-0E42-8455-0762BC5EAC06}" dt="2020-08-20T01:11:51.466" v="63" actId="27636"/>
        <pc:sldMkLst>
          <pc:docMk/>
          <pc:sldMk cId="1360052802" sldId="336"/>
        </pc:sldMkLst>
        <pc:spChg chg="mod">
          <ac:chgData name="hui xu" userId="70b675938bab3b5e" providerId="LiveId" clId="{50DAE526-1EF4-0E42-8455-0762BC5EAC06}" dt="2020-08-20T01:11:51.447" v="62" actId="27636"/>
          <ac:spMkLst>
            <pc:docMk/>
            <pc:sldMk cId="1360052802" sldId="336"/>
            <ac:spMk id="1882114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466" v="63" actId="27636"/>
          <ac:spMkLst>
            <pc:docMk/>
            <pc:sldMk cId="1360052802" sldId="336"/>
            <ac:spMk id="188211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331736076" sldId="337"/>
        </pc:sldMkLst>
      </pc:sldChg>
      <pc:sldChg chg="del">
        <pc:chgData name="hui xu" userId="70b675938bab3b5e" providerId="LiveId" clId="{50DAE526-1EF4-0E42-8455-0762BC5EAC06}" dt="2020-08-20T01:11:45.715" v="20" actId="2696"/>
        <pc:sldMkLst>
          <pc:docMk/>
          <pc:sldMk cId="1787010295" sldId="338"/>
        </pc:sldMkLst>
      </pc:sldChg>
      <pc:sldChg chg="modSp add mod">
        <pc:chgData name="hui xu" userId="70b675938bab3b5e" providerId="LiveId" clId="{50DAE526-1EF4-0E42-8455-0762BC5EAC06}" dt="2020-08-20T01:11:51.484" v="64" actId="27636"/>
        <pc:sldMkLst>
          <pc:docMk/>
          <pc:sldMk cId="3018774589" sldId="338"/>
        </pc:sldMkLst>
        <pc:spChg chg="mod">
          <ac:chgData name="hui xu" userId="70b675938bab3b5e" providerId="LiveId" clId="{50DAE526-1EF4-0E42-8455-0762BC5EAC06}" dt="2020-08-20T01:11:51.484" v="64" actId="27636"/>
          <ac:spMkLst>
            <pc:docMk/>
            <pc:sldMk cId="3018774589" sldId="338"/>
            <ac:spMk id="189440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519" v="65" actId="27636"/>
        <pc:sldMkLst>
          <pc:docMk/>
          <pc:sldMk cId="310480452" sldId="339"/>
        </pc:sldMkLst>
        <pc:spChg chg="mod">
          <ac:chgData name="hui xu" userId="70b675938bab3b5e" providerId="LiveId" clId="{50DAE526-1EF4-0E42-8455-0762BC5EAC06}" dt="2020-08-20T01:11:51.519" v="65" actId="27636"/>
          <ac:spMkLst>
            <pc:docMk/>
            <pc:sldMk cId="310480452" sldId="339"/>
            <ac:spMk id="1908739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800" v="26" actId="2696"/>
        <pc:sldMkLst>
          <pc:docMk/>
          <pc:sldMk cId="1196925462" sldId="339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84648726" sldId="340"/>
        </pc:sldMkLst>
      </pc:sldChg>
      <pc:sldChg chg="modSp add mod">
        <pc:chgData name="hui xu" userId="70b675938bab3b5e" providerId="LiveId" clId="{50DAE526-1EF4-0E42-8455-0762BC5EAC06}" dt="2020-08-20T01:11:51.531" v="66" actId="27636"/>
        <pc:sldMkLst>
          <pc:docMk/>
          <pc:sldMk cId="2247277873" sldId="341"/>
        </pc:sldMkLst>
        <pc:spChg chg="mod">
          <ac:chgData name="hui xu" userId="70b675938bab3b5e" providerId="LiveId" clId="{50DAE526-1EF4-0E42-8455-0762BC5EAC06}" dt="2020-08-20T01:11:51.531" v="66" actId="27636"/>
          <ac:spMkLst>
            <pc:docMk/>
            <pc:sldMk cId="2247277873" sldId="341"/>
            <ac:spMk id="6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9" v="3" actId="2696"/>
        <pc:sldMkLst>
          <pc:docMk/>
          <pc:sldMk cId="172266210" sldId="342"/>
        </pc:sldMkLst>
      </pc:sldChg>
      <pc:sldChg chg="modSp add mod">
        <pc:chgData name="hui xu" userId="70b675938bab3b5e" providerId="LiveId" clId="{50DAE526-1EF4-0E42-8455-0762BC5EAC06}" dt="2020-08-25T05:06:46.363" v="7472" actId="20577"/>
        <pc:sldMkLst>
          <pc:docMk/>
          <pc:sldMk cId="1830176529" sldId="342"/>
        </pc:sldMkLst>
        <pc:spChg chg="mod">
          <ac:chgData name="hui xu" userId="70b675938bab3b5e" providerId="LiveId" clId="{50DAE526-1EF4-0E42-8455-0762BC5EAC06}" dt="2020-08-25T05:06:46.363" v="7472" actId="20577"/>
          <ac:spMkLst>
            <pc:docMk/>
            <pc:sldMk cId="1830176529" sldId="342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10:03.103" v="7814" actId="27636"/>
        <pc:sldMkLst>
          <pc:docMk/>
          <pc:sldMk cId="507231932" sldId="343"/>
        </pc:sldMkLst>
        <pc:spChg chg="mod">
          <ac:chgData name="hui xu" userId="70b675938bab3b5e" providerId="LiveId" clId="{50DAE526-1EF4-0E42-8455-0762BC5EAC06}" dt="2020-08-25T05:07:04.159" v="7491" actId="20577"/>
          <ac:spMkLst>
            <pc:docMk/>
            <pc:sldMk cId="507231932" sldId="34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03.103" v="7814" actId="27636"/>
          <ac:spMkLst>
            <pc:docMk/>
            <pc:sldMk cId="507231932" sldId="34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06:50.930" v="7476" actId="20577"/>
        <pc:sldMkLst>
          <pc:docMk/>
          <pc:sldMk cId="3725121320" sldId="344"/>
        </pc:sldMkLst>
        <pc:spChg chg="mod">
          <ac:chgData name="hui xu" userId="70b675938bab3b5e" providerId="LiveId" clId="{50DAE526-1EF4-0E42-8455-0762BC5EAC06}" dt="2020-08-25T05:06:50.930" v="7476" actId="20577"/>
          <ac:spMkLst>
            <pc:docMk/>
            <pc:sldMk cId="3725121320" sldId="344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5:06:16.779" v="7444" actId="20577"/>
          <ac:spMkLst>
            <pc:docMk/>
            <pc:sldMk cId="3725121320" sldId="344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27" v="53" actId="27636"/>
        <pc:sldMkLst>
          <pc:docMk/>
          <pc:sldMk cId="3035110303" sldId="345"/>
        </pc:sldMkLst>
        <pc:spChg chg="mod">
          <ac:chgData name="hui xu" userId="70b675938bab3b5e" providerId="LiveId" clId="{50DAE526-1EF4-0E42-8455-0762BC5EAC06}" dt="2020-08-20T01:11:51.227" v="53" actId="27636"/>
          <ac:spMkLst>
            <pc:docMk/>
            <pc:sldMk cId="3035110303" sldId="345"/>
            <ac:spMk id="2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633" v="16" actId="2696"/>
        <pc:sldMkLst>
          <pc:docMk/>
          <pc:sldMk cId="3734771045" sldId="354"/>
        </pc:sldMkLst>
      </pc:sldChg>
      <pc:sldChg chg="del">
        <pc:chgData name="hui xu" userId="70b675938bab3b5e" providerId="LiveId" clId="{50DAE526-1EF4-0E42-8455-0762BC5EAC06}" dt="2020-08-20T01:11:45.405" v="0" actId="2696"/>
        <pc:sldMkLst>
          <pc:docMk/>
          <pc:sldMk cId="1739572532" sldId="366"/>
        </pc:sldMkLst>
      </pc:sldChg>
      <pc:sldChg chg="del">
        <pc:chgData name="hui xu" userId="70b675938bab3b5e" providerId="LiveId" clId="{50DAE526-1EF4-0E42-8455-0762BC5EAC06}" dt="2020-08-20T01:11:45.664" v="17" actId="2696"/>
        <pc:sldMkLst>
          <pc:docMk/>
          <pc:sldMk cId="649576457" sldId="367"/>
        </pc:sldMkLst>
      </pc:sldChg>
      <pc:sldChg chg="del">
        <pc:chgData name="hui xu" userId="70b675938bab3b5e" providerId="LiveId" clId="{50DAE526-1EF4-0E42-8455-0762BC5EAC06}" dt="2020-08-20T01:11:45.588" v="12" actId="2696"/>
        <pc:sldMkLst>
          <pc:docMk/>
          <pc:sldMk cId="1833154325" sldId="379"/>
        </pc:sldMkLst>
      </pc:sldChg>
      <pc:sldChg chg="modSp mod">
        <pc:chgData name="hui xu" userId="70b675938bab3b5e" providerId="LiveId" clId="{50DAE526-1EF4-0E42-8455-0762BC5EAC06}" dt="2020-08-24T14:18:51.462" v="431" actId="20577"/>
        <pc:sldMkLst>
          <pc:docMk/>
          <pc:sldMk cId="628159536" sldId="440"/>
        </pc:sldMkLst>
        <pc:spChg chg="mod">
          <ac:chgData name="hui xu" userId="70b675938bab3b5e" providerId="LiveId" clId="{50DAE526-1EF4-0E42-8455-0762BC5EAC06}" dt="2020-08-24T14:18:51.462" v="431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modSp add mod">
        <pc:chgData name="hui xu" userId="70b675938bab3b5e" providerId="LiveId" clId="{50DAE526-1EF4-0E42-8455-0762BC5EAC06}" dt="2020-08-24T15:08:39.708" v="1482" actId="20577"/>
        <pc:sldMkLst>
          <pc:docMk/>
          <pc:sldMk cId="3080263152" sldId="444"/>
        </pc:sldMkLst>
        <pc:spChg chg="mod">
          <ac:chgData name="hui xu" userId="70b675938bab3b5e" providerId="LiveId" clId="{50DAE526-1EF4-0E42-8455-0762BC5EAC06}" dt="2020-08-24T15:08:39.708" v="1482" actId="20577"/>
          <ac:spMkLst>
            <pc:docMk/>
            <pc:sldMk cId="3080263152" sldId="44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34.259" v="1473" actId="27636"/>
          <ac:spMkLst>
            <pc:docMk/>
            <pc:sldMk cId="3080263152" sldId="444"/>
            <ac:spMk id="3" creationId="{00000000-0000-0000-0000-000000000000}"/>
          </ac:spMkLst>
        </pc:spChg>
      </pc:sldChg>
    </pc:docChg>
  </pc:docChgLst>
  <pc:docChgLst>
    <pc:chgData name="hui xu" userId="70b675938bab3b5e" providerId="LiveId" clId="{E681C5D7-650C-DD40-8BA0-6D08466890EA}"/>
    <pc:docChg chg="custSel addSld delSld modSld">
      <pc:chgData name="hui xu" userId="70b675938bab3b5e" providerId="LiveId" clId="{E681C5D7-650C-DD40-8BA0-6D08466890EA}" dt="2020-08-14T01:06:59.832" v="32"/>
      <pc:docMkLst>
        <pc:docMk/>
      </pc:docMkLst>
      <pc:sldChg chg="modSp add">
        <pc:chgData name="hui xu" userId="70b675938bab3b5e" providerId="LiveId" clId="{E681C5D7-650C-DD40-8BA0-6D08466890EA}" dt="2020-08-14T01:06:59.832" v="32"/>
        <pc:sldMkLst>
          <pc:docMk/>
          <pc:sldMk cId="3637547153" sldId="25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37547153" sldId="25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49614785" sldId="26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49614785" sldId="268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94414469" sldId="26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73928897" sldId="28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73928897" sldId="28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81226057" sldId="28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81226057" sldId="28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59801162" sldId="29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59801162" sldId="29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95677320" sldId="29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95677320" sldId="29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19769608" sldId="29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19769608" sldId="293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62666161" sldId="29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62666161" sldId="29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023939548" sldId="30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023939548" sldId="30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813926584" sldId="30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26418407" sldId="30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26418407" sldId="304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44826184" sldId="30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51592172" sldId="30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79486470" sldId="31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79486470" sldId="310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684931880" sldId="31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84931880" sldId="311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72195084" sldId="32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72195084" sldId="32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03323240" sldId="33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03323240" sldId="33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98986708" sldId="33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98986708" sldId="33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27518191" sldId="335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87010295" sldId="33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196925462" sldId="33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2266210" sldId="34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734771045" sldId="35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2" creationId="{2B7EC693-D889-4B60-8464-1FFF2CD308F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3" creationId="{0969C185-C421-4342-9844-F39702AD42CB}"/>
          </ac:spMkLst>
        </pc:spChg>
      </pc:sldChg>
      <pc:sldChg chg="modSp add mod">
        <pc:chgData name="hui xu" userId="70b675938bab3b5e" providerId="LiveId" clId="{E681C5D7-650C-DD40-8BA0-6D08466890EA}" dt="2020-08-14T01:06:59.832" v="32"/>
        <pc:sldMkLst>
          <pc:docMk/>
          <pc:sldMk cId="1739572532" sldId="36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39572532" sldId="366"/>
            <ac:spMk id="2" creationId="{D38710A7-0344-453E-8BDA-7E63BDD69333}"/>
          </ac:spMkLst>
        </pc:spChg>
        <pc:spChg chg="mod">
          <ac:chgData name="hui xu" userId="70b675938bab3b5e" providerId="LiveId" clId="{E681C5D7-650C-DD40-8BA0-6D08466890EA}" dt="2020-08-14T01:06:05.272" v="1" actId="27636"/>
          <ac:spMkLst>
            <pc:docMk/>
            <pc:sldMk cId="1739572532" sldId="366"/>
            <ac:spMk id="4" creationId="{00946285-32E0-4ED2-A8A9-2E10217DBE63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649576457" sldId="36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49576457" sldId="367"/>
            <ac:spMk id="3072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33154325" sldId="37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33154325" sldId="379"/>
            <ac:spMk id="2" creationId="{00000000-0000-0000-0000-000000000000}"/>
          </ac:spMkLst>
        </pc:spChg>
      </pc:sldChg>
      <pc:sldChg chg="del">
        <pc:chgData name="hui xu" userId="70b675938bab3b5e" providerId="LiveId" clId="{E681C5D7-650C-DD40-8BA0-6D08466890EA}" dt="2020-08-14T01:06:09.200" v="2" actId="2696"/>
        <pc:sldMkLst>
          <pc:docMk/>
          <pc:sldMk cId="1209518974" sldId="380"/>
        </pc:sldMkLst>
      </pc:sldChg>
      <pc:sldChg chg="modSp mod">
        <pc:chgData name="hui xu" userId="70b675938bab3b5e" providerId="LiveId" clId="{E681C5D7-650C-DD40-8BA0-6D08466890EA}" dt="2020-08-14T01:06:59.832" v="32"/>
        <pc:sldMkLst>
          <pc:docMk/>
          <pc:sldMk cId="628159536" sldId="44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2" creationId="{4950BAC3-DB9E-4F56-9632-0D9564AEDBF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3" creationId="{98A59896-6D55-4557-B3DE-B0E1461CB67D}"/>
          </ac:spMkLst>
        </pc:spChg>
      </pc:sldChg>
      <pc:sldChg chg="modSp">
        <pc:chgData name="hui xu" userId="70b675938bab3b5e" providerId="LiveId" clId="{E681C5D7-650C-DD40-8BA0-6D08466890EA}" dt="2020-08-14T01:06:59.832" v="32"/>
        <pc:sldMkLst>
          <pc:docMk/>
          <pc:sldMk cId="3457977831" sldId="44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2" creationId="{9FEAEC50-14CA-4846-A87B-6241796D1F5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3" creationId="{14AC8F7A-A53A-4D5C-9479-BFE6C2C04A5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4" creationId="{C4AABDAD-4B69-423B-978A-C45140E4A260}"/>
          </ac:spMkLst>
        </pc:spChg>
      </pc:sldChg>
      <pc:sldChg chg="del">
        <pc:chgData name="hui xu" userId="70b675938bab3b5e" providerId="LiveId" clId="{E681C5D7-650C-DD40-8BA0-6D08466890EA}" dt="2020-08-14T01:06:09.210" v="3" actId="2696"/>
        <pc:sldMkLst>
          <pc:docMk/>
          <pc:sldMk cId="963034075" sldId="444"/>
        </pc:sldMkLst>
      </pc:sldChg>
      <pc:sldChg chg="del">
        <pc:chgData name="hui xu" userId="70b675938bab3b5e" providerId="LiveId" clId="{E681C5D7-650C-DD40-8BA0-6D08466890EA}" dt="2020-08-14T01:06:09.220" v="4" actId="2696"/>
        <pc:sldMkLst>
          <pc:docMk/>
          <pc:sldMk cId="4242461056" sldId="445"/>
        </pc:sldMkLst>
      </pc:sldChg>
      <pc:sldChg chg="del">
        <pc:chgData name="hui xu" userId="70b675938bab3b5e" providerId="LiveId" clId="{E681C5D7-650C-DD40-8BA0-6D08466890EA}" dt="2020-08-14T01:06:09.229" v="5" actId="2696"/>
        <pc:sldMkLst>
          <pc:docMk/>
          <pc:sldMk cId="3904923341" sldId="446"/>
        </pc:sldMkLst>
      </pc:sldChg>
      <pc:sldChg chg="del">
        <pc:chgData name="hui xu" userId="70b675938bab3b5e" providerId="LiveId" clId="{E681C5D7-650C-DD40-8BA0-6D08466890EA}" dt="2020-08-14T01:06:09.240" v="6" actId="2696"/>
        <pc:sldMkLst>
          <pc:docMk/>
          <pc:sldMk cId="2946780000" sldId="447"/>
        </pc:sldMkLst>
      </pc:sldChg>
      <pc:sldChg chg="del">
        <pc:chgData name="hui xu" userId="70b675938bab3b5e" providerId="LiveId" clId="{E681C5D7-650C-DD40-8BA0-6D08466890EA}" dt="2020-08-14T01:06:09.251" v="7" actId="2696"/>
        <pc:sldMkLst>
          <pc:docMk/>
          <pc:sldMk cId="905015421" sldId="448"/>
        </pc:sldMkLst>
      </pc:sldChg>
    </pc:docChg>
  </pc:docChgLst>
  <pc:docChgLst>
    <pc:chgData name="hui xu" userId="70b675938bab3b5e" providerId="LiveId" clId="{7E916848-38BF-4833-9EFE-F1627E2367FE}"/>
    <pc:docChg chg="delSld modSld">
      <pc:chgData name="hui xu" userId="70b675938bab3b5e" providerId="LiveId" clId="{7E916848-38BF-4833-9EFE-F1627E2367FE}" dt="2020-08-28T05:24:32.891" v="18"/>
      <pc:docMkLst>
        <pc:docMk/>
      </pc:docMkLst>
      <pc:sldChg chg="del">
        <pc:chgData name="hui xu" userId="70b675938bab3b5e" providerId="LiveId" clId="{7E916848-38BF-4833-9EFE-F1627E2367FE}" dt="2020-08-28T05:24:06.001" v="0" actId="2696"/>
        <pc:sldMkLst>
          <pc:docMk/>
          <pc:sldMk cId="45718858" sldId="25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678509684" sldId="25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99298705" sldId="25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179143527" sldId="26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59597" sldId="26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8648704" sldId="26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88963110" sldId="26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94373147" sldId="26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26228172" sldId="26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86822771" sldId="26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54244106" sldId="26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23173104" sldId="26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122126539" sldId="27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34617072" sldId="27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168315318" sldId="27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86051678" sldId="27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53686041" sldId="27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60283127" sldId="27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84086458" sldId="27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23370364" sldId="27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63519197" sldId="28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41864169" sldId="28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181810587" sldId="28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537282982" sldId="28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469514176" sldId="28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23882522" sldId="28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5406693" sldId="28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630086524" sldId="28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24745475" sldId="29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44898806" sldId="29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60829201" sldId="29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42794807" sldId="29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831016014" sldId="29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03703487" sldId="29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26767125" sldId="29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230459046" sldId="29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10395052" sldId="29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6037327" sldId="29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866450962" sldId="30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63737430" sldId="30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7940587" sldId="30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579996097" sldId="30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55164920" sldId="30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30371023" sldId="30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052747822" sldId="30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86038129" sldId="30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42267789" sldId="30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30480823" sldId="31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06024413" sldId="31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09364259" sldId="31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67035329" sldId="31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0413748" sldId="31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3725859" sldId="31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11513687" sldId="31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867493" sldId="31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436370218" sldId="31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110287011" sldId="32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302197718" sldId="32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35209078" sldId="32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180305978" sldId="32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199609744" sldId="32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852295584" sldId="32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85320084" sldId="32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38070211" sldId="32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40888845" sldId="32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30916923" sldId="33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016204777" sldId="33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22375513" sldId="33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93979870" sldId="33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565389991" sldId="33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360052802" sldId="33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331736076" sldId="33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18774589" sldId="33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10480452" sldId="33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84648726" sldId="34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47277873" sldId="34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30176529" sldId="34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07231932" sldId="34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725121320" sldId="34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35110303" sldId="345"/>
        </pc:sldMkLst>
      </pc:sldChg>
      <pc:sldChg chg="modSp mod">
        <pc:chgData name="hui xu" userId="70b675938bab3b5e" providerId="LiveId" clId="{7E916848-38BF-4833-9EFE-F1627E2367FE}" dt="2020-08-28T05:24:32.891" v="18"/>
        <pc:sldMkLst>
          <pc:docMk/>
          <pc:sldMk cId="628159536" sldId="440"/>
        </pc:sldMkLst>
        <pc:spChg chg="mod">
          <ac:chgData name="hui xu" userId="70b675938bab3b5e" providerId="LiveId" clId="{7E916848-38BF-4833-9EFE-F1627E2367FE}" dt="2020-08-28T05:24:32.891" v="18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7E916848-38BF-4833-9EFE-F1627E2367FE}" dt="2020-08-28T05:24:11.990" v="1" actId="2696"/>
        <pc:sldMkLst>
          <pc:docMk/>
          <pc:sldMk cId="3457977831" sldId="44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80263152" sldId="444"/>
        </pc:sldMkLst>
      </pc:sldChg>
    </pc:docChg>
  </pc:docChgLst>
  <pc:docChgLst>
    <pc:chgData name="hui xu" userId="70b675938bab3b5e" providerId="LiveId" clId="{5F5E3E42-610D-4693-88C5-F29B44CC9E44}"/>
    <pc:docChg chg="undo custSel addSld delSld modSld sldOrd">
      <pc:chgData name="hui xu" userId="70b675938bab3b5e" providerId="LiveId" clId="{5F5E3E42-610D-4693-88C5-F29B44CC9E44}" dt="2020-02-10T13:44:29.508" v="10565" actId="1076"/>
      <pc:docMkLst>
        <pc:docMk/>
      </pc:docMkLst>
      <pc:sldChg chg="modSp">
        <pc:chgData name="hui xu" userId="70b675938bab3b5e" providerId="LiveId" clId="{5F5E3E42-610D-4693-88C5-F29B44CC9E44}" dt="2020-02-09T05:40:28.548" v="1373" actId="14100"/>
        <pc:sldMkLst>
          <pc:docMk/>
          <pc:sldMk cId="736868064" sldId="256"/>
        </pc:sldMkLst>
        <pc:spChg chg="mod">
          <ac:chgData name="hui xu" userId="70b675938bab3b5e" providerId="LiveId" clId="{5F5E3E42-610D-4693-88C5-F29B44CC9E44}" dt="2020-02-08T04:47:42.582" v="30" actId="2057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0:28.548" v="1373" actId="14100"/>
          <ac:spMkLst>
            <pc:docMk/>
            <pc:sldMk cId="736868064" sldId="256"/>
            <ac:spMk id="3" creationId="{00000000-0000-0000-0000-000000000000}"/>
          </ac:spMkLst>
        </pc:spChg>
      </pc:sldChg>
      <pc:sldChg chg="addSp modSp ord">
        <pc:chgData name="hui xu" userId="70b675938bab3b5e" providerId="LiveId" clId="{5F5E3E42-610D-4693-88C5-F29B44CC9E44}" dt="2020-02-09T05:45:52.998" v="1622" actId="20577"/>
        <pc:sldMkLst>
          <pc:docMk/>
          <pc:sldMk cId="1292877211" sldId="258"/>
        </pc:sldMkLst>
        <pc:spChg chg="mod">
          <ac:chgData name="hui xu" userId="70b675938bab3b5e" providerId="LiveId" clId="{5F5E3E42-610D-4693-88C5-F29B44CC9E44}" dt="2020-02-09T05:45:52.998" v="1622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5:05.150" v="1593" actId="27636"/>
          <ac:spMkLst>
            <pc:docMk/>
            <pc:sldMk cId="1292877211" sldId="258"/>
            <ac:spMk id="3" creationId="{00000000-0000-0000-0000-000000000000}"/>
          </ac:spMkLst>
        </pc:spChg>
        <pc:spChg chg="add mod">
          <ac:chgData name="hui xu" userId="70b675938bab3b5e" providerId="LiveId" clId="{5F5E3E42-610D-4693-88C5-F29B44CC9E44}" dt="2020-02-09T05:45:18.042" v="1596" actId="14100"/>
          <ac:spMkLst>
            <pc:docMk/>
            <pc:sldMk cId="1292877211" sldId="258"/>
            <ac:spMk id="4" creationId="{9F7D247C-F24D-42EC-977E-8130A12B1ECA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543906621" sldId="260"/>
        </pc:sldMkLst>
      </pc:sldChg>
      <pc:sldChg chg="delSp modSp add ord">
        <pc:chgData name="hui xu" userId="70b675938bab3b5e" providerId="LiveId" clId="{5F5E3E42-610D-4693-88C5-F29B44CC9E44}" dt="2020-02-10T09:35:18.060" v="5480" actId="20577"/>
        <pc:sldMkLst>
          <pc:docMk/>
          <pc:sldMk cId="3202907391" sldId="260"/>
        </pc:sldMkLst>
        <pc:spChg chg="mod">
          <ac:chgData name="hui xu" userId="70b675938bab3b5e" providerId="LiveId" clId="{5F5E3E42-610D-4693-88C5-F29B44CC9E44}" dt="2020-02-10T09:35:18.060" v="5480" actId="20577"/>
          <ac:spMkLst>
            <pc:docMk/>
            <pc:sldMk cId="3202907391" sldId="260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29.250" v="5277" actId="21"/>
          <ac:spMkLst>
            <pc:docMk/>
            <pc:sldMk cId="3202907391" sldId="260"/>
            <ac:spMk id="3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856233291" sldId="261"/>
        </pc:sldMkLst>
      </pc:sldChg>
      <pc:sldChg chg="delSp modSp add">
        <pc:chgData name="hui xu" userId="70b675938bab3b5e" providerId="LiveId" clId="{5F5E3E42-610D-4693-88C5-F29B44CC9E44}" dt="2020-02-10T09:36:31.797" v="5536" actId="1036"/>
        <pc:sldMkLst>
          <pc:docMk/>
          <pc:sldMk cId="4006552371" sldId="261"/>
        </pc:sldMkLst>
        <pc:spChg chg="mod">
          <ac:chgData name="hui xu" userId="70b675938bab3b5e" providerId="LiveId" clId="{5F5E3E42-610D-4693-88C5-F29B44CC9E44}" dt="2020-02-09T10:42:09.877" v="5265" actId="27636"/>
          <ac:spMkLst>
            <pc:docMk/>
            <pc:sldMk cId="4006552371" sldId="261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09T10:54:39.178" v="5285" actId="478"/>
          <ac:spMkLst>
            <pc:docMk/>
            <pc:sldMk cId="4006552371" sldId="261"/>
            <ac:spMk id="5" creationId="{00000000-0000-0000-0000-000000000000}"/>
          </ac:spMkLst>
        </pc:spChg>
        <pc:spChg chg="mod">
          <ac:chgData name="hui xu" userId="70b675938bab3b5e" providerId="LiveId" clId="{5F5E3E42-610D-4693-88C5-F29B44CC9E44}" dt="2020-02-10T09:36:31.797" v="5536" actId="1036"/>
          <ac:spMkLst>
            <pc:docMk/>
            <pc:sldMk cId="4006552371" sldId="261"/>
            <ac:spMk id="7" creationId="{00000000-0000-0000-0000-000000000000}"/>
          </ac:spMkLst>
        </pc:spChg>
        <pc:spChg chg="del">
          <ac:chgData name="hui xu" userId="70b675938bab3b5e" providerId="LiveId" clId="{5F5E3E42-610D-4693-88C5-F29B44CC9E44}" dt="2020-02-09T10:54:35.139" v="5284" actId="478"/>
          <ac:spMkLst>
            <pc:docMk/>
            <pc:sldMk cId="4006552371" sldId="261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055307087" sldId="262"/>
        </pc:sldMkLst>
      </pc:sldChg>
      <pc:sldChg chg="delSp modSp add">
        <pc:chgData name="hui xu" userId="70b675938bab3b5e" providerId="LiveId" clId="{5F5E3E42-610D-4693-88C5-F29B44CC9E44}" dt="2020-02-10T09:37:10.719" v="5549" actId="20577"/>
        <pc:sldMkLst>
          <pc:docMk/>
          <pc:sldMk cId="3433358854" sldId="262"/>
        </pc:sldMkLst>
        <pc:spChg chg="mod">
          <ac:chgData name="hui xu" userId="70b675938bab3b5e" providerId="LiveId" clId="{5F5E3E42-610D-4693-88C5-F29B44CC9E44}" dt="2020-02-10T09:37:10.719" v="5549" actId="20577"/>
          <ac:spMkLst>
            <pc:docMk/>
            <pc:sldMk cId="3433358854" sldId="262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10T09:36:51.658" v="5537" actId="478"/>
          <ac:spMkLst>
            <pc:docMk/>
            <pc:sldMk cId="3433358854" sldId="26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6:54.210" v="5538" actId="478"/>
          <ac:spMkLst>
            <pc:docMk/>
            <pc:sldMk cId="3433358854" sldId="262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09T10:47:15.269" v="5279" actId="21"/>
        <pc:sldMkLst>
          <pc:docMk/>
          <pc:sldMk cId="57171292" sldId="263"/>
        </pc:sldMkLst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14.566" v="442" actId="2696"/>
        <pc:sldMkLst>
          <pc:docMk/>
          <pc:sldMk cId="528608656" sldId="263"/>
        </pc:sldMkLst>
      </pc:sldChg>
      <pc:sldChg chg="delSp add">
        <pc:chgData name="hui xu" userId="70b675938bab3b5e" providerId="LiveId" clId="{5F5E3E42-610D-4693-88C5-F29B44CC9E44}" dt="2020-02-10T09:41:02.558" v="5551" actId="478"/>
        <pc:sldMkLst>
          <pc:docMk/>
          <pc:sldMk cId="2136094018" sldId="264"/>
        </pc:sldMkLst>
        <pc:spChg chg="del">
          <ac:chgData name="hui xu" userId="70b675938bab3b5e" providerId="LiveId" clId="{5F5E3E42-610D-4693-88C5-F29B44CC9E44}" dt="2020-02-10T09:41:02.558" v="5551" actId="478"/>
          <ac:spMkLst>
            <pc:docMk/>
            <pc:sldMk cId="2136094018" sldId="264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1.248" v="5550" actId="478"/>
          <ac:spMkLst>
            <pc:docMk/>
            <pc:sldMk cId="2136094018" sldId="264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19237102" sldId="264"/>
        </pc:sldMkLst>
      </pc:sldChg>
      <pc:sldChg chg="modSp del">
        <pc:chgData name="hui xu" userId="70b675938bab3b5e" providerId="LiveId" clId="{5F5E3E42-610D-4693-88C5-F29B44CC9E44}" dt="2020-02-08T05:31:55.386" v="465" actId="2696"/>
        <pc:sldMkLst>
          <pc:docMk/>
          <pc:sldMk cId="1280069054" sldId="265"/>
        </pc:sldMkLst>
        <pc:spChg chg="mod">
          <ac:chgData name="hui xu" userId="70b675938bab3b5e" providerId="LiveId" clId="{5F5E3E42-610D-4693-88C5-F29B44CC9E44}" dt="2020-02-08T05:31:43.100" v="464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modSp add">
        <pc:chgData name="hui xu" userId="70b675938bab3b5e" providerId="LiveId" clId="{5F5E3E42-610D-4693-88C5-F29B44CC9E44}" dt="2020-02-09T06:59:46.223" v="3224" actId="20577"/>
        <pc:sldMkLst>
          <pc:docMk/>
          <pc:sldMk cId="1817998147" sldId="265"/>
        </pc:sldMkLst>
        <pc:spChg chg="mod">
          <ac:chgData name="hui xu" userId="70b675938bab3b5e" providerId="LiveId" clId="{5F5E3E42-610D-4693-88C5-F29B44CC9E44}" dt="2020-02-09T06:59:46.223" v="3224" actId="20577"/>
          <ac:spMkLst>
            <pc:docMk/>
            <pc:sldMk cId="1817998147" sldId="265"/>
            <ac:spMk id="2" creationId="{D01F047C-6441-4F50-B592-6D5AD4CF8225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497387160" sldId="266"/>
        </pc:sldMkLst>
      </pc:sldChg>
      <pc:sldChg chg="delSp add">
        <pc:chgData name="hui xu" userId="70b675938bab3b5e" providerId="LiveId" clId="{5F5E3E42-610D-4693-88C5-F29B44CC9E44}" dt="2020-02-10T09:41:14.829" v="5557" actId="478"/>
        <pc:sldMkLst>
          <pc:docMk/>
          <pc:sldMk cId="4004663075" sldId="266"/>
        </pc:sldMkLst>
        <pc:spChg chg="del">
          <ac:chgData name="hui xu" userId="70b675938bab3b5e" providerId="LiveId" clId="{5F5E3E42-610D-4693-88C5-F29B44CC9E44}" dt="2020-02-10T09:41:12.948" v="5556" actId="478"/>
          <ac:spMkLst>
            <pc:docMk/>
            <pc:sldMk cId="4004663075" sldId="266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4.829" v="5557" actId="478"/>
          <ac:spMkLst>
            <pc:docMk/>
            <pc:sldMk cId="4004663075" sldId="266"/>
            <ac:spMk id="9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85082818" sldId="267"/>
        </pc:sldMkLst>
      </pc:sldChg>
      <pc:sldChg chg="delSp add">
        <pc:chgData name="hui xu" userId="70b675938bab3b5e" providerId="LiveId" clId="{5F5E3E42-610D-4693-88C5-F29B44CC9E44}" dt="2020-02-10T09:44:11.867" v="5559" actId="478"/>
        <pc:sldMkLst>
          <pc:docMk/>
          <pc:sldMk cId="1991125444" sldId="267"/>
        </pc:sldMkLst>
        <pc:spChg chg="del">
          <ac:chgData name="hui xu" userId="70b675938bab3b5e" providerId="LiveId" clId="{5F5E3E42-610D-4693-88C5-F29B44CC9E44}" dt="2020-02-10T09:44:09.467" v="5558" actId="478"/>
          <ac:spMkLst>
            <pc:docMk/>
            <pc:sldMk cId="1991125444" sldId="26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1.867" v="5559" actId="478"/>
          <ac:spMkLst>
            <pc:docMk/>
            <pc:sldMk cId="1991125444" sldId="267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10T09:44:23.137" v="5561" actId="478"/>
        <pc:sldMkLst>
          <pc:docMk/>
          <pc:sldMk cId="3632843755" sldId="268"/>
        </pc:sldMkLst>
        <pc:spChg chg="del">
          <ac:chgData name="hui xu" userId="70b675938bab3b5e" providerId="LiveId" clId="{5F5E3E42-610D-4693-88C5-F29B44CC9E44}" dt="2020-02-10T09:44:23.137" v="5561" actId="478"/>
          <ac:spMkLst>
            <pc:docMk/>
            <pc:sldMk cId="3632843755" sldId="26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9.057" v="5560" actId="478"/>
          <ac:spMkLst>
            <pc:docMk/>
            <pc:sldMk cId="3632843755" sldId="268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40520668" sldId="269"/>
        </pc:sldMkLst>
      </pc:sldChg>
      <pc:sldChg chg="delSp modSp add">
        <pc:chgData name="hui xu" userId="70b675938bab3b5e" providerId="LiveId" clId="{5F5E3E42-610D-4693-88C5-F29B44CC9E44}" dt="2020-02-10T09:45:55.793" v="5568" actId="478"/>
        <pc:sldMkLst>
          <pc:docMk/>
          <pc:sldMk cId="3440234511" sldId="269"/>
        </pc:sldMkLst>
        <pc:spChg chg="mod">
          <ac:chgData name="hui xu" userId="70b675938bab3b5e" providerId="LiveId" clId="{5F5E3E42-610D-4693-88C5-F29B44CC9E44}" dt="2020-02-09T10:42:09.958" v="5267" actId="27636"/>
          <ac:spMkLst>
            <pc:docMk/>
            <pc:sldMk cId="3440234511" sldId="269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55.793" v="5568" actId="478"/>
          <ac:spMkLst>
            <pc:docMk/>
            <pc:sldMk cId="3440234511" sldId="269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5:51.580" v="5567" actId="478"/>
          <ac:spMkLst>
            <pc:docMk/>
            <pc:sldMk cId="3440234511" sldId="269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6527677" sldId="270"/>
        </pc:sldMkLst>
      </pc:sldChg>
      <pc:sldChg chg="add del">
        <pc:chgData name="hui xu" userId="70b675938bab3b5e" providerId="LiveId" clId="{5F5E3E42-610D-4693-88C5-F29B44CC9E44}" dt="2020-02-09T10:49:23.920" v="5282" actId="47"/>
        <pc:sldMkLst>
          <pc:docMk/>
          <pc:sldMk cId="1433598770" sldId="270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910944291" sldId="271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901986527" sldId="272"/>
        </pc:sldMkLst>
      </pc:sldChg>
      <pc:sldChg chg="add del">
        <pc:chgData name="hui xu" userId="70b675938bab3b5e" providerId="LiveId" clId="{5F5E3E42-610D-4693-88C5-F29B44CC9E44}" dt="2020-02-09T10:44:15.892" v="5274" actId="2696"/>
        <pc:sldMkLst>
          <pc:docMk/>
          <pc:sldMk cId="2161935660" sldId="273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410311970" sldId="273"/>
        </pc:sldMkLst>
      </pc:sldChg>
      <pc:sldChg chg="del">
        <pc:chgData name="hui xu" userId="70b675938bab3b5e" providerId="LiveId" clId="{5F5E3E42-610D-4693-88C5-F29B44CC9E44}" dt="2020-02-08T10:45:26.263" v="1172" actId="2696"/>
        <pc:sldMkLst>
          <pc:docMk/>
          <pc:sldMk cId="1016776827" sldId="274"/>
        </pc:sldMkLst>
      </pc:sldChg>
      <pc:sldChg chg="add del">
        <pc:chgData name="hui xu" userId="70b675938bab3b5e" providerId="LiveId" clId="{5F5E3E42-610D-4693-88C5-F29B44CC9E44}" dt="2020-02-09T10:47:08.577" v="5278" actId="47"/>
        <pc:sldMkLst>
          <pc:docMk/>
          <pc:sldMk cId="1182737358" sldId="274"/>
        </pc:sldMkLst>
      </pc:sldChg>
      <pc:sldChg chg="modSp add del">
        <pc:chgData name="hui xu" userId="70b675938bab3b5e" providerId="LiveId" clId="{5F5E3E42-610D-4693-88C5-F29B44CC9E44}" dt="2020-02-08T07:00:31.774" v="894" actId="2696"/>
        <pc:sldMkLst>
          <pc:docMk/>
          <pc:sldMk cId="196243217" sldId="275"/>
        </pc:sldMkLst>
        <pc:spChg chg="mod">
          <ac:chgData name="hui xu" userId="70b675938bab3b5e" providerId="LiveId" clId="{5F5E3E42-610D-4693-88C5-F29B44CC9E44}" dt="2020-02-08T05:52:53.472" v="768" actId="20577"/>
          <ac:spMkLst>
            <pc:docMk/>
            <pc:sldMk cId="196243217" sldId="275"/>
            <ac:spMk id="2" creationId="{CF8DAB62-DC16-4A63-9F71-E5B1BE41CC57}"/>
          </ac:spMkLst>
        </pc:spChg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2187315408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19289676" sldId="275"/>
        </pc:sldMkLst>
      </pc:sldChg>
      <pc:sldChg chg="addSp delSp modSp add">
        <pc:chgData name="hui xu" userId="70b675938bab3b5e" providerId="LiveId" clId="{5F5E3E42-610D-4693-88C5-F29B44CC9E44}" dt="2020-02-10T10:33:07.219" v="5862" actId="1076"/>
        <pc:sldMkLst>
          <pc:docMk/>
          <pc:sldMk cId="3572070911" sldId="275"/>
        </pc:sldMkLst>
        <pc:spChg chg="mod">
          <ac:chgData name="hui xu" userId="70b675938bab3b5e" providerId="LiveId" clId="{5F5E3E42-610D-4693-88C5-F29B44CC9E44}" dt="2020-02-10T10:33:07.219" v="5862" actId="1076"/>
          <ac:spMkLst>
            <pc:docMk/>
            <pc:sldMk cId="3572070911" sldId="275"/>
            <ac:spMk id="4" creationId="{0A3399B4-A399-400C-A0F4-21C21473FD3F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7" creationId="{32D4D17E-897E-4546-BD7D-6A8A5BD531D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8" creationId="{C339C6CB-0BA2-4FDB-9A6B-657FDC60D8B4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9" creationId="{9B06BF43-125A-41B5-8DBB-ECBE4C240BC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10" creationId="{C13271E5-1214-4BD1-9159-3E62CB53F11A}"/>
          </ac:spMkLst>
        </pc:spChg>
        <pc:spChg chg="add mod">
          <ac:chgData name="hui xu" userId="70b675938bab3b5e" providerId="LiveId" clId="{5F5E3E42-610D-4693-88C5-F29B44CC9E44}" dt="2020-02-10T10:32:34.989" v="5850" actId="20577"/>
          <ac:spMkLst>
            <pc:docMk/>
            <pc:sldMk cId="3572070911" sldId="275"/>
            <ac:spMk id="18" creationId="{2DAA4FD1-CC23-4DEF-927E-D76C67A6CF37}"/>
          </ac:spMkLst>
        </pc:spChg>
        <pc:spChg chg="add del mod">
          <ac:chgData name="hui xu" userId="70b675938bab3b5e" providerId="LiveId" clId="{5F5E3E42-610D-4693-88C5-F29B44CC9E44}" dt="2020-02-10T10:33:02.201" v="5861" actId="21"/>
          <ac:spMkLst>
            <pc:docMk/>
            <pc:sldMk cId="3572070911" sldId="275"/>
            <ac:spMk id="26" creationId="{8355D4AC-EE2A-4435-878E-5B3DB4605A9D}"/>
          </ac:spMkLst>
        </pc:spChg>
        <pc:cxnChg chg="mod">
          <ac:chgData name="hui xu" userId="70b675938bab3b5e" providerId="LiveId" clId="{5F5E3E42-610D-4693-88C5-F29B44CC9E44}" dt="2020-02-10T10:32:29.440" v="5845" actId="14100"/>
          <ac:cxnSpMkLst>
            <pc:docMk/>
            <pc:sldMk cId="3572070911" sldId="275"/>
            <ac:cxnSpMk id="14" creationId="{E2C8EB11-8B71-4F50-A154-4AE18C17B9C8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17" creationId="{0AA35D55-045C-4229-A552-0514B84C44E2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0" creationId="{E01A876D-0497-47CC-A1BC-34BD0FF0D37B}"/>
          </ac:cxnSpMkLst>
        </pc:cxnChg>
        <pc:cxnChg chg="add mod">
          <ac:chgData name="hui xu" userId="70b675938bab3b5e" providerId="LiveId" clId="{5F5E3E42-610D-4693-88C5-F29B44CC9E44}" dt="2020-02-10T10:32:43.443" v="5854" actId="14100"/>
          <ac:cxnSpMkLst>
            <pc:docMk/>
            <pc:sldMk cId="3572070911" sldId="275"/>
            <ac:cxnSpMk id="21" creationId="{C7BAA219-4DB4-4DDE-963C-B4F2C34CD9FC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3" creationId="{7E2CF53C-6029-486D-8BE3-32A660734C08}"/>
          </ac:cxnSpMkLst>
        </pc:cxnChg>
        <pc:cxnChg chg="mod">
          <ac:chgData name="hui xu" userId="70b675938bab3b5e" providerId="LiveId" clId="{5F5E3E42-610D-4693-88C5-F29B44CC9E44}" dt="2020-02-10T10:32:50.874" v="5857" actId="14100"/>
          <ac:cxnSpMkLst>
            <pc:docMk/>
            <pc:sldMk cId="3572070911" sldId="275"/>
            <ac:cxnSpMk id="27" creationId="{03C88C18-9B2D-405C-882B-72F70E1B60F0}"/>
          </ac:cxnSpMkLst>
        </pc:cxn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881816594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22372092" sldId="276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128511657" sldId="276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86246488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410710024" sldId="276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395403127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1372074432" sldId="277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648344652" sldId="277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833050099" sldId="277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99255764" sldId="277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835846999" sldId="277"/>
        </pc:sldMkLst>
      </pc:sldChg>
      <pc:sldChg chg="delSp modSp add">
        <pc:chgData name="hui xu" userId="70b675938bab3b5e" providerId="LiveId" clId="{5F5E3E42-610D-4693-88C5-F29B44CC9E44}" dt="2020-02-10T09:41:10.908" v="5555" actId="478"/>
        <pc:sldMkLst>
          <pc:docMk/>
          <pc:sldMk cId="1394246490" sldId="278"/>
        </pc:sldMkLst>
        <pc:spChg chg="mod">
          <ac:chgData name="hui xu" userId="70b675938bab3b5e" providerId="LiveId" clId="{5F5E3E42-610D-4693-88C5-F29B44CC9E44}" dt="2020-02-09T10:42:09.928" v="5266" actId="27636"/>
          <ac:spMkLst>
            <pc:docMk/>
            <pc:sldMk cId="1394246490" sldId="278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1:09.560" v="5554" actId="478"/>
          <ac:spMkLst>
            <pc:docMk/>
            <pc:sldMk cId="1394246490" sldId="27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0.908" v="5555" actId="478"/>
          <ac:spMkLst>
            <pc:docMk/>
            <pc:sldMk cId="1394246490" sldId="278"/>
            <ac:spMk id="6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627480154" sldId="279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802397281" sldId="279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049357147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894684505" sldId="279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958665660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86245455" sldId="282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33797437" sldId="282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095643460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86212128" sldId="282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56103079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570542784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1542354539" sldId="283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644738645" sldId="283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048126474" sldId="283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793253087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411040103" sldId="284"/>
        </pc:sldMkLst>
      </pc:sldChg>
      <pc:sldChg chg="modSp add">
        <pc:chgData name="hui xu" userId="70b675938bab3b5e" providerId="LiveId" clId="{5F5E3E42-610D-4693-88C5-F29B44CC9E44}" dt="2020-02-09T09:51:05.539" v="4609" actId="1076"/>
        <pc:sldMkLst>
          <pc:docMk/>
          <pc:sldMk cId="435588197" sldId="284"/>
        </pc:sldMkLst>
        <pc:picChg chg="mod">
          <ac:chgData name="hui xu" userId="70b675938bab3b5e" providerId="LiveId" clId="{5F5E3E42-610D-4693-88C5-F29B44CC9E44}" dt="2020-02-09T09:51:05.539" v="4609" actId="1076"/>
          <ac:picMkLst>
            <pc:docMk/>
            <pc:sldMk cId="435588197" sldId="284"/>
            <ac:picMk id="5" creationId="{D51ECB25-89BA-4951-85E5-3F08D1FB2113}"/>
          </ac:picMkLst>
        </pc:pic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663765121" sldId="284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754969194" sldId="284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105127967" sldId="284"/>
        </pc:sldMkLst>
      </pc:sldChg>
      <pc:sldChg chg="del">
        <pc:chgData name="hui xu" userId="70b675938bab3b5e" providerId="LiveId" clId="{5F5E3E42-610D-4693-88C5-F29B44CC9E44}" dt="2020-02-08T05:31:13.516" v="441" actId="2696"/>
        <pc:sldMkLst>
          <pc:docMk/>
          <pc:sldMk cId="4111600238" sldId="285"/>
        </pc:sldMkLst>
      </pc:sldChg>
      <pc:sldChg chg="modSp ord">
        <pc:chgData name="hui xu" userId="70b675938bab3b5e" providerId="LiveId" clId="{5F5E3E42-610D-4693-88C5-F29B44CC9E44}" dt="2020-02-09T05:43:05.530" v="1466" actId="20577"/>
        <pc:sldMkLst>
          <pc:docMk/>
          <pc:sldMk cId="928954449" sldId="286"/>
        </pc:sldMkLst>
        <pc:spChg chg="mod">
          <ac:chgData name="hui xu" userId="70b675938bab3b5e" providerId="LiveId" clId="{5F5E3E42-610D-4693-88C5-F29B44CC9E44}" dt="2020-02-09T05:43:05.530" v="1466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modSp ord">
        <pc:chgData name="hui xu" userId="70b675938bab3b5e" providerId="LiveId" clId="{5F5E3E42-610D-4693-88C5-F29B44CC9E44}" dt="2020-02-09T05:46:51.277" v="1626" actId="207"/>
        <pc:sldMkLst>
          <pc:docMk/>
          <pc:sldMk cId="2897370932" sldId="288"/>
        </pc:sldMkLst>
        <pc:spChg chg="mod">
          <ac:chgData name="hui xu" userId="70b675938bab3b5e" providerId="LiveId" clId="{5F5E3E42-610D-4693-88C5-F29B44CC9E44}" dt="2020-02-09T05:45:49.051" v="1621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5F5E3E42-610D-4693-88C5-F29B44CC9E44}" dt="2020-02-09T05:46:51.277" v="1626" actId="207"/>
          <ac:spMkLst>
            <pc:docMk/>
            <pc:sldMk cId="2897370932" sldId="288"/>
            <ac:spMk id="3" creationId="{064CF94F-3267-401F-BD15-AD54280CC6EA}"/>
          </ac:spMkLst>
        </pc:spChg>
      </pc:sldChg>
      <pc:sldChg chg="del">
        <pc:chgData name="hui xu" userId="70b675938bab3b5e" providerId="LiveId" clId="{5F5E3E42-610D-4693-88C5-F29B44CC9E44}" dt="2020-02-08T10:53:59.286" v="1239" actId="2696"/>
        <pc:sldMkLst>
          <pc:docMk/>
          <pc:sldMk cId="1121945713" sldId="289"/>
        </pc:sldMkLst>
      </pc:sldChg>
      <pc:sldChg chg="modSp add">
        <pc:chgData name="hui xu" userId="70b675938bab3b5e" providerId="LiveId" clId="{5F5E3E42-610D-4693-88C5-F29B44CC9E44}" dt="2020-02-08T10:54:34.282" v="1265" actId="20577"/>
        <pc:sldMkLst>
          <pc:docMk/>
          <pc:sldMk cId="2813749080" sldId="289"/>
        </pc:sldMkLst>
        <pc:spChg chg="mod">
          <ac:chgData name="hui xu" userId="70b675938bab3b5e" providerId="LiveId" clId="{5F5E3E42-610D-4693-88C5-F29B44CC9E44}" dt="2020-02-08T10:54:34.282" v="1265" actId="20577"/>
          <ac:spMkLst>
            <pc:docMk/>
            <pc:sldMk cId="2813749080" sldId="289"/>
            <ac:spMk id="2" creationId="{278DF740-723B-4091-8BEE-66A7BEDF7FCD}"/>
          </ac:spMkLst>
        </pc:spChg>
      </pc:sldChg>
      <pc:sldChg chg="del">
        <pc:chgData name="hui xu" userId="70b675938bab3b5e" providerId="LiveId" clId="{5F5E3E42-610D-4693-88C5-F29B44CC9E44}" dt="2020-02-09T10:36:22.522" v="5234" actId="47"/>
        <pc:sldMkLst>
          <pc:docMk/>
          <pc:sldMk cId="701294280" sldId="290"/>
        </pc:sldMkLst>
      </pc:sldChg>
      <pc:sldChg chg="addSp delSp modSp add">
        <pc:chgData name="hui xu" userId="70b675938bab3b5e" providerId="LiveId" clId="{5F5E3E42-610D-4693-88C5-F29B44CC9E44}" dt="2020-02-09T05:55:40.204" v="1865" actId="14100"/>
        <pc:sldMkLst>
          <pc:docMk/>
          <pc:sldMk cId="4025253764" sldId="291"/>
        </pc:sldMkLst>
        <pc:spChg chg="mod">
          <ac:chgData name="hui xu" userId="70b675938bab3b5e" providerId="LiveId" clId="{5F5E3E42-610D-4693-88C5-F29B44CC9E44}" dt="2020-02-09T05:48:32.619" v="1685" actId="20577"/>
          <ac:spMkLst>
            <pc:docMk/>
            <pc:sldMk cId="4025253764" sldId="291"/>
            <ac:spMk id="2" creationId="{3EF3DDC8-9633-4FAD-B259-7A7A4EE778D3}"/>
          </ac:spMkLst>
        </pc:spChg>
        <pc:spChg chg="add del mod">
          <ac:chgData name="hui xu" userId="70b675938bab3b5e" providerId="LiveId" clId="{5F5E3E42-610D-4693-88C5-F29B44CC9E44}" dt="2020-02-08T04:50:45.305" v="75" actId="21"/>
          <ac:spMkLst>
            <pc:docMk/>
            <pc:sldMk cId="4025253764" sldId="291"/>
            <ac:spMk id="3" creationId="{54A1D31F-2A88-4E1E-BC72-2ED341D7A6E3}"/>
          </ac:spMkLst>
        </pc:spChg>
        <pc:spChg chg="add mod">
          <ac:chgData name="hui xu" userId="70b675938bab3b5e" providerId="LiveId" clId="{5F5E3E42-610D-4693-88C5-F29B44CC9E44}" dt="2020-02-09T05:54:34.729" v="1853" actId="21"/>
          <ac:spMkLst>
            <pc:docMk/>
            <pc:sldMk cId="4025253764" sldId="291"/>
            <ac:spMk id="3" creationId="{E27D7CF3-ADA6-4950-A348-C3F8008F11D7}"/>
          </ac:spMkLst>
        </pc:spChg>
        <pc:spChg chg="add mod">
          <ac:chgData name="hui xu" userId="70b675938bab3b5e" providerId="LiveId" clId="{5F5E3E42-610D-4693-88C5-F29B44CC9E44}" dt="2020-02-09T05:55:40.204" v="1865" actId="14100"/>
          <ac:spMkLst>
            <pc:docMk/>
            <pc:sldMk cId="4025253764" sldId="291"/>
            <ac:spMk id="5" creationId="{5FC1BDDD-994B-4166-A451-47396AEB53C0}"/>
          </ac:spMkLst>
        </pc:spChg>
        <pc:picChg chg="add del mod">
          <ac:chgData name="hui xu" userId="70b675938bab3b5e" providerId="LiveId" clId="{5F5E3E42-610D-4693-88C5-F29B44CC9E44}" dt="2020-02-09T05:50:04.493" v="1700" actId="21"/>
          <ac:picMkLst>
            <pc:docMk/>
            <pc:sldMk cId="4025253764" sldId="291"/>
            <ac:picMk id="4" creationId="{ACFDFDD0-3644-42D2-BD2E-109CEACE77A9}"/>
          </ac:picMkLst>
        </pc:picChg>
        <pc:picChg chg="add del">
          <ac:chgData name="hui xu" userId="70b675938bab3b5e" providerId="LiveId" clId="{5F5E3E42-610D-4693-88C5-F29B44CC9E44}" dt="2020-02-08T04:53:14.981" v="80"/>
          <ac:picMkLst>
            <pc:docMk/>
            <pc:sldMk cId="4025253764" sldId="291"/>
            <ac:picMk id="5" creationId="{8BB820D4-2287-4621-A217-B8E4DC2F06F5}"/>
          </ac:picMkLst>
        </pc:picChg>
      </pc:sldChg>
      <pc:sldChg chg="addSp delSp modSp add">
        <pc:chgData name="hui xu" userId="70b675938bab3b5e" providerId="LiveId" clId="{5F5E3E42-610D-4693-88C5-F29B44CC9E44}" dt="2020-02-09T07:28:06.917" v="3757" actId="20577"/>
        <pc:sldMkLst>
          <pc:docMk/>
          <pc:sldMk cId="1344382535" sldId="292"/>
        </pc:sldMkLst>
        <pc:spChg chg="mod">
          <ac:chgData name="hui xu" userId="70b675938bab3b5e" providerId="LiveId" clId="{5F5E3E42-610D-4693-88C5-F29B44CC9E44}" dt="2020-02-08T04:54:08.009" v="103" actId="21"/>
          <ac:spMkLst>
            <pc:docMk/>
            <pc:sldMk cId="1344382535" sldId="292"/>
            <ac:spMk id="2" creationId="{C1400C61-42E5-406C-BEE1-86C6DD401997}"/>
          </ac:spMkLst>
        </pc:spChg>
        <pc:spChg chg="add mod">
          <ac:chgData name="hui xu" userId="70b675938bab3b5e" providerId="LiveId" clId="{5F5E3E42-610D-4693-88C5-F29B44CC9E44}" dt="2020-02-09T07:28:06.917" v="3757" actId="20577"/>
          <ac:spMkLst>
            <pc:docMk/>
            <pc:sldMk cId="1344382535" sldId="292"/>
            <ac:spMk id="4" creationId="{503ABD2D-FD04-438B-9AD1-5F913541AA15}"/>
          </ac:spMkLst>
        </pc:spChg>
        <pc:spChg chg="add mod">
          <ac:chgData name="hui xu" userId="70b675938bab3b5e" providerId="LiveId" clId="{5F5E3E42-610D-4693-88C5-F29B44CC9E44}" dt="2020-02-09T05:59:10.915" v="2042" actId="14100"/>
          <ac:spMkLst>
            <pc:docMk/>
            <pc:sldMk cId="1344382535" sldId="292"/>
            <ac:spMk id="5" creationId="{56129D6F-DDED-42E0-82CC-A15BC67667C0}"/>
          </ac:spMkLst>
        </pc:spChg>
        <pc:spChg chg="add mod">
          <ac:chgData name="hui xu" userId="70b675938bab3b5e" providerId="LiveId" clId="{5F5E3E42-610D-4693-88C5-F29B44CC9E44}" dt="2020-02-09T05:59:48.128" v="2053" actId="1076"/>
          <ac:spMkLst>
            <pc:docMk/>
            <pc:sldMk cId="1344382535" sldId="292"/>
            <ac:spMk id="6" creationId="{450A3E54-A471-45F4-8929-7DC91CFA35E9}"/>
          </ac:spMkLst>
        </pc:spChg>
        <pc:spChg chg="add del mod">
          <ac:chgData name="hui xu" userId="70b675938bab3b5e" providerId="LiveId" clId="{5F5E3E42-610D-4693-88C5-F29B44CC9E44}" dt="2020-02-09T06:03:42.540" v="2117" actId="478"/>
          <ac:spMkLst>
            <pc:docMk/>
            <pc:sldMk cId="1344382535" sldId="292"/>
            <ac:spMk id="7" creationId="{EDC18429-BBB9-425F-B6B2-46F8EA8286CD}"/>
          </ac:spMkLst>
        </pc:spChg>
        <pc:spChg chg="add del mod">
          <ac:chgData name="hui xu" userId="70b675938bab3b5e" providerId="LiveId" clId="{5F5E3E42-610D-4693-88C5-F29B44CC9E44}" dt="2020-02-09T06:03:54.180" v="2121" actId="478"/>
          <ac:spMkLst>
            <pc:docMk/>
            <pc:sldMk cId="1344382535" sldId="292"/>
            <ac:spMk id="8" creationId="{C28E8267-7B69-404C-9829-890C416240FE}"/>
          </ac:spMkLst>
        </pc:spChg>
        <pc:spChg chg="add mod">
          <ac:chgData name="hui xu" userId="70b675938bab3b5e" providerId="LiveId" clId="{5F5E3E42-610D-4693-88C5-F29B44CC9E44}" dt="2020-02-09T06:04:18.357" v="2130" actId="403"/>
          <ac:spMkLst>
            <pc:docMk/>
            <pc:sldMk cId="1344382535" sldId="292"/>
            <ac:spMk id="9" creationId="{14B2D0DC-F4FC-4E03-B392-14BFE961ECA0}"/>
          </ac:spMkLst>
        </pc:spChg>
        <pc:picChg chg="add del mod">
          <ac:chgData name="hui xu" userId="70b675938bab3b5e" providerId="LiveId" clId="{5F5E3E42-610D-4693-88C5-F29B44CC9E44}" dt="2020-02-09T05:55:57.747" v="1867" actId="21"/>
          <ac:picMkLst>
            <pc:docMk/>
            <pc:sldMk cId="1344382535" sldId="292"/>
            <ac:picMk id="3" creationId="{A5813532-3E7A-4174-85B7-257B829C68A7}"/>
          </ac:picMkLst>
        </pc:picChg>
      </pc:sldChg>
      <pc:sldChg chg="modSp add">
        <pc:chgData name="hui xu" userId="70b675938bab3b5e" providerId="LiveId" clId="{5F5E3E42-610D-4693-88C5-F29B44CC9E44}" dt="2020-02-09T06:03:16.183" v="2111" actId="21"/>
        <pc:sldMkLst>
          <pc:docMk/>
          <pc:sldMk cId="1183818306" sldId="293"/>
        </pc:sldMkLst>
        <pc:spChg chg="mod">
          <ac:chgData name="hui xu" userId="70b675938bab3b5e" providerId="LiveId" clId="{5F5E3E42-610D-4693-88C5-F29B44CC9E44}" dt="2020-02-09T06:01:24.794" v="2104" actId="20577"/>
          <ac:spMkLst>
            <pc:docMk/>
            <pc:sldMk cId="1183818306" sldId="293"/>
            <ac:spMk id="2" creationId="{B6B0341D-CAFD-4FA1-AE7C-F3D0F135EB0B}"/>
          </ac:spMkLst>
        </pc:spChg>
        <pc:spChg chg="mod">
          <ac:chgData name="hui xu" userId="70b675938bab3b5e" providerId="LiveId" clId="{5F5E3E42-610D-4693-88C5-F29B44CC9E44}" dt="2020-02-09T06:03:16.183" v="2111" actId="21"/>
          <ac:spMkLst>
            <pc:docMk/>
            <pc:sldMk cId="1183818306" sldId="293"/>
            <ac:spMk id="3" creationId="{9A38227A-53A5-49A0-A6A5-EF5EC881FB79}"/>
          </ac:spMkLst>
        </pc:spChg>
      </pc:sldChg>
      <pc:sldChg chg="modSp add">
        <pc:chgData name="hui xu" userId="70b675938bab3b5e" providerId="LiveId" clId="{5F5E3E42-610D-4693-88C5-F29B44CC9E44}" dt="2020-02-09T06:09:40.118" v="2173" actId="207"/>
        <pc:sldMkLst>
          <pc:docMk/>
          <pc:sldMk cId="1204546668" sldId="294"/>
        </pc:sldMkLst>
        <pc:spChg chg="mod">
          <ac:chgData name="hui xu" userId="70b675938bab3b5e" providerId="LiveId" clId="{5F5E3E42-610D-4693-88C5-F29B44CC9E44}" dt="2020-02-09T06:08:03.252" v="2167" actId="21"/>
          <ac:spMkLst>
            <pc:docMk/>
            <pc:sldMk cId="1204546668" sldId="294"/>
            <ac:spMk id="2" creationId="{4598162A-49AB-4A69-B51F-EFB010A57A49}"/>
          </ac:spMkLst>
        </pc:spChg>
        <pc:spChg chg="mod">
          <ac:chgData name="hui xu" userId="70b675938bab3b5e" providerId="LiveId" clId="{5F5E3E42-610D-4693-88C5-F29B44CC9E44}" dt="2020-02-09T06:09:40.118" v="2173" actId="207"/>
          <ac:spMkLst>
            <pc:docMk/>
            <pc:sldMk cId="1204546668" sldId="294"/>
            <ac:spMk id="3" creationId="{DF9EC4FD-8469-4F25-9FB4-8A276394209E}"/>
          </ac:spMkLst>
        </pc:spChg>
      </pc:sldChg>
      <pc:sldChg chg="addSp modSp add del">
        <pc:chgData name="hui xu" userId="70b675938bab3b5e" providerId="LiveId" clId="{5F5E3E42-610D-4693-88C5-F29B44CC9E44}" dt="2020-02-09T06:13:06.855" v="2193" actId="47"/>
        <pc:sldMkLst>
          <pc:docMk/>
          <pc:sldMk cId="3891888748" sldId="295"/>
        </pc:sldMkLst>
        <pc:spChg chg="mod">
          <ac:chgData name="hui xu" userId="70b675938bab3b5e" providerId="LiveId" clId="{5F5E3E42-610D-4693-88C5-F29B44CC9E44}" dt="2020-02-09T06:10:09.657" v="2174" actId="20577"/>
          <ac:spMkLst>
            <pc:docMk/>
            <pc:sldMk cId="3891888748" sldId="295"/>
            <ac:spMk id="2" creationId="{807EEF46-227B-40C9-8C2A-FB5A639A9637}"/>
          </ac:spMkLst>
        </pc:spChg>
        <pc:spChg chg="add mod">
          <ac:chgData name="hui xu" userId="70b675938bab3b5e" providerId="LiveId" clId="{5F5E3E42-610D-4693-88C5-F29B44CC9E44}" dt="2020-02-09T06:12:09.647" v="2192" actId="207"/>
          <ac:spMkLst>
            <pc:docMk/>
            <pc:sldMk cId="3891888748" sldId="295"/>
            <ac:spMk id="3" creationId="{C1238DC2-1F72-44B9-9B68-34B77A7C355E}"/>
          </ac:spMkLst>
        </pc:spChg>
      </pc:sldChg>
      <pc:sldChg chg="modSp add">
        <pc:chgData name="hui xu" userId="70b675938bab3b5e" providerId="LiveId" clId="{5F5E3E42-610D-4693-88C5-F29B44CC9E44}" dt="2020-02-09T06:14:36.796" v="2232" actId="20578"/>
        <pc:sldMkLst>
          <pc:docMk/>
          <pc:sldMk cId="923562678" sldId="296"/>
        </pc:sldMkLst>
        <pc:spChg chg="mod">
          <ac:chgData name="hui xu" userId="70b675938bab3b5e" providerId="LiveId" clId="{5F5E3E42-610D-4693-88C5-F29B44CC9E44}" dt="2020-02-09T06:14:12.899" v="2226" actId="20577"/>
          <ac:spMkLst>
            <pc:docMk/>
            <pc:sldMk cId="923562678" sldId="296"/>
            <ac:spMk id="2" creationId="{1D550482-6ADC-4053-93AF-2693EC158A00}"/>
          </ac:spMkLst>
        </pc:spChg>
        <pc:spChg chg="mod">
          <ac:chgData name="hui xu" userId="70b675938bab3b5e" providerId="LiveId" clId="{5F5E3E42-610D-4693-88C5-F29B44CC9E44}" dt="2020-02-09T06:14:36.796" v="2232" actId="20578"/>
          <ac:spMkLst>
            <pc:docMk/>
            <pc:sldMk cId="923562678" sldId="296"/>
            <ac:spMk id="3" creationId="{12C37136-3F2E-435E-B8D4-31DEC9338651}"/>
          </ac:spMkLst>
        </pc:spChg>
      </pc:sldChg>
      <pc:sldChg chg="add del">
        <pc:chgData name="hui xu" userId="70b675938bab3b5e" providerId="LiveId" clId="{5F5E3E42-610D-4693-88C5-F29B44CC9E44}" dt="2020-02-08T04:59:24.670" v="158"/>
        <pc:sldMkLst>
          <pc:docMk/>
          <pc:sldMk cId="1809295573" sldId="296"/>
        </pc:sldMkLst>
      </pc:sldChg>
      <pc:sldChg chg="addSp modSp add">
        <pc:chgData name="hui xu" userId="70b675938bab3b5e" providerId="LiveId" clId="{5F5E3E42-610D-4693-88C5-F29B44CC9E44}" dt="2020-02-09T06:16:48.590" v="2246" actId="1076"/>
        <pc:sldMkLst>
          <pc:docMk/>
          <pc:sldMk cId="1945364535" sldId="297"/>
        </pc:sldMkLst>
        <pc:spChg chg="mod">
          <ac:chgData name="hui xu" userId="70b675938bab3b5e" providerId="LiveId" clId="{5F5E3E42-610D-4693-88C5-F29B44CC9E44}" dt="2020-02-08T05:00:44.188" v="182"/>
          <ac:spMkLst>
            <pc:docMk/>
            <pc:sldMk cId="1945364535" sldId="297"/>
            <ac:spMk id="2" creationId="{A60B86CD-4DFC-411D-B13D-50FB02BBD696}"/>
          </ac:spMkLst>
        </pc:spChg>
        <pc:spChg chg="mod">
          <ac:chgData name="hui xu" userId="70b675938bab3b5e" providerId="LiveId" clId="{5F5E3E42-610D-4693-88C5-F29B44CC9E44}" dt="2020-02-09T06:16:48.590" v="2246" actId="1076"/>
          <ac:spMkLst>
            <pc:docMk/>
            <pc:sldMk cId="1945364535" sldId="297"/>
            <ac:spMk id="3" creationId="{3B2E6A14-601C-489C-80A1-575354F7D325}"/>
          </ac:spMkLst>
        </pc:spChg>
        <pc:spChg chg="add mod">
          <ac:chgData name="hui xu" userId="70b675938bab3b5e" providerId="LiveId" clId="{5F5E3E42-610D-4693-88C5-F29B44CC9E44}" dt="2020-02-08T05:02:02.641" v="206" actId="14100"/>
          <ac:spMkLst>
            <pc:docMk/>
            <pc:sldMk cId="1945364535" sldId="297"/>
            <ac:spMk id="4" creationId="{9A316A06-8589-4FDE-9040-9A046A9022E0}"/>
          </ac:spMkLst>
        </pc:spChg>
      </pc:sldChg>
      <pc:sldChg chg="modSp add">
        <pc:chgData name="hui xu" userId="70b675938bab3b5e" providerId="LiveId" clId="{5F5E3E42-610D-4693-88C5-F29B44CC9E44}" dt="2020-02-09T06:59:34.945" v="3222" actId="20577"/>
        <pc:sldMkLst>
          <pc:docMk/>
          <pc:sldMk cId="3626038606" sldId="298"/>
        </pc:sldMkLst>
        <pc:spChg chg="mod">
          <ac:chgData name="hui xu" userId="70b675938bab3b5e" providerId="LiveId" clId="{5F5E3E42-610D-4693-88C5-F29B44CC9E44}" dt="2020-02-09T06:59:34.945" v="3222" actId="20577"/>
          <ac:spMkLst>
            <pc:docMk/>
            <pc:sldMk cId="3626038606" sldId="298"/>
            <ac:spMk id="2" creationId="{9029FEA8-76D7-4B65-84BE-0071F107B902}"/>
          </ac:spMkLst>
        </pc:spChg>
      </pc:sldChg>
      <pc:sldChg chg="addSp delSp modSp add">
        <pc:chgData name="hui xu" userId="70b675938bab3b5e" providerId="LiveId" clId="{5F5E3E42-610D-4693-88C5-F29B44CC9E44}" dt="2020-02-09T06:18:13.153" v="2248" actId="1076"/>
        <pc:sldMkLst>
          <pc:docMk/>
          <pc:sldMk cId="2155437780" sldId="299"/>
        </pc:sldMkLst>
        <pc:spChg chg="del">
          <ac:chgData name="hui xu" userId="70b675938bab3b5e" providerId="LiveId" clId="{5F5E3E42-610D-4693-88C5-F29B44CC9E44}" dt="2020-02-08T05:05:07.718" v="225"/>
          <ac:spMkLst>
            <pc:docMk/>
            <pc:sldMk cId="2155437780" sldId="299"/>
            <ac:spMk id="2" creationId="{0A82D1D8-0ABB-4EDD-AF33-A92E218A969C}"/>
          </ac:spMkLst>
        </pc:spChg>
        <pc:spChg chg="add mod">
          <ac:chgData name="hui xu" userId="70b675938bab3b5e" providerId="LiveId" clId="{5F5E3E42-610D-4693-88C5-F29B44CC9E44}" dt="2020-02-08T05:05:47.921" v="252" actId="313"/>
          <ac:spMkLst>
            <pc:docMk/>
            <pc:sldMk cId="2155437780" sldId="299"/>
            <ac:spMk id="3" creationId="{FF889345-AFBC-420E-9668-FF8FE1359D89}"/>
          </ac:spMkLst>
        </pc:spChg>
        <pc:spChg chg="add mod">
          <ac:chgData name="hui xu" userId="70b675938bab3b5e" providerId="LiveId" clId="{5F5E3E42-610D-4693-88C5-F29B44CC9E44}" dt="2020-02-08T05:05:57.019" v="253"/>
          <ac:spMkLst>
            <pc:docMk/>
            <pc:sldMk cId="2155437780" sldId="299"/>
            <ac:spMk id="4" creationId="{EEFD6399-E635-4BDE-BF56-6BC0F49A8DBD}"/>
          </ac:spMkLst>
        </pc:spChg>
        <pc:spChg chg="add mod">
          <ac:chgData name="hui xu" userId="70b675938bab3b5e" providerId="LiveId" clId="{5F5E3E42-610D-4693-88C5-F29B44CC9E44}" dt="2020-02-09T06:18:13.153" v="2248" actId="1076"/>
          <ac:spMkLst>
            <pc:docMk/>
            <pc:sldMk cId="2155437780" sldId="299"/>
            <ac:spMk id="6" creationId="{257C7799-37E9-466F-BF6D-B08B69728191}"/>
          </ac:spMkLst>
        </pc:spChg>
        <pc:picChg chg="add mod">
          <ac:chgData name="hui xu" userId="70b675938bab3b5e" providerId="LiveId" clId="{5F5E3E42-610D-4693-88C5-F29B44CC9E44}" dt="2020-02-08T05:06:28.705" v="259" actId="1076"/>
          <ac:picMkLst>
            <pc:docMk/>
            <pc:sldMk cId="2155437780" sldId="299"/>
            <ac:picMk id="5" creationId="{FD3ADDE4-0CF2-4B42-A328-EE73C34CE521}"/>
          </ac:picMkLst>
        </pc:picChg>
      </pc:sldChg>
      <pc:sldChg chg="add del">
        <pc:chgData name="hui xu" userId="70b675938bab3b5e" providerId="LiveId" clId="{5F5E3E42-610D-4693-88C5-F29B44CC9E44}" dt="2020-02-08T05:05:30.008" v="233"/>
        <pc:sldMkLst>
          <pc:docMk/>
          <pc:sldMk cId="2364963841" sldId="300"/>
        </pc:sldMkLst>
      </pc:sldChg>
      <pc:sldChg chg="addSp delSp modSp add">
        <pc:chgData name="hui xu" userId="70b675938bab3b5e" providerId="LiveId" clId="{5F5E3E42-610D-4693-88C5-F29B44CC9E44}" dt="2020-02-09T06:22:32.069" v="2387" actId="20577"/>
        <pc:sldMkLst>
          <pc:docMk/>
          <pc:sldMk cId="3352021303" sldId="300"/>
        </pc:sldMkLst>
        <pc:spChg chg="mod">
          <ac:chgData name="hui xu" userId="70b675938bab3b5e" providerId="LiveId" clId="{5F5E3E42-610D-4693-88C5-F29B44CC9E44}" dt="2020-02-09T06:22:32.069" v="2387" actId="20577"/>
          <ac:spMkLst>
            <pc:docMk/>
            <pc:sldMk cId="3352021303" sldId="300"/>
            <ac:spMk id="3" creationId="{FF889345-AFBC-420E-9668-FF8FE1359D89}"/>
          </ac:spMkLst>
        </pc:spChg>
        <pc:spChg chg="mod">
          <ac:chgData name="hui xu" userId="70b675938bab3b5e" providerId="LiveId" clId="{5F5E3E42-610D-4693-88C5-F29B44CC9E44}" dt="2020-02-09T06:22:20.220" v="2371" actId="1076"/>
          <ac:spMkLst>
            <pc:docMk/>
            <pc:sldMk cId="3352021303" sldId="300"/>
            <ac:spMk id="4" creationId="{EEFD6399-E635-4BDE-BF56-6BC0F49A8DBD}"/>
          </ac:spMkLst>
        </pc:spChg>
        <pc:spChg chg="del">
          <ac:chgData name="hui xu" userId="70b675938bab3b5e" providerId="LiveId" clId="{5F5E3E42-610D-4693-88C5-F29B44CC9E44}" dt="2020-02-08T05:06:51.529" v="277" actId="478"/>
          <ac:spMkLst>
            <pc:docMk/>
            <pc:sldMk cId="3352021303" sldId="300"/>
            <ac:spMk id="6" creationId="{257C7799-37E9-466F-BF6D-B08B69728191}"/>
          </ac:spMkLst>
        </pc:spChg>
        <pc:picChg chg="add del mod">
          <ac:chgData name="hui xu" userId="70b675938bab3b5e" providerId="LiveId" clId="{5F5E3E42-610D-4693-88C5-F29B44CC9E44}" dt="2020-02-09T06:21:46.034" v="2362" actId="21"/>
          <ac:picMkLst>
            <pc:docMk/>
            <pc:sldMk cId="3352021303" sldId="300"/>
            <ac:picMk id="2" creationId="{2DE93239-0D3E-4C04-AA93-742E5B5184E9}"/>
          </ac:picMkLst>
        </pc:picChg>
        <pc:picChg chg="del">
          <ac:chgData name="hui xu" userId="70b675938bab3b5e" providerId="LiveId" clId="{5F5E3E42-610D-4693-88C5-F29B44CC9E44}" dt="2020-02-08T05:06:51.529" v="277" actId="478"/>
          <ac:picMkLst>
            <pc:docMk/>
            <pc:sldMk cId="3352021303" sldId="300"/>
            <ac:picMk id="5" creationId="{FD3ADDE4-0CF2-4B42-A328-EE73C34CE521}"/>
          </ac:picMkLst>
        </pc:picChg>
      </pc:sldChg>
      <pc:sldChg chg="addSp modSp add">
        <pc:chgData name="hui xu" userId="70b675938bab3b5e" providerId="LiveId" clId="{5F5E3E42-610D-4693-88C5-F29B44CC9E44}" dt="2020-02-09T06:24:21.467" v="2400" actId="27636"/>
        <pc:sldMkLst>
          <pc:docMk/>
          <pc:sldMk cId="1616730159" sldId="301"/>
        </pc:sldMkLst>
        <pc:spChg chg="mod">
          <ac:chgData name="hui xu" userId="70b675938bab3b5e" providerId="LiveId" clId="{5F5E3E42-610D-4693-88C5-F29B44CC9E44}" dt="2020-02-09T06:23:11.664" v="2390" actId="20577"/>
          <ac:spMkLst>
            <pc:docMk/>
            <pc:sldMk cId="1616730159" sldId="301"/>
            <ac:spMk id="2" creationId="{B6C7A8D0-D960-483C-8FA1-979A89166EDD}"/>
          </ac:spMkLst>
        </pc:spChg>
        <pc:spChg chg="mod">
          <ac:chgData name="hui xu" userId="70b675938bab3b5e" providerId="LiveId" clId="{5F5E3E42-610D-4693-88C5-F29B44CC9E44}" dt="2020-02-09T06:24:21.467" v="2400" actId="27636"/>
          <ac:spMkLst>
            <pc:docMk/>
            <pc:sldMk cId="1616730159" sldId="301"/>
            <ac:spMk id="3" creationId="{FDF0A387-E1F7-4075-AA31-51A32B0813F1}"/>
          </ac:spMkLst>
        </pc:spChg>
        <pc:picChg chg="add mod">
          <ac:chgData name="hui xu" userId="70b675938bab3b5e" providerId="LiveId" clId="{5F5E3E42-610D-4693-88C5-F29B44CC9E44}" dt="2020-02-09T06:24:16.593" v="2398" actId="1076"/>
          <ac:picMkLst>
            <pc:docMk/>
            <pc:sldMk cId="1616730159" sldId="301"/>
            <ac:picMk id="4" creationId="{AE699455-5EF3-4611-9F5B-0FF944ADFCBA}"/>
          </ac:picMkLst>
        </pc:picChg>
      </pc:sldChg>
      <pc:sldChg chg="addSp modSp add">
        <pc:chgData name="hui xu" userId="70b675938bab3b5e" providerId="LiveId" clId="{5F5E3E42-610D-4693-88C5-F29B44CC9E44}" dt="2020-02-09T06:55:47.717" v="3162" actId="20577"/>
        <pc:sldMkLst>
          <pc:docMk/>
          <pc:sldMk cId="2590481136" sldId="302"/>
        </pc:sldMkLst>
        <pc:spChg chg="mod">
          <ac:chgData name="hui xu" userId="70b675938bab3b5e" providerId="LiveId" clId="{5F5E3E42-610D-4693-88C5-F29B44CC9E44}" dt="2020-02-09T06:55:47.717" v="3162" actId="20577"/>
          <ac:spMkLst>
            <pc:docMk/>
            <pc:sldMk cId="2590481136" sldId="302"/>
            <ac:spMk id="2" creationId="{AE7AA956-BAB0-4BD8-B1B4-0A95AD8D183B}"/>
          </ac:spMkLst>
        </pc:spChg>
        <pc:spChg chg="add mod">
          <ac:chgData name="hui xu" userId="70b675938bab3b5e" providerId="LiveId" clId="{5F5E3E42-610D-4693-88C5-F29B44CC9E44}" dt="2020-02-09T06:55:11.090" v="3148" actId="20577"/>
          <ac:spMkLst>
            <pc:docMk/>
            <pc:sldMk cId="2590481136" sldId="302"/>
            <ac:spMk id="3" creationId="{B3C90475-6762-472A-88E0-7CF6F2EFFC0F}"/>
          </ac:spMkLst>
        </pc:spChg>
      </pc:sldChg>
      <pc:sldChg chg="addSp delSp modSp add">
        <pc:chgData name="hui xu" userId="70b675938bab3b5e" providerId="LiveId" clId="{5F5E3E42-610D-4693-88C5-F29B44CC9E44}" dt="2020-02-09T06:54:17.251" v="3145" actId="313"/>
        <pc:sldMkLst>
          <pc:docMk/>
          <pc:sldMk cId="2597260986" sldId="303"/>
        </pc:sldMkLst>
        <pc:spChg chg="mod">
          <ac:chgData name="hui xu" userId="70b675938bab3b5e" providerId="LiveId" clId="{5F5E3E42-610D-4693-88C5-F29B44CC9E44}" dt="2020-02-09T06:54:17.251" v="3145" actId="313"/>
          <ac:spMkLst>
            <pc:docMk/>
            <pc:sldMk cId="2597260986" sldId="303"/>
            <ac:spMk id="2" creationId="{C1D5DB2A-F051-47C1-9006-B97C448C90EA}"/>
          </ac:spMkLst>
        </pc:spChg>
        <pc:spChg chg="del">
          <ac:chgData name="hui xu" userId="70b675938bab3b5e" providerId="LiveId" clId="{5F5E3E42-610D-4693-88C5-F29B44CC9E44}" dt="2020-02-08T05:13:00.743" v="327" actId="21"/>
          <ac:spMkLst>
            <pc:docMk/>
            <pc:sldMk cId="2597260986" sldId="303"/>
            <ac:spMk id="3" creationId="{0A1AD77B-95D8-4FDD-9080-6C0506183C8F}"/>
          </ac:spMkLst>
        </pc:spChg>
        <pc:picChg chg="add mod">
          <ac:chgData name="hui xu" userId="70b675938bab3b5e" providerId="LiveId" clId="{5F5E3E42-610D-4693-88C5-F29B44CC9E44}" dt="2020-02-08T05:12:58.791" v="326" actId="1076"/>
          <ac:picMkLst>
            <pc:docMk/>
            <pc:sldMk cId="2597260986" sldId="303"/>
            <ac:picMk id="4" creationId="{9FE31D91-DBE4-454F-9492-1545A8F99849}"/>
          </ac:picMkLst>
        </pc:picChg>
      </pc:sldChg>
      <pc:sldChg chg="addSp delSp modSp add">
        <pc:chgData name="hui xu" userId="70b675938bab3b5e" providerId="LiveId" clId="{5F5E3E42-610D-4693-88C5-F29B44CC9E44}" dt="2020-02-09T06:49:43.953" v="3002" actId="207"/>
        <pc:sldMkLst>
          <pc:docMk/>
          <pc:sldMk cId="3698763860" sldId="304"/>
        </pc:sldMkLst>
        <pc:spChg chg="mod">
          <ac:chgData name="hui xu" userId="70b675938bab3b5e" providerId="LiveId" clId="{5F5E3E42-610D-4693-88C5-F29B44CC9E44}" dt="2020-02-08T05:13:20.834" v="347" actId="20577"/>
          <ac:spMkLst>
            <pc:docMk/>
            <pc:sldMk cId="3698763860" sldId="304"/>
            <ac:spMk id="2" creationId="{A523B9D1-9F0F-4DE7-8CA3-27830CE10029}"/>
          </ac:spMkLst>
        </pc:spChg>
        <pc:spChg chg="del">
          <ac:chgData name="hui xu" userId="70b675938bab3b5e" providerId="LiveId" clId="{5F5E3E42-610D-4693-88C5-F29B44CC9E44}" dt="2020-02-08T05:13:39.036" v="351" actId="21"/>
          <ac:spMkLst>
            <pc:docMk/>
            <pc:sldMk cId="3698763860" sldId="304"/>
            <ac:spMk id="3" creationId="{03BDF825-03F8-40BE-A1F2-93D0B423EF6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" creationId="{8ED3A487-9564-4DFF-ADF9-B9527B0E2914}"/>
          </ac:spMkLst>
        </pc:spChg>
        <pc:spChg chg="add mod">
          <ac:chgData name="hui xu" userId="70b675938bab3b5e" providerId="LiveId" clId="{5F5E3E42-610D-4693-88C5-F29B44CC9E44}" dt="2020-02-09T06:49:43.953" v="3002" actId="207"/>
          <ac:spMkLst>
            <pc:docMk/>
            <pc:sldMk cId="3698763860" sldId="304"/>
            <ac:spMk id="5" creationId="{34F0EC56-8858-444D-9CEE-C84D83DC1C12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6" creationId="{21F2BAAD-93B5-4BFB-AC2E-CD96FD118DC1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9" creationId="{203E06B5-B3CB-4C13-9B06-FBC62C30E3DA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7" creationId="{F4690E8D-C15D-4E14-BE09-6C8A9E95557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8" creationId="{0C69D90E-5CAC-477B-A8B5-F1F09532F5E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20" creationId="{B3463973-D3B4-4E2D-B1FA-96284FD8C9A2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5" creationId="{8489414A-DC9D-4D22-9D70-8A7C653FA5B9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6" creationId="{A4BCF05D-01BB-4A28-8284-9413E49256F8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8" creationId="{DF6B4665-9A2F-4001-814B-0672B62F835D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0" creationId="{1335ADC8-BACA-4FA1-B604-1F9755D4F614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1" creationId="{A4FE4642-0E03-408D-A14F-C4688828223B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3" creationId="{77A8C22E-CF2E-42E5-A74C-EFB9CDE17EF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7" creationId="{A349C37A-624F-43A3-9326-CDCAA120B2E8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5" creationId="{456920A4-C424-4FB5-99E9-B7ED22CF688E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7" creationId="{3912DAD2-BA24-4659-8C1C-F948CBF05A81}"/>
          </ac:spMkLst>
        </pc:spChg>
        <pc:spChg chg="add del mod">
          <ac:chgData name="hui xu" userId="70b675938bab3b5e" providerId="LiveId" clId="{5F5E3E42-610D-4693-88C5-F29B44CC9E44}" dt="2020-02-09T06:42:58.376" v="2855" actId="478"/>
          <ac:spMkLst>
            <pc:docMk/>
            <pc:sldMk cId="3698763860" sldId="304"/>
            <ac:spMk id="85" creationId="{58529BEA-A1CB-46DD-A6BC-FD15428EA82B}"/>
          </ac:spMkLst>
        </pc:spChg>
        <pc:spChg chg="add del mod">
          <ac:chgData name="hui xu" userId="70b675938bab3b5e" providerId="LiveId" clId="{5F5E3E42-610D-4693-88C5-F29B44CC9E44}" dt="2020-02-09T06:43:02.483" v="2856" actId="478"/>
          <ac:spMkLst>
            <pc:docMk/>
            <pc:sldMk cId="3698763860" sldId="304"/>
            <ac:spMk id="86" creationId="{C66EDF22-B471-4CEF-A99A-BB030AA7CED9}"/>
          </ac:spMkLst>
        </pc:spChg>
        <pc:spChg chg="add mod">
          <ac:chgData name="hui xu" userId="70b675938bab3b5e" providerId="LiveId" clId="{5F5E3E42-610D-4693-88C5-F29B44CC9E44}" dt="2020-02-09T06:45:04.048" v="2885" actId="20577"/>
          <ac:spMkLst>
            <pc:docMk/>
            <pc:sldMk cId="3698763860" sldId="304"/>
            <ac:spMk id="87" creationId="{A0CBEC09-CD6C-4B84-8E72-DC3A17C69654}"/>
          </ac:spMkLst>
        </pc:spChg>
        <pc:spChg chg="add mod">
          <ac:chgData name="hui xu" userId="70b675938bab3b5e" providerId="LiveId" clId="{5F5E3E42-610D-4693-88C5-F29B44CC9E44}" dt="2020-02-09T06:45:05.150" v="2886" actId="20577"/>
          <ac:spMkLst>
            <pc:docMk/>
            <pc:sldMk cId="3698763860" sldId="304"/>
            <ac:spMk id="88" creationId="{EEE6D0BC-10C6-4942-BD09-C8E200639CF7}"/>
          </ac:spMkLst>
        </pc:spChg>
        <pc:spChg chg="add mod">
          <ac:chgData name="hui xu" userId="70b675938bab3b5e" providerId="LiveId" clId="{5F5E3E42-610D-4693-88C5-F29B44CC9E44}" dt="2020-02-09T06:42:42.867" v="2853" actId="1076"/>
          <ac:spMkLst>
            <pc:docMk/>
            <pc:sldMk cId="3698763860" sldId="304"/>
            <ac:spMk id="89" creationId="{72F3DD41-E5E4-4A16-AB19-364AE0E9E22A}"/>
          </ac:spMkLst>
        </pc:spChg>
        <pc:spChg chg="add mod">
          <ac:chgData name="hui xu" userId="70b675938bab3b5e" providerId="LiveId" clId="{5F5E3E42-610D-4693-88C5-F29B44CC9E44}" dt="2020-02-09T06:42:45.789" v="2854" actId="1076"/>
          <ac:spMkLst>
            <pc:docMk/>
            <pc:sldMk cId="3698763860" sldId="304"/>
            <ac:spMk id="90" creationId="{933B86F9-CEA1-4335-8337-1A35C3E3DA08}"/>
          </ac:spMkLst>
        </pc:spChg>
        <pc:spChg chg="add mod">
          <ac:chgData name="hui xu" userId="70b675938bab3b5e" providerId="LiveId" clId="{5F5E3E42-610D-4693-88C5-F29B44CC9E44}" dt="2020-02-09T06:45:10.259" v="2887" actId="21"/>
          <ac:spMkLst>
            <pc:docMk/>
            <pc:sldMk cId="3698763860" sldId="304"/>
            <ac:spMk id="91" creationId="{3623CA28-131F-4B74-948F-6B8D926C01DA}"/>
          </ac:spMkLst>
        </pc:spChg>
        <pc:spChg chg="add del mod">
          <ac:chgData name="hui xu" userId="70b675938bab3b5e" providerId="LiveId" clId="{5F5E3E42-610D-4693-88C5-F29B44CC9E44}" dt="2020-02-09T06:44:26.543" v="2876" actId="21"/>
          <ac:spMkLst>
            <pc:docMk/>
            <pc:sldMk cId="3698763860" sldId="304"/>
            <ac:spMk id="92" creationId="{0D9F1430-9C6D-407C-86A8-BDA58FC0EA97}"/>
          </ac:spMkLst>
        </pc:spChg>
        <pc:picChg chg="add del mod">
          <ac:chgData name="hui xu" userId="70b675938bab3b5e" providerId="LiveId" clId="{5F5E3E42-610D-4693-88C5-F29B44CC9E44}" dt="2020-02-09T06:33:39.160" v="2666" actId="478"/>
          <ac:picMkLst>
            <pc:docMk/>
            <pc:sldMk cId="3698763860" sldId="304"/>
            <ac:picMk id="4" creationId="{61212B0B-A462-4163-9EEC-C3BE096F2B22}"/>
          </ac:picMkLst>
        </pc:pic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8" creationId="{A66C68BB-7A6A-4013-A512-C9824CCD672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0" creationId="{9365A52D-1D30-466E-9E4B-1364C56B7919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9" creationId="{F5A9C146-5C86-48DE-8461-CF505823CE9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1" creationId="{25E94007-3272-45C2-9F05-12EAD35A96C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2" creationId="{0D20A606-D368-453A-A06D-EF5603EC4B80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7" creationId="{D4CDF678-A068-4762-8740-E1DC01F8ADEF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9" creationId="{236D9A7E-C2F4-438F-B6BE-03F6ABF96AE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2" creationId="{674BF36A-361F-4328-B389-C03B9D2F0FD5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4" creationId="{56030C0E-AE89-45A7-A727-92FFC4F65E9A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9" creationId="{26EC718C-C268-494E-BCB9-479E7EF6CACE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42" creationId="{1A1B456E-A42C-4191-8FF5-7D40B4020E76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6" creationId="{C62D03F8-2EFD-482C-BD6B-AFE0CBAB88ED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8" creationId="{E61E3959-9D5E-4CBE-947F-E1CECA934FD9}"/>
          </ac:cxnSpMkLst>
        </pc:cxnChg>
      </pc:sldChg>
      <pc:sldChg chg="modSp add">
        <pc:chgData name="hui xu" userId="70b675938bab3b5e" providerId="LiveId" clId="{5F5E3E42-610D-4693-88C5-F29B44CC9E44}" dt="2020-02-09T06:53:03.865" v="3123" actId="14"/>
        <pc:sldMkLst>
          <pc:docMk/>
          <pc:sldMk cId="3222251487" sldId="305"/>
        </pc:sldMkLst>
        <pc:spChg chg="mod">
          <ac:chgData name="hui xu" userId="70b675938bab3b5e" providerId="LiveId" clId="{5F5E3E42-610D-4693-88C5-F29B44CC9E44}" dt="2020-02-09T06:52:48.056" v="3121" actId="20577"/>
          <ac:spMkLst>
            <pc:docMk/>
            <pc:sldMk cId="3222251487" sldId="305"/>
            <ac:spMk id="2" creationId="{25527450-6067-4E5B-A2FC-EB78B5F3D175}"/>
          </ac:spMkLst>
        </pc:spChg>
        <pc:spChg chg="mod">
          <ac:chgData name="hui xu" userId="70b675938bab3b5e" providerId="LiveId" clId="{5F5E3E42-610D-4693-88C5-F29B44CC9E44}" dt="2020-02-09T06:53:03.865" v="3123" actId="14"/>
          <ac:spMkLst>
            <pc:docMk/>
            <pc:sldMk cId="3222251487" sldId="305"/>
            <ac:spMk id="3" creationId="{16B7121F-3499-4E25-BE65-77B2CE0F86EA}"/>
          </ac:spMkLst>
        </pc:spChg>
      </pc:sldChg>
      <pc:sldChg chg="addSp delSp modSp add ord">
        <pc:chgData name="hui xu" userId="70b675938bab3b5e" providerId="LiveId" clId="{5F5E3E42-610D-4693-88C5-F29B44CC9E44}" dt="2020-02-09T06:51:39.340" v="3118" actId="1035"/>
        <pc:sldMkLst>
          <pc:docMk/>
          <pc:sldMk cId="4293298465" sldId="306"/>
        </pc:sldMkLst>
        <pc:spChg chg="mod">
          <ac:chgData name="hui xu" userId="70b675938bab3b5e" providerId="LiveId" clId="{5F5E3E42-610D-4693-88C5-F29B44CC9E44}" dt="2020-02-08T05:20:07.917" v="392" actId="20577"/>
          <ac:spMkLst>
            <pc:docMk/>
            <pc:sldMk cId="4293298465" sldId="306"/>
            <ac:spMk id="2" creationId="{2B36165D-5AC1-4420-909E-2D9AD86C62CF}"/>
          </ac:spMkLst>
        </pc:spChg>
        <pc:spChg chg="add mod">
          <ac:chgData name="hui xu" userId="70b675938bab3b5e" providerId="LiveId" clId="{5F5E3E42-610D-4693-88C5-F29B44CC9E44}" dt="2020-02-09T06:51:15.589" v="3078" actId="14"/>
          <ac:spMkLst>
            <pc:docMk/>
            <pc:sldMk cId="4293298465" sldId="306"/>
            <ac:spMk id="4" creationId="{57B0B9AF-B8F5-4327-8358-22509AB37284}"/>
          </ac:spMkLst>
        </pc:spChg>
        <pc:spChg chg="add mod">
          <ac:chgData name="hui xu" userId="70b675938bab3b5e" providerId="LiveId" clId="{5F5E3E42-610D-4693-88C5-F29B44CC9E44}" dt="2020-02-09T06:51:21.889" v="3079" actId="1076"/>
          <ac:spMkLst>
            <pc:docMk/>
            <pc:sldMk cId="4293298465" sldId="306"/>
            <ac:spMk id="5" creationId="{111E844C-2E70-4EC6-A612-DFBFC3B56F31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6" creationId="{21F0A5FA-B7DF-4FF4-8487-7DCB0600F737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7" creationId="{43368C77-4A0F-4AA3-A89B-0086B10072D0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9" creationId="{37B24993-1544-451A-8654-93C05C592D58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1" creationId="{1A3FC1B8-7BB1-433E-A962-79B3FC1ECA4E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2" creationId="{E4E44CD6-DBC9-4A1D-A438-C82BC602EA0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4" creationId="{EC3B72E4-B314-45BD-9324-EFD9C10F75B9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7" creationId="{7B3D93EA-C84B-4C55-B16B-96C884BE69BD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18" creationId="{E665A639-E480-4BE4-8842-D4274C64AF79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0" creationId="{0B451E07-A451-4638-A846-3DD5932DED41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2" creationId="{80FA6A2E-BD1D-4F08-B90D-C15763184C6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5" creationId="{B881A1BE-BF08-432C-B348-3F72FC38F39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7" creationId="{E7202C3A-3A54-4711-AC5C-0D048B9EACBE}"/>
          </ac:spMkLst>
        </pc:spChg>
        <pc:spChg chg="add del mod">
          <ac:chgData name="hui xu" userId="70b675938bab3b5e" providerId="LiveId" clId="{5F5E3E42-610D-4693-88C5-F29B44CC9E44}" dt="2020-02-09T06:48:55.481" v="2991" actId="21"/>
          <ac:spMkLst>
            <pc:docMk/>
            <pc:sldMk cId="4293298465" sldId="306"/>
            <ac:spMk id="29" creationId="{A39A7424-13A7-49DF-A2F5-E96F85B11B24}"/>
          </ac:spMkLst>
        </pc:spChg>
        <pc:spChg chg="add del mod">
          <ac:chgData name="hui xu" userId="70b675938bab3b5e" providerId="LiveId" clId="{5F5E3E42-610D-4693-88C5-F29B44CC9E44}" dt="2020-02-09T06:48:53.369" v="2990" actId="21"/>
          <ac:spMkLst>
            <pc:docMk/>
            <pc:sldMk cId="4293298465" sldId="306"/>
            <ac:spMk id="30" creationId="{E5053441-4C87-4F3A-A300-64C03B0BA0EB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1" creationId="{2BFB9C8D-687A-4932-98FC-46E5BA2EB1BF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2" creationId="{14D4D358-C074-409C-B7AC-FA4D982BFD5B}"/>
          </ac:spMkLst>
        </pc:spChg>
        <pc:spChg chg="add del mod">
          <ac:chgData name="hui xu" userId="70b675938bab3b5e" providerId="LiveId" clId="{5F5E3E42-610D-4693-88C5-F29B44CC9E44}" dt="2020-02-09T06:48:51.802" v="2989" actId="21"/>
          <ac:spMkLst>
            <pc:docMk/>
            <pc:sldMk cId="4293298465" sldId="306"/>
            <ac:spMk id="33" creationId="{334A4B1B-F083-4E9B-8DE6-BF98CE2147CD}"/>
          </ac:spMkLst>
        </pc:spChg>
        <pc:picChg chg="add del mod">
          <ac:chgData name="hui xu" userId="70b675938bab3b5e" providerId="LiveId" clId="{5F5E3E42-610D-4693-88C5-F29B44CC9E44}" dt="2020-02-09T06:48:33.711" v="2985" actId="21"/>
          <ac:picMkLst>
            <pc:docMk/>
            <pc:sldMk cId="4293298465" sldId="306"/>
            <ac:picMk id="3" creationId="{3732E774-F3D0-4DCA-8C8F-A0293E9A2A47}"/>
          </ac:picMkLst>
        </pc:pic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8" creationId="{C31AA5EE-BA6A-4358-8C1D-CDF16874A1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0" creationId="{815C3A38-33A8-41AB-AA61-833EA086A32A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3" creationId="{AFD600AC-FABE-446B-8D3A-30FCA4ECF264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5" creationId="{7FFE9D95-A07F-4BE1-A6DD-0E2A890437F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6" creationId="{1928AF35-F519-438D-B29E-4857C5C9F4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9" creationId="{9E2B80E2-2A7A-4581-809A-F8C6B36176E9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1" creationId="{215981AF-3581-4351-872E-9700CFA67ECC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3" creationId="{898DC9FD-87E3-4A26-B91C-2DBD32FE8161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4" creationId="{80D6CE67-83D4-453B-9894-2B20CEC18A5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6" creationId="{85C4EA86-89FD-42CD-9399-A40EF287F34F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8" creationId="{7FA21425-6FB9-4BA1-A018-4DACD44E6D5D}"/>
          </ac:cxnSpMkLst>
        </pc:cxnChg>
      </pc:sldChg>
      <pc:sldChg chg="addSp delSp modSp add del">
        <pc:chgData name="hui xu" userId="70b675938bab3b5e" providerId="LiveId" clId="{5F5E3E42-610D-4693-88C5-F29B44CC9E44}" dt="2020-02-09T06:53:49.473" v="3124" actId="47"/>
        <pc:sldMkLst>
          <pc:docMk/>
          <pc:sldMk cId="877635408" sldId="307"/>
        </pc:sldMkLst>
        <pc:spChg chg="mod">
          <ac:chgData name="hui xu" userId="70b675938bab3b5e" providerId="LiveId" clId="{5F5E3E42-610D-4693-88C5-F29B44CC9E44}" dt="2020-02-08T05:21:36.306" v="407"/>
          <ac:spMkLst>
            <pc:docMk/>
            <pc:sldMk cId="877635408" sldId="307"/>
            <ac:spMk id="2" creationId="{39CB0F9A-AB60-4EDA-B206-8130F19EFCBA}"/>
          </ac:spMkLst>
        </pc:spChg>
        <pc:picChg chg="add mod">
          <ac:chgData name="hui xu" userId="70b675938bab3b5e" providerId="LiveId" clId="{5F5E3E42-610D-4693-88C5-F29B44CC9E44}" dt="2020-02-08T05:21:32.095" v="406" actId="1076"/>
          <ac:picMkLst>
            <pc:docMk/>
            <pc:sldMk cId="877635408" sldId="307"/>
            <ac:picMk id="3" creationId="{E2E51803-8525-4AFB-A74E-809C00686C25}"/>
          </ac:picMkLst>
        </pc:picChg>
        <pc:picChg chg="add del mod">
          <ac:chgData name="hui xu" userId="70b675938bab3b5e" providerId="LiveId" clId="{5F5E3E42-610D-4693-88C5-F29B44CC9E44}" dt="2020-02-08T05:22:20.843" v="412" actId="21"/>
          <ac:picMkLst>
            <pc:docMk/>
            <pc:sldMk cId="877635408" sldId="307"/>
            <ac:picMk id="4" creationId="{8BE6FD06-515E-43DE-9BB1-2EDC63470DBB}"/>
          </ac:picMkLst>
        </pc:picChg>
      </pc:sldChg>
      <pc:sldChg chg="modSp add">
        <pc:chgData name="hui xu" userId="70b675938bab3b5e" providerId="LiveId" clId="{5F5E3E42-610D-4693-88C5-F29B44CC9E44}" dt="2020-02-09T06:59:19.241" v="3219" actId="21"/>
        <pc:sldMkLst>
          <pc:docMk/>
          <pc:sldMk cId="3000362762" sldId="308"/>
        </pc:sldMkLst>
        <pc:spChg chg="mod">
          <ac:chgData name="hui xu" userId="70b675938bab3b5e" providerId="LiveId" clId="{5F5E3E42-610D-4693-88C5-F29B44CC9E44}" dt="2020-02-09T06:59:19.241" v="3219" actId="21"/>
          <ac:spMkLst>
            <pc:docMk/>
            <pc:sldMk cId="3000362762" sldId="308"/>
            <ac:spMk id="2" creationId="{D01F047C-6441-4F50-B592-6D5AD4CF8225}"/>
          </ac:spMkLst>
        </pc:spChg>
      </pc:sldChg>
      <pc:sldChg chg="addSp modSp add del">
        <pc:chgData name="hui xu" userId="70b675938bab3b5e" providerId="LiveId" clId="{5F5E3E42-610D-4693-88C5-F29B44CC9E44}" dt="2020-02-08T05:30:30.091" v="437" actId="47"/>
        <pc:sldMkLst>
          <pc:docMk/>
          <pc:sldMk cId="3101212996" sldId="308"/>
        </pc:sldMkLst>
        <pc:spChg chg="mod">
          <ac:chgData name="hui xu" userId="70b675938bab3b5e" providerId="LiveId" clId="{5F5E3E42-610D-4693-88C5-F29B44CC9E44}" dt="2020-02-08T05:23:49.082" v="418" actId="20577"/>
          <ac:spMkLst>
            <pc:docMk/>
            <pc:sldMk cId="3101212996" sldId="308"/>
            <ac:spMk id="2" creationId="{0F62B1CB-7DE8-41C7-85C5-B80CC08052EF}"/>
          </ac:spMkLst>
        </pc:spChg>
        <pc:spChg chg="mod">
          <ac:chgData name="hui xu" userId="70b675938bab3b5e" providerId="LiveId" clId="{5F5E3E42-610D-4693-88C5-F29B44CC9E44}" dt="2020-02-08T05:24:50.565" v="430" actId="15"/>
          <ac:spMkLst>
            <pc:docMk/>
            <pc:sldMk cId="3101212996" sldId="308"/>
            <ac:spMk id="3" creationId="{34703D15-CA22-4B8E-BE95-BD7BF67B5624}"/>
          </ac:spMkLst>
        </pc:spChg>
        <pc:picChg chg="add mod">
          <ac:chgData name="hui xu" userId="70b675938bab3b5e" providerId="LiveId" clId="{5F5E3E42-610D-4693-88C5-F29B44CC9E44}" dt="2020-02-08T05:28:07.632" v="435" actId="1076"/>
          <ac:picMkLst>
            <pc:docMk/>
            <pc:sldMk cId="3101212996" sldId="308"/>
            <ac:picMk id="4" creationId="{CEF1833F-4D6E-45E1-9824-61BC5336BE14}"/>
          </ac:picMkLst>
        </pc:picChg>
      </pc:sldChg>
      <pc:sldChg chg="modSp add">
        <pc:chgData name="hui xu" userId="70b675938bab3b5e" providerId="LiveId" clId="{5F5E3E42-610D-4693-88C5-F29B44CC9E44}" dt="2020-02-09T07:00:59.661" v="3234" actId="207"/>
        <pc:sldMkLst>
          <pc:docMk/>
          <pc:sldMk cId="2253600897" sldId="309"/>
        </pc:sldMkLst>
        <pc:spChg chg="mod">
          <ac:chgData name="hui xu" userId="70b675938bab3b5e" providerId="LiveId" clId="{5F5E3E42-610D-4693-88C5-F29B44CC9E44}" dt="2020-02-09T07:00:40.162" v="3232" actId="20577"/>
          <ac:spMkLst>
            <pc:docMk/>
            <pc:sldMk cId="2253600897" sldId="309"/>
            <ac:spMk id="2" creationId="{19C39900-E64D-48FC-A485-973E813F221E}"/>
          </ac:spMkLst>
        </pc:spChg>
        <pc:spChg chg="mod">
          <ac:chgData name="hui xu" userId="70b675938bab3b5e" providerId="LiveId" clId="{5F5E3E42-610D-4693-88C5-F29B44CC9E44}" dt="2020-02-09T07:00:59.661" v="3234" actId="207"/>
          <ac:spMkLst>
            <pc:docMk/>
            <pc:sldMk cId="2253600897" sldId="309"/>
            <ac:spMk id="3" creationId="{08BBD072-8747-4EAB-809D-5A4FD80F06C3}"/>
          </ac:spMkLst>
        </pc:spChg>
      </pc:sldChg>
      <pc:sldChg chg="addSp delSp modSp add">
        <pc:chgData name="hui xu" userId="70b675938bab3b5e" providerId="LiveId" clId="{5F5E3E42-610D-4693-88C5-F29B44CC9E44}" dt="2020-02-09T07:07:47.305" v="3427" actId="20577"/>
        <pc:sldMkLst>
          <pc:docMk/>
          <pc:sldMk cId="410015128" sldId="310"/>
        </pc:sldMkLst>
        <pc:spChg chg="mod">
          <ac:chgData name="hui xu" userId="70b675938bab3b5e" providerId="LiveId" clId="{5F5E3E42-610D-4693-88C5-F29B44CC9E44}" dt="2020-02-09T07:07:47.305" v="3427" actId="20577"/>
          <ac:spMkLst>
            <pc:docMk/>
            <pc:sldMk cId="410015128" sldId="310"/>
            <ac:spMk id="2" creationId="{B68290B6-4A9C-4D7F-BB9D-87A3E9B61EAC}"/>
          </ac:spMkLst>
        </pc:spChg>
        <pc:spChg chg="mod">
          <ac:chgData name="hui xu" userId="70b675938bab3b5e" providerId="LiveId" clId="{5F5E3E42-610D-4693-88C5-F29B44CC9E44}" dt="2020-02-09T07:03:03.933" v="3241" actId="20577"/>
          <ac:spMkLst>
            <pc:docMk/>
            <pc:sldMk cId="410015128" sldId="310"/>
            <ac:spMk id="3" creationId="{DF9F962B-E92D-4E0C-BBE0-3B76B724162F}"/>
          </ac:spMkLst>
        </pc:spChg>
        <pc:spChg chg="add mod">
          <ac:chgData name="hui xu" userId="70b675938bab3b5e" providerId="LiveId" clId="{5F5E3E42-610D-4693-88C5-F29B44CC9E44}" dt="2020-02-09T07:07:39.550" v="3423" actId="1076"/>
          <ac:spMkLst>
            <pc:docMk/>
            <pc:sldMk cId="410015128" sldId="310"/>
            <ac:spMk id="5" creationId="{916AE8BC-2CC3-48B3-83EF-645EFE64CD7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6" creationId="{D024E54D-0FC0-4E32-B6B5-F6742786D859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7" creationId="{F978D313-4DF0-42A8-8E08-982FB4BB984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9" creationId="{2A6488C9-1036-4695-9578-43702BCC71E3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11" creationId="{FFF6128E-9A07-4762-8BDD-92803D81EB0F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36" creationId="{4A22C061-5F5D-4A5B-9338-CC425B38D0FB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44" creationId="{406B2821-A447-4AEA-AD22-3FC82BDB2B49}"/>
          </ac:spMkLst>
        </pc:spChg>
        <pc:picChg chg="add del mod">
          <ac:chgData name="hui xu" userId="70b675938bab3b5e" providerId="LiveId" clId="{5F5E3E42-610D-4693-88C5-F29B44CC9E44}" dt="2020-02-09T07:07:31.123" v="3421" actId="21"/>
          <ac:picMkLst>
            <pc:docMk/>
            <pc:sldMk cId="410015128" sldId="310"/>
            <ac:picMk id="4" creationId="{66C01243-643D-48BA-A52F-94247CB6355D}"/>
          </ac:picMkLst>
        </pc:pic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8" creationId="{FBE25D3A-CB87-4003-8BAE-498848387E24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0" creationId="{042748BE-5522-49EE-8C0B-551B5BFB479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2" creationId="{19F96322-2E41-4464-ABC5-6106E28ED46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37" creationId="{9DF4352D-AD10-41BC-91A7-D11D213A144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5" creationId="{AA448D43-C496-447D-BE14-D66A12591BD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modSp add">
        <pc:chgData name="hui xu" userId="70b675938bab3b5e" providerId="LiveId" clId="{5F5E3E42-610D-4693-88C5-F29B44CC9E44}" dt="2020-02-08T05:35:35.775" v="539" actId="15"/>
        <pc:sldMkLst>
          <pc:docMk/>
          <pc:sldMk cId="240940645" sldId="311"/>
        </pc:sldMkLst>
        <pc:spChg chg="mod">
          <ac:chgData name="hui xu" userId="70b675938bab3b5e" providerId="LiveId" clId="{5F5E3E42-610D-4693-88C5-F29B44CC9E44}" dt="2020-02-08T05:35:06.066" v="516"/>
          <ac:spMkLst>
            <pc:docMk/>
            <pc:sldMk cId="240940645" sldId="311"/>
            <ac:spMk id="2" creationId="{3E5452BD-E061-4C76-A3E4-10A840541C7F}"/>
          </ac:spMkLst>
        </pc:spChg>
        <pc:spChg chg="mod">
          <ac:chgData name="hui xu" userId="70b675938bab3b5e" providerId="LiveId" clId="{5F5E3E42-610D-4693-88C5-F29B44CC9E44}" dt="2020-02-08T05:35:35.775" v="539" actId="15"/>
          <ac:spMkLst>
            <pc:docMk/>
            <pc:sldMk cId="240940645" sldId="311"/>
            <ac:spMk id="3" creationId="{9DAF5D1D-C713-4C49-B64C-0685AE2ECE4E}"/>
          </ac:spMkLst>
        </pc:spChg>
      </pc:sldChg>
      <pc:sldChg chg="addSp delSp modSp add">
        <pc:chgData name="hui xu" userId="70b675938bab3b5e" providerId="LiveId" clId="{5F5E3E42-610D-4693-88C5-F29B44CC9E44}" dt="2020-02-09T09:12:23.029" v="3970" actId="20577"/>
        <pc:sldMkLst>
          <pc:docMk/>
          <pc:sldMk cId="4255423273" sldId="312"/>
        </pc:sldMkLst>
        <pc:spChg chg="mod">
          <ac:chgData name="hui xu" userId="70b675938bab3b5e" providerId="LiveId" clId="{5F5E3E42-610D-4693-88C5-F29B44CC9E44}" dt="2020-02-09T07:11:24.971" v="3481" actId="20577"/>
          <ac:spMkLst>
            <pc:docMk/>
            <pc:sldMk cId="4255423273" sldId="312"/>
            <ac:spMk id="2" creationId="{007F041B-8876-4053-8DF0-380C5FA49CC9}"/>
          </ac:spMkLst>
        </pc:spChg>
        <pc:spChg chg="add mod">
          <ac:chgData name="hui xu" userId="70b675938bab3b5e" providerId="LiveId" clId="{5F5E3E42-610D-4693-88C5-F29B44CC9E44}" dt="2020-02-09T07:12:20.009" v="3571" actId="1076"/>
          <ac:spMkLst>
            <pc:docMk/>
            <pc:sldMk cId="4255423273" sldId="312"/>
            <ac:spMk id="5" creationId="{71C3C39A-4E00-4C2D-9A13-BA4E5464E94E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6" creationId="{C5AE3225-BCFE-4FB5-A741-10EA9CECBF85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7" creationId="{65B11A93-0172-4157-9E40-651869F24194}"/>
          </ac:spMkLst>
        </pc:spChg>
        <pc:spChg chg="add del mod">
          <ac:chgData name="hui xu" userId="70b675938bab3b5e" providerId="LiveId" clId="{5F5E3E42-610D-4693-88C5-F29B44CC9E44}" dt="2020-02-09T07:13:08.703" v="3590" actId="21"/>
          <ac:spMkLst>
            <pc:docMk/>
            <pc:sldMk cId="4255423273" sldId="312"/>
            <ac:spMk id="10" creationId="{7062241B-EBD4-4482-AF56-6ABFB1D3747C}"/>
          </ac:spMkLst>
        </pc:spChg>
        <pc:spChg chg="add del mod">
          <ac:chgData name="hui xu" userId="70b675938bab3b5e" providerId="LiveId" clId="{5F5E3E42-610D-4693-88C5-F29B44CC9E44}" dt="2020-02-09T07:14:14.562" v="3618" actId="21"/>
          <ac:spMkLst>
            <pc:docMk/>
            <pc:sldMk cId="4255423273" sldId="312"/>
            <ac:spMk id="12" creationId="{DFF2803F-F40C-4FE4-A190-FC9BEBDF483B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13" creationId="{7A595DE1-A33D-46F9-9A90-0C0A3B3BEF7B}"/>
          </ac:spMkLst>
        </pc:spChg>
        <pc:spChg chg="add mod">
          <ac:chgData name="hui xu" userId="70b675938bab3b5e" providerId="LiveId" clId="{5F5E3E42-610D-4693-88C5-F29B44CC9E44}" dt="2020-02-09T09:12:23.029" v="3970" actId="20577"/>
          <ac:spMkLst>
            <pc:docMk/>
            <pc:sldMk cId="4255423273" sldId="312"/>
            <ac:spMk id="19" creationId="{AF17F0F2-383A-4E85-AD87-E2FD42A899A1}"/>
          </ac:spMkLst>
        </pc:spChg>
        <pc:picChg chg="add del mod">
          <ac:chgData name="hui xu" userId="70b675938bab3b5e" providerId="LiveId" clId="{5F5E3E42-610D-4693-88C5-F29B44CC9E44}" dt="2020-02-09T07:12:16.921" v="3570" actId="21"/>
          <ac:picMkLst>
            <pc:docMk/>
            <pc:sldMk cId="4255423273" sldId="312"/>
            <ac:picMk id="3" creationId="{80FB14CA-A5B7-44AC-ABB6-F0A3F57E64CC}"/>
          </ac:picMkLst>
        </pc:picChg>
        <pc:picChg chg="add del mod">
          <ac:chgData name="hui xu" userId="70b675938bab3b5e" providerId="LiveId" clId="{5F5E3E42-610D-4693-88C5-F29B44CC9E44}" dt="2020-02-09T07:12:22.027" v="3572" actId="21"/>
          <ac:picMkLst>
            <pc:docMk/>
            <pc:sldMk cId="4255423273" sldId="312"/>
            <ac:picMk id="4" creationId="{A0C463A2-00BD-4E8E-B95B-95867924C2A1}"/>
          </ac:picMkLst>
        </pc:pic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8" creationId="{B90F55BC-41A8-4671-8B79-E953AD5BCA8F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9" creationId="{10A4E507-477A-4AD3-BBEE-51413D901319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 add del">
        <pc:chgData name="hui xu" userId="70b675938bab3b5e" providerId="LiveId" clId="{5F5E3E42-610D-4693-88C5-F29B44CC9E44}" dt="2020-02-09T07:16:08.577" v="3685" actId="47"/>
        <pc:sldMkLst>
          <pc:docMk/>
          <pc:sldMk cId="2857455887" sldId="313"/>
        </pc:sldMkLst>
        <pc:picChg chg="add mod">
          <ac:chgData name="hui xu" userId="70b675938bab3b5e" providerId="LiveId" clId="{5F5E3E42-610D-4693-88C5-F29B44CC9E44}" dt="2020-02-08T05:36:34.933" v="548" actId="1076"/>
          <ac:picMkLst>
            <pc:docMk/>
            <pc:sldMk cId="2857455887" sldId="313"/>
            <ac:picMk id="4" creationId="{7F56FE19-4A50-4EB9-8332-325FE4343E0D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1833344097" sldId="314"/>
        </pc:sldMkLst>
        <pc:picChg chg="add">
          <ac:chgData name="hui xu" userId="70b675938bab3b5e" providerId="LiveId" clId="{5F5E3E42-610D-4693-88C5-F29B44CC9E44}" dt="2020-02-08T05:39:15.098" v="550"/>
          <ac:picMkLst>
            <pc:docMk/>
            <pc:sldMk cId="1833344097" sldId="314"/>
            <ac:picMk id="2" creationId="{AF617265-F27E-4D53-8A28-221045A155F8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2268231957" sldId="315"/>
        </pc:sldMkLst>
        <pc:picChg chg="add">
          <ac:chgData name="hui xu" userId="70b675938bab3b5e" providerId="LiveId" clId="{5F5E3E42-610D-4693-88C5-F29B44CC9E44}" dt="2020-02-08T05:39:49.353" v="552"/>
          <ac:picMkLst>
            <pc:docMk/>
            <pc:sldMk cId="2268231957" sldId="315"/>
            <ac:picMk id="3" creationId="{F02BB715-0E78-4F94-859F-4DA264D85691}"/>
          </ac:picMkLst>
        </pc:picChg>
      </pc:sldChg>
      <pc:sldChg chg="modSp add">
        <pc:chgData name="hui xu" userId="70b675938bab3b5e" providerId="LiveId" clId="{5F5E3E42-610D-4693-88C5-F29B44CC9E44}" dt="2020-02-09T07:30:02.194" v="3791" actId="20577"/>
        <pc:sldMkLst>
          <pc:docMk/>
          <pc:sldMk cId="4069548683" sldId="316"/>
        </pc:sldMkLst>
        <pc:spChg chg="mod">
          <ac:chgData name="hui xu" userId="70b675938bab3b5e" providerId="LiveId" clId="{5F5E3E42-610D-4693-88C5-F29B44CC9E44}" dt="2020-02-09T07:30:02.194" v="3791" actId="20577"/>
          <ac:spMkLst>
            <pc:docMk/>
            <pc:sldMk cId="4069548683" sldId="316"/>
            <ac:spMk id="2" creationId="{4A59BE08-FEE2-4382-925F-FC4EC044206B}"/>
          </ac:spMkLst>
        </pc:spChg>
        <pc:spChg chg="mod">
          <ac:chgData name="hui xu" userId="70b675938bab3b5e" providerId="LiveId" clId="{5F5E3E42-610D-4693-88C5-F29B44CC9E44}" dt="2020-02-08T05:40:38.975" v="569" actId="15"/>
          <ac:spMkLst>
            <pc:docMk/>
            <pc:sldMk cId="4069548683" sldId="316"/>
            <ac:spMk id="3" creationId="{0B17249B-154F-4485-B830-186ADC5D0197}"/>
          </ac:spMkLst>
        </pc:spChg>
      </pc:sldChg>
      <pc:sldChg chg="modSp add">
        <pc:chgData name="hui xu" userId="70b675938bab3b5e" providerId="LiveId" clId="{5F5E3E42-610D-4693-88C5-F29B44CC9E44}" dt="2020-02-09T07:31:29.734" v="3839" actId="207"/>
        <pc:sldMkLst>
          <pc:docMk/>
          <pc:sldMk cId="4212091756" sldId="317"/>
        </pc:sldMkLst>
        <pc:spChg chg="mod">
          <ac:chgData name="hui xu" userId="70b675938bab3b5e" providerId="LiveId" clId="{5F5E3E42-610D-4693-88C5-F29B44CC9E44}" dt="2020-02-09T07:31:02.756" v="3837" actId="20577"/>
          <ac:spMkLst>
            <pc:docMk/>
            <pc:sldMk cId="4212091756" sldId="317"/>
            <ac:spMk id="2" creationId="{D9D68C8C-A532-4BFA-87F2-8198C9EAE30E}"/>
          </ac:spMkLst>
        </pc:spChg>
        <pc:spChg chg="mod">
          <ac:chgData name="hui xu" userId="70b675938bab3b5e" providerId="LiveId" clId="{5F5E3E42-610D-4693-88C5-F29B44CC9E44}" dt="2020-02-09T07:31:29.734" v="3839" actId="207"/>
          <ac:spMkLst>
            <pc:docMk/>
            <pc:sldMk cId="4212091756" sldId="317"/>
            <ac:spMk id="3" creationId="{BF294717-B1D5-4E3E-88F5-660EEF8B9FDD}"/>
          </ac:spMkLst>
        </pc:spChg>
      </pc:sldChg>
      <pc:sldChg chg="addSp add del">
        <pc:chgData name="hui xu" userId="70b675938bab3b5e" providerId="LiveId" clId="{5F5E3E42-610D-4693-88C5-F29B44CC9E44}" dt="2020-02-09T07:32:02.862" v="3840" actId="47"/>
        <pc:sldMkLst>
          <pc:docMk/>
          <pc:sldMk cId="4068683886" sldId="318"/>
        </pc:sldMkLst>
        <pc:picChg chg="add">
          <ac:chgData name="hui xu" userId="70b675938bab3b5e" providerId="LiveId" clId="{5F5E3E42-610D-4693-88C5-F29B44CC9E44}" dt="2020-02-08T05:41:47.542" v="580"/>
          <ac:picMkLst>
            <pc:docMk/>
            <pc:sldMk cId="4068683886" sldId="318"/>
            <ac:picMk id="3" creationId="{A58E7E18-05B9-44B9-BD9C-926399B8917B}"/>
          </ac:picMkLst>
        </pc:picChg>
      </pc:sldChg>
      <pc:sldChg chg="addSp modSp add">
        <pc:chgData name="hui xu" userId="70b675938bab3b5e" providerId="LiveId" clId="{5F5E3E42-610D-4693-88C5-F29B44CC9E44}" dt="2020-02-09T09:02:21.905" v="3852" actId="207"/>
        <pc:sldMkLst>
          <pc:docMk/>
          <pc:sldMk cId="3260044532" sldId="319"/>
        </pc:sldMkLst>
        <pc:spChg chg="mod">
          <ac:chgData name="hui xu" userId="70b675938bab3b5e" providerId="LiveId" clId="{5F5E3E42-610D-4693-88C5-F29B44CC9E44}" dt="2020-02-08T05:42:03.132" v="582"/>
          <ac:spMkLst>
            <pc:docMk/>
            <pc:sldMk cId="3260044532" sldId="319"/>
            <ac:spMk id="2" creationId="{BCDE0288-4224-4CC6-B54F-911CAC66769E}"/>
          </ac:spMkLst>
        </pc:spChg>
        <pc:spChg chg="add mod">
          <ac:chgData name="hui xu" userId="70b675938bab3b5e" providerId="LiveId" clId="{5F5E3E42-610D-4693-88C5-F29B44CC9E44}" dt="2020-02-09T09:02:21.905" v="3852" actId="207"/>
          <ac:spMkLst>
            <pc:docMk/>
            <pc:sldMk cId="3260044532" sldId="319"/>
            <ac:spMk id="3" creationId="{2832B226-777D-43DA-A448-E183E25A277D}"/>
          </ac:spMkLst>
        </pc:spChg>
      </pc:sldChg>
      <pc:sldChg chg="modSp add">
        <pc:chgData name="hui xu" userId="70b675938bab3b5e" providerId="LiveId" clId="{5F5E3E42-610D-4693-88C5-F29B44CC9E44}" dt="2020-02-09T09:03:50.501" v="3865" actId="20577"/>
        <pc:sldMkLst>
          <pc:docMk/>
          <pc:sldMk cId="460567199" sldId="320"/>
        </pc:sldMkLst>
        <pc:spChg chg="mod">
          <ac:chgData name="hui xu" userId="70b675938bab3b5e" providerId="LiveId" clId="{5F5E3E42-610D-4693-88C5-F29B44CC9E44}" dt="2020-02-09T09:02:50.090" v="3857" actId="20577"/>
          <ac:spMkLst>
            <pc:docMk/>
            <pc:sldMk cId="460567199" sldId="320"/>
            <ac:spMk id="2" creationId="{AB5E6AEC-F55A-477F-B1C6-4F36F702D625}"/>
          </ac:spMkLst>
        </pc:spChg>
        <pc:spChg chg="mod">
          <ac:chgData name="hui xu" userId="70b675938bab3b5e" providerId="LiveId" clId="{5F5E3E42-610D-4693-88C5-F29B44CC9E44}" dt="2020-02-09T09:03:50.501" v="3865" actId="20577"/>
          <ac:spMkLst>
            <pc:docMk/>
            <pc:sldMk cId="460567199" sldId="320"/>
            <ac:spMk id="3" creationId="{B799A4B1-3FA3-43F9-BA65-4FAD4F7B2C0F}"/>
          </ac:spMkLst>
        </pc:spChg>
      </pc:sldChg>
      <pc:sldChg chg="addSp modSp add del">
        <pc:chgData name="hui xu" userId="70b675938bab3b5e" providerId="LiveId" clId="{5F5E3E42-610D-4693-88C5-F29B44CC9E44}" dt="2020-02-09T09:07:15.005" v="3914" actId="2696"/>
        <pc:sldMkLst>
          <pc:docMk/>
          <pc:sldMk cId="3175382726" sldId="321"/>
        </pc:sldMkLst>
        <pc:spChg chg="mod">
          <ac:chgData name="hui xu" userId="70b675938bab3b5e" providerId="LiveId" clId="{5F5E3E42-610D-4693-88C5-F29B44CC9E44}" dt="2020-02-08T05:43:36.576" v="625" actId="20577"/>
          <ac:spMkLst>
            <pc:docMk/>
            <pc:sldMk cId="3175382726" sldId="321"/>
            <ac:spMk id="2" creationId="{7062A9DD-F024-445D-9639-3CB201DA3997}"/>
          </ac:spMkLst>
        </pc:spChg>
        <pc:picChg chg="add mod">
          <ac:chgData name="hui xu" userId="70b675938bab3b5e" providerId="LiveId" clId="{5F5E3E42-610D-4693-88C5-F29B44CC9E44}" dt="2020-02-09T09:04:00.983" v="3868" actId="1076"/>
          <ac:picMkLst>
            <pc:docMk/>
            <pc:sldMk cId="3175382726" sldId="321"/>
            <ac:picMk id="3" creationId="{CA846FAB-8488-47E7-82BC-574F41CF73DE}"/>
          </ac:picMkLst>
        </pc:picChg>
      </pc:sldChg>
      <pc:sldChg chg="addSp modSp add del">
        <pc:chgData name="hui xu" userId="70b675938bab3b5e" providerId="LiveId" clId="{5F5E3E42-610D-4693-88C5-F29B44CC9E44}" dt="2020-02-09T09:07:33.810" v="3915" actId="2696"/>
        <pc:sldMkLst>
          <pc:docMk/>
          <pc:sldMk cId="249217737" sldId="322"/>
        </pc:sldMkLst>
        <pc:spChg chg="mod">
          <ac:chgData name="hui xu" userId="70b675938bab3b5e" providerId="LiveId" clId="{5F5E3E42-610D-4693-88C5-F29B44CC9E44}" dt="2020-02-08T05:44:33.715" v="633" actId="20577"/>
          <ac:spMkLst>
            <pc:docMk/>
            <pc:sldMk cId="249217737" sldId="322"/>
            <ac:spMk id="2" creationId="{AF882D40-C163-4451-943C-294912EC672B}"/>
          </ac:spMkLst>
        </pc:spChg>
        <pc:picChg chg="add mod">
          <ac:chgData name="hui xu" userId="70b675938bab3b5e" providerId="LiveId" clId="{5F5E3E42-610D-4693-88C5-F29B44CC9E44}" dt="2020-02-08T05:44:31.006" v="629" actId="1076"/>
          <ac:picMkLst>
            <pc:docMk/>
            <pc:sldMk cId="249217737" sldId="322"/>
            <ac:picMk id="3" creationId="{642C28E1-C517-449B-8136-95C24786CE8B}"/>
          </ac:picMkLst>
        </pc:picChg>
      </pc:sldChg>
      <pc:sldChg chg="addSp modSp add">
        <pc:chgData name="hui xu" userId="70b675938bab3b5e" providerId="LiveId" clId="{5F5E3E42-610D-4693-88C5-F29B44CC9E44}" dt="2020-02-09T09:17:29.944" v="4013" actId="20577"/>
        <pc:sldMkLst>
          <pc:docMk/>
          <pc:sldMk cId="2034073197" sldId="323"/>
        </pc:sldMkLst>
        <pc:spChg chg="mod">
          <ac:chgData name="hui xu" userId="70b675938bab3b5e" providerId="LiveId" clId="{5F5E3E42-610D-4693-88C5-F29B44CC9E44}" dt="2020-02-09T09:17:29.944" v="4013" actId="20577"/>
          <ac:spMkLst>
            <pc:docMk/>
            <pc:sldMk cId="2034073197" sldId="323"/>
            <ac:spMk id="2" creationId="{B51E4ECD-C143-487E-874C-938FE24947CD}"/>
          </ac:spMkLst>
        </pc:spChg>
        <pc:spChg chg="mod">
          <ac:chgData name="hui xu" userId="70b675938bab3b5e" providerId="LiveId" clId="{5F5E3E42-610D-4693-88C5-F29B44CC9E44}" dt="2020-02-09T09:10:20.366" v="3926" actId="14100"/>
          <ac:spMkLst>
            <pc:docMk/>
            <pc:sldMk cId="2034073197" sldId="323"/>
            <ac:spMk id="3" creationId="{B402FA2D-2B98-459E-BC29-E1FE7053C12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4" creationId="{C0EB6B1A-121B-4EF0-8A7F-97FEF0663277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6" creationId="{53CAAB3A-F254-4825-B713-E4EC2C87A4E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9" creationId="{9B804C99-EF31-4FB2-90F4-212610C80B24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14" creationId="{935DE718-F450-477F-BC91-0CAB4878D1B5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4" creationId="{9B438C08-F4FF-4836-9D6E-367D1E4C48E1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6" creationId="{6DFD2F0E-5F8D-42FC-8135-822C37FF8530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8" creationId="{0649F8D2-DE1C-4295-A332-736C02B2D60D}"/>
          </ac:spMkLst>
        </pc:sp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5" creationId="{0D8AFA26-DE37-4C3D-B66B-889A942D9279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7" creationId="{7E8EC8F2-1389-4EC2-9422-EC43CAC276C7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0" creationId="{DACC402D-D642-4150-B73E-0FA2ADA44254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6" creationId="{39E6AECD-B8F0-4E3E-A757-FB80CBF2176A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3" creationId="{7B353495-3AF2-44A0-B630-E5D5A9754871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5" creationId="{53B9AE78-11F5-41CB-AEC9-A85A68FB3053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7" creationId="{B544239B-5E16-4C03-9680-AE1DB9280CAB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9" creationId="{73A1DA38-BBE4-4FE9-937E-ECCA473BFD81}"/>
          </ac:cxnSpMkLst>
        </pc:cxnChg>
      </pc:sldChg>
      <pc:sldChg chg="modSp add">
        <pc:chgData name="hui xu" userId="70b675938bab3b5e" providerId="LiveId" clId="{5F5E3E42-610D-4693-88C5-F29B44CC9E44}" dt="2020-02-09T09:15:12.098" v="3976" actId="21"/>
        <pc:sldMkLst>
          <pc:docMk/>
          <pc:sldMk cId="1076604443" sldId="324"/>
        </pc:sldMkLst>
        <pc:spChg chg="mod">
          <ac:chgData name="hui xu" userId="70b675938bab3b5e" providerId="LiveId" clId="{5F5E3E42-610D-4693-88C5-F29B44CC9E44}" dt="2020-02-08T05:46:01.359" v="681"/>
          <ac:spMkLst>
            <pc:docMk/>
            <pc:sldMk cId="1076604443" sldId="324"/>
            <ac:spMk id="2" creationId="{78BE92CA-CBD0-4D27-9352-3FBAB5E5C955}"/>
          </ac:spMkLst>
        </pc:spChg>
        <pc:spChg chg="mod">
          <ac:chgData name="hui xu" userId="70b675938bab3b5e" providerId="LiveId" clId="{5F5E3E42-610D-4693-88C5-F29B44CC9E44}" dt="2020-02-09T09:15:12.098" v="3976" actId="21"/>
          <ac:spMkLst>
            <pc:docMk/>
            <pc:sldMk cId="1076604443" sldId="324"/>
            <ac:spMk id="3" creationId="{18E286E0-6443-46F9-B66E-81E962D8922F}"/>
          </ac:spMkLst>
        </pc:spChg>
      </pc:sldChg>
      <pc:sldChg chg="addSp modSp add del">
        <pc:chgData name="hui xu" userId="70b675938bab3b5e" providerId="LiveId" clId="{5F5E3E42-610D-4693-88C5-F29B44CC9E44}" dt="2020-02-09T09:12:36.994" v="3971" actId="2696"/>
        <pc:sldMkLst>
          <pc:docMk/>
          <pc:sldMk cId="1376815875" sldId="325"/>
        </pc:sldMkLst>
        <pc:spChg chg="mod">
          <ac:chgData name="hui xu" userId="70b675938bab3b5e" providerId="LiveId" clId="{5F5E3E42-610D-4693-88C5-F29B44CC9E44}" dt="2020-02-08T05:46:49.356" v="699"/>
          <ac:spMkLst>
            <pc:docMk/>
            <pc:sldMk cId="1376815875" sldId="325"/>
            <ac:spMk id="2" creationId="{001494D8-BFDC-40CC-BA72-7473A21E9AD0}"/>
          </ac:spMkLst>
        </pc:spChg>
        <pc:picChg chg="add mod">
          <ac:chgData name="hui xu" userId="70b675938bab3b5e" providerId="LiveId" clId="{5F5E3E42-610D-4693-88C5-F29B44CC9E44}" dt="2020-02-08T05:47:04.067" v="702" actId="1076"/>
          <ac:picMkLst>
            <pc:docMk/>
            <pc:sldMk cId="1376815875" sldId="325"/>
            <ac:picMk id="3" creationId="{502B8ECE-7727-46EB-A24B-6D36928DCADB}"/>
          </ac:picMkLst>
        </pc:picChg>
      </pc:sldChg>
      <pc:sldChg chg="addSp modSp add del">
        <pc:chgData name="hui xu" userId="70b675938bab3b5e" providerId="LiveId" clId="{5F5E3E42-610D-4693-88C5-F29B44CC9E44}" dt="2020-02-09T09:13:00.594" v="3972" actId="2696"/>
        <pc:sldMkLst>
          <pc:docMk/>
          <pc:sldMk cId="2612552579" sldId="326"/>
        </pc:sldMkLst>
        <pc:picChg chg="add mod">
          <ac:chgData name="hui xu" userId="70b675938bab3b5e" providerId="LiveId" clId="{5F5E3E42-610D-4693-88C5-F29B44CC9E44}" dt="2020-02-08T05:47:26.225" v="706" actId="1076"/>
          <ac:picMkLst>
            <pc:docMk/>
            <pc:sldMk cId="2612552579" sldId="326"/>
            <ac:picMk id="3" creationId="{282E0CBA-37CC-4C2A-8064-985F5BD893C0}"/>
          </ac:picMkLst>
        </pc:picChg>
      </pc:sldChg>
      <pc:sldChg chg="addSp modSp add del">
        <pc:chgData name="hui xu" userId="70b675938bab3b5e" providerId="LiveId" clId="{5F5E3E42-610D-4693-88C5-F29B44CC9E44}" dt="2020-02-09T09:13:32.303" v="3975" actId="47"/>
        <pc:sldMkLst>
          <pc:docMk/>
          <pc:sldMk cId="359177125" sldId="327"/>
        </pc:sldMkLst>
        <pc:spChg chg="mod">
          <ac:chgData name="hui xu" userId="70b675938bab3b5e" providerId="LiveId" clId="{5F5E3E42-610D-4693-88C5-F29B44CC9E44}" dt="2020-02-08T05:48:09.371" v="724" actId="20577"/>
          <ac:spMkLst>
            <pc:docMk/>
            <pc:sldMk cId="359177125" sldId="327"/>
            <ac:spMk id="2" creationId="{55F68020-EF0F-4347-8F99-333F4470D0AB}"/>
          </ac:spMkLst>
        </pc:spChg>
        <pc:picChg chg="add mod">
          <ac:chgData name="hui xu" userId="70b675938bab3b5e" providerId="LiveId" clId="{5F5E3E42-610D-4693-88C5-F29B44CC9E44}" dt="2020-02-08T05:48:01.983" v="710" actId="1076"/>
          <ac:picMkLst>
            <pc:docMk/>
            <pc:sldMk cId="359177125" sldId="327"/>
            <ac:picMk id="3" creationId="{89FF40FB-4725-4BF8-8305-F8F1CC724F61}"/>
          </ac:picMkLst>
        </pc:picChg>
      </pc:sldChg>
      <pc:sldChg chg="modSp add">
        <pc:chgData name="hui xu" userId="70b675938bab3b5e" providerId="LiveId" clId="{5F5E3E42-610D-4693-88C5-F29B44CC9E44}" dt="2020-02-09T10:00:54.725" v="4636" actId="20577"/>
        <pc:sldMkLst>
          <pc:docMk/>
          <pc:sldMk cId="2405884230" sldId="328"/>
        </pc:sldMkLst>
        <pc:spChg chg="mod">
          <ac:chgData name="hui xu" userId="70b675938bab3b5e" providerId="LiveId" clId="{5F5E3E42-610D-4693-88C5-F29B44CC9E44}" dt="2020-02-09T10:00:54.725" v="4636" actId="20577"/>
          <ac:spMkLst>
            <pc:docMk/>
            <pc:sldMk cId="2405884230" sldId="328"/>
            <ac:spMk id="2" creationId="{F41895F3-3E61-4653-9EDD-21FF1F14F8B8}"/>
          </ac:spMkLst>
        </pc:spChg>
        <pc:spChg chg="mod">
          <ac:chgData name="hui xu" userId="70b675938bab3b5e" providerId="LiveId" clId="{5F5E3E42-610D-4693-88C5-F29B44CC9E44}" dt="2020-02-09T09:18:33.912" v="4022" actId="21"/>
          <ac:spMkLst>
            <pc:docMk/>
            <pc:sldMk cId="2405884230" sldId="328"/>
            <ac:spMk id="3" creationId="{D1DA2925-1BC0-4641-AA4A-24451EAE2E6C}"/>
          </ac:spMkLst>
        </pc:spChg>
      </pc:sldChg>
      <pc:sldChg chg="addSp delSp modSp add">
        <pc:chgData name="hui xu" userId="70b675938bab3b5e" providerId="LiveId" clId="{5F5E3E42-610D-4693-88C5-F29B44CC9E44}" dt="2020-02-09T09:23:00.137" v="4075" actId="207"/>
        <pc:sldMkLst>
          <pc:docMk/>
          <pc:sldMk cId="2647325986" sldId="329"/>
        </pc:sldMkLst>
        <pc:spChg chg="mod">
          <ac:chgData name="hui xu" userId="70b675938bab3b5e" providerId="LiveId" clId="{5F5E3E42-610D-4693-88C5-F29B44CC9E44}" dt="2020-02-09T09:21:05.121" v="4032" actId="20577"/>
          <ac:spMkLst>
            <pc:docMk/>
            <pc:sldMk cId="2647325986" sldId="329"/>
            <ac:spMk id="2" creationId="{F04FED7A-1204-4503-9A17-CA586615C4FE}"/>
          </ac:spMkLst>
        </pc:spChg>
        <pc:spChg chg="mod">
          <ac:chgData name="hui xu" userId="70b675938bab3b5e" providerId="LiveId" clId="{5F5E3E42-610D-4693-88C5-F29B44CC9E44}" dt="2020-02-09T09:22:49.332" v="4074" actId="207"/>
          <ac:spMkLst>
            <pc:docMk/>
            <pc:sldMk cId="2647325986" sldId="329"/>
            <ac:spMk id="3" creationId="{9ED6DDC9-ED85-473F-8207-9BE60FC293A8}"/>
          </ac:spMkLst>
        </pc:spChg>
        <pc:spChg chg="add del mod">
          <ac:chgData name="hui xu" userId="70b675938bab3b5e" providerId="LiveId" clId="{5F5E3E42-610D-4693-88C5-F29B44CC9E44}" dt="2020-02-09T09:21:23.999" v="4039"/>
          <ac:spMkLst>
            <pc:docMk/>
            <pc:sldMk cId="2647325986" sldId="329"/>
            <ac:spMk id="4" creationId="{947F8378-BACE-4C6A-8741-AE91D4F7F197}"/>
          </ac:spMkLst>
        </pc:spChg>
        <pc:spChg chg="add mod">
          <ac:chgData name="hui xu" userId="70b675938bab3b5e" providerId="LiveId" clId="{5F5E3E42-610D-4693-88C5-F29B44CC9E44}" dt="2020-02-09T09:23:00.137" v="4075" actId="207"/>
          <ac:spMkLst>
            <pc:docMk/>
            <pc:sldMk cId="2647325986" sldId="329"/>
            <ac:spMk id="5" creationId="{C8D9A5B2-ACFA-449F-8B35-8E05C4FB85A4}"/>
          </ac:spMkLst>
        </pc:spChg>
      </pc:sldChg>
      <pc:sldChg chg="modSp add">
        <pc:chgData name="hui xu" userId="70b675938bab3b5e" providerId="LiveId" clId="{5F5E3E42-610D-4693-88C5-F29B44CC9E44}" dt="2020-02-09T09:26:01.031" v="4131" actId="20577"/>
        <pc:sldMkLst>
          <pc:docMk/>
          <pc:sldMk cId="3836187836" sldId="330"/>
        </pc:sldMkLst>
        <pc:spChg chg="mod">
          <ac:chgData name="hui xu" userId="70b675938bab3b5e" providerId="LiveId" clId="{5F5E3E42-610D-4693-88C5-F29B44CC9E44}" dt="2020-02-08T05:52:00.052" v="741"/>
          <ac:spMkLst>
            <pc:docMk/>
            <pc:sldMk cId="3836187836" sldId="330"/>
            <ac:spMk id="2" creationId="{4A745E22-4949-41C1-9E3D-9E218B4F1415}"/>
          </ac:spMkLst>
        </pc:spChg>
        <pc:spChg chg="mod">
          <ac:chgData name="hui xu" userId="70b675938bab3b5e" providerId="LiveId" clId="{5F5E3E42-610D-4693-88C5-F29B44CC9E44}" dt="2020-02-09T09:26:01.031" v="4131" actId="20577"/>
          <ac:spMkLst>
            <pc:docMk/>
            <pc:sldMk cId="3836187836" sldId="330"/>
            <ac:spMk id="3" creationId="{1D0CA344-865A-46FB-A92C-D5486F81F25B}"/>
          </ac:spMkLst>
        </pc:spChg>
      </pc:sldChg>
      <pc:sldChg chg="addSp modSp add del">
        <pc:chgData name="hui xu" userId="70b675938bab3b5e" providerId="LiveId" clId="{5F5E3E42-610D-4693-88C5-F29B44CC9E44}" dt="2020-02-09T09:26:31.339" v="4132" actId="47"/>
        <pc:sldMkLst>
          <pc:docMk/>
          <pc:sldMk cId="1392267971" sldId="331"/>
        </pc:sldMkLst>
        <pc:spChg chg="mod">
          <ac:chgData name="hui xu" userId="70b675938bab3b5e" providerId="LiveId" clId="{5F5E3E42-610D-4693-88C5-F29B44CC9E44}" dt="2020-02-08T06:45:24.974" v="770"/>
          <ac:spMkLst>
            <pc:docMk/>
            <pc:sldMk cId="1392267971" sldId="331"/>
            <ac:spMk id="2" creationId="{A06B3019-5B9C-4F39-8713-03F0264B327A}"/>
          </ac:spMkLst>
        </pc:spChg>
        <pc:spChg chg="add mod">
          <ac:chgData name="hui xu" userId="70b675938bab3b5e" providerId="LiveId" clId="{5F5E3E42-610D-4693-88C5-F29B44CC9E44}" dt="2020-02-08T06:46:24.139" v="827" actId="5793"/>
          <ac:spMkLst>
            <pc:docMk/>
            <pc:sldMk cId="1392267971" sldId="331"/>
            <ac:spMk id="3" creationId="{F428F41F-7812-40F0-9727-76E6BA3445CC}"/>
          </ac:spMkLst>
        </pc:spChg>
      </pc:sldChg>
      <pc:sldChg chg="modSp add">
        <pc:chgData name="hui xu" userId="70b675938bab3b5e" providerId="LiveId" clId="{5F5E3E42-610D-4693-88C5-F29B44CC9E44}" dt="2020-02-09T09:29:01.927" v="4245" actId="20577"/>
        <pc:sldMkLst>
          <pc:docMk/>
          <pc:sldMk cId="1228550285" sldId="332"/>
        </pc:sldMkLst>
        <pc:spChg chg="mod">
          <ac:chgData name="hui xu" userId="70b675938bab3b5e" providerId="LiveId" clId="{5F5E3E42-610D-4693-88C5-F29B44CC9E44}" dt="2020-02-09T09:28:42.562" v="4230" actId="20577"/>
          <ac:spMkLst>
            <pc:docMk/>
            <pc:sldMk cId="1228550285" sldId="332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9:01.927" v="4245" actId="20577"/>
          <ac:spMkLst>
            <pc:docMk/>
            <pc:sldMk cId="1228550285" sldId="332"/>
            <ac:spMk id="3" creationId="{7722BB60-7B29-4BA7-9513-63C809C067FB}"/>
          </ac:spMkLst>
        </pc:spChg>
      </pc:sldChg>
      <pc:sldChg chg="modSp add">
        <pc:chgData name="hui xu" userId="70b675938bab3b5e" providerId="LiveId" clId="{5F5E3E42-610D-4693-88C5-F29B44CC9E44}" dt="2020-02-09T09:28:23.042" v="4193" actId="20577"/>
        <pc:sldMkLst>
          <pc:docMk/>
          <pc:sldMk cId="1496075499" sldId="333"/>
        </pc:sldMkLst>
        <pc:spChg chg="mod">
          <ac:chgData name="hui xu" userId="70b675938bab3b5e" providerId="LiveId" clId="{5F5E3E42-610D-4693-88C5-F29B44CC9E44}" dt="2020-02-09T09:28:23.042" v="4193" actId="20577"/>
          <ac:spMkLst>
            <pc:docMk/>
            <pc:sldMk cId="1496075499" sldId="333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7:37.998" v="4155" actId="5793"/>
          <ac:spMkLst>
            <pc:docMk/>
            <pc:sldMk cId="1496075499" sldId="333"/>
            <ac:spMk id="3" creationId="{7722BB60-7B29-4BA7-9513-63C809C067FB}"/>
          </ac:spMkLst>
        </pc:spChg>
      </pc:sldChg>
      <pc:sldChg chg="addSp delSp modSp add">
        <pc:chgData name="hui xu" userId="70b675938bab3b5e" providerId="LiveId" clId="{5F5E3E42-610D-4693-88C5-F29B44CC9E44}" dt="2020-02-09T09:41:08.428" v="4528" actId="20577"/>
        <pc:sldMkLst>
          <pc:docMk/>
          <pc:sldMk cId="3423658037" sldId="334"/>
        </pc:sldMkLst>
        <pc:spChg chg="mod">
          <ac:chgData name="hui xu" userId="70b675938bab3b5e" providerId="LiveId" clId="{5F5E3E42-610D-4693-88C5-F29B44CC9E44}" dt="2020-02-08T06:47:37.967" v="845" actId="20577"/>
          <ac:spMkLst>
            <pc:docMk/>
            <pc:sldMk cId="3423658037" sldId="334"/>
            <ac:spMk id="2" creationId="{F84C71CD-9F94-47CF-A7BF-B0E007D84F79}"/>
          </ac:spMkLst>
        </pc:spChg>
        <pc:spChg chg="add mod">
          <ac:chgData name="hui xu" userId="70b675938bab3b5e" providerId="LiveId" clId="{5F5E3E42-610D-4693-88C5-F29B44CC9E44}" dt="2020-02-09T09:32:43.035" v="4356" actId="1076"/>
          <ac:spMkLst>
            <pc:docMk/>
            <pc:sldMk cId="3423658037" sldId="334"/>
            <ac:spMk id="4" creationId="{E2656978-B697-4F13-88E2-C44656116AAD}"/>
          </ac:spMkLst>
        </pc:spChg>
        <pc:spChg chg="add mod">
          <ac:chgData name="hui xu" userId="70b675938bab3b5e" providerId="LiveId" clId="{5F5E3E42-610D-4693-88C5-F29B44CC9E44}" dt="2020-02-09T09:32:41.317" v="4355" actId="14100"/>
          <ac:spMkLst>
            <pc:docMk/>
            <pc:sldMk cId="3423658037" sldId="334"/>
            <ac:spMk id="5" creationId="{B2862652-A222-4D15-8FB7-383BCE70BCC8}"/>
          </ac:spMkLst>
        </pc:spChg>
        <pc:spChg chg="add mod">
          <ac:chgData name="hui xu" userId="70b675938bab3b5e" providerId="LiveId" clId="{5F5E3E42-610D-4693-88C5-F29B44CC9E44}" dt="2020-02-09T09:39:09.519" v="4467" actId="14100"/>
          <ac:spMkLst>
            <pc:docMk/>
            <pc:sldMk cId="3423658037" sldId="334"/>
            <ac:spMk id="6" creationId="{3DB460D1-9814-4B33-90AD-4EEF40C94E7D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8" creationId="{5C64F015-472D-48EC-B180-4B4598E5A738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0" creationId="{E24C12E1-BDEC-4702-8386-7706F1313E82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2" creationId="{3D0D959C-B8F6-4F90-8671-C462F3F3ECE0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5" creationId="{85A1ADCD-FA3F-4CF3-B6EA-1753F4D2F6A4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7" creationId="{6AB2BC60-2A4F-410E-993D-CE39C0D5F24F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9" creationId="{95154E1C-3427-4FF6-BEDC-494BEFD76165}"/>
          </ac:spMkLst>
        </pc:spChg>
        <pc:spChg chg="add mod">
          <ac:chgData name="hui xu" userId="70b675938bab3b5e" providerId="LiveId" clId="{5F5E3E42-610D-4693-88C5-F29B44CC9E44}" dt="2020-02-09T09:38:55.351" v="4464" actId="20577"/>
          <ac:spMkLst>
            <pc:docMk/>
            <pc:sldMk cId="3423658037" sldId="334"/>
            <ac:spMk id="60" creationId="{0691E371-7223-4254-AED4-B0567A6F2BC2}"/>
          </ac:spMkLst>
        </pc:spChg>
        <pc:spChg chg="add mod">
          <ac:chgData name="hui xu" userId="70b675938bab3b5e" providerId="LiveId" clId="{5F5E3E42-610D-4693-88C5-F29B44CC9E44}" dt="2020-02-09T09:39:43.525" v="4494" actId="1076"/>
          <ac:spMkLst>
            <pc:docMk/>
            <pc:sldMk cId="3423658037" sldId="334"/>
            <ac:spMk id="68" creationId="{73DF385F-CFEF-49C2-BA34-CFA565B2E971}"/>
          </ac:spMkLst>
        </pc:spChg>
        <pc:spChg chg="add mod">
          <ac:chgData name="hui xu" userId="70b675938bab3b5e" providerId="LiveId" clId="{5F5E3E42-610D-4693-88C5-F29B44CC9E44}" dt="2020-02-09T09:40:25.725" v="4517" actId="1036"/>
          <ac:spMkLst>
            <pc:docMk/>
            <pc:sldMk cId="3423658037" sldId="334"/>
            <ac:spMk id="71" creationId="{87CD5776-47DB-4135-B6EE-83323B92BF27}"/>
          </ac:spMkLst>
        </pc:spChg>
        <pc:spChg chg="add mod">
          <ac:chgData name="hui xu" userId="70b675938bab3b5e" providerId="LiveId" clId="{5F5E3E42-610D-4693-88C5-F29B44CC9E44}" dt="2020-02-09T09:40:06.289" v="4509" actId="20577"/>
          <ac:spMkLst>
            <pc:docMk/>
            <pc:sldMk cId="3423658037" sldId="334"/>
            <ac:spMk id="72" creationId="{74593E66-B159-4F6D-AFFA-5968CC0EB588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3" creationId="{C3927AC5-DF40-4D3C-AC52-98FA437C1453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4" creationId="{79C1315A-6581-4743-83E3-FA274FC24F75}"/>
          </ac:spMkLst>
        </pc:spChg>
        <pc:spChg chg="add mod">
          <ac:chgData name="hui xu" userId="70b675938bab3b5e" providerId="LiveId" clId="{5F5E3E42-610D-4693-88C5-F29B44CC9E44}" dt="2020-02-09T09:40:42.635" v="4521" actId="1076"/>
          <ac:spMkLst>
            <pc:docMk/>
            <pc:sldMk cId="3423658037" sldId="334"/>
            <ac:spMk id="75" creationId="{C2AF9CC5-9BA0-4256-BD4F-DD6641DB4AD0}"/>
          </ac:spMkLst>
        </pc:spChg>
        <pc:spChg chg="add mod">
          <ac:chgData name="hui xu" userId="70b675938bab3b5e" providerId="LiveId" clId="{5F5E3E42-610D-4693-88C5-F29B44CC9E44}" dt="2020-02-09T09:40:55.181" v="4525" actId="20577"/>
          <ac:spMkLst>
            <pc:docMk/>
            <pc:sldMk cId="3423658037" sldId="334"/>
            <ac:spMk id="76" creationId="{63C7E0E6-9521-4387-82A6-966C3F223DE5}"/>
          </ac:spMkLst>
        </pc:spChg>
        <pc:spChg chg="add mod">
          <ac:chgData name="hui xu" userId="70b675938bab3b5e" providerId="LiveId" clId="{5F5E3E42-610D-4693-88C5-F29B44CC9E44}" dt="2020-02-09T09:41:08.428" v="4528" actId="20577"/>
          <ac:spMkLst>
            <pc:docMk/>
            <pc:sldMk cId="3423658037" sldId="334"/>
            <ac:spMk id="77" creationId="{A1C6CDF6-BE4A-4953-9BAC-972458B68CBC}"/>
          </ac:spMkLst>
        </pc:spChg>
        <pc:picChg chg="add del mod">
          <ac:chgData name="hui xu" userId="70b675938bab3b5e" providerId="LiveId" clId="{5F5E3E42-610D-4693-88C5-F29B44CC9E44}" dt="2020-02-09T09:32:05.934" v="4343" actId="21"/>
          <ac:picMkLst>
            <pc:docMk/>
            <pc:sldMk cId="3423658037" sldId="334"/>
            <ac:picMk id="3" creationId="{5C1545FB-2D2F-4307-8D78-576D69F5E46D}"/>
          </ac:picMkLst>
        </pc:pic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7" creationId="{30DCFB64-951F-4CB9-8139-49197BB12258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9" creationId="{02B15864-E2CD-4D68-9A32-1CEA9BB44ECE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1" creationId="{A0AC4540-2A2E-4B92-B4D6-AD2CE4F47A91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3" creationId="{F49A0130-4368-4D69-8089-FE1C9BFDC885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4" creationId="{3654AC96-CF7F-4C6B-9946-E3FB5DADE1DD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6" creationId="{4B0A24FC-373F-413B-913F-2BBD8E10AECE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8" creationId="{05F31464-5E18-43B1-87BF-4F98B0D520D6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20" creationId="{8B7FF68F-918C-4BF6-8B77-C8887DE58639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63" creationId="{D754A3D2-909C-48B7-8BC2-2F87DBD54D3D}"/>
          </ac:cxnSpMkLst>
        </pc:cxn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421470865" sldId="335"/>
        </pc:sldMkLst>
        <pc:picChg chg="add">
          <ac:chgData name="hui xu" userId="70b675938bab3b5e" providerId="LiveId" clId="{5F5E3E42-610D-4693-88C5-F29B44CC9E44}" dt="2020-02-08T06:48:04.606" v="850"/>
          <ac:picMkLst>
            <pc:docMk/>
            <pc:sldMk cId="421470865" sldId="335"/>
            <ac:picMk id="4" creationId="{F15795E5-692A-4FCC-98CB-05A3BD772958}"/>
          </ac:picMkLst>
        </pc:pic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543624578" sldId="336"/>
        </pc:sldMkLst>
        <pc:picChg chg="add">
          <ac:chgData name="hui xu" userId="70b675938bab3b5e" providerId="LiveId" clId="{5F5E3E42-610D-4693-88C5-F29B44CC9E44}" dt="2020-02-08T06:48:21.163" v="852"/>
          <ac:picMkLst>
            <pc:docMk/>
            <pc:sldMk cId="543624578" sldId="336"/>
            <ac:picMk id="2" creationId="{DC493E76-239C-4955-B194-C9F516CD2007}"/>
          </ac:picMkLst>
        </pc:picChg>
      </pc:sldChg>
      <pc:sldChg chg="addSp modSp add del">
        <pc:chgData name="hui xu" userId="70b675938bab3b5e" providerId="LiveId" clId="{5F5E3E42-610D-4693-88C5-F29B44CC9E44}" dt="2020-02-09T09:45:36.585" v="4571" actId="2696"/>
        <pc:sldMkLst>
          <pc:docMk/>
          <pc:sldMk cId="430414656" sldId="337"/>
        </pc:sldMkLst>
        <pc:spChg chg="add mod">
          <ac:chgData name="hui xu" userId="70b675938bab3b5e" providerId="LiveId" clId="{5F5E3E42-610D-4693-88C5-F29B44CC9E44}" dt="2020-02-08T06:49:20.725" v="856" actId="1076"/>
          <ac:spMkLst>
            <pc:docMk/>
            <pc:sldMk cId="430414656" sldId="337"/>
            <ac:spMk id="3" creationId="{5755C89C-C797-4B86-BFD0-9308A0834BBE}"/>
          </ac:spMkLst>
        </pc:spChg>
        <pc:picChg chg="add">
          <ac:chgData name="hui xu" userId="70b675938bab3b5e" providerId="LiveId" clId="{5F5E3E42-610D-4693-88C5-F29B44CC9E44}" dt="2020-02-08T06:48:53.173" v="854"/>
          <ac:picMkLst>
            <pc:docMk/>
            <pc:sldMk cId="430414656" sldId="337"/>
            <ac:picMk id="2" creationId="{005495FD-29A8-47FA-9159-BF156B782000}"/>
          </ac:picMkLst>
        </pc:picChg>
      </pc:sldChg>
      <pc:sldChg chg="modSp add">
        <pc:chgData name="hui xu" userId="70b675938bab3b5e" providerId="LiveId" clId="{5F5E3E42-610D-4693-88C5-F29B44CC9E44}" dt="2020-02-08T06:52:32.516" v="880" actId="15"/>
        <pc:sldMkLst>
          <pc:docMk/>
          <pc:sldMk cId="490232153" sldId="338"/>
        </pc:sldMkLst>
        <pc:spChg chg="mod">
          <ac:chgData name="hui xu" userId="70b675938bab3b5e" providerId="LiveId" clId="{5F5E3E42-610D-4693-88C5-F29B44CC9E44}" dt="2020-02-08T06:49:35.138" v="858"/>
          <ac:spMkLst>
            <pc:docMk/>
            <pc:sldMk cId="490232153" sldId="338"/>
            <ac:spMk id="2" creationId="{D337400C-AC60-4C8C-B29A-7C5D578874BD}"/>
          </ac:spMkLst>
        </pc:spChg>
        <pc:spChg chg="mod">
          <ac:chgData name="hui xu" userId="70b675938bab3b5e" providerId="LiveId" clId="{5F5E3E42-610D-4693-88C5-F29B44CC9E44}" dt="2020-02-08T06:52:32.516" v="880" actId="15"/>
          <ac:spMkLst>
            <pc:docMk/>
            <pc:sldMk cId="490232153" sldId="338"/>
            <ac:spMk id="3" creationId="{11527F65-498C-47AA-A71F-1010E4F0D288}"/>
          </ac:spMkLst>
        </pc:spChg>
      </pc:sldChg>
      <pc:sldChg chg="modSp add">
        <pc:chgData name="hui xu" userId="70b675938bab3b5e" providerId="LiveId" clId="{5F5E3E42-610D-4693-88C5-F29B44CC9E44}" dt="2020-02-08T06:58:47.326" v="893" actId="20577"/>
        <pc:sldMkLst>
          <pc:docMk/>
          <pc:sldMk cId="830927572" sldId="339"/>
        </pc:sldMkLst>
        <pc:spChg chg="mod">
          <ac:chgData name="hui xu" userId="70b675938bab3b5e" providerId="LiveId" clId="{5F5E3E42-610D-4693-88C5-F29B44CC9E44}" dt="2020-02-08T06:55:03.861" v="889" actId="20577"/>
          <ac:spMkLst>
            <pc:docMk/>
            <pc:sldMk cId="830927572" sldId="339"/>
            <ac:spMk id="2" creationId="{F5874009-B231-42BF-B27C-53BB21141410}"/>
          </ac:spMkLst>
        </pc:spChg>
        <pc:spChg chg="mod">
          <ac:chgData name="hui xu" userId="70b675938bab3b5e" providerId="LiveId" clId="{5F5E3E42-610D-4693-88C5-F29B44CC9E44}" dt="2020-02-08T06:58:47.326" v="893" actId="20577"/>
          <ac:spMkLst>
            <pc:docMk/>
            <pc:sldMk cId="830927572" sldId="339"/>
            <ac:spMk id="3" creationId="{009CE61E-B989-4330-A2E5-E4D045C841F0}"/>
          </ac:spMkLst>
        </pc:spChg>
      </pc:sldChg>
      <pc:sldChg chg="addSp modSp add del">
        <pc:chgData name="hui xu" userId="70b675938bab3b5e" providerId="LiveId" clId="{5F5E3E42-610D-4693-88C5-F29B44CC9E44}" dt="2020-02-09T09:50:22.082" v="4608" actId="2696"/>
        <pc:sldMkLst>
          <pc:docMk/>
          <pc:sldMk cId="3301736562" sldId="340"/>
        </pc:sldMkLst>
        <pc:picChg chg="add mod">
          <ac:chgData name="hui xu" userId="70b675938bab3b5e" providerId="LiveId" clId="{5F5E3E42-610D-4693-88C5-F29B44CC9E44}" dt="2020-02-08T10:13:38.103" v="899" actId="1076"/>
          <ac:picMkLst>
            <pc:docMk/>
            <pc:sldMk cId="3301736562" sldId="340"/>
            <ac:picMk id="4" creationId="{2FCBFD6B-5E7E-4A13-8D42-C3D1BA888D84}"/>
          </ac:picMkLst>
        </pc:picChg>
      </pc:sldChg>
      <pc:sldChg chg="modSp add del">
        <pc:chgData name="hui xu" userId="70b675938bab3b5e" providerId="LiveId" clId="{5F5E3E42-610D-4693-88C5-F29B44CC9E44}" dt="2020-02-09T09:54:35.368" v="4611" actId="2696"/>
        <pc:sldMkLst>
          <pc:docMk/>
          <pc:sldMk cId="2217333613" sldId="341"/>
        </pc:sldMkLst>
        <pc:spChg chg="mod">
          <ac:chgData name="hui xu" userId="70b675938bab3b5e" providerId="LiveId" clId="{5F5E3E42-610D-4693-88C5-F29B44CC9E44}" dt="2020-02-08T10:18:37.413" v="901"/>
          <ac:spMkLst>
            <pc:docMk/>
            <pc:sldMk cId="2217333613" sldId="341"/>
            <ac:spMk id="2" creationId="{39FF8862-F7D3-42D7-8E18-70112F2B0C11}"/>
          </ac:spMkLst>
        </pc:spChg>
        <pc:spChg chg="mod">
          <ac:chgData name="hui xu" userId="70b675938bab3b5e" providerId="LiveId" clId="{5F5E3E42-610D-4693-88C5-F29B44CC9E44}" dt="2020-02-08T10:18:43.492" v="903" actId="5793"/>
          <ac:spMkLst>
            <pc:docMk/>
            <pc:sldMk cId="2217333613" sldId="341"/>
            <ac:spMk id="3" creationId="{A1590092-6F27-489F-9A29-D7162B09FAB2}"/>
          </ac:spMkLst>
        </pc:spChg>
      </pc:sldChg>
      <pc:sldChg chg="modSp add">
        <pc:chgData name="hui xu" userId="70b675938bab3b5e" providerId="LiveId" clId="{5F5E3E42-610D-4693-88C5-F29B44CC9E44}" dt="2020-02-09T09:55:05.644" v="4612" actId="20577"/>
        <pc:sldMkLst>
          <pc:docMk/>
          <pc:sldMk cId="3897082389" sldId="342"/>
        </pc:sldMkLst>
        <pc:spChg chg="mod">
          <ac:chgData name="hui xu" userId="70b675938bab3b5e" providerId="LiveId" clId="{5F5E3E42-610D-4693-88C5-F29B44CC9E44}" dt="2020-02-09T09:55:05.644" v="4612" actId="20577"/>
          <ac:spMkLst>
            <pc:docMk/>
            <pc:sldMk cId="3897082389" sldId="342"/>
            <ac:spMk id="2" creationId="{B4EC4DB4-36F0-472F-8F18-49815DC2DB69}"/>
          </ac:spMkLst>
        </pc:spChg>
        <pc:spChg chg="mod">
          <ac:chgData name="hui xu" userId="70b675938bab3b5e" providerId="LiveId" clId="{5F5E3E42-610D-4693-88C5-F29B44CC9E44}" dt="2020-02-08T10:19:29.522" v="910" actId="21"/>
          <ac:spMkLst>
            <pc:docMk/>
            <pc:sldMk cId="3897082389" sldId="342"/>
            <ac:spMk id="3" creationId="{E29DAF14-DC02-4DE7-B5AC-FCCA1A3F6AC5}"/>
          </ac:spMkLst>
        </pc:spChg>
      </pc:sldChg>
      <pc:sldChg chg="modSp add">
        <pc:chgData name="hui xu" userId="70b675938bab3b5e" providerId="LiveId" clId="{5F5E3E42-610D-4693-88C5-F29B44CC9E44}" dt="2020-02-09T09:59:07.410" v="4615" actId="207"/>
        <pc:sldMkLst>
          <pc:docMk/>
          <pc:sldMk cId="2638808777" sldId="343"/>
        </pc:sldMkLst>
        <pc:spChg chg="mod">
          <ac:chgData name="hui xu" userId="70b675938bab3b5e" providerId="LiveId" clId="{5F5E3E42-610D-4693-88C5-F29B44CC9E44}" dt="2020-02-08T10:19:38.821" v="912"/>
          <ac:spMkLst>
            <pc:docMk/>
            <pc:sldMk cId="2638808777" sldId="343"/>
            <ac:spMk id="2" creationId="{57255EE0-7325-4F57-A56C-2845C784B8FC}"/>
          </ac:spMkLst>
        </pc:spChg>
        <pc:spChg chg="mod">
          <ac:chgData name="hui xu" userId="70b675938bab3b5e" providerId="LiveId" clId="{5F5E3E42-610D-4693-88C5-F29B44CC9E44}" dt="2020-02-09T09:59:07.410" v="4615" actId="207"/>
          <ac:spMkLst>
            <pc:docMk/>
            <pc:sldMk cId="2638808777" sldId="343"/>
            <ac:spMk id="3" creationId="{A5FDA8BF-C443-462F-A49D-1E2734797E97}"/>
          </ac:spMkLst>
        </pc:spChg>
      </pc:sldChg>
      <pc:sldChg chg="modSp add">
        <pc:chgData name="hui xu" userId="70b675938bab3b5e" providerId="LiveId" clId="{5F5E3E42-610D-4693-88C5-F29B44CC9E44}" dt="2020-02-09T10:00:12.100" v="4634" actId="20577"/>
        <pc:sldMkLst>
          <pc:docMk/>
          <pc:sldMk cId="3315449409" sldId="344"/>
        </pc:sldMkLst>
        <pc:spChg chg="mod">
          <ac:chgData name="hui xu" userId="70b675938bab3b5e" providerId="LiveId" clId="{5F5E3E42-610D-4693-88C5-F29B44CC9E44}" dt="2020-02-08T10:21:20.213" v="928"/>
          <ac:spMkLst>
            <pc:docMk/>
            <pc:sldMk cId="3315449409" sldId="344"/>
            <ac:spMk id="2" creationId="{A88A823A-1813-436B-A2CE-81E9F873709A}"/>
          </ac:spMkLst>
        </pc:spChg>
        <pc:spChg chg="mod">
          <ac:chgData name="hui xu" userId="70b675938bab3b5e" providerId="LiveId" clId="{5F5E3E42-610D-4693-88C5-F29B44CC9E44}" dt="2020-02-09T10:00:12.100" v="4634" actId="20577"/>
          <ac:spMkLst>
            <pc:docMk/>
            <pc:sldMk cId="3315449409" sldId="344"/>
            <ac:spMk id="3" creationId="{90AA7989-398D-4039-9247-BEB72CC533CE}"/>
          </ac:spMkLst>
        </pc:spChg>
      </pc:sldChg>
      <pc:sldChg chg="addSp delSp modSp add">
        <pc:chgData name="hui xu" userId="70b675938bab3b5e" providerId="LiveId" clId="{5F5E3E42-610D-4693-88C5-F29B44CC9E44}" dt="2020-02-09T10:07:13.473" v="4766" actId="1076"/>
        <pc:sldMkLst>
          <pc:docMk/>
          <pc:sldMk cId="1127137960" sldId="345"/>
        </pc:sldMkLst>
        <pc:spChg chg="mod">
          <ac:chgData name="hui xu" userId="70b675938bab3b5e" providerId="LiveId" clId="{5F5E3E42-610D-4693-88C5-F29B44CC9E44}" dt="2020-02-08T10:22:13.177" v="959" actId="20577"/>
          <ac:spMkLst>
            <pc:docMk/>
            <pc:sldMk cId="1127137960" sldId="345"/>
            <ac:spMk id="2" creationId="{A6912B30-B8E4-4470-A7C4-8D4163B96053}"/>
          </ac:spMkLst>
        </pc:spChg>
        <pc:spChg chg="add mod">
          <ac:chgData name="hui xu" userId="70b675938bab3b5e" providerId="LiveId" clId="{5F5E3E42-610D-4693-88C5-F29B44CC9E44}" dt="2020-02-09T10:07:13.473" v="4766" actId="1076"/>
          <ac:spMkLst>
            <pc:docMk/>
            <pc:sldMk cId="1127137960" sldId="345"/>
            <ac:spMk id="4" creationId="{813FC077-E43A-44BD-88FD-88B2B5385130}"/>
          </ac:spMkLst>
        </pc:spChg>
        <pc:picChg chg="add del mod">
          <ac:chgData name="hui xu" userId="70b675938bab3b5e" providerId="LiveId" clId="{5F5E3E42-610D-4693-88C5-F29B44CC9E44}" dt="2020-02-09T10:01:10.034" v="4637" actId="21"/>
          <ac:picMkLst>
            <pc:docMk/>
            <pc:sldMk cId="1127137960" sldId="345"/>
            <ac:picMk id="3" creationId="{376B1BCE-18FD-42D6-9D84-829E2A62333E}"/>
          </ac:picMkLst>
        </pc:picChg>
      </pc:sldChg>
      <pc:sldChg chg="modSp add">
        <pc:chgData name="hui xu" userId="70b675938bab3b5e" providerId="LiveId" clId="{5F5E3E42-610D-4693-88C5-F29B44CC9E44}" dt="2020-02-08T10:23:44.059" v="967" actId="15"/>
        <pc:sldMkLst>
          <pc:docMk/>
          <pc:sldMk cId="2897974069" sldId="346"/>
        </pc:sldMkLst>
        <pc:spChg chg="mod">
          <ac:chgData name="hui xu" userId="70b675938bab3b5e" providerId="LiveId" clId="{5F5E3E42-610D-4693-88C5-F29B44CC9E44}" dt="2020-02-08T10:23:05.570" v="961"/>
          <ac:spMkLst>
            <pc:docMk/>
            <pc:sldMk cId="2897974069" sldId="346"/>
            <ac:spMk id="2" creationId="{CA915009-495F-4E76-BA88-8656B30511E3}"/>
          </ac:spMkLst>
        </pc:spChg>
        <pc:spChg chg="mod">
          <ac:chgData name="hui xu" userId="70b675938bab3b5e" providerId="LiveId" clId="{5F5E3E42-610D-4693-88C5-F29B44CC9E44}" dt="2020-02-08T10:23:44.059" v="967" actId="15"/>
          <ac:spMkLst>
            <pc:docMk/>
            <pc:sldMk cId="2897974069" sldId="346"/>
            <ac:spMk id="3" creationId="{F607112B-C781-4B15-A610-631DC6784DF2}"/>
          </ac:spMkLst>
        </pc:spChg>
      </pc:sldChg>
      <pc:sldChg chg="addSp modSp add">
        <pc:chgData name="hui xu" userId="70b675938bab3b5e" providerId="LiveId" clId="{5F5E3E42-610D-4693-88C5-F29B44CC9E44}" dt="2020-02-08T10:24:45.551" v="972"/>
        <pc:sldMkLst>
          <pc:docMk/>
          <pc:sldMk cId="4055946673" sldId="347"/>
        </pc:sldMkLst>
        <pc:spChg chg="mod">
          <ac:chgData name="hui xu" userId="70b675938bab3b5e" providerId="LiveId" clId="{5F5E3E42-610D-4693-88C5-F29B44CC9E44}" dt="2020-02-08T10:24:45.551" v="972"/>
          <ac:spMkLst>
            <pc:docMk/>
            <pc:sldMk cId="4055946673" sldId="347"/>
            <ac:spMk id="2" creationId="{F5D0B944-BA03-4F19-BFBB-841153985FBB}"/>
          </ac:spMkLst>
        </pc:spChg>
        <pc:picChg chg="add mod">
          <ac:chgData name="hui xu" userId="70b675938bab3b5e" providerId="LiveId" clId="{5F5E3E42-610D-4693-88C5-F29B44CC9E44}" dt="2020-02-08T10:24:41.032" v="971" actId="1076"/>
          <ac:picMkLst>
            <pc:docMk/>
            <pc:sldMk cId="4055946673" sldId="347"/>
            <ac:picMk id="3" creationId="{17A88426-0C8F-4C9C-A9EB-66E97A52DF59}"/>
          </ac:picMkLst>
        </pc:picChg>
      </pc:sldChg>
      <pc:sldChg chg="addSp add">
        <pc:chgData name="hui xu" userId="70b675938bab3b5e" providerId="LiveId" clId="{5F5E3E42-610D-4693-88C5-F29B44CC9E44}" dt="2020-02-08T10:25:35.487" v="974"/>
        <pc:sldMkLst>
          <pc:docMk/>
          <pc:sldMk cId="2746493412" sldId="348"/>
        </pc:sldMkLst>
        <pc:picChg chg="add">
          <ac:chgData name="hui xu" userId="70b675938bab3b5e" providerId="LiveId" clId="{5F5E3E42-610D-4693-88C5-F29B44CC9E44}" dt="2020-02-08T10:25:35.487" v="974"/>
          <ac:picMkLst>
            <pc:docMk/>
            <pc:sldMk cId="2746493412" sldId="348"/>
            <ac:picMk id="3" creationId="{3526B43D-3380-4100-A881-F947B22E02AD}"/>
          </ac:picMkLst>
        </pc:picChg>
      </pc:sldChg>
      <pc:sldChg chg="modSp add del">
        <pc:chgData name="hui xu" userId="70b675938bab3b5e" providerId="LiveId" clId="{5F5E3E42-610D-4693-88C5-F29B44CC9E44}" dt="2020-02-09T10:17:49.653" v="4999" actId="47"/>
        <pc:sldMkLst>
          <pc:docMk/>
          <pc:sldMk cId="377382222" sldId="349"/>
        </pc:sldMkLst>
        <pc:spChg chg="mod">
          <ac:chgData name="hui xu" userId="70b675938bab3b5e" providerId="LiveId" clId="{5F5E3E42-610D-4693-88C5-F29B44CC9E44}" dt="2020-02-09T10:17:34.244" v="4998"/>
          <ac:spMkLst>
            <pc:docMk/>
            <pc:sldMk cId="377382222" sldId="349"/>
            <ac:spMk id="2" creationId="{0F5D27D8-7ECF-429D-82D4-58B8085EB70E}"/>
          </ac:spMkLst>
        </pc:spChg>
        <pc:spChg chg="mod">
          <ac:chgData name="hui xu" userId="70b675938bab3b5e" providerId="LiveId" clId="{5F5E3E42-610D-4693-88C5-F29B44CC9E44}" dt="2020-02-09T10:17:30.461" v="4997" actId="20577"/>
          <ac:spMkLst>
            <pc:docMk/>
            <pc:sldMk cId="377382222" sldId="349"/>
            <ac:spMk id="3" creationId="{A9C529BD-BB86-41D3-A37E-A20A7D56600E}"/>
          </ac:spMkLst>
        </pc:spChg>
      </pc:sldChg>
      <pc:sldChg chg="modSp add">
        <pc:chgData name="hui xu" userId="70b675938bab3b5e" providerId="LiveId" clId="{5F5E3E42-610D-4693-88C5-F29B44CC9E44}" dt="2020-02-09T10:18:16.007" v="5001" actId="20577"/>
        <pc:sldMkLst>
          <pc:docMk/>
          <pc:sldMk cId="3184714692" sldId="350"/>
        </pc:sldMkLst>
        <pc:spChg chg="mod">
          <ac:chgData name="hui xu" userId="70b675938bab3b5e" providerId="LiveId" clId="{5F5E3E42-610D-4693-88C5-F29B44CC9E44}" dt="2020-02-09T10:18:16.007" v="5001" actId="20577"/>
          <ac:spMkLst>
            <pc:docMk/>
            <pc:sldMk cId="3184714692" sldId="350"/>
            <ac:spMk id="2" creationId="{E4201F12-FDC8-4D88-A642-C09042197DC3}"/>
          </ac:spMkLst>
        </pc:spChg>
        <pc:spChg chg="mod">
          <ac:chgData name="hui xu" userId="70b675938bab3b5e" providerId="LiveId" clId="{5F5E3E42-610D-4693-88C5-F29B44CC9E44}" dt="2020-02-08T10:27:54.789" v="1016" actId="15"/>
          <ac:spMkLst>
            <pc:docMk/>
            <pc:sldMk cId="3184714692" sldId="350"/>
            <ac:spMk id="3" creationId="{CF725449-C27B-408F-A286-08CD240F8939}"/>
          </ac:spMkLst>
        </pc:spChg>
      </pc:sldChg>
      <pc:sldChg chg="modSp add">
        <pc:chgData name="hui xu" userId="70b675938bab3b5e" providerId="LiveId" clId="{5F5E3E42-610D-4693-88C5-F29B44CC9E44}" dt="2020-02-08T10:29:34.951" v="1021" actId="21"/>
        <pc:sldMkLst>
          <pc:docMk/>
          <pc:sldMk cId="3266681800" sldId="351"/>
        </pc:sldMkLst>
        <pc:spChg chg="mod">
          <ac:chgData name="hui xu" userId="70b675938bab3b5e" providerId="LiveId" clId="{5F5E3E42-610D-4693-88C5-F29B44CC9E44}" dt="2020-02-08T10:29:25.547" v="1018"/>
          <ac:spMkLst>
            <pc:docMk/>
            <pc:sldMk cId="3266681800" sldId="351"/>
            <ac:spMk id="2" creationId="{5D02403E-CA8B-4A43-A075-1996FB071B37}"/>
          </ac:spMkLst>
        </pc:spChg>
        <pc:spChg chg="mod">
          <ac:chgData name="hui xu" userId="70b675938bab3b5e" providerId="LiveId" clId="{5F5E3E42-610D-4693-88C5-F29B44CC9E44}" dt="2020-02-08T10:29:34.951" v="1021" actId="21"/>
          <ac:spMkLst>
            <pc:docMk/>
            <pc:sldMk cId="3266681800" sldId="351"/>
            <ac:spMk id="3" creationId="{34F6C933-14AA-4977-97C0-EE0CBD7BFDD4}"/>
          </ac:spMkLst>
        </pc:spChg>
      </pc:sldChg>
      <pc:sldChg chg="modSp add del">
        <pc:chgData name="hui xu" userId="70b675938bab3b5e" providerId="LiveId" clId="{5F5E3E42-610D-4693-88C5-F29B44CC9E44}" dt="2020-02-09T10:42:19.781" v="5270" actId="47"/>
        <pc:sldMkLst>
          <pc:docMk/>
          <pc:sldMk cId="658195335" sldId="352"/>
        </pc:sldMkLst>
        <pc:spChg chg="mod">
          <ac:chgData name="hui xu" userId="70b675938bab3b5e" providerId="LiveId" clId="{5F5E3E42-610D-4693-88C5-F29B44CC9E44}" dt="2020-02-09T10:42:13.995" v="5268" actId="21"/>
          <ac:spMkLst>
            <pc:docMk/>
            <pc:sldMk cId="658195335" sldId="352"/>
            <ac:spMk id="2" creationId="{7BE55B2B-4B22-426D-A14E-A12BDF31F138}"/>
          </ac:spMkLst>
        </pc:spChg>
        <pc:spChg chg="mod">
          <ac:chgData name="hui xu" userId="70b675938bab3b5e" providerId="LiveId" clId="{5F5E3E42-610D-4693-88C5-F29B44CC9E44}" dt="2020-02-09T10:26:12.304" v="5190" actId="21"/>
          <ac:spMkLst>
            <pc:docMk/>
            <pc:sldMk cId="658195335" sldId="352"/>
            <ac:spMk id="3" creationId="{561EDB16-8003-48D1-91A5-854AECA6E896}"/>
          </ac:spMkLst>
        </pc:spChg>
      </pc:sldChg>
      <pc:sldChg chg="modSp add del">
        <pc:chgData name="hui xu" userId="70b675938bab3b5e" providerId="LiveId" clId="{5F5E3E42-610D-4693-88C5-F29B44CC9E44}" dt="2020-02-09T10:26:37.482" v="5191" actId="47"/>
        <pc:sldMkLst>
          <pc:docMk/>
          <pc:sldMk cId="1730415234" sldId="353"/>
        </pc:sldMkLst>
        <pc:spChg chg="mod">
          <ac:chgData name="hui xu" userId="70b675938bab3b5e" providerId="LiveId" clId="{5F5E3E42-610D-4693-88C5-F29B44CC9E44}" dt="2020-02-08T10:32:53.532" v="1051" actId="20577"/>
          <ac:spMkLst>
            <pc:docMk/>
            <pc:sldMk cId="1730415234" sldId="353"/>
            <ac:spMk id="2" creationId="{3F63D5FD-7B50-4F86-993F-B551F9B3716B}"/>
          </ac:spMkLst>
        </pc:spChg>
        <pc:spChg chg="mod">
          <ac:chgData name="hui xu" userId="70b675938bab3b5e" providerId="LiveId" clId="{5F5E3E42-610D-4693-88C5-F29B44CC9E44}" dt="2020-02-08T10:34:31.321" v="1058" actId="21"/>
          <ac:spMkLst>
            <pc:docMk/>
            <pc:sldMk cId="1730415234" sldId="353"/>
            <ac:spMk id="3" creationId="{85A44B9D-E8F3-4B58-A72D-C4B0EC77450D}"/>
          </ac:spMkLst>
        </pc:spChg>
      </pc:sldChg>
      <pc:sldChg chg="addSp delSp modSp add">
        <pc:chgData name="hui xu" userId="70b675938bab3b5e" providerId="LiveId" clId="{5F5E3E42-610D-4693-88C5-F29B44CC9E44}" dt="2020-02-09T10:18:57.056" v="5009" actId="21"/>
        <pc:sldMkLst>
          <pc:docMk/>
          <pc:sldMk cId="200338319" sldId="354"/>
        </pc:sldMkLst>
        <pc:spChg chg="mod">
          <ac:chgData name="hui xu" userId="70b675938bab3b5e" providerId="LiveId" clId="{5F5E3E42-610D-4693-88C5-F29B44CC9E44}" dt="2020-02-08T10:33:27.583" v="1054"/>
          <ac:spMkLst>
            <pc:docMk/>
            <pc:sldMk cId="200338319" sldId="354"/>
            <ac:spMk id="2" creationId="{B64E35C7-4EAA-4720-8616-0C96DC648285}"/>
          </ac:spMkLst>
        </pc:spChg>
        <pc:spChg chg="mod">
          <ac:chgData name="hui xu" userId="70b675938bab3b5e" providerId="LiveId" clId="{5F5E3E42-610D-4693-88C5-F29B44CC9E44}" dt="2020-02-09T10:18:57.056" v="5009" actId="21"/>
          <ac:spMkLst>
            <pc:docMk/>
            <pc:sldMk cId="200338319" sldId="354"/>
            <ac:spMk id="3" creationId="{ADDE770C-1F30-4A77-91E6-3D515FB44539}"/>
          </ac:spMkLst>
        </pc:spChg>
        <pc:picChg chg="add del">
          <ac:chgData name="hui xu" userId="70b675938bab3b5e" providerId="LiveId" clId="{5F5E3E42-610D-4693-88C5-F29B44CC9E44}" dt="2020-02-08T10:47:52.833" v="1194"/>
          <ac:picMkLst>
            <pc:docMk/>
            <pc:sldMk cId="200338319" sldId="354"/>
            <ac:picMk id="4" creationId="{2C7AE168-4D6B-4114-A0EF-495FB5474A24}"/>
          </ac:picMkLst>
        </pc:picChg>
      </pc:sldChg>
      <pc:sldChg chg="modSp add ord">
        <pc:chgData name="hui xu" userId="70b675938bab3b5e" providerId="LiveId" clId="{5F5E3E42-610D-4693-88C5-F29B44CC9E44}" dt="2020-02-09T10:38:49.222" v="5242"/>
        <pc:sldMkLst>
          <pc:docMk/>
          <pc:sldMk cId="2710935835" sldId="355"/>
        </pc:sldMkLst>
        <pc:spChg chg="mod">
          <ac:chgData name="hui xu" userId="70b675938bab3b5e" providerId="LiveId" clId="{5F5E3E42-610D-4693-88C5-F29B44CC9E44}" dt="2020-02-08T10:34:54.756" v="1060"/>
          <ac:spMkLst>
            <pc:docMk/>
            <pc:sldMk cId="2710935835" sldId="355"/>
            <ac:spMk id="2" creationId="{C73AA9EC-2E0E-4D75-8E08-8AA03B69C286}"/>
          </ac:spMkLst>
        </pc:spChg>
        <pc:spChg chg="mod">
          <ac:chgData name="hui xu" userId="70b675938bab3b5e" providerId="LiveId" clId="{5F5E3E42-610D-4693-88C5-F29B44CC9E44}" dt="2020-02-08T10:35:13.901" v="1072" actId="15"/>
          <ac:spMkLst>
            <pc:docMk/>
            <pc:sldMk cId="2710935835" sldId="355"/>
            <ac:spMk id="3" creationId="{729CFBFB-9223-437E-80C4-50301AE8D7EF}"/>
          </ac:spMkLst>
        </pc:spChg>
      </pc:sldChg>
      <pc:sldChg chg="modSp add ord">
        <pc:chgData name="hui xu" userId="70b675938bab3b5e" providerId="LiveId" clId="{5F5E3E42-610D-4693-88C5-F29B44CC9E44}" dt="2020-02-09T10:38:32.258" v="5238"/>
        <pc:sldMkLst>
          <pc:docMk/>
          <pc:sldMk cId="3920305573" sldId="356"/>
        </pc:sldMkLst>
        <pc:spChg chg="mod">
          <ac:chgData name="hui xu" userId="70b675938bab3b5e" providerId="LiveId" clId="{5F5E3E42-610D-4693-88C5-F29B44CC9E44}" dt="2020-02-08T10:36:31.462" v="1074"/>
          <ac:spMkLst>
            <pc:docMk/>
            <pc:sldMk cId="3920305573" sldId="356"/>
            <ac:spMk id="2" creationId="{3BF027FD-7377-4D4A-BC39-A27615112C2A}"/>
          </ac:spMkLst>
        </pc:spChg>
        <pc:spChg chg="mod">
          <ac:chgData name="hui xu" userId="70b675938bab3b5e" providerId="LiveId" clId="{5F5E3E42-610D-4693-88C5-F29B44CC9E44}" dt="2020-02-08T10:36:49.592" v="1082" actId="21"/>
          <ac:spMkLst>
            <pc:docMk/>
            <pc:sldMk cId="3920305573" sldId="356"/>
            <ac:spMk id="3" creationId="{1EB9642E-2FFD-4466-84E0-5D94DA7811C8}"/>
          </ac:spMkLst>
        </pc:sp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2167549949" sldId="357"/>
        </pc:sldMkLst>
        <pc:picChg chg="add">
          <ac:chgData name="hui xu" userId="70b675938bab3b5e" providerId="LiveId" clId="{5F5E3E42-610D-4693-88C5-F29B44CC9E44}" dt="2020-02-08T10:37:15.023" v="1084"/>
          <ac:picMkLst>
            <pc:docMk/>
            <pc:sldMk cId="2167549949" sldId="357"/>
            <ac:picMk id="4" creationId="{69FAB740-4541-4E73-A401-4BA45EE132F4}"/>
          </ac:picMkLst>
        </pc:pic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3243185964" sldId="358"/>
        </pc:sldMkLst>
        <pc:picChg chg="add">
          <ac:chgData name="hui xu" userId="70b675938bab3b5e" providerId="LiveId" clId="{5F5E3E42-610D-4693-88C5-F29B44CC9E44}" dt="2020-02-08T10:37:32.679" v="1086"/>
          <ac:picMkLst>
            <pc:docMk/>
            <pc:sldMk cId="3243185964" sldId="358"/>
            <ac:picMk id="4" creationId="{94B6FA2F-CCD3-44C2-96EB-B678BA289DD2}"/>
          </ac:picMkLst>
        </pc:picChg>
      </pc:sldChg>
      <pc:sldChg chg="addSp add del">
        <pc:chgData name="hui xu" userId="70b675938bab3b5e" providerId="LiveId" clId="{5F5E3E42-610D-4693-88C5-F29B44CC9E44}" dt="2020-02-09T10:31:50.067" v="5228" actId="2696"/>
        <pc:sldMkLst>
          <pc:docMk/>
          <pc:sldMk cId="3974190012" sldId="359"/>
        </pc:sldMkLst>
        <pc:picChg chg="add">
          <ac:chgData name="hui xu" userId="70b675938bab3b5e" providerId="LiveId" clId="{5F5E3E42-610D-4693-88C5-F29B44CC9E44}" dt="2020-02-08T10:39:42.318" v="1088"/>
          <ac:picMkLst>
            <pc:docMk/>
            <pc:sldMk cId="3974190012" sldId="359"/>
            <ac:picMk id="3" creationId="{81E90D3B-C2FA-4CDD-9A2C-ED874CC06ED6}"/>
          </ac:picMkLst>
        </pc:picChg>
      </pc:sldChg>
      <pc:sldChg chg="addSp modSp add del">
        <pc:chgData name="hui xu" userId="70b675938bab3b5e" providerId="LiveId" clId="{5F5E3E42-610D-4693-88C5-F29B44CC9E44}" dt="2020-02-09T10:31:54.175" v="5229" actId="2696"/>
        <pc:sldMkLst>
          <pc:docMk/>
          <pc:sldMk cId="168708890" sldId="360"/>
        </pc:sldMkLst>
        <pc:spChg chg="mod">
          <ac:chgData name="hui xu" userId="70b675938bab3b5e" providerId="LiveId" clId="{5F5E3E42-610D-4693-88C5-F29B44CC9E44}" dt="2020-02-08T10:40:36.051" v="1114" actId="20577"/>
          <ac:spMkLst>
            <pc:docMk/>
            <pc:sldMk cId="168708890" sldId="360"/>
            <ac:spMk id="2" creationId="{E2E3A0C6-C860-4030-9B24-A2EE3397C320}"/>
          </ac:spMkLst>
        </pc:spChg>
        <pc:picChg chg="add mod modCrop">
          <ac:chgData name="hui xu" userId="70b675938bab3b5e" providerId="LiveId" clId="{5F5E3E42-610D-4693-88C5-F29B44CC9E44}" dt="2020-02-08T10:41:21.707" v="1117" actId="1076"/>
          <ac:picMkLst>
            <pc:docMk/>
            <pc:sldMk cId="168708890" sldId="360"/>
            <ac:picMk id="4" creationId="{81B6AB8A-33C5-4FFD-84CD-482312A2D707}"/>
          </ac:picMkLst>
        </pc:picChg>
        <pc:picChg chg="add mod">
          <ac:chgData name="hui xu" userId="70b675938bab3b5e" providerId="LiveId" clId="{5F5E3E42-610D-4693-88C5-F29B44CC9E44}" dt="2020-02-08T10:41:52.563" v="1127" actId="1076"/>
          <ac:picMkLst>
            <pc:docMk/>
            <pc:sldMk cId="168708890" sldId="360"/>
            <ac:picMk id="5" creationId="{71E3E7B2-5CE8-4BDB-ABAE-9353E3E9CD22}"/>
          </ac:picMkLst>
        </pc:picChg>
        <pc:picChg chg="add mod">
          <ac:chgData name="hui xu" userId="70b675938bab3b5e" providerId="LiveId" clId="{5F5E3E42-610D-4693-88C5-F29B44CC9E44}" dt="2020-02-08T10:41:36.335" v="1123" actId="1076"/>
          <ac:picMkLst>
            <pc:docMk/>
            <pc:sldMk cId="168708890" sldId="360"/>
            <ac:picMk id="6" creationId="{7C2A26B1-C848-484A-AE69-B13A103DE848}"/>
          </ac:picMkLst>
        </pc:picChg>
        <pc:picChg chg="add mod">
          <ac:chgData name="hui xu" userId="70b675938bab3b5e" providerId="LiveId" clId="{5F5E3E42-610D-4693-88C5-F29B44CC9E44}" dt="2020-02-08T10:41:54.874" v="1128" actId="14100"/>
          <ac:picMkLst>
            <pc:docMk/>
            <pc:sldMk cId="168708890" sldId="360"/>
            <ac:picMk id="7" creationId="{DDC406F8-7A00-4F15-B157-86EDEB6C0F48}"/>
          </ac:picMkLst>
        </pc:picChg>
      </pc:sldChg>
      <pc:sldChg chg="modSp add del">
        <pc:chgData name="hui xu" userId="70b675938bab3b5e" providerId="LiveId" clId="{5F5E3E42-610D-4693-88C5-F29B44CC9E44}" dt="2020-02-09T10:39:03.587" v="5243" actId="47"/>
        <pc:sldMkLst>
          <pc:docMk/>
          <pc:sldMk cId="1709678638" sldId="361"/>
        </pc:sldMkLst>
        <pc:spChg chg="mod">
          <ac:chgData name="hui xu" userId="70b675938bab3b5e" providerId="LiveId" clId="{5F5E3E42-610D-4693-88C5-F29B44CC9E44}" dt="2020-02-08T10:42:14.900" v="1130"/>
          <ac:spMkLst>
            <pc:docMk/>
            <pc:sldMk cId="1709678638" sldId="361"/>
            <ac:spMk id="2" creationId="{A8C3EF80-1634-46FE-B6FA-1443C1A00D26}"/>
          </ac:spMkLst>
        </pc:spChg>
        <pc:spChg chg="mod">
          <ac:chgData name="hui xu" userId="70b675938bab3b5e" providerId="LiveId" clId="{5F5E3E42-610D-4693-88C5-F29B44CC9E44}" dt="2020-02-08T10:42:29.428" v="1137" actId="21"/>
          <ac:spMkLst>
            <pc:docMk/>
            <pc:sldMk cId="1709678638" sldId="361"/>
            <ac:spMk id="3" creationId="{09823FBD-0BDF-4A42-81E6-159FF27B1037}"/>
          </ac:spMkLst>
        </pc:spChg>
      </pc:sldChg>
      <pc:sldChg chg="modSp add del ord">
        <pc:chgData name="hui xu" userId="70b675938bab3b5e" providerId="LiveId" clId="{5F5E3E42-610D-4693-88C5-F29B44CC9E44}" dt="2020-02-09T10:39:46.078" v="5248" actId="47"/>
        <pc:sldMkLst>
          <pc:docMk/>
          <pc:sldMk cId="2951304031" sldId="362"/>
        </pc:sldMkLst>
        <pc:spChg chg="mod">
          <ac:chgData name="hui xu" userId="70b675938bab3b5e" providerId="LiveId" clId="{5F5E3E42-610D-4693-88C5-F29B44CC9E44}" dt="2020-02-08T10:42:46.020" v="1139"/>
          <ac:spMkLst>
            <pc:docMk/>
            <pc:sldMk cId="2951304031" sldId="362"/>
            <ac:spMk id="2" creationId="{E19485FB-2018-447F-BAF6-703945E3A77C}"/>
          </ac:spMkLst>
        </pc:spChg>
        <pc:spChg chg="mod">
          <ac:chgData name="hui xu" userId="70b675938bab3b5e" providerId="LiveId" clId="{5F5E3E42-610D-4693-88C5-F29B44CC9E44}" dt="2020-02-08T10:42:54.714" v="1143" actId="21"/>
          <ac:spMkLst>
            <pc:docMk/>
            <pc:sldMk cId="2951304031" sldId="362"/>
            <ac:spMk id="3" creationId="{079CF47D-780B-4BFD-8F12-FD23448FEDAD}"/>
          </ac:spMkLst>
        </pc:spChg>
      </pc:sldChg>
      <pc:sldChg chg="modSp add del">
        <pc:chgData name="hui xu" userId="70b675938bab3b5e" providerId="LiveId" clId="{5F5E3E42-610D-4693-88C5-F29B44CC9E44}" dt="2020-02-09T10:36:07.389" v="5230" actId="47"/>
        <pc:sldMkLst>
          <pc:docMk/>
          <pc:sldMk cId="3112020024" sldId="363"/>
        </pc:sldMkLst>
        <pc:spChg chg="mod">
          <ac:chgData name="hui xu" userId="70b675938bab3b5e" providerId="LiveId" clId="{5F5E3E42-610D-4693-88C5-F29B44CC9E44}" dt="2020-02-08T10:43:25.066" v="1150" actId="27636"/>
          <ac:spMkLst>
            <pc:docMk/>
            <pc:sldMk cId="3112020024" sldId="363"/>
            <ac:spMk id="2" creationId="{ACC714F5-AA9A-4DC9-9399-B638F1BF7A63}"/>
          </ac:spMkLst>
        </pc:spChg>
        <pc:spChg chg="mod">
          <ac:chgData name="hui xu" userId="70b675938bab3b5e" providerId="LiveId" clId="{5F5E3E42-610D-4693-88C5-F29B44CC9E44}" dt="2020-02-08T10:43:22.527" v="1146" actId="21"/>
          <ac:spMkLst>
            <pc:docMk/>
            <pc:sldMk cId="3112020024" sldId="363"/>
            <ac:spMk id="3" creationId="{B612F4C0-9EE9-4984-9933-63879DC1C5CA}"/>
          </ac:spMkLst>
        </pc:spChg>
      </pc:sldChg>
      <pc:sldChg chg="modSp add del">
        <pc:chgData name="hui xu" userId="70b675938bab3b5e" providerId="LiveId" clId="{5F5E3E42-610D-4693-88C5-F29B44CC9E44}" dt="2020-02-09T10:36:11.107" v="5231" actId="47"/>
        <pc:sldMkLst>
          <pc:docMk/>
          <pc:sldMk cId="3803377014" sldId="364"/>
        </pc:sldMkLst>
        <pc:spChg chg="mod">
          <ac:chgData name="hui xu" userId="70b675938bab3b5e" providerId="LiveId" clId="{5F5E3E42-610D-4693-88C5-F29B44CC9E44}" dt="2020-02-08T10:43:40.868" v="1152"/>
          <ac:spMkLst>
            <pc:docMk/>
            <pc:sldMk cId="3803377014" sldId="364"/>
            <ac:spMk id="2" creationId="{2372A5DE-0011-404C-B73A-DDE7EA9E670F}"/>
          </ac:spMkLst>
        </pc:spChg>
        <pc:spChg chg="mod">
          <ac:chgData name="hui xu" userId="70b675938bab3b5e" providerId="LiveId" clId="{5F5E3E42-610D-4693-88C5-F29B44CC9E44}" dt="2020-02-08T10:43:44.280" v="1153"/>
          <ac:spMkLst>
            <pc:docMk/>
            <pc:sldMk cId="3803377014" sldId="364"/>
            <ac:spMk id="3" creationId="{28DEDAF5-C0D7-4CF4-85E1-FB03CA0A1A12}"/>
          </ac:spMkLst>
        </pc:spChg>
      </pc:sldChg>
      <pc:sldChg chg="addSp modSp add del">
        <pc:chgData name="hui xu" userId="70b675938bab3b5e" providerId="LiveId" clId="{5F5E3E42-610D-4693-88C5-F29B44CC9E44}" dt="2020-02-09T10:36:12.251" v="5232" actId="47"/>
        <pc:sldMkLst>
          <pc:docMk/>
          <pc:sldMk cId="2750023724" sldId="365"/>
        </pc:sldMkLst>
        <pc:spChg chg="mod">
          <ac:chgData name="hui xu" userId="70b675938bab3b5e" providerId="LiveId" clId="{5F5E3E42-610D-4693-88C5-F29B44CC9E44}" dt="2020-02-08T10:44:10.896" v="1155"/>
          <ac:spMkLst>
            <pc:docMk/>
            <pc:sldMk cId="2750023724" sldId="365"/>
            <ac:spMk id="2" creationId="{5B5EEEA9-CD3D-4EA3-B2C5-CCD1B78DFE33}"/>
          </ac:spMkLst>
        </pc:spChg>
        <pc:picChg chg="add mod">
          <ac:chgData name="hui xu" userId="70b675938bab3b5e" providerId="LiveId" clId="{5F5E3E42-610D-4693-88C5-F29B44CC9E44}" dt="2020-02-08T10:44:23.646" v="1158" actId="1076"/>
          <ac:picMkLst>
            <pc:docMk/>
            <pc:sldMk cId="2750023724" sldId="365"/>
            <ac:picMk id="4" creationId="{9FC26D1A-7BBA-41F4-833A-9991E50ED55A}"/>
          </ac:picMkLst>
        </pc:picChg>
      </pc:sldChg>
      <pc:sldChg chg="addSp modSp add del">
        <pc:chgData name="hui xu" userId="70b675938bab3b5e" providerId="LiveId" clId="{5F5E3E42-610D-4693-88C5-F29B44CC9E44}" dt="2020-02-09T10:28:42.511" v="5225" actId="47"/>
        <pc:sldMkLst>
          <pc:docMk/>
          <pc:sldMk cId="19091354" sldId="366"/>
        </pc:sldMkLst>
        <pc:spChg chg="mod">
          <ac:chgData name="hui xu" userId="70b675938bab3b5e" providerId="LiveId" clId="{5F5E3E42-610D-4693-88C5-F29B44CC9E44}" dt="2020-02-08T10:44:47.246" v="1171" actId="20577"/>
          <ac:spMkLst>
            <pc:docMk/>
            <pc:sldMk cId="19091354" sldId="366"/>
            <ac:spMk id="2" creationId="{9E90E363-C703-4709-96E2-F594A6E7BC6E}"/>
          </ac:spMkLst>
        </pc:spChg>
        <pc:picChg chg="add mod">
          <ac:chgData name="hui xu" userId="70b675938bab3b5e" providerId="LiveId" clId="{5F5E3E42-610D-4693-88C5-F29B44CC9E44}" dt="2020-02-08T10:44:43.846" v="1162" actId="1076"/>
          <ac:picMkLst>
            <pc:docMk/>
            <pc:sldMk cId="19091354" sldId="366"/>
            <ac:picMk id="4" creationId="{D4AF6605-2497-48F9-B8B2-6C21441AC1A1}"/>
          </ac:picMkLst>
        </pc:picChg>
      </pc:sldChg>
      <pc:sldChg chg="modSp add del ord">
        <pc:chgData name="hui xu" userId="70b675938bab3b5e" providerId="LiveId" clId="{5F5E3E42-610D-4693-88C5-F29B44CC9E44}" dt="2020-02-09T10:28:47.822" v="5226" actId="47"/>
        <pc:sldMkLst>
          <pc:docMk/>
          <pc:sldMk cId="3803192182" sldId="367"/>
        </pc:sldMkLst>
        <pc:spChg chg="mod">
          <ac:chgData name="hui xu" userId="70b675938bab3b5e" providerId="LiveId" clId="{5F5E3E42-610D-4693-88C5-F29B44CC9E44}" dt="2020-02-08T10:46:29.445" v="1183"/>
          <ac:spMkLst>
            <pc:docMk/>
            <pc:sldMk cId="3803192182" sldId="367"/>
            <ac:spMk id="2" creationId="{72262D69-C877-4B37-8AD1-1F3A5FA38DB8}"/>
          </ac:spMkLst>
        </pc:spChg>
        <pc:spChg chg="mod">
          <ac:chgData name="hui xu" userId="70b675938bab3b5e" providerId="LiveId" clId="{5F5E3E42-610D-4693-88C5-F29B44CC9E44}" dt="2020-02-08T10:46:24.031" v="1182" actId="15"/>
          <ac:spMkLst>
            <pc:docMk/>
            <pc:sldMk cId="3803192182" sldId="367"/>
            <ac:spMk id="3" creationId="{0D82870C-E47D-4543-B9F2-C6A70ED424B7}"/>
          </ac:spMkLst>
        </pc:spChg>
      </pc:sldChg>
      <pc:sldChg chg="modSp add del">
        <pc:chgData name="hui xu" userId="70b675938bab3b5e" providerId="LiveId" clId="{5F5E3E42-610D-4693-88C5-F29B44CC9E44}" dt="2020-02-09T10:36:14.970" v="5233" actId="47"/>
        <pc:sldMkLst>
          <pc:docMk/>
          <pc:sldMk cId="2261076151" sldId="368"/>
        </pc:sldMkLst>
        <pc:spChg chg="mod">
          <ac:chgData name="hui xu" userId="70b675938bab3b5e" providerId="LiveId" clId="{5F5E3E42-610D-4693-88C5-F29B44CC9E44}" dt="2020-02-08T10:46:42.382" v="1187"/>
          <ac:spMkLst>
            <pc:docMk/>
            <pc:sldMk cId="2261076151" sldId="368"/>
            <ac:spMk id="2" creationId="{3D9FDADD-2447-4E85-B66D-6139B7AB167D}"/>
          </ac:spMkLst>
        </pc:spChg>
        <pc:spChg chg="mod">
          <ac:chgData name="hui xu" userId="70b675938bab3b5e" providerId="LiveId" clId="{5F5E3E42-610D-4693-88C5-F29B44CC9E44}" dt="2020-02-08T10:46:53.941" v="1192" actId="21"/>
          <ac:spMkLst>
            <pc:docMk/>
            <pc:sldMk cId="2261076151" sldId="368"/>
            <ac:spMk id="3" creationId="{6EA9018D-5BE3-46D2-A01C-64BBF33BBF04}"/>
          </ac:spMkLst>
        </pc:spChg>
      </pc:sldChg>
      <pc:sldChg chg="addSp add del">
        <pc:chgData name="hui xu" userId="70b675938bab3b5e" providerId="LiveId" clId="{5F5E3E42-610D-4693-88C5-F29B44CC9E44}" dt="2020-02-09T10:23:38.422" v="5153" actId="47"/>
        <pc:sldMkLst>
          <pc:docMk/>
          <pc:sldMk cId="1470821723" sldId="369"/>
        </pc:sldMkLst>
        <pc:picChg chg="add">
          <ac:chgData name="hui xu" userId="70b675938bab3b5e" providerId="LiveId" clId="{5F5E3E42-610D-4693-88C5-F29B44CC9E44}" dt="2020-02-08T10:47:56.767" v="1196"/>
          <ac:picMkLst>
            <pc:docMk/>
            <pc:sldMk cId="1470821723" sldId="369"/>
            <ac:picMk id="3" creationId="{CC5E2238-9A0C-4D8C-AEF0-E337143D7F05}"/>
          </ac:picMkLst>
        </pc:picChg>
      </pc:sldChg>
      <pc:sldChg chg="modSp add del">
        <pc:chgData name="hui xu" userId="70b675938bab3b5e" providerId="LiveId" clId="{5F5E3E42-610D-4693-88C5-F29B44CC9E44}" dt="2020-02-09T10:37:48.472" v="5236" actId="47"/>
        <pc:sldMkLst>
          <pc:docMk/>
          <pc:sldMk cId="1818302612" sldId="370"/>
        </pc:sldMkLst>
        <pc:spChg chg="mod">
          <ac:chgData name="hui xu" userId="70b675938bab3b5e" providerId="LiveId" clId="{5F5E3E42-610D-4693-88C5-F29B44CC9E44}" dt="2020-02-08T10:51:07.597" v="1206" actId="21"/>
          <ac:spMkLst>
            <pc:docMk/>
            <pc:sldMk cId="1818302612" sldId="370"/>
            <ac:spMk id="3" creationId="{8817C02D-AD53-4663-B328-1AEDEC728765}"/>
          </ac:spMkLst>
        </pc:spChg>
      </pc:sldChg>
      <pc:sldChg chg="modSp add ord">
        <pc:chgData name="hui xu" userId="70b675938bab3b5e" providerId="LiveId" clId="{5F5E3E42-610D-4693-88C5-F29B44CC9E44}" dt="2020-02-09T10:39:55.782" v="5250"/>
        <pc:sldMkLst>
          <pc:docMk/>
          <pc:sldMk cId="2577998309" sldId="371"/>
        </pc:sldMkLst>
        <pc:spChg chg="mod">
          <ac:chgData name="hui xu" userId="70b675938bab3b5e" providerId="LiveId" clId="{5F5E3E42-610D-4693-88C5-F29B44CC9E44}" dt="2020-02-08T10:51:20.920" v="1208"/>
          <ac:spMkLst>
            <pc:docMk/>
            <pc:sldMk cId="2577998309" sldId="371"/>
            <ac:spMk id="2" creationId="{070AEBBF-6258-4C75-A5D8-D5AAE19FA166}"/>
          </ac:spMkLst>
        </pc:spChg>
        <pc:spChg chg="mod">
          <ac:chgData name="hui xu" userId="70b675938bab3b5e" providerId="LiveId" clId="{5F5E3E42-610D-4693-88C5-F29B44CC9E44}" dt="2020-02-08T10:51:41.821" v="1217" actId="21"/>
          <ac:spMkLst>
            <pc:docMk/>
            <pc:sldMk cId="2577998309" sldId="371"/>
            <ac:spMk id="3" creationId="{9F14F987-2CA0-491E-9F39-A9CBAE591272}"/>
          </ac:spMkLst>
        </pc:spChg>
      </pc:sldChg>
      <pc:sldChg chg="modSp add ord">
        <pc:chgData name="hui xu" userId="70b675938bab3b5e" providerId="LiveId" clId="{5F5E3E42-610D-4693-88C5-F29B44CC9E44}" dt="2020-02-10T09:47:53.033" v="5572" actId="20577"/>
        <pc:sldMkLst>
          <pc:docMk/>
          <pc:sldMk cId="256431527" sldId="372"/>
        </pc:sldMkLst>
        <pc:spChg chg="mod">
          <ac:chgData name="hui xu" userId="70b675938bab3b5e" providerId="LiveId" clId="{5F5E3E42-610D-4693-88C5-F29B44CC9E44}" dt="2020-02-10T09:47:53.033" v="5572" actId="20577"/>
          <ac:spMkLst>
            <pc:docMk/>
            <pc:sldMk cId="256431527" sldId="372"/>
            <ac:spMk id="2" creationId="{8A54B95B-AD1B-4026-AA54-C5B829F57958}"/>
          </ac:spMkLst>
        </pc:spChg>
        <pc:spChg chg="mod">
          <ac:chgData name="hui xu" userId="70b675938bab3b5e" providerId="LiveId" clId="{5F5E3E42-610D-4693-88C5-F29B44CC9E44}" dt="2020-02-08T10:52:16.924" v="1231" actId="14"/>
          <ac:spMkLst>
            <pc:docMk/>
            <pc:sldMk cId="256431527" sldId="372"/>
            <ac:spMk id="3" creationId="{95B148BE-CDF8-4E36-9613-00DCBF451DFB}"/>
          </ac:spMkLst>
        </pc:spChg>
      </pc:sldChg>
      <pc:sldChg chg="modSp add del">
        <pc:chgData name="hui xu" userId="70b675938bab3b5e" providerId="LiveId" clId="{5F5E3E42-610D-4693-88C5-F29B44CC9E44}" dt="2020-02-09T10:37:32.892" v="5235" actId="47"/>
        <pc:sldMkLst>
          <pc:docMk/>
          <pc:sldMk cId="2601995368" sldId="373"/>
        </pc:sldMkLst>
        <pc:spChg chg="mod">
          <ac:chgData name="hui xu" userId="70b675938bab3b5e" providerId="LiveId" clId="{5F5E3E42-610D-4693-88C5-F29B44CC9E44}" dt="2020-02-08T10:52:32.045" v="1233"/>
          <ac:spMkLst>
            <pc:docMk/>
            <pc:sldMk cId="2601995368" sldId="373"/>
            <ac:spMk id="2" creationId="{9C147771-7FC5-45F6-87A6-EA9787A50ABD}"/>
          </ac:spMkLst>
        </pc:spChg>
        <pc:spChg chg="mod">
          <ac:chgData name="hui xu" userId="70b675938bab3b5e" providerId="LiveId" clId="{5F5E3E42-610D-4693-88C5-F29B44CC9E44}" dt="2020-02-08T10:52:40.100" v="1238" actId="15"/>
          <ac:spMkLst>
            <pc:docMk/>
            <pc:sldMk cId="2601995368" sldId="373"/>
            <ac:spMk id="3" creationId="{A3D6B0B5-C8A3-460D-806B-60374BB8FFD6}"/>
          </ac:spMkLst>
        </pc:spChg>
      </pc:sldChg>
      <pc:sldChg chg="add del">
        <pc:chgData name="hui xu" userId="70b675938bab3b5e" providerId="LiveId" clId="{5F5E3E42-610D-4693-88C5-F29B44CC9E44}" dt="2020-02-09T05:58:32.976" v="2038" actId="47"/>
        <pc:sldMkLst>
          <pc:docMk/>
          <pc:sldMk cId="751051956" sldId="374"/>
        </pc:sldMkLst>
      </pc:sldChg>
      <pc:sldChg chg="modSp add">
        <pc:chgData name="hui xu" userId="70b675938bab3b5e" providerId="LiveId" clId="{5F5E3E42-610D-4693-88C5-F29B44CC9E44}" dt="2020-02-09T06:59:07.107" v="3215" actId="20577"/>
        <pc:sldMkLst>
          <pc:docMk/>
          <pc:sldMk cId="3131008420" sldId="374"/>
        </pc:sldMkLst>
        <pc:spChg chg="mod">
          <ac:chgData name="hui xu" userId="70b675938bab3b5e" providerId="LiveId" clId="{5F5E3E42-610D-4693-88C5-F29B44CC9E44}" dt="2020-02-09T06:59:07.107" v="3215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modSp add">
        <pc:chgData name="hui xu" userId="70b675938bab3b5e" providerId="LiveId" clId="{5F5E3E42-610D-4693-88C5-F29B44CC9E44}" dt="2020-02-09T07:08:44.155" v="3459" actId="20577"/>
        <pc:sldMkLst>
          <pc:docMk/>
          <pc:sldMk cId="1397052671" sldId="375"/>
        </pc:sldMkLst>
        <pc:spChg chg="mod">
          <ac:chgData name="hui xu" userId="70b675938bab3b5e" providerId="LiveId" clId="{5F5E3E42-610D-4693-88C5-F29B44CC9E44}" dt="2020-02-09T07:08:44.155" v="3459" actId="20577"/>
          <ac:spMkLst>
            <pc:docMk/>
            <pc:sldMk cId="1397052671" sldId="375"/>
            <ac:spMk id="2" creationId="{28F04618-9FF6-4512-B3F4-D761D94C3CC3}"/>
          </ac:spMkLst>
        </pc:spChg>
      </pc:sldChg>
      <pc:sldChg chg="addSp delSp modSp add">
        <pc:chgData name="hui xu" userId="70b675938bab3b5e" providerId="LiveId" clId="{5F5E3E42-610D-4693-88C5-F29B44CC9E44}" dt="2020-02-09T07:27:31.847" v="3753" actId="20577"/>
        <pc:sldMkLst>
          <pc:docMk/>
          <pc:sldMk cId="217842977" sldId="376"/>
        </pc:sldMkLst>
        <pc:spChg chg="mod">
          <ac:chgData name="hui xu" userId="70b675938bab3b5e" providerId="LiveId" clId="{5F5E3E42-610D-4693-88C5-F29B44CC9E44}" dt="2020-02-09T07:16:01.621" v="3684" actId="20577"/>
          <ac:spMkLst>
            <pc:docMk/>
            <pc:sldMk cId="217842977" sldId="376"/>
            <ac:spMk id="2" creationId="{51301FF3-9F07-4BE0-BD53-3BD356C29F44}"/>
          </ac:spMkLst>
        </pc:spChg>
        <pc:spChg chg="del">
          <ac:chgData name="hui xu" userId="70b675938bab3b5e" providerId="LiveId" clId="{5F5E3E42-610D-4693-88C5-F29B44CC9E44}" dt="2020-02-09T07:15:47.272" v="3648" actId="478"/>
          <ac:spMkLst>
            <pc:docMk/>
            <pc:sldMk cId="217842977" sldId="376"/>
            <ac:spMk id="3" creationId="{1D0240BB-3C4E-45F0-BB0A-3104A637C5EC}"/>
          </ac:spMkLst>
        </pc:spChg>
        <pc:spChg chg="add mod">
          <ac:chgData name="hui xu" userId="70b675938bab3b5e" providerId="LiveId" clId="{5F5E3E42-610D-4693-88C5-F29B44CC9E44}" dt="2020-02-09T07:27:31.847" v="3753" actId="20577"/>
          <ac:spMkLst>
            <pc:docMk/>
            <pc:sldMk cId="217842977" sldId="376"/>
            <ac:spMk id="4" creationId="{0D4C17D7-18C3-42C8-B601-8B50B2A11DF6}"/>
          </ac:spMkLst>
        </pc:spChg>
      </pc:sldChg>
      <pc:sldChg chg="addSp delSp modSp add">
        <pc:chgData name="hui xu" userId="70b675938bab3b5e" providerId="LiveId" clId="{5F5E3E42-610D-4693-88C5-F29B44CC9E44}" dt="2020-02-09T07:17:26.968" v="3694" actId="1076"/>
        <pc:sldMkLst>
          <pc:docMk/>
          <pc:sldMk cId="2992941303" sldId="377"/>
        </pc:sldMkLst>
        <pc:spChg chg="mod">
          <ac:chgData name="hui xu" userId="70b675938bab3b5e" providerId="LiveId" clId="{5F5E3E42-610D-4693-88C5-F29B44CC9E44}" dt="2020-02-09T07:16:57.446" v="3690"/>
          <ac:spMkLst>
            <pc:docMk/>
            <pc:sldMk cId="2992941303" sldId="377"/>
            <ac:spMk id="2" creationId="{7815752A-5DF5-49A3-93D8-BD1DF7549942}"/>
          </ac:spMkLst>
        </pc:spChg>
        <pc:spChg chg="del">
          <ac:chgData name="hui xu" userId="70b675938bab3b5e" providerId="LiveId" clId="{5F5E3E42-610D-4693-88C5-F29B44CC9E44}" dt="2020-02-09T07:16:48.179" v="3687" actId="478"/>
          <ac:spMkLst>
            <pc:docMk/>
            <pc:sldMk cId="2992941303" sldId="377"/>
            <ac:spMk id="3" creationId="{C27C8B35-5013-4F8D-B654-FF1309F0CF36}"/>
          </ac:spMkLst>
        </pc:spChg>
        <pc:spChg chg="add mod">
          <ac:chgData name="hui xu" userId="70b675938bab3b5e" providerId="LiveId" clId="{5F5E3E42-610D-4693-88C5-F29B44CC9E44}" dt="2020-02-09T07:17:26.968" v="3694" actId="1076"/>
          <ac:spMkLst>
            <pc:docMk/>
            <pc:sldMk cId="2992941303" sldId="377"/>
            <ac:spMk id="5" creationId="{9B7D49ED-81E0-413F-98C7-834F764F2ED7}"/>
          </ac:spMkLst>
        </pc:spChg>
        <pc:picChg chg="add del">
          <ac:chgData name="hui xu" userId="70b675938bab3b5e" providerId="LiveId" clId="{5F5E3E42-610D-4693-88C5-F29B44CC9E44}" dt="2020-02-09T07:16:51.513" v="3689" actId="21"/>
          <ac:picMkLst>
            <pc:docMk/>
            <pc:sldMk cId="2992941303" sldId="377"/>
            <ac:picMk id="4" creationId="{A945F329-579C-41B4-B5BD-C53157AE16E0}"/>
          </ac:picMkLst>
        </pc:picChg>
      </pc:sldChg>
      <pc:sldChg chg="addSp delSp modSp add">
        <pc:chgData name="hui xu" userId="70b675938bab3b5e" providerId="LiveId" clId="{5F5E3E42-610D-4693-88C5-F29B44CC9E44}" dt="2020-02-09T09:12:05.757" v="3966" actId="1076"/>
        <pc:sldMkLst>
          <pc:docMk/>
          <pc:sldMk cId="3104282775" sldId="378"/>
        </pc:sldMkLst>
        <pc:spChg chg="del">
          <ac:chgData name="hui xu" userId="70b675938bab3b5e" providerId="LiveId" clId="{5F5E3E42-610D-4693-88C5-F29B44CC9E44}" dt="2020-02-09T09:12:00.764" v="3965" actId="21"/>
          <ac:spMkLst>
            <pc:docMk/>
            <pc:sldMk cId="3104282775" sldId="378"/>
            <ac:spMk id="2" creationId="{210F7FA9-75A7-48A4-8A25-B627A06021EE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3" creationId="{1198F6F0-22C0-4C93-9047-813CAEF81D1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" creationId="{F9EB0069-F647-4FDC-AA7F-186E68547802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8" creationId="{8FCB6606-40D5-4597-B6A4-0DEB9C4E274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1" creationId="{F70C154B-D876-4D7B-92A5-FD783F394AEC}"/>
          </ac:spMkLst>
        </pc:sp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5" creationId="{49BDF1F2-0C25-46FA-B8E4-4DC8631510E4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6" creationId="{1025EAEB-FAEA-4D2B-A5F2-BEFC6C6014D0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7" creationId="{CE32E1F5-A135-42E1-A9E7-84B689033F31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2" creationId="{4F2F1222-BCC7-4F6D-AA4F-4ED61BDA05F6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7" creationId="{1871A711-B994-454A-BA29-1F96B091FD7F}"/>
          </ac:cxnSpMkLst>
        </pc:cxnChg>
      </pc:sldChg>
      <pc:sldChg chg="addSp delSp modSp add">
        <pc:chgData name="hui xu" userId="70b675938bab3b5e" providerId="LiveId" clId="{5F5E3E42-610D-4693-88C5-F29B44CC9E44}" dt="2020-02-09T09:16:56.178" v="4007" actId="14100"/>
        <pc:sldMkLst>
          <pc:docMk/>
          <pc:sldMk cId="1521009700" sldId="379"/>
        </pc:sldMkLst>
        <pc:spChg chg="del">
          <ac:chgData name="hui xu" userId="70b675938bab3b5e" providerId="LiveId" clId="{5F5E3E42-610D-4693-88C5-F29B44CC9E44}" dt="2020-02-09T09:09:17.034" v="3918" actId="21"/>
          <ac:spMkLst>
            <pc:docMk/>
            <pc:sldMk cId="1521009700" sldId="379"/>
            <ac:spMk id="2" creationId="{210F7FA9-75A7-48A4-8A25-B627A06021EE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3" creationId="{1198F6F0-22C0-4C93-9047-813CAEF81D1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" creationId="{F9EB0069-F647-4FDC-AA7F-186E68547802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8" creationId="{8FCB6606-40D5-4597-B6A4-0DEB9C4E274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0" creationId="{14883722-AE1D-4C70-9F53-90280E52860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4" creationId="{918F9EC7-8BFA-4B0B-A5BD-55F520C147F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9" creationId="{CB0183D6-C690-4180-A8A5-3F449727B5F8}"/>
          </ac:spMkLst>
        </pc:spChg>
        <pc:spChg chg="add del mod">
          <ac:chgData name="hui xu" userId="70b675938bab3b5e" providerId="LiveId" clId="{5F5E3E42-610D-4693-88C5-F29B44CC9E44}" dt="2020-02-09T09:07:01.357" v="3913" actId="21"/>
          <ac:spMkLst>
            <pc:docMk/>
            <pc:sldMk cId="1521009700" sldId="379"/>
            <ac:spMk id="20" creationId="{0104974E-2C03-439B-90F1-14029A3B8F52}"/>
          </ac:spMkLst>
        </pc:spChg>
        <pc:spChg chg="add del">
          <ac:chgData name="hui xu" userId="70b675938bab3b5e" providerId="LiveId" clId="{5F5E3E42-610D-4693-88C5-F29B44CC9E44}" dt="2020-02-09T09:15:18.522" v="3978"/>
          <ac:spMkLst>
            <pc:docMk/>
            <pc:sldMk cId="1521009700" sldId="379"/>
            <ac:spMk id="24" creationId="{B0B2EA5E-98BC-45A7-956E-B3D35E6F319B}"/>
          </ac:spMkLst>
        </pc:spChg>
        <pc:spChg chg="add mod">
          <ac:chgData name="hui xu" userId="70b675938bab3b5e" providerId="LiveId" clId="{5F5E3E42-610D-4693-88C5-F29B44CC9E44}" dt="2020-02-09T09:16:56.178" v="4007" actId="14100"/>
          <ac:spMkLst>
            <pc:docMk/>
            <pc:sldMk cId="1521009700" sldId="379"/>
            <ac:spMk id="25" creationId="{2F55EC27-6C3D-4D2E-9AAC-7D37FAD63346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1" creationId="{F70C154B-D876-4D7B-92A5-FD783F394AEC}"/>
          </ac:spMkLst>
        </pc:sp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5" creationId="{49BDF1F2-0C25-46FA-B8E4-4DC8631510E4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6" creationId="{1025EAEB-FAEA-4D2B-A5F2-BEFC6C6014D0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7" creationId="{CE32E1F5-A135-42E1-A9E7-84B689033F31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2" creationId="{4F2F1222-BCC7-4F6D-AA4F-4ED61BDA05F6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7" creationId="{1871A711-B994-454A-BA29-1F96B091FD7F}"/>
          </ac:cxnSpMkLst>
        </pc:cxnChg>
      </pc:sldChg>
      <pc:sldChg chg="addSp delSp modSp add ord">
        <pc:chgData name="hui xu" userId="70b675938bab3b5e" providerId="LiveId" clId="{5F5E3E42-610D-4693-88C5-F29B44CC9E44}" dt="2020-02-10T10:33:49.117" v="5867" actId="20578"/>
        <pc:sldMkLst>
          <pc:docMk/>
          <pc:sldMk cId="926724378" sldId="380"/>
        </pc:sldMkLst>
        <pc:spChg chg="mod">
          <ac:chgData name="hui xu" userId="70b675938bab3b5e" providerId="LiveId" clId="{5F5E3E42-610D-4693-88C5-F29B44CC9E44}" dt="2020-02-09T09:48:32.685" v="4607" actId="20577"/>
          <ac:spMkLst>
            <pc:docMk/>
            <pc:sldMk cId="926724378" sldId="380"/>
            <ac:spMk id="2" creationId="{DBA85554-1F9A-4AC3-9926-5EF6E466992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3" creationId="{80CACC8E-C6A0-46A6-9EDA-57CFA93E6AF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5" creationId="{01031BDE-D2B1-4B7C-BA6C-8FA4372D2D16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7" creationId="{17D59433-3DB3-4711-BD89-A483E658B08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0" creationId="{7E890461-AB85-4849-A2FA-14D9117DC04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1" creationId="{BDF38C56-F982-4B9A-9D63-574DEFD25A58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3" creationId="{4DCDAAA0-FC12-4707-9CEE-37144BE0B3A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4" creationId="{D323BE35-24A2-4B27-AE99-96E678CDCEE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5" creationId="{B13C288A-356C-447C-A511-D70CD36E86F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6" creationId="{DBB1BF4C-C5AF-4F15-A117-9848CCEFF25D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7" creationId="{7E65AEA6-99AF-47E3-92BF-FA229FBA37A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8" creationId="{F4C70018-A3FE-44DD-8AAD-83BC63D5A49E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19" creationId="{9149D50E-8170-4449-B5B5-B8A2C3A271EB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0" creationId="{FBEBCCB7-083E-47C6-BE28-6C8F3D05CF39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1" creationId="{3B0045BC-204D-4162-B196-36C7006A7C92}"/>
          </ac:spMkLst>
        </pc:spChg>
        <pc:spChg chg="add mod">
          <ac:chgData name="hui xu" userId="70b675938bab3b5e" providerId="LiveId" clId="{5F5E3E42-610D-4693-88C5-F29B44CC9E44}" dt="2020-02-09T09:48:15.592" v="4603" actId="2711"/>
          <ac:spMkLst>
            <pc:docMk/>
            <pc:sldMk cId="926724378" sldId="380"/>
            <ac:spMk id="25" creationId="{256CCE44-65C9-417D-976E-939687C9158C}"/>
          </ac:spMkLst>
        </pc:spChg>
        <pc:spChg chg="add mod">
          <ac:chgData name="hui xu" userId="70b675938bab3b5e" providerId="LiveId" clId="{5F5E3E42-610D-4693-88C5-F29B44CC9E44}" dt="2020-02-09T09:47:45.568" v="4582" actId="1076"/>
          <ac:spMkLst>
            <pc:docMk/>
            <pc:sldMk cId="926724378" sldId="380"/>
            <ac:spMk id="26" creationId="{139C2554-C62B-46CA-9A14-E8F89927BC60}"/>
          </ac:spMkLst>
        </pc:sp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4" creationId="{144A9FDF-3140-40FB-8B34-CE1F235E7407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6" creationId="{2599958B-04B9-46D3-AE96-1FA6964BB799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8" creationId="{68464B83-0D8E-45A8-841B-D8B3EF111351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9" creationId="{50584DE7-FE81-4939-AA85-9B91A561F9F3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12" creationId="{3A92735C-2D7A-445F-B77D-12B8C24C1757}"/>
          </ac:cxnSpMkLst>
        </pc:cxnChg>
        <pc:cxnChg chg="add del mod">
          <ac:chgData name="hui xu" userId="70b675938bab3b5e" providerId="LiveId" clId="{5F5E3E42-610D-4693-88C5-F29B44CC9E44}" dt="2020-02-09T09:45:28.966" v="4570" actId="21"/>
          <ac:cxnSpMkLst>
            <pc:docMk/>
            <pc:sldMk cId="926724378" sldId="380"/>
            <ac:cxnSpMk id="22" creationId="{20816AC5-1A13-461D-86CC-A2A11D6D48F4}"/>
          </ac:cxnSpMkLst>
        </pc:cxnChg>
      </pc:sldChg>
      <pc:sldChg chg="add del">
        <pc:chgData name="hui xu" userId="70b675938bab3b5e" providerId="LiveId" clId="{5F5E3E42-610D-4693-88C5-F29B44CC9E44}" dt="2020-02-10T12:55:12.241" v="9269" actId="2696"/>
        <pc:sldMkLst>
          <pc:docMk/>
          <pc:sldMk cId="3282087549" sldId="381"/>
        </pc:sldMkLst>
      </pc:sldChg>
      <pc:sldChg chg="add">
        <pc:chgData name="hui xu" userId="70b675938bab3b5e" providerId="LiveId" clId="{5F5E3E42-610D-4693-88C5-F29B44CC9E44}" dt="2020-02-10T12:55:17.460" v="9270"/>
        <pc:sldMkLst>
          <pc:docMk/>
          <pc:sldMk cId="3933555604" sldId="381"/>
        </pc:sldMkLst>
      </pc:sldChg>
      <pc:sldChg chg="modSp add">
        <pc:chgData name="hui xu" userId="70b675938bab3b5e" providerId="LiveId" clId="{5F5E3E42-610D-4693-88C5-F29B44CC9E44}" dt="2020-02-09T10:16:38.988" v="4992" actId="1076"/>
        <pc:sldMkLst>
          <pc:docMk/>
          <pc:sldMk cId="4129837212" sldId="382"/>
        </pc:sldMkLst>
        <pc:spChg chg="mod">
          <ac:chgData name="hui xu" userId="70b675938bab3b5e" providerId="LiveId" clId="{5F5E3E42-610D-4693-88C5-F29B44CC9E44}" dt="2020-02-09T10:08:47.071" v="4782" actId="20577"/>
          <ac:spMkLst>
            <pc:docMk/>
            <pc:sldMk cId="4129837212" sldId="382"/>
            <ac:spMk id="2" creationId="{A6912B30-B8E4-4470-A7C4-8D4163B96053}"/>
          </ac:spMkLst>
        </pc:spChg>
        <pc:spChg chg="mod">
          <ac:chgData name="hui xu" userId="70b675938bab3b5e" providerId="LiveId" clId="{5F5E3E42-610D-4693-88C5-F29B44CC9E44}" dt="2020-02-09T10:16:38.988" v="4992" actId="1076"/>
          <ac:spMkLst>
            <pc:docMk/>
            <pc:sldMk cId="4129837212" sldId="382"/>
            <ac:spMk id="4" creationId="{813FC077-E43A-44BD-88FD-88B2B5385130}"/>
          </ac:spMkLst>
        </pc:spChg>
      </pc:sldChg>
      <pc:sldChg chg="modSp add">
        <pc:chgData name="hui xu" userId="70b675938bab3b5e" providerId="LiveId" clId="{5F5E3E42-610D-4693-88C5-F29B44CC9E44}" dt="2020-02-09T10:23:07.210" v="5152" actId="20577"/>
        <pc:sldMkLst>
          <pc:docMk/>
          <pc:sldMk cId="708258340" sldId="383"/>
        </pc:sldMkLst>
        <pc:spChg chg="mod">
          <ac:chgData name="hui xu" userId="70b675938bab3b5e" providerId="LiveId" clId="{5F5E3E42-610D-4693-88C5-F29B44CC9E44}" dt="2020-02-09T10:20:16.378" v="5029" actId="20577"/>
          <ac:spMkLst>
            <pc:docMk/>
            <pc:sldMk cId="708258340" sldId="383"/>
            <ac:spMk id="2" creationId="{C9E578FF-2A06-47F8-A78D-F6FCF41BCF5A}"/>
          </ac:spMkLst>
        </pc:spChg>
        <pc:spChg chg="mod">
          <ac:chgData name="hui xu" userId="70b675938bab3b5e" providerId="LiveId" clId="{5F5E3E42-610D-4693-88C5-F29B44CC9E44}" dt="2020-02-09T10:23:07.210" v="5152" actId="20577"/>
          <ac:spMkLst>
            <pc:docMk/>
            <pc:sldMk cId="708258340" sldId="383"/>
            <ac:spMk id="3" creationId="{35E4A873-F55A-409F-8828-24C9A67E3423}"/>
          </ac:spMkLst>
        </pc:spChg>
      </pc:sldChg>
      <pc:sldChg chg="modSp add">
        <pc:chgData name="hui xu" userId="70b675938bab3b5e" providerId="LiveId" clId="{5F5E3E42-610D-4693-88C5-F29B44CC9E44}" dt="2020-02-09T10:40:26.961" v="5263" actId="313"/>
        <pc:sldMkLst>
          <pc:docMk/>
          <pc:sldMk cId="4221301239" sldId="384"/>
        </pc:sldMkLst>
        <pc:spChg chg="mod">
          <ac:chgData name="hui xu" userId="70b675938bab3b5e" providerId="LiveId" clId="{5F5E3E42-610D-4693-88C5-F29B44CC9E44}" dt="2020-02-09T10:40:26.961" v="5263" actId="313"/>
          <ac:spMkLst>
            <pc:docMk/>
            <pc:sldMk cId="4221301239" sldId="384"/>
            <ac:spMk id="2" creationId="{7D5CE5FA-DE01-4815-A5DF-E9835A773A5F}"/>
          </ac:spMkLst>
        </pc:spChg>
      </pc:sldChg>
      <pc:sldChg chg="delSp modSp add">
        <pc:chgData name="hui xu" userId="70b675938bab3b5e" providerId="LiveId" clId="{5F5E3E42-610D-4693-88C5-F29B44CC9E44}" dt="2020-02-09T10:42:29.233" v="5271" actId="21"/>
        <pc:sldMkLst>
          <pc:docMk/>
          <pc:sldMk cId="4248394561" sldId="385"/>
        </pc:sldMkLst>
        <pc:spChg chg="mod">
          <ac:chgData name="hui xu" userId="70b675938bab3b5e" providerId="LiveId" clId="{5F5E3E42-610D-4693-88C5-F29B44CC9E44}" dt="2020-02-09T10:42:16.408" v="5269"/>
          <ac:spMkLst>
            <pc:docMk/>
            <pc:sldMk cId="4248394561" sldId="385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5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4:20.843" v="5283" actId="47"/>
        <pc:sldMkLst>
          <pc:docMk/>
          <pc:sldMk cId="1257345147" sldId="386"/>
        </pc:sldMkLst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6" creationId="{00000000-0000-0000-0000-000000000000}"/>
          </ac:spMkLst>
        </pc:spChg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7" creationId="{00000000-0000-0000-0000-000000000000}"/>
          </ac:spMkLst>
        </pc:spChg>
      </pc:sldChg>
      <pc:sldChg chg="delSp modSp add del">
        <pc:chgData name="hui xu" userId="70b675938bab3b5e" providerId="LiveId" clId="{5F5E3E42-610D-4693-88C5-F29B44CC9E44}" dt="2020-02-10T09:35:45.840" v="5490" actId="20577"/>
        <pc:sldMkLst>
          <pc:docMk/>
          <pc:sldMk cId="1157739000" sldId="387"/>
        </pc:sldMkLst>
        <pc:spChg chg="mod">
          <ac:chgData name="hui xu" userId="70b675938bab3b5e" providerId="LiveId" clId="{5F5E3E42-610D-4693-88C5-F29B44CC9E44}" dt="2020-02-10T09:35:45.840" v="5490" actId="20577"/>
          <ac:spMkLst>
            <pc:docMk/>
            <pc:sldMk cId="1157739000" sldId="387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1:01:31.231" v="5363"/>
        <pc:sldMkLst>
          <pc:docMk/>
          <pc:sldMk cId="1432428199" sldId="387"/>
        </pc:sldMkLst>
      </pc:sldChg>
      <pc:sldChg chg="delSp add">
        <pc:chgData name="hui xu" userId="70b675938bab3b5e" providerId="LiveId" clId="{5F5E3E42-610D-4693-88C5-F29B44CC9E44}" dt="2020-02-10T09:41:07.206" v="5553" actId="478"/>
        <pc:sldMkLst>
          <pc:docMk/>
          <pc:sldMk cId="459136940" sldId="388"/>
        </pc:sldMkLst>
        <pc:spChg chg="del">
          <ac:chgData name="hui xu" userId="70b675938bab3b5e" providerId="LiveId" clId="{5F5E3E42-610D-4693-88C5-F29B44CC9E44}" dt="2020-02-10T09:41:07.206" v="5553" actId="478"/>
          <ac:spMkLst>
            <pc:docMk/>
            <pc:sldMk cId="459136940" sldId="38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5.985" v="5552" actId="478"/>
          <ac:spMkLst>
            <pc:docMk/>
            <pc:sldMk cId="459136940" sldId="388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8:45.969" v="5280" actId="47"/>
        <pc:sldMkLst>
          <pc:docMk/>
          <pc:sldMk cId="1466539221" sldId="389"/>
        </pc:sldMkLst>
      </pc:sldChg>
      <pc:sldChg chg="delSp modSp add">
        <pc:chgData name="hui xu" userId="70b675938bab3b5e" providerId="LiveId" clId="{5F5E3E42-610D-4693-88C5-F29B44CC9E44}" dt="2020-02-10T09:45:39.939" v="5566" actId="1076"/>
        <pc:sldMkLst>
          <pc:docMk/>
          <pc:sldMk cId="2420690818" sldId="390"/>
        </pc:sldMkLst>
        <pc:spChg chg="del">
          <ac:chgData name="hui xu" userId="70b675938bab3b5e" providerId="LiveId" clId="{5F5E3E42-610D-4693-88C5-F29B44CC9E44}" dt="2020-02-10T09:45:17.031" v="5562" actId="478"/>
          <ac:spMkLst>
            <pc:docMk/>
            <pc:sldMk cId="2420690818" sldId="390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21.380" v="5563" actId="478"/>
          <ac:spMkLst>
            <pc:docMk/>
            <pc:sldMk cId="2420690818" sldId="390"/>
            <ac:spMk id="5" creationId="{00000000-0000-0000-0000-000000000000}"/>
          </ac:spMkLst>
        </pc:spChg>
        <pc:picChg chg="mod">
          <ac:chgData name="hui xu" userId="70b675938bab3b5e" providerId="LiveId" clId="{5F5E3E42-610D-4693-88C5-F29B44CC9E44}" dt="2020-02-10T09:45:39.939" v="5566" actId="1076"/>
          <ac:picMkLst>
            <pc:docMk/>
            <pc:sldMk cId="2420690818" sldId="390"/>
            <ac:picMk id="6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1:05.520" v="5366" actId="478"/>
        <pc:sldMkLst>
          <pc:docMk/>
          <pc:sldMk cId="1730571105" sldId="391"/>
        </pc:sldMkLst>
        <pc:spChg chg="del">
          <ac:chgData name="hui xu" userId="70b675938bab3b5e" providerId="LiveId" clId="{5F5E3E42-610D-4693-88C5-F29B44CC9E44}" dt="2020-02-10T09:31:05.520" v="5366" actId="478"/>
          <ac:spMkLst>
            <pc:docMk/>
            <pc:sldMk cId="1730571105" sldId="391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1:00.426" v="5365" actId="478"/>
          <ac:spMkLst>
            <pc:docMk/>
            <pc:sldMk cId="1730571105" sldId="391"/>
            <ac:spMk id="5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9:13.399" v="5281" actId="47"/>
        <pc:sldMkLst>
          <pc:docMk/>
          <pc:sldMk cId="2187081401" sldId="391"/>
        </pc:sldMkLst>
      </pc:sldChg>
      <pc:sldChg chg="delSp modSp add ord">
        <pc:chgData name="hui xu" userId="70b675938bab3b5e" providerId="LiveId" clId="{5F5E3E42-610D-4693-88C5-F29B44CC9E44}" dt="2020-02-10T09:31:43.243" v="5370"/>
        <pc:sldMkLst>
          <pc:docMk/>
          <pc:sldMk cId="2511023788" sldId="392"/>
        </pc:sldMkLst>
        <pc:spChg chg="mod">
          <ac:chgData name="hui xu" userId="70b675938bab3b5e" providerId="LiveId" clId="{5F5E3E42-610D-4693-88C5-F29B44CC9E44}" dt="2020-02-09T10:55:50.859" v="5288" actId="27636"/>
          <ac:spMkLst>
            <pc:docMk/>
            <pc:sldMk cId="2511023788" sldId="39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1:13.346" v="5368" actId="478"/>
          <ac:spMkLst>
            <pc:docMk/>
            <pc:sldMk cId="2511023788" sldId="392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1:11.971" v="5367" actId="478"/>
          <ac:spMkLst>
            <pc:docMk/>
            <pc:sldMk cId="2511023788" sldId="392"/>
            <ac:spMk id="7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8:39.036" v="5303" actId="47"/>
        <pc:sldMkLst>
          <pc:docMk/>
          <pc:sldMk cId="232493726" sldId="393"/>
        </pc:sldMkLst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6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2:43.450" v="5425" actId="478"/>
        <pc:sldMkLst>
          <pc:docMk/>
          <pc:sldMk cId="1453447699" sldId="394"/>
        </pc:sldMkLst>
        <pc:spChg chg="mod">
          <ac:chgData name="hui xu" userId="70b675938bab3b5e" providerId="LiveId" clId="{5F5E3E42-610D-4693-88C5-F29B44CC9E44}" dt="2020-02-10T09:32:17.442" v="5402" actId="20577"/>
          <ac:spMkLst>
            <pc:docMk/>
            <pc:sldMk cId="1453447699" sldId="394"/>
            <ac:spMk id="2" creationId="{00000000-0000-0000-0000-000000000000}"/>
          </ac:spMkLst>
        </pc:spChg>
        <pc:spChg chg="del mod">
          <ac:chgData name="hui xu" userId="70b675938bab3b5e" providerId="LiveId" clId="{5F5E3E42-610D-4693-88C5-F29B44CC9E44}" dt="2020-02-10T09:32:43.450" v="5425" actId="478"/>
          <ac:spMkLst>
            <pc:docMk/>
            <pc:sldMk cId="1453447699" sldId="394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2:33.190" v="5423" actId="478"/>
          <ac:spMkLst>
            <pc:docMk/>
            <pc:sldMk cId="1453447699" sldId="394"/>
            <ac:spMk id="7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8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9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10" creationId="{00000000-0000-0000-0000-000000000000}"/>
          </ac:spMkLst>
        </pc:spChg>
        <pc:picChg chg="mod">
          <ac:chgData name="hui xu" userId="70b675938bab3b5e" providerId="LiveId" clId="{5F5E3E42-610D-4693-88C5-F29B44CC9E44}" dt="2020-02-10T09:32:28.758" v="5422" actId="1038"/>
          <ac:picMkLst>
            <pc:docMk/>
            <pc:sldMk cId="1453447699" sldId="394"/>
            <ac:picMk id="5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3:19.623" v="5427" actId="478"/>
        <pc:sldMkLst>
          <pc:docMk/>
          <pc:sldMk cId="3552457512" sldId="395"/>
        </pc:sldMkLst>
        <pc:spChg chg="del">
          <ac:chgData name="hui xu" userId="70b675938bab3b5e" providerId="LiveId" clId="{5F5E3E42-610D-4693-88C5-F29B44CC9E44}" dt="2020-02-10T09:33:19.623" v="5427" actId="478"/>
          <ac:spMkLst>
            <pc:docMk/>
            <pc:sldMk cId="3552457512" sldId="395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3:16.191" v="5426" actId="478"/>
          <ac:spMkLst>
            <pc:docMk/>
            <pc:sldMk cId="3552457512" sldId="395"/>
            <ac:spMk id="7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3:47.344" v="5431" actId="20577"/>
        <pc:sldMkLst>
          <pc:docMk/>
          <pc:sldMk cId="2278357638" sldId="396"/>
        </pc:sldMkLst>
        <pc:spChg chg="mod">
          <ac:chgData name="hui xu" userId="70b675938bab3b5e" providerId="LiveId" clId="{5F5E3E42-610D-4693-88C5-F29B44CC9E44}" dt="2020-02-10T09:33:47.344" v="5431" actId="20577"/>
          <ac:spMkLst>
            <pc:docMk/>
            <pc:sldMk cId="2278357638" sldId="396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3:29.906" v="5429" actId="478"/>
          <ac:spMkLst>
            <pc:docMk/>
            <pc:sldMk cId="2278357638" sldId="396"/>
            <ac:spMk id="8" creationId="{00000000-0000-0000-0000-000000000000}"/>
          </ac:spMkLst>
        </pc:spChg>
        <pc:spChg chg="del">
          <ac:chgData name="hui xu" userId="70b675938bab3b5e" providerId="LiveId" clId="{5F5E3E42-610D-4693-88C5-F29B44CC9E44}" dt="2020-02-10T09:33:26.942" v="5428" actId="478"/>
          <ac:spMkLst>
            <pc:docMk/>
            <pc:sldMk cId="2278357638" sldId="396"/>
            <ac:spMk id="10" creationId="{00000000-0000-0000-0000-000000000000}"/>
          </ac:spMkLst>
        </pc:spChg>
      </pc:sldChg>
      <pc:sldChg chg="modSp add del">
        <pc:chgData name="hui xu" userId="70b675938bab3b5e" providerId="LiveId" clId="{5F5E3E42-610D-4693-88C5-F29B44CC9E44}" dt="2020-02-10T12:59:49.036" v="9511" actId="47"/>
        <pc:sldMkLst>
          <pc:docMk/>
          <pc:sldMk cId="2307182873" sldId="397"/>
        </pc:sldMkLst>
        <pc:spChg chg="mod">
          <ac:chgData name="hui xu" userId="70b675938bab3b5e" providerId="LiveId" clId="{5F5E3E42-610D-4693-88C5-F29B44CC9E44}" dt="2020-02-10T12:54:57.002" v="9267" actId="21"/>
          <ac:spMkLst>
            <pc:docMk/>
            <pc:sldMk cId="2307182873" sldId="397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2:55:02.343" v="9268" actId="21"/>
          <ac:spMkLst>
            <pc:docMk/>
            <pc:sldMk cId="2307182873" sldId="397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31:01.501" v="5841" actId="313"/>
        <pc:sldMkLst>
          <pc:docMk/>
          <pc:sldMk cId="1812702280" sldId="398"/>
        </pc:sldMkLst>
        <pc:spChg chg="mod">
          <ac:chgData name="hui xu" userId="70b675938bab3b5e" providerId="LiveId" clId="{5F5E3E42-610D-4693-88C5-F29B44CC9E44}" dt="2020-02-10T10:31:01.501" v="5841" actId="313"/>
          <ac:spMkLst>
            <pc:docMk/>
            <pc:sldMk cId="1812702280" sldId="398"/>
            <ac:spMk id="3" creationId="{327298B0-7B22-4468-92A7-CA44BC0ECF0A}"/>
          </ac:spMkLst>
        </pc:spChg>
      </pc:sldChg>
      <pc:sldChg chg="addSp delSp modSp add ord">
        <pc:chgData name="hui xu" userId="70b675938bab3b5e" providerId="LiveId" clId="{5F5E3E42-610D-4693-88C5-F29B44CC9E44}" dt="2020-02-10T10:35:52.035" v="6040" actId="20577"/>
        <pc:sldMkLst>
          <pc:docMk/>
          <pc:sldMk cId="3256893526" sldId="399"/>
        </pc:sldMkLst>
        <pc:spChg chg="mod">
          <ac:chgData name="hui xu" userId="70b675938bab3b5e" providerId="LiveId" clId="{5F5E3E42-610D-4693-88C5-F29B44CC9E44}" dt="2020-02-10T10:34:11.046" v="5899" actId="27636"/>
          <ac:spMkLst>
            <pc:docMk/>
            <pc:sldMk cId="3256893526" sldId="399"/>
            <ac:spMk id="2" creationId="{D337400C-AC60-4C8C-B29A-7C5D578874BD}"/>
          </ac:spMkLst>
        </pc:spChg>
        <pc:spChg chg="del">
          <ac:chgData name="hui xu" userId="70b675938bab3b5e" providerId="LiveId" clId="{5F5E3E42-610D-4693-88C5-F29B44CC9E44}" dt="2020-02-10T10:33:40.593" v="5864" actId="21"/>
          <ac:spMkLst>
            <pc:docMk/>
            <pc:sldMk cId="3256893526" sldId="399"/>
            <ac:spMk id="3" creationId="{11527F65-498C-47AA-A71F-1010E4F0D288}"/>
          </ac:spMkLst>
        </pc:spChg>
        <pc:spChg chg="add mod">
          <ac:chgData name="hui xu" userId="70b675938bab3b5e" providerId="LiveId" clId="{5F5E3E42-610D-4693-88C5-F29B44CC9E44}" dt="2020-02-10T10:35:52.035" v="6040" actId="20577"/>
          <ac:spMkLst>
            <pc:docMk/>
            <pc:sldMk cId="3256893526" sldId="399"/>
            <ac:spMk id="5" creationId="{E7429033-BE9F-4BD9-9B4E-002DB323C7DA}"/>
          </ac:spMkLst>
        </pc:spChg>
      </pc:sldChg>
      <pc:sldChg chg="modSp add">
        <pc:chgData name="hui xu" userId="70b675938bab3b5e" providerId="LiveId" clId="{5F5E3E42-610D-4693-88C5-F29B44CC9E44}" dt="2020-02-10T10:38:57.166" v="6305" actId="20577"/>
        <pc:sldMkLst>
          <pc:docMk/>
          <pc:sldMk cId="431030238" sldId="400"/>
        </pc:sldMkLst>
        <pc:spChg chg="mod">
          <ac:chgData name="hui xu" userId="70b675938bab3b5e" providerId="LiveId" clId="{5F5E3E42-610D-4693-88C5-F29B44CC9E44}" dt="2020-02-10T10:36:37.844" v="6052" actId="20577"/>
          <ac:spMkLst>
            <pc:docMk/>
            <pc:sldMk cId="431030238" sldId="400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0:38:57.166" v="6305" actId="20577"/>
          <ac:spMkLst>
            <pc:docMk/>
            <pc:sldMk cId="431030238" sldId="400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42:35.809" v="6474" actId="20577"/>
        <pc:sldMkLst>
          <pc:docMk/>
          <pc:sldMk cId="805691680" sldId="401"/>
        </pc:sldMkLst>
        <pc:spChg chg="mod">
          <ac:chgData name="hui xu" userId="70b675938bab3b5e" providerId="LiveId" clId="{5F5E3E42-610D-4693-88C5-F29B44CC9E44}" dt="2020-02-10T10:41:19.971" v="6334" actId="20577"/>
          <ac:spMkLst>
            <pc:docMk/>
            <pc:sldMk cId="805691680" sldId="401"/>
            <ac:spMk id="2" creationId="{B90D2DF4-AD6B-4417-8BE1-4BBD3A39143A}"/>
          </ac:spMkLst>
        </pc:spChg>
        <pc:spChg chg="mod">
          <ac:chgData name="hui xu" userId="70b675938bab3b5e" providerId="LiveId" clId="{5F5E3E42-610D-4693-88C5-F29B44CC9E44}" dt="2020-02-10T10:42:35.809" v="6474" actId="20577"/>
          <ac:spMkLst>
            <pc:docMk/>
            <pc:sldMk cId="805691680" sldId="401"/>
            <ac:spMk id="3" creationId="{F39D4759-39B7-4E57-915C-54E7E3CEB08D}"/>
          </ac:spMkLst>
        </pc:spChg>
      </pc:sldChg>
      <pc:sldChg chg="addSp modSp add">
        <pc:chgData name="hui xu" userId="70b675938bab3b5e" providerId="LiveId" clId="{5F5E3E42-610D-4693-88C5-F29B44CC9E44}" dt="2020-02-10T13:40:52.414" v="10494" actId="1076"/>
        <pc:sldMkLst>
          <pc:docMk/>
          <pc:sldMk cId="2547269711" sldId="402"/>
        </pc:sldMkLst>
        <pc:spChg chg="mod">
          <ac:chgData name="hui xu" userId="70b675938bab3b5e" providerId="LiveId" clId="{5F5E3E42-610D-4693-88C5-F29B44CC9E44}" dt="2020-02-10T10:55:10.364" v="6504" actId="20577"/>
          <ac:spMkLst>
            <pc:docMk/>
            <pc:sldMk cId="2547269711" sldId="402"/>
            <ac:spMk id="2" creationId="{2B2B7AC9-2D20-4555-A25A-98475D544956}"/>
          </ac:spMkLst>
        </pc:spChg>
        <pc:spChg chg="mod">
          <ac:chgData name="hui xu" userId="70b675938bab3b5e" providerId="LiveId" clId="{5F5E3E42-610D-4693-88C5-F29B44CC9E44}" dt="2020-02-10T10:57:39.673" v="6715" actId="20577"/>
          <ac:spMkLst>
            <pc:docMk/>
            <pc:sldMk cId="2547269711" sldId="402"/>
            <ac:spMk id="3" creationId="{94809C44-BA4C-45A7-859B-8FDE157DC38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4" creationId="{D6BAE393-D674-4BAF-B884-CE749380D16C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6" creationId="{7EB81B17-6CB6-4E4B-B7F1-4E33D936F00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7" creationId="{BC70AC75-5F43-4B1D-B4E1-25AA0D62384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9" creationId="{78977741-82AE-4B5F-B6AF-886CCAC0886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1" creationId="{92F5511B-F87D-4600-8561-0E087DBF56F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3" creationId="{BBD145E1-F0B2-4FEA-A267-39BD0D9EA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4" creationId="{2FDA363A-4604-4967-B3AE-7725DB91B94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5" creationId="{6775544B-D833-4027-AC13-A8971D794AD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6" creationId="{47A8E704-3015-4ACD-86F1-FE29DD12E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7" creationId="{413A0609-4C35-4FEC-B252-649C24A1989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8" creationId="{549BB795-1438-4E5E-A2A5-0027CFE09CC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9" creationId="{1C0D3F38-94E8-414F-93DA-E4B8A41352B2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0" creationId="{88DFB337-A92B-4985-972D-CEE0CD7F18F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1" creationId="{B941B60A-E8BF-4469-B9F0-AFE294D678A8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3" creationId="{D4C2BC50-C4EA-4B03-87AB-EC61D56AF48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7" creationId="{2CF11F79-6D21-46E7-AF83-CA0783D2EE5C}"/>
          </ac:spMkLst>
        </pc:sp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5" creationId="{7A6F8033-A1E2-4C0B-8470-B03F843A209B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8" creationId="{3DD1D365-DED4-49F9-9E48-D817BB72526F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0" creationId="{0B28AA24-938E-45B2-8FDD-C1027DC14EFD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2" creationId="{500BD401-FDD8-490C-8807-0B65D8283BC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2" creationId="{4E132F90-7251-4AFE-9CD6-27F4A88F219A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4" creationId="{A471099D-4A51-4E85-9F35-0BD42BE21904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5" creationId="{6AE8398D-B87C-48D3-8373-D0C5B6DD205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6" creationId="{50E23F05-F409-4FD5-BFC7-A95546B8F5B0}"/>
          </ac:cxnSpMkLst>
        </pc:cxnChg>
      </pc:sldChg>
      <pc:sldChg chg="addSp modSp add">
        <pc:chgData name="hui xu" userId="70b675938bab3b5e" providerId="LiveId" clId="{5F5E3E42-610D-4693-88C5-F29B44CC9E44}" dt="2020-02-10T11:18:00.592" v="7161" actId="20577"/>
        <pc:sldMkLst>
          <pc:docMk/>
          <pc:sldMk cId="768856632" sldId="403"/>
        </pc:sldMkLst>
        <pc:spChg chg="mod">
          <ac:chgData name="hui xu" userId="70b675938bab3b5e" providerId="LiveId" clId="{5F5E3E42-610D-4693-88C5-F29B44CC9E44}" dt="2020-02-10T11:13:51.604" v="6847"/>
          <ac:spMkLst>
            <pc:docMk/>
            <pc:sldMk cId="768856632" sldId="403"/>
            <ac:spMk id="2" creationId="{1D7EC409-ABBF-469B-9271-58453BEA6EB8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3" creationId="{1C54F86C-6954-4559-B6AB-40EA30620F5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5" creationId="{4BBD5C1B-9CB9-4FFF-814F-382D5FBEE5E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7" creationId="{18F1F29D-71C7-46BC-B1A2-A5DF60CBEB11}"/>
          </ac:spMkLst>
        </pc:spChg>
        <pc:spChg chg="add mod">
          <ac:chgData name="hui xu" userId="70b675938bab3b5e" providerId="LiveId" clId="{5F5E3E42-610D-4693-88C5-F29B44CC9E44}" dt="2020-02-10T11:11:10.599" v="6767" actId="1076"/>
          <ac:spMkLst>
            <pc:docMk/>
            <pc:sldMk cId="768856632" sldId="403"/>
            <ac:spMk id="10" creationId="{3A1E34FE-0D62-439C-8EF7-C0FE305749F2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2" creationId="{182BDB15-B114-42EB-A255-5CF18EB3CB5E}"/>
          </ac:spMkLst>
        </pc:spChg>
        <pc:spChg chg="add mod">
          <ac:chgData name="hui xu" userId="70b675938bab3b5e" providerId="LiveId" clId="{5F5E3E42-610D-4693-88C5-F29B44CC9E44}" dt="2020-02-10T11:11:41.258" v="6845" actId="1038"/>
          <ac:spMkLst>
            <pc:docMk/>
            <pc:sldMk cId="768856632" sldId="403"/>
            <ac:spMk id="13" creationId="{A2E1DFA6-DF84-4F0A-9E19-4262D8BAB0E8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4" creationId="{5BB1C0B0-4889-48F2-BF4A-7248DB3730E1}"/>
          </ac:spMkLst>
        </pc:spChg>
        <pc:spChg chg="add mod">
          <ac:chgData name="hui xu" userId="70b675938bab3b5e" providerId="LiveId" clId="{5F5E3E42-610D-4693-88C5-F29B44CC9E44}" dt="2020-02-10T11:18:00.592" v="7161" actId="20577"/>
          <ac:spMkLst>
            <pc:docMk/>
            <pc:sldMk cId="768856632" sldId="403"/>
            <ac:spMk id="27" creationId="{68BCFE31-B74E-4760-88E5-D1C976816A9D}"/>
          </ac:spMkLst>
        </pc:spChg>
        <pc:spChg chg="add mod">
          <ac:chgData name="hui xu" userId="70b675938bab3b5e" providerId="LiveId" clId="{5F5E3E42-610D-4693-88C5-F29B44CC9E44}" dt="2020-02-10T11:14:25.218" v="6855" actId="1076"/>
          <ac:spMkLst>
            <pc:docMk/>
            <pc:sldMk cId="768856632" sldId="403"/>
            <ac:spMk id="29" creationId="{F1486982-75B0-48BD-A11B-B24008EC91B7}"/>
          </ac:spMkLst>
        </pc:spChg>
        <pc:spChg chg="add mod">
          <ac:chgData name="hui xu" userId="70b675938bab3b5e" providerId="LiveId" clId="{5F5E3E42-610D-4693-88C5-F29B44CC9E44}" dt="2020-02-10T11:14:30.524" v="6858" actId="20577"/>
          <ac:spMkLst>
            <pc:docMk/>
            <pc:sldMk cId="768856632" sldId="403"/>
            <ac:spMk id="30" creationId="{2A30A9AC-07DF-4EE7-B4CE-80FB0E7113CE}"/>
          </ac:spMkLst>
        </pc:spChg>
        <pc:spChg chg="add mod">
          <ac:chgData name="hui xu" userId="70b675938bab3b5e" providerId="LiveId" clId="{5F5E3E42-610D-4693-88C5-F29B44CC9E44}" dt="2020-02-10T11:14:37.730" v="6861" actId="20577"/>
          <ac:spMkLst>
            <pc:docMk/>
            <pc:sldMk cId="768856632" sldId="403"/>
            <ac:spMk id="31" creationId="{95DE3C16-07C6-4364-A895-852991AA0238}"/>
          </ac:spMkLst>
        </pc:spChg>
        <pc:spChg chg="add mod">
          <ac:chgData name="hui xu" userId="70b675938bab3b5e" providerId="LiveId" clId="{5F5E3E42-610D-4693-88C5-F29B44CC9E44}" dt="2020-02-10T11:14:47.756" v="6864" actId="20577"/>
          <ac:spMkLst>
            <pc:docMk/>
            <pc:sldMk cId="768856632" sldId="403"/>
            <ac:spMk id="32" creationId="{B031B490-B3AB-4278-A67C-6F380BA750B4}"/>
          </ac:spMkLst>
        </pc:spChg>
        <pc:spChg chg="add mod">
          <ac:chgData name="hui xu" userId="70b675938bab3b5e" providerId="LiveId" clId="{5F5E3E42-610D-4693-88C5-F29B44CC9E44}" dt="2020-02-10T11:14:59.565" v="6867" actId="20577"/>
          <ac:spMkLst>
            <pc:docMk/>
            <pc:sldMk cId="768856632" sldId="403"/>
            <ac:spMk id="33" creationId="{FF3E4835-5B42-4356-8295-B9AF185A7788}"/>
          </ac:spMkLst>
        </pc:spChg>
        <pc:spChg chg="add mod">
          <ac:chgData name="hui xu" userId="70b675938bab3b5e" providerId="LiveId" clId="{5F5E3E42-610D-4693-88C5-F29B44CC9E44}" dt="2020-02-10T11:15:08.504" v="6870" actId="20577"/>
          <ac:spMkLst>
            <pc:docMk/>
            <pc:sldMk cId="768856632" sldId="403"/>
            <ac:spMk id="34" creationId="{015C0DF5-6E62-4016-A02D-AE344691D81C}"/>
          </ac:spMkLst>
        </pc:spChg>
        <pc:spChg chg="add mod">
          <ac:chgData name="hui xu" userId="70b675938bab3b5e" providerId="LiveId" clId="{5F5E3E42-610D-4693-88C5-F29B44CC9E44}" dt="2020-02-10T11:15:16.933" v="6873" actId="20577"/>
          <ac:spMkLst>
            <pc:docMk/>
            <pc:sldMk cId="768856632" sldId="403"/>
            <ac:spMk id="35" creationId="{402F8465-A480-4624-A3A2-0E4E0402ECA9}"/>
          </ac:spMkLst>
        </pc:sp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4" creationId="{9C4E1C68-305F-4C8A-B1E2-8CA1F66CCFB3}"/>
          </ac:cxnSpMkLst>
        </pc:cxn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8" creationId="{4FA99CDC-0421-4881-AA44-13D70D58B6DC}"/>
          </ac:cxnSpMkLst>
        </pc:cxnChg>
        <pc:cxnChg chg="add mod">
          <ac:chgData name="hui xu" userId="70b675938bab3b5e" providerId="LiveId" clId="{5F5E3E42-610D-4693-88C5-F29B44CC9E44}" dt="2020-02-10T11:14:01.736" v="6850" actId="14100"/>
          <ac:cxnSpMkLst>
            <pc:docMk/>
            <pc:sldMk cId="768856632" sldId="403"/>
            <ac:cxnSpMk id="11" creationId="{B4D6B026-947D-4318-8174-05D6947FC7BC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5" creationId="{AAEAE9BC-1D36-464F-9C25-188F930B0DAE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8" creationId="{00C8E14B-A059-4B77-ADA0-EDDA2CC818A6}"/>
          </ac:cxnSpMkLst>
        </pc:cxnChg>
        <pc:cxnChg chg="add mod">
          <ac:chgData name="hui xu" userId="70b675938bab3b5e" providerId="LiveId" clId="{5F5E3E42-610D-4693-88C5-F29B44CC9E44}" dt="2020-02-10T11:11:41.258" v="6845" actId="1038"/>
          <ac:cxnSpMkLst>
            <pc:docMk/>
            <pc:sldMk cId="768856632" sldId="403"/>
            <ac:cxnSpMk id="21" creationId="{6A158358-EC44-4BC7-87E3-3C60252A2354}"/>
          </ac:cxnSpMkLst>
        </pc:cxnChg>
        <pc:cxnChg chg="add mod">
          <ac:chgData name="hui xu" userId="70b675938bab3b5e" providerId="LiveId" clId="{5F5E3E42-610D-4693-88C5-F29B44CC9E44}" dt="2020-02-10T11:11:50.947" v="6846" actId="11529"/>
          <ac:cxnSpMkLst>
            <pc:docMk/>
            <pc:sldMk cId="768856632" sldId="403"/>
            <ac:cxnSpMk id="26" creationId="{7B41B5E1-DE2C-4C97-ACD1-DD5C8A8F1949}"/>
          </ac:cxnSpMkLst>
        </pc:cxnChg>
      </pc:sldChg>
      <pc:sldChg chg="addSp delSp modSp add">
        <pc:chgData name="hui xu" userId="70b675938bab3b5e" providerId="LiveId" clId="{5F5E3E42-610D-4693-88C5-F29B44CC9E44}" dt="2020-02-10T11:28:37.770" v="7364" actId="114"/>
        <pc:sldMkLst>
          <pc:docMk/>
          <pc:sldMk cId="2912540512" sldId="404"/>
        </pc:sldMkLst>
        <pc:spChg chg="mod">
          <ac:chgData name="hui xu" userId="70b675938bab3b5e" providerId="LiveId" clId="{5F5E3E42-610D-4693-88C5-F29B44CC9E44}" dt="2020-02-10T11:19:08.139" v="7207" actId="20577"/>
          <ac:spMkLst>
            <pc:docMk/>
            <pc:sldMk cId="2912540512" sldId="404"/>
            <ac:spMk id="2" creationId="{6C1142CC-148B-4424-83D1-5531F79545BD}"/>
          </ac:spMkLst>
        </pc:spChg>
        <pc:spChg chg="del">
          <ac:chgData name="hui xu" userId="70b675938bab3b5e" providerId="LiveId" clId="{5F5E3E42-610D-4693-88C5-F29B44CC9E44}" dt="2020-02-10T11:19:31.831" v="7208" actId="21"/>
          <ac:spMkLst>
            <pc:docMk/>
            <pc:sldMk cId="2912540512" sldId="404"/>
            <ac:spMk id="3" creationId="{3D46734C-CB46-4935-B15D-0B4CA4FC4418}"/>
          </ac:spMkLst>
        </pc:spChg>
        <pc:spChg chg="add mod">
          <ac:chgData name="hui xu" userId="70b675938bab3b5e" providerId="LiveId" clId="{5F5E3E42-610D-4693-88C5-F29B44CC9E44}" dt="2020-02-10T11:24:05.986" v="7305" actId="114"/>
          <ac:spMkLst>
            <pc:docMk/>
            <pc:sldMk cId="2912540512" sldId="404"/>
            <ac:spMk id="4" creationId="{4C70609E-414A-402F-961D-E709FEF758BF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5" creationId="{F2D47ABC-D70B-4734-922E-D8444F31DA0D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7" creationId="{5D279F48-9EA7-49B2-91D5-A89F490FC34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1" creationId="{20241C72-95AF-496A-8B11-DEF19D0A40E1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2" creationId="{01EA8CB9-1717-48D9-8783-1A89EA04EAF8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3" creationId="{0E176704-F391-4403-ACF1-7FFCE8B5546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22" creationId="{FEED1944-A383-43F3-BB6C-B957FD13FED2}"/>
          </ac:spMkLst>
        </pc:spChg>
        <pc:spChg chg="add mod">
          <ac:chgData name="hui xu" userId="70b675938bab3b5e" providerId="LiveId" clId="{5F5E3E42-610D-4693-88C5-F29B44CC9E44}" dt="2020-02-10T11:28:37.770" v="7364" actId="114"/>
          <ac:spMkLst>
            <pc:docMk/>
            <pc:sldMk cId="2912540512" sldId="404"/>
            <ac:spMk id="28" creationId="{9FF3E0FA-0AA0-41CE-A87B-4582A0CA3A5A}"/>
          </ac:spMkLst>
        </pc:sp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6" creationId="{3A7A6D3A-40BA-4541-B64A-AEE8D137A4AA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9" creationId="{D277FE62-44B3-49B4-B24A-BDCF3052D9FB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10" creationId="{00470D64-69BE-4E6D-9896-448A4995C933}"/>
          </ac:cxnSpMkLst>
        </pc:cxnChg>
      </pc:sldChg>
      <pc:sldChg chg="addSp delSp modSp add">
        <pc:chgData name="hui xu" userId="70b675938bab3b5e" providerId="LiveId" clId="{5F5E3E42-610D-4693-88C5-F29B44CC9E44}" dt="2020-02-10T11:35:35.295" v="7488" actId="1076"/>
        <pc:sldMkLst>
          <pc:docMk/>
          <pc:sldMk cId="3955746784" sldId="405"/>
        </pc:sldMkLst>
        <pc:spChg chg="mod">
          <ac:chgData name="hui xu" userId="70b675938bab3b5e" providerId="LiveId" clId="{5F5E3E42-610D-4693-88C5-F29B44CC9E44}" dt="2020-02-10T11:27:31.850" v="7330" actId="20577"/>
          <ac:spMkLst>
            <pc:docMk/>
            <pc:sldMk cId="3955746784" sldId="405"/>
            <ac:spMk id="2" creationId="{6C1142CC-148B-4424-83D1-5531F79545BD}"/>
          </ac:spMkLst>
        </pc:spChg>
        <pc:spChg chg="add del mod">
          <ac:chgData name="hui xu" userId="70b675938bab3b5e" providerId="LiveId" clId="{5F5E3E42-610D-4693-88C5-F29B44CC9E44}" dt="2020-02-10T11:30:40.538" v="7425" actId="21"/>
          <ac:spMkLst>
            <pc:docMk/>
            <pc:sldMk cId="3955746784" sldId="405"/>
            <ac:spMk id="3" creationId="{9FD39BCF-806B-49CE-AFFE-690192739826}"/>
          </ac:spMkLst>
        </pc:spChg>
        <pc:spChg chg="mod">
          <ac:chgData name="hui xu" userId="70b675938bab3b5e" providerId="LiveId" clId="{5F5E3E42-610D-4693-88C5-F29B44CC9E44}" dt="2020-02-10T11:30:38.370" v="7424" actId="20577"/>
          <ac:spMkLst>
            <pc:docMk/>
            <pc:sldMk cId="3955746784" sldId="405"/>
            <ac:spMk id="4" creationId="{4C70609E-414A-402F-961D-E709FEF758BF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5" creationId="{F2D47ABC-D70B-4734-922E-D8444F31DA0D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7" creationId="{5D279F48-9EA7-49B2-91D5-A89F490FC34E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2" creationId="{CFA54448-AD4D-4BA1-A55E-C5758763820E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3" creationId="{04BB5A14-7F4E-4572-B1A6-01BF58487CE3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4" creationId="{BA6C38B7-14DD-4F60-A09F-44D4EB375D70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5" creationId="{99BF9F16-C9F7-418E-B3E5-2E51F9546D1A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6" creationId="{3B3C834C-75C5-4660-882F-A763B19807E8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7" creationId="{46F4320F-045B-4820-8105-3D19C2BD1D63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8" creationId="{DE303769-5D95-4094-8A23-17FD836A523B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9" creationId="{EDA6425A-9EAD-4176-BBBF-75FDA566145E}"/>
          </ac:spMkLst>
        </pc:spChg>
        <pc:spChg chg="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22" creationId="{FEED1944-A383-43F3-BB6C-B957FD13FED2}"/>
          </ac:spMkLst>
        </pc:spChg>
        <pc:cxnChg chg="del mod">
          <ac:chgData name="hui xu" userId="70b675938bab3b5e" providerId="LiveId" clId="{5F5E3E42-610D-4693-88C5-F29B44CC9E44}" dt="2020-02-10T11:29:20.965" v="7378" actId="21"/>
          <ac:cxnSpMkLst>
            <pc:docMk/>
            <pc:sldMk cId="3955746784" sldId="405"/>
            <ac:cxnSpMk id="6" creationId="{3A7A6D3A-40BA-4541-B64A-AEE8D137A4AA}"/>
          </ac:cxnSpMkLst>
        </pc:cxnChg>
        <pc:cxnChg chg="del mod">
          <ac:chgData name="hui xu" userId="70b675938bab3b5e" providerId="LiveId" clId="{5F5E3E42-610D-4693-88C5-F29B44CC9E44}" dt="2020-02-10T11:29:17.712" v="7375" actId="21"/>
          <ac:cxnSpMkLst>
            <pc:docMk/>
            <pc:sldMk cId="3955746784" sldId="405"/>
            <ac:cxnSpMk id="9" creationId="{D277FE62-44B3-49B4-B24A-BDCF3052D9FB}"/>
          </ac:cxnSpMkLst>
        </pc:cxnChg>
        <pc:cxnChg chg="del mod">
          <ac:chgData name="hui xu" userId="70b675938bab3b5e" providerId="LiveId" clId="{5F5E3E42-610D-4693-88C5-F29B44CC9E44}" dt="2020-02-10T11:29:16.901" v="7374" actId="21"/>
          <ac:cxnSpMkLst>
            <pc:docMk/>
            <pc:sldMk cId="3955746784" sldId="405"/>
            <ac:cxnSpMk id="10" creationId="{00470D64-69BE-4E6D-9896-448A4995C933}"/>
          </ac:cxnSpMkLst>
        </pc:cxnChg>
      </pc:sldChg>
      <pc:sldChg chg="addSp modSp add ord">
        <pc:chgData name="hui xu" userId="70b675938bab3b5e" providerId="LiveId" clId="{5F5E3E42-610D-4693-88C5-F29B44CC9E44}" dt="2020-02-10T13:28:32.589" v="10247" actId="20577"/>
        <pc:sldMkLst>
          <pc:docMk/>
          <pc:sldMk cId="439736299" sldId="406"/>
        </pc:sldMkLst>
        <pc:spChg chg="mod">
          <ac:chgData name="hui xu" userId="70b675938bab3b5e" providerId="LiveId" clId="{5F5E3E42-610D-4693-88C5-F29B44CC9E44}" dt="2020-02-10T11:42:33.200" v="7525" actId="20577"/>
          <ac:spMkLst>
            <pc:docMk/>
            <pc:sldMk cId="439736299" sldId="406"/>
            <ac:spMk id="2" creationId="{58A42C32-5E57-4352-8948-219326AD7E40}"/>
          </ac:spMkLst>
        </pc:spChg>
        <pc:spChg chg="mod">
          <ac:chgData name="hui xu" userId="70b675938bab3b5e" providerId="LiveId" clId="{5F5E3E42-610D-4693-88C5-F29B44CC9E44}" dt="2020-02-10T13:28:32.589" v="10247" actId="20577"/>
          <ac:spMkLst>
            <pc:docMk/>
            <pc:sldMk cId="439736299" sldId="406"/>
            <ac:spMk id="3" creationId="{49686282-798D-4B4F-83E6-97E79D7BE59A}"/>
          </ac:spMkLst>
        </pc:spChg>
        <pc:spChg chg="add mod">
          <ac:chgData name="hui xu" userId="70b675938bab3b5e" providerId="LiveId" clId="{5F5E3E42-610D-4693-88C5-F29B44CC9E44}" dt="2020-02-10T11:49:08.062" v="7805" actId="1076"/>
          <ac:spMkLst>
            <pc:docMk/>
            <pc:sldMk cId="439736299" sldId="406"/>
            <ac:spMk id="4" creationId="{E7E70127-C3C3-4258-ABC3-2C73CEB36B9E}"/>
          </ac:spMkLst>
        </pc:spChg>
      </pc:sldChg>
      <pc:sldChg chg="addSp delSp modSp add">
        <pc:chgData name="hui xu" userId="70b675938bab3b5e" providerId="LiveId" clId="{5F5E3E42-610D-4693-88C5-F29B44CC9E44}" dt="2020-02-10T11:57:09.271" v="7890" actId="20577"/>
        <pc:sldMkLst>
          <pc:docMk/>
          <pc:sldMk cId="1128644248" sldId="407"/>
        </pc:sldMkLst>
        <pc:spChg chg="del">
          <ac:chgData name="hui xu" userId="70b675938bab3b5e" providerId="LiveId" clId="{5F5E3E42-610D-4693-88C5-F29B44CC9E44}" dt="2020-02-10T11:47:48.027" v="7769" actId="21"/>
          <ac:spMkLst>
            <pc:docMk/>
            <pc:sldMk cId="1128644248" sldId="407"/>
            <ac:spMk id="3" creationId="{49686282-798D-4B4F-83E6-97E79D7BE59A}"/>
          </ac:spMkLst>
        </pc:spChg>
        <pc:spChg chg="add del mod">
          <ac:chgData name="hui xu" userId="70b675938bab3b5e" providerId="LiveId" clId="{5F5E3E42-610D-4693-88C5-F29B44CC9E44}" dt="2020-02-10T11:49:22.289" v="7806" actId="21"/>
          <ac:spMkLst>
            <pc:docMk/>
            <pc:sldMk cId="1128644248" sldId="407"/>
            <ac:spMk id="5" creationId="{E67A5989-5D2A-415C-A0CF-E4A4A8871DD3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6" creationId="{22483786-B471-47EF-9EF5-DD81DE19E0C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8" creationId="{123A799D-788A-48FF-AAB0-0FF994AEF7EF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9" creationId="{F627CA15-4A24-45B4-93E1-16571DD933F8}"/>
          </ac:spMkLst>
        </pc:spChg>
        <pc:spChg chg="add mod">
          <ac:chgData name="hui xu" userId="70b675938bab3b5e" providerId="LiveId" clId="{5F5E3E42-610D-4693-88C5-F29B44CC9E44}" dt="2020-02-10T11:56:20.698" v="7887" actId="1037"/>
          <ac:spMkLst>
            <pc:docMk/>
            <pc:sldMk cId="1128644248" sldId="407"/>
            <ac:spMk id="11" creationId="{C2C19277-B1DC-47A8-81B4-456DD9AA9C7B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3" creationId="{0D2E96C9-98D6-4704-B0E6-F8F709B4FCD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4" creationId="{BB3D2579-340E-4140-87B8-D8E7092276E0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5" creationId="{8E2989D8-CE34-4B6A-858B-B950C2A696C4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0" creationId="{31F3BBBB-AA88-4D6F-8604-BE9A5D4C0FEC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1" creationId="{9A03B447-24D0-4759-A635-440FE00B093D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2" creationId="{D7FFD125-AC4F-4AB4-B64B-C3AAF280EB69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3" creationId="{419DB3D0-1E2F-43AB-B6FF-422C1EBC388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4" creationId="{632BA3BA-6502-4BA9-9657-3B5EE2144A3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5" creationId="{059000DD-B0D6-400B-BBF9-08467816529A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6" creationId="{49A9D8BF-452F-475B-BEE0-6FAE76C9749F}"/>
          </ac:spMkLst>
        </pc:spChg>
        <pc:graphicFrameChg chg="add mod modGraphic">
          <ac:chgData name="hui xu" userId="70b675938bab3b5e" providerId="LiveId" clId="{5F5E3E42-610D-4693-88C5-F29B44CC9E44}" dt="2020-02-10T11:57:09.271" v="7890" actId="20577"/>
          <ac:graphicFrameMkLst>
            <pc:docMk/>
            <pc:sldMk cId="1128644248" sldId="407"/>
            <ac:graphicFrameMk id="27" creationId="{ADCD4029-5CD7-46E2-B86F-C1B54393113B}"/>
          </ac:graphicFrameMkLst>
        </pc:graphicFrame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7" creationId="{BF96A15E-B353-4844-AD4C-98FC0C528343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0" creationId="{A4196E33-D9EC-4816-96F2-0E893DD1BCEC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2" creationId="{6B7A79A8-2E45-4755-9917-33E0C35C6EFF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6" creationId="{8EFD0D06-D3FE-47B4-8852-8D7068B827D6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7" creationId="{E199F7D5-2D11-4376-96D5-5E04B90B9ADB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8" creationId="{EA8F7B38-10D7-4434-AF4F-8A3599248B74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9" creationId="{FC1A4B40-9842-470C-B7E4-BFFC663A7B92}"/>
          </ac:cxnSpMkLst>
        </pc:cxnChg>
      </pc:sldChg>
      <pc:sldChg chg="addSp modSp add">
        <pc:chgData name="hui xu" userId="70b675938bab3b5e" providerId="LiveId" clId="{5F5E3E42-610D-4693-88C5-F29B44CC9E44}" dt="2020-02-10T12:01:32.087" v="8237" actId="20577"/>
        <pc:sldMkLst>
          <pc:docMk/>
          <pc:sldMk cId="1236358520" sldId="408"/>
        </pc:sldMkLst>
        <pc:spChg chg="mod">
          <ac:chgData name="hui xu" userId="70b675938bab3b5e" providerId="LiveId" clId="{5F5E3E42-610D-4693-88C5-F29B44CC9E44}" dt="2020-02-10T11:57:30.656" v="7923" actId="20577"/>
          <ac:spMkLst>
            <pc:docMk/>
            <pc:sldMk cId="1236358520" sldId="408"/>
            <ac:spMk id="2" creationId="{56755C80-9051-4F1B-B7A9-7F5B36DC6905}"/>
          </ac:spMkLst>
        </pc:spChg>
        <pc:spChg chg="add mod">
          <ac:chgData name="hui xu" userId="70b675938bab3b5e" providerId="LiveId" clId="{5F5E3E42-610D-4693-88C5-F29B44CC9E44}" dt="2020-02-10T12:01:32.087" v="8237" actId="20577"/>
          <ac:spMkLst>
            <pc:docMk/>
            <pc:sldMk cId="1236358520" sldId="408"/>
            <ac:spMk id="3" creationId="{4D085E3F-CD50-43A4-88C5-9E5817B25E84}"/>
          </ac:spMkLst>
        </pc:spChg>
      </pc:sldChg>
      <pc:sldChg chg="addSp delSp modSp add del">
        <pc:chgData name="hui xu" userId="70b675938bab3b5e" providerId="LiveId" clId="{5F5E3E42-610D-4693-88C5-F29B44CC9E44}" dt="2020-02-10T13:40:57.684" v="10495" actId="47"/>
        <pc:sldMkLst>
          <pc:docMk/>
          <pc:sldMk cId="4249524710" sldId="409"/>
        </pc:sldMkLst>
        <pc:spChg chg="mod">
          <ac:chgData name="hui xu" userId="70b675938bab3b5e" providerId="LiveId" clId="{5F5E3E42-610D-4693-88C5-F29B44CC9E44}" dt="2020-02-10T13:17:48.680" v="10050" actId="313"/>
          <ac:spMkLst>
            <pc:docMk/>
            <pc:sldMk cId="4249524710" sldId="409"/>
            <ac:spMk id="2" creationId="{6FE4EDE0-D0A9-4A14-A50F-660382D15167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" creationId="{A3CF2108-0CCA-4DF7-A0C1-B6E20C822158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" creationId="{62D24D21-5C66-43F4-A66D-1CD95276D53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6" creationId="{9CE897CC-49DF-46F9-A3F1-D49F52738E9E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8" creationId="{23913526-7C9F-4290-BA85-97B39507902F}"/>
          </ac:spMkLst>
        </pc:spChg>
        <pc:spChg chg="add del">
          <ac:chgData name="hui xu" userId="70b675938bab3b5e" providerId="LiveId" clId="{5F5E3E42-610D-4693-88C5-F29B44CC9E44}" dt="2020-02-10T13:17:10.933" v="10027" actId="21"/>
          <ac:spMkLst>
            <pc:docMk/>
            <pc:sldMk cId="4249524710" sldId="409"/>
            <ac:spMk id="10" creationId="{5C3899EA-E696-4AAF-9218-A301FC24C45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1" creationId="{6601ECFF-085B-4118-BC47-703D49D674F6}"/>
          </ac:spMkLst>
        </pc:spChg>
        <pc:spChg chg="add del">
          <ac:chgData name="hui xu" userId="70b675938bab3b5e" providerId="LiveId" clId="{5F5E3E42-610D-4693-88C5-F29B44CC9E44}" dt="2020-02-10T13:17:14.198" v="10029" actId="21"/>
          <ac:spMkLst>
            <pc:docMk/>
            <pc:sldMk cId="4249524710" sldId="409"/>
            <ac:spMk id="12" creationId="{808A02E6-19FC-431E-BAAA-0742CAF097AF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7" creationId="{777BA7EA-E3D3-42DD-99C2-53A1E48308F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8" creationId="{7E335C92-CC1D-4831-B237-183A426C3503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9" creationId="{3C41A647-3582-43BB-B0A8-0103C7369ED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0" creationId="{9A91463E-4BFD-45B7-ADFB-7F9C252ED06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1" creationId="{9B670FEA-E500-4668-BBBD-F16C2D681D6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2" creationId="{DF1ADC67-74B6-4AC7-94C6-17BF3077C92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3" creationId="{BF1B4356-B959-403D-A503-745CAA967EE6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4" creationId="{F6C93B48-3DBE-4995-8591-E4E388F014B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9" creationId="{441687A0-D307-4FD3-801E-3B3D20074F1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43" creationId="{C0A37AB8-1660-4669-AB1C-EE669B8D217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8" creationId="{73895487-6E80-4C65-9ED4-041AB5712B06}"/>
          </ac:spMkLst>
        </pc:spChg>
        <pc:graphicFrameChg chg="add mod modGraphic">
          <ac:chgData name="hui xu" userId="70b675938bab3b5e" providerId="LiveId" clId="{5F5E3E42-610D-4693-88C5-F29B44CC9E44}" dt="2020-02-10T13:30:43.414" v="10284" actId="21"/>
          <ac:graphicFrameMkLst>
            <pc:docMk/>
            <pc:sldMk cId="4249524710" sldId="409"/>
            <ac:graphicFrameMk id="57" creationId="{B67588A1-C053-4CCA-993B-2FB43B9AE830}"/>
          </ac:graphicFrameMkLst>
        </pc:graphicFrame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" creationId="{D27DFE0B-0E22-4D16-9C96-48B35F908824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7" creationId="{D0D0E440-822A-4E49-966C-2207CAC617A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9" creationId="{31C03B08-E3FF-42D5-B458-8E3AC90CF862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13" creationId="{643FDBA0-AE58-4F54-9A16-878A464FE93E}"/>
          </ac:cxnSpMkLst>
        </pc:cxnChg>
        <pc:cxnChg chg="add del mod">
          <ac:chgData name="hui xu" userId="70b675938bab3b5e" providerId="LiveId" clId="{5F5E3E42-610D-4693-88C5-F29B44CC9E44}" dt="2020-02-10T13:17:19.147" v="10031" actId="21"/>
          <ac:cxnSpMkLst>
            <pc:docMk/>
            <pc:sldMk cId="4249524710" sldId="409"/>
            <ac:cxnSpMk id="14" creationId="{D1E849E7-9D2D-446B-A7AF-981A8CFC5CC5}"/>
          </ac:cxnSpMkLst>
        </pc:cxnChg>
        <pc:cxnChg chg="add del mod">
          <ac:chgData name="hui xu" userId="70b675938bab3b5e" providerId="LiveId" clId="{5F5E3E42-610D-4693-88C5-F29B44CC9E44}" dt="2020-02-10T13:17:15.249" v="10030" actId="21"/>
          <ac:cxnSpMkLst>
            <pc:docMk/>
            <pc:sldMk cId="4249524710" sldId="409"/>
            <ac:cxnSpMk id="15" creationId="{CE0AA2B8-FDE6-417B-BD5C-24504E715488}"/>
          </ac:cxnSpMkLst>
        </pc:cxnChg>
        <pc:cxnChg chg="add del mod">
          <ac:chgData name="hui xu" userId="70b675938bab3b5e" providerId="LiveId" clId="{5F5E3E42-610D-4693-88C5-F29B44CC9E44}" dt="2020-02-10T13:17:26.716" v="10036" actId="21"/>
          <ac:cxnSpMkLst>
            <pc:docMk/>
            <pc:sldMk cId="4249524710" sldId="409"/>
            <ac:cxnSpMk id="16" creationId="{D7BC368C-A84B-459A-9139-2E539A78FCB5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0" creationId="{55AD2054-7A68-4F04-B847-39F26FCCBA5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4" creationId="{4097F7A1-F8C5-46D6-B3B5-F3CD7FA6F22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7" creationId="{A576830A-7ED9-4664-839A-B73A8E6F8B19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52" creationId="{10C45A69-8111-4FDD-B46B-58AFE863770B}"/>
          </ac:cxnSpMkLst>
        </pc:cxnChg>
      </pc:sldChg>
      <pc:sldChg chg="modSp add">
        <pc:chgData name="hui xu" userId="70b675938bab3b5e" providerId="LiveId" clId="{5F5E3E42-610D-4693-88C5-F29B44CC9E44}" dt="2020-02-10T12:35:56.493" v="8362" actId="5793"/>
        <pc:sldMkLst>
          <pc:docMk/>
          <pc:sldMk cId="848499586" sldId="410"/>
        </pc:sldMkLst>
        <pc:spChg chg="mod">
          <ac:chgData name="hui xu" userId="70b675938bab3b5e" providerId="LiveId" clId="{5F5E3E42-610D-4693-88C5-F29B44CC9E44}" dt="2020-02-10T12:35:09.260" v="8241"/>
          <ac:spMkLst>
            <pc:docMk/>
            <pc:sldMk cId="848499586" sldId="410"/>
            <ac:spMk id="2" creationId="{071C1D94-DA41-4263-BBED-CFE12E2FB2A0}"/>
          </ac:spMkLst>
        </pc:spChg>
        <pc:spChg chg="mod">
          <ac:chgData name="hui xu" userId="70b675938bab3b5e" providerId="LiveId" clId="{5F5E3E42-610D-4693-88C5-F29B44CC9E44}" dt="2020-02-10T12:35:56.493" v="8362" actId="5793"/>
          <ac:spMkLst>
            <pc:docMk/>
            <pc:sldMk cId="848499586" sldId="410"/>
            <ac:spMk id="3" creationId="{9D6B6CAD-B7B0-494F-86A9-62893858923C}"/>
          </ac:spMkLst>
        </pc:spChg>
      </pc:sldChg>
      <pc:sldChg chg="addSp modSp add">
        <pc:chgData name="hui xu" userId="70b675938bab3b5e" providerId="LiveId" clId="{5F5E3E42-610D-4693-88C5-F29B44CC9E44}" dt="2020-02-10T12:39:51.582" v="8634" actId="14100"/>
        <pc:sldMkLst>
          <pc:docMk/>
          <pc:sldMk cId="1079869946" sldId="411"/>
        </pc:sldMkLst>
        <pc:spChg chg="mod">
          <ac:chgData name="hui xu" userId="70b675938bab3b5e" providerId="LiveId" clId="{5F5E3E42-610D-4693-88C5-F29B44CC9E44}" dt="2020-02-10T12:36:37.435" v="8398" actId="20577"/>
          <ac:spMkLst>
            <pc:docMk/>
            <pc:sldMk cId="1079869946" sldId="411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37:19.660" v="8479" actId="20577"/>
          <ac:spMkLst>
            <pc:docMk/>
            <pc:sldMk cId="1079869946" sldId="411"/>
            <ac:spMk id="3" creationId="{42D0FBD8-F3D5-4DA2-B7DE-5B512BE7AE3D}"/>
          </ac:spMkLst>
        </pc:spChg>
        <pc:spChg chg="add mod">
          <ac:chgData name="hui xu" userId="70b675938bab3b5e" providerId="LiveId" clId="{5F5E3E42-610D-4693-88C5-F29B44CC9E44}" dt="2020-02-10T12:39:51.582" v="8634" actId="14100"/>
          <ac:spMkLst>
            <pc:docMk/>
            <pc:sldMk cId="1079869946" sldId="411"/>
            <ac:spMk id="4" creationId="{A4C8A462-0FE2-4C65-AE29-4AEBA6F0F6CD}"/>
          </ac:spMkLst>
        </pc:spChg>
      </pc:sldChg>
      <pc:sldChg chg="addSp delSp modSp add">
        <pc:chgData name="hui xu" userId="70b675938bab3b5e" providerId="LiveId" clId="{5F5E3E42-610D-4693-88C5-F29B44CC9E44}" dt="2020-02-10T12:42:50.874" v="8784" actId="21"/>
        <pc:sldMkLst>
          <pc:docMk/>
          <pc:sldMk cId="3005395627" sldId="412"/>
        </pc:sldMkLst>
        <pc:spChg chg="mod">
          <ac:chgData name="hui xu" userId="70b675938bab3b5e" providerId="LiveId" clId="{5F5E3E42-610D-4693-88C5-F29B44CC9E44}" dt="2020-02-10T12:42:32.767" v="8770" actId="20577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42:50.874" v="8784" actId="21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5F5E3E42-610D-4693-88C5-F29B44CC9E44}" dt="2020-02-10T12:42:18.226" v="8757" actId="207"/>
          <ac:spMkLst>
            <pc:docMk/>
            <pc:sldMk cId="3005395627" sldId="412"/>
            <ac:spMk id="4" creationId="{A4C8A462-0FE2-4C65-AE29-4AEBA6F0F6CD}"/>
          </ac:spMkLst>
        </pc:spChg>
        <pc:spChg chg="add del">
          <ac:chgData name="hui xu" userId="70b675938bab3b5e" providerId="LiveId" clId="{5F5E3E42-610D-4693-88C5-F29B44CC9E44}" dt="2020-02-10T12:42:21.415" v="8759"/>
          <ac:spMkLst>
            <pc:docMk/>
            <pc:sldMk cId="3005395627" sldId="412"/>
            <ac:spMk id="5" creationId="{567050D2-5D44-441E-99FE-19CC2DC348D4}"/>
          </ac:spMkLst>
        </pc:spChg>
      </pc:sldChg>
      <pc:sldChg chg="modSp add">
        <pc:chgData name="hui xu" userId="70b675938bab3b5e" providerId="LiveId" clId="{5F5E3E42-610D-4693-88C5-F29B44CC9E44}" dt="2020-02-10T12:42:26.051" v="8766" actId="20577"/>
        <pc:sldMkLst>
          <pc:docMk/>
          <pc:sldMk cId="4067536639" sldId="413"/>
        </pc:sldMkLst>
        <pc:spChg chg="mod">
          <ac:chgData name="hui xu" userId="70b675938bab3b5e" providerId="LiveId" clId="{5F5E3E42-610D-4693-88C5-F29B44CC9E44}" dt="2020-02-10T12:42:26.051" v="8766" actId="20577"/>
          <ac:spMkLst>
            <pc:docMk/>
            <pc:sldMk cId="4067536639" sldId="413"/>
            <ac:spMk id="2" creationId="{EB5332A4-9B44-4EA1-A563-E67BEA2EFC75}"/>
          </ac:spMkLst>
        </pc:spChg>
      </pc:sldChg>
      <pc:sldChg chg="modSp add">
        <pc:chgData name="hui xu" userId="70b675938bab3b5e" providerId="LiveId" clId="{5F5E3E42-610D-4693-88C5-F29B44CC9E44}" dt="2020-02-10T12:49:03.453" v="9090" actId="20577"/>
        <pc:sldMkLst>
          <pc:docMk/>
          <pc:sldMk cId="1291522362" sldId="414"/>
        </pc:sldMkLst>
        <pc:spChg chg="mod">
          <ac:chgData name="hui xu" userId="70b675938bab3b5e" providerId="LiveId" clId="{5F5E3E42-610D-4693-88C5-F29B44CC9E44}" dt="2020-02-10T12:49:03.453" v="9090" actId="20577"/>
          <ac:spMkLst>
            <pc:docMk/>
            <pc:sldMk cId="1291522362" sldId="414"/>
            <ac:spMk id="2" creationId="{FBED6E9E-B640-4ADA-A3FB-F9DBAB8B1089}"/>
          </ac:spMkLst>
        </pc:spChg>
      </pc:sldChg>
      <pc:sldChg chg="modSp add del">
        <pc:chgData name="hui xu" userId="70b675938bab3b5e" providerId="LiveId" clId="{5F5E3E42-610D-4693-88C5-F29B44CC9E44}" dt="2020-02-10T12:48:50.218" v="9076" actId="47"/>
        <pc:sldMkLst>
          <pc:docMk/>
          <pc:sldMk cId="2104590591" sldId="414"/>
        </pc:sldMkLst>
        <pc:spChg chg="mod">
          <ac:chgData name="hui xu" userId="70b675938bab3b5e" providerId="LiveId" clId="{5F5E3E42-610D-4693-88C5-F29B44CC9E44}" dt="2020-02-10T12:48:28.818" v="9075" actId="20577"/>
          <ac:spMkLst>
            <pc:docMk/>
            <pc:sldMk cId="2104590591" sldId="414"/>
            <ac:spMk id="2" creationId="{EB5332A4-9B44-4EA1-A563-E67BEA2EFC75}"/>
          </ac:spMkLst>
        </pc:spChg>
      </pc:sldChg>
      <pc:sldChg chg="addSp modSp add">
        <pc:chgData name="hui xu" userId="70b675938bab3b5e" providerId="LiveId" clId="{5F5E3E42-610D-4693-88C5-F29B44CC9E44}" dt="2020-02-10T13:02:17.439" v="9546"/>
        <pc:sldMkLst>
          <pc:docMk/>
          <pc:sldMk cId="994054429" sldId="415"/>
        </pc:sldMkLst>
        <pc:spChg chg="mod">
          <ac:chgData name="hui xu" userId="70b675938bab3b5e" providerId="LiveId" clId="{5F5E3E42-610D-4693-88C5-F29B44CC9E44}" dt="2020-02-10T12:52:06.630" v="9095" actId="20577"/>
          <ac:spMkLst>
            <pc:docMk/>
            <pc:sldMk cId="994054429" sldId="415"/>
            <ac:spMk id="2" creationId="{1A304A71-F05B-47C6-99DC-F8B007291CA6}"/>
          </ac:spMkLst>
        </pc:spChg>
        <pc:spChg chg="add mod">
          <ac:chgData name="hui xu" userId="70b675938bab3b5e" providerId="LiveId" clId="{5F5E3E42-610D-4693-88C5-F29B44CC9E44}" dt="2020-02-10T13:01:50.998" v="9542" actId="20577"/>
          <ac:spMkLst>
            <pc:docMk/>
            <pc:sldMk cId="994054429" sldId="415"/>
            <ac:spMk id="5" creationId="{FEE3658A-6C77-4884-B15E-35B03208D205}"/>
          </ac:spMkLst>
        </pc:spChg>
        <pc:graphicFrameChg chg="add mod modGraphic">
          <ac:chgData name="hui xu" userId="70b675938bab3b5e" providerId="LiveId" clId="{5F5E3E42-610D-4693-88C5-F29B44CC9E44}" dt="2020-02-10T13:02:17.439" v="9546"/>
          <ac:graphicFrameMkLst>
            <pc:docMk/>
            <pc:sldMk cId="994054429" sldId="415"/>
            <ac:graphicFrameMk id="3" creationId="{047B4EF0-54E2-4F9A-9584-884BB1B69A70}"/>
          </ac:graphicFrameMkLst>
        </pc:graphicFrameChg>
      </pc:sldChg>
      <pc:sldChg chg="modSp add">
        <pc:chgData name="hui xu" userId="70b675938bab3b5e" providerId="LiveId" clId="{5F5E3E42-610D-4693-88C5-F29B44CC9E44}" dt="2020-02-10T13:05:25.114" v="9764" actId="20577"/>
        <pc:sldMkLst>
          <pc:docMk/>
          <pc:sldMk cId="3352761120" sldId="416"/>
        </pc:sldMkLst>
        <pc:spChg chg="mod">
          <ac:chgData name="hui xu" userId="70b675938bab3b5e" providerId="LiveId" clId="{5F5E3E42-610D-4693-88C5-F29B44CC9E44}" dt="2020-02-10T13:03:25.191" v="9584" actId="20577"/>
          <ac:spMkLst>
            <pc:docMk/>
            <pc:sldMk cId="3352761120" sldId="416"/>
            <ac:spMk id="2" creationId="{9C0B553E-62F9-4F38-AB98-E961F8EAD754}"/>
          </ac:spMkLst>
        </pc:spChg>
        <pc:spChg chg="mod">
          <ac:chgData name="hui xu" userId="70b675938bab3b5e" providerId="LiveId" clId="{5F5E3E42-610D-4693-88C5-F29B44CC9E44}" dt="2020-02-10T13:05:25.114" v="9764" actId="20577"/>
          <ac:spMkLst>
            <pc:docMk/>
            <pc:sldMk cId="3352761120" sldId="416"/>
            <ac:spMk id="3" creationId="{16FA2D65-D8AB-4DDC-87CF-5F41943635C3}"/>
          </ac:spMkLst>
        </pc:spChg>
      </pc:sldChg>
      <pc:sldChg chg="modSp add">
        <pc:chgData name="hui xu" userId="70b675938bab3b5e" providerId="LiveId" clId="{5F5E3E42-610D-4693-88C5-F29B44CC9E44}" dt="2020-02-10T12:59:53.888" v="9515" actId="20577"/>
        <pc:sldMkLst>
          <pc:docMk/>
          <pc:sldMk cId="2010055677" sldId="417"/>
        </pc:sldMkLst>
        <pc:spChg chg="mod">
          <ac:chgData name="hui xu" userId="70b675938bab3b5e" providerId="LiveId" clId="{5F5E3E42-610D-4693-88C5-F29B44CC9E44}" dt="2020-02-10T12:58:01.178" v="9421" actId="20577"/>
          <ac:spMkLst>
            <pc:docMk/>
            <pc:sldMk cId="2010055677" sldId="417"/>
            <ac:spMk id="2" creationId="{A0F3DF35-2EB6-4EAD-9F65-35B5B14EBFD1}"/>
          </ac:spMkLst>
        </pc:spChg>
        <pc:spChg chg="mod">
          <ac:chgData name="hui xu" userId="70b675938bab3b5e" providerId="LiveId" clId="{5F5E3E42-610D-4693-88C5-F29B44CC9E44}" dt="2020-02-10T12:59:53.888" v="9515" actId="20577"/>
          <ac:spMkLst>
            <pc:docMk/>
            <pc:sldMk cId="2010055677" sldId="417"/>
            <ac:spMk id="3" creationId="{88FB969B-23E1-481E-A49F-260243B32550}"/>
          </ac:spMkLst>
        </pc:spChg>
      </pc:sldChg>
      <pc:sldChg chg="addSp delSp modSp add">
        <pc:chgData name="hui xu" userId="70b675938bab3b5e" providerId="LiveId" clId="{5F5E3E42-610D-4693-88C5-F29B44CC9E44}" dt="2020-02-10T13:10:56.409" v="9944" actId="1076"/>
        <pc:sldMkLst>
          <pc:docMk/>
          <pc:sldMk cId="947260024" sldId="418"/>
        </pc:sldMkLst>
        <pc:spChg chg="mod">
          <ac:chgData name="hui xu" userId="70b675938bab3b5e" providerId="LiveId" clId="{5F5E3E42-610D-4693-88C5-F29B44CC9E44}" dt="2020-02-10T13:06:38.432" v="9794" actId="313"/>
          <ac:spMkLst>
            <pc:docMk/>
            <pc:sldMk cId="947260024" sldId="418"/>
            <ac:spMk id="2" creationId="{EB5332A4-9B44-4EA1-A563-E67BEA2EFC75}"/>
          </ac:spMkLst>
        </pc:spChg>
        <pc:spChg chg="del">
          <ac:chgData name="hui xu" userId="70b675938bab3b5e" providerId="LiveId" clId="{5F5E3E42-610D-4693-88C5-F29B44CC9E44}" dt="2020-02-10T13:06:16.586" v="9791" actId="21"/>
          <ac:spMkLst>
            <pc:docMk/>
            <pc:sldMk cId="947260024" sldId="418"/>
            <ac:spMk id="3" creationId="{42D0FBD8-F3D5-4DA2-B7DE-5B512BE7AE3D}"/>
          </ac:spMkLst>
        </pc:spChg>
        <pc:spChg chg="del">
          <ac:chgData name="hui xu" userId="70b675938bab3b5e" providerId="LiveId" clId="{5F5E3E42-610D-4693-88C5-F29B44CC9E44}" dt="2020-02-10T13:06:13.897" v="9790" actId="21"/>
          <ac:spMkLst>
            <pc:docMk/>
            <pc:sldMk cId="947260024" sldId="418"/>
            <ac:spMk id="4" creationId="{A4C8A462-0FE2-4C65-AE29-4AEBA6F0F6CD}"/>
          </ac:spMkLst>
        </pc:spChg>
        <pc:spChg chg="add del mod">
          <ac:chgData name="hui xu" userId="70b675938bab3b5e" providerId="LiveId" clId="{5F5E3E42-610D-4693-88C5-F29B44CC9E44}" dt="2020-02-10T13:09:38.214" v="9923" actId="21"/>
          <ac:spMkLst>
            <pc:docMk/>
            <pc:sldMk cId="947260024" sldId="418"/>
            <ac:spMk id="6" creationId="{81375D14-A156-48EE-86C2-187DFFCF81A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7" creationId="{ED922EAA-C6AE-4FE4-A1C6-F0844046867F}"/>
          </ac:spMkLst>
        </pc:spChg>
        <pc:spChg chg="add del mod">
          <ac:chgData name="hui xu" userId="70b675938bab3b5e" providerId="LiveId" clId="{5F5E3E42-610D-4693-88C5-F29B44CC9E44}" dt="2020-02-10T13:06:47.650" v="9799" actId="21"/>
          <ac:spMkLst>
            <pc:docMk/>
            <pc:sldMk cId="947260024" sldId="418"/>
            <ac:spMk id="9" creationId="{64D9AB8E-56B3-4621-B5F5-29A5370131ED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1" creationId="{D3FF06EA-C25B-4BC4-A1FB-6A303542BDC3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3" creationId="{1ECD073B-3757-4A13-B744-10C37C0BA438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6" creationId="{43C27578-8389-4638-954D-E4E6D4034E4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8" creationId="{4FFE0905-7D4B-4A86-8C4D-6261FC1DBCB0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20" creationId="{273DDCC7-881B-4CE3-96D7-05BF834A296A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4" creationId="{0C5F4B6B-A7C4-481C-948A-218CED9F76A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5" creationId="{51425E93-A524-4DC3-9FA7-D49165E12FC6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6" creationId="{6915CD76-F66A-4EC8-A1F2-91733DF9F92B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7" creationId="{E1BD7BF8-64F2-4FE1-B416-0142F2C29A49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8" creationId="{CCAB185D-2DA8-4605-B0ED-4EB7FBDAAF3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9" creationId="{A3FCF2D9-90D4-47B1-B291-0A9AC669A3F0}"/>
          </ac:spMkLst>
        </pc:sp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8" creationId="{89E5618D-03A8-49CE-BF24-ED98A71E26B6}"/>
          </ac:cxnSpMkLst>
        </pc:cxnChg>
        <pc:cxnChg chg="add del mod">
          <ac:chgData name="hui xu" userId="70b675938bab3b5e" providerId="LiveId" clId="{5F5E3E42-610D-4693-88C5-F29B44CC9E44}" dt="2020-02-10T13:06:49.206" v="9801" actId="21"/>
          <ac:cxnSpMkLst>
            <pc:docMk/>
            <pc:sldMk cId="947260024" sldId="418"/>
            <ac:cxnSpMk id="10" creationId="{416E994C-4BD0-4338-8E3C-42D58CB6720E}"/>
          </ac:cxnSpMkLst>
        </pc:cxnChg>
        <pc:cxnChg chg="add del mod">
          <ac:chgData name="hui xu" userId="70b675938bab3b5e" providerId="LiveId" clId="{5F5E3E42-610D-4693-88C5-F29B44CC9E44}" dt="2020-02-10T13:06:48.282" v="9800" actId="21"/>
          <ac:cxnSpMkLst>
            <pc:docMk/>
            <pc:sldMk cId="947260024" sldId="418"/>
            <ac:cxnSpMk id="12" creationId="{7CFE211C-CF25-4B4F-8E33-B6A215959009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4" creationId="{83EBD067-1BFB-40F5-9CC5-6C1619ED5B0E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5" creationId="{6818FFE0-17E0-444F-A2A1-FCA80D18168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7" creationId="{6187BA29-3E8A-40F7-89D4-84566233EFB5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9" creationId="{41884D30-4623-45DB-815C-87884196EC71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21" creationId="{EC60C2C6-6529-4022-AF72-141399EB119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47" creationId="{02E13F7C-CA4E-443B-AD2B-B3F1CCF0F0B6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51" creationId="{06F188AA-9869-43B2-A96A-126FCB74444E}"/>
          </ac:cxnSpMkLst>
        </pc:cxnChg>
      </pc:sldChg>
      <pc:sldChg chg="modSp add">
        <pc:chgData name="hui xu" userId="70b675938bab3b5e" providerId="LiveId" clId="{5F5E3E42-610D-4693-88C5-F29B44CC9E44}" dt="2020-02-10T13:21:39.194" v="10102" actId="20577"/>
        <pc:sldMkLst>
          <pc:docMk/>
          <pc:sldMk cId="896614603" sldId="419"/>
        </pc:sldMkLst>
        <pc:spChg chg="mod">
          <ac:chgData name="hui xu" userId="70b675938bab3b5e" providerId="LiveId" clId="{5F5E3E42-610D-4693-88C5-F29B44CC9E44}" dt="2020-02-10T13:18:59.630" v="10058" actId="20577"/>
          <ac:spMkLst>
            <pc:docMk/>
            <pc:sldMk cId="896614603" sldId="419"/>
            <ac:spMk id="2" creationId="{6C1142CC-148B-4424-83D1-5531F79545BD}"/>
          </ac:spMkLst>
        </pc:spChg>
        <pc:spChg chg="mod">
          <ac:chgData name="hui xu" userId="70b675938bab3b5e" providerId="LiveId" clId="{5F5E3E42-610D-4693-88C5-F29B44CC9E44}" dt="2020-02-10T13:20:25.229" v="10077" actId="114"/>
          <ac:spMkLst>
            <pc:docMk/>
            <pc:sldMk cId="896614603" sldId="419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5" creationId="{F2D47ABC-D70B-4734-922E-D8444F31DA0D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7" creationId="{5D279F48-9EA7-49B2-91D5-A89F490FC34E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8" creationId="{7FEB1AA0-E5A9-4ABC-A72A-0BD7A9E522C0}"/>
          </ac:spMkLst>
        </pc:spChg>
        <pc:spChg chg="mod">
          <ac:chgData name="hui xu" userId="70b675938bab3b5e" providerId="LiveId" clId="{5F5E3E42-610D-4693-88C5-F29B44CC9E44}" dt="2020-02-10T13:20:44.168" v="10084" actId="20577"/>
          <ac:spMkLst>
            <pc:docMk/>
            <pc:sldMk cId="896614603" sldId="419"/>
            <ac:spMk id="22" creationId="{FEED1944-A383-43F3-BB6C-B957FD13FED2}"/>
          </ac:spMkLst>
        </pc:spChg>
        <pc:spChg chg="mod">
          <ac:chgData name="hui xu" userId="70b675938bab3b5e" providerId="LiveId" clId="{5F5E3E42-610D-4693-88C5-F29B44CC9E44}" dt="2020-02-10T13:21:39.194" v="10102" actId="20577"/>
          <ac:spMkLst>
            <pc:docMk/>
            <pc:sldMk cId="896614603" sldId="419"/>
            <ac:spMk id="28" creationId="{9FF3E0FA-0AA0-41CE-A87B-4582A0CA3A5A}"/>
          </ac:spMkLst>
        </pc:spChg>
        <pc:cxnChg chg="mod">
          <ac:chgData name="hui xu" userId="70b675938bab3b5e" providerId="LiveId" clId="{5F5E3E42-610D-4693-88C5-F29B44CC9E44}" dt="2020-02-10T13:20:59.242" v="10091" actId="14100"/>
          <ac:cxnSpMkLst>
            <pc:docMk/>
            <pc:sldMk cId="896614603" sldId="419"/>
            <ac:cxnSpMk id="6" creationId="{3A7A6D3A-40BA-4541-B64A-AEE8D137A4AA}"/>
          </ac:cxnSpMkLst>
        </pc:cxnChg>
        <pc:cxnChg chg="mod">
          <ac:chgData name="hui xu" userId="70b675938bab3b5e" providerId="LiveId" clId="{5F5E3E42-610D-4693-88C5-F29B44CC9E44}" dt="2020-02-10T13:20:49.143" v="10086" actId="14100"/>
          <ac:cxnSpMkLst>
            <pc:docMk/>
            <pc:sldMk cId="896614603" sldId="419"/>
            <ac:cxnSpMk id="9" creationId="{D277FE62-44B3-49B4-B24A-BDCF3052D9FB}"/>
          </ac:cxnSpMkLst>
        </pc:cxnChg>
        <pc:cxnChg chg="mod">
          <ac:chgData name="hui xu" userId="70b675938bab3b5e" providerId="LiveId" clId="{5F5E3E42-610D-4693-88C5-F29B44CC9E44}" dt="2020-02-10T13:20:55.473" v="10089" actId="14100"/>
          <ac:cxnSpMkLst>
            <pc:docMk/>
            <pc:sldMk cId="896614603" sldId="419"/>
            <ac:cxnSpMk id="10" creationId="{00470D64-69BE-4E6D-9896-448A4995C933}"/>
          </ac:cxnSpMkLst>
        </pc:cxnChg>
      </pc:sldChg>
      <pc:sldChg chg="modSp add del">
        <pc:chgData name="hui xu" userId="70b675938bab3b5e" providerId="LiveId" clId="{5F5E3E42-610D-4693-88C5-F29B44CC9E44}" dt="2020-02-10T13:12:03.056" v="9972" actId="47"/>
        <pc:sldMkLst>
          <pc:docMk/>
          <pc:sldMk cId="4065085199" sldId="419"/>
        </pc:sldMkLst>
        <pc:spChg chg="mod">
          <ac:chgData name="hui xu" userId="70b675938bab3b5e" providerId="LiveId" clId="{5F5E3E42-610D-4693-88C5-F29B44CC9E44}" dt="2020-02-10T13:11:58.461" v="9971" actId="20577"/>
          <ac:spMkLst>
            <pc:docMk/>
            <pc:sldMk cId="4065085199" sldId="419"/>
            <ac:spMk id="2" creationId="{2CDE9F69-3A37-418A-807A-3F080EA680B6}"/>
          </ac:spMkLst>
        </pc:spChg>
      </pc:sldChg>
      <pc:sldChg chg="modSp add">
        <pc:chgData name="hui xu" userId="70b675938bab3b5e" providerId="LiveId" clId="{5F5E3E42-610D-4693-88C5-F29B44CC9E44}" dt="2020-02-10T13:23:51.850" v="10141" actId="114"/>
        <pc:sldMkLst>
          <pc:docMk/>
          <pc:sldMk cId="3617265279" sldId="420"/>
        </pc:sldMkLst>
        <pc:spChg chg="mod">
          <ac:chgData name="hui xu" userId="70b675938bab3b5e" providerId="LiveId" clId="{5F5E3E42-610D-4693-88C5-F29B44CC9E44}" dt="2020-02-10T13:22:37.704" v="10107" actId="20577"/>
          <ac:spMkLst>
            <pc:docMk/>
            <pc:sldMk cId="3617265279" sldId="420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3:51.850" v="10141" actId="114"/>
          <ac:spMkLst>
            <pc:docMk/>
            <pc:sldMk cId="3617265279" sldId="420"/>
            <ac:spMk id="19" creationId="{EDA6425A-9EAD-4176-BBBF-75FDA566145E}"/>
          </ac:spMkLst>
        </pc:spChg>
      </pc:sldChg>
      <pc:sldChg chg="delSp modSp add">
        <pc:chgData name="hui xu" userId="70b675938bab3b5e" providerId="LiveId" clId="{5F5E3E42-610D-4693-88C5-F29B44CC9E44}" dt="2020-02-10T13:28:41.282" v="10250" actId="20577"/>
        <pc:sldMkLst>
          <pc:docMk/>
          <pc:sldMk cId="1174635435" sldId="421"/>
        </pc:sldMkLst>
        <pc:spChg chg="mod">
          <ac:chgData name="hui xu" userId="70b675938bab3b5e" providerId="LiveId" clId="{5F5E3E42-610D-4693-88C5-F29B44CC9E44}" dt="2020-02-10T13:28:41.282" v="10250" actId="20577"/>
          <ac:spMkLst>
            <pc:docMk/>
            <pc:sldMk cId="1174635435" sldId="421"/>
            <ac:spMk id="3" creationId="{49686282-798D-4B4F-83E6-97E79D7BE59A}"/>
          </ac:spMkLst>
        </pc:spChg>
        <pc:spChg chg="del">
          <ac:chgData name="hui xu" userId="70b675938bab3b5e" providerId="LiveId" clId="{5F5E3E42-610D-4693-88C5-F29B44CC9E44}" dt="2020-02-10T13:26:35.718" v="10161" actId="21"/>
          <ac:spMkLst>
            <pc:docMk/>
            <pc:sldMk cId="1174635435" sldId="421"/>
            <ac:spMk id="4" creationId="{E7E70127-C3C3-4258-ABC3-2C73CEB36B9E}"/>
          </ac:spMkLst>
        </pc:spChg>
      </pc:sldChg>
      <pc:sldChg chg="modSp add">
        <pc:chgData name="hui xu" userId="70b675938bab3b5e" providerId="LiveId" clId="{5F5E3E42-610D-4693-88C5-F29B44CC9E44}" dt="2020-02-10T13:37:23.582" v="10312" actId="21"/>
        <pc:sldMkLst>
          <pc:docMk/>
          <pc:sldMk cId="2343074563" sldId="422"/>
        </pc:sldMkLst>
        <pc:spChg chg="mod">
          <ac:chgData name="hui xu" userId="70b675938bab3b5e" providerId="LiveId" clId="{5F5E3E42-610D-4693-88C5-F29B44CC9E44}" dt="2020-02-10T13:34:50.445" v="10296" actId="1076"/>
          <ac:spMkLst>
            <pc:docMk/>
            <pc:sldMk cId="2343074563" sldId="422"/>
            <ac:spMk id="11" creationId="{6601ECFF-085B-4118-BC47-703D49D674F6}"/>
          </ac:spMkLst>
        </pc:spChg>
        <pc:spChg chg="mod">
          <ac:chgData name="hui xu" userId="70b675938bab3b5e" providerId="LiveId" clId="{5F5E3E42-610D-4693-88C5-F29B44CC9E44}" dt="2020-02-10T13:34:57.811" v="10297" actId="1076"/>
          <ac:spMkLst>
            <pc:docMk/>
            <pc:sldMk cId="2343074563" sldId="422"/>
            <ac:spMk id="58" creationId="{73895487-6E80-4C65-9ED4-041AB5712B06}"/>
          </ac:spMkLst>
        </pc:spChg>
        <pc:graphicFrameChg chg="mod modGraphic">
          <ac:chgData name="hui xu" userId="70b675938bab3b5e" providerId="LiveId" clId="{5F5E3E42-610D-4693-88C5-F29B44CC9E44}" dt="2020-02-10T13:37:23.582" v="10312" actId="21"/>
          <ac:graphicFrameMkLst>
            <pc:docMk/>
            <pc:sldMk cId="2343074563" sldId="422"/>
            <ac:graphicFrameMk id="57" creationId="{B67588A1-C053-4CCA-993B-2FB43B9AE830}"/>
          </ac:graphicFrameMkLst>
        </pc:graphicFrame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13" creationId="{643FDBA0-AE58-4F54-9A16-878A464FE93E}"/>
          </ac:cxnSpMkLst>
        </pc:cxn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52" creationId="{10C45A69-8111-4FDD-B46B-58AFE863770B}"/>
          </ac:cxnSpMkLst>
        </pc:cxnChg>
      </pc:sldChg>
      <pc:sldChg chg="addSp delSp modSp add">
        <pc:chgData name="hui xu" userId="70b675938bab3b5e" providerId="LiveId" clId="{5F5E3E42-610D-4693-88C5-F29B44CC9E44}" dt="2020-02-10T13:44:29.508" v="10565" actId="1076"/>
        <pc:sldMkLst>
          <pc:docMk/>
          <pc:sldMk cId="3440934525" sldId="423"/>
        </pc:sldMkLst>
        <pc:spChg chg="mod">
          <ac:chgData name="hui xu" userId="70b675938bab3b5e" providerId="LiveId" clId="{5F5E3E42-610D-4693-88C5-F29B44CC9E44}" dt="2020-02-10T13:39:38.800" v="10346" actId="20577"/>
          <ac:spMkLst>
            <pc:docMk/>
            <pc:sldMk cId="3440934525" sldId="423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3:41:20.805" v="10499" actId="27636"/>
          <ac:spMkLst>
            <pc:docMk/>
            <pc:sldMk cId="3440934525" sldId="423"/>
            <ac:spMk id="3" creationId="{327298B0-7B22-4468-92A7-CA44BC0ECF0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4" creationId="{CEDA8B10-0D41-4124-A3F0-0CD5C4A5E42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6" creationId="{6ECC9CE4-46AA-47A5-9157-BC26C837C47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7" creationId="{1B1D7AC0-EDC0-472C-B7EF-8DF1DD72EF27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9" creationId="{FBAE6460-CA1A-458C-B38E-708F2F94E473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1" creationId="{C6080210-FE39-452E-9768-AF3508D15831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3" creationId="{EEC6ECBE-62AB-4F8F-AC72-0EA2320B6B7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4" creationId="{AB93F279-B29F-4428-B283-B9D0EE040C9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5" creationId="{2FDA1AD9-EF6B-4EA7-8AB4-D2FEFE8FC58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6" creationId="{FA7B12D5-6B5E-427F-9467-47683D84D3C9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7" creationId="{5BA01F40-199E-40D4-932D-CBDF4B983EE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8" creationId="{979BF3C5-4AC0-489D-A695-20E687C8C26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9" creationId="{6AAA660D-0CA0-4E67-8311-4ABD4ADFB61A}"/>
          </ac:spMkLst>
        </pc:spChg>
        <pc:spChg chg="add del mod">
          <ac:chgData name="hui xu" userId="70b675938bab3b5e" providerId="LiveId" clId="{5F5E3E42-610D-4693-88C5-F29B44CC9E44}" dt="2020-02-10T13:42:21.081" v="10529" actId="21"/>
          <ac:spMkLst>
            <pc:docMk/>
            <pc:sldMk cId="3440934525" sldId="423"/>
            <ac:spMk id="20" creationId="{0E0731D5-4E63-429D-B768-674717F6D1C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1" creationId="{E00AFC72-AA8F-469C-ABBE-33C7C61DB27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3" creationId="{9C1C9C6C-0C75-4F4F-8946-48AFECA43330}"/>
          </ac:spMkLst>
        </pc:spChg>
        <pc:spChg chg="add del mod">
          <ac:chgData name="hui xu" userId="70b675938bab3b5e" providerId="LiveId" clId="{5F5E3E42-610D-4693-88C5-F29B44CC9E44}" dt="2020-02-10T13:43:30.729" v="10551" actId="478"/>
          <ac:spMkLst>
            <pc:docMk/>
            <pc:sldMk cId="3440934525" sldId="423"/>
            <ac:spMk id="27" creationId="{4430A759-3327-439A-B059-A6D7CDE569EA}"/>
          </ac:spMkLst>
        </pc:spChg>
        <pc:spChg chg="add del">
          <ac:chgData name="hui xu" userId="70b675938bab3b5e" providerId="LiveId" clId="{5F5E3E42-610D-4693-88C5-F29B44CC9E44}" dt="2020-02-10T13:41:25.757" v="10501"/>
          <ac:spMkLst>
            <pc:docMk/>
            <pc:sldMk cId="3440934525" sldId="423"/>
            <ac:spMk id="28" creationId="{E156C5C1-03A6-4381-9E2D-D0B0064EC191}"/>
          </ac:spMkLst>
        </pc:sp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" creationId="{4CF9C92E-6589-40BB-ADA8-07D87E433F6A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8" creationId="{F7CA99A2-028D-4102-B457-E34D6DBFD1BE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0" creationId="{090847DB-5AAC-4A6E-B397-3347CC673E89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2" creationId="{A4F13D93-5CE9-41C6-A7A2-061A946A8CB9}"/>
          </ac:cxnSpMkLst>
        </pc:cxnChg>
        <pc:cxnChg chg="add del mod">
          <ac:chgData name="hui xu" userId="70b675938bab3b5e" providerId="LiveId" clId="{5F5E3E42-610D-4693-88C5-F29B44CC9E44}" dt="2020-02-10T13:42:55.055" v="10542" actId="21"/>
          <ac:cxnSpMkLst>
            <pc:docMk/>
            <pc:sldMk cId="3440934525" sldId="423"/>
            <ac:cxnSpMk id="22" creationId="{3F4D1DBD-88D2-48D6-BC50-BF650F49F9FF}"/>
          </ac:cxnSpMkLst>
        </pc:cxnChg>
        <pc:cxnChg chg="add del mod">
          <ac:chgData name="hui xu" userId="70b675938bab3b5e" providerId="LiveId" clId="{5F5E3E42-610D-4693-88C5-F29B44CC9E44}" dt="2020-02-10T13:42:54.219" v="10541" actId="21"/>
          <ac:cxnSpMkLst>
            <pc:docMk/>
            <pc:sldMk cId="3440934525" sldId="423"/>
            <ac:cxnSpMk id="24" creationId="{8EEFAA67-C74C-4CAD-A46C-93B8A65EA3F2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25" creationId="{6A1DA9BF-25BD-46AD-8C73-D1A020307145}"/>
          </ac:cxnSpMkLst>
        </pc:cxnChg>
        <pc:cxnChg chg="add del mod">
          <ac:chgData name="hui xu" userId="70b675938bab3b5e" providerId="LiveId" clId="{5F5E3E42-610D-4693-88C5-F29B44CC9E44}" dt="2020-02-10T13:42:53.287" v="10540" actId="21"/>
          <ac:cxnSpMkLst>
            <pc:docMk/>
            <pc:sldMk cId="3440934525" sldId="423"/>
            <ac:cxnSpMk id="26" creationId="{01E01FC4-F266-41D7-822D-F7E24BFDEE0C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1" creationId="{35E80987-3B49-4A7C-A13D-BEDD5ACA4814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5" creationId="{114A5F45-0246-4412-9C5D-B5DF4EE5AA32}"/>
          </ac:cxnSpMkLst>
        </pc:cxnChg>
      </pc:sldChg>
    </pc:docChg>
  </pc:docChgLst>
  <pc:docChgLst>
    <pc:chgData name="hui xu" userId="70b675938bab3b5e" providerId="LiveId" clId="{A2F5A909-8C91-1C49-93C1-4B47B6328FB2}"/>
    <pc:docChg chg="modSld">
      <pc:chgData name="hui xu" userId="70b675938bab3b5e" providerId="LiveId" clId="{A2F5A909-8C91-1C49-93C1-4B47B6328FB2}" dt="2020-08-15T08:42:15.190" v="12" actId="20577"/>
      <pc:docMkLst>
        <pc:docMk/>
      </pc:docMkLst>
      <pc:sldChg chg="modSp mod">
        <pc:chgData name="hui xu" userId="70b675938bab3b5e" providerId="LiveId" clId="{A2F5A909-8C91-1C49-93C1-4B47B6328FB2}" dt="2020-08-15T08:42:15.190" v="12" actId="20577"/>
        <pc:sldMkLst>
          <pc:docMk/>
          <pc:sldMk cId="628159536" sldId="440"/>
        </pc:sldMkLst>
        <pc:spChg chg="mod">
          <ac:chgData name="hui xu" userId="70b675938bab3b5e" providerId="LiveId" clId="{A2F5A909-8C91-1C49-93C1-4B47B6328FB2}" dt="2020-08-15T08:42:15.190" v="12" actId="20577"/>
          <ac:spMkLst>
            <pc:docMk/>
            <pc:sldMk cId="628159536" sldId="440"/>
            <ac:spMk id="2" creationId="{4950BAC3-DB9E-4F56-9632-0D9564AEDBF9}"/>
          </ac:spMkLst>
        </pc:spChg>
      </pc:sldChg>
    </pc:docChg>
  </pc:docChgLst>
  <pc:docChgLst>
    <pc:chgData name="hui xu" userId="70b675938bab3b5e" providerId="LiveId" clId="{6C875973-BB81-43E7-B2C9-E421E5A26C17}"/>
    <pc:docChg chg="custSel addSld delSld modSld">
      <pc:chgData name="hui xu" userId="70b675938bab3b5e" providerId="LiveId" clId="{6C875973-BB81-43E7-B2C9-E421E5A26C17}" dt="2020-07-05T04:29:01.614" v="195"/>
      <pc:docMkLst>
        <pc:docMk/>
      </pc:docMkLst>
      <pc:sldChg chg="modSp mod">
        <pc:chgData name="hui xu" userId="70b675938bab3b5e" providerId="LiveId" clId="{6C875973-BB81-43E7-B2C9-E421E5A26C17}" dt="2020-07-05T04:22:18.275" v="96"/>
        <pc:sldMkLst>
          <pc:docMk/>
          <pc:sldMk cId="1209518974" sldId="380"/>
        </pc:sldMkLst>
        <pc:spChg chg="mod">
          <ac:chgData name="hui xu" userId="70b675938bab3b5e" providerId="LiveId" clId="{6C875973-BB81-43E7-B2C9-E421E5A26C17}" dt="2020-07-05T04:22:18.275" v="96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6C875973-BB81-43E7-B2C9-E421E5A26C17}" dt="2020-07-05T04:26:21.008" v="134" actId="20577"/>
        <pc:sldMkLst>
          <pc:docMk/>
          <pc:sldMk cId="628159536" sldId="440"/>
        </pc:sldMkLst>
        <pc:spChg chg="mod">
          <ac:chgData name="hui xu" userId="70b675938bab3b5e" providerId="LiveId" clId="{6C875973-BB81-43E7-B2C9-E421E5A26C17}" dt="2020-07-05T04:26:21.008" v="134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1114492493" sldId="441"/>
        </pc:sldMkLst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477720938" sldId="442"/>
        </pc:sldMkLst>
      </pc:sldChg>
      <pc:sldChg chg="addSp delSp modSp mod modClrScheme chgLayout">
        <pc:chgData name="hui xu" userId="70b675938bab3b5e" providerId="LiveId" clId="{6C875973-BB81-43E7-B2C9-E421E5A26C17}" dt="2020-07-05T04:21:55.635" v="90" actId="15"/>
        <pc:sldMkLst>
          <pc:docMk/>
          <pc:sldMk cId="3457977831" sldId="443"/>
        </pc:sldMkLst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2" creationId="{9FEAEC50-14CA-4846-A87B-6241796D1F59}"/>
          </ac:spMkLst>
        </pc:spChg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3" creationId="{14AC8F7A-A53A-4D5C-9479-BFE6C2C04A58}"/>
          </ac:spMkLst>
        </pc:spChg>
        <pc:spChg chg="add mod ord">
          <ac:chgData name="hui xu" userId="70b675938bab3b5e" providerId="LiveId" clId="{6C875973-BB81-43E7-B2C9-E421E5A26C17}" dt="2020-07-05T04:21:55.635" v="90" actId="15"/>
          <ac:spMkLst>
            <pc:docMk/>
            <pc:sldMk cId="3457977831" sldId="443"/>
            <ac:spMk id="4" creationId="{C4AABDAD-4B69-423B-978A-C45140E4A260}"/>
          </ac:spMkLst>
        </pc:spChg>
        <pc:picChg chg="del">
          <ac:chgData name="hui xu" userId="70b675938bab3b5e" providerId="LiveId" clId="{6C875973-BB81-43E7-B2C9-E421E5A26C17}" dt="2020-07-05T04:20:16.589" v="21" actId="21"/>
          <ac:picMkLst>
            <pc:docMk/>
            <pc:sldMk cId="3457977831" sldId="443"/>
            <ac:picMk id="5" creationId="{C1E2FB42-85CC-467D-A548-4CB9572021F2}"/>
          </ac:picMkLst>
        </pc:pic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831903117" sldId="444"/>
        </pc:sldMkLst>
      </pc:sldChg>
      <pc:sldChg chg="modSp add mod">
        <pc:chgData name="hui xu" userId="70b675938bab3b5e" providerId="LiveId" clId="{6C875973-BB81-43E7-B2C9-E421E5A26C17}" dt="2020-07-05T04:27:43.883" v="151"/>
        <pc:sldMkLst>
          <pc:docMk/>
          <pc:sldMk cId="963034075" sldId="444"/>
        </pc:sldMkLst>
        <pc:spChg chg="mod">
          <ac:chgData name="hui xu" userId="70b675938bab3b5e" providerId="LiveId" clId="{6C875973-BB81-43E7-B2C9-E421E5A26C17}" dt="2020-07-05T04:27:43.883" v="151"/>
          <ac:spMkLst>
            <pc:docMk/>
            <pc:sldMk cId="963034075" sldId="444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03.700" v="167"/>
        <pc:sldMkLst>
          <pc:docMk/>
          <pc:sldMk cId="4242461056" sldId="445"/>
        </pc:sldMkLst>
        <pc:spChg chg="mod">
          <ac:chgData name="hui xu" userId="70b675938bab3b5e" providerId="LiveId" clId="{6C875973-BB81-43E7-B2C9-E421E5A26C17}" dt="2020-07-05T04:28:03.700" v="167"/>
          <ac:spMkLst>
            <pc:docMk/>
            <pc:sldMk cId="4242461056" sldId="445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33.063" v="182" actId="20577"/>
        <pc:sldMkLst>
          <pc:docMk/>
          <pc:sldMk cId="3904923341" sldId="446"/>
        </pc:sldMkLst>
        <pc:spChg chg="mod">
          <ac:chgData name="hui xu" userId="70b675938bab3b5e" providerId="LiveId" clId="{6C875973-BB81-43E7-B2C9-E421E5A26C17}" dt="2020-07-05T04:28:33.063" v="182" actId="20577"/>
          <ac:spMkLst>
            <pc:docMk/>
            <pc:sldMk cId="3904923341" sldId="446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9:01.614" v="195"/>
        <pc:sldMkLst>
          <pc:docMk/>
          <pc:sldMk cId="2946780000" sldId="447"/>
        </pc:sldMkLst>
        <pc:spChg chg="mod">
          <ac:chgData name="hui xu" userId="70b675938bab3b5e" providerId="LiveId" clId="{6C875973-BB81-43E7-B2C9-E421E5A26C17}" dt="2020-07-05T04:29:01.614" v="195"/>
          <ac:spMkLst>
            <pc:docMk/>
            <pc:sldMk cId="2946780000" sldId="447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670432E9-9293-E344-853C-3493FA8654B1}"/>
    <pc:docChg chg="undo modSld">
      <pc:chgData name="hui xu" userId="70b675938bab3b5e" providerId="LiveId" clId="{670432E9-9293-E344-853C-3493FA8654B1}" dt="2020-06-22T06:17:52.686" v="27" actId="14100"/>
      <pc:docMkLst>
        <pc:docMk/>
      </pc:docMkLst>
      <pc:sldChg chg="modSp">
        <pc:chgData name="hui xu" userId="70b675938bab3b5e" providerId="LiveId" clId="{670432E9-9293-E344-853C-3493FA8654B1}" dt="2020-06-22T06:17:52.686" v="27" actId="14100"/>
        <pc:sldMkLst>
          <pc:docMk/>
          <pc:sldMk cId="1914284285" sldId="466"/>
        </pc:sldMkLst>
        <pc:spChg chg="mod">
          <ac:chgData name="hui xu" userId="70b675938bab3b5e" providerId="LiveId" clId="{670432E9-9293-E344-853C-3493FA8654B1}" dt="2020-06-22T06:17:50.761" v="23" actId="1076"/>
          <ac:spMkLst>
            <pc:docMk/>
            <pc:sldMk cId="1914284285" sldId="466"/>
            <ac:spMk id="34" creationId="{6741F059-40F0-48AC-AD6D-AD76A5B43189}"/>
          </ac:spMkLst>
        </pc:spChg>
        <pc:spChg chg="mod">
          <ac:chgData name="hui xu" userId="70b675938bab3b5e" providerId="LiveId" clId="{670432E9-9293-E344-853C-3493FA8654B1}" dt="2020-06-22T06:17:50.336" v="22" actId="1076"/>
          <ac:spMkLst>
            <pc:docMk/>
            <pc:sldMk cId="1914284285" sldId="466"/>
            <ac:spMk id="42" creationId="{676DCB90-65E3-434D-8D53-CA6B54E092E8}"/>
          </ac:spMkLst>
        </pc:spChg>
        <pc:spChg chg="mod">
          <ac:chgData name="hui xu" userId="70b675938bab3b5e" providerId="LiveId" clId="{670432E9-9293-E344-853C-3493FA8654B1}" dt="2020-06-22T06:17:49.502" v="19" actId="1037"/>
          <ac:spMkLst>
            <pc:docMk/>
            <pc:sldMk cId="1914284285" sldId="466"/>
            <ac:spMk id="53" creationId="{CC18F15F-61BA-4E10-A1C3-69C0EDEF2998}"/>
          </ac:spMkLst>
        </pc:spChg>
        <pc:cxnChg chg="mod">
          <ac:chgData name="hui xu" userId="70b675938bab3b5e" providerId="LiveId" clId="{670432E9-9293-E344-853C-3493FA8654B1}" dt="2020-06-22T06:17:52.686" v="27" actId="14100"/>
          <ac:cxnSpMkLst>
            <pc:docMk/>
            <pc:sldMk cId="1914284285" sldId="466"/>
            <ac:cxnSpMk id="33" creationId="{9309C1F6-D73C-4AEE-ADEA-933CF76AA7B9}"/>
          </ac:cxnSpMkLst>
        </pc:cxnChg>
        <pc:cxnChg chg="mod">
          <ac:chgData name="hui xu" userId="70b675938bab3b5e" providerId="LiveId" clId="{670432E9-9293-E344-853C-3493FA8654B1}" dt="2020-06-22T06:17:52.201" v="26" actId="14100"/>
          <ac:cxnSpMkLst>
            <pc:docMk/>
            <pc:sldMk cId="1914284285" sldId="466"/>
            <ac:cxnSpMk id="43" creationId="{0E4F8229-37EA-459C-8F73-41486881AFBF}"/>
          </ac:cxnSpMkLst>
        </pc:cxnChg>
        <pc:cxnChg chg="mod">
          <ac:chgData name="hui xu" userId="70b675938bab3b5e" providerId="LiveId" clId="{670432E9-9293-E344-853C-3493FA8654B1}" dt="2020-06-22T06:17:49.502" v="19" actId="1037"/>
          <ac:cxnSpMkLst>
            <pc:docMk/>
            <pc:sldMk cId="1914284285" sldId="466"/>
            <ac:cxnSpMk id="54" creationId="{3745B349-53CF-4EC4-90AE-7A7C2389453C}"/>
          </ac:cxnSpMkLst>
        </pc:cxnChg>
        <pc:cxnChg chg="mod">
          <ac:chgData name="hui xu" userId="70b675938bab3b5e" providerId="LiveId" clId="{670432E9-9293-E344-853C-3493FA8654B1}" dt="2020-06-22T06:17:51.813" v="25" actId="14100"/>
          <ac:cxnSpMkLst>
            <pc:docMk/>
            <pc:sldMk cId="1914284285" sldId="466"/>
            <ac:cxnSpMk id="60" creationId="{8C6D8DC6-2CD9-4159-B315-3062EA13203A}"/>
          </ac:cxnSpMkLst>
        </pc:cxnChg>
        <pc:cxnChg chg="mod">
          <ac:chgData name="hui xu" userId="70b675938bab3b5e" providerId="LiveId" clId="{670432E9-9293-E344-853C-3493FA8654B1}" dt="2020-06-22T06:17:51.144" v="24" actId="14100"/>
          <ac:cxnSpMkLst>
            <pc:docMk/>
            <pc:sldMk cId="1914284285" sldId="466"/>
            <ac:cxnSpMk id="63" creationId="{AF2FA323-AD20-4547-B70B-076F3115F323}"/>
          </ac:cxnSpMkLst>
        </pc:cxnChg>
      </pc:sldChg>
    </pc:docChg>
  </pc:docChgLst>
  <pc:docChgLst>
    <pc:chgData name="hui xu" userId="70b675938bab3b5e" providerId="LiveId" clId="{49358554-F4A8-4941-8597-0CB34855887B}"/>
    <pc:docChg chg="undo custSel addSld modSld">
      <pc:chgData name="hui xu" userId="70b675938bab3b5e" providerId="LiveId" clId="{49358554-F4A8-4941-8597-0CB34855887B}" dt="2020-01-16T02:41:18.089" v="642" actId="20577"/>
      <pc:docMkLst>
        <pc:docMk/>
      </pc:docMkLst>
      <pc:sldChg chg="modSp">
        <pc:chgData name="hui xu" userId="70b675938bab3b5e" providerId="LiveId" clId="{49358554-F4A8-4941-8597-0CB34855887B}" dt="2020-01-16T01:31:40.443" v="14" actId="20577"/>
        <pc:sldMkLst>
          <pc:docMk/>
          <pc:sldMk cId="736868064" sldId="256"/>
        </pc:sldMkLst>
        <pc:spChg chg="mod">
          <ac:chgData name="hui xu" userId="70b675938bab3b5e" providerId="LiveId" clId="{49358554-F4A8-4941-8597-0CB34855887B}" dt="2020-01-16T01:31:40.443" v="14" actId="20577"/>
          <ac:spMkLst>
            <pc:docMk/>
            <pc:sldMk cId="736868064" sldId="256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39:37.308" v="55" actId="20577"/>
        <pc:sldMkLst>
          <pc:docMk/>
          <pc:sldMk cId="518214393" sldId="257"/>
        </pc:sldMkLst>
        <pc:spChg chg="mod">
          <ac:chgData name="hui xu" userId="70b675938bab3b5e" providerId="LiveId" clId="{49358554-F4A8-4941-8597-0CB34855887B}" dt="2020-01-16T01:39:37.308" v="55" actId="20577"/>
          <ac:spMkLst>
            <pc:docMk/>
            <pc:sldMk cId="518214393" sldId="257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51:38.795" v="331" actId="20577"/>
        <pc:sldMkLst>
          <pc:docMk/>
          <pc:sldMk cId="1292877211" sldId="258"/>
        </pc:sldMkLst>
        <pc:spChg chg="mod">
          <ac:chgData name="hui xu" userId="70b675938bab3b5e" providerId="LiveId" clId="{49358554-F4A8-4941-8597-0CB34855887B}" dt="2020-01-16T01:40:19.369" v="117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49358554-F4A8-4941-8597-0CB34855887B}" dt="2020-01-16T01:51:38.795" v="331" actId="20577"/>
          <ac:spMkLst>
            <pc:docMk/>
            <pc:sldMk cId="1292877211" sldId="258"/>
            <ac:spMk id="3" creationId="{00000000-0000-0000-0000-000000000000}"/>
          </ac:spMkLst>
        </pc:spChg>
      </pc:sldChg>
      <pc:sldChg chg="modSp add">
        <pc:chgData name="hui xu" userId="70b675938bab3b5e" providerId="LiveId" clId="{49358554-F4A8-4941-8597-0CB34855887B}" dt="2020-01-16T01:53:25.605" v="339" actId="20577"/>
        <pc:sldMkLst>
          <pc:docMk/>
          <pc:sldMk cId="168351809" sldId="259"/>
        </pc:sldMkLst>
        <pc:spChg chg="mod">
          <ac:chgData name="hui xu" userId="70b675938bab3b5e" providerId="LiveId" clId="{49358554-F4A8-4941-8597-0CB34855887B}" dt="2020-01-16T01:53:25.605" v="339" actId="20577"/>
          <ac:spMkLst>
            <pc:docMk/>
            <pc:sldMk cId="168351809" sldId="259"/>
            <ac:spMk id="2" creationId="{B78A0915-8FF6-4510-A1AE-242E8EE928A2}"/>
          </ac:spMkLst>
        </pc:spChg>
      </pc:sldChg>
      <pc:sldChg chg="modSp add">
        <pc:chgData name="hui xu" userId="70b675938bab3b5e" providerId="LiveId" clId="{49358554-F4A8-4941-8597-0CB34855887B}" dt="2020-01-16T01:57:25.935" v="440" actId="20577"/>
        <pc:sldMkLst>
          <pc:docMk/>
          <pc:sldMk cId="2543906621" sldId="260"/>
        </pc:sldMkLst>
        <pc:spChg chg="mod">
          <ac:chgData name="hui xu" userId="70b675938bab3b5e" providerId="LiveId" clId="{49358554-F4A8-4941-8597-0CB34855887B}" dt="2020-01-16T01:57:05.158" v="434" actId="20577"/>
          <ac:spMkLst>
            <pc:docMk/>
            <pc:sldMk cId="2543906621" sldId="260"/>
            <ac:spMk id="2" creationId="{605C67C1-20B7-4926-98D8-3288219D33F5}"/>
          </ac:spMkLst>
        </pc:spChg>
        <pc:spChg chg="mod">
          <ac:chgData name="hui xu" userId="70b675938bab3b5e" providerId="LiveId" clId="{49358554-F4A8-4941-8597-0CB34855887B}" dt="2020-01-16T01:57:25.935" v="440" actId="20577"/>
          <ac:spMkLst>
            <pc:docMk/>
            <pc:sldMk cId="2543906621" sldId="260"/>
            <ac:spMk id="3" creationId="{6A597C31-EEFA-4338-A2FA-86F8416DFE25}"/>
          </ac:spMkLst>
        </pc:spChg>
      </pc:sldChg>
      <pc:sldChg chg="modSp add">
        <pc:chgData name="hui xu" userId="70b675938bab3b5e" providerId="LiveId" clId="{49358554-F4A8-4941-8597-0CB34855887B}" dt="2020-01-16T01:56:44.564" v="428" actId="1076"/>
        <pc:sldMkLst>
          <pc:docMk/>
          <pc:sldMk cId="1856233291" sldId="261"/>
        </pc:sldMkLst>
        <pc:spChg chg="mod">
          <ac:chgData name="hui xu" userId="70b675938bab3b5e" providerId="LiveId" clId="{49358554-F4A8-4941-8597-0CB34855887B}" dt="2020-01-16T01:54:36.262" v="371" actId="20577"/>
          <ac:spMkLst>
            <pc:docMk/>
            <pc:sldMk cId="1856233291" sldId="261"/>
            <ac:spMk id="2" creationId="{093354E3-976C-42BC-A75C-9C6D038E0F39}"/>
          </ac:spMkLst>
        </pc:spChg>
        <pc:spChg chg="mod">
          <ac:chgData name="hui xu" userId="70b675938bab3b5e" providerId="LiveId" clId="{49358554-F4A8-4941-8597-0CB34855887B}" dt="2020-01-16T01:56:44.564" v="428" actId="1076"/>
          <ac:spMkLst>
            <pc:docMk/>
            <pc:sldMk cId="1856233291" sldId="261"/>
            <ac:spMk id="3" creationId="{C680622D-A917-4B79-9898-0E1DB96E7B56}"/>
          </ac:spMkLst>
        </pc:spChg>
      </pc:sldChg>
      <pc:sldChg chg="modSp add">
        <pc:chgData name="hui xu" userId="70b675938bab3b5e" providerId="LiveId" clId="{49358554-F4A8-4941-8597-0CB34855887B}" dt="2020-01-16T02:00:25.152" v="467" actId="20577"/>
        <pc:sldMkLst>
          <pc:docMk/>
          <pc:sldMk cId="1055307087" sldId="262"/>
        </pc:sldMkLst>
        <pc:spChg chg="mod">
          <ac:chgData name="hui xu" userId="70b675938bab3b5e" providerId="LiveId" clId="{49358554-F4A8-4941-8597-0CB34855887B}" dt="2020-01-16T02:00:25.152" v="467" actId="20577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49358554-F4A8-4941-8597-0CB34855887B}" dt="2020-01-16T02:01:02.603" v="490" actId="20577"/>
        <pc:sldMkLst>
          <pc:docMk/>
          <pc:sldMk cId="528608656" sldId="263"/>
        </pc:sldMkLst>
        <pc:spChg chg="mod">
          <ac:chgData name="hui xu" userId="70b675938bab3b5e" providerId="LiveId" clId="{49358554-F4A8-4941-8597-0CB34855887B}" dt="2020-01-16T02:01:02.603" v="490" actId="20577"/>
          <ac:spMkLst>
            <pc:docMk/>
            <pc:sldMk cId="528608656" sldId="263"/>
            <ac:spMk id="2" creationId="{5C506479-D0E7-4B2F-9210-B825A5F24825}"/>
          </ac:spMkLst>
        </pc:spChg>
      </pc:sldChg>
      <pc:sldChg chg="modSp add">
        <pc:chgData name="hui xu" userId="70b675938bab3b5e" providerId="LiveId" clId="{49358554-F4A8-4941-8597-0CB34855887B}" dt="2020-01-16T02:05:31.519" v="531" actId="20577"/>
        <pc:sldMkLst>
          <pc:docMk/>
          <pc:sldMk cId="3119237102" sldId="264"/>
        </pc:sldMkLst>
        <pc:spChg chg="mod">
          <ac:chgData name="hui xu" userId="70b675938bab3b5e" providerId="LiveId" clId="{49358554-F4A8-4941-8597-0CB34855887B}" dt="2020-01-16T02:05:31.519" v="531" actId="20577"/>
          <ac:spMkLst>
            <pc:docMk/>
            <pc:sldMk cId="3119237102" sldId="264"/>
            <ac:spMk id="2" creationId="{E14B6B6A-14B2-4720-8EB9-56710F477DF0}"/>
          </ac:spMkLst>
        </pc:spChg>
        <pc:spChg chg="mod">
          <ac:chgData name="hui xu" userId="70b675938bab3b5e" providerId="LiveId" clId="{49358554-F4A8-4941-8597-0CB34855887B}" dt="2020-01-16T02:01:33.671" v="498" actId="20577"/>
          <ac:spMkLst>
            <pc:docMk/>
            <pc:sldMk cId="3119237102" sldId="264"/>
            <ac:spMk id="3" creationId="{65EBC4FA-F7F5-4FE2-86C0-F02611ABD36E}"/>
          </ac:spMkLst>
        </pc:spChg>
      </pc:sldChg>
      <pc:sldChg chg="modSp add">
        <pc:chgData name="hui xu" userId="70b675938bab3b5e" providerId="LiveId" clId="{49358554-F4A8-4941-8597-0CB34855887B}" dt="2020-01-16T02:02:02.729" v="520" actId="20577"/>
        <pc:sldMkLst>
          <pc:docMk/>
          <pc:sldMk cId="4157507925" sldId="265"/>
        </pc:sldMkLst>
        <pc:spChg chg="mod">
          <ac:chgData name="hui xu" userId="70b675938bab3b5e" providerId="LiveId" clId="{49358554-F4A8-4941-8597-0CB34855887B}" dt="2020-01-16T02:02:02.729" v="520" actId="20577"/>
          <ac:spMkLst>
            <pc:docMk/>
            <pc:sldMk cId="4157507925" sldId="265"/>
            <ac:spMk id="2" creationId="{D01F047C-6441-4F50-B592-6D5AD4CF8225}"/>
          </ac:spMkLst>
        </pc:spChg>
      </pc:sldChg>
      <pc:sldChg chg="addSp delSp modSp add">
        <pc:chgData name="hui xu" userId="70b675938bab3b5e" providerId="LiveId" clId="{49358554-F4A8-4941-8597-0CB34855887B}" dt="2020-01-16T02:07:09.438" v="556" actId="20577"/>
        <pc:sldMkLst>
          <pc:docMk/>
          <pc:sldMk cId="2497387160" sldId="266"/>
        </pc:sldMkLst>
        <pc:spChg chg="mod">
          <ac:chgData name="hui xu" userId="70b675938bab3b5e" providerId="LiveId" clId="{49358554-F4A8-4941-8597-0CB34855887B}" dt="2020-01-16T02:07:09.438" v="556" actId="20577"/>
          <ac:spMkLst>
            <pc:docMk/>
            <pc:sldMk cId="2497387160" sldId="266"/>
            <ac:spMk id="2" creationId="{8C13355A-0106-44B6-898D-046F52D2FFCA}"/>
          </ac:spMkLst>
        </pc:spChg>
        <pc:spChg chg="add mod">
          <ac:chgData name="hui xu" userId="70b675938bab3b5e" providerId="LiveId" clId="{49358554-F4A8-4941-8597-0CB34855887B}" dt="2020-01-16T02:06:13.368" v="540" actId="1076"/>
          <ac:spMkLst>
            <pc:docMk/>
            <pc:sldMk cId="2497387160" sldId="266"/>
            <ac:spMk id="3" creationId="{943DF53F-19C2-4C91-BBF9-85E02A8D618A}"/>
          </ac:spMkLst>
        </pc:spChg>
        <pc:spChg chg="add del">
          <ac:chgData name="hui xu" userId="70b675938bab3b5e" providerId="LiveId" clId="{49358554-F4A8-4941-8597-0CB34855887B}" dt="2020-01-16T02:06:20.438" v="542"/>
          <ac:spMkLst>
            <pc:docMk/>
            <pc:sldMk cId="2497387160" sldId="266"/>
            <ac:spMk id="4" creationId="{D2D02AA0-CF35-45A7-B5C0-182B50069151}"/>
          </ac:spMkLst>
        </pc:spChg>
        <pc:spChg chg="add del">
          <ac:chgData name="hui xu" userId="70b675938bab3b5e" providerId="LiveId" clId="{49358554-F4A8-4941-8597-0CB34855887B}" dt="2020-01-16T02:06:32.547" v="544"/>
          <ac:spMkLst>
            <pc:docMk/>
            <pc:sldMk cId="2497387160" sldId="266"/>
            <ac:spMk id="5" creationId="{50730463-4F88-4B31-AFC5-642B03D90767}"/>
          </ac:spMkLst>
        </pc:spChg>
        <pc:picChg chg="add mod">
          <ac:chgData name="hui xu" userId="70b675938bab3b5e" providerId="LiveId" clId="{49358554-F4A8-4941-8597-0CB34855887B}" dt="2020-01-16T02:06:55.719" v="549" actId="14100"/>
          <ac:picMkLst>
            <pc:docMk/>
            <pc:sldMk cId="2497387160" sldId="266"/>
            <ac:picMk id="6" creationId="{994A807E-A180-4AE9-B6C6-6DDF283BEDFF}"/>
          </ac:picMkLst>
        </pc:picChg>
      </pc:sldChg>
      <pc:sldChg chg="modSp add">
        <pc:chgData name="hui xu" userId="70b675938bab3b5e" providerId="LiveId" clId="{49358554-F4A8-4941-8597-0CB34855887B}" dt="2020-01-16T02:07:28.626" v="558"/>
        <pc:sldMkLst>
          <pc:docMk/>
          <pc:sldMk cId="1585082818" sldId="267"/>
        </pc:sldMkLst>
        <pc:spChg chg="mod">
          <ac:chgData name="hui xu" userId="70b675938bab3b5e" providerId="LiveId" clId="{49358554-F4A8-4941-8597-0CB34855887B}" dt="2020-01-16T02:07:28.626" v="558"/>
          <ac:spMkLst>
            <pc:docMk/>
            <pc:sldMk cId="1585082818" sldId="267"/>
            <ac:spMk id="3" creationId="{B7039E32-C83D-458A-9726-67D1BEB6EA34}"/>
          </ac:spMkLst>
        </pc:spChg>
      </pc:sldChg>
      <pc:sldChg chg="addSp modSp add">
        <pc:chgData name="hui xu" userId="70b675938bab3b5e" providerId="LiveId" clId="{49358554-F4A8-4941-8597-0CB34855887B}" dt="2020-01-16T02:10:06.216" v="564" actId="14100"/>
        <pc:sldMkLst>
          <pc:docMk/>
          <pc:sldMk cId="3045295924" sldId="268"/>
        </pc:sldMkLst>
        <pc:spChg chg="mod">
          <ac:chgData name="hui xu" userId="70b675938bab3b5e" providerId="LiveId" clId="{49358554-F4A8-4941-8597-0CB34855887B}" dt="2020-01-16T02:09:51.894" v="560"/>
          <ac:spMkLst>
            <pc:docMk/>
            <pc:sldMk cId="3045295924" sldId="268"/>
            <ac:spMk id="2" creationId="{4F02C273-7B58-4346-87D6-BB42E7D646B5}"/>
          </ac:spMkLst>
        </pc:spChg>
        <pc:picChg chg="add mod">
          <ac:chgData name="hui xu" userId="70b675938bab3b5e" providerId="LiveId" clId="{49358554-F4A8-4941-8597-0CB34855887B}" dt="2020-01-16T02:10:06.216" v="564" actId="14100"/>
          <ac:picMkLst>
            <pc:docMk/>
            <pc:sldMk cId="3045295924" sldId="268"/>
            <ac:picMk id="3" creationId="{F9A14329-44E5-4453-A5C5-367945020AFD}"/>
          </ac:picMkLst>
        </pc:picChg>
      </pc:sldChg>
      <pc:sldChg chg="addSp modSp add">
        <pc:chgData name="hui xu" userId="70b675938bab3b5e" providerId="LiveId" clId="{49358554-F4A8-4941-8597-0CB34855887B}" dt="2020-01-16T02:33:56.986" v="571" actId="21"/>
        <pc:sldMkLst>
          <pc:docMk/>
          <pc:sldMk cId="1540520668" sldId="269"/>
        </pc:sldMkLst>
        <pc:spChg chg="mod">
          <ac:chgData name="hui xu" userId="70b675938bab3b5e" providerId="LiveId" clId="{49358554-F4A8-4941-8597-0CB34855887B}" dt="2020-01-16T02:33:42.161" v="566"/>
          <ac:spMkLst>
            <pc:docMk/>
            <pc:sldMk cId="1540520668" sldId="269"/>
            <ac:spMk id="2" creationId="{DDE3B5D7-050B-46C8-817D-944C56953C6F}"/>
          </ac:spMkLst>
        </pc:spChg>
        <pc:spChg chg="add mod">
          <ac:chgData name="hui xu" userId="70b675938bab3b5e" providerId="LiveId" clId="{49358554-F4A8-4941-8597-0CB34855887B}" dt="2020-01-16T02:33:56.986" v="571" actId="21"/>
          <ac:spMkLst>
            <pc:docMk/>
            <pc:sldMk cId="1540520668" sldId="269"/>
            <ac:spMk id="3" creationId="{EE5AD6BF-67F2-4196-A9A3-342CF91D1CDE}"/>
          </ac:spMkLst>
        </pc:spChg>
      </pc:sldChg>
      <pc:sldChg chg="modSp add">
        <pc:chgData name="hui xu" userId="70b675938bab3b5e" providerId="LiveId" clId="{49358554-F4A8-4941-8597-0CB34855887B}" dt="2020-01-16T02:38:04.643" v="601" actId="20577"/>
        <pc:sldMkLst>
          <pc:docMk/>
          <pc:sldMk cId="316527677" sldId="270"/>
        </pc:sldMkLst>
        <pc:spChg chg="mod">
          <ac:chgData name="hui xu" userId="70b675938bab3b5e" providerId="LiveId" clId="{49358554-F4A8-4941-8597-0CB34855887B}" dt="2020-01-16T02:38:04.643" v="601" actId="20577"/>
          <ac:spMkLst>
            <pc:docMk/>
            <pc:sldMk cId="316527677" sldId="270"/>
            <ac:spMk id="2" creationId="{84801A8A-4741-4420-9ED1-870CB413DCBB}"/>
          </ac:spMkLst>
        </pc:spChg>
      </pc:sldChg>
      <pc:sldChg chg="modSp add">
        <pc:chgData name="hui xu" userId="70b675938bab3b5e" providerId="LiveId" clId="{49358554-F4A8-4941-8597-0CB34855887B}" dt="2020-01-16T02:40:12.288" v="610" actId="20577"/>
        <pc:sldMkLst>
          <pc:docMk/>
          <pc:sldMk cId="2910944291" sldId="271"/>
        </pc:sldMkLst>
        <pc:spChg chg="mod">
          <ac:chgData name="hui xu" userId="70b675938bab3b5e" providerId="LiveId" clId="{49358554-F4A8-4941-8597-0CB34855887B}" dt="2020-01-16T02:40:12.288" v="610" actId="20577"/>
          <ac:spMkLst>
            <pc:docMk/>
            <pc:sldMk cId="2910944291" sldId="271"/>
            <ac:spMk id="3" creationId="{3BD750DC-2ED5-4498-BF3D-AE8572175D05}"/>
          </ac:spMkLst>
        </pc:spChg>
      </pc:sldChg>
      <pc:sldChg chg="addSp modSp add">
        <pc:chgData name="hui xu" userId="70b675938bab3b5e" providerId="LiveId" clId="{49358554-F4A8-4941-8597-0CB34855887B}" dt="2020-01-16T02:39:37.687" v="606" actId="1076"/>
        <pc:sldMkLst>
          <pc:docMk/>
          <pc:sldMk cId="901986527" sldId="272"/>
        </pc:sldMkLst>
        <pc:picChg chg="add mod">
          <ac:chgData name="hui xu" userId="70b675938bab3b5e" providerId="LiveId" clId="{49358554-F4A8-4941-8597-0CB34855887B}" dt="2020-01-16T02:39:37.687" v="606" actId="1076"/>
          <ac:picMkLst>
            <pc:docMk/>
            <pc:sldMk cId="901986527" sldId="272"/>
            <ac:picMk id="2" creationId="{2E96B1D9-BEC6-48F6-964A-D6EA14F4B2E0}"/>
          </ac:picMkLst>
        </pc:picChg>
      </pc:sldChg>
      <pc:sldChg chg="modSp add">
        <pc:chgData name="hui xu" userId="70b675938bab3b5e" providerId="LiveId" clId="{49358554-F4A8-4941-8597-0CB34855887B}" dt="2020-01-16T02:41:18.089" v="642" actId="20577"/>
        <pc:sldMkLst>
          <pc:docMk/>
          <pc:sldMk cId="3410311970" sldId="273"/>
        </pc:sldMkLst>
        <pc:spChg chg="mod">
          <ac:chgData name="hui xu" userId="70b675938bab3b5e" providerId="LiveId" clId="{49358554-F4A8-4941-8597-0CB34855887B}" dt="2020-01-16T02:41:18.089" v="642" actId="20577"/>
          <ac:spMkLst>
            <pc:docMk/>
            <pc:sldMk cId="3410311970" sldId="273"/>
            <ac:spMk id="2" creationId="{1781A7C0-B5B1-4CCD-A564-BE30BEB43489}"/>
          </ac:spMkLst>
        </pc:spChg>
      </pc:sldChg>
    </pc:docChg>
  </pc:docChgLst>
  <pc:docChgLst>
    <pc:chgData name="hui xu" userId="70b675938bab3b5e" providerId="LiveId" clId="{118552E8-43B1-4B11-9582-8C4002339A39}"/>
    <pc:docChg chg="undo custSel addSld delSld modSld sldOrd">
      <pc:chgData name="hui xu" userId="70b675938bab3b5e" providerId="LiveId" clId="{118552E8-43B1-4B11-9582-8C4002339A39}" dt="2020-06-20T08:04:48.262" v="5649" actId="20577"/>
      <pc:docMkLst>
        <pc:docMk/>
      </pc:docMkLst>
      <pc:sldChg chg="del">
        <pc:chgData name="hui xu" userId="70b675938bab3b5e" providerId="LiveId" clId="{118552E8-43B1-4B11-9582-8C4002339A39}" dt="2020-06-11T01:04:41.065" v="3" actId="2696"/>
        <pc:sldMkLst>
          <pc:docMk/>
          <pc:sldMk cId="736868064" sldId="256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4236497134" sldId="257"/>
        </pc:sldMkLst>
        <pc:spChg chg="mod">
          <ac:chgData name="hui xu" userId="70b675938bab3b5e" providerId="LiveId" clId="{118552E8-43B1-4B11-9582-8C4002339A39}" dt="2020-06-13T05:09:09.455" v="1797" actId="1076"/>
          <ac:spMkLst>
            <pc:docMk/>
            <pc:sldMk cId="4236497134" sldId="257"/>
            <ac:spMk id="2" creationId="{3940A2EC-2A76-40AB-9CEF-C2936B082879}"/>
          </ac:spMkLst>
        </pc:spChg>
        <pc:spChg chg="mod">
          <ac:chgData name="hui xu" userId="70b675938bab3b5e" providerId="LiveId" clId="{118552E8-43B1-4B11-9582-8C4002339A39}" dt="2020-06-12T14:16:42.744" v="68" actId="404"/>
          <ac:spMkLst>
            <pc:docMk/>
            <pc:sldMk cId="4236497134" sldId="257"/>
            <ac:spMk id="4" creationId="{EC76C41F-5EF1-4C4B-B66F-90FE7CDB583C}"/>
          </ac:spMkLst>
        </pc:spChg>
        <pc:spChg chg="add mod">
          <ac:chgData name="hui xu" userId="70b675938bab3b5e" providerId="LiveId" clId="{118552E8-43B1-4B11-9582-8C4002339A39}" dt="2020-06-15T03:09:17.152" v="3182" actId="14100"/>
          <ac:spMkLst>
            <pc:docMk/>
            <pc:sldMk cId="4236497134" sldId="257"/>
            <ac:spMk id="8" creationId="{A160DFB5-8545-4298-9D72-A0B30A52B15B}"/>
          </ac:spMkLst>
        </pc:spChg>
        <pc:picChg chg="add del mod">
          <ac:chgData name="hui xu" userId="70b675938bab3b5e" providerId="LiveId" clId="{118552E8-43B1-4B11-9582-8C4002339A39}" dt="2020-06-16T14:25:47.635" v="4682"/>
          <ac:picMkLst>
            <pc:docMk/>
            <pc:sldMk cId="4236497134" sldId="257"/>
            <ac:picMk id="3" creationId="{3A788F19-E864-4839-9DB6-39E8620CE5E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36497134" sldId="257"/>
            <ac:picMk id="5" creationId="{DFC7204F-BFC5-4240-90B0-34B145C2C5F8}"/>
          </ac:picMkLst>
        </pc:picChg>
        <pc:picChg chg="mod ord">
          <ac:chgData name="hui xu" userId="70b675938bab3b5e" providerId="LiveId" clId="{118552E8-43B1-4B11-9582-8C4002339A39}" dt="2020-06-15T03:09:10.153" v="3180" actId="1076"/>
          <ac:picMkLst>
            <pc:docMk/>
            <pc:sldMk cId="4236497134" sldId="257"/>
            <ac:picMk id="7" creationId="{826EB9CC-F649-4D3B-823C-C8E764F25E26}"/>
          </ac:picMkLst>
        </pc:picChg>
        <pc:cxnChg chg="add del">
          <ac:chgData name="hui xu" userId="70b675938bab3b5e" providerId="LiveId" clId="{118552E8-43B1-4B11-9582-8C4002339A39}" dt="2020-06-15T03:08:11.803" v="3159" actId="21"/>
          <ac:cxnSpMkLst>
            <pc:docMk/>
            <pc:sldMk cId="4236497134" sldId="257"/>
            <ac:cxnSpMk id="5" creationId="{EB5CBC99-A792-4C24-8183-68A9448F1D17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645367151" sldId="258"/>
        </pc:sldMkLst>
        <pc:spChg chg="mod">
          <ac:chgData name="hui xu" userId="70b675938bab3b5e" providerId="LiveId" clId="{118552E8-43B1-4B11-9582-8C4002339A39}" dt="2020-06-12T14:24:47.476" v="182" actId="20577"/>
          <ac:spMkLst>
            <pc:docMk/>
            <pc:sldMk cId="2645367151" sldId="258"/>
            <ac:spMk id="2" creationId="{3B62FE91-72E2-4D22-8467-1C83DD8CE540}"/>
          </ac:spMkLst>
        </pc:spChg>
        <pc:spChg chg="del">
          <ac:chgData name="hui xu" userId="70b675938bab3b5e" providerId="LiveId" clId="{118552E8-43B1-4B11-9582-8C4002339A39}" dt="2020-06-16T04:48:01.306" v="4063" actId="21"/>
          <ac:spMkLst>
            <pc:docMk/>
            <pc:sldMk cId="2645367151" sldId="258"/>
            <ac:spMk id="4" creationId="{04F32DAA-2FD2-46CD-916B-778AA60580D6}"/>
          </ac:spMkLst>
        </pc:spChg>
        <pc:spChg chg="mod">
          <ac:chgData name="hui xu" userId="70b675938bab3b5e" providerId="LiveId" clId="{118552E8-43B1-4B11-9582-8C4002339A39}" dt="2020-06-16T04:48:10.535" v="4080" actId="1035"/>
          <ac:spMkLst>
            <pc:docMk/>
            <pc:sldMk cId="2645367151" sldId="258"/>
            <ac:spMk id="6" creationId="{31964A9C-71A9-410E-A566-F663A1F3A0C6}"/>
          </ac:spMkLst>
        </pc:spChg>
        <pc:spChg chg="add del mod">
          <ac:chgData name="hui xu" userId="70b675938bab3b5e" providerId="LiveId" clId="{118552E8-43B1-4B11-9582-8C4002339A39}" dt="2020-06-16T04:48:05.047" v="4064" actId="21"/>
          <ac:spMkLst>
            <pc:docMk/>
            <pc:sldMk cId="2645367151" sldId="258"/>
            <ac:spMk id="7" creationId="{DB835BCE-3EB5-46E8-BAD9-87E7AC57EE4D}"/>
          </ac:spMkLst>
        </pc:spChg>
        <pc:picChg chg="mod">
          <ac:chgData name="hui xu" userId="70b675938bab3b5e" providerId="LiveId" clId="{118552E8-43B1-4B11-9582-8C4002339A39}" dt="2020-06-16T04:48:10.535" v="4080" actId="1035"/>
          <ac:picMkLst>
            <pc:docMk/>
            <pc:sldMk cId="2645367151" sldId="258"/>
            <ac:picMk id="5" creationId="{E966FB38-FF00-469C-BEC9-A52F6C202760}"/>
          </ac:picMkLst>
        </pc:picChg>
        <pc:picChg chg="add del mod">
          <ac:chgData name="hui xu" userId="70b675938bab3b5e" providerId="LiveId" clId="{118552E8-43B1-4B11-9582-8C4002339A39}" dt="2020-06-16T14:53:40.048" v="4711"/>
          <ac:picMkLst>
            <pc:docMk/>
            <pc:sldMk cId="2645367151" sldId="258"/>
            <ac:picMk id="8" creationId="{E2E8F45C-F8D4-44F8-8DEC-8297433FF18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645367151" sldId="258"/>
            <ac:picMk id="9" creationId="{34B808C1-45DA-4781-B779-69F2FAD8862D}"/>
          </ac:picMkLst>
        </pc:picChg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119416653" sldId="258"/>
        </pc:sldMkLst>
      </pc:sldChg>
      <pc:sldChg chg="modSp add mod ord modTransition">
        <pc:chgData name="hui xu" userId="70b675938bab3b5e" providerId="LiveId" clId="{118552E8-43B1-4B11-9582-8C4002339A39}" dt="2020-06-16T15:01:16.786" v="4716"/>
        <pc:sldMkLst>
          <pc:docMk/>
          <pc:sldMk cId="3403881135" sldId="259"/>
        </pc:sldMkLst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4" creationId="{2C89FEE8-D967-40A7-BBF5-08044EEA7CB6}"/>
          </ac:spMkLst>
        </pc:spChg>
        <pc:spChg chg="mod">
          <ac:chgData name="hui xu" userId="70b675938bab3b5e" providerId="LiveId" clId="{118552E8-43B1-4B11-9582-8C4002339A39}" dt="2020-06-14T13:47:59.999" v="2212" actId="14100"/>
          <ac:spMkLst>
            <pc:docMk/>
            <pc:sldMk cId="3403881135" sldId="259"/>
            <ac:spMk id="5" creationId="{D95A422B-B35F-42A2-B818-C7BB1DB8BC6C}"/>
          </ac:spMkLst>
        </pc:spChg>
      </pc:sldChg>
      <pc:sldChg chg="modSp mod modTransition">
        <pc:chgData name="hui xu" userId="70b675938bab3b5e" providerId="LiveId" clId="{118552E8-43B1-4B11-9582-8C4002339A39}" dt="2020-06-16T15:01:16.786" v="4716"/>
        <pc:sldMkLst>
          <pc:docMk/>
          <pc:sldMk cId="441676663" sldId="262"/>
        </pc:sldMkLst>
        <pc:spChg chg="mod">
          <ac:chgData name="hui xu" userId="70b675938bab3b5e" providerId="LiveId" clId="{118552E8-43B1-4B11-9582-8C4002339A39}" dt="2020-06-14T13:39:51.560" v="2170"/>
          <ac:spMkLst>
            <pc:docMk/>
            <pc:sldMk cId="441676663" sldId="262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21:25.263" v="2071" actId="1582"/>
          <ac:spMkLst>
            <pc:docMk/>
            <pc:sldMk cId="441676663" sldId="2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4T13:21:42.464" v="2076" actId="207"/>
          <ac:spMkLst>
            <pc:docMk/>
            <pc:sldMk cId="441676663" sldId="262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1:32.523" v="2074" actId="1582"/>
          <ac:spMkLst>
            <pc:docMk/>
            <pc:sldMk cId="441676663" sldId="262"/>
            <ac:spMk id="5" creationId="{CF3C1989-5A64-4D34-BD6B-5FB8577E530A}"/>
          </ac:spMkLst>
        </pc:spChg>
      </pc:sldChg>
      <pc:sldChg chg="del">
        <pc:chgData name="hui xu" userId="70b675938bab3b5e" providerId="LiveId" clId="{118552E8-43B1-4B11-9582-8C4002339A39}" dt="2020-06-14T13:38:17.861" v="2168" actId="2696"/>
        <pc:sldMkLst>
          <pc:docMk/>
          <pc:sldMk cId="1880981638" sldId="263"/>
        </pc:sldMkLst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518057030" sldId="264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4291321276" sldId="264"/>
        </pc:sldMkLst>
        <pc:spChg chg="mod">
          <ac:chgData name="hui xu" userId="70b675938bab3b5e" providerId="LiveId" clId="{118552E8-43B1-4B11-9582-8C4002339A39}" dt="2020-06-16T05:02:25.283" v="4081" actId="21"/>
          <ac:spMkLst>
            <pc:docMk/>
            <pc:sldMk cId="4291321276" sldId="264"/>
            <ac:spMk id="3" creationId="{00000000-0000-0000-0000-000000000000}"/>
          </ac:spMkLst>
        </pc:spChg>
        <pc:picChg chg="add del mod">
          <ac:chgData name="hui xu" userId="70b675938bab3b5e" providerId="LiveId" clId="{118552E8-43B1-4B11-9582-8C4002339A39}" dt="2020-06-16T14:54:34.722" v="4712"/>
          <ac:picMkLst>
            <pc:docMk/>
            <pc:sldMk cId="4291321276" sldId="264"/>
            <ac:picMk id="4" creationId="{95676378-5056-4A57-9536-CE0F2C9C9A57}"/>
          </ac:picMkLst>
        </pc:picChg>
        <pc:picChg chg="add del mod">
          <ac:chgData name="hui xu" userId="70b675938bab3b5e" providerId="LiveId" clId="{118552E8-43B1-4B11-9582-8C4002339A39}" dt="2020-06-16T14:55:52.387" v="4713"/>
          <ac:picMkLst>
            <pc:docMk/>
            <pc:sldMk cId="4291321276" sldId="264"/>
            <ac:picMk id="6" creationId="{0E82D9EC-EF6C-4875-97C9-710FA1E66C75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91321276" sldId="264"/>
            <ac:picMk id="7" creationId="{84E993C1-F0C4-45C8-9619-B5A9A241DF8B}"/>
          </ac:picMkLst>
        </pc:picChg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879740095" sldId="265"/>
        </pc:sldMkLst>
        <pc:spChg chg="add mod">
          <ac:chgData name="hui xu" userId="70b675938bab3b5e" providerId="LiveId" clId="{118552E8-43B1-4B11-9582-8C4002339A39}" dt="2020-06-16T10:31:20.706" v="4598" actId="21"/>
          <ac:spMkLst>
            <pc:docMk/>
            <pc:sldMk cId="879740095" sldId="265"/>
            <ac:spMk id="3" creationId="{0ADC2866-05B3-4F8D-B1CE-9481C5321AF5}"/>
          </ac:spMkLst>
        </pc:spChg>
        <pc:spChg chg="mod ord">
          <ac:chgData name="hui xu" userId="70b675938bab3b5e" providerId="LiveId" clId="{118552E8-43B1-4B11-9582-8C4002339A39}" dt="2020-06-16T10:33:23.765" v="4630" actId="1076"/>
          <ac:spMkLst>
            <pc:docMk/>
            <pc:sldMk cId="879740095" sldId="265"/>
            <ac:spMk id="4" creationId="{A9EACFD1-04C9-43D4-B0CD-62B77644E2D9}"/>
          </ac:spMkLst>
        </pc:spChg>
        <pc:spChg chg="add del mod">
          <ac:chgData name="hui xu" userId="70b675938bab3b5e" providerId="LiveId" clId="{118552E8-43B1-4B11-9582-8C4002339A39}" dt="2020-06-16T10:19:51.893" v="4532" actId="21"/>
          <ac:spMkLst>
            <pc:docMk/>
            <pc:sldMk cId="879740095" sldId="265"/>
            <ac:spMk id="7" creationId="{7174CE50-F066-4CEB-832B-9205F6923B65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9" creationId="{17B8ED0D-156E-4344-8CE9-8385A2CEA8F5}"/>
          </ac:spMkLst>
        </pc:spChg>
        <pc:spChg chg="mod">
          <ac:chgData name="hui xu" userId="70b675938bab3b5e" providerId="LiveId" clId="{118552E8-43B1-4B11-9582-8C4002339A39}" dt="2020-06-16T10:33:33.817" v="4634" actId="1076"/>
          <ac:spMkLst>
            <pc:docMk/>
            <pc:sldMk cId="879740095" sldId="265"/>
            <ac:spMk id="10" creationId="{22056DE1-D7BF-D546-9A38-398B3076C059}"/>
          </ac:spMkLst>
        </pc:spChg>
        <pc:spChg chg="mod ord">
          <ac:chgData name="hui xu" userId="70b675938bab3b5e" providerId="LiveId" clId="{118552E8-43B1-4B11-9582-8C4002339A39}" dt="2020-06-16T10:32:13.798" v="4616" actId="1076"/>
          <ac:spMkLst>
            <pc:docMk/>
            <pc:sldMk cId="879740095" sldId="265"/>
            <ac:spMk id="11" creationId="{2EAF50BE-0756-CE46-89EA-ECE10C0A64FA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12" creationId="{CA59AE30-1BB6-46B4-B45B-8936921EC919}"/>
          </ac:spMkLst>
        </pc:spChg>
        <pc:grpChg chg="add mod">
          <ac:chgData name="hui xu" userId="70b675938bab3b5e" providerId="LiveId" clId="{118552E8-43B1-4B11-9582-8C4002339A39}" dt="2020-06-16T10:34:31.403" v="4638" actId="164"/>
          <ac:grpSpMkLst>
            <pc:docMk/>
            <pc:sldMk cId="879740095" sldId="265"/>
            <ac:grpSpMk id="5" creationId="{C5D08380-7787-48E1-B7AA-A86C1AE69103}"/>
          </ac:grpSpMkLst>
        </pc:gr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2635680838" sldId="265"/>
        </pc:sldMkLst>
        <pc:spChg chg="mod">
          <ac:chgData name="hui xu" userId="70b675938bab3b5e" providerId="LiveId" clId="{118552E8-43B1-4B11-9582-8C4002339A39}" dt="2020-06-14T13:26:28.216" v="2091" actId="207"/>
          <ac:spMkLst>
            <pc:docMk/>
            <pc:sldMk cId="2635680838" sldId="265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6:21.374" v="2089" actId="208"/>
          <ac:spMkLst>
            <pc:docMk/>
            <pc:sldMk cId="2635680838" sldId="265"/>
            <ac:spMk id="10" creationId="{22056DE1-D7BF-D546-9A38-398B3076C059}"/>
          </ac:spMkLst>
        </pc:sp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23124330" sldId="266"/>
        </pc:sldMkLst>
        <pc:spChg chg="mod">
          <ac:chgData name="hui xu" userId="70b675938bab3b5e" providerId="LiveId" clId="{118552E8-43B1-4B11-9582-8C4002339A39}" dt="2020-06-13T03:13:46.087" v="1683" actId="20577"/>
          <ac:spMkLst>
            <pc:docMk/>
            <pc:sldMk cId="1123124330" sldId="266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3T05:16:12.086" v="1883" actId="14100"/>
          <ac:spMkLst>
            <pc:docMk/>
            <pc:sldMk cId="1123124330" sldId="266"/>
            <ac:spMk id="5" creationId="{667A6B9B-8CAC-4E14-8093-FF51FC607D12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23124330" sldId="266"/>
            <ac:picMk id="6" creationId="{75BCBB62-6E31-4D9D-B1E1-B702FBA56255}"/>
          </ac:picMkLst>
        </pc:picChg>
      </pc:sldChg>
      <pc:sldChg chg="add del">
        <pc:chgData name="hui xu" userId="70b675938bab3b5e" providerId="LiveId" clId="{118552E8-43B1-4B11-9582-8C4002339A39}" dt="2020-06-16T07:06:08.382" v="4326" actId="47"/>
        <pc:sldMkLst>
          <pc:docMk/>
          <pc:sldMk cId="3775646089" sldId="267"/>
        </pc:sldMkLst>
      </pc:sldChg>
      <pc:sldChg chg="add del">
        <pc:chgData name="hui xu" userId="70b675938bab3b5e" providerId="LiveId" clId="{118552E8-43B1-4B11-9582-8C4002339A39}" dt="2020-06-16T08:54:27.493" v="4329" actId="47"/>
        <pc:sldMkLst>
          <pc:docMk/>
          <pc:sldMk cId="56663003" sldId="268"/>
        </pc:sldMkLst>
      </pc:sldChg>
      <pc:sldChg chg="add del">
        <pc:chgData name="hui xu" userId="70b675938bab3b5e" providerId="LiveId" clId="{118552E8-43B1-4B11-9582-8C4002339A39}" dt="2020-06-14T13:57:15.262" v="2222" actId="2696"/>
        <pc:sldMkLst>
          <pc:docMk/>
          <pc:sldMk cId="2146159722" sldId="268"/>
        </pc:sldMkLst>
      </pc:sldChg>
      <pc:sldChg chg="add del">
        <pc:chgData name="hui xu" userId="70b675938bab3b5e" providerId="LiveId" clId="{118552E8-43B1-4B11-9582-8C4002339A39}" dt="2020-06-14T13:57:36.560" v="2224" actId="2696"/>
        <pc:sldMkLst>
          <pc:docMk/>
          <pc:sldMk cId="2466278109" sldId="268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995655807" sldId="272"/>
        </pc:sldMkLst>
        <pc:spChg chg="mod">
          <ac:chgData name="hui xu" userId="70b675938bab3b5e" providerId="LiveId" clId="{118552E8-43B1-4B11-9582-8C4002339A39}" dt="2020-06-14T14:00:17.079" v="2244" actId="20577"/>
          <ac:spMkLst>
            <pc:docMk/>
            <pc:sldMk cId="1995655807" sldId="272"/>
            <ac:spMk id="2" creationId="{0C76F38B-634D-1248-B281-927CE4496707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3" creationId="{D3575792-46C3-48EE-A228-ECD7D52E2180}"/>
          </ac:spMkLst>
        </pc:spChg>
        <pc:spChg chg="add del">
          <ac:chgData name="hui xu" userId="70b675938bab3b5e" providerId="LiveId" clId="{118552E8-43B1-4B11-9582-8C4002339A39}" dt="2020-06-16T09:28:32.469" v="4339"/>
          <ac:spMkLst>
            <pc:docMk/>
            <pc:sldMk cId="1995655807" sldId="272"/>
            <ac:spMk id="4" creationId="{03F47D33-55AD-4BF6-B573-B8A8550D1385}"/>
          </ac:spMkLst>
        </pc:spChg>
        <pc:spChg chg="add del">
          <ac:chgData name="hui xu" userId="70b675938bab3b5e" providerId="LiveId" clId="{118552E8-43B1-4B11-9582-8C4002339A39}" dt="2020-06-16T09:28:35.384" v="4341"/>
          <ac:spMkLst>
            <pc:docMk/>
            <pc:sldMk cId="1995655807" sldId="272"/>
            <ac:spMk id="5" creationId="{ECEA8C42-71FA-499D-97ED-3D095414D75F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6" creationId="{09C3B50F-F5FD-4C9C-A7EC-CE6F545665F9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7" creationId="{DEF53FDA-21A3-4FAA-A3A7-A32205744E58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8" creationId="{2C706C7D-7444-4B67-8A51-B93B1B1E8EF4}"/>
          </ac:spMkLst>
        </pc:spChg>
        <pc:spChg chg="add 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9" creationId="{90DB8372-BB32-4E63-A8DE-5ED82805F2AA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17" creationId="{52DC42B1-0459-48D0-982F-7C6FFBEE2C89}"/>
          </ac:spMkLst>
        </pc:spChg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928954449" sldId="28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897370932" sldId="28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13749080" sldId="28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25253764" sldId="29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44382535" sldId="29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183818306" sldId="29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4546668" sldId="29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23562678" sldId="29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352021303" sldId="30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16730159" sldId="30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0481136" sldId="30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7260986" sldId="30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8763860" sldId="30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22251487" sldId="30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93298465" sldId="30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000362762" sldId="30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253600897" sldId="30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10015128" sldId="31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40940645" sldId="31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55423273" sldId="31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69548683" sldId="31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12091756" sldId="31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60044532" sldId="3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60567199" sldId="32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34073197" sldId="32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076604443" sldId="32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47325986" sldId="32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8482833" sldId="33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9353574" sldId="33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72833506" sldId="33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47872241" sldId="33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3511951" sldId="33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97082389" sldId="34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38808777" sldId="34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15449409" sldId="34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7137960" sldId="34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055946673" sldId="34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46493412" sldId="34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84714692" sldId="35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66681800" sldId="351"/>
        </pc:sldMkLst>
      </pc:sldChg>
      <pc:sldChg chg="del">
        <pc:chgData name="hui xu" userId="70b675938bab3b5e" providerId="LiveId" clId="{118552E8-43B1-4B11-9582-8C4002339A39}" dt="2020-06-12T14:24:21.356" v="140" actId="2696"/>
        <pc:sldMkLst>
          <pc:docMk/>
          <pc:sldMk cId="933030076" sldId="360"/>
        </pc:sldMkLst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104385543" sldId="362"/>
        </pc:sldMkLst>
        <pc:spChg chg="mod">
          <ac:chgData name="hui xu" userId="70b675938bab3b5e" providerId="LiveId" clId="{118552E8-43B1-4B11-9582-8C4002339A39}" dt="2020-06-14T13:12:37.797" v="2065" actId="207"/>
          <ac:spMkLst>
            <pc:docMk/>
            <pc:sldMk cId="2104385543" sldId="3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31:37.361" v="4114" actId="14100"/>
          <ac:spMkLst>
            <pc:docMk/>
            <pc:sldMk cId="2104385543" sldId="362"/>
            <ac:spMk id="4" creationId="{743138B1-6611-43E3-894E-7EB754230AD6}"/>
          </ac:spMkLst>
        </pc:spChg>
        <pc:spChg chg="mod">
          <ac:chgData name="hui xu" userId="70b675938bab3b5e" providerId="LiveId" clId="{118552E8-43B1-4B11-9582-8C4002339A39}" dt="2020-06-14T13:12:44.547" v="2068" actId="1582"/>
          <ac:spMkLst>
            <pc:docMk/>
            <pc:sldMk cId="2104385543" sldId="362"/>
            <ac:spMk id="5" creationId="{B6B3298C-212D-471B-9CA9-BDD0FF9B59DD}"/>
          </ac:spMkLst>
        </pc:spChg>
        <pc:grpChg chg="del">
          <ac:chgData name="hui xu" userId="70b675938bab3b5e" providerId="LiveId" clId="{118552E8-43B1-4B11-9582-8C4002339A39}" dt="2020-06-14T13:38:36.016" v="2169" actId="21"/>
          <ac:grpSpMkLst>
            <pc:docMk/>
            <pc:sldMk cId="2104385543" sldId="362"/>
            <ac:grpSpMk id="25" creationId="{F8C060E2-34C5-4C5B-9EC6-7F817A1A0F9A}"/>
          </ac:grpSpMkLst>
        </pc:grp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1" creationId="{FC9ABAA2-28D8-4922-9BF1-C46BA6EDF06B}"/>
          </ac:graphicFrameMkLst>
        </pc:graphicFrame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3" creationId="{7E8A15F9-CA91-487E-86A3-10C888AB8E2E}"/>
          </ac:graphicFrameMkLst>
        </pc:graphicFrameChg>
      </pc:sldChg>
      <pc:sldChg chg="addSp delSp modSp mod ord modTransition addAnim delAnim">
        <pc:chgData name="hui xu" userId="70b675938bab3b5e" providerId="LiveId" clId="{118552E8-43B1-4B11-9582-8C4002339A39}" dt="2020-06-16T15:01:16.786" v="4716"/>
        <pc:sldMkLst>
          <pc:docMk/>
          <pc:sldMk cId="3015214343" sldId="366"/>
        </pc:sldMkLst>
        <pc:spChg chg="mod">
          <ac:chgData name="hui xu" userId="70b675938bab3b5e" providerId="LiveId" clId="{118552E8-43B1-4B11-9582-8C4002339A39}" dt="2020-06-14T13:29:04.337" v="2135" actId="20577"/>
          <ac:spMkLst>
            <pc:docMk/>
            <pc:sldMk cId="3015214343" sldId="366"/>
            <ac:spMk id="2" creationId="{45450366-A04F-48E9-A87B-0D7E279FE686}"/>
          </ac:spMkLst>
        </pc:spChg>
        <pc:spChg chg="mod">
          <ac:chgData name="hui xu" userId="70b675938bab3b5e" providerId="LiveId" clId="{118552E8-43B1-4B11-9582-8C4002339A39}" dt="2020-06-14T13:47:39.237" v="2206" actId="20577"/>
          <ac:spMkLst>
            <pc:docMk/>
            <pc:sldMk cId="3015214343" sldId="366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7:49.222" v="2210" actId="1076"/>
          <ac:spMkLst>
            <pc:docMk/>
            <pc:sldMk cId="3015214343" sldId="366"/>
            <ac:spMk id="5" creationId="{D95A422B-B35F-42A2-B818-C7BB1DB8BC6C}"/>
          </ac:spMkLst>
        </pc:spChg>
        <pc:spChg chg="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6" creationId="{55EBB7CE-E9B1-42F5-84FE-1DAA8559E8DF}"/>
          </ac:spMkLst>
        </pc:spChg>
        <pc:spChg chg="add del 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10" creationId="{1D416741-BE64-4D42-9F70-2D261DF20240}"/>
          </ac:spMkLst>
        </pc:spChg>
        <pc:spChg chg="add del">
          <ac:chgData name="hui xu" userId="70b675938bab3b5e" providerId="LiveId" clId="{118552E8-43B1-4B11-9582-8C4002339A39}" dt="2020-06-14T13:46:59.305" v="2181" actId="21"/>
          <ac:spMkLst>
            <pc:docMk/>
            <pc:sldMk cId="3015214343" sldId="366"/>
            <ac:spMk id="11" creationId="{D4927F6C-EE00-EB4F-8DAA-9223F1E84ED8}"/>
          </ac:spMkLst>
        </pc:spChg>
        <pc:spChg chg="del mod">
          <ac:chgData name="hui xu" userId="70b675938bab3b5e" providerId="LiveId" clId="{118552E8-43B1-4B11-9582-8C4002339A39}" dt="2020-06-14T13:47:17.334" v="2187" actId="21"/>
          <ac:spMkLst>
            <pc:docMk/>
            <pc:sldMk cId="3015214343" sldId="366"/>
            <ac:spMk id="12" creationId="{37A826CB-5425-DE48-8791-90E8CFEDDFFD}"/>
          </ac:spMkLst>
        </pc:spChg>
        <pc:spChg chg="add mod">
          <ac:chgData name="hui xu" userId="70b675938bab3b5e" providerId="LiveId" clId="{118552E8-43B1-4B11-9582-8C4002339A39}" dt="2020-06-14T13:47:52.695" v="2211" actId="1076"/>
          <ac:spMkLst>
            <pc:docMk/>
            <pc:sldMk cId="3015214343" sldId="366"/>
            <ac:spMk id="13" creationId="{8AF6A873-4740-4145-8361-4F40CD7BE894}"/>
          </ac:spMkLst>
        </pc:spChg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98914223" sldId="367"/>
        </pc:sldMkLst>
        <pc:spChg chg="mod">
          <ac:chgData name="hui xu" userId="70b675938bab3b5e" providerId="LiveId" clId="{118552E8-43B1-4B11-9582-8C4002339A39}" dt="2020-06-16T09:02:57.786" v="4331" actId="1076"/>
          <ac:spMkLst>
            <pc:docMk/>
            <pc:sldMk cId="298914223" sldId="367"/>
            <ac:spMk id="2" creationId="{FFFFD688-791C-4A92-93E5-1601F6340463}"/>
          </ac:spMkLst>
        </pc:spChg>
        <pc:spChg chg="mod">
          <ac:chgData name="hui xu" userId="70b675938bab3b5e" providerId="LiveId" clId="{118552E8-43B1-4B11-9582-8C4002339A39}" dt="2020-06-14T13:49:36.308" v="2216" actId="14100"/>
          <ac:spMkLst>
            <pc:docMk/>
            <pc:sldMk cId="298914223" sldId="367"/>
            <ac:spMk id="3" creationId="{BF5C94C7-D3DB-4216-B429-055E65B84887}"/>
          </ac:spMkLst>
        </pc:spChg>
        <pc:spChg chg="del mod">
          <ac:chgData name="hui xu" userId="70b675938bab3b5e" providerId="LiveId" clId="{118552E8-43B1-4B11-9582-8C4002339A39}" dt="2020-06-14T13:49:20.036" v="2213" actId="478"/>
          <ac:spMkLst>
            <pc:docMk/>
            <pc:sldMk cId="298914223" sldId="367"/>
            <ac:spMk id="7" creationId="{B9292B52-2E2B-2848-B002-6822140FB9FF}"/>
          </ac:spMkLst>
        </pc:spChg>
        <pc:spChg chg="del">
          <ac:chgData name="hui xu" userId="70b675938bab3b5e" providerId="LiveId" clId="{118552E8-43B1-4B11-9582-8C4002339A39}" dt="2020-06-14T13:49:22.579" v="2214" actId="21"/>
          <ac:spMkLst>
            <pc:docMk/>
            <pc:sldMk cId="298914223" sldId="367"/>
            <ac:spMk id="8" creationId="{7ABB0B27-0AF5-DB42-8ED0-2AC51159CAE6}"/>
          </ac:spMkLst>
        </pc:spChg>
      </pc:sldChg>
      <pc:sldChg chg="modSp add del mod">
        <pc:chgData name="hui xu" userId="70b675938bab3b5e" providerId="LiveId" clId="{118552E8-43B1-4B11-9582-8C4002339A39}" dt="2020-06-16T10:42:28.881" v="4665" actId="2696"/>
        <pc:sldMkLst>
          <pc:docMk/>
          <pc:sldMk cId="1859860199" sldId="369"/>
        </pc:sldMkLst>
        <pc:spChg chg="mod">
          <ac:chgData name="hui xu" userId="70b675938bab3b5e" providerId="LiveId" clId="{118552E8-43B1-4B11-9582-8C4002339A39}" dt="2020-06-16T10:42:19.088" v="4664" actId="20577"/>
          <ac:spMkLst>
            <pc:docMk/>
            <pc:sldMk cId="1859860199" sldId="369"/>
            <ac:spMk id="4" creationId="{12F71E03-F020-4B19-8AAF-DB23A9BD7CC7}"/>
          </ac:spMkLst>
        </pc:spChg>
      </pc:sldChg>
      <pc:sldChg chg="modTransition">
        <pc:chgData name="hui xu" userId="70b675938bab3b5e" providerId="LiveId" clId="{118552E8-43B1-4B11-9582-8C4002339A39}" dt="2020-06-16T15:01:16.786" v="4716"/>
        <pc:sldMkLst>
          <pc:docMk/>
          <pc:sldMk cId="3715710195" sldId="370"/>
        </pc:sldMkLst>
      </pc:sldChg>
      <pc:sldChg chg="addSp delSp modSp mod modTransition delAnim">
        <pc:chgData name="hui xu" userId="70b675938bab3b5e" providerId="LiveId" clId="{118552E8-43B1-4B11-9582-8C4002339A39}" dt="2020-06-16T15:01:16.786" v="4716"/>
        <pc:sldMkLst>
          <pc:docMk/>
          <pc:sldMk cId="2058355323" sldId="371"/>
        </pc:sldMkLst>
        <pc:spChg chg="mod">
          <ac:chgData name="hui xu" userId="70b675938bab3b5e" providerId="LiveId" clId="{118552E8-43B1-4B11-9582-8C4002339A39}" dt="2020-06-14T14:12:55.005" v="2488" actId="21"/>
          <ac:spMkLst>
            <pc:docMk/>
            <pc:sldMk cId="2058355323" sldId="371"/>
            <ac:spMk id="2" creationId="{FC740522-C08F-44C0-A415-C05437DB740D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6" creationId="{1487E37F-53FA-4DEC-B09B-A1FB66CA9D07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7" creationId="{4F0ABF62-B71A-45A0-868E-622DD6DD0C63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9" creationId="{22D61E1F-600E-44DE-9BBE-A4BBAB907DE2}"/>
          </ac:spMkLst>
        </pc:spChg>
        <pc:spChg chg="add mod">
          <ac:chgData name="hui xu" userId="70b675938bab3b5e" providerId="LiveId" clId="{118552E8-43B1-4B11-9582-8C4002339A39}" dt="2020-06-15T03:08:21.796" v="3162" actId="27636"/>
          <ac:spMkLst>
            <pc:docMk/>
            <pc:sldMk cId="2058355323" sldId="371"/>
            <ac:spMk id="10" creationId="{546FC032-25C8-4FA7-AED9-B9DC14346718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2" creationId="{05FD4EC4-FA84-453F-A833-0B0FC90887A6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3" creationId="{3FC62E20-FDA7-4EAB-A1C9-024FA0661FBF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4" creationId="{B1A306A1-B402-4939-A736-3AD7306B6ECC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5" creationId="{F8CB6C19-CD2D-4E48-A857-0483309F1300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6" creationId="{C8B95A43-252F-4329-9B14-3715C533EEF2}"/>
          </ac:spMkLst>
        </pc:spChg>
        <pc:picChg chg="add del mod">
          <ac:chgData name="hui xu" userId="70b675938bab3b5e" providerId="LiveId" clId="{118552E8-43B1-4B11-9582-8C4002339A39}" dt="2020-06-14T14:06:58.527" v="2311" actId="478"/>
          <ac:picMkLst>
            <pc:docMk/>
            <pc:sldMk cId="2058355323" sldId="371"/>
            <ac:picMk id="3" creationId="{C9FA5FBF-2417-48E7-9122-1C7368EE4904}"/>
          </ac:picMkLst>
        </pc:picChg>
        <pc:picChg chg="add mod">
          <ac:chgData name="hui xu" userId="70b675938bab3b5e" providerId="LiveId" clId="{118552E8-43B1-4B11-9582-8C4002339A39}" dt="2020-06-14T14:11:35.367" v="2439" actId="1076"/>
          <ac:picMkLst>
            <pc:docMk/>
            <pc:sldMk cId="2058355323" sldId="371"/>
            <ac:picMk id="8" creationId="{E9EC6D46-C497-4D99-B01C-2AEB141EA05D}"/>
          </ac:picMkLst>
        </pc:picChg>
      </pc:sldChg>
      <pc:sldChg chg="addSp delSp modSp del mod">
        <pc:chgData name="hui xu" userId="70b675938bab3b5e" providerId="LiveId" clId="{118552E8-43B1-4B11-9582-8C4002339A39}" dt="2020-06-14T14:13:02.156" v="2490" actId="2696"/>
        <pc:sldMkLst>
          <pc:docMk/>
          <pc:sldMk cId="4114052242" sldId="372"/>
        </pc:sldMkLst>
        <pc:spChg chg="mod">
          <ac:chgData name="hui xu" userId="70b675938bab3b5e" providerId="LiveId" clId="{118552E8-43B1-4B11-9582-8C4002339A39}" dt="2020-06-14T14:08:07.268" v="2319" actId="21"/>
          <ac:spMkLst>
            <pc:docMk/>
            <pc:sldMk cId="4114052242" sldId="372"/>
            <ac:spMk id="2" creationId="{FC740522-C08F-44C0-A415-C05437DB740D}"/>
          </ac:spMkLst>
        </pc:spChg>
        <pc:picChg chg="add del">
          <ac:chgData name="hui xu" userId="70b675938bab3b5e" providerId="LiveId" clId="{118552E8-43B1-4B11-9582-8C4002339A39}" dt="2020-06-14T14:07:12.304" v="2318" actId="21"/>
          <ac:picMkLst>
            <pc:docMk/>
            <pc:sldMk cId="4114052242" sldId="372"/>
            <ac:picMk id="8" creationId="{BCDF18AD-28B1-45D4-BAD3-660772F96B7D}"/>
          </ac:picMkLst>
        </pc:picChg>
      </pc:sldChg>
      <pc:sldChg chg="addSp modSp mod modTransition">
        <pc:chgData name="hui xu" userId="70b675938bab3b5e" providerId="LiveId" clId="{118552E8-43B1-4B11-9582-8C4002339A39}" dt="2020-06-16T15:01:16.786" v="4716"/>
        <pc:sldMkLst>
          <pc:docMk/>
          <pc:sldMk cId="775435934" sldId="373"/>
        </pc:sldMkLst>
        <pc:spChg chg="mod">
          <ac:chgData name="hui xu" userId="70b675938bab3b5e" providerId="LiveId" clId="{118552E8-43B1-4B11-9582-8C4002339A39}" dt="2020-06-14T13:29:43.575" v="2138" actId="20577"/>
          <ac:spMkLst>
            <pc:docMk/>
            <pc:sldMk cId="775435934" sldId="373"/>
            <ac:spMk id="2" creationId="{E734BF8A-A2ED-49BE-A91A-86E311F6A51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7" creationId="{D92F0095-511B-412E-83ED-39813F8507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9" creationId="{C2962010-D959-4224-A597-76F6C73FAA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0" creationId="{46A29677-A37D-4C83-836A-D569347F8C1B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1" creationId="{D06A1873-C05D-4ABE-8D56-4A464D8D68D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2" creationId="{AA121C28-813A-4440-B799-39ED447289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3" creationId="{0BFE2B73-4020-42EB-B314-3A7C8778E9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4" creationId="{C8DBDCCA-DF99-4D6B-9B48-633E1F39043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5" creationId="{06999CD7-EE0A-4784-93CF-A81248125D3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6" creationId="{D8DB137E-F450-4ED5-A98E-644903DA301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7" creationId="{26B1AA82-D838-4D65-9C0C-3F4FAD45637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8" creationId="{84805E36-13FF-4AED-BC04-39FBA74889F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9" creationId="{54F73CF5-0A7E-4B28-BF31-42EB0BA1940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0" creationId="{1F10C2DC-3DBE-45B6-8C15-DA3C335F0B4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1" creationId="{11326633-0A5A-402A-BCA8-5CD0E77788F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2" creationId="{E324FC6B-6EDD-4075-90C3-0E1E7E01B0F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3" creationId="{563633F4-B498-4E12-9B26-CBEFAC007E8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4" creationId="{AFA8EE83-E435-4D7F-A2A8-F8566A7B33A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5" creationId="{7D507A69-A545-44D2-A65C-87D47E371CD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6" creationId="{584E995D-8057-4905-BFE5-C560E3EA54C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7" creationId="{85A10E7B-B9B6-4272-8DFC-C6516970F65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8" creationId="{D917E260-92BC-4AA8-9677-605DD5B16E2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9" creationId="{9B331D36-4893-48D7-A6CF-761993E7B1D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0" creationId="{039863E5-CE81-4DE5-AC4A-0507DF42562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1" creationId="{FE178B56-EDC0-4CC5-97A2-38211D1DB42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2" creationId="{34AC906D-1B6E-4488-A264-CD3BFD7D0A3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3" creationId="{E4908B5B-3CD7-4405-BCF3-BFE7287D3B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4" creationId="{5ABD8442-AB7C-492D-BBE0-F8F176D1FA6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5" creationId="{97A200A7-8185-4251-BFDC-79BB1CC85115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6" creationId="{0AE06230-540E-41AA-9FAA-52909F29FC7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7" creationId="{E8249F84-073A-40F8-8081-EC47EE53F41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8" creationId="{E02C21A1-967C-4275-8E9E-6C531601530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9" creationId="{339A87C8-6EC9-4AC1-93C7-1249EC19B05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40" creationId="{2BACF455-B23B-4360-B869-5C25179B18D2}"/>
          </ac:spMkLst>
        </pc:spChg>
        <pc:grpChg chg="add mod">
          <ac:chgData name="hui xu" userId="70b675938bab3b5e" providerId="LiveId" clId="{118552E8-43B1-4B11-9582-8C4002339A39}" dt="2020-06-16T10:42:49.169" v="4667" actId="1076"/>
          <ac:grpSpMkLst>
            <pc:docMk/>
            <pc:sldMk cId="775435934" sldId="373"/>
            <ac:grpSpMk id="6" creationId="{CA41E05F-1931-400C-BD79-56A2759A1F61}"/>
          </ac:grpSpMkLst>
        </pc:grpChg>
        <pc:cxnChg chg="mod">
          <ac:chgData name="hui xu" userId="70b675938bab3b5e" providerId="LiveId" clId="{118552E8-43B1-4B11-9582-8C4002339A39}" dt="2020-06-16T10:42:46.148" v="4666"/>
          <ac:cxnSpMkLst>
            <pc:docMk/>
            <pc:sldMk cId="775435934" sldId="373"/>
            <ac:cxnSpMk id="8" creationId="{BB05BD4D-CAA5-4D3D-B475-FFBA7A610744}"/>
          </ac:cxnSpMkLst>
        </pc:cxn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31008420" sldId="374"/>
        </pc:sldMkLst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707946611" sldId="375"/>
        </pc:sldMkLst>
        <pc:spChg chg="del">
          <ac:chgData name="hui xu" userId="70b675938bab3b5e" providerId="LiveId" clId="{118552E8-43B1-4B11-9582-8C4002339A39}" dt="2020-06-12T16:13:56.365" v="1203" actId="21"/>
          <ac:spMkLst>
            <pc:docMk/>
            <pc:sldMk cId="707946611" sldId="375"/>
            <ac:spMk id="4" creationId="{14C5284F-F205-46BE-B118-E44258E10A67}"/>
          </ac:spMkLst>
        </pc:spChg>
        <pc:spChg chg="mod">
          <ac:chgData name="hui xu" userId="70b675938bab3b5e" providerId="LiveId" clId="{118552E8-43B1-4B11-9582-8C4002339A39}" dt="2020-06-16T02:53:05.469" v="3987" actId="20577"/>
          <ac:spMkLst>
            <pc:docMk/>
            <pc:sldMk cId="707946611" sldId="375"/>
            <ac:spMk id="5" creationId="{6BC9F681-CD85-4FA8-82BC-C537B6406D41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6" creationId="{8BF51BB1-5CB6-4406-BAA9-C919CAEE3391}"/>
          </ac:spMkLst>
        </pc:spChg>
        <pc:spChg chg="add mod">
          <ac:chgData name="hui xu" userId="70b675938bab3b5e" providerId="LiveId" clId="{118552E8-43B1-4B11-9582-8C4002339A39}" dt="2020-06-13T04:40:25.654" v="1761" actId="14100"/>
          <ac:spMkLst>
            <pc:docMk/>
            <pc:sldMk cId="707946611" sldId="375"/>
            <ac:spMk id="10" creationId="{E56B05DF-CE87-40B8-A20A-389C8556DD13}"/>
          </ac:spMkLst>
        </pc:spChg>
        <pc:spChg chg="add mod">
          <ac:chgData name="hui xu" userId="70b675938bab3b5e" providerId="LiveId" clId="{118552E8-43B1-4B11-9582-8C4002339A39}" dt="2020-06-16T02:50:48.128" v="3923" actId="1076"/>
          <ac:spMkLst>
            <pc:docMk/>
            <pc:sldMk cId="707946611" sldId="375"/>
            <ac:spMk id="13" creationId="{50ED0068-523E-4775-BC0C-17120AF32316}"/>
          </ac:spMkLst>
        </pc:spChg>
        <pc:spChg chg="del">
          <ac:chgData name="hui xu" userId="70b675938bab3b5e" providerId="LiveId" clId="{118552E8-43B1-4B11-9582-8C4002339A39}" dt="2020-06-12T16:13:58.668" v="1204" actId="21"/>
          <ac:spMkLst>
            <pc:docMk/>
            <pc:sldMk cId="707946611" sldId="375"/>
            <ac:spMk id="22" creationId="{9EC70094-F00F-4688-B6EB-E02192216363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23" creationId="{CC1C66DC-3A2F-43C0-84A0-3FA8FE23E529}"/>
          </ac:spMkLst>
        </pc:spChg>
        <pc:spChg chg="add mod">
          <ac:chgData name="hui xu" userId="70b675938bab3b5e" providerId="LiveId" clId="{118552E8-43B1-4B11-9582-8C4002339A39}" dt="2020-06-13T04:40:13.324" v="1757" actId="14100"/>
          <ac:spMkLst>
            <pc:docMk/>
            <pc:sldMk cId="707946611" sldId="375"/>
            <ac:spMk id="25" creationId="{67CCE953-BCE4-4D8F-B82C-8BCD7792969D}"/>
          </ac:spMkLst>
        </pc:spChg>
        <pc:spChg chg="add mod">
          <ac:chgData name="hui xu" userId="70b675938bab3b5e" providerId="LiveId" clId="{118552E8-43B1-4B11-9582-8C4002339A39}" dt="2020-06-16T02:51:15.815" v="3924" actId="1076"/>
          <ac:spMkLst>
            <pc:docMk/>
            <pc:sldMk cId="707946611" sldId="375"/>
            <ac:spMk id="26" creationId="{9067AFAD-6AA6-42EB-B03F-111472CF91E3}"/>
          </ac:spMkLst>
        </pc:spChg>
        <pc:spChg chg="add mod">
          <ac:chgData name="hui xu" userId="70b675938bab3b5e" providerId="LiveId" clId="{118552E8-43B1-4B11-9582-8C4002339A39}" dt="2020-06-16T03:07:06.693" v="4059" actId="20577"/>
          <ac:spMkLst>
            <pc:docMk/>
            <pc:sldMk cId="707946611" sldId="375"/>
            <ac:spMk id="27" creationId="{2FA877B6-5770-4CB9-824B-0EC2278A6541}"/>
          </ac:spMkLst>
        </pc:spChg>
        <pc:spChg chg="add mod">
          <ac:chgData name="hui xu" userId="70b675938bab3b5e" providerId="LiveId" clId="{118552E8-43B1-4B11-9582-8C4002339A39}" dt="2020-06-13T04:40:01.413" v="1756" actId="1035"/>
          <ac:spMkLst>
            <pc:docMk/>
            <pc:sldMk cId="707946611" sldId="375"/>
            <ac:spMk id="28" creationId="{8B7EFE28-2173-4D1D-B048-A0DE71829BA6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29" creationId="{8DE092AB-D916-4F93-9E97-C36DB300AF89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0" creationId="{F10C42BA-FD29-45F6-904E-7A24CBC4E210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1" creationId="{FC956A14-D711-4A07-9B90-78B2EBE4970D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2" creationId="{AE0196DF-AC0F-496D-80C4-8430727142F1}"/>
          </ac:spMkLst>
        </pc:spChg>
        <pc:spChg chg="add mod">
          <ac:chgData name="hui xu" userId="70b675938bab3b5e" providerId="LiveId" clId="{118552E8-43B1-4B11-9582-8C4002339A39}" dt="2020-06-13T04:37:54.538" v="1724" actId="1035"/>
          <ac:spMkLst>
            <pc:docMk/>
            <pc:sldMk cId="707946611" sldId="375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16T02:41:40.503" v="3725" actId="21"/>
          <ac:spMkLst>
            <pc:docMk/>
            <pc:sldMk cId="707946611" sldId="375"/>
            <ac:spMk id="35" creationId="{14F18EA0-0766-4518-B772-1AB5CADACC70}"/>
          </ac:spMkLst>
        </pc:spChg>
        <pc:spChg chg="add mod">
          <ac:chgData name="hui xu" userId="70b675938bab3b5e" providerId="LiveId" clId="{118552E8-43B1-4B11-9582-8C4002339A39}" dt="2020-06-13T04:38:00.738" v="1727" actId="1038"/>
          <ac:spMkLst>
            <pc:docMk/>
            <pc:sldMk cId="707946611" sldId="375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16T03:07:46.835" v="4062" actId="20577"/>
          <ac:spMkLst>
            <pc:docMk/>
            <pc:sldMk cId="707946611" sldId="375"/>
            <ac:spMk id="53" creationId="{CC18F15F-61BA-4E10-A1C3-69C0EDEF2998}"/>
          </ac:spMkLst>
        </pc:spChg>
        <pc:spChg chg="add del mod">
          <ac:chgData name="hui xu" userId="70b675938bab3b5e" providerId="LiveId" clId="{118552E8-43B1-4B11-9582-8C4002339A39}" dt="2020-06-12T16:38:12.646" v="1543" actId="21"/>
          <ac:spMkLst>
            <pc:docMk/>
            <pc:sldMk cId="707946611" sldId="375"/>
            <ac:spMk id="71" creationId="{A0153D61-E1B9-425B-B075-23AE73A389C7}"/>
          </ac:spMkLst>
        </pc:s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19" creationId="{C10D6505-2532-422D-9AF4-477FC47C8025}"/>
          </ac:grpSpMkLst>
        </pc:grpChg>
        <pc:grpChg chg="del">
          <ac:chgData name="hui xu" userId="70b675938bab3b5e" providerId="LiveId" clId="{118552E8-43B1-4B11-9582-8C4002339A39}" dt="2020-06-12T16:13:48.782" v="1201" actId="21"/>
          <ac:grpSpMkLst>
            <pc:docMk/>
            <pc:sldMk cId="707946611" sldId="375"/>
            <ac:grpSpMk id="24" creationId="{25F8F23E-AEBC-4558-B8B8-3954AFCA8373}"/>
          </ac:grpSpMkLst>
        </pc:grpChg>
        <pc:grpChg chg="add mod">
          <ac:chgData name="hui xu" userId="70b675938bab3b5e" providerId="LiveId" clId="{118552E8-43B1-4B11-9582-8C4002339A39}" dt="2020-06-12T16:31:58.043" v="1527" actId="164"/>
          <ac:grpSpMkLst>
            <pc:docMk/>
            <pc:sldMk cId="707946611" sldId="375"/>
            <ac:grpSpMk id="47" creationId="{40A757F7-75DC-4987-AFCC-DB0D22244DB6}"/>
          </ac:grpSpMkLst>
        </pc:gr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58" creationId="{2B988896-B9CD-4E58-B9D9-DEC2A7315725}"/>
          </ac:grpSpMkLst>
        </pc:grpChg>
        <pc:picChg chg="add del mod">
          <ac:chgData name="hui xu" userId="70b675938bab3b5e" providerId="LiveId" clId="{118552E8-43B1-4B11-9582-8C4002339A39}" dt="2020-06-16T14:47:10.423" v="4706"/>
          <ac:picMkLst>
            <pc:docMk/>
            <pc:sldMk cId="707946611" sldId="375"/>
            <ac:picMk id="3" creationId="{023E8A51-B507-4AFF-8962-7DFF93F9BA11}"/>
          </ac:picMkLst>
        </pc:picChg>
        <pc:picChg chg="add del mod">
          <ac:chgData name="hui xu" userId="70b675938bab3b5e" providerId="LiveId" clId="{118552E8-43B1-4B11-9582-8C4002339A39}" dt="2020-06-16T14:49:30.448" v="4707"/>
          <ac:picMkLst>
            <pc:docMk/>
            <pc:sldMk cId="707946611" sldId="375"/>
            <ac:picMk id="4" creationId="{C6900A54-45E7-44A3-B34B-0AFCA90A188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07946611" sldId="375"/>
            <ac:picMk id="6" creationId="{F4018303-9665-4F03-910E-D49CC50528CA}"/>
          </ac:picMkLst>
        </pc:pic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1" creationId="{4BD309AE-C152-441F-AFCC-9D11DF846F52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5" creationId="{06E13DDA-9495-4E5D-B3CA-14BD8320264C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20" creationId="{C7B4B53C-D76C-4251-B8F6-9A479F0758A4}"/>
          </ac:cxnSpMkLst>
        </pc:cxnChg>
        <pc:cxnChg chg="add mod">
          <ac:chgData name="hui xu" userId="70b675938bab3b5e" providerId="LiveId" clId="{118552E8-43B1-4B11-9582-8C4002339A39}" dt="2020-06-13T04:37:54.538" v="1724" actId="1035"/>
          <ac:cxnSpMkLst>
            <pc:docMk/>
            <pc:sldMk cId="707946611" sldId="375"/>
            <ac:cxnSpMk id="33" creationId="{9309C1F6-D73C-4AEE-ADEA-933CF76AA7B9}"/>
          </ac:cxnSpMkLst>
        </pc:cxnChg>
        <pc:cxnChg chg="add mod">
          <ac:chgData name="hui xu" userId="70b675938bab3b5e" providerId="LiveId" clId="{118552E8-43B1-4B11-9582-8C4002339A39}" dt="2020-06-13T04:38:00.738" v="1727" actId="1038"/>
          <ac:cxnSpMkLst>
            <pc:docMk/>
            <pc:sldMk cId="707946611" sldId="375"/>
            <ac:cxnSpMk id="43" creationId="{0E4F8229-37EA-459C-8F73-41486881AFBF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54" creationId="{3745B349-53CF-4EC4-90AE-7A7C2389453C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60" creationId="{8C6D8DC6-2CD9-4159-B315-3062EA13203A}"/>
          </ac:cxnSpMkLst>
        </pc:cxnChg>
        <pc:cxnChg chg="add mod">
          <ac:chgData name="hui xu" userId="70b675938bab3b5e" providerId="LiveId" clId="{118552E8-43B1-4B11-9582-8C4002339A39}" dt="2020-06-13T04:38:18.653" v="1730" actId="164"/>
          <ac:cxnSpMkLst>
            <pc:docMk/>
            <pc:sldMk cId="707946611" sldId="375"/>
            <ac:cxnSpMk id="63" creationId="{AF2FA323-AD20-4547-B70B-076F3115F323}"/>
          </ac:cxnSpMkLst>
        </pc:cxnChg>
      </pc:sldChg>
      <pc:sldChg chg="modSp del mod">
        <pc:chgData name="hui xu" userId="70b675938bab3b5e" providerId="LiveId" clId="{118552E8-43B1-4B11-9582-8C4002339A39}" dt="2020-06-12T16:11:31.902" v="1168" actId="2696"/>
        <pc:sldMkLst>
          <pc:docMk/>
          <pc:sldMk cId="3014413576" sldId="375"/>
        </pc:sldMkLst>
        <pc:spChg chg="mod">
          <ac:chgData name="hui xu" userId="70b675938bab3b5e" providerId="LiveId" clId="{118552E8-43B1-4B11-9582-8C4002339A39}" dt="2020-06-12T14:23:26.992" v="92" actId="1076"/>
          <ac:spMkLst>
            <pc:docMk/>
            <pc:sldMk cId="3014413576" sldId="375"/>
            <ac:spMk id="4" creationId="{14C5284F-F205-46BE-B118-E44258E10A67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17842977" sldId="3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992941303" sldId="37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04282775" sldId="37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521009700" sldId="37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209518974" sldId="380"/>
        </pc:sldMkLst>
        <pc:spChg chg="mod">
          <ac:chgData name="hui xu" userId="70b675938bab3b5e" providerId="LiveId" clId="{118552E8-43B1-4B11-9582-8C4002339A39}" dt="2020-06-13T05:09:50.406" v="1800" actId="20577"/>
          <ac:spMkLst>
            <pc:docMk/>
            <pc:sldMk cId="1209518974" sldId="380"/>
            <ac:spMk id="2" creationId="{3B62FE91-72E2-4D22-8467-1C83DD8CE540}"/>
          </ac:spMkLst>
        </pc:spChg>
        <pc:picChg chg="add del mod">
          <ac:chgData name="hui xu" userId="70b675938bab3b5e" providerId="LiveId" clId="{118552E8-43B1-4B11-9582-8C4002339A39}" dt="2020-06-16T14:23:25.724" v="4680"/>
          <ac:picMkLst>
            <pc:docMk/>
            <pc:sldMk cId="1209518974" sldId="380"/>
            <ac:picMk id="3" creationId="{1831336C-9B59-4756-B8C5-96343732E0CF}"/>
          </ac:picMkLst>
        </pc:picChg>
        <pc:picChg chg="add del mod">
          <ac:chgData name="hui xu" userId="70b675938bab3b5e" providerId="LiveId" clId="{118552E8-43B1-4B11-9582-8C4002339A39}" dt="2020-06-16T14:24:29.366" v="4681"/>
          <ac:picMkLst>
            <pc:docMk/>
            <pc:sldMk cId="1209518974" sldId="380"/>
            <ac:picMk id="6" creationId="{D2BA8D37-2E44-4DB8-9B14-23A992967506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09518974" sldId="380"/>
            <ac:picMk id="7" creationId="{6DEAABEA-2951-42C4-B653-7FCBFEC4958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1553983007" sldId="381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354435246" sldId="382"/>
        </pc:sldMkLst>
      </pc:sldChg>
      <pc:sldChg chg="del">
        <pc:chgData name="hui xu" userId="70b675938bab3b5e" providerId="LiveId" clId="{118552E8-43B1-4B11-9582-8C4002339A39}" dt="2020-06-12T14:13:18.415" v="5" actId="47"/>
        <pc:sldMkLst>
          <pc:docMk/>
          <pc:sldMk cId="911535139" sldId="383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2375868542" sldId="385"/>
        </pc:sldMkLst>
      </pc:sldChg>
      <pc:sldChg chg="modTransition modAnim">
        <pc:chgData name="hui xu" userId="70b675938bab3b5e" providerId="LiveId" clId="{118552E8-43B1-4B11-9582-8C4002339A39}" dt="2020-06-16T15:01:16.786" v="4716"/>
        <pc:sldMkLst>
          <pc:docMk/>
          <pc:sldMk cId="3725843257" sldId="386"/>
        </pc:sldMkLst>
      </pc:sldChg>
      <pc:sldChg chg="del">
        <pc:chgData name="hui xu" userId="70b675938bab3b5e" providerId="LiveId" clId="{118552E8-43B1-4B11-9582-8C4002339A39}" dt="2020-06-14T14:13:04.833" v="2492" actId="2696"/>
        <pc:sldMkLst>
          <pc:docMk/>
          <pc:sldMk cId="2129845610" sldId="387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3688973670" sldId="388"/>
        </pc:sldMkLst>
        <pc:spChg chg="mod">
          <ac:chgData name="hui xu" userId="70b675938bab3b5e" providerId="LiveId" clId="{118552E8-43B1-4B11-9582-8C4002339A39}" dt="2020-06-13T05:13:51.310" v="1840" actId="164"/>
          <ac:spMkLst>
            <pc:docMk/>
            <pc:sldMk cId="3688973670" sldId="388"/>
            <ac:spMk id="7" creationId="{32C82690-E39B-4517-8429-401D915DAC04}"/>
          </ac:spMkLst>
        </pc:spChg>
        <pc:spChg chg="mod">
          <ac:chgData name="hui xu" userId="70b675938bab3b5e" providerId="LiveId" clId="{118552E8-43B1-4B11-9582-8C4002339A39}" dt="2020-06-12T14:17:47.202" v="73" actId="1076"/>
          <ac:spMkLst>
            <pc:docMk/>
            <pc:sldMk cId="3688973670" sldId="388"/>
            <ac:spMk id="8" creationId="{945024CC-AEE3-448C-8BDA-788FF5F22CDB}"/>
          </ac:spMkLst>
        </pc:spChg>
        <pc:spChg chg="mod">
          <ac:chgData name="hui xu" userId="70b675938bab3b5e" providerId="LiveId" clId="{118552E8-43B1-4B11-9582-8C4002339A39}" dt="2020-06-15T04:54:19.910" v="3254"/>
          <ac:spMkLst>
            <pc:docMk/>
            <pc:sldMk cId="3688973670" sldId="388"/>
            <ac:spMk id="10" creationId="{9DF7AF41-5735-4484-A8EC-6EAB4A551CB5}"/>
          </ac:spMkLst>
        </pc:spChg>
        <pc:grpChg chg="add mod">
          <ac:chgData name="hui xu" userId="70b675938bab3b5e" providerId="LiveId" clId="{118552E8-43B1-4B11-9582-8C4002339A39}" dt="2020-06-13T05:13:53.635" v="1841" actId="1076"/>
          <ac:grpSpMkLst>
            <pc:docMk/>
            <pc:sldMk cId="3688973670" sldId="388"/>
            <ac:grpSpMk id="3" creationId="{84D0085F-0165-41D2-8227-E88F0CB4806D}"/>
          </ac:grpSpMkLst>
        </pc:grpChg>
        <pc:picChg chg="mod">
          <ac:chgData name="hui xu" userId="70b675938bab3b5e" providerId="LiveId" clId="{118552E8-43B1-4B11-9582-8C4002339A39}" dt="2020-06-13T05:13:51.310" v="1840" actId="164"/>
          <ac:picMkLst>
            <pc:docMk/>
            <pc:sldMk cId="3688973670" sldId="388"/>
            <ac:picMk id="4" creationId="{D9387E08-1C5B-4FDE-BC4C-AFA816017510}"/>
          </ac:picMkLst>
        </pc:picChg>
        <pc:picChg chg="add del mod">
          <ac:chgData name="hui xu" userId="70b675938bab3b5e" providerId="LiveId" clId="{118552E8-43B1-4B11-9582-8C4002339A39}" dt="2020-06-16T14:31:27.688" v="4689"/>
          <ac:picMkLst>
            <pc:docMk/>
            <pc:sldMk cId="3688973670" sldId="388"/>
            <ac:picMk id="11" creationId="{8284887B-FAF3-4086-B710-538255BD445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88973670" sldId="388"/>
            <ac:picMk id="12" creationId="{CBE7F3A2-A135-40B7-ACF1-270834BF6317}"/>
          </ac:picMkLst>
        </pc:pic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72602970" sldId="389"/>
        </pc:sldMkLst>
        <pc:spChg chg="add del mod">
          <ac:chgData name="hui xu" userId="70b675938bab3b5e" providerId="LiveId" clId="{118552E8-43B1-4B11-9582-8C4002339A39}" dt="2020-06-14T13:10:59.751" v="2055" actId="21"/>
          <ac:spMkLst>
            <pc:docMk/>
            <pc:sldMk cId="1172602970" sldId="389"/>
            <ac:spMk id="5" creationId="{5B0522D5-37A5-4061-B467-738849F3E8CA}"/>
          </ac:spMkLst>
        </pc:spChg>
        <pc:picChg chg="add del mod">
          <ac:chgData name="hui xu" userId="70b675938bab3b5e" providerId="LiveId" clId="{118552E8-43B1-4B11-9582-8C4002339A39}" dt="2020-06-16T14:51:16.282" v="4709"/>
          <ac:picMkLst>
            <pc:docMk/>
            <pc:sldMk cId="1172602970" sldId="389"/>
            <ac:picMk id="3" creationId="{9685BCF4-583B-4FE4-9230-8A2EAC628AC6}"/>
          </ac:picMkLst>
        </pc:picChg>
        <pc:picChg chg="add del mod">
          <ac:chgData name="hui xu" userId="70b675938bab3b5e" providerId="LiveId" clId="{118552E8-43B1-4B11-9582-8C4002339A39}" dt="2020-06-16T14:52:36.718" v="4710"/>
          <ac:picMkLst>
            <pc:docMk/>
            <pc:sldMk cId="1172602970" sldId="389"/>
            <ac:picMk id="5" creationId="{F1DD93BA-784C-4CCB-BAF0-E972EF4571AF}"/>
          </ac:picMkLst>
        </pc:picChg>
        <pc:picChg chg="del">
          <ac:chgData name="hui xu" userId="70b675938bab3b5e" providerId="LiveId" clId="{118552E8-43B1-4B11-9582-8C4002339A39}" dt="2020-06-14T13:10:53.738" v="2052" actId="478"/>
          <ac:picMkLst>
            <pc:docMk/>
            <pc:sldMk cId="1172602970" sldId="389"/>
            <ac:picMk id="6" creationId="{45537C4D-52B2-4571-82E0-FFEA83A7C132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72602970" sldId="389"/>
            <ac:picMk id="6" creationId="{7691397C-BDFD-42E4-86A0-8B6E29F9C5B4}"/>
          </ac:picMkLst>
        </pc:picChg>
      </pc:sldChg>
      <pc:sldChg chg="del">
        <pc:chgData name="hui xu" userId="70b675938bab3b5e" providerId="LiveId" clId="{118552E8-43B1-4B11-9582-8C4002339A39}" dt="2020-06-14T14:13:03.475" v="2491" actId="2696"/>
        <pc:sldMkLst>
          <pc:docMk/>
          <pc:sldMk cId="2729409573" sldId="398"/>
        </pc:sldMkLst>
      </pc:sldChg>
      <pc:sldChg chg="del">
        <pc:chgData name="hui xu" userId="70b675938bab3b5e" providerId="LiveId" clId="{118552E8-43B1-4B11-9582-8C4002339A39}" dt="2020-06-14T14:13:06.431" v="2493" actId="2696"/>
        <pc:sldMkLst>
          <pc:docMk/>
          <pc:sldMk cId="2085851010" sldId="40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47269711" sldId="40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68856632" sldId="40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912540512" sldId="40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955746784" sldId="40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9736299" sldId="40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8644248" sldId="40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236358520" sldId="408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2841497415" sldId="4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792138594" sldId="42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788231836" sldId="42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8856581" sldId="42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39272869" sldId="42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093851582" sldId="42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82588804" sldId="42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97618225" sldId="42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05383982" sldId="43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897992420" sldId="43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71710585" sldId="43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08700386" sldId="43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4041160" sldId="43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689408233" sldId="43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51623943" sldId="43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32584564" sldId="43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0285394" sldId="43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493622054" sldId="43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628159536" sldId="440"/>
        </pc:sldMkLst>
        <pc:spChg chg="mod">
          <ac:chgData name="hui xu" userId="70b675938bab3b5e" providerId="LiveId" clId="{118552E8-43B1-4B11-9582-8C4002339A39}" dt="2020-06-12T14:17:55.567" v="74" actId="122"/>
          <ac:spMkLst>
            <pc:docMk/>
            <pc:sldMk cId="628159536" sldId="440"/>
            <ac:spMk id="8" creationId="{F1952999-C62C-4C40-807B-F6811543BCBD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628159536" sldId="440"/>
            <ac:picMk id="4" creationId="{32E255FD-810F-4FC4-9B9C-572DDD9AE553}"/>
          </ac:picMkLst>
        </pc:pic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793552310" sldId="441"/>
        </pc:sldMkLst>
        <pc:spChg chg="mod">
          <ac:chgData name="hui xu" userId="70b675938bab3b5e" providerId="LiveId" clId="{118552E8-43B1-4B11-9582-8C4002339A39}" dt="2020-06-14T13:11:24.742" v="2060" actId="20577"/>
          <ac:spMkLst>
            <pc:docMk/>
            <pc:sldMk cId="793552310" sldId="441"/>
            <ac:spMk id="9" creationId="{C4567071-7C1A-4527-97BD-A141F05C14A3}"/>
          </ac:spMkLst>
        </pc:spChg>
        <pc:picChg chg="add del mod">
          <ac:chgData name="hui xu" userId="70b675938bab3b5e" providerId="LiveId" clId="{118552E8-43B1-4B11-9582-8C4002339A39}" dt="2020-06-16T14:56:37.500" v="4714"/>
          <ac:picMkLst>
            <pc:docMk/>
            <pc:sldMk cId="793552310" sldId="441"/>
            <ac:picMk id="5" creationId="{341D18BB-81EC-4335-90FD-FE41D8867D4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93552310" sldId="441"/>
            <ac:picMk id="7" creationId="{6164B11F-45D2-44F3-8F06-9799DD4E949F}"/>
          </ac:picMkLst>
        </pc:picChg>
      </pc:sldChg>
      <pc:sldChg chg="addSp delSp modSp del mod">
        <pc:chgData name="hui xu" userId="70b675938bab3b5e" providerId="LiveId" clId="{118552E8-43B1-4B11-9582-8C4002339A39}" dt="2020-06-12T14:16:00.363" v="47" actId="2696"/>
        <pc:sldMkLst>
          <pc:docMk/>
          <pc:sldMk cId="3461766264" sldId="441"/>
        </pc:sldMkLst>
        <pc:spChg chg="mod">
          <ac:chgData name="hui xu" userId="70b675938bab3b5e" providerId="LiveId" clId="{118552E8-43B1-4B11-9582-8C4002339A39}" dt="2020-06-12T14:15:12.127" v="45" actId="14100"/>
          <ac:spMkLst>
            <pc:docMk/>
            <pc:sldMk cId="3461766264" sldId="441"/>
            <ac:spMk id="3" creationId="{7E6E6D7B-B9EA-4797-B34C-5F03DF143B31}"/>
          </ac:spMkLst>
        </pc:spChg>
        <pc:spChg chg="add del mod">
          <ac:chgData name="hui xu" userId="70b675938bab3b5e" providerId="LiveId" clId="{118552E8-43B1-4B11-9582-8C4002339A39}" dt="2020-06-12T14:14:23.161" v="23"/>
          <ac:spMkLst>
            <pc:docMk/>
            <pc:sldMk cId="3461766264" sldId="441"/>
            <ac:spMk id="5" creationId="{2BA3622C-90F5-4A66-AFC4-E7041BE70E3C}"/>
          </ac:spMkLst>
        </pc:spChg>
        <pc:spChg chg="add del mod">
          <ac:chgData name="hui xu" userId="70b675938bab3b5e" providerId="LiveId" clId="{118552E8-43B1-4B11-9582-8C4002339A39}" dt="2020-06-12T14:14:29.355" v="27"/>
          <ac:spMkLst>
            <pc:docMk/>
            <pc:sldMk cId="3461766264" sldId="441"/>
            <ac:spMk id="7" creationId="{43CB3857-A489-479E-A77D-68F4FE503711}"/>
          </ac:spMkLst>
        </pc:spChg>
        <pc:spChg chg="add del mod">
          <ac:chgData name="hui xu" userId="70b675938bab3b5e" providerId="LiveId" clId="{118552E8-43B1-4B11-9582-8C4002339A39}" dt="2020-06-12T14:14:32.150" v="29"/>
          <ac:spMkLst>
            <pc:docMk/>
            <pc:sldMk cId="3461766264" sldId="441"/>
            <ac:spMk id="8" creationId="{A3B5C90F-3ADC-46EE-8BC5-52930B1B4C34}"/>
          </ac:spMkLst>
        </pc:spChg>
        <pc:spChg chg="add mod">
          <ac:chgData name="hui xu" userId="70b675938bab3b5e" providerId="LiveId" clId="{118552E8-43B1-4B11-9582-8C4002339A39}" dt="2020-06-12T14:15:08.125" v="44" actId="27636"/>
          <ac:spMkLst>
            <pc:docMk/>
            <pc:sldMk cId="3461766264" sldId="441"/>
            <ac:spMk id="9" creationId="{C4567071-7C1A-4527-97BD-A141F05C14A3}"/>
          </ac:spMkLst>
        </pc:spChg>
        <pc:picChg chg="add mod">
          <ac:chgData name="hui xu" userId="70b675938bab3b5e" providerId="LiveId" clId="{118552E8-43B1-4B11-9582-8C4002339A39}" dt="2020-06-12T14:15:17.283" v="46" actId="14100"/>
          <ac:picMkLst>
            <pc:docMk/>
            <pc:sldMk cId="3461766264" sldId="441"/>
            <ac:picMk id="4" creationId="{B6388EB0-B9CD-4683-88D2-B298DA23F95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935134269" sldId="442"/>
        </pc:sldMkLst>
      </pc:sldChg>
      <pc:sldChg chg="addSp delSp modSp modTransition modAnim">
        <pc:chgData name="hui xu" userId="70b675938bab3b5e" providerId="LiveId" clId="{118552E8-43B1-4B11-9582-8C4002339A39}" dt="2020-06-16T15:01:16.786" v="4716"/>
        <pc:sldMkLst>
          <pc:docMk/>
          <pc:sldMk cId="1038709415" sldId="443"/>
        </pc:sldMkLst>
        <pc:spChg chg="mod">
          <ac:chgData name="hui xu" userId="70b675938bab3b5e" providerId="LiveId" clId="{118552E8-43B1-4B11-9582-8C4002339A39}" dt="2020-06-15T04:54:14.130" v="3253" actId="20577"/>
          <ac:spMkLst>
            <pc:docMk/>
            <pc:sldMk cId="1038709415" sldId="443"/>
            <ac:spMk id="20" creationId="{A8C40958-FD78-4265-A163-EADD9BB857B0}"/>
          </ac:spMkLst>
        </pc:spChg>
        <pc:picChg chg="add del mod">
          <ac:chgData name="hui xu" userId="70b675938bab3b5e" providerId="LiveId" clId="{118552E8-43B1-4B11-9582-8C4002339A39}" dt="2020-06-16T14:27:46.163" v="4684"/>
          <ac:picMkLst>
            <pc:docMk/>
            <pc:sldMk cId="1038709415" sldId="443"/>
            <ac:picMk id="5" creationId="{B6D5A6A2-3EE1-4408-8C3D-6AC51EEE477F}"/>
          </ac:picMkLst>
        </pc:picChg>
        <pc:picChg chg="add del mod">
          <ac:chgData name="hui xu" userId="70b675938bab3b5e" providerId="LiveId" clId="{118552E8-43B1-4B11-9582-8C4002339A39}" dt="2020-06-16T14:28:23.468" v="4685"/>
          <ac:picMkLst>
            <pc:docMk/>
            <pc:sldMk cId="1038709415" sldId="443"/>
            <ac:picMk id="21" creationId="{16068643-E564-45A2-BFE0-57D586984538}"/>
          </ac:picMkLst>
        </pc:picChg>
        <pc:picChg chg="add del mod">
          <ac:chgData name="hui xu" userId="70b675938bab3b5e" providerId="LiveId" clId="{118552E8-43B1-4B11-9582-8C4002339A39}" dt="2020-06-16T14:29:06.351" v="4686"/>
          <ac:picMkLst>
            <pc:docMk/>
            <pc:sldMk cId="1038709415" sldId="443"/>
            <ac:picMk id="22" creationId="{D2AAA069-0BE0-42C4-8C6A-008339910B11}"/>
          </ac:picMkLst>
        </pc:picChg>
        <pc:picChg chg="add del mod">
          <ac:chgData name="hui xu" userId="70b675938bab3b5e" providerId="LiveId" clId="{118552E8-43B1-4B11-9582-8C4002339A39}" dt="2020-06-16T14:29:41.469" v="4687"/>
          <ac:picMkLst>
            <pc:docMk/>
            <pc:sldMk cId="1038709415" sldId="443"/>
            <ac:picMk id="23" creationId="{2A631D40-C62F-4768-96A4-B17B47D90A00}"/>
          </ac:picMkLst>
        </pc:picChg>
        <pc:picChg chg="add del mod">
          <ac:chgData name="hui xu" userId="70b675938bab3b5e" providerId="LiveId" clId="{118552E8-43B1-4B11-9582-8C4002339A39}" dt="2020-06-16T14:30:48.392" v="4688"/>
          <ac:picMkLst>
            <pc:docMk/>
            <pc:sldMk cId="1038709415" sldId="443"/>
            <ac:picMk id="24" creationId="{93A1095F-E4EA-49BF-9286-FFB83566EBCA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38709415" sldId="443"/>
            <ac:picMk id="25" creationId="{DE385CF0-35CE-41E4-B66F-1BF18DCBB7B4}"/>
          </ac:picMkLst>
        </pc:picChg>
      </pc:sldChg>
      <pc:sldChg chg="addSp delSp modSp add mod modTransition addAnim delAnim modAnim">
        <pc:chgData name="hui xu" userId="70b675938bab3b5e" providerId="LiveId" clId="{118552E8-43B1-4B11-9582-8C4002339A39}" dt="2020-06-16T15:01:16.786" v="4716"/>
        <pc:sldMkLst>
          <pc:docMk/>
          <pc:sldMk cId="2400704862" sldId="444"/>
        </pc:sldMkLst>
        <pc:spChg chg="mod">
          <ac:chgData name="hui xu" userId="70b675938bab3b5e" providerId="LiveId" clId="{118552E8-43B1-4B11-9582-8C4002339A39}" dt="2020-06-16T09:44:33.922" v="4394" actId="20577"/>
          <ac:spMkLst>
            <pc:docMk/>
            <pc:sldMk cId="2400704862" sldId="444"/>
            <ac:spMk id="2" creationId="{C3654398-8B9C-4666-B44A-3260D6F85158}"/>
          </ac:spMkLst>
        </pc:spChg>
        <pc:spChg chg="mod or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4" creationId="{1F591A66-A97A-4B7A-9A6C-D183691456D3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5" creationId="{411908EF-8507-429D-A65C-6F1ED11BE3BB}"/>
          </ac:spMkLst>
        </pc:spChg>
        <pc:spChg chg="del mod">
          <ac:chgData name="hui xu" userId="70b675938bab3b5e" providerId="LiveId" clId="{118552E8-43B1-4B11-9582-8C4002339A39}" dt="2020-06-16T10:35:34.945" v="4647" actId="21"/>
          <ac:spMkLst>
            <pc:docMk/>
            <pc:sldMk cId="2400704862" sldId="444"/>
            <ac:spMk id="7" creationId="{1BA4DF45-9ACA-544D-8AEB-15ACAC7DA179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8" creationId="{18D01E2F-7761-9E49-8174-DDEDAF1C1AD2}"/>
          </ac:spMkLst>
        </pc:spChg>
        <pc:spChg chg="add del mod">
          <ac:chgData name="hui xu" userId="70b675938bab3b5e" providerId="LiveId" clId="{118552E8-43B1-4B11-9582-8C4002339A39}" dt="2020-06-16T10:12:50.555" v="4467" actId="21"/>
          <ac:spMkLst>
            <pc:docMk/>
            <pc:sldMk cId="2400704862" sldId="444"/>
            <ac:spMk id="9" creationId="{EF9966EF-1A9E-41D9-8029-B302ADD9AA6E}"/>
          </ac:spMkLst>
        </pc:s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3125652498" sldId="444"/>
        </pc:sldMkLst>
        <pc:spChg chg="mod">
          <ac:chgData name="hui xu" userId="70b675938bab3b5e" providerId="LiveId" clId="{118552E8-43B1-4B11-9582-8C4002339A39}" dt="2020-06-14T13:25:36.209" v="2085" actId="208"/>
          <ac:spMkLst>
            <pc:docMk/>
            <pc:sldMk cId="3125652498" sldId="444"/>
            <ac:spMk id="5" creationId="{411908EF-8507-429D-A65C-6F1ED11BE3BB}"/>
          </ac:spMkLst>
        </pc:spChg>
        <pc:spChg chg="mod">
          <ac:chgData name="hui xu" userId="70b675938bab3b5e" providerId="LiveId" clId="{118552E8-43B1-4B11-9582-8C4002339A39}" dt="2020-06-14T13:25:32.558" v="2084" actId="208"/>
          <ac:spMkLst>
            <pc:docMk/>
            <pc:sldMk cId="3125652498" sldId="444"/>
            <ac:spMk id="8" creationId="{18D01E2F-7761-9E49-8174-DDEDAF1C1AD2}"/>
          </ac:spMkLst>
        </pc:spChg>
      </pc:sldChg>
      <pc:sldChg chg="addSp modSp new del mod">
        <pc:chgData name="hui xu" userId="70b675938bab3b5e" providerId="LiveId" clId="{118552E8-43B1-4B11-9582-8C4002339A39}" dt="2020-06-12T15:17:20.771" v="554" actId="2696"/>
        <pc:sldMkLst>
          <pc:docMk/>
          <pc:sldMk cId="2255683902" sldId="445"/>
        </pc:sldMkLst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2" creationId="{BF49539C-2234-4D06-BA79-0C9901F9D2B9}"/>
          </ac:spMkLst>
        </pc:spChg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3" creationId="{04EBB38D-BFF0-43A7-A800-E27A1F18FC37}"/>
          </ac:spMkLst>
        </pc:spChg>
        <pc:spChg chg="add mod">
          <ac:chgData name="hui xu" userId="70b675938bab3b5e" providerId="LiveId" clId="{118552E8-43B1-4B11-9582-8C4002339A39}" dt="2020-06-12T14:52:21.259" v="273" actId="15"/>
          <ac:spMkLst>
            <pc:docMk/>
            <pc:sldMk cId="2255683902" sldId="445"/>
            <ac:spMk id="4" creationId="{602F6909-0A17-49D4-9CE0-0E2FD787A48B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5805102" sldId="446"/>
        </pc:sldMkLst>
      </pc:sldChg>
      <pc:sldChg chg="addSp delSp modSp new mod ord modTransition modAnim">
        <pc:chgData name="hui xu" userId="70b675938bab3b5e" providerId="LiveId" clId="{118552E8-43B1-4B11-9582-8C4002339A39}" dt="2020-06-16T15:01:16.786" v="4716"/>
        <pc:sldMkLst>
          <pc:docMk/>
          <pc:sldMk cId="3605141623" sldId="446"/>
        </pc:sldMkLst>
        <pc:spChg chg="mod">
          <ac:chgData name="hui xu" userId="70b675938bab3b5e" providerId="LiveId" clId="{118552E8-43B1-4B11-9582-8C4002339A39}" dt="2020-06-16T00:25:16.115" v="3350" actId="20577"/>
          <ac:spMkLst>
            <pc:docMk/>
            <pc:sldMk cId="3605141623" sldId="446"/>
            <ac:spMk id="2" creationId="{239240AB-9807-475D-A1B9-0BB2FA2944D1}"/>
          </ac:spMkLst>
        </pc:spChg>
        <pc:spChg chg="mod">
          <ac:chgData name="hui xu" userId="70b675938bab3b5e" providerId="LiveId" clId="{118552E8-43B1-4B11-9582-8C4002339A39}" dt="2020-06-16T00:24:36.883" v="3333" actId="20577"/>
          <ac:spMkLst>
            <pc:docMk/>
            <pc:sldMk cId="3605141623" sldId="446"/>
            <ac:spMk id="4" creationId="{86439F02-0624-448B-AF14-30DD63DE7F2E}"/>
          </ac:spMkLst>
        </pc:spChg>
        <pc:picChg chg="add del mod">
          <ac:chgData name="hui xu" userId="70b675938bab3b5e" providerId="LiveId" clId="{118552E8-43B1-4B11-9582-8C4002339A39}" dt="2020-06-16T14:31:45.282" v="4690"/>
          <ac:picMkLst>
            <pc:docMk/>
            <pc:sldMk cId="3605141623" sldId="446"/>
            <ac:picMk id="5" creationId="{ADDB912F-8788-4653-B270-9C8E83FA5A93}"/>
          </ac:picMkLst>
        </pc:picChg>
        <pc:picChg chg="add del mod">
          <ac:chgData name="hui xu" userId="70b675938bab3b5e" providerId="LiveId" clId="{118552E8-43B1-4B11-9582-8C4002339A39}" dt="2020-06-16T14:31:57.002" v="4691"/>
          <ac:picMkLst>
            <pc:docMk/>
            <pc:sldMk cId="3605141623" sldId="446"/>
            <ac:picMk id="6" creationId="{45AF705B-E0AB-4505-AC3F-B66A7A33C284}"/>
          </ac:picMkLst>
        </pc:picChg>
        <pc:picChg chg="add del mod">
          <ac:chgData name="hui xu" userId="70b675938bab3b5e" providerId="LiveId" clId="{118552E8-43B1-4B11-9582-8C4002339A39}" dt="2020-06-16T14:34:05.847" v="4692"/>
          <ac:picMkLst>
            <pc:docMk/>
            <pc:sldMk cId="3605141623" sldId="446"/>
            <ac:picMk id="7" creationId="{E89016CA-EC5C-4515-B147-76EBB5EE0A6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05141623" sldId="446"/>
            <ac:picMk id="8" creationId="{C0716E12-1542-4EDD-A641-790DDDAB07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029993544" sldId="447"/>
        </pc:sldMkLst>
        <pc:spChg chg="mod">
          <ac:chgData name="hui xu" userId="70b675938bab3b5e" providerId="LiveId" clId="{118552E8-43B1-4B11-9582-8C4002339A39}" dt="2020-06-12T14:48:42.117" v="244"/>
          <ac:spMkLst>
            <pc:docMk/>
            <pc:sldMk cId="2029993544" sldId="447"/>
            <ac:spMk id="2" creationId="{7466B0FE-6A46-409E-B68B-C08D8E4893DB}"/>
          </ac:spMkLst>
        </pc:spChg>
        <pc:spChg chg="mod">
          <ac:chgData name="hui xu" userId="70b675938bab3b5e" providerId="LiveId" clId="{118552E8-43B1-4B11-9582-8C4002339A39}" dt="2020-06-12T14:48:54.598" v="252" actId="20577"/>
          <ac:spMkLst>
            <pc:docMk/>
            <pc:sldMk cId="2029993544" sldId="447"/>
            <ac:spMk id="4" creationId="{2A5E0715-8345-4164-AE02-8D0C1566EF64}"/>
          </ac:spMkLst>
        </pc:spChg>
        <pc:spChg chg="add del mod">
          <ac:chgData name="hui xu" userId="70b675938bab3b5e" providerId="LiveId" clId="{118552E8-43B1-4B11-9582-8C4002339A39}" dt="2020-06-16T01:30:53.905" v="3533" actId="21"/>
          <ac:spMkLst>
            <pc:docMk/>
            <pc:sldMk cId="2029993544" sldId="447"/>
            <ac:spMk id="7" creationId="{46FF0959-38B9-4B2E-B287-F41BC98A12E1}"/>
          </ac:spMkLst>
        </pc:spChg>
        <pc:spChg chg="add del mod">
          <ac:chgData name="hui xu" userId="70b675938bab3b5e" providerId="LiveId" clId="{118552E8-43B1-4B11-9582-8C4002339A39}" dt="2020-06-12T14:51:41.278" v="262"/>
          <ac:spMkLst>
            <pc:docMk/>
            <pc:sldMk cId="2029993544" sldId="447"/>
            <ac:spMk id="7" creationId="{FA92B986-F5B0-4889-98E8-F7ACD2716151}"/>
          </ac:spMkLst>
        </pc:spChg>
        <pc:spChg chg="add mod">
          <ac:chgData name="hui xu" userId="70b675938bab3b5e" providerId="LiveId" clId="{118552E8-43B1-4B11-9582-8C4002339A39}" dt="2020-06-16T01:39:31.209" v="3684" actId="1076"/>
          <ac:spMkLst>
            <pc:docMk/>
            <pc:sldMk cId="2029993544" sldId="447"/>
            <ac:spMk id="8" creationId="{97424C94-51BF-4534-B17B-D3F27C0135CD}"/>
          </ac:spMkLst>
        </pc:spChg>
        <pc:spChg chg="add mod">
          <ac:chgData name="hui xu" userId="70b675938bab3b5e" providerId="LiveId" clId="{118552E8-43B1-4B11-9582-8C4002339A39}" dt="2020-06-16T01:32:15.200" v="3634"/>
          <ac:spMkLst>
            <pc:docMk/>
            <pc:sldMk cId="2029993544" sldId="447"/>
            <ac:spMk id="9" creationId="{19C39B22-10D8-4601-9094-CFF16EFF3365}"/>
          </ac:spMkLst>
        </pc:spChg>
        <pc:picChg chg="add mod">
          <ac:chgData name="hui xu" userId="70b675938bab3b5e" providerId="LiveId" clId="{118552E8-43B1-4B11-9582-8C4002339A39}" dt="2020-06-16T01:42:14.861" v="3693" actId="1076"/>
          <ac:picMkLst>
            <pc:docMk/>
            <pc:sldMk cId="2029993544" sldId="447"/>
            <ac:picMk id="5" creationId="{6C7DC27D-52D0-4A59-A2A9-6DDD6927A356}"/>
          </ac:picMkLst>
        </pc:picChg>
        <pc:picChg chg="add mod">
          <ac:chgData name="hui xu" userId="70b675938bab3b5e" providerId="LiveId" clId="{118552E8-43B1-4B11-9582-8C4002339A39}" dt="2020-06-16T01:42:11.954" v="3691" actId="1076"/>
          <ac:picMkLst>
            <pc:docMk/>
            <pc:sldMk cId="2029993544" sldId="447"/>
            <ac:picMk id="6" creationId="{ABBE7917-8274-443E-95EC-735DA4918FD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029993544" sldId="447"/>
            <ac:picMk id="10" creationId="{E2E94304-E373-465F-9B59-C247498D3BE6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743715295" sldId="448"/>
        </pc:sldMkLst>
        <pc:spChg chg="del">
          <ac:chgData name="hui xu" userId="70b675938bab3b5e" providerId="LiveId" clId="{118552E8-43B1-4B11-9582-8C4002339A39}" dt="2020-06-12T14:58:36.478" v="310" actId="21"/>
          <ac:spMkLst>
            <pc:docMk/>
            <pc:sldMk cId="743715295" sldId="448"/>
            <ac:spMk id="2" creationId="{7C920F4F-6981-42B7-A53D-90E4A9C07792}"/>
          </ac:spMkLst>
        </pc:spChg>
        <pc:spChg chg="add mod">
          <ac:chgData name="hui xu" userId="70b675938bab3b5e" providerId="LiveId" clId="{118552E8-43B1-4B11-9582-8C4002339A39}" dt="2020-06-16T01:45:49.116" v="3694" actId="113"/>
          <ac:spMkLst>
            <pc:docMk/>
            <pc:sldMk cId="743715295" sldId="448"/>
            <ac:spMk id="2" creationId="{94F6AC64-A5E4-4CC4-A490-C48660811CA0}"/>
          </ac:spMkLst>
        </pc:spChg>
        <pc:spChg chg="add del mod">
          <ac:chgData name="hui xu" userId="70b675938bab3b5e" providerId="LiveId" clId="{118552E8-43B1-4B11-9582-8C4002339A39}" dt="2020-06-12T15:19:23.234" v="606" actId="21"/>
          <ac:spMkLst>
            <pc:docMk/>
            <pc:sldMk cId="743715295" sldId="448"/>
            <ac:spMk id="6" creationId="{07A5F1BB-86A4-410A-B311-36375C0AD390}"/>
          </ac:spMkLst>
        </pc:spChg>
        <pc:spChg chg="add mod">
          <ac:chgData name="hui xu" userId="70b675938bab3b5e" providerId="LiveId" clId="{118552E8-43B1-4B11-9582-8C4002339A39}" dt="2020-06-16T01:40:00.168" v="3688"/>
          <ac:spMkLst>
            <pc:docMk/>
            <pc:sldMk cId="743715295" sldId="448"/>
            <ac:spMk id="6" creationId="{68596C2D-76C1-4BBE-9BAE-59819397BDC1}"/>
          </ac:spMkLst>
        </pc:spChg>
        <pc:spChg chg="add del mod">
          <ac:chgData name="hui xu" userId="70b675938bab3b5e" providerId="LiveId" clId="{118552E8-43B1-4B11-9582-8C4002339A39}" dt="2020-06-12T15:57:07.830" v="1021" actId="21"/>
          <ac:spMkLst>
            <pc:docMk/>
            <pc:sldMk cId="743715295" sldId="448"/>
            <ac:spMk id="7" creationId="{1FC99BE9-AE3E-4EFC-AB67-3E1241F946C9}"/>
          </ac:spMkLst>
        </pc:spChg>
        <pc:picChg chg="add del mod">
          <ac:chgData name="hui xu" userId="70b675938bab3b5e" providerId="LiveId" clId="{118552E8-43B1-4B11-9582-8C4002339A39}" dt="2020-06-16T14:43:23.169" v="4702"/>
          <ac:picMkLst>
            <pc:docMk/>
            <pc:sldMk cId="743715295" sldId="448"/>
            <ac:picMk id="4" creationId="{9489E342-7B24-4EB8-95FB-36417728C257}"/>
          </ac:picMkLst>
        </pc:picChg>
        <pc:picChg chg="add del mod">
          <ac:chgData name="hui xu" userId="70b675938bab3b5e" providerId="LiveId" clId="{118552E8-43B1-4B11-9582-8C4002339A39}" dt="2020-06-12T14:59:41.966" v="313" actId="478"/>
          <ac:picMkLst>
            <pc:docMk/>
            <pc:sldMk cId="743715295" sldId="448"/>
            <ac:picMk id="4" creationId="{C6DF6627-CBC0-4DFD-A94C-3BEC5042E8ED}"/>
          </ac:picMkLst>
        </pc:picChg>
        <pc:picChg chg="add mod modCrop">
          <ac:chgData name="hui xu" userId="70b675938bab3b5e" providerId="LiveId" clId="{118552E8-43B1-4B11-9582-8C4002339A39}" dt="2020-06-16T01:40:02.792" v="3689" actId="1076"/>
          <ac:picMkLst>
            <pc:docMk/>
            <pc:sldMk cId="743715295" sldId="448"/>
            <ac:picMk id="5" creationId="{48E19414-2D07-4C43-AB3C-EC88AFB3495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43715295" sldId="448"/>
            <ac:picMk id="7" creationId="{9F2A51AF-862D-4CEF-AAF9-8DB4D35CC0E8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92955212" sldId="448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424359614" sldId="449"/>
        </pc:sldMkLst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2" creationId="{3C77B516-6840-4BC3-AEBA-9A6400D6A709}"/>
          </ac:spMkLst>
        </pc:spChg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3" creationId="{F1D35B5F-F730-4B63-97F3-5EAD358D5F0B}"/>
          </ac:spMkLst>
        </pc:spChg>
        <pc:spChg chg="add mod">
          <ac:chgData name="hui xu" userId="70b675938bab3b5e" providerId="LiveId" clId="{118552E8-43B1-4B11-9582-8C4002339A39}" dt="2020-06-16T02:56:46.680" v="4053" actId="20577"/>
          <ac:spMkLst>
            <pc:docMk/>
            <pc:sldMk cId="1424359614" sldId="449"/>
            <ac:spMk id="4" creationId="{6657DA63-751B-42C4-BECB-1BD20979FC54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7" creationId="{54968718-8243-41FE-B427-B9E635242BEE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8" creationId="{99BE1667-FA9B-4428-BCAF-ACAAFD22E940}"/>
          </ac:spMkLst>
        </pc:spChg>
        <pc:spChg chg="mod">
          <ac:chgData name="hui xu" userId="70b675938bab3b5e" providerId="LiveId" clId="{118552E8-43B1-4B11-9582-8C4002339A39}" dt="2020-06-12T15:36:58.776" v="730"/>
          <ac:spMkLst>
            <pc:docMk/>
            <pc:sldMk cId="1424359614" sldId="449"/>
            <ac:spMk id="11" creationId="{4A81ECC6-90C3-407D-8CAB-C086B12EC8CD}"/>
          </ac:spMkLst>
        </pc:spChg>
        <pc:spChg chg="mod">
          <ac:chgData name="hui xu" userId="70b675938bab3b5e" providerId="LiveId" clId="{118552E8-43B1-4B11-9582-8C4002339A39}" dt="2020-06-12T15:37:34.515" v="733" actId="1076"/>
          <ac:spMkLst>
            <pc:docMk/>
            <pc:sldMk cId="1424359614" sldId="449"/>
            <ac:spMk id="12" creationId="{888C3FF4-D00D-4525-8412-76174308EA32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3" creationId="{CF93E980-A8CF-4EE6-8FF4-E654CF1AE704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4" creationId="{806C131F-3E9E-4259-B87A-055EF32C0EA9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17" creationId="{B79DC7B3-2D5B-41B2-9E81-B1CBA8954521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8" creationId="{B2C0A58C-AD9F-46E6-B7E4-585A9EBCF77C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9" creationId="{D18E23E3-CFD1-4A81-B62F-39375BE3E674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0" creationId="{B0D12F70-CE39-42CC-93A9-F4E6706CFEB5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1" creationId="{756FB37E-A139-4CB1-8CE2-08EFCE1269CA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4" creationId="{316E2C31-9524-4BE5-8809-C555E3EA0754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5" creationId="{0B5EA873-8D3C-4910-8EC9-035CC825CB26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25" creationId="{581C121F-D235-47D5-B29F-AC7CC9C1F1B6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6" creationId="{01B63582-E7B5-4B52-8348-5B9AABF5B50B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7" creationId="{6886EC95-34D6-4323-8D7B-8E6FA1B89ECB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1" creationId="{AA065820-5365-4FF0-A99E-09D997E4DA4C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2" creationId="{5BE9D5E9-2A11-4685-AD71-35337D1A965D}"/>
          </ac:spMkLst>
        </pc:spChg>
        <pc:spChg chg="mod">
          <ac:chgData name="hui xu" userId="70b675938bab3b5e" providerId="LiveId" clId="{118552E8-43B1-4B11-9582-8C4002339A39}" dt="2020-06-12T15:42:06.709" v="811" actId="14100"/>
          <ac:spMkLst>
            <pc:docMk/>
            <pc:sldMk cId="1424359614" sldId="449"/>
            <ac:spMk id="53" creationId="{8978BAA1-372E-43E9-B5A0-6E7E4FB67EF0}"/>
          </ac:spMkLst>
        </pc:spChg>
        <pc:spChg chg="del mod">
          <ac:chgData name="hui xu" userId="70b675938bab3b5e" providerId="LiveId" clId="{118552E8-43B1-4B11-9582-8C4002339A39}" dt="2020-06-12T15:42:01.913" v="810" actId="21"/>
          <ac:spMkLst>
            <pc:docMk/>
            <pc:sldMk cId="1424359614" sldId="449"/>
            <ac:spMk id="54" creationId="{153FEBE0-DF85-4D42-A0E3-5103DC8C6285}"/>
          </ac:spMkLst>
        </pc:s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9" creationId="{46E862CF-833E-49EF-80DB-B7788006C73F}"/>
          </ac:grpSpMkLst>
        </pc:grpChg>
        <pc:grpChg chg="add mod">
          <ac:chgData name="hui xu" userId="70b675938bab3b5e" providerId="LiveId" clId="{118552E8-43B1-4B11-9582-8C4002339A39}" dt="2020-06-12T15:38:10.401" v="756" actId="164"/>
          <ac:grpSpMkLst>
            <pc:docMk/>
            <pc:sldMk cId="1424359614" sldId="449"/>
            <ac:grpSpMk id="10" creationId="{E4622560-8C45-47A9-BD29-92C3098FBA1E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15" creationId="{CFC57107-D868-4674-AE92-7BA7C3EC6F2B}"/>
          </ac:grpSpMkLst>
        </pc:grpChg>
        <pc:grpChg chg="add del mod">
          <ac:chgData name="hui xu" userId="70b675938bab3b5e" providerId="LiveId" clId="{118552E8-43B1-4B11-9582-8C4002339A39}" dt="2020-06-12T15:38:25.023" v="762"/>
          <ac:grpSpMkLst>
            <pc:docMk/>
            <pc:sldMk cId="1424359614" sldId="449"/>
            <ac:grpSpMk id="16" creationId="{4E7C5EEF-D147-4AD1-A763-FADFE14D4933}"/>
          </ac:grpSpMkLst>
        </pc:grpChg>
        <pc:grpChg chg="mod">
          <ac:chgData name="hui xu" userId="70b675938bab3b5e" providerId="LiveId" clId="{118552E8-43B1-4B11-9582-8C4002339A39}" dt="2020-06-12T15:38:18.662" v="759"/>
          <ac:grpSpMkLst>
            <pc:docMk/>
            <pc:sldMk cId="1424359614" sldId="449"/>
            <ac:grpSpMk id="17" creationId="{F244D081-953E-45A8-9D63-0C8B4A9F092C}"/>
          </ac:grpSpMkLst>
        </pc:grpChg>
        <pc:grpChg chg="add del mod">
          <ac:chgData name="hui xu" userId="70b675938bab3b5e" providerId="LiveId" clId="{118552E8-43B1-4B11-9582-8C4002339A39}" dt="2020-06-12T15:44:22.947" v="841" actId="21"/>
          <ac:grpSpMkLst>
            <pc:docMk/>
            <pc:sldMk cId="1424359614" sldId="449"/>
            <ac:grpSpMk id="22" creationId="{E93D2632-BD09-46F4-91A8-067C97B18034}"/>
          </ac:grpSpMkLst>
        </pc:grpChg>
        <pc:grpChg chg="mod">
          <ac:chgData name="hui xu" userId="70b675938bab3b5e" providerId="LiveId" clId="{118552E8-43B1-4B11-9582-8C4002339A39}" dt="2020-06-12T15:38:39.394" v="764"/>
          <ac:grpSpMkLst>
            <pc:docMk/>
            <pc:sldMk cId="1424359614" sldId="449"/>
            <ac:grpSpMk id="23" creationId="{5012BFA0-59B5-478B-B14C-58E2298ED07B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49" creationId="{A68B6931-C8F4-4273-B5B5-95884A82CB85}"/>
          </ac:grpSpMkLst>
        </pc:grpChg>
        <pc:grpChg chg="del mod">
          <ac:chgData name="hui xu" userId="70b675938bab3b5e" providerId="LiveId" clId="{118552E8-43B1-4B11-9582-8C4002339A39}" dt="2020-06-12T15:42:01.913" v="810" actId="21"/>
          <ac:grpSpMkLst>
            <pc:docMk/>
            <pc:sldMk cId="1424359614" sldId="449"/>
            <ac:grpSpMk id="50" creationId="{7DAA5753-6004-4E23-854F-DAF1E6D0FD02}"/>
          </ac:grpSpMkLst>
        </pc:grpChg>
        <pc:grpChg chg="add mod">
          <ac:chgData name="hui xu" userId="70b675938bab3b5e" providerId="LiveId" clId="{118552E8-43B1-4B11-9582-8C4002339A39}" dt="2020-06-16T02:46:48.934" v="3879" actId="1076"/>
          <ac:grpSpMkLst>
            <pc:docMk/>
            <pc:sldMk cId="1424359614" sldId="449"/>
            <ac:grpSpMk id="75" creationId="{7B5300DF-D986-4105-A664-97BC98055409}"/>
          </ac:grpSpMkLst>
        </pc:gr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424359614" sldId="449"/>
            <ac:picMk id="5" creationId="{48038FED-81B5-4484-9759-BC893461FEAA}"/>
          </ac:picMkLst>
        </pc:picChg>
        <pc:picChg chg="add del mod">
          <ac:chgData name="hui xu" userId="70b675938bab3b5e" providerId="LiveId" clId="{118552E8-43B1-4B11-9582-8C4002339A39}" dt="2020-06-12T15:36:30.528" v="708" actId="21"/>
          <ac:picMkLst>
            <pc:docMk/>
            <pc:sldMk cId="1424359614" sldId="449"/>
            <ac:picMk id="5" creationId="{F26916BE-0BCB-4DE2-A807-32FB68453FB0}"/>
          </ac:picMkLst>
        </pc:picChg>
        <pc:picChg chg="add del mod modCrop">
          <ac:chgData name="hui xu" userId="70b675938bab3b5e" providerId="LiveId" clId="{118552E8-43B1-4B11-9582-8C4002339A39}" dt="2020-06-12T15:38:15.878" v="758" actId="21"/>
          <ac:picMkLst>
            <pc:docMk/>
            <pc:sldMk cId="1424359614" sldId="449"/>
            <ac:picMk id="6" creationId="{DF59B7D6-7635-44DB-B4CF-C6F7DBF08F42}"/>
          </ac:picMkLst>
        </pc:picChg>
        <pc:cxnChg chg="add mod">
          <ac:chgData name="hui xu" userId="70b675938bab3b5e" providerId="LiveId" clId="{118552E8-43B1-4B11-9582-8C4002339A39}" dt="2020-06-16T02:46:48.934" v="3879" actId="1076"/>
          <ac:cxnSpMkLst>
            <pc:docMk/>
            <pc:sldMk cId="1424359614" sldId="449"/>
            <ac:cxnSpMk id="6" creationId="{3A30162A-C127-4E04-A132-59B08CBAC8F7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29" creationId="{93DCAAEA-7045-4AD7-9850-80B4C399855F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0" creationId="{38F9A39F-BCEC-4A1A-9149-A060C15F2627}"/>
          </ac:cxnSpMkLst>
        </pc:cxnChg>
        <pc:cxnChg chg="add del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4" creationId="{9652E3A8-76CD-4C93-AA4C-3BE61931934A}"/>
          </ac:cxnSpMkLst>
        </pc:cxnChg>
        <pc:cxnChg chg="add del mod">
          <ac:chgData name="hui xu" userId="70b675938bab3b5e" providerId="LiveId" clId="{118552E8-43B1-4B11-9582-8C4002339A39}" dt="2020-06-12T15:44:29.752" v="842" actId="21"/>
          <ac:cxnSpMkLst>
            <pc:docMk/>
            <pc:sldMk cId="1424359614" sldId="449"/>
            <ac:cxnSpMk id="37" creationId="{D34A6F99-AF63-4566-9B22-B6B4861698A2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40" creationId="{F92CCAD4-D1B7-438A-A552-53ADF9D535E9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798164140" sldId="449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968517086" sldId="450"/>
        </pc:sldMkLst>
        <pc:spChg chg="mod">
          <ac:chgData name="hui xu" userId="70b675938bab3b5e" providerId="LiveId" clId="{118552E8-43B1-4B11-9582-8C4002339A39}" dt="2020-06-13T05:27:28.314" v="2010" actId="21"/>
          <ac:spMkLst>
            <pc:docMk/>
            <pc:sldMk cId="2968517086" sldId="450"/>
            <ac:spMk id="2" creationId="{7C968AE3-3889-4708-8291-4AD6682CE142}"/>
          </ac:spMkLst>
        </pc:spChg>
        <pc:spChg chg="del">
          <ac:chgData name="hui xu" userId="70b675938bab3b5e" providerId="LiveId" clId="{118552E8-43B1-4B11-9582-8C4002339A39}" dt="2020-06-12T15:17:44.755" v="556" actId="478"/>
          <ac:spMkLst>
            <pc:docMk/>
            <pc:sldMk cId="2968517086" sldId="450"/>
            <ac:spMk id="4" creationId="{FA48A0A6-D597-4B39-9242-CAB738982133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6" creationId="{3776E621-0A48-43F1-98B5-471FDE90431D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7" creationId="{6D6D25C0-BFA2-46BE-8DA5-62D30896A6C4}"/>
          </ac:spMkLst>
        </pc:spChg>
        <pc:spChg chg="add del mod">
          <ac:chgData name="hui xu" userId="70b675938bab3b5e" providerId="LiveId" clId="{118552E8-43B1-4B11-9582-8C4002339A39}" dt="2020-06-13T05:29:11.343" v="2035" actId="21"/>
          <ac:spMkLst>
            <pc:docMk/>
            <pc:sldMk cId="2968517086" sldId="450"/>
            <ac:spMk id="9" creationId="{3BBE2DF5-3A10-41A9-B39F-20255ABE857A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6" creationId="{79A647C5-D57C-48CC-A92B-EE2A84E8C87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7" creationId="{A28E8570-8388-4044-AC00-4F26E2772D1C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0" creationId="{116D89AB-921A-458C-BD38-42BA649134FE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1" creationId="{5A58E2AA-EA3F-4F44-91FE-A10E5DA0C30D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2" creationId="{0DB6385B-362B-4F25-87A7-60DFF5394EDF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3" creationId="{266B7142-D29D-4F4C-92BF-A568125589C2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6" creationId="{2B780323-D71C-42F4-A604-D3F786229E1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7" creationId="{AEC200BF-40BF-4D59-A9B5-31C9C5CE757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8" creationId="{D21C5D77-713F-4A40-BC83-DFCE9979F5C1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9" creationId="{AFAFB224-D096-4304-8A5C-5C8BE894AE8A}"/>
          </ac:spMkLst>
        </pc:spChg>
        <pc:spChg chg="mod">
          <ac:chgData name="hui xu" userId="70b675938bab3b5e" providerId="LiveId" clId="{118552E8-43B1-4B11-9582-8C4002339A39}" dt="2020-06-12T15:43:19.208" v="829"/>
          <ac:spMkLst>
            <pc:docMk/>
            <pc:sldMk cId="2968517086" sldId="450"/>
            <ac:spMk id="36" creationId="{99D3F4EC-5712-4BC6-B7EE-70396A15BBD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7" creationId="{7A4EF0FB-F6E6-421A-8C4A-A69DC362BC1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8" creationId="{D4E69B92-55EC-4F6B-870F-5447F8B562D9}"/>
          </ac:spMkLst>
        </pc:spChg>
        <pc:spChg chg="add mod">
          <ac:chgData name="hui xu" userId="70b675938bab3b5e" providerId="LiveId" clId="{118552E8-43B1-4B11-9582-8C4002339A39}" dt="2020-06-12T15:43:28.310" v="831" actId="164"/>
          <ac:spMkLst>
            <pc:docMk/>
            <pc:sldMk cId="2968517086" sldId="450"/>
            <ac:spMk id="39" creationId="{AC3C394E-2B29-4134-9E9F-8BDC3F4982D5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2" creationId="{E17031DE-DCFB-4364-9B59-1EAAD7560FB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3" creationId="{6317D819-9B0C-429C-8761-61CDD66A423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6" creationId="{1104D096-6953-4C8A-ACA1-46CEDE1640CA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7" creationId="{6C0BCA75-0F93-42EB-9BE3-0ABB17D1D08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8" creationId="{B4F977A7-6F19-4ACA-BD59-7BBBF281EAD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9" creationId="{EFB57332-09EA-4161-B401-AF1C0AA2900C}"/>
          </ac:spMkLst>
        </pc:spChg>
        <pc:spChg chg="add mod">
          <ac:chgData name="hui xu" userId="70b675938bab3b5e" providerId="LiveId" clId="{118552E8-43B1-4B11-9582-8C4002339A39}" dt="2020-06-16T01:52:39.583" v="3718" actId="20577"/>
          <ac:spMkLst>
            <pc:docMk/>
            <pc:sldMk cId="2968517086" sldId="450"/>
            <ac:spMk id="57" creationId="{F8068E60-3D49-4E02-A96A-30365DF872AE}"/>
          </ac:spMkLst>
        </pc:spChg>
        <pc:spChg chg="add mod">
          <ac:chgData name="hui xu" userId="70b675938bab3b5e" providerId="LiveId" clId="{118552E8-43B1-4B11-9582-8C4002339A39}" dt="2020-06-16T01:51:06.029" v="3696" actId="1076"/>
          <ac:spMkLst>
            <pc:docMk/>
            <pc:sldMk cId="2968517086" sldId="450"/>
            <ac:spMk id="59" creationId="{FAD5754C-7A4B-47C8-B0B1-D60FFA78DD68}"/>
          </ac:spMkLst>
        </pc:spChg>
        <pc:spChg chg="add mod">
          <ac:chgData name="hui xu" userId="70b675938bab3b5e" providerId="LiveId" clId="{118552E8-43B1-4B11-9582-8C4002339A39}" dt="2020-06-16T01:52:37.188" v="3717" actId="20577"/>
          <ac:spMkLst>
            <pc:docMk/>
            <pc:sldMk cId="2968517086" sldId="450"/>
            <ac:spMk id="60" creationId="{979DC215-5CB5-4673-BCCB-EBED7C299CB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0" creationId="{A315E76C-E592-4426-8BD9-7539596526E7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1" creationId="{CCB15320-4581-4E07-9C52-8CC285A1AE7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2" creationId="{FFCD3FA5-2B2A-41DB-BF21-1D0706CBD244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3" creationId="{6BFA9770-A73D-4653-B269-B7461C0BD4C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4" creationId="{047A0921-9581-4036-8DC8-29F8F2E48B1E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5" creationId="{46FDD19D-BEDD-4A17-92AE-05B8E04E468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7" creationId="{DA622895-57FD-427A-B06A-078CC01B9CB9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8" creationId="{6FF92188-82F3-4897-BA34-8D9427040878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9" creationId="{ED0F3BED-843B-4E00-B733-1939B78D076B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100" creationId="{A82A18C9-06D6-463D-B793-F56AE7AAA6AD}"/>
          </ac:spMkLst>
        </pc:spChg>
        <pc:spChg chg="add del mod">
          <ac:chgData name="hui xu" userId="70b675938bab3b5e" providerId="LiveId" clId="{118552E8-43B1-4B11-9582-8C4002339A39}" dt="2020-06-12T15:56:39.577" v="1016" actId="21"/>
          <ac:spMkLst>
            <pc:docMk/>
            <pc:sldMk cId="2968517086" sldId="450"/>
            <ac:spMk id="107" creationId="{3DBF3146-5531-48E4-B9C6-52869DB60FEA}"/>
          </ac:spMkLst>
        </pc:s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5" creationId="{CC407986-FC25-4632-959F-AEAC4CBA7E46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8" creationId="{47028DBE-BC23-4772-A108-2586A12F1BFC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19" creationId="{A42A967E-AD11-46E9-A21B-D5E3EDBBF981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24" creationId="{6F1CED75-42FC-4CDA-BC26-A19612CEB73B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25" creationId="{60F97519-6F85-4111-9511-49BBAFB28C1D}"/>
          </ac:grpSpMkLst>
        </pc:grpChg>
        <pc:grpChg chg="add mod">
          <ac:chgData name="hui xu" userId="70b675938bab3b5e" providerId="LiveId" clId="{118552E8-43B1-4B11-9582-8C4002339A39}" dt="2020-06-12T15:43:28.310" v="831" actId="164"/>
          <ac:grpSpMkLst>
            <pc:docMk/>
            <pc:sldMk cId="2968517086" sldId="450"/>
            <ac:grpSpMk id="35" creationId="{05B1DDA0-30C4-4435-955F-90BD104D65B6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0" creationId="{03193D34-1DFE-41F9-80CC-521B31EF198D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1" creationId="{3749B9D8-1C7B-47B7-BC72-1137EE330407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4" creationId="{358569C7-5816-40F7-9DC0-73EFF7D5C84B}"/>
          </ac:grpSpMkLst>
        </pc:grpChg>
        <pc:grpChg chg="mod">
          <ac:chgData name="hui xu" userId="70b675938bab3b5e" providerId="LiveId" clId="{118552E8-43B1-4B11-9582-8C4002339A39}" dt="2020-06-12T15:46:05.130" v="861"/>
          <ac:grpSpMkLst>
            <pc:docMk/>
            <pc:sldMk cId="2968517086" sldId="450"/>
            <ac:grpSpMk id="45" creationId="{95E60363-3F9E-495B-94AE-C6187B0B018B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8" creationId="{1521C50F-6E45-458D-AE39-F9B5DFBB0D32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9" creationId="{DB166D91-53EB-4E27-8C47-4426D9A13306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0" creationId="{18859C98-4317-4EA5-9E26-D17D4F413519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1" creationId="{79AF18FC-4082-4BD1-9E36-492C6F24D058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2" creationId="{97F8F461-B055-40CA-A59C-8F89295C2AD2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9" creationId="{DDD5B63C-370D-4B39-8542-5B7F23938361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96" creationId="{616677FC-1031-4F1A-80DC-4E04B5A29444}"/>
          </ac:grpSpMkLst>
        </pc:grpChg>
        <pc:picChg chg="add del mod">
          <ac:chgData name="hui xu" userId="70b675938bab3b5e" providerId="LiveId" clId="{118552E8-43B1-4B11-9582-8C4002339A39}" dt="2020-06-16T14:43:33.954" v="4703"/>
          <ac:picMkLst>
            <pc:docMk/>
            <pc:sldMk cId="2968517086" sldId="450"/>
            <ac:picMk id="4" creationId="{EAE9AD9B-9287-44E0-BCFA-B8480773B191}"/>
          </ac:picMkLst>
        </pc:picChg>
        <pc:picChg chg="add del mod">
          <ac:chgData name="hui xu" userId="70b675938bab3b5e" providerId="LiveId" clId="{118552E8-43B1-4B11-9582-8C4002339A39}" dt="2020-06-16T14:44:38.860" v="4704"/>
          <ac:picMkLst>
            <pc:docMk/>
            <pc:sldMk cId="2968517086" sldId="450"/>
            <ac:picMk id="5" creationId="{14CE5011-7C0E-4DF6-A00B-DD293F5A9D40}"/>
          </ac:picMkLst>
        </pc:picChg>
        <pc:picChg chg="add del mod">
          <ac:chgData name="hui xu" userId="70b675938bab3b5e" providerId="LiveId" clId="{118552E8-43B1-4B11-9582-8C4002339A39}" dt="2020-06-12T15:43:35.789" v="832" actId="21"/>
          <ac:picMkLst>
            <pc:docMk/>
            <pc:sldMk cId="2968517086" sldId="450"/>
            <ac:picMk id="5" creationId="{B8D88B9D-FEF6-4BD4-8F01-B064ECC943ED}"/>
          </ac:picMkLst>
        </pc:picChg>
        <pc:picChg chg="add del mod">
          <ac:chgData name="hui xu" userId="70b675938bab3b5e" providerId="LiveId" clId="{118552E8-43B1-4B11-9582-8C4002339A39}" dt="2020-06-12T15:43:37.051" v="833" actId="21"/>
          <ac:picMkLst>
            <pc:docMk/>
            <pc:sldMk cId="2968517086" sldId="450"/>
            <ac:picMk id="8" creationId="{01380059-D225-4D4E-9437-D9381474151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968517086" sldId="450"/>
            <ac:picMk id="8" creationId="{0963600C-4020-4F3F-9C16-B1138BDD42DB}"/>
          </ac:picMkLst>
        </pc:picChg>
        <pc:cxnChg chg="add del mod">
          <ac:chgData name="hui xu" userId="70b675938bab3b5e" providerId="LiveId" clId="{118552E8-43B1-4B11-9582-8C4002339A39}" dt="2020-06-12T15:46:20.857" v="864" actId="21"/>
          <ac:cxnSpMkLst>
            <pc:docMk/>
            <pc:sldMk cId="2968517086" sldId="450"/>
            <ac:cxnSpMk id="11" creationId="{5BE9BC82-BD3F-46C6-BEE1-3CFF93985241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0" creationId="{4AE4FFF7-EFA2-4148-9BD6-CDAF2B979694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1" creationId="{ED9DDA78-98F1-4D39-9550-21C99449EFBA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2" creationId="{E3708672-AA95-455B-A136-9317ECF33267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3" creationId="{6E3DDB69-EE54-4926-AF44-E390CFC207A5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4" creationId="{0A508809-F54C-4170-85DC-4E603F19690E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0" creationId="{1101CDE7-75F0-424D-B849-661584DD8DA1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1" creationId="{CB609883-D2F5-4D30-BD24-F8E2849BDA3D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2" creationId="{54E37A52-1742-446A-997A-2C9E33D36F54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3" creationId="{AF5E2F7A-F6E6-4C76-A5DF-133A14381E77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4" creationId="{F3163B7A-4551-4E32-86FE-3B6906ACB2B5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5" creationId="{3EF4821B-7FBE-4772-A3A1-0A8D4B9D26A3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6" creationId="{E0190F48-D8AE-4F59-A13B-C94174480597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8" creationId="{9F5FF73F-3C40-43B4-BAC7-E1C334A03A8B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3" creationId="{74476A1B-25F3-423D-B333-932BF2F441FE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4" creationId="{9FE8EBA7-3105-4F42-984D-A638D137017A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5" creationId="{B0EC87CC-4DB1-462E-B118-EB3F8E448A99}"/>
          </ac:cxnSpMkLst>
        </pc:cxnChg>
        <pc:cxnChg chg="del mod">
          <ac:chgData name="hui xu" userId="70b675938bab3b5e" providerId="LiveId" clId="{118552E8-43B1-4B11-9582-8C4002339A39}" dt="2020-06-12T15:57:01.086" v="1020" actId="21"/>
          <ac:cxnSpMkLst>
            <pc:docMk/>
            <pc:sldMk cId="2968517086" sldId="450"/>
            <ac:cxnSpMk id="86" creationId="{75422A92-F189-45D1-8D53-0FF25F210E72}"/>
          </ac:cxnSpMkLst>
        </pc:cxnChg>
        <pc:cxnChg chg="mod">
          <ac:chgData name="hui xu" userId="70b675938bab3b5e" providerId="LiveId" clId="{118552E8-43B1-4B11-9582-8C4002339A39}" dt="2020-06-12T15:54:46.662" v="1006" actId="14100"/>
          <ac:cxnSpMkLst>
            <pc:docMk/>
            <pc:sldMk cId="2968517086" sldId="450"/>
            <ac:cxnSpMk id="87" creationId="{FDD81D8D-F447-4ECD-8AD0-C9C1F323230C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8" creationId="{35642FD3-0AB9-4F4C-98D5-6624EC183581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104" creationId="{B62F0D19-280C-4181-8BF5-B0C71DFDD668}"/>
          </ac:cxnSpMkLst>
        </pc:cxn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110430211" sldId="451"/>
        </pc:sldMkLst>
        <pc:spChg chg="mod">
          <ac:chgData name="hui xu" userId="70b675938bab3b5e" providerId="LiveId" clId="{118552E8-43B1-4B11-9582-8C4002339A39}" dt="2020-06-12T15:32:28.469" v="656" actId="20577"/>
          <ac:spMkLst>
            <pc:docMk/>
            <pc:sldMk cId="2110430211" sldId="451"/>
            <ac:spMk id="2" creationId="{4CE6AB3F-693B-47AA-8B94-8528C998C4C3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6" creationId="{AE4F4D1F-FC1C-42D3-A4B4-41B5987C12AC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7" creationId="{5188BB1A-321D-4F4F-9232-C17F3B76C199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8" creationId="{579A3CEE-7D6C-432E-B227-18C3FE4A3515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9" creationId="{9FAA092E-361A-4FDD-8D50-C70310F6FC3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0" creationId="{FFA38704-9A5F-4BEB-AEC9-7C760A1CA610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1" creationId="{B1515C04-E9EC-4DA5-A609-57A70D7DB812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3" creationId="{9E74189C-4988-48C4-B9B7-B69F44CBCEA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4" creationId="{8F887929-3914-4AE9-9EEC-93AB17F1B64F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5" creationId="{A57AAA17-5E92-40B2-B0EE-015C342D6A57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6" creationId="{1640A6A8-21A9-4CED-A5AB-829382023B3D}"/>
          </ac:spMkLst>
        </pc:spChg>
        <pc:spChg chg="add mod">
          <ac:chgData name="hui xu" userId="70b675938bab3b5e" providerId="LiveId" clId="{118552E8-43B1-4B11-9582-8C4002339A39}" dt="2020-06-12T16:03:04.707" v="1076" actId="1076"/>
          <ac:spMkLst>
            <pc:docMk/>
            <pc:sldMk cId="2110430211" sldId="451"/>
            <ac:spMk id="28" creationId="{FBCA2ADE-D9AE-460F-B909-683DDE7B1BD0}"/>
          </ac:spMkLst>
        </pc:spChg>
        <pc:spChg chg="add del mod">
          <ac:chgData name="hui xu" userId="70b675938bab3b5e" providerId="LiveId" clId="{118552E8-43B1-4B11-9582-8C4002339A39}" dt="2020-06-12T16:01:20.346" v="1029" actId="21"/>
          <ac:spMkLst>
            <pc:docMk/>
            <pc:sldMk cId="2110430211" sldId="451"/>
            <ac:spMk id="29" creationId="{0F414E97-5325-477B-9757-BC4B73D138F4}"/>
          </ac:spMkLst>
        </pc:spChg>
        <pc:spChg chg="add mod">
          <ac:chgData name="hui xu" userId="70b675938bab3b5e" providerId="LiveId" clId="{118552E8-43B1-4B11-9582-8C4002339A39}" dt="2020-06-12T16:02:01.736" v="1039" actId="14100"/>
          <ac:spMkLst>
            <pc:docMk/>
            <pc:sldMk cId="2110430211" sldId="451"/>
            <ac:spMk id="30" creationId="{61091AD4-192B-4849-B3D2-74ED7857B237}"/>
          </ac:spMkLst>
        </pc:spChg>
        <pc:spChg chg="add mod">
          <ac:chgData name="hui xu" userId="70b675938bab3b5e" providerId="LiveId" clId="{118552E8-43B1-4B11-9582-8C4002339A39}" dt="2020-06-12T16:02:51.289" v="1075" actId="2711"/>
          <ac:spMkLst>
            <pc:docMk/>
            <pc:sldMk cId="2110430211" sldId="451"/>
            <ac:spMk id="31" creationId="{78B55B2D-8560-472A-9517-0CE71828762C}"/>
          </ac:spMkLst>
        </pc:spChg>
        <pc:spChg chg="add mod">
          <ac:chgData name="hui xu" userId="70b675938bab3b5e" providerId="LiveId" clId="{118552E8-43B1-4B11-9582-8C4002339A39}" dt="2020-06-12T16:26:44.315" v="1468" actId="1076"/>
          <ac:spMkLst>
            <pc:docMk/>
            <pc:sldMk cId="2110430211" sldId="451"/>
            <ac:spMk id="32" creationId="{4A5F962C-DB4C-4839-82F9-372D8793A8DB}"/>
          </ac:spMkLst>
        </pc:spChg>
        <pc:grpChg chg="add mod">
          <ac:chgData name="hui xu" userId="70b675938bab3b5e" providerId="LiveId" clId="{118552E8-43B1-4B11-9582-8C4002339A39}" dt="2020-06-12T15:57:18.557" v="1024" actId="1076"/>
          <ac:grpSpMkLst>
            <pc:docMk/>
            <pc:sldMk cId="2110430211" sldId="451"/>
            <ac:grpSpMk id="5" creationId="{0C54A555-6757-476C-A8EB-ECF213E54E25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6" creationId="{51A28EDD-7BAF-498D-8F20-57F47399516B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7" creationId="{E8ED7B75-935D-4C08-95EA-C1E1CA2B3A2A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8" creationId="{BF24A628-19DC-4EAF-8A3D-70063FE71AD9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15" creationId="{981FB027-D77B-40E8-BFA3-B60F99472F13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22" creationId="{7C218012-04F3-4851-ACD6-FFF839D8017B}"/>
          </ac:grpSpMkLst>
        </pc:grpChg>
        <pc:picChg chg="add del mod">
          <ac:chgData name="hui xu" userId="70b675938bab3b5e" providerId="LiveId" clId="{118552E8-43B1-4B11-9582-8C4002339A39}" dt="2020-06-12T15:56:41.714" v="1017" actId="21"/>
          <ac:picMkLst>
            <pc:docMk/>
            <pc:sldMk cId="2110430211" sldId="451"/>
            <ac:picMk id="4" creationId="{9B798896-FA14-4307-BDE1-F8C61DF5BA3E}"/>
          </ac:picMkLst>
        </pc:picChg>
        <pc:picChg chg="add del mod">
          <ac:chgData name="hui xu" userId="70b675938bab3b5e" providerId="LiveId" clId="{118552E8-43B1-4B11-9582-8C4002339A39}" dt="2020-06-16T14:45:35.357" v="4705"/>
          <ac:picMkLst>
            <pc:docMk/>
            <pc:sldMk cId="2110430211" sldId="451"/>
            <ac:picMk id="4" creationId="{C0B3D63D-15A2-4AC0-921D-54E8067C8DA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110430211" sldId="451"/>
            <ac:picMk id="12" creationId="{967B9DEA-55E7-4923-BF75-9D5B90506E31}"/>
          </ac:picMkLst>
        </pc:pic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9" creationId="{1AA60921-8917-4F39-A088-ADF8E599BA81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0" creationId="{071F264A-5C1D-4FD9-A78D-1B8597C9B933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1" creationId="{35F9AC25-6FBF-4174-800B-A397609C67A4}"/>
          </ac:cxnSpMkLst>
        </pc:cxnChg>
        <pc:cxnChg chg="del mod">
          <ac:chgData name="hui xu" userId="70b675938bab3b5e" providerId="LiveId" clId="{118552E8-43B1-4B11-9582-8C4002339A39}" dt="2020-06-12T15:57:34.020" v="1026" actId="478"/>
          <ac:cxnSpMkLst>
            <pc:docMk/>
            <pc:sldMk cId="2110430211" sldId="451"/>
            <ac:cxnSpMk id="12" creationId="{D313F90E-2004-476B-AE2C-6D5215662947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3" creationId="{874FB49B-5492-4F1B-9F53-223F5B15DD25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4" creationId="{77A98212-78AB-4F90-AF8B-FAE5ADEF6BC8}"/>
          </ac:cxnSpMkLst>
        </pc:cxnChg>
        <pc:cxnChg chg="add mod">
          <ac:chgData name="hui xu" userId="70b675938bab3b5e" providerId="LiveId" clId="{118552E8-43B1-4B11-9582-8C4002339A39}" dt="2020-06-12T15:57:18.557" v="1024" actId="1076"/>
          <ac:cxnSpMkLst>
            <pc:docMk/>
            <pc:sldMk cId="2110430211" sldId="451"/>
            <ac:cxnSpMk id="27" creationId="{A944240D-B8C4-4D60-8E54-BBC3C2FC741D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06924123" sldId="452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419528920" sldId="452"/>
        </pc:sldMkLst>
        <pc:spChg chg="mod">
          <ac:chgData name="hui xu" userId="70b675938bab3b5e" providerId="LiveId" clId="{118552E8-43B1-4B11-9582-8C4002339A39}" dt="2020-06-13T03:14:10.121" v="1695" actId="20577"/>
          <ac:spMkLst>
            <pc:docMk/>
            <pc:sldMk cId="2419528920" sldId="452"/>
            <ac:spMk id="2" creationId="{4801B9D2-DB06-4A95-836F-5DD98C5A8D6D}"/>
          </ac:spMkLst>
        </pc:spChg>
        <pc:spChg chg="add mod">
          <ac:chgData name="hui xu" userId="70b675938bab3b5e" providerId="LiveId" clId="{118552E8-43B1-4B11-9582-8C4002339A39}" dt="2020-06-13T05:16:36.773" v="1886" actId="1076"/>
          <ac:spMkLst>
            <pc:docMk/>
            <pc:sldMk cId="2419528920" sldId="452"/>
            <ac:spMk id="4" creationId="{834BCC7E-2ACE-4E2A-A1EB-FD23562F1662}"/>
          </ac:spMkLst>
        </pc:spChg>
        <pc:spChg chg="add mod">
          <ac:chgData name="hui xu" userId="70b675938bab3b5e" providerId="LiveId" clId="{118552E8-43B1-4B11-9582-8C4002339A39}" dt="2020-06-13T05:16:35.049" v="1885" actId="1076"/>
          <ac:spMkLst>
            <pc:docMk/>
            <pc:sldMk cId="2419528920" sldId="452"/>
            <ac:spMk id="16" creationId="{23DC192C-8DA1-4787-A72E-DD916D32BA93}"/>
          </ac:spMkLst>
        </pc:spChg>
        <pc:spChg chg="add del mod">
          <ac:chgData name="hui xu" userId="70b675938bab3b5e" providerId="LiveId" clId="{118552E8-43B1-4B11-9582-8C4002339A39}" dt="2020-06-13T05:16:31.297" v="1884" actId="21"/>
          <ac:spMkLst>
            <pc:docMk/>
            <pc:sldMk cId="2419528920" sldId="452"/>
            <ac:spMk id="17" creationId="{430FFC4F-9B7E-40FF-B9F2-B5655446C152}"/>
          </ac:spMkLst>
        </pc:spChg>
        <pc:spChg chg="add mod">
          <ac:chgData name="hui xu" userId="70b675938bab3b5e" providerId="LiveId" clId="{118552E8-43B1-4B11-9582-8C4002339A39}" dt="2020-06-13T05:17:27.082" v="1933" actId="20577"/>
          <ac:spMkLst>
            <pc:docMk/>
            <pc:sldMk cId="2419528920" sldId="452"/>
            <ac:spMk id="18" creationId="{B908CD9B-2367-43D5-859A-90919E881AFC}"/>
          </ac:spMkLst>
        </pc:sp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5" creationId="{32E5D73C-7407-44DF-8DF4-8623B5CCD75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6" creationId="{084B4399-7313-413D-A5B0-D1BB08F0A724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7" creationId="{9D0D0B92-97CB-4E30-80D9-46DC8F814E7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8" creationId="{5160CC83-9C8B-45FF-A93B-16089CFA23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9" creationId="{EDA011B8-933F-4663-B0A5-D8EDCCC4064D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0" creationId="{6DF80264-7C3C-4ED5-989D-10E054D434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1" creationId="{32C5B21F-903A-4399-9C8C-9C6D7398455B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2" creationId="{6DF83CD0-9EF5-4F4D-AC1E-4D9C3149B5CA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3" creationId="{955A1BE3-7772-428F-B4E3-987BEE4C0BB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4" creationId="{2CAC2CAA-A6E4-4745-8C01-9E26B984A1F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5" creationId="{34B00A07-E7ED-4B3E-B910-B2CF80955E5D}"/>
          </ac:graphicFrameMkLst>
        </pc:graphicFrameChg>
        <pc:picChg chg="add del mod">
          <ac:chgData name="hui xu" userId="70b675938bab3b5e" providerId="LiveId" clId="{118552E8-43B1-4B11-9582-8C4002339A39}" dt="2020-06-16T14:34:48.653" v="4693"/>
          <ac:picMkLst>
            <pc:docMk/>
            <pc:sldMk cId="2419528920" sldId="452"/>
            <ac:picMk id="5" creationId="{B557169E-9FA5-4563-A2EA-AD3D3F5FF5B7}"/>
          </ac:picMkLst>
        </pc:picChg>
        <pc:picChg chg="add del mod">
          <ac:chgData name="hui xu" userId="70b675938bab3b5e" providerId="LiveId" clId="{118552E8-43B1-4B11-9582-8C4002339A39}" dt="2020-06-16T14:35:33.005" v="4694"/>
          <ac:picMkLst>
            <pc:docMk/>
            <pc:sldMk cId="2419528920" sldId="452"/>
            <ac:picMk id="6" creationId="{96215F78-2700-4EB3-B3FB-5F54570CCD77}"/>
          </ac:picMkLst>
        </pc:picChg>
        <pc:picChg chg="add del mod">
          <ac:chgData name="hui xu" userId="70b675938bab3b5e" providerId="LiveId" clId="{118552E8-43B1-4B11-9582-8C4002339A39}" dt="2020-06-16T14:35:43.995" v="4695"/>
          <ac:picMkLst>
            <pc:docMk/>
            <pc:sldMk cId="2419528920" sldId="452"/>
            <ac:picMk id="7" creationId="{A5F050F7-BB83-4FF5-9F16-12897DA33CDA}"/>
          </ac:picMkLst>
        </pc:picChg>
        <pc:picChg chg="add del mod">
          <ac:chgData name="hui xu" userId="70b675938bab3b5e" providerId="LiveId" clId="{118552E8-43B1-4B11-9582-8C4002339A39}" dt="2020-06-16T14:36:32.326" v="4696"/>
          <ac:picMkLst>
            <pc:docMk/>
            <pc:sldMk cId="2419528920" sldId="452"/>
            <ac:picMk id="8" creationId="{8BC451F7-EF8D-454B-BB36-46FF7AE44F04}"/>
          </ac:picMkLst>
        </pc:picChg>
        <pc:picChg chg="add del mod">
          <ac:chgData name="hui xu" userId="70b675938bab3b5e" providerId="LiveId" clId="{118552E8-43B1-4B11-9582-8C4002339A39}" dt="2020-06-16T14:38:18.484" v="4697"/>
          <ac:picMkLst>
            <pc:docMk/>
            <pc:sldMk cId="2419528920" sldId="452"/>
            <ac:picMk id="9" creationId="{1BC83788-888A-4FBC-9684-F415A321A9AB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19528920" sldId="452"/>
            <ac:picMk id="10" creationId="{327730AB-9367-4FC1-B2BF-30B1EE6DC5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948032694" sldId="453"/>
        </pc:sldMkLst>
        <pc:spChg chg="mod">
          <ac:chgData name="hui xu" userId="70b675938bab3b5e" providerId="LiveId" clId="{118552E8-43B1-4B11-9582-8C4002339A39}" dt="2020-06-13T05:13:13.178" v="1837" actId="27636"/>
          <ac:spMkLst>
            <pc:docMk/>
            <pc:sldMk cId="1948032694" sldId="453"/>
            <ac:spMk id="2" creationId="{A5D1EE09-13D1-49BC-8228-1289C0A10A01}"/>
          </ac:spMkLst>
        </pc:spChg>
        <pc:spChg chg="add mod">
          <ac:chgData name="hui xu" userId="70b675938bab3b5e" providerId="LiveId" clId="{118552E8-43B1-4B11-9582-8C4002339A39}" dt="2020-06-13T05:12:10.818" v="1812" actId="1076"/>
          <ac:spMkLst>
            <pc:docMk/>
            <pc:sldMk cId="1948032694" sldId="453"/>
            <ac:spMk id="4" creationId="{CB4DE338-A5F0-4EDF-ACF1-F9EEF8AD3376}"/>
          </ac:spMkLst>
        </pc:spChg>
        <pc:spChg chg="add mod">
          <ac:chgData name="hui xu" userId="70b675938bab3b5e" providerId="LiveId" clId="{118552E8-43B1-4B11-9582-8C4002339A39}" dt="2020-06-15T04:46:28.497" v="3187" actId="14100"/>
          <ac:spMkLst>
            <pc:docMk/>
            <pc:sldMk cId="1948032694" sldId="453"/>
            <ac:spMk id="6" creationId="{57FE1850-13BD-4F66-BAA5-AA2BE00633C5}"/>
          </ac:spMkLst>
        </pc:spChg>
        <pc:spChg chg="add mod">
          <ac:chgData name="hui xu" userId="70b675938bab3b5e" providerId="LiveId" clId="{118552E8-43B1-4B11-9582-8C4002339A39}" dt="2020-06-15T04:46:37.287" v="3189" actId="1076"/>
          <ac:spMkLst>
            <pc:docMk/>
            <pc:sldMk cId="1948032694" sldId="453"/>
            <ac:spMk id="7" creationId="{41A926FC-E4DC-48B6-8A01-A4C00745C36A}"/>
          </ac:spMkLst>
        </pc:spChg>
        <pc:spChg chg="add mod">
          <ac:chgData name="hui xu" userId="70b675938bab3b5e" providerId="LiveId" clId="{118552E8-43B1-4B11-9582-8C4002339A39}" dt="2020-06-15T04:46:51.918" v="3191" actId="1076"/>
          <ac:spMkLst>
            <pc:docMk/>
            <pc:sldMk cId="1948032694" sldId="453"/>
            <ac:spMk id="8" creationId="{0F749FA6-F65D-4B55-A80F-659B4DD679BE}"/>
          </ac:spMkLst>
        </pc:spChg>
        <pc:spChg chg="add mod">
          <ac:chgData name="hui xu" userId="70b675938bab3b5e" providerId="LiveId" clId="{118552E8-43B1-4B11-9582-8C4002339A39}" dt="2020-06-15T04:47:17.285" v="3202" actId="1035"/>
          <ac:spMkLst>
            <pc:docMk/>
            <pc:sldMk cId="1948032694" sldId="453"/>
            <ac:spMk id="9" creationId="{05D08E21-3D46-4709-8CA6-C4E3E1F24446}"/>
          </ac:spMkLst>
        </pc:spChg>
        <pc:spChg chg="add mod">
          <ac:chgData name="hui xu" userId="70b675938bab3b5e" providerId="LiveId" clId="{118552E8-43B1-4B11-9582-8C4002339A39}" dt="2020-06-15T04:47:36.263" v="3212" actId="1038"/>
          <ac:spMkLst>
            <pc:docMk/>
            <pc:sldMk cId="1948032694" sldId="453"/>
            <ac:spMk id="10" creationId="{49A2096A-BD33-4F9C-8FEF-10818D1FDA84}"/>
          </ac:spMkLst>
        </pc:spChg>
        <pc:picChg chg="add mod">
          <ac:chgData name="hui xu" userId="70b675938bab3b5e" providerId="LiveId" clId="{118552E8-43B1-4B11-9582-8C4002339A39}" dt="2020-06-13T05:12:01.782" v="1810" actId="1076"/>
          <ac:picMkLst>
            <pc:docMk/>
            <pc:sldMk cId="1948032694" sldId="453"/>
            <ac:picMk id="5" creationId="{599C3D7F-2A30-4953-BE3C-11E2045FC3C3}"/>
          </ac:picMkLst>
        </pc:picChg>
        <pc:picChg chg="add del mod">
          <ac:chgData name="hui xu" userId="70b675938bab3b5e" providerId="LiveId" clId="{118552E8-43B1-4B11-9582-8C4002339A39}" dt="2020-06-16T14:26:55.608" v="4683"/>
          <ac:picMkLst>
            <pc:docMk/>
            <pc:sldMk cId="1948032694" sldId="453"/>
            <ac:picMk id="11" creationId="{C76FC0CF-D0D5-43AE-B733-D36A9343BB5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948032694" sldId="453"/>
            <ac:picMk id="12" creationId="{9D797124-6D2E-4D75-A550-4E70709F2671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90576974" sldId="45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64354485" sldId="454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102621916" sldId="454"/>
        </pc:sldMkLst>
        <pc:spChg chg="mod">
          <ac:chgData name="hui xu" userId="70b675938bab3b5e" providerId="LiveId" clId="{118552E8-43B1-4B11-9582-8C4002339A39}" dt="2020-06-16T06:45:38.927" v="4268" actId="20577"/>
          <ac:spMkLst>
            <pc:docMk/>
            <pc:sldMk cId="1102621916" sldId="454"/>
            <ac:spMk id="2" creationId="{EE3687DF-1642-4600-B0D5-B2BCAB43D6DE}"/>
          </ac:spMkLst>
        </pc:spChg>
        <pc:spChg chg="add mod">
          <ac:chgData name="hui xu" userId="70b675938bab3b5e" providerId="LiveId" clId="{118552E8-43B1-4B11-9582-8C4002339A39}" dt="2020-06-16T06:56:42.471" v="4325" actId="14100"/>
          <ac:spMkLst>
            <pc:docMk/>
            <pc:sldMk cId="1102621916" sldId="454"/>
            <ac:spMk id="4" creationId="{561747F2-A003-4453-85EA-62144F0E920E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5" creationId="{3222BE79-E8EA-447C-A18B-E55CB0ADD3CB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6" creationId="{C5D93239-C27C-4024-8ADB-FD61FA8ED554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7" creationId="{F435F99D-9C28-4A1C-8DE7-EE877F656EA7}"/>
          </ac:spMkLst>
        </pc:spChg>
        <pc:spChg chg="add del mod">
          <ac:chgData name="hui xu" userId="70b675938bab3b5e" providerId="LiveId" clId="{118552E8-43B1-4B11-9582-8C4002339A39}" dt="2020-06-16T06:36:04.794" v="4139"/>
          <ac:spMkLst>
            <pc:docMk/>
            <pc:sldMk cId="1102621916" sldId="454"/>
            <ac:spMk id="8" creationId="{4F51C181-EFFC-4993-BA10-975A4A593332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9" creationId="{737FB04C-561C-406C-AD1F-5E4EE01E19D8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10" creationId="{E7FCFBD6-2639-4691-9161-77B6EEFD87B1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02621916" sldId="454"/>
            <ac:picMk id="11" creationId="{3F701B0F-68B3-4114-A704-EB5B88CADF5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1030238" sldId="455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211765721" sldId="455"/>
        </pc:sldMkLst>
        <pc:spChg chg="mod">
          <ac:chgData name="hui xu" userId="70b675938bab3b5e" providerId="LiveId" clId="{118552E8-43B1-4B11-9582-8C4002339A39}" dt="2020-06-14T13:38:16.301" v="2167"/>
          <ac:spMkLst>
            <pc:docMk/>
            <pc:sldMk cId="1211765721" sldId="455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37:46.038" v="2162" actId="20577"/>
          <ac:spMkLst>
            <pc:docMk/>
            <pc:sldMk cId="1211765721" sldId="455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22:55.673" v="4113" actId="1076"/>
          <ac:spMkLst>
            <pc:docMk/>
            <pc:sldMk cId="1211765721" sldId="455"/>
            <ac:spMk id="6" creationId="{4B67972F-7ADD-4A84-B8F9-C7BAA288D79A}"/>
          </ac:spMkLst>
        </pc:spChg>
        <pc:spChg chg="mod">
          <ac:chgData name="hui xu" userId="70b675938bab3b5e" providerId="LiveId" clId="{118552E8-43B1-4B11-9582-8C4002339A39}" dt="2020-06-14T13:37:48.259" v="2163" actId="20577"/>
          <ac:spMkLst>
            <pc:docMk/>
            <pc:sldMk cId="1211765721" sldId="455"/>
            <ac:spMk id="9" creationId="{9CB4E64F-BD10-4CEF-BCF9-CE6ECE8E6CA3}"/>
          </ac:spMkLst>
        </pc:spChg>
        <pc:spChg chg="mod">
          <ac:chgData name="hui xu" userId="70b675938bab3b5e" providerId="LiveId" clId="{118552E8-43B1-4B11-9582-8C4002339A39}" dt="2020-06-14T13:38:08.242" v="2166" actId="113"/>
          <ac:spMkLst>
            <pc:docMk/>
            <pc:sldMk cId="1211765721" sldId="455"/>
            <ac:spMk id="11" creationId="{18A9C24F-B851-4A13-B8AD-27EC36249C83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11765721" sldId="455"/>
            <ac:picMk id="5" creationId="{A8D88E10-795B-4A71-8982-F8BBF433780F}"/>
          </ac:picMkLst>
        </pc:picChg>
      </pc:sldChg>
      <pc:sldChg chg="new del">
        <pc:chgData name="hui xu" userId="70b675938bab3b5e" providerId="LiveId" clId="{118552E8-43B1-4B11-9582-8C4002339A39}" dt="2020-06-14T14:00:35.063" v="2245" actId="2696"/>
        <pc:sldMkLst>
          <pc:docMk/>
          <pc:sldMk cId="499962992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05691680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96614603" sldId="457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081759394" sldId="457"/>
        </pc:sldMkLst>
        <pc:spChg chg="mod">
          <ac:chgData name="hui xu" userId="70b675938bab3b5e" providerId="LiveId" clId="{118552E8-43B1-4B11-9582-8C4002339A39}" dt="2020-06-16T00:52:49.991" v="3351" actId="21"/>
          <ac:spMkLst>
            <pc:docMk/>
            <pc:sldMk cId="1081759394" sldId="457"/>
            <ac:spMk id="3" creationId="{C1EF3C3A-E777-7E41-8451-95B0BDA30AC1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4" creationId="{1045BD83-32F3-6B40-9333-1B4F42147584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5" creationId="{2ECB31C1-B2AF-FE4A-825F-E3499896337E}"/>
          </ac:spMkLst>
        </pc:spChg>
        <pc:spChg chg="mod">
          <ac:chgData name="hui xu" userId="70b675938bab3b5e" providerId="LiveId" clId="{118552E8-43B1-4B11-9582-8C4002339A39}" dt="2020-06-16T01:22:49.892" v="3392" actId="1076"/>
          <ac:spMkLst>
            <pc:docMk/>
            <pc:sldMk cId="1081759394" sldId="457"/>
            <ac:spMk id="9" creationId="{1747AF2A-B447-CB4C-8C48-92302787DF75}"/>
          </ac:spMkLst>
        </pc:spChg>
        <pc:spChg chg="add mod">
          <ac:chgData name="hui xu" userId="70b675938bab3b5e" providerId="LiveId" clId="{118552E8-43B1-4B11-9582-8C4002339A39}" dt="2020-06-16T01:22:58.392" v="3394" actId="1076"/>
          <ac:spMkLst>
            <pc:docMk/>
            <pc:sldMk cId="1081759394" sldId="457"/>
            <ac:spMk id="11" creationId="{037089DC-0FBA-4AE0-B6F5-5B4D52EDDE5A}"/>
          </ac:spMkLst>
        </pc:spChg>
        <pc:spChg chg="add mod">
          <ac:chgData name="hui xu" userId="70b675938bab3b5e" providerId="LiveId" clId="{118552E8-43B1-4B11-9582-8C4002339A39}" dt="2020-06-16T01:22:59.330" v="3396" actId="1076"/>
          <ac:spMkLst>
            <pc:docMk/>
            <pc:sldMk cId="1081759394" sldId="457"/>
            <ac:spMk id="12" creationId="{CB729582-E7A8-4910-9FCE-6CA1DFC1C8DF}"/>
          </ac:spMkLst>
        </pc:spChg>
        <pc:picChg chg="add del mod">
          <ac:chgData name="hui xu" userId="70b675938bab3b5e" providerId="LiveId" clId="{118552E8-43B1-4B11-9582-8C4002339A39}" dt="2020-06-16T01:22:49.441" v="3391"/>
          <ac:picMkLst>
            <pc:docMk/>
            <pc:sldMk cId="1081759394" sldId="457"/>
            <ac:picMk id="6" creationId="{7A014B06-BFCA-4308-A9F6-650F7384EC4B}"/>
          </ac:picMkLst>
        </pc:picChg>
        <pc:picChg chg="mod">
          <ac:chgData name="hui xu" userId="70b675938bab3b5e" providerId="LiveId" clId="{118552E8-43B1-4B11-9582-8C4002339A39}" dt="2020-06-16T01:23:00.475" v="3398" actId="14100"/>
          <ac:picMkLst>
            <pc:docMk/>
            <pc:sldMk cId="1081759394" sldId="457"/>
            <ac:picMk id="8" creationId="{61E9750D-7242-7C4C-AB50-1CC4AC2C2B26}"/>
          </ac:picMkLst>
        </pc:picChg>
        <pc:picChg chg="add del mod">
          <ac:chgData name="hui xu" userId="70b675938bab3b5e" providerId="LiveId" clId="{118552E8-43B1-4B11-9582-8C4002339A39}" dt="2020-06-16T14:38:27.727" v="4698"/>
          <ac:picMkLst>
            <pc:docMk/>
            <pc:sldMk cId="1081759394" sldId="457"/>
            <ac:picMk id="14" creationId="{53F46332-C154-4F23-A104-7C3D6E07393C}"/>
          </ac:picMkLst>
        </pc:picChg>
        <pc:picChg chg="add del mod">
          <ac:chgData name="hui xu" userId="70b675938bab3b5e" providerId="LiveId" clId="{118552E8-43B1-4B11-9582-8C4002339A39}" dt="2020-06-16T14:39:29.813" v="4699"/>
          <ac:picMkLst>
            <pc:docMk/>
            <pc:sldMk cId="1081759394" sldId="457"/>
            <ac:picMk id="15" creationId="{54DBD43D-4F1D-4D38-8AF4-A91C993345BD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81759394" sldId="457"/>
            <ac:picMk id="16" creationId="{F055BDBF-B6E0-4466-B29A-70CB56DDD7AA}"/>
          </ac:picMkLst>
        </pc:picChg>
        <pc:cxnChg chg="del mod">
          <ac:chgData name="hui xu" userId="70b675938bab3b5e" providerId="LiveId" clId="{118552E8-43B1-4B11-9582-8C4002339A39}" dt="2020-06-16T00:53:02.581" v="3354" actId="21"/>
          <ac:cxnSpMkLst>
            <pc:docMk/>
            <pc:sldMk cId="1081759394" sldId="457"/>
            <ac:cxnSpMk id="7" creationId="{4376669F-B073-C441-A5CA-A09A853509CF}"/>
          </ac:cxnSpMkLst>
        </pc:cxnChg>
      </pc:sldChg>
      <pc:sldChg chg="add del">
        <pc:chgData name="hui xu" userId="70b675938bab3b5e" providerId="LiveId" clId="{118552E8-43B1-4B11-9582-8C4002339A39}" dt="2020-06-14T13:54:44.701" v="2219" actId="2696"/>
        <pc:sldMkLst>
          <pc:docMk/>
          <pc:sldMk cId="2692665520" sldId="457"/>
        </pc:sldMkLst>
      </pc:sldChg>
      <pc:sldChg chg="addSp modSp new del mod">
        <pc:chgData name="hui xu" userId="70b675938bab3b5e" providerId="LiveId" clId="{118552E8-43B1-4B11-9582-8C4002339A39}" dt="2020-06-14T14:03:05.884" v="2265" actId="2696"/>
        <pc:sldMkLst>
          <pc:docMk/>
          <pc:sldMk cId="775125734" sldId="458"/>
        </pc:sldMkLst>
        <pc:spChg chg="mod">
          <ac:chgData name="hui xu" userId="70b675938bab3b5e" providerId="LiveId" clId="{118552E8-43B1-4B11-9582-8C4002339A39}" dt="2020-06-14T14:03:01.217" v="2264" actId="20577"/>
          <ac:spMkLst>
            <pc:docMk/>
            <pc:sldMk cId="775125734" sldId="458"/>
            <ac:spMk id="2" creationId="{539C83DF-2AF8-4EF7-9821-456CCD0BA7E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4" creationId="{9EC138E4-73C4-48A9-BE7C-C335E0C456E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6" creationId="{FACC8538-6219-42C6-BC4B-12E1FFC2A4E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7" creationId="{65483681-364F-4852-821B-B9CFE4B6CFD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8" creationId="{674EA13F-D6B6-459F-964D-FFAE8E6520B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9" creationId="{F7033155-7185-4574-BBF3-CDE6944AD2B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0" creationId="{CE35D588-DE15-45C6-8CA8-0E2522FEEE9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1" creationId="{CE9167E4-EBF8-4105-8D23-723FE72E9C1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2" creationId="{1471F1BE-F93E-4164-BF5A-3214B34AF66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3" creationId="{D1820198-AC7F-4886-8344-6B53707E7C5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4" creationId="{24769E77-D35C-4B58-BFA0-AC5EBD274E0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5" creationId="{1B98697A-C95C-40F4-BFA9-1248CAB9E14B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6" creationId="{286B0BDA-0270-4796-BB80-CD966389BE5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7" creationId="{94905E44-033B-431C-87F0-BBFFE49316C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8" creationId="{D472E527-355B-4B9E-B843-F8DA3539DA6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9" creationId="{26C775E0-8CF5-4048-8200-69E809E3384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0" creationId="{E321F012-DAF3-4CFC-B3E1-9C8D577C6BE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1" creationId="{38984051-68F7-4D13-B089-FBF568DA2A2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2" creationId="{6CC52D76-4DDC-4637-8443-530D28D4C1C1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3" creationId="{60A95F10-999F-48EC-9097-C0ABE85701A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4" creationId="{EE66B380-A8F1-4973-A21D-ED3232EE2DF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5" creationId="{39CEC0FE-477A-4724-A6B1-601BA6E1FDF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6" creationId="{6BB0DFFB-A275-4235-ACAA-83578E3F841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7" creationId="{DDC22CE5-BCE7-4922-8C61-E4852CCC92B9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8" creationId="{FD5AF68E-1EA2-4264-A3F6-FBFC53377E9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9" creationId="{ED8A9A1D-8AC6-47DC-8407-0923D228DBC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0" creationId="{7005F627-378D-4452-B1BC-4DB80CAA8A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1" creationId="{5F34EB7B-AC1B-4296-BEFD-BC236FB228F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2" creationId="{0367027C-121C-4563-8C16-7D35DB57BB8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3" creationId="{E6C5F8BD-ECD7-40CA-B76E-A26B72056E40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4" creationId="{D65C66EA-6641-4399-A36F-EE1AECC9625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5" creationId="{F8A28101-4E6C-4042-A140-19EBB2F23C9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6" creationId="{1EF07330-3437-49A6-AC85-582542F245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7" creationId="{0F18BB2B-5177-4225-994D-16A6B9E01838}"/>
          </ac:spMkLst>
        </pc:spChg>
        <pc:cxnChg chg="add mod">
          <ac:chgData name="hui xu" userId="70b675938bab3b5e" providerId="LiveId" clId="{118552E8-43B1-4B11-9582-8C4002339A39}" dt="2020-06-14T14:02:55.085" v="2248" actId="1076"/>
          <ac:cxnSpMkLst>
            <pc:docMk/>
            <pc:sldMk cId="775125734" sldId="458"/>
            <ac:cxnSpMk id="5" creationId="{350FE821-2916-4FC7-9FC9-FB8E29F76630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463072726" sldId="458"/>
        </pc:sldMkLst>
        <pc:spChg chg="mod">
          <ac:chgData name="hui xu" userId="70b675938bab3b5e" providerId="LiveId" clId="{118552E8-43B1-4B11-9582-8C4002339A39}" dt="2020-06-14T14:03:52.373" v="2298" actId="20577"/>
          <ac:spMkLst>
            <pc:docMk/>
            <pc:sldMk cId="2463072726" sldId="458"/>
            <ac:spMk id="2" creationId="{539C83DF-2AF8-4EF7-9821-456CCD0BA7E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4" creationId="{9EC138E4-73C4-48A9-BE7C-C335E0C456E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6" creationId="{FACC8538-6219-42C6-BC4B-12E1FFC2A4E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7" creationId="{65483681-364F-4852-821B-B9CFE4B6CFD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8" creationId="{674EA13F-D6B6-459F-964D-FFAE8E6520B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9" creationId="{F7033155-7185-4574-BBF3-CDE6944AD2B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0" creationId="{CE35D588-DE15-45C6-8CA8-0E2522FEEE9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1" creationId="{CE9167E4-EBF8-4105-8D23-723FE72E9C1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2" creationId="{1471F1BE-F93E-4164-BF5A-3214B34AF66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3" creationId="{D1820198-AC7F-4886-8344-6B53707E7C5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4" creationId="{24769E77-D35C-4B58-BFA0-AC5EBD274E0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5" creationId="{1B98697A-C95C-40F4-BFA9-1248CAB9E14B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6" creationId="{286B0BDA-0270-4796-BB80-CD966389BE58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7" creationId="{94905E44-033B-431C-87F0-BBFFE49316C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8" creationId="{D472E527-355B-4B9E-B843-F8DA3539DA6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9" creationId="{26C775E0-8CF5-4048-8200-69E809E3384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0" creationId="{E321F012-DAF3-4CFC-B3E1-9C8D577C6BE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1" creationId="{38984051-68F7-4D13-B089-FBF568DA2A28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2" creationId="{6CC52D76-4DDC-4637-8443-530D28D4C1C1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3" creationId="{60A95F10-999F-48EC-9097-C0ABE85701A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4" creationId="{EE66B380-A8F1-4973-A21D-ED3232EE2DF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5" creationId="{39CEC0FE-477A-4724-A6B1-601BA6E1FDF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6" creationId="{6BB0DFFB-A275-4235-ACAA-83578E3F841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7" creationId="{DDC22CE5-BCE7-4922-8C61-E4852CCC92B9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8" creationId="{FD5AF68E-1EA2-4264-A3F6-FBFC53377E9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9" creationId="{ED8A9A1D-8AC6-47DC-8407-0923D228DBC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0" creationId="{7005F627-378D-4452-B1BC-4DB80CAA8A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1" creationId="{5F34EB7B-AC1B-4296-BEFD-BC236FB228F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2" creationId="{0367027C-121C-4563-8C16-7D35DB57BB8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3" creationId="{E6C5F8BD-ECD7-40CA-B76E-A26B72056E40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4" creationId="{D65C66EA-6641-4399-A36F-EE1AECC9625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5" creationId="{F8A28101-4E6C-4042-A140-19EBB2F23C9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6" creationId="{1EF07330-3437-49A6-AC85-582542F245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7" creationId="{0F18BB2B-5177-4225-994D-16A6B9E01838}"/>
          </ac:spMkLst>
        </pc:spChg>
        <pc:grpChg chg="add mod">
          <ac:chgData name="hui xu" userId="70b675938bab3b5e" providerId="LiveId" clId="{118552E8-43B1-4B11-9582-8C4002339A39}" dt="2020-06-14T14:04:06.258" v="2299" actId="164"/>
          <ac:grpSpMkLst>
            <pc:docMk/>
            <pc:sldMk cId="2463072726" sldId="458"/>
            <ac:grpSpMk id="38" creationId="{1E34726F-7E7A-4022-A4AE-87E7CE5DDB25}"/>
          </ac:grpSpMkLst>
        </pc:grpChg>
        <pc:picChg chg="add del mod">
          <ac:chgData name="hui xu" userId="70b675938bab3b5e" providerId="LiveId" clId="{118552E8-43B1-4B11-9582-8C4002339A39}" dt="2020-06-16T14:59:31.025" v="4715"/>
          <ac:picMkLst>
            <pc:docMk/>
            <pc:sldMk cId="2463072726" sldId="458"/>
            <ac:picMk id="39" creationId="{BB08C7D4-81BD-43F3-93C1-8F2DAB9EA959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63072726" sldId="458"/>
            <ac:picMk id="40" creationId="{97D34A19-F969-4D06-8863-062C3A8E382D}"/>
          </ac:picMkLst>
        </pc:picChg>
        <pc:cxnChg chg="mod">
          <ac:chgData name="hui xu" userId="70b675938bab3b5e" providerId="LiveId" clId="{118552E8-43B1-4B11-9582-8C4002339A39}" dt="2020-06-14T14:04:06.258" v="2299" actId="164"/>
          <ac:cxnSpMkLst>
            <pc:docMk/>
            <pc:sldMk cId="2463072726" sldId="458"/>
            <ac:cxnSpMk id="5" creationId="{350FE821-2916-4FC7-9FC9-FB8E29F76630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617265279" sldId="45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74635435" sldId="459"/>
        </pc:sldMkLst>
      </pc:sldChg>
      <pc:sldChg chg="addSp modSp new del mod">
        <pc:chgData name="hui xu" userId="70b675938bab3b5e" providerId="LiveId" clId="{118552E8-43B1-4B11-9582-8C4002339A39}" dt="2020-06-16T11:17:35.216" v="4672" actId="47"/>
        <pc:sldMkLst>
          <pc:docMk/>
          <pc:sldMk cId="3252899594" sldId="459"/>
        </pc:sldMkLst>
        <pc:spChg chg="mod">
          <ac:chgData name="hui xu" userId="70b675938bab3b5e" providerId="LiveId" clId="{118552E8-43B1-4B11-9582-8C4002339A39}" dt="2020-06-14T14:12:51.909" v="2487" actId="27636"/>
          <ac:spMkLst>
            <pc:docMk/>
            <pc:sldMk cId="3252899594" sldId="459"/>
            <ac:spMk id="2" creationId="{B23343E5-4073-43A3-B0A4-582ED3B4E166}"/>
          </ac:spMkLst>
        </pc:spChg>
        <pc:spChg chg="add mod">
          <ac:chgData name="hui xu" userId="70b675938bab3b5e" providerId="LiveId" clId="{118552E8-43B1-4B11-9582-8C4002339A39}" dt="2020-06-14T14:12:45.440" v="2485" actId="27636"/>
          <ac:spMkLst>
            <pc:docMk/>
            <pc:sldMk cId="3252899594" sldId="459"/>
            <ac:spMk id="5" creationId="{82EDDB2A-1ED6-4EFC-8CB1-9A46B6166848}"/>
          </ac:spMkLst>
        </pc:spChg>
        <pc:picChg chg="add mod">
          <ac:chgData name="hui xu" userId="70b675938bab3b5e" providerId="LiveId" clId="{118552E8-43B1-4B11-9582-8C4002339A39}" dt="2020-06-14T14:12:58.028" v="2489" actId="1076"/>
          <ac:picMkLst>
            <pc:docMk/>
            <pc:sldMk cId="3252899594" sldId="459"/>
            <ac:picMk id="4" creationId="{669E2687-26CC-419A-84AB-8252AB362B60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43074563" sldId="460"/>
        </pc:sldMkLst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3673754686" sldId="460"/>
        </pc:sldMkLst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2" creationId="{496B8019-0B11-4D92-AD72-1C1CD536EBC4}"/>
          </ac:spMkLst>
        </pc:spChg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3" creationId="{FBD04AC8-849A-42BB-BE4D-AB5BA1786988}"/>
          </ac:spMkLst>
        </pc:spChg>
        <pc:spChg chg="add mod">
          <ac:chgData name="hui xu" userId="70b675938bab3b5e" providerId="LiveId" clId="{118552E8-43B1-4B11-9582-8C4002339A39}" dt="2020-06-14T14:12:09.924" v="2473" actId="1076"/>
          <ac:spMkLst>
            <pc:docMk/>
            <pc:sldMk cId="3673754686" sldId="460"/>
            <ac:spMk id="5" creationId="{D8A86054-AE7F-4374-BBE9-7CC463426242}"/>
          </ac:spMkLst>
        </pc:spChg>
        <pc:picChg chg="add mod">
          <ac:chgData name="hui xu" userId="70b675938bab3b5e" providerId="LiveId" clId="{118552E8-43B1-4B11-9582-8C4002339A39}" dt="2020-06-16T11:16:30.785" v="4671" actId="1036"/>
          <ac:picMkLst>
            <pc:docMk/>
            <pc:sldMk cId="3673754686" sldId="460"/>
            <ac:picMk id="4" creationId="{78DD17E9-4AAC-4EF2-8613-0EB48A145E4C}"/>
          </ac:picMkLst>
        </pc:picChg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1752037139" sldId="461"/>
        </pc:sldMkLst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2" creationId="{1C5E1DA1-0C2B-4FF8-8F08-62BFB856D237}"/>
          </ac:spMkLst>
        </pc:spChg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3" creationId="{37F6D5BB-CBD6-4B06-BF51-3FE8884A0AC4}"/>
          </ac:spMkLst>
        </pc:spChg>
        <pc:spChg chg="add mod">
          <ac:chgData name="hui xu" userId="70b675938bab3b5e" providerId="LiveId" clId="{118552E8-43B1-4B11-9582-8C4002339A39}" dt="2020-06-16T11:23:12.206" v="4678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440934525" sldId="46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19151266" sldId="462"/>
        </pc:sldMkLst>
      </pc:sldChg>
      <pc:sldChg chg="addSp modSp new mod ord modTransition">
        <pc:chgData name="hui xu" userId="70b675938bab3b5e" providerId="LiveId" clId="{118552E8-43B1-4B11-9582-8C4002339A39}" dt="2020-06-16T15:01:16.786" v="4716"/>
        <pc:sldMkLst>
          <pc:docMk/>
          <pc:sldMk cId="1198544266" sldId="462"/>
        </pc:sldMkLst>
        <pc:spChg chg="mod">
          <ac:chgData name="hui xu" userId="70b675938bab3b5e" providerId="LiveId" clId="{118552E8-43B1-4B11-9582-8C4002339A39}" dt="2020-06-14T14:24:53.937" v="2591" actId="20577"/>
          <ac:spMkLst>
            <pc:docMk/>
            <pc:sldMk cId="1198544266" sldId="462"/>
            <ac:spMk id="2" creationId="{C8BBFCBB-6A7C-4602-9562-92F4A38F37DB}"/>
          </ac:spMkLst>
        </pc:spChg>
        <pc:spChg chg="add mod">
          <ac:chgData name="hui xu" userId="70b675938bab3b5e" providerId="LiveId" clId="{118552E8-43B1-4B11-9582-8C4002339A39}" dt="2020-06-14T14:19:46.546" v="2552" actId="1076"/>
          <ac:spMkLst>
            <pc:docMk/>
            <pc:sldMk cId="1198544266" sldId="462"/>
            <ac:spMk id="4" creationId="{AE37FCA6-A513-4969-9210-8E46ACCCBEDB}"/>
          </ac:spMkLst>
        </pc:spChg>
        <pc:picChg chg="add mod">
          <ac:chgData name="hui xu" userId="70b675938bab3b5e" providerId="LiveId" clId="{118552E8-43B1-4B11-9582-8C4002339A39}" dt="2020-06-14T14:24:20.246" v="2555" actId="1076"/>
          <ac:picMkLst>
            <pc:docMk/>
            <pc:sldMk cId="1198544266" sldId="462"/>
            <ac:picMk id="5" creationId="{41CE78C1-E15F-4D5C-A042-95B659AC183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27762637" sldId="463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455895688" sldId="463"/>
        </pc:sldMkLst>
        <pc:spChg chg="mod">
          <ac:chgData name="hui xu" userId="70b675938bab3b5e" providerId="LiveId" clId="{118552E8-43B1-4B11-9582-8C4002339A39}" dt="2020-06-14T14:32:16.500" v="2671" actId="1076"/>
          <ac:spMkLst>
            <pc:docMk/>
            <pc:sldMk cId="1455895688" sldId="463"/>
            <ac:spMk id="4" creationId="{AE37FCA6-A513-4969-9210-8E46ACCCBEDB}"/>
          </ac:spMkLst>
        </pc:spChg>
        <pc:picChg chg="del">
          <ac:chgData name="hui xu" userId="70b675938bab3b5e" providerId="LiveId" clId="{118552E8-43B1-4B11-9582-8C4002339A39}" dt="2020-06-14T14:25:07.140" v="2592" actId="21"/>
          <ac:picMkLst>
            <pc:docMk/>
            <pc:sldMk cId="1455895688" sldId="463"/>
            <ac:picMk id="5" creationId="{41CE78C1-E15F-4D5C-A042-95B659AC1837}"/>
          </ac:picMkLst>
        </pc:picChg>
        <pc:picChg chg="add del mod">
          <ac:chgData name="hui xu" userId="70b675938bab3b5e" providerId="LiveId" clId="{118552E8-43B1-4B11-9582-8C4002339A39}" dt="2020-06-14T14:31:06.651" v="2596" actId="478"/>
          <ac:picMkLst>
            <pc:docMk/>
            <pc:sldMk cId="1455895688" sldId="463"/>
            <ac:picMk id="6" creationId="{2E9D7452-85EB-4A3E-84DC-8CF96784D8B7}"/>
          </ac:picMkLst>
        </pc:picChg>
        <pc:picChg chg="add mod">
          <ac:chgData name="hui xu" userId="70b675938bab3b5e" providerId="LiveId" clId="{118552E8-43B1-4B11-9582-8C4002339A39}" dt="2020-06-14T14:31:12.670" v="2599" actId="1076"/>
          <ac:picMkLst>
            <pc:docMk/>
            <pc:sldMk cId="1455895688" sldId="463"/>
            <ac:picMk id="7" creationId="{FA427972-CE20-40A2-B3D6-5E7B2BFBA141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3002380239" sldId="464"/>
        </pc:sldMkLst>
        <pc:spChg chg="mod">
          <ac:chgData name="hui xu" userId="70b675938bab3b5e" providerId="LiveId" clId="{118552E8-43B1-4B11-9582-8C4002339A39}" dt="2020-06-16T01:25:08.353" v="3515" actId="20577"/>
          <ac:spMkLst>
            <pc:docMk/>
            <pc:sldMk cId="3002380239" sldId="464"/>
            <ac:spMk id="2" creationId="{EE690A72-0C99-4D91-8DD0-29A48C9B1860}"/>
          </ac:spMkLst>
        </pc:spChg>
        <pc:spChg chg="mod">
          <ac:chgData name="hui xu" userId="70b675938bab3b5e" providerId="LiveId" clId="{118552E8-43B1-4B11-9582-8C4002339A39}" dt="2020-06-16T01:24:01.505" v="3463"/>
          <ac:spMkLst>
            <pc:docMk/>
            <pc:sldMk cId="3002380239" sldId="464"/>
            <ac:spMk id="3" creationId="{3DEB589D-C4BB-41C0-A79C-39DA97D8AE98}"/>
          </ac:spMkLst>
        </pc:spChg>
        <pc:spChg chg="add mod">
          <ac:chgData name="hui xu" userId="70b675938bab3b5e" providerId="LiveId" clId="{118552E8-43B1-4B11-9582-8C4002339A39}" dt="2020-06-16T01:25:21.242" v="3529" actId="20577"/>
          <ac:spMkLst>
            <pc:docMk/>
            <pc:sldMk cId="3002380239" sldId="464"/>
            <ac:spMk id="5" creationId="{B07D1A65-51D8-40D1-B14E-88C8FA341928}"/>
          </ac:spMkLst>
        </pc:spChg>
        <pc:spChg chg="add mod">
          <ac:chgData name="hui xu" userId="70b675938bab3b5e" providerId="LiveId" clId="{118552E8-43B1-4B11-9582-8C4002339A39}" dt="2020-06-16T01:32:08.290" v="3633" actId="1076"/>
          <ac:spMkLst>
            <pc:docMk/>
            <pc:sldMk cId="3002380239" sldId="464"/>
            <ac:spMk id="7" creationId="{B9E6F6F7-5724-41C9-A109-A150F1B7A895}"/>
          </ac:spMkLst>
        </pc:spChg>
        <pc:picChg chg="add del mod">
          <ac:chgData name="hui xu" userId="70b675938bab3b5e" providerId="LiveId" clId="{118552E8-43B1-4B11-9582-8C4002339A39}" dt="2020-06-16T01:25:00.103" v="3510" actId="478"/>
          <ac:picMkLst>
            <pc:docMk/>
            <pc:sldMk cId="3002380239" sldId="464"/>
            <ac:picMk id="4" creationId="{0FA5FA9A-565A-409C-83B3-9B248367D6FD}"/>
          </ac:picMkLst>
        </pc:picChg>
        <pc:picChg chg="add mod modCrop">
          <ac:chgData name="hui xu" userId="70b675938bab3b5e" providerId="LiveId" clId="{118552E8-43B1-4B11-9582-8C4002339A39}" dt="2020-06-16T01:29:38.459" v="3532" actId="1076"/>
          <ac:picMkLst>
            <pc:docMk/>
            <pc:sldMk cId="3002380239" sldId="464"/>
            <ac:picMk id="6" creationId="{137C26AF-5E9C-4F26-9E54-B6F9A307F8C7}"/>
          </ac:picMkLst>
        </pc:picChg>
        <pc:picChg chg="add del mod">
          <ac:chgData name="hui xu" userId="70b675938bab3b5e" providerId="LiveId" clId="{118552E8-43B1-4B11-9582-8C4002339A39}" dt="2020-06-16T14:40:00.405" v="4700"/>
          <ac:picMkLst>
            <pc:docMk/>
            <pc:sldMk cId="3002380239" sldId="464"/>
            <ac:picMk id="8" creationId="{8CA78B1C-3011-4B56-9714-E0461ED9E8BF}"/>
          </ac:picMkLst>
        </pc:picChg>
        <pc:picChg chg="add del mod">
          <ac:chgData name="hui xu" userId="70b675938bab3b5e" providerId="LiveId" clId="{118552E8-43B1-4B11-9582-8C4002339A39}" dt="2020-06-16T14:41:42.923" v="4701"/>
          <ac:picMkLst>
            <pc:docMk/>
            <pc:sldMk cId="3002380239" sldId="464"/>
            <ac:picMk id="9" creationId="{351ED203-8D05-4A01-A1DE-84C9E05687B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002380239" sldId="464"/>
            <ac:picMk id="10" creationId="{65AFC6A6-A6B2-447F-963F-75438418DE0A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03369119" sldId="464"/>
        </pc:sldMkLst>
      </pc:sldChg>
      <pc:sldChg chg="new del">
        <pc:chgData name="hui xu" userId="70b675938bab3b5e" providerId="LiveId" clId="{118552E8-43B1-4B11-9582-8C4002339A39}" dt="2020-06-20T07:22:12.465" v="4719" actId="2696"/>
        <pc:sldMkLst>
          <pc:docMk/>
          <pc:sldMk cId="495083658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44017975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45254728" sldId="466"/>
        </pc:sldMkLst>
      </pc:sldChg>
      <pc:sldChg chg="addSp delSp modSp add mod addCm delCm">
        <pc:chgData name="hui xu" userId="70b675938bab3b5e" providerId="LiveId" clId="{118552E8-43B1-4B11-9582-8C4002339A39}" dt="2020-06-20T08:04:48.262" v="5649" actId="20577"/>
        <pc:sldMkLst>
          <pc:docMk/>
          <pc:sldMk cId="1914284285" sldId="466"/>
        </pc:sldMkLst>
        <pc:spChg chg="mod">
          <ac:chgData name="hui xu" userId="70b675938bab3b5e" providerId="LiveId" clId="{118552E8-43B1-4B11-9582-8C4002339A39}" dt="2020-06-20T07:53:08.262" v="5585" actId="20577"/>
          <ac:spMkLst>
            <pc:docMk/>
            <pc:sldMk cId="1914284285" sldId="466"/>
            <ac:spMk id="2" creationId="{926D9E43-B2F5-44D7-A922-DB593B57C73D}"/>
          </ac:spMkLst>
        </pc:spChg>
        <pc:spChg chg="add mod">
          <ac:chgData name="hui xu" userId="70b675938bab3b5e" providerId="LiveId" clId="{118552E8-43B1-4B11-9582-8C4002339A39}" dt="2020-06-20T07:48:15.418" v="5487" actId="113"/>
          <ac:spMkLst>
            <pc:docMk/>
            <pc:sldMk cId="1914284285" sldId="466"/>
            <ac:spMk id="3" creationId="{2812B72B-4B89-46A5-8505-C6D9861FEC62}"/>
          </ac:spMkLst>
        </pc:spChg>
        <pc:spChg chg="mod">
          <ac:chgData name="hui xu" userId="70b675938bab3b5e" providerId="LiveId" clId="{118552E8-43B1-4B11-9582-8C4002339A39}" dt="2020-06-20T08:04:48.262" v="5649" actId="20577"/>
          <ac:spMkLst>
            <pc:docMk/>
            <pc:sldMk cId="1914284285" sldId="466"/>
            <ac:spMk id="5" creationId="{6BC9F681-CD85-4FA8-82BC-C537B6406D41}"/>
          </ac:spMkLst>
        </pc:spChg>
        <pc:spChg chg="del mod">
          <ac:chgData name="hui xu" userId="70b675938bab3b5e" providerId="LiveId" clId="{118552E8-43B1-4B11-9582-8C4002339A39}" dt="2020-06-20T07:31:47.526" v="4929" actId="21"/>
          <ac:spMkLst>
            <pc:docMk/>
            <pc:sldMk cId="1914284285" sldId="466"/>
            <ac:spMk id="10" creationId="{E56B05DF-CE87-40B8-A20A-389C8556DD13}"/>
          </ac:spMkLst>
        </pc:spChg>
        <pc:spChg chg="del mod">
          <ac:chgData name="hui xu" userId="70b675938bab3b5e" providerId="LiveId" clId="{118552E8-43B1-4B11-9582-8C4002339A39}" dt="2020-06-20T07:31:12.297" v="4886" actId="21"/>
          <ac:spMkLst>
            <pc:docMk/>
            <pc:sldMk cId="1914284285" sldId="466"/>
            <ac:spMk id="13" creationId="{50ED0068-523E-4775-BC0C-17120AF32316}"/>
          </ac:spMkLst>
        </pc:spChg>
        <pc:spChg chg="del mod">
          <ac:chgData name="hui xu" userId="70b675938bab3b5e" providerId="LiveId" clId="{118552E8-43B1-4B11-9582-8C4002339A39}" dt="2020-06-20T07:31:50.424" v="4930" actId="21"/>
          <ac:spMkLst>
            <pc:docMk/>
            <pc:sldMk cId="1914284285" sldId="466"/>
            <ac:spMk id="25" creationId="{67CCE953-BCE4-4D8F-B82C-8BCD7792969D}"/>
          </ac:spMkLst>
        </pc:spChg>
        <pc:spChg chg="del mod">
          <ac:chgData name="hui xu" userId="70b675938bab3b5e" providerId="LiveId" clId="{118552E8-43B1-4B11-9582-8C4002339A39}" dt="2020-06-20T07:34:50.591" v="5081" actId="21"/>
          <ac:spMkLst>
            <pc:docMk/>
            <pc:sldMk cId="1914284285" sldId="466"/>
            <ac:spMk id="26" creationId="{9067AFAD-6AA6-42EB-B03F-111472CF91E3}"/>
          </ac:spMkLst>
        </pc:spChg>
        <pc:spChg chg="del mod">
          <ac:chgData name="hui xu" userId="70b675938bab3b5e" providerId="LiveId" clId="{118552E8-43B1-4B11-9582-8C4002339A39}" dt="2020-06-20T07:34:52.131" v="5082" actId="21"/>
          <ac:spMkLst>
            <pc:docMk/>
            <pc:sldMk cId="1914284285" sldId="466"/>
            <ac:spMk id="27" creationId="{2FA877B6-5770-4CB9-824B-0EC2278A6541}"/>
          </ac:spMkLst>
        </pc:spChg>
        <pc:spChg chg="del">
          <ac:chgData name="hui xu" userId="70b675938bab3b5e" providerId="LiveId" clId="{118552E8-43B1-4B11-9582-8C4002339A39}" dt="2020-06-20T07:28:50.966" v="4840" actId="478"/>
          <ac:spMkLst>
            <pc:docMk/>
            <pc:sldMk cId="1914284285" sldId="466"/>
            <ac:spMk id="28" creationId="{8B7EFE28-2173-4D1D-B048-A0DE71829BA6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29" creationId="{8DE092AB-D916-4F93-9E97-C36DB300AF89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0" creationId="{F10C42BA-FD29-45F6-904E-7A24CBC4E210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1" creationId="{FC956A14-D711-4A07-9B90-78B2EBE497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2" creationId="{AE0196DF-AC0F-496D-80C4-8430727142F1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20T07:29:02.724" v="4843" actId="21"/>
          <ac:spMkLst>
            <pc:docMk/>
            <pc:sldMk cId="1914284285" sldId="466"/>
            <ac:spMk id="35" creationId="{3CA09BF6-F22C-40BB-B69E-4A44D341ABA3}"/>
          </ac:spMkLst>
        </pc:spChg>
        <pc:spChg chg="add del mod">
          <ac:chgData name="hui xu" userId="70b675938bab3b5e" providerId="LiveId" clId="{118552E8-43B1-4B11-9582-8C4002339A39}" dt="2020-06-20T07:32:22.036" v="4940" actId="21"/>
          <ac:spMkLst>
            <pc:docMk/>
            <pc:sldMk cId="1914284285" sldId="466"/>
            <ac:spMk id="36" creationId="{83686ACC-1B28-43E2-8E5D-547050FE3E07}"/>
          </ac:spMkLst>
        </pc:spChg>
        <pc:spChg chg="add del mod">
          <ac:chgData name="hui xu" userId="70b675938bab3b5e" providerId="LiveId" clId="{118552E8-43B1-4B11-9582-8C4002339A39}" dt="2020-06-20T07:32:22.042" v="4942"/>
          <ac:spMkLst>
            <pc:docMk/>
            <pc:sldMk cId="1914284285" sldId="466"/>
            <ac:spMk id="37" creationId="{F161AE6B-1EB3-40C7-A661-91424F633B9F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20T07:54:24.791" v="5619" actId="21"/>
          <ac:spMkLst>
            <pc:docMk/>
            <pc:sldMk cId="1914284285" sldId="466"/>
            <ac:spMk id="49" creationId="{571143C0-0113-44C8-A9B7-97C7A9568843}"/>
          </ac:spMkLst>
        </pc:spChg>
        <pc:spChg chg="add del mod">
          <ac:chgData name="hui xu" userId="70b675938bab3b5e" providerId="LiveId" clId="{118552E8-43B1-4B11-9582-8C4002339A39}" dt="2020-06-20T07:40:00.515" v="5223" actId="21"/>
          <ac:spMkLst>
            <pc:docMk/>
            <pc:sldMk cId="1914284285" sldId="466"/>
            <ac:spMk id="52" creationId="{82B05588-D19D-41CE-B3D4-882A94B974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53" creationId="{CC18F15F-61BA-4E10-A1C3-69C0EDEF2998}"/>
          </ac:spMkLst>
        </pc:spChg>
        <pc:grpChg chg="del mod">
          <ac:chgData name="hui xu" userId="70b675938bab3b5e" providerId="LiveId" clId="{118552E8-43B1-4B11-9582-8C4002339A39}" dt="2020-06-20T07:38:00.952" v="5200" actId="165"/>
          <ac:grpSpMkLst>
            <pc:docMk/>
            <pc:sldMk cId="1914284285" sldId="466"/>
            <ac:grpSpMk id="19" creationId="{C10D6505-2532-422D-9AF4-477FC47C8025}"/>
          </ac:grpSpMkLst>
        </pc:grpChg>
        <pc:grpChg chg="add mod">
          <ac:chgData name="hui xu" userId="70b675938bab3b5e" providerId="LiveId" clId="{118552E8-43B1-4B11-9582-8C4002339A39}" dt="2020-06-20T07:53:28.028" v="5587" actId="1076"/>
          <ac:grpSpMkLst>
            <pc:docMk/>
            <pc:sldMk cId="1914284285" sldId="466"/>
            <ac:grpSpMk id="46" creationId="{E0305CFC-5F7E-4242-B900-75DFC98CE2D6}"/>
          </ac:grpSpMkLst>
        </pc:grpChg>
        <pc:grpChg chg="del mod topLvl">
          <ac:chgData name="hui xu" userId="70b675938bab3b5e" providerId="LiveId" clId="{118552E8-43B1-4B11-9582-8C4002339A39}" dt="2020-06-20T07:38:55.620" v="5214" actId="165"/>
          <ac:grpSpMkLst>
            <pc:docMk/>
            <pc:sldMk cId="1914284285" sldId="466"/>
            <ac:grpSpMk id="47" creationId="{40A757F7-75DC-4987-AFCC-DB0D22244DB6}"/>
          </ac:grpSpMkLst>
        </pc:grpChg>
        <pc:grpChg chg="del mod topLvl">
          <ac:chgData name="hui xu" userId="70b675938bab3b5e" providerId="LiveId" clId="{118552E8-43B1-4B11-9582-8C4002339A39}" dt="2020-06-20T07:38:50.529" v="5213" actId="165"/>
          <ac:grpSpMkLst>
            <pc:docMk/>
            <pc:sldMk cId="1914284285" sldId="466"/>
            <ac:grpSpMk id="58" creationId="{2B988896-B9CD-4E58-B9D9-DEC2A7315725}"/>
          </ac:grpSpMkLst>
        </pc:grpChg>
        <pc:cxnChg chg="add mod">
          <ac:chgData name="hui xu" userId="70b675938bab3b5e" providerId="LiveId" clId="{118552E8-43B1-4B11-9582-8C4002339A39}" dt="2020-06-20T07:48:15.418" v="5487" actId="113"/>
          <ac:cxnSpMkLst>
            <pc:docMk/>
            <pc:sldMk cId="1914284285" sldId="466"/>
            <ac:cxnSpMk id="8" creationId="{9F0B800D-5C30-4CA8-8CE7-2ED0B35EA38D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33" creationId="{9309C1F6-D73C-4AEE-ADEA-933CF76AA7B9}"/>
          </ac:cxnSpMkLst>
        </pc:cxnChg>
        <pc:cxnChg chg="add del mod">
          <ac:chgData name="hui xu" userId="70b675938bab3b5e" providerId="LiveId" clId="{118552E8-43B1-4B11-9582-8C4002339A39}" dt="2020-06-20T07:36:47.270" v="5192" actId="21"/>
          <ac:cxnSpMkLst>
            <pc:docMk/>
            <pc:sldMk cId="1914284285" sldId="466"/>
            <ac:cxnSpMk id="38" creationId="{7D436C28-94A3-49D8-8D43-25A4028F8637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43" creationId="{0E4F8229-37EA-459C-8F73-41486881AFBF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54" creationId="{3745B349-53CF-4EC4-90AE-7A7C2389453C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0" creationId="{8C6D8DC6-2CD9-4159-B315-3062EA13203A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3" creationId="{AF2FA323-AD20-4547-B70B-076F3115F323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9973217" sldId="46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2068198" sldId="46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72162597" sldId="46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628231136" sldId="47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47424010" sldId="47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14384972" sldId="47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4756354" sldId="47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2647655" sldId="47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97974069" sldId="47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29837212" sldId="4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69605535" sldId="477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1296848460" sldId="478"/>
        </pc:sldMkLst>
      </pc:sldChg>
    </pc:docChg>
  </pc:docChgLst>
  <pc:docChgLst>
    <pc:chgData name="hui xu" userId="70b675938bab3b5e" providerId="LiveId" clId="{9961E861-7D9A-4174-B806-D2D35F8959C2}"/>
    <pc:docChg chg="undo redo custSel addSld delSld modSld sldOrd">
      <pc:chgData name="hui xu" userId="70b675938bab3b5e" providerId="LiveId" clId="{9961E861-7D9A-4174-B806-D2D35F8959C2}" dt="2020-02-08T04:32:29.089" v="2781" actId="20577"/>
      <pc:docMkLst>
        <pc:docMk/>
      </pc:docMkLst>
      <pc:sldChg chg="del">
        <pc:chgData name="hui xu" userId="70b675938bab3b5e" providerId="LiveId" clId="{9961E861-7D9A-4174-B806-D2D35F8959C2}" dt="2020-02-06T13:07:41.091" v="2" actId="2696"/>
        <pc:sldMkLst>
          <pc:docMk/>
          <pc:sldMk cId="518214393" sldId="257"/>
        </pc:sldMkLst>
      </pc:sldChg>
      <pc:sldChg chg="ord">
        <pc:chgData name="hui xu" userId="70b675938bab3b5e" providerId="LiveId" clId="{9961E861-7D9A-4174-B806-D2D35F8959C2}" dt="2020-02-08T04:05:01.084" v="2581"/>
        <pc:sldMkLst>
          <pc:docMk/>
          <pc:sldMk cId="1292877211" sldId="258"/>
        </pc:sldMkLst>
      </pc:sldChg>
      <pc:sldChg chg="addSp modSp">
        <pc:chgData name="hui xu" userId="70b675938bab3b5e" providerId="LiveId" clId="{9961E861-7D9A-4174-B806-D2D35F8959C2}" dt="2020-02-08T04:06:38.016" v="2642" actId="1076"/>
        <pc:sldMkLst>
          <pc:docMk/>
          <pc:sldMk cId="168351809" sldId="259"/>
        </pc:sldMkLst>
        <pc:spChg chg="mod">
          <ac:chgData name="hui xu" userId="70b675938bab3b5e" providerId="LiveId" clId="{9961E861-7D9A-4174-B806-D2D35F8959C2}" dt="2020-02-08T04:05:07.129" v="2597" actId="20577"/>
          <ac:spMkLst>
            <pc:docMk/>
            <pc:sldMk cId="168351809" sldId="259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06:03.227" v="2636"/>
          <ac:spMkLst>
            <pc:docMk/>
            <pc:sldMk cId="168351809" sldId="259"/>
            <ac:spMk id="3" creationId="{064CF94F-3267-401F-BD15-AD54280CC6EA}"/>
          </ac:spMkLst>
        </pc:spChg>
        <pc:picChg chg="add mod">
          <ac:chgData name="hui xu" userId="70b675938bab3b5e" providerId="LiveId" clId="{9961E861-7D9A-4174-B806-D2D35F8959C2}" dt="2020-02-08T04:06:38.016" v="2642" actId="1076"/>
          <ac:picMkLst>
            <pc:docMk/>
            <pc:sldMk cId="168351809" sldId="259"/>
            <ac:picMk id="4" creationId="{BD9000DF-5BF8-41D5-AB70-0CA02D3D1815}"/>
          </ac:picMkLst>
        </pc:picChg>
      </pc:sldChg>
      <pc:sldChg chg="modSp">
        <pc:chgData name="hui xu" userId="70b675938bab3b5e" providerId="LiveId" clId="{9961E861-7D9A-4174-B806-D2D35F8959C2}" dt="2020-02-06T12:22:08.044" v="0" actId="1036"/>
        <pc:sldMkLst>
          <pc:docMk/>
          <pc:sldMk cId="1055307087" sldId="262"/>
        </pc:sldMkLst>
        <pc:spChg chg="mod">
          <ac:chgData name="hui xu" userId="70b675938bab3b5e" providerId="LiveId" clId="{9961E861-7D9A-4174-B806-D2D35F8959C2}" dt="2020-02-06T12:22:08.044" v="0" actId="1036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9961E861-7D9A-4174-B806-D2D35F8959C2}" dt="2020-02-06T14:32:07.830" v="742" actId="20577"/>
        <pc:sldMkLst>
          <pc:docMk/>
          <pc:sldMk cId="1280069054" sldId="265"/>
        </pc:sldMkLst>
        <pc:spChg chg="mod">
          <ac:chgData name="hui xu" userId="70b675938bab3b5e" providerId="LiveId" clId="{9961E861-7D9A-4174-B806-D2D35F8959C2}" dt="2020-02-06T14:32:07.830" v="742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4157507925" sldId="265"/>
        </pc:sldMkLst>
      </pc:sldChg>
      <pc:sldChg chg="addSp delSp add del">
        <pc:chgData name="hui xu" userId="70b675938bab3b5e" providerId="LiveId" clId="{9961E861-7D9A-4174-B806-D2D35F8959C2}" dt="2020-02-07T02:57:18.617" v="1611" actId="47"/>
        <pc:sldMkLst>
          <pc:docMk/>
          <pc:sldMk cId="1943725056" sldId="268"/>
        </pc:sldMkLst>
        <pc:picChg chg="add del">
          <ac:chgData name="hui xu" userId="70b675938bab3b5e" providerId="LiveId" clId="{9961E861-7D9A-4174-B806-D2D35F8959C2}" dt="2020-02-06T13:34:23.031" v="6" actId="21"/>
          <ac:picMkLst>
            <pc:docMk/>
            <pc:sldMk cId="1943725056" sldId="268"/>
            <ac:picMk id="3" creationId="{F9A14329-44E5-4453-A5C5-367945020AFD}"/>
          </ac:picMkLst>
        </pc:pic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3045295924" sldId="268"/>
        </pc:sldMkLst>
      </pc:sldChg>
      <pc:sldChg chg="add">
        <pc:chgData name="hui xu" userId="70b675938bab3b5e" providerId="LiveId" clId="{9961E861-7D9A-4174-B806-D2D35F8959C2}" dt="2020-02-06T13:07:38.790" v="1"/>
        <pc:sldMkLst>
          <pc:docMk/>
          <pc:sldMk cId="1016776827" sldId="274"/>
        </pc:sldMkLst>
      </pc:sldChg>
      <pc:sldChg chg="addSp delSp modSp add">
        <pc:chgData name="hui xu" userId="70b675938bab3b5e" providerId="LiveId" clId="{9961E861-7D9A-4174-B806-D2D35F8959C2}" dt="2020-02-06T15:01:34.383" v="801" actId="20577"/>
        <pc:sldMkLst>
          <pc:docMk/>
          <pc:sldMk cId="3881816594" sldId="275"/>
        </pc:sldMkLst>
        <pc:spChg chg="mod">
          <ac:chgData name="hui xu" userId="70b675938bab3b5e" providerId="LiveId" clId="{9961E861-7D9A-4174-B806-D2D35F8959C2}" dt="2020-02-06T15:01:34.383" v="801" actId="20577"/>
          <ac:spMkLst>
            <pc:docMk/>
            <pc:sldMk cId="3881816594" sldId="275"/>
            <ac:spMk id="2" creationId="{CF8DAB62-DC16-4A63-9F71-E5B1BE41CC57}"/>
          </ac:spMkLst>
        </pc:spChg>
        <pc:spChg chg="add del">
          <ac:chgData name="hui xu" userId="70b675938bab3b5e" providerId="LiveId" clId="{9961E861-7D9A-4174-B806-D2D35F8959C2}" dt="2020-02-06T13:35:44.477" v="27"/>
          <ac:spMkLst>
            <pc:docMk/>
            <pc:sldMk cId="3881816594" sldId="275"/>
            <ac:spMk id="3" creationId="{EAAF82C0-B10A-45C5-AAA6-7AFA928D9B7F}"/>
          </ac:spMkLst>
        </pc:spChg>
        <pc:spChg chg="add mod">
          <ac:chgData name="hui xu" userId="70b675938bab3b5e" providerId="LiveId" clId="{9961E861-7D9A-4174-B806-D2D35F8959C2}" dt="2020-02-06T13:56:35.721" v="312" actId="14100"/>
          <ac:spMkLst>
            <pc:docMk/>
            <pc:sldMk cId="3881816594" sldId="275"/>
            <ac:spMk id="4" creationId="{0A3399B4-A399-400C-A0F4-21C21473FD3F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5" creationId="{ED05A9F4-BF55-436E-88BC-0403201A4ED3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6" creationId="{BB05B94B-576A-44D9-BE0F-D585085F1BF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7" creationId="{32D4D17E-897E-4546-BD7D-6A8A5BD531D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8" creationId="{C339C6CB-0BA2-4FDB-9A6B-657FDC60D8B4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9" creationId="{9B06BF43-125A-41B5-8DBB-ECBE4C240BC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10" creationId="{C13271E5-1214-4BD1-9159-3E62CB53F11A}"/>
          </ac:spMkLst>
        </pc:spChg>
        <pc:spChg chg="add del mod">
          <ac:chgData name="hui xu" userId="70b675938bab3b5e" providerId="LiveId" clId="{9961E861-7D9A-4174-B806-D2D35F8959C2}" dt="2020-02-06T13:53:10.799" v="222" actId="21"/>
          <ac:spMkLst>
            <pc:docMk/>
            <pc:sldMk cId="3881816594" sldId="275"/>
            <ac:spMk id="11" creationId="{39376115-1CE6-41A9-8B17-B27693068718}"/>
          </ac:spMkLst>
        </pc:sp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3" creationId="{79FFE150-2B4B-4962-A51E-BF46A5E33144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4" creationId="{E2C8EB11-8B71-4F50-A154-4AE18C17B9C8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7" creationId="{0AA35D55-045C-4229-A552-0514B84C44E2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0" creationId="{E01A876D-0497-47CC-A1BC-34BD0FF0D37B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3" creationId="{7E2CF53C-6029-486D-8BE3-32A660734C08}"/>
          </ac:cxnSpMkLst>
        </pc:cxnChg>
        <pc:cxnChg chg="add mod">
          <ac:chgData name="hui xu" userId="70b675938bab3b5e" providerId="LiveId" clId="{9961E861-7D9A-4174-B806-D2D35F8959C2}" dt="2020-02-06T13:55:57.392" v="306" actId="1076"/>
          <ac:cxnSpMkLst>
            <pc:docMk/>
            <pc:sldMk cId="3881816594" sldId="275"/>
            <ac:cxnSpMk id="27" creationId="{03C88C18-9B2D-405C-882B-72F70E1B60F0}"/>
          </ac:cxnSpMkLst>
        </pc:cxnChg>
      </pc:sldChg>
      <pc:sldChg chg="addSp delSp modSp add">
        <pc:chgData name="hui xu" userId="70b675938bab3b5e" providerId="LiveId" clId="{9961E861-7D9A-4174-B806-D2D35F8959C2}" dt="2020-02-06T15:01:21.115" v="793" actId="313"/>
        <pc:sldMkLst>
          <pc:docMk/>
          <pc:sldMk cId="2128511657" sldId="276"/>
        </pc:sldMkLst>
        <pc:spChg chg="mod">
          <ac:chgData name="hui xu" userId="70b675938bab3b5e" providerId="LiveId" clId="{9961E861-7D9A-4174-B806-D2D35F8959C2}" dt="2020-02-06T15:01:21.115" v="793" actId="313"/>
          <ac:spMkLst>
            <pc:docMk/>
            <pc:sldMk cId="2128511657" sldId="276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3" creationId="{F5EFF626-38C1-459A-89DF-76EEDB919DAA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4" creationId="{0C031CCE-742E-42FE-908A-1F065A30B58D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5" creationId="{1575CA52-046C-464C-97CA-BF12671D604F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6" creationId="{D7BDA3E3-2968-42FD-AEEB-908E3DF7A87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7" creationId="{62D5FF57-D41A-406F-A781-0B7751C1AC49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8" creationId="{68D07DCB-D324-43D5-9AAC-4C3A8917C52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8" creationId="{A19B8286-4B72-4EC8-A773-31632761558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9" creationId="{41FD1079-22F8-40D6-A14B-4FA404AC76C7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0" creationId="{D833FEF9-725E-4D9F-9E05-7146A97BD04C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1" creationId="{E1F7C9FC-FB73-46DB-85E6-317B55DF5BE8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2" creationId="{F08CE9A3-421E-4274-95AB-3C8186A122B2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3" creationId="{C3661F80-A27C-465B-AB7A-BEDBB9765677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5" creationId="{8ECEB132-7DF6-4008-872B-DA8569B8D7EC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6" creationId="{E51E12FC-F14D-481A-B63E-72BAB7C4A02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7" creationId="{AF0EBE00-A331-4060-8672-519A6AF01124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8" creationId="{C3CFEE42-5F42-41EB-B974-67E7844A56E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9" creationId="{6B1DCCF5-00FC-42A2-B241-F69BE6D1487D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30" creationId="{315CDF09-1219-470C-A9FE-91F61C0B5B11}"/>
          </ac:spMkLst>
        </pc:spChg>
        <pc:spChg chg="add del mod">
          <ac:chgData name="hui xu" userId="70b675938bab3b5e" providerId="LiveId" clId="{9961E861-7D9A-4174-B806-D2D35F8959C2}" dt="2020-02-06T14:12:23.336" v="533" actId="21"/>
          <ac:spMkLst>
            <pc:docMk/>
            <pc:sldMk cId="2128511657" sldId="276"/>
            <ac:spMk id="31" creationId="{ECC1C334-9951-41F4-849B-A400845F7E0D}"/>
          </ac:spMkLst>
        </pc:spChg>
        <pc:grpChg chg="add mod">
          <ac:chgData name="hui xu" userId="70b675938bab3b5e" providerId="LiveId" clId="{9961E861-7D9A-4174-B806-D2D35F8959C2}" dt="2020-02-06T13:58:14.486" v="359" actId="164"/>
          <ac:grpSpMkLst>
            <pc:docMk/>
            <pc:sldMk cId="2128511657" sldId="276"/>
            <ac:grpSpMk id="24" creationId="{C03CB70C-36AF-4B31-A5A5-3CF7091257F8}"/>
          </ac:grpSpMkLst>
        </pc:grp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9" creationId="{E0132906-76FE-4363-9754-FFDE501E4779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0" creationId="{580ECD07-E3F9-4C71-AA53-9B9CF725A40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1" creationId="{1264E80B-C889-45B9-A799-95DD2088D2EF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2" creationId="{552ABB86-C74E-4372-B3E8-8FA17AC29016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3" creationId="{53D0E35F-4EA8-4E50-8FA6-C2CF792BA77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4" creationId="{9D82478F-9C12-49C1-85ED-1CE9DAC4D26A}"/>
          </ac:cxnSpMkLst>
        </pc:cxnChg>
      </pc:sldChg>
      <pc:sldChg chg="addSp delSp modSp add">
        <pc:chgData name="hui xu" userId="70b675938bab3b5e" providerId="LiveId" clId="{9961E861-7D9A-4174-B806-D2D35F8959C2}" dt="2020-02-07T02:29:55.697" v="1014" actId="20577"/>
        <pc:sldMkLst>
          <pc:docMk/>
          <pc:sldMk cId="1648344652" sldId="277"/>
        </pc:sldMkLst>
        <pc:spChg chg="mod">
          <ac:chgData name="hui xu" userId="70b675938bab3b5e" providerId="LiveId" clId="{9961E861-7D9A-4174-B806-D2D35F8959C2}" dt="2020-02-07T02:29:55.697" v="1014" actId="20577"/>
          <ac:spMkLst>
            <pc:docMk/>
            <pc:sldMk cId="1648344652" sldId="277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5:06:42.248" v="874" actId="1076"/>
          <ac:spMkLst>
            <pc:docMk/>
            <pc:sldMk cId="1648344652" sldId="277"/>
            <ac:spMk id="15" creationId="{9FCA954E-157C-4255-BCD7-6EF1091CD753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5" creationId="{8ECEB132-7DF6-4008-872B-DA8569B8D7EC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6" creationId="{E51E12FC-F14D-481A-B63E-72BAB7C4A020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7" creationId="{AF0EBE00-A331-4060-8672-519A6AF01124}"/>
          </ac:spMkLst>
        </pc:spChg>
        <pc:spChg chg="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6T14:13:05.394" v="572" actId="21"/>
          <ac:spMkLst>
            <pc:docMk/>
            <pc:sldMk cId="1648344652" sldId="277"/>
            <ac:spMk id="29" creationId="{6B1DCCF5-00FC-42A2-B241-F69BE6D1487D}"/>
          </ac:spMkLst>
        </pc:spChg>
        <pc:spChg chg="del mod">
          <ac:chgData name="hui xu" userId="70b675938bab3b5e" providerId="LiveId" clId="{9961E861-7D9A-4174-B806-D2D35F8959C2}" dt="2020-02-06T14:14:31.761" v="587" actId="21"/>
          <ac:spMkLst>
            <pc:docMk/>
            <pc:sldMk cId="1648344652" sldId="277"/>
            <ac:spMk id="30" creationId="{315CDF09-1219-470C-A9FE-91F61C0B5B11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1" creationId="{63CB0FB2-AF3F-4D21-858D-9C6E1E5754B8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2" creationId="{5D3F6BF6-06C5-4599-A263-7560A338503D}"/>
          </ac:spMkLst>
        </pc:spChg>
        <pc:spChg chg="add mod">
          <ac:chgData name="hui xu" userId="70b675938bab3b5e" providerId="LiveId" clId="{9961E861-7D9A-4174-B806-D2D35F8959C2}" dt="2020-02-06T15:07:00.275" v="877" actId="1076"/>
          <ac:spMkLst>
            <pc:docMk/>
            <pc:sldMk cId="1648344652" sldId="277"/>
            <ac:spMk id="33" creationId="{158995AD-6492-4F95-B99A-EF250D8C76FD}"/>
          </ac:spMkLst>
        </pc:spChg>
        <pc:spChg chg="add mod">
          <ac:chgData name="hui xu" userId="70b675938bab3b5e" providerId="LiveId" clId="{9961E861-7D9A-4174-B806-D2D35F8959C2}" dt="2020-02-06T15:06:45.969" v="875" actId="1076"/>
          <ac:spMkLst>
            <pc:docMk/>
            <pc:sldMk cId="1648344652" sldId="277"/>
            <ac:spMk id="34" creationId="{0C25131B-6720-4259-AEF7-764C462DB990}"/>
          </ac:spMkLst>
        </pc:spChg>
        <pc:spChg chg="add del mod">
          <ac:chgData name="hui xu" userId="70b675938bab3b5e" providerId="LiveId" clId="{9961E861-7D9A-4174-B806-D2D35F8959C2}" dt="2020-02-06T15:05:00.357" v="810" actId="21"/>
          <ac:spMkLst>
            <pc:docMk/>
            <pc:sldMk cId="1648344652" sldId="277"/>
            <ac:spMk id="35" creationId="{B27FD725-B57B-409F-BF75-FC0E68B34621}"/>
          </ac:spMkLst>
        </pc:spChg>
      </pc:sldChg>
      <pc:sldChg chg="modSp add del">
        <pc:chgData name="hui xu" userId="70b675938bab3b5e" providerId="LiveId" clId="{9961E861-7D9A-4174-B806-D2D35F8959C2}" dt="2020-02-07T02:31:25.336" v="1017" actId="2696"/>
        <pc:sldMkLst>
          <pc:docMk/>
          <pc:sldMk cId="4045119156" sldId="278"/>
        </pc:sldMkLst>
        <pc:spChg chg="mod">
          <ac:chgData name="hui xu" userId="70b675938bab3b5e" providerId="LiveId" clId="{9961E861-7D9A-4174-B806-D2D35F8959C2}" dt="2020-02-06T15:26:40.526" v="1003" actId="20577"/>
          <ac:spMkLst>
            <pc:docMk/>
            <pc:sldMk cId="4045119156" sldId="278"/>
            <ac:spMk id="2" creationId="{4B11373E-C3AB-4BB8-83D6-A1727BA836D4}"/>
          </ac:spMkLst>
        </pc:spChg>
      </pc:sldChg>
      <pc:sldChg chg="addSp delSp modSp add">
        <pc:chgData name="hui xu" userId="70b675938bab3b5e" providerId="LiveId" clId="{9961E861-7D9A-4174-B806-D2D35F8959C2}" dt="2020-02-07T03:58:04.835" v="1960" actId="1076"/>
        <pc:sldMkLst>
          <pc:docMk/>
          <pc:sldMk cId="1894684505" sldId="279"/>
        </pc:sldMkLst>
        <pc:spChg chg="mod">
          <ac:chgData name="hui xu" userId="70b675938bab3b5e" providerId="LiveId" clId="{9961E861-7D9A-4174-B806-D2D35F8959C2}" dt="2020-02-06T15:13:03.203" v="900" actId="20577"/>
          <ac:spMkLst>
            <pc:docMk/>
            <pc:sldMk cId="1894684505" sldId="279"/>
            <ac:spMk id="2" creationId="{58E59CBD-BF87-434F-9DBD-EF10CF7513F0}"/>
          </ac:spMkLst>
        </pc:spChg>
        <pc:spChg chg="mod">
          <ac:chgData name="hui xu" userId="70b675938bab3b5e" providerId="LiveId" clId="{9961E861-7D9A-4174-B806-D2D35F8959C2}" dt="2020-02-06T15:23:57.048" v="994" actId="1076"/>
          <ac:spMkLst>
            <pc:docMk/>
            <pc:sldMk cId="1894684505" sldId="279"/>
            <ac:spMk id="15" creationId="{9FCA954E-157C-4255-BCD7-6EF1091CD753}"/>
          </ac:spMkLst>
        </pc:spChg>
        <pc:spChg chg="mod">
          <ac:chgData name="hui xu" userId="70b675938bab3b5e" providerId="LiveId" clId="{9961E861-7D9A-4174-B806-D2D35F8959C2}" dt="2020-02-06T15:15:16.393" v="931" actId="20577"/>
          <ac:spMkLst>
            <pc:docMk/>
            <pc:sldMk cId="1894684505" sldId="279"/>
            <ac:spMk id="28" creationId="{C3CFEE42-5F42-41EB-B974-67E7844A56E0}"/>
          </ac:spMkLst>
        </pc:spChg>
        <pc:spChg chg="add del mod">
          <ac:chgData name="hui xu" userId="70b675938bab3b5e" providerId="LiveId" clId="{9961E861-7D9A-4174-B806-D2D35F8959C2}" dt="2020-02-06T15:13:51.979" v="906" actId="21"/>
          <ac:spMkLst>
            <pc:docMk/>
            <pc:sldMk cId="1894684505" sldId="279"/>
            <ac:spMk id="29" creationId="{35B773F0-342D-4744-9792-1C3B9D8442A1}"/>
          </ac:spMkLst>
        </pc:spChg>
        <pc:spChg chg="add mod">
          <ac:chgData name="hui xu" userId="70b675938bab3b5e" providerId="LiveId" clId="{9961E861-7D9A-4174-B806-D2D35F8959C2}" dt="2020-02-06T15:17:30.714" v="961" actId="20577"/>
          <ac:spMkLst>
            <pc:docMk/>
            <pc:sldMk cId="1894684505" sldId="279"/>
            <ac:spMk id="30" creationId="{AA99FA85-56BE-4F15-85D8-617BA333B4B0}"/>
          </ac:spMkLst>
        </pc:spChg>
        <pc:spChg chg="mod">
          <ac:chgData name="hui xu" userId="70b675938bab3b5e" providerId="LiveId" clId="{9961E861-7D9A-4174-B806-D2D35F8959C2}" dt="2020-02-06T15:16:25.977" v="945" actId="1076"/>
          <ac:spMkLst>
            <pc:docMk/>
            <pc:sldMk cId="1894684505" sldId="279"/>
            <ac:spMk id="31" creationId="{63CB0FB2-AF3F-4D21-858D-9C6E1E5754B8}"/>
          </ac:spMkLst>
        </pc:spChg>
        <pc:spChg chg="del mod">
          <ac:chgData name="hui xu" userId="70b675938bab3b5e" providerId="LiveId" clId="{9961E861-7D9A-4174-B806-D2D35F8959C2}" dt="2020-02-07T03:57:42.198" v="1958" actId="21"/>
          <ac:spMkLst>
            <pc:docMk/>
            <pc:sldMk cId="1894684505" sldId="279"/>
            <ac:spMk id="32" creationId="{5D3F6BF6-06C5-4599-A263-7560A338503D}"/>
          </ac:spMkLst>
        </pc:spChg>
        <pc:spChg chg="del">
          <ac:chgData name="hui xu" userId="70b675938bab3b5e" providerId="LiveId" clId="{9961E861-7D9A-4174-B806-D2D35F8959C2}" dt="2020-02-06T15:16:56.110" v="956" actId="478"/>
          <ac:spMkLst>
            <pc:docMk/>
            <pc:sldMk cId="1894684505" sldId="279"/>
            <ac:spMk id="33" creationId="{158995AD-6492-4F95-B99A-EF250D8C76FD}"/>
          </ac:spMkLst>
        </pc:spChg>
        <pc:spChg chg="del">
          <ac:chgData name="hui xu" userId="70b675938bab3b5e" providerId="LiveId" clId="{9961E861-7D9A-4174-B806-D2D35F8959C2}" dt="2020-02-06T15:22:19.686" v="963" actId="21"/>
          <ac:spMkLst>
            <pc:docMk/>
            <pc:sldMk cId="1894684505" sldId="279"/>
            <ac:spMk id="34" creationId="{0C25131B-6720-4259-AEF7-764C462DB990}"/>
          </ac:spMkLst>
        </pc:spChg>
        <pc:spChg chg="add mod">
          <ac:chgData name="hui xu" userId="70b675938bab3b5e" providerId="LiveId" clId="{9961E861-7D9A-4174-B806-D2D35F8959C2}" dt="2020-02-06T15:17:38.069" v="962" actId="20577"/>
          <ac:spMkLst>
            <pc:docMk/>
            <pc:sldMk cId="1894684505" sldId="279"/>
            <ac:spMk id="35" creationId="{2E63C8D0-8BF4-434E-AD64-DD91AA62C7DF}"/>
          </ac:spMkLst>
        </pc:spChg>
        <pc:spChg chg="add mod">
          <ac:chgData name="hui xu" userId="70b675938bab3b5e" providerId="LiveId" clId="{9961E861-7D9A-4174-B806-D2D35F8959C2}" dt="2020-02-07T03:58:04.835" v="1960" actId="1076"/>
          <ac:spMkLst>
            <pc:docMk/>
            <pc:sldMk cId="1894684505" sldId="279"/>
            <ac:spMk id="36" creationId="{241CA7FD-3D14-4091-AB9C-318370A75905}"/>
          </ac:spMkLst>
        </pc:spChg>
        <pc:spChg chg="add del mod">
          <ac:chgData name="hui xu" userId="70b675938bab3b5e" providerId="LiveId" clId="{9961E861-7D9A-4174-B806-D2D35F8959C2}" dt="2020-02-07T03:58:00.069" v="1959" actId="21"/>
          <ac:spMkLst>
            <pc:docMk/>
            <pc:sldMk cId="1894684505" sldId="279"/>
            <ac:spMk id="37" creationId="{08C2C315-2C25-40FF-AEE8-300CDC358346}"/>
          </ac:spMkLst>
        </pc:spChg>
      </pc:sldChg>
      <pc:sldChg chg="addSp delSp modSp add del ord">
        <pc:chgData name="hui xu" userId="70b675938bab3b5e" providerId="LiveId" clId="{9961E861-7D9A-4174-B806-D2D35F8959C2}" dt="2020-02-07T04:02:43.517" v="1964" actId="47"/>
        <pc:sldMkLst>
          <pc:docMk/>
          <pc:sldMk cId="1601861815" sldId="280"/>
        </pc:sldMkLst>
        <pc:spChg chg="mod">
          <ac:chgData name="hui xu" userId="70b675938bab3b5e" providerId="LiveId" clId="{9961E861-7D9A-4174-B806-D2D35F8959C2}" dt="2020-02-07T03:23:30.380" v="1638" actId="20577"/>
          <ac:spMkLst>
            <pc:docMk/>
            <pc:sldMk cId="1601861815" sldId="280"/>
            <ac:spMk id="2" creationId="{4F02C273-7B58-4346-87D6-BB42E7D646B5}"/>
          </ac:spMkLst>
        </pc:spChg>
        <pc:spChg chg="add del mod">
          <ac:chgData name="hui xu" userId="70b675938bab3b5e" providerId="LiveId" clId="{9961E861-7D9A-4174-B806-D2D35F8959C2}" dt="2020-02-07T04:02:42.140" v="1963"/>
          <ac:spMkLst>
            <pc:docMk/>
            <pc:sldMk cId="1601861815" sldId="280"/>
            <ac:spMk id="4" creationId="{F175E9CC-BA1F-442C-B13E-60642E4C571E}"/>
          </ac:spMkLst>
        </pc:spChg>
        <pc:picChg chg="del mod modCrop">
          <ac:chgData name="hui xu" userId="70b675938bab3b5e" providerId="LiveId" clId="{9961E861-7D9A-4174-B806-D2D35F8959C2}" dt="2020-02-07T02:56:02.652" v="1583" actId="21"/>
          <ac:picMkLst>
            <pc:docMk/>
            <pc:sldMk cId="1601861815" sldId="280"/>
            <ac:picMk id="3" creationId="{F9A14329-44E5-4453-A5C5-367945020AFD}"/>
          </ac:picMkLst>
        </pc:picChg>
      </pc:sldChg>
      <pc:sldChg chg="modSp add del">
        <pc:chgData name="hui xu" userId="70b675938bab3b5e" providerId="LiveId" clId="{9961E861-7D9A-4174-B806-D2D35F8959C2}" dt="2020-02-07T04:58:25.385" v="2118" actId="47"/>
        <pc:sldMkLst>
          <pc:docMk/>
          <pc:sldMk cId="298292100" sldId="281"/>
        </pc:sldMkLst>
        <pc:spChg chg="mod">
          <ac:chgData name="hui xu" userId="70b675938bab3b5e" providerId="LiveId" clId="{9961E861-7D9A-4174-B806-D2D35F8959C2}" dt="2020-02-07T03:41:19.290" v="1934" actId="20577"/>
          <ac:spMkLst>
            <pc:docMk/>
            <pc:sldMk cId="298292100" sldId="281"/>
            <ac:spMk id="2" creationId="{4F02C273-7B58-4346-87D6-BB42E7D646B5}"/>
          </ac:spMkLst>
        </pc:spChg>
        <pc:spChg chg="mod">
          <ac:chgData name="hui xu" userId="70b675938bab3b5e" providerId="LiveId" clId="{9961E861-7D9A-4174-B806-D2D35F8959C2}" dt="2020-02-07T04:06:59.113" v="1970" actId="1076"/>
          <ac:spMkLst>
            <pc:docMk/>
            <pc:sldMk cId="298292100" sldId="281"/>
            <ac:spMk id="4" creationId="{F175E9CC-BA1F-442C-B13E-60642E4C571E}"/>
          </ac:spMkLst>
        </pc:spChg>
      </pc:sldChg>
      <pc:sldChg chg="addSp modSp add">
        <pc:chgData name="hui xu" userId="70b675938bab3b5e" providerId="LiveId" clId="{9961E861-7D9A-4174-B806-D2D35F8959C2}" dt="2020-02-07T04:32:33.642" v="2101" actId="20577"/>
        <pc:sldMkLst>
          <pc:docMk/>
          <pc:sldMk cId="286245455" sldId="282"/>
        </pc:sldMkLst>
        <pc:spChg chg="mod">
          <ac:chgData name="hui xu" userId="70b675938bab3b5e" providerId="LiveId" clId="{9961E861-7D9A-4174-B806-D2D35F8959C2}" dt="2020-02-07T04:08:53.380" v="2014" actId="27636"/>
          <ac:spMkLst>
            <pc:docMk/>
            <pc:sldMk cId="286245455" sldId="282"/>
            <ac:spMk id="2" creationId="{4F02C273-7B58-4346-87D6-BB42E7D646B5}"/>
          </ac:spMkLst>
        </pc:spChg>
        <pc:spChg chg="add mod">
          <ac:chgData name="hui xu" userId="70b675938bab3b5e" providerId="LiveId" clId="{9961E861-7D9A-4174-B806-D2D35F8959C2}" dt="2020-02-07T04:28:45.881" v="2100" actId="207"/>
          <ac:spMkLst>
            <pc:docMk/>
            <pc:sldMk cId="286245455" sldId="282"/>
            <ac:spMk id="3" creationId="{404A4D0F-6F31-4FFD-B326-CAB9DF2793A4}"/>
          </ac:spMkLst>
        </pc:spChg>
        <pc:spChg chg="mod">
          <ac:chgData name="hui xu" userId="70b675938bab3b5e" providerId="LiveId" clId="{9961E861-7D9A-4174-B806-D2D35F8959C2}" dt="2020-02-07T04:32:33.642" v="2101" actId="20577"/>
          <ac:spMkLst>
            <pc:docMk/>
            <pc:sldMk cId="286245455" sldId="282"/>
            <ac:spMk id="4" creationId="{F175E9CC-BA1F-442C-B13E-60642E4C571E}"/>
          </ac:spMkLst>
        </pc:spChg>
      </pc:sldChg>
      <pc:sldChg chg="addSp delSp modSp add del">
        <pc:chgData name="hui xu" userId="70b675938bab3b5e" providerId="LiveId" clId="{9961E861-7D9A-4174-B806-D2D35F8959C2}" dt="2020-02-07T04:03:15.968" v="1968"/>
        <pc:sldMkLst>
          <pc:docMk/>
          <pc:sldMk cId="2986235298" sldId="282"/>
        </pc:sldMkLst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2" creationId="{6C44CE29-E4AA-4F98-A227-302C09725EA9}"/>
          </ac:spMkLst>
        </pc:spChg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3" creationId="{96BB7887-E444-4529-8A51-E524384A54C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4" creationId="{73A05930-B62F-4D31-98ED-44909601F80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5" creationId="{39797AA0-76CA-47A6-B382-81D11534EB9D}"/>
          </ac:spMkLst>
        </pc:spChg>
      </pc:sldChg>
      <pc:sldChg chg="addSp delSp modSp add">
        <pc:chgData name="hui xu" userId="70b675938bab3b5e" providerId="LiveId" clId="{9961E861-7D9A-4174-B806-D2D35F8959C2}" dt="2020-02-07T06:33:28.427" v="2555" actId="20577"/>
        <pc:sldMkLst>
          <pc:docMk/>
          <pc:sldMk cId="3793253087" sldId="283"/>
        </pc:sldMkLst>
        <pc:spChg chg="mod">
          <ac:chgData name="hui xu" userId="70b675938bab3b5e" providerId="LiveId" clId="{9961E861-7D9A-4174-B806-D2D35F8959C2}" dt="2020-02-07T04:40:50.938" v="2107"/>
          <ac:spMkLst>
            <pc:docMk/>
            <pc:sldMk cId="3793253087" sldId="283"/>
            <ac:spMk id="2" creationId="{D85AA0EF-30D4-4A36-8612-A4DBE58D38CF}"/>
          </ac:spMkLst>
        </pc:spChg>
        <pc:spChg chg="del">
          <ac:chgData name="hui xu" userId="70b675938bab3b5e" providerId="LiveId" clId="{9961E861-7D9A-4174-B806-D2D35F8959C2}" dt="2020-02-07T04:40:36.426" v="2103" actId="478"/>
          <ac:spMkLst>
            <pc:docMk/>
            <pc:sldMk cId="3793253087" sldId="283"/>
            <ac:spMk id="3" creationId="{48919C24-3BD6-41D6-A7A7-3F0317F755D9}"/>
          </ac:spMkLst>
        </pc:spChg>
        <pc:spChg chg="add del mod">
          <ac:chgData name="hui xu" userId="70b675938bab3b5e" providerId="LiveId" clId="{9961E861-7D9A-4174-B806-D2D35F8959C2}" dt="2020-02-07T04:58:01.428" v="2116" actId="478"/>
          <ac:spMkLst>
            <pc:docMk/>
            <pc:sldMk cId="3793253087" sldId="283"/>
            <ac:spMk id="4" creationId="{0A5EF3E4-2252-4B0E-B26C-595F3B71C90D}"/>
          </ac:spMkLst>
        </pc:spChg>
        <pc:spChg chg="add mod">
          <ac:chgData name="hui xu" userId="70b675938bab3b5e" providerId="LiveId" clId="{9961E861-7D9A-4174-B806-D2D35F8959C2}" dt="2020-02-07T06:33:28.427" v="2555" actId="20577"/>
          <ac:spMkLst>
            <pc:docMk/>
            <pc:sldMk cId="3793253087" sldId="283"/>
            <ac:spMk id="6" creationId="{B0E57583-C1D9-4D7E-A1F3-F4D73594492E}"/>
          </ac:spMkLst>
        </pc:spChg>
        <pc:picChg chg="add del mod">
          <ac:chgData name="hui xu" userId="70b675938bab3b5e" providerId="LiveId" clId="{9961E861-7D9A-4174-B806-D2D35F8959C2}" dt="2020-02-07T06:01:37.887" v="2380" actId="21"/>
          <ac:picMkLst>
            <pc:docMk/>
            <pc:sldMk cId="3793253087" sldId="283"/>
            <ac:picMk id="5" creationId="{D51ECB25-89BA-4951-85E5-3F08D1FB2113}"/>
          </ac:picMkLst>
        </pc:picChg>
      </pc:sldChg>
      <pc:sldChg chg="add del">
        <pc:chgData name="hui xu" userId="70b675938bab3b5e" providerId="LiveId" clId="{9961E861-7D9A-4174-B806-D2D35F8959C2}" dt="2020-02-07T04:58:09.678" v="2117" actId="47"/>
        <pc:sldMkLst>
          <pc:docMk/>
          <pc:sldMk cId="316800248" sldId="284"/>
        </pc:sldMkLst>
      </pc:sldChg>
      <pc:sldChg chg="addSp delSp modSp add del ord">
        <pc:chgData name="hui xu" userId="70b675938bab3b5e" providerId="LiveId" clId="{9961E861-7D9A-4174-B806-D2D35F8959C2}" dt="2020-02-07T05:03:40.848" v="2191" actId="47"/>
        <pc:sldMkLst>
          <pc:docMk/>
          <pc:sldMk cId="1917857275" sldId="284"/>
        </pc:sldMkLst>
        <pc:spChg chg="mod">
          <ac:chgData name="hui xu" userId="70b675938bab3b5e" providerId="LiveId" clId="{9961E861-7D9A-4174-B806-D2D35F8959C2}" dt="2020-02-07T04:59:14.778" v="2123" actId="20577"/>
          <ac:spMkLst>
            <pc:docMk/>
            <pc:sldMk cId="1917857275" sldId="284"/>
            <ac:spMk id="2" creationId="{58E59CBD-BF87-434F-9DBD-EF10CF7513F0}"/>
          </ac:spMkLst>
        </pc:spChg>
        <pc:spChg chg="del mod">
          <ac:chgData name="hui xu" userId="70b675938bab3b5e" providerId="LiveId" clId="{9961E861-7D9A-4174-B806-D2D35F8959C2}" dt="2020-02-07T05:03:05.708" v="2178" actId="21"/>
          <ac:spMkLst>
            <pc:docMk/>
            <pc:sldMk cId="1917857275" sldId="284"/>
            <ac:spMk id="15" creationId="{9FCA954E-157C-4255-BCD7-6EF1091CD753}"/>
          </ac:spMkLst>
        </pc:spChg>
        <pc:spChg chg="add del mod">
          <ac:chgData name="hui xu" userId="70b675938bab3b5e" providerId="LiveId" clId="{9961E861-7D9A-4174-B806-D2D35F8959C2}" dt="2020-02-07T05:03:38.706" v="2190" actId="21"/>
          <ac:spMkLst>
            <pc:docMk/>
            <pc:sldMk cId="1917857275" sldId="284"/>
            <ac:spMk id="16" creationId="{58793562-A3BD-4EDC-B310-3B94EA0C889B}"/>
          </ac:spMkLst>
        </pc:spChg>
        <pc:spChg chg="del mod">
          <ac:chgData name="hui xu" userId="70b675938bab3b5e" providerId="LiveId" clId="{9961E861-7D9A-4174-B806-D2D35F8959C2}" dt="2020-02-07T05:02:29.984" v="2153"/>
          <ac:spMkLst>
            <pc:docMk/>
            <pc:sldMk cId="1917857275" sldId="284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0" creationId="{AA99FA85-56BE-4F15-85D8-617BA333B4B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1" creationId="{63CB0FB2-AF3F-4D21-858D-9C6E1E5754B8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5" creationId="{2E63C8D0-8BF4-434E-AD64-DD91AA62C7DF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6" creationId="{241CA7FD-3D14-4091-AB9C-318370A75905}"/>
          </ac:spMkLst>
        </pc:spChg>
      </pc:sldChg>
      <pc:sldChg chg="delSp modSp add">
        <pc:chgData name="hui xu" userId="70b675938bab3b5e" providerId="LiveId" clId="{9961E861-7D9A-4174-B806-D2D35F8959C2}" dt="2020-02-07T06:01:35.231" v="2379" actId="14100"/>
        <pc:sldMkLst>
          <pc:docMk/>
          <pc:sldMk cId="2663765121" sldId="284"/>
        </pc:sldMkLst>
        <pc:spChg chg="del">
          <ac:chgData name="hui xu" userId="70b675938bab3b5e" providerId="LiveId" clId="{9961E861-7D9A-4174-B806-D2D35F8959C2}" dt="2020-02-07T06:01:31.259" v="2377" actId="21"/>
          <ac:spMkLst>
            <pc:docMk/>
            <pc:sldMk cId="2663765121" sldId="284"/>
            <ac:spMk id="6" creationId="{B0E57583-C1D9-4D7E-A1F3-F4D73594492E}"/>
          </ac:spMkLst>
        </pc:spChg>
        <pc:picChg chg="mod">
          <ac:chgData name="hui xu" userId="70b675938bab3b5e" providerId="LiveId" clId="{9961E861-7D9A-4174-B806-D2D35F8959C2}" dt="2020-02-07T06:01:35.231" v="2379" actId="14100"/>
          <ac:picMkLst>
            <pc:docMk/>
            <pc:sldMk cId="2663765121" sldId="284"/>
            <ac:picMk id="5" creationId="{D51ECB25-89BA-4951-85E5-3F08D1FB2113}"/>
          </ac:picMkLst>
        </pc:picChg>
      </pc:sldChg>
      <pc:sldChg chg="modSp add">
        <pc:chgData name="hui xu" userId="70b675938bab3b5e" providerId="LiveId" clId="{9961E861-7D9A-4174-B806-D2D35F8959C2}" dt="2020-02-08T03:34:07.796" v="2571" actId="20577"/>
        <pc:sldMkLst>
          <pc:docMk/>
          <pc:sldMk cId="4111600238" sldId="285"/>
        </pc:sldMkLst>
        <pc:spChg chg="mod">
          <ac:chgData name="hui xu" userId="70b675938bab3b5e" providerId="LiveId" clId="{9961E861-7D9A-4174-B806-D2D35F8959C2}" dt="2020-02-08T03:34:07.796" v="2571" actId="20577"/>
          <ac:spMkLst>
            <pc:docMk/>
            <pc:sldMk cId="4111600238" sldId="285"/>
            <ac:spMk id="2" creationId="{D01F047C-6441-4F50-B592-6D5AD4CF8225}"/>
          </ac:spMkLst>
        </pc:spChg>
      </pc:sldChg>
      <pc:sldChg chg="modSp add">
        <pc:chgData name="hui xu" userId="70b675938bab3b5e" providerId="LiveId" clId="{9961E861-7D9A-4174-B806-D2D35F8959C2}" dt="2020-02-08T04:04:57.142" v="2579" actId="20577"/>
        <pc:sldMkLst>
          <pc:docMk/>
          <pc:sldMk cId="928954449" sldId="286"/>
        </pc:sldMkLst>
        <pc:spChg chg="mod">
          <ac:chgData name="hui xu" userId="70b675938bab3b5e" providerId="LiveId" clId="{9961E861-7D9A-4174-B806-D2D35F8959C2}" dt="2020-02-08T04:04:57.142" v="2579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addSp modSp add">
        <pc:chgData name="hui xu" userId="70b675938bab3b5e" providerId="LiveId" clId="{9961E861-7D9A-4174-B806-D2D35F8959C2}" dt="2020-02-08T04:09:48.464" v="2698" actId="21"/>
        <pc:sldMkLst>
          <pc:docMk/>
          <pc:sldMk cId="3227299820" sldId="287"/>
        </pc:sldMkLst>
        <pc:spChg chg="mod">
          <ac:chgData name="hui xu" userId="70b675938bab3b5e" providerId="LiveId" clId="{9961E861-7D9A-4174-B806-D2D35F8959C2}" dt="2020-02-08T04:08:20.409" v="2674" actId="20577"/>
          <ac:spMkLst>
            <pc:docMk/>
            <pc:sldMk cId="3227299820" sldId="287"/>
            <ac:spMk id="2" creationId="{278DF740-723B-4091-8BEE-66A7BEDF7FCD}"/>
          </ac:spMkLst>
        </pc:spChg>
        <pc:spChg chg="mod">
          <ac:chgData name="hui xu" userId="70b675938bab3b5e" providerId="LiveId" clId="{9961E861-7D9A-4174-B806-D2D35F8959C2}" dt="2020-02-08T04:09:21.155" v="2686" actId="15"/>
          <ac:spMkLst>
            <pc:docMk/>
            <pc:sldMk cId="3227299820" sldId="287"/>
            <ac:spMk id="3" creationId="{83EDD7DD-37A0-40B1-9914-E770A223AECC}"/>
          </ac:spMkLst>
        </pc:spChg>
        <pc:spChg chg="add mod">
          <ac:chgData name="hui xu" userId="70b675938bab3b5e" providerId="LiveId" clId="{9961E861-7D9A-4174-B806-D2D35F8959C2}" dt="2020-02-08T04:09:48.464" v="2698" actId="21"/>
          <ac:spMkLst>
            <pc:docMk/>
            <pc:sldMk cId="3227299820" sldId="287"/>
            <ac:spMk id="4" creationId="{39195644-DDD6-485B-821C-9CDDFF3456CE}"/>
          </ac:spMkLst>
        </pc:spChg>
      </pc:sldChg>
      <pc:sldChg chg="addSp delSp modSp add">
        <pc:chgData name="hui xu" userId="70b675938bab3b5e" providerId="LiveId" clId="{9961E861-7D9A-4174-B806-D2D35F8959C2}" dt="2020-02-08T04:32:29.089" v="2781" actId="20577"/>
        <pc:sldMkLst>
          <pc:docMk/>
          <pc:sldMk cId="2897370932" sldId="288"/>
        </pc:sldMkLst>
        <pc:spChg chg="mod">
          <ac:chgData name="hui xu" userId="70b675938bab3b5e" providerId="LiveId" clId="{9961E861-7D9A-4174-B806-D2D35F8959C2}" dt="2020-02-08T04:10:18.602" v="2705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32:29.089" v="2781" actId="20577"/>
          <ac:spMkLst>
            <pc:docMk/>
            <pc:sldMk cId="2897370932" sldId="288"/>
            <ac:spMk id="3" creationId="{064CF94F-3267-401F-BD15-AD54280CC6EA}"/>
          </ac:spMkLst>
        </pc:spChg>
        <pc:picChg chg="del">
          <ac:chgData name="hui xu" userId="70b675938bab3b5e" providerId="LiveId" clId="{9961E861-7D9A-4174-B806-D2D35F8959C2}" dt="2020-02-08T04:11:35.916" v="2725" actId="478"/>
          <ac:picMkLst>
            <pc:docMk/>
            <pc:sldMk cId="2897370932" sldId="288"/>
            <ac:picMk id="4" creationId="{BD9000DF-5BF8-41D5-AB70-0CA02D3D1815}"/>
          </ac:picMkLst>
        </pc:picChg>
        <pc:picChg chg="add del mod">
          <ac:chgData name="hui xu" userId="70b675938bab3b5e" providerId="LiveId" clId="{9961E861-7D9A-4174-B806-D2D35F8959C2}" dt="2020-02-08T04:32:08.591" v="2754" actId="21"/>
          <ac:picMkLst>
            <pc:docMk/>
            <pc:sldMk cId="2897370932" sldId="288"/>
            <ac:picMk id="5" creationId="{5F8985B4-159E-4840-B749-9512436BC681}"/>
          </ac:picMkLst>
        </pc:picChg>
      </pc:sldChg>
      <pc:sldChg chg="modSp add">
        <pc:chgData name="hui xu" userId="70b675938bab3b5e" providerId="LiveId" clId="{9961E861-7D9A-4174-B806-D2D35F8959C2}" dt="2020-02-08T04:13:53.704" v="2737" actId="21"/>
        <pc:sldMkLst>
          <pc:docMk/>
          <pc:sldMk cId="1121945713" sldId="289"/>
        </pc:sldMkLst>
        <pc:spChg chg="mod">
          <ac:chgData name="hui xu" userId="70b675938bab3b5e" providerId="LiveId" clId="{9961E861-7D9A-4174-B806-D2D35F8959C2}" dt="2020-02-08T04:13:16.276" v="2733" actId="21"/>
          <ac:spMkLst>
            <pc:docMk/>
            <pc:sldMk cId="1121945713" sldId="289"/>
            <ac:spMk id="3" creationId="{83EDD7DD-37A0-40B1-9914-E770A223AECC}"/>
          </ac:spMkLst>
        </pc:spChg>
        <pc:spChg chg="mod">
          <ac:chgData name="hui xu" userId="70b675938bab3b5e" providerId="LiveId" clId="{9961E861-7D9A-4174-B806-D2D35F8959C2}" dt="2020-02-08T04:13:53.704" v="2737" actId="21"/>
          <ac:spMkLst>
            <pc:docMk/>
            <pc:sldMk cId="1121945713" sldId="289"/>
            <ac:spMk id="4" creationId="{39195644-DDD6-485B-821C-9CDDFF3456CE}"/>
          </ac:spMkLst>
        </pc:spChg>
      </pc:sldChg>
      <pc:sldChg chg="addSp modSp add">
        <pc:chgData name="hui xu" userId="70b675938bab3b5e" providerId="LiveId" clId="{9961E861-7D9A-4174-B806-D2D35F8959C2}" dt="2020-02-08T04:32:12.294" v="2756" actId="1076"/>
        <pc:sldMkLst>
          <pc:docMk/>
          <pc:sldMk cId="701294280" sldId="290"/>
        </pc:sldMkLst>
        <pc:spChg chg="mod">
          <ac:chgData name="hui xu" userId="70b675938bab3b5e" providerId="LiveId" clId="{9961E861-7D9A-4174-B806-D2D35F8959C2}" dt="2020-02-08T04:14:10.261" v="2753" actId="20577"/>
          <ac:spMkLst>
            <pc:docMk/>
            <pc:sldMk cId="701294280" sldId="290"/>
            <ac:spMk id="2" creationId="{60A7A851-372F-4B4E-9D30-DB1149FDCD28}"/>
          </ac:spMkLst>
        </pc:spChg>
        <pc:picChg chg="add mod">
          <ac:chgData name="hui xu" userId="70b675938bab3b5e" providerId="LiveId" clId="{9961E861-7D9A-4174-B806-D2D35F8959C2}" dt="2020-02-08T04:32:12.294" v="2756" actId="1076"/>
          <ac:picMkLst>
            <pc:docMk/>
            <pc:sldMk cId="701294280" sldId="290"/>
            <ac:picMk id="3" creationId="{E1FCCCD5-8871-4654-95F8-58FCCBA2FEC9}"/>
          </ac:picMkLst>
        </pc:picChg>
      </pc:sldChg>
    </pc:docChg>
  </pc:docChgLst>
  <pc:docChgLst>
    <pc:chgData name="hui xu" userId="70b675938bab3b5e" providerId="LiveId" clId="{9EFDBD21-137A-4F8E-B442-89D0F49BFF89}"/>
    <pc:docChg chg="undo custSel addSld delSld modSld">
      <pc:chgData name="hui xu" userId="70b675938bab3b5e" providerId="LiveId" clId="{9EFDBD21-137A-4F8E-B442-89D0F49BFF89}" dt="2020-06-27T06:06:39.572" v="351"/>
      <pc:docMkLst>
        <pc:docMk/>
      </pc:docMkLst>
      <pc:sldChg chg="del">
        <pc:chgData name="hui xu" userId="70b675938bab3b5e" providerId="LiveId" clId="{9EFDBD21-137A-4F8E-B442-89D0F49BFF89}" dt="2020-06-27T05:48:09.153" v="58" actId="2696"/>
        <pc:sldMkLst>
          <pc:docMk/>
          <pc:sldMk cId="4236497134" sldId="2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645367151" sldId="2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403881135" sldId="25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41676663" sldId="2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291321276" sldId="2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879740095" sldId="26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23124330" sldId="2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95655807" sldId="27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04385543" sldId="3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15214343" sldId="3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8914223" sldId="36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15710195" sldId="37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58355323" sldId="37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75435934" sldId="37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07946611" sldId="375"/>
        </pc:sldMkLst>
      </pc:sldChg>
      <pc:sldChg chg="modSp mod">
        <pc:chgData name="hui xu" userId="70b675938bab3b5e" providerId="LiveId" clId="{9EFDBD21-137A-4F8E-B442-89D0F49BFF89}" dt="2020-06-27T05:48:01.001" v="57" actId="20577"/>
        <pc:sldMkLst>
          <pc:docMk/>
          <pc:sldMk cId="1209518974" sldId="380"/>
        </pc:sldMkLst>
        <pc:spChg chg="mod">
          <ac:chgData name="hui xu" userId="70b675938bab3b5e" providerId="LiveId" clId="{9EFDBD21-137A-4F8E-B442-89D0F49BFF89}" dt="2020-06-27T05:48:01.001" v="57" actId="20577"/>
          <ac:spMkLst>
            <pc:docMk/>
            <pc:sldMk cId="1209518974" sldId="380"/>
            <ac:spMk id="2" creationId="{3B62FE91-72E2-4D22-8467-1C83DD8CE540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25843257" sldId="38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88973670" sldId="38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72602970" sldId="389"/>
        </pc:sldMkLst>
      </pc:sldChg>
      <pc:sldChg chg="modSp mod">
        <pc:chgData name="hui xu" userId="70b675938bab3b5e" providerId="LiveId" clId="{9EFDBD21-137A-4F8E-B442-89D0F49BFF89}" dt="2020-06-27T05:47:15.703" v="31" actId="403"/>
        <pc:sldMkLst>
          <pc:docMk/>
          <pc:sldMk cId="628159536" sldId="440"/>
        </pc:sldMkLst>
        <pc:spChg chg="mod">
          <ac:chgData name="hui xu" userId="70b675938bab3b5e" providerId="LiveId" clId="{9EFDBD21-137A-4F8E-B442-89D0F49BFF89}" dt="2020-06-27T05:47:15.703" v="31" actId="403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93552310" sldId="441"/>
        </pc:sldMkLst>
      </pc:sldChg>
      <pc:sldChg chg="addSp modSp new mod">
        <pc:chgData name="hui xu" userId="70b675938bab3b5e" providerId="LiveId" clId="{9EFDBD21-137A-4F8E-B442-89D0F49BFF89}" dt="2020-06-27T06:06:28.250" v="347" actId="20577"/>
        <pc:sldMkLst>
          <pc:docMk/>
          <pc:sldMk cId="1114492493" sldId="441"/>
        </pc:sldMkLst>
        <pc:spChg chg="mod">
          <ac:chgData name="hui xu" userId="70b675938bab3b5e" providerId="LiveId" clId="{9EFDBD21-137A-4F8E-B442-89D0F49BFF89}" dt="2020-06-27T06:06:28.250" v="347" actId="20577"/>
          <ac:spMkLst>
            <pc:docMk/>
            <pc:sldMk cId="1114492493" sldId="441"/>
            <ac:spMk id="2" creationId="{467F586F-5534-4183-BCCA-DBA98C136661}"/>
          </ac:spMkLst>
        </pc:spChg>
        <pc:spChg chg="mod">
          <ac:chgData name="hui xu" userId="70b675938bab3b5e" providerId="LiveId" clId="{9EFDBD21-137A-4F8E-B442-89D0F49BFF89}" dt="2020-06-27T06:06:07.101" v="335" actId="5793"/>
          <ac:spMkLst>
            <pc:docMk/>
            <pc:sldMk cId="1114492493" sldId="441"/>
            <ac:spMk id="4" creationId="{0D7D8DDB-9CD9-4F2D-848A-ED07CE2EB467}"/>
          </ac:spMkLst>
        </pc:spChg>
        <pc:spChg chg="add mod">
          <ac:chgData name="hui xu" userId="70b675938bab3b5e" providerId="LiveId" clId="{9EFDBD21-137A-4F8E-B442-89D0F49BFF89}" dt="2020-06-27T06:06:13.188" v="336" actId="14100"/>
          <ac:spMkLst>
            <pc:docMk/>
            <pc:sldMk cId="1114492493" sldId="441"/>
            <ac:spMk id="5" creationId="{617B5AF6-9FA2-4DB0-91A7-8104B842032D}"/>
          </ac:spMkLst>
        </pc:spChg>
      </pc:sldChg>
      <pc:sldChg chg="new del">
        <pc:chgData name="hui xu" userId="70b675938bab3b5e" providerId="LiveId" clId="{9EFDBD21-137A-4F8E-B442-89D0F49BFF89}" dt="2020-06-27T05:48:30.710" v="62" actId="680"/>
        <pc:sldMkLst>
          <pc:docMk/>
          <pc:sldMk cId="3987911122" sldId="441"/>
        </pc:sldMkLst>
      </pc:sldChg>
      <pc:sldChg chg="modSp new mod">
        <pc:chgData name="hui xu" userId="70b675938bab3b5e" providerId="LiveId" clId="{9EFDBD21-137A-4F8E-B442-89D0F49BFF89}" dt="2020-06-27T05:58:43.283" v="118"/>
        <pc:sldMkLst>
          <pc:docMk/>
          <pc:sldMk cId="477720938" sldId="442"/>
        </pc:sldMkLst>
        <pc:spChg chg="mod">
          <ac:chgData name="hui xu" userId="70b675938bab3b5e" providerId="LiveId" clId="{9EFDBD21-137A-4F8E-B442-89D0F49BFF89}" dt="2020-06-27T05:58:42.558" v="117" actId="21"/>
          <ac:spMkLst>
            <pc:docMk/>
            <pc:sldMk cId="477720938" sldId="442"/>
            <ac:spMk id="2" creationId="{8A2C0A8E-79F7-4573-83F2-8E76B42308AC}"/>
          </ac:spMkLst>
        </pc:spChg>
        <pc:spChg chg="mod">
          <ac:chgData name="hui xu" userId="70b675938bab3b5e" providerId="LiveId" clId="{9EFDBD21-137A-4F8E-B442-89D0F49BFF89}" dt="2020-06-27T05:58:43.283" v="118"/>
          <ac:spMkLst>
            <pc:docMk/>
            <pc:sldMk cId="477720938" sldId="442"/>
            <ac:spMk id="4" creationId="{C94AAF35-703F-4117-BC83-82AD391E234B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38709415" sldId="443"/>
        </pc:sldMkLst>
      </pc:sldChg>
      <pc:sldChg chg="addSp modSp new mod">
        <pc:chgData name="hui xu" userId="70b675938bab3b5e" providerId="LiveId" clId="{9EFDBD21-137A-4F8E-B442-89D0F49BFF89}" dt="2020-06-27T05:57:16.846" v="80" actId="1076"/>
        <pc:sldMkLst>
          <pc:docMk/>
          <pc:sldMk cId="3457977831" sldId="443"/>
        </pc:sldMkLst>
        <pc:spChg chg="mod">
          <ac:chgData name="hui xu" userId="70b675938bab3b5e" providerId="LiveId" clId="{9EFDBD21-137A-4F8E-B442-89D0F49BFF89}" dt="2020-06-27T05:51:36.398" v="74"/>
          <ac:spMkLst>
            <pc:docMk/>
            <pc:sldMk cId="3457977831" sldId="443"/>
            <ac:spMk id="2" creationId="{9FEAEC50-14CA-4846-A87B-6241796D1F59}"/>
          </ac:spMkLst>
        </pc:spChg>
        <pc:picChg chg="add mod">
          <ac:chgData name="hui xu" userId="70b675938bab3b5e" providerId="LiveId" clId="{9EFDBD21-137A-4F8E-B442-89D0F49BFF89}" dt="2020-06-27T05:57:16.846" v="80" actId="1076"/>
          <ac:picMkLst>
            <pc:docMk/>
            <pc:sldMk cId="3457977831" sldId="443"/>
            <ac:picMk id="5" creationId="{C1E2FB42-85CC-467D-A548-4CB9572021F2}"/>
          </ac:picMkLst>
        </pc:picChg>
      </pc:sldChg>
      <pc:sldChg chg="modSp new mod">
        <pc:chgData name="hui xu" userId="70b675938bab3b5e" providerId="LiveId" clId="{9EFDBD21-137A-4F8E-B442-89D0F49BFF89}" dt="2020-06-27T06:06:39.572" v="351"/>
        <pc:sldMkLst>
          <pc:docMk/>
          <pc:sldMk cId="831903117" sldId="444"/>
        </pc:sldMkLst>
        <pc:spChg chg="mod">
          <ac:chgData name="hui xu" userId="70b675938bab3b5e" providerId="LiveId" clId="{9EFDBD21-137A-4F8E-B442-89D0F49BFF89}" dt="2020-06-27T06:06:39.572" v="351"/>
          <ac:spMkLst>
            <pc:docMk/>
            <pc:sldMk cId="831903117" sldId="444"/>
            <ac:spMk id="2" creationId="{2F0324D5-2773-4CB6-A7A5-FC70F82CA6E0}"/>
          </ac:spMkLst>
        </pc:spChg>
        <pc:spChg chg="mod">
          <ac:chgData name="hui xu" userId="70b675938bab3b5e" providerId="LiveId" clId="{9EFDBD21-137A-4F8E-B442-89D0F49BFF89}" dt="2020-06-27T05:57:52.196" v="84"/>
          <ac:spMkLst>
            <pc:docMk/>
            <pc:sldMk cId="831903117" sldId="444"/>
            <ac:spMk id="4" creationId="{E6A6DA22-5BC3-4CE4-A8C7-16A4743290FF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00704862" sldId="44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05141623" sldId="44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29993544" sldId="44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43715295" sldId="44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24359614" sldId="44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68517086" sldId="45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10430211" sldId="45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19528920" sldId="45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48032694" sldId="45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02621916" sldId="45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211765721" sldId="45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81759394" sldId="4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63072726" sldId="4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73754686" sldId="460"/>
        </pc:sldMkLst>
      </pc:sldChg>
      <pc:sldChg chg="modSp del mod">
        <pc:chgData name="hui xu" userId="70b675938bab3b5e" providerId="LiveId" clId="{9EFDBD21-137A-4F8E-B442-89D0F49BFF89}" dt="2020-06-27T05:48:13.422" v="60" actId="2696"/>
        <pc:sldMkLst>
          <pc:docMk/>
          <pc:sldMk cId="1752037139" sldId="461"/>
        </pc:sldMkLst>
        <pc:spChg chg="mod">
          <ac:chgData name="hui xu" userId="70b675938bab3b5e" providerId="LiveId" clId="{9EFDBD21-137A-4F8E-B442-89D0F49BFF89}" dt="2020-06-27T05:48:11.137" v="59" actId="21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98544266" sldId="4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55895688" sldId="46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02380239" sldId="4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14284285" sldId="466"/>
        </pc:sldMkLst>
      </pc:sldChg>
    </pc:docChg>
  </pc:docChgLst>
  <pc:docChgLst>
    <pc:chgData name="hui xu" userId="70b675938bab3b5e" providerId="LiveId" clId="{072259E6-7B99-434C-BABF-1AA508AA29FF}"/>
    <pc:docChg chg="undo custSel modSld">
      <pc:chgData name="hui xu" userId="70b675938bab3b5e" providerId="LiveId" clId="{072259E6-7B99-434C-BABF-1AA508AA29FF}" dt="2020-07-05T04:35:42.307" v="11" actId="21"/>
      <pc:docMkLst>
        <pc:docMk/>
      </pc:docMkLst>
      <pc:sldChg chg="modSp mod">
        <pc:chgData name="hui xu" userId="70b675938bab3b5e" providerId="LiveId" clId="{072259E6-7B99-434C-BABF-1AA508AA29FF}" dt="2020-07-05T04:34:27.880" v="2" actId="21"/>
        <pc:sldMkLst>
          <pc:docMk/>
          <pc:sldMk cId="1209518974" sldId="380"/>
        </pc:sldMkLst>
        <pc:spChg chg="mod">
          <ac:chgData name="hui xu" userId="70b675938bab3b5e" providerId="LiveId" clId="{072259E6-7B99-434C-BABF-1AA508AA29FF}" dt="2020-07-05T04:34:27.880" v="2" actId="21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14.755" v="1" actId="5793"/>
        <pc:sldMkLst>
          <pc:docMk/>
          <pc:sldMk cId="628159536" sldId="440"/>
        </pc:sldMkLst>
        <pc:spChg chg="mod">
          <ac:chgData name="hui xu" userId="70b675938bab3b5e" providerId="LiveId" clId="{072259E6-7B99-434C-BABF-1AA508AA29FF}" dt="2020-07-05T04:34:14.755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072259E6-7B99-434C-BABF-1AA508AA29FF}" dt="2020-07-05T04:35:42.307" v="11" actId="21"/>
        <pc:sldMkLst>
          <pc:docMk/>
          <pc:sldMk cId="3457977831" sldId="443"/>
        </pc:sldMkLst>
        <pc:spChg chg="mod">
          <ac:chgData name="hui xu" userId="70b675938bab3b5e" providerId="LiveId" clId="{072259E6-7B99-434C-BABF-1AA508AA29FF}" dt="2020-07-05T04:35:42.307" v="11" actId="21"/>
          <ac:spMkLst>
            <pc:docMk/>
            <pc:sldMk cId="3457977831" sldId="443"/>
            <ac:spMk id="4" creationId="{C4AABDAD-4B69-423B-978A-C45140E4A260}"/>
          </ac:spMkLst>
        </pc:spChg>
      </pc:sldChg>
      <pc:sldChg chg="modSp mod">
        <pc:chgData name="hui xu" userId="70b675938bab3b5e" providerId="LiveId" clId="{072259E6-7B99-434C-BABF-1AA508AA29FF}" dt="2020-07-05T04:34:31.645" v="3" actId="21"/>
        <pc:sldMkLst>
          <pc:docMk/>
          <pc:sldMk cId="963034075" sldId="444"/>
        </pc:sldMkLst>
        <pc:spChg chg="mod">
          <ac:chgData name="hui xu" userId="70b675938bab3b5e" providerId="LiveId" clId="{072259E6-7B99-434C-BABF-1AA508AA29FF}" dt="2020-07-05T04:34:31.645" v="3" actId="21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4.224" v="4" actId="21"/>
        <pc:sldMkLst>
          <pc:docMk/>
          <pc:sldMk cId="4242461056" sldId="445"/>
        </pc:sldMkLst>
        <pc:spChg chg="mod">
          <ac:chgData name="hui xu" userId="70b675938bab3b5e" providerId="LiveId" clId="{072259E6-7B99-434C-BABF-1AA508AA29FF}" dt="2020-07-05T04:34:34.224" v="4" actId="21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6.895" v="5" actId="21"/>
        <pc:sldMkLst>
          <pc:docMk/>
          <pc:sldMk cId="3904923341" sldId="446"/>
        </pc:sldMkLst>
        <pc:spChg chg="mod">
          <ac:chgData name="hui xu" userId="70b675938bab3b5e" providerId="LiveId" clId="{072259E6-7B99-434C-BABF-1AA508AA29FF}" dt="2020-07-05T04:34:36.895" v="5" actId="21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9.812" v="6" actId="21"/>
        <pc:sldMkLst>
          <pc:docMk/>
          <pc:sldMk cId="2946780000" sldId="447"/>
        </pc:sldMkLst>
        <pc:spChg chg="mod">
          <ac:chgData name="hui xu" userId="70b675938bab3b5e" providerId="LiveId" clId="{072259E6-7B99-434C-BABF-1AA508AA29FF}" dt="2020-07-05T04:34:39.812" v="6" actId="21"/>
          <ac:spMkLst>
            <pc:docMk/>
            <pc:sldMk cId="2946780000" sldId="447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42.777" v="7" actId="21"/>
        <pc:sldMkLst>
          <pc:docMk/>
          <pc:sldMk cId="905015421" sldId="448"/>
        </pc:sldMkLst>
        <pc:spChg chg="mod">
          <ac:chgData name="hui xu" userId="70b675938bab3b5e" providerId="LiveId" clId="{072259E6-7B99-434C-BABF-1AA508AA29FF}" dt="2020-07-05T04:34:42.777" v="7" actId="21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2B57C767-2D15-4563-96A7-C8A04F8CD475}"/>
    <pc:docChg chg="undo custSel addSld delSld modSld sldOrd">
      <pc:chgData name="hui xu" userId="70b675938bab3b5e" providerId="LiveId" clId="{2B57C767-2D15-4563-96A7-C8A04F8CD475}" dt="2020-04-10T08:02:51.797" v="2507" actId="20577"/>
      <pc:docMkLst>
        <pc:docMk/>
      </pc:docMkLst>
      <pc:sldChg chg="addSp delSp modSp">
        <pc:chgData name="hui xu" userId="70b675938bab3b5e" providerId="LiveId" clId="{2B57C767-2D15-4563-96A7-C8A04F8CD475}" dt="2020-03-13T13:42:36.062" v="2258" actId="20577"/>
        <pc:sldMkLst>
          <pc:docMk/>
          <pc:sldMk cId="736868064" sldId="256"/>
        </pc:sldMkLst>
        <pc:spChg chg="mod">
          <ac:chgData name="hui xu" userId="70b675938bab3b5e" providerId="LiveId" clId="{2B57C767-2D15-4563-96A7-C8A04F8CD475}" dt="2020-03-13T13:42:36.062" v="2258" actId="20577"/>
          <ac:spMkLst>
            <pc:docMk/>
            <pc:sldMk cId="736868064" sldId="256"/>
            <ac:spMk id="2" creationId="{00000000-0000-0000-0000-000000000000}"/>
          </ac:spMkLst>
        </pc:spChg>
        <pc:spChg chg="del">
          <ac:chgData name="hui xu" userId="70b675938bab3b5e" providerId="LiveId" clId="{2B57C767-2D15-4563-96A7-C8A04F8CD475}" dt="2020-02-17T02:01:31.525" v="18" actId="478"/>
          <ac:spMkLst>
            <pc:docMk/>
            <pc:sldMk cId="736868064" sldId="256"/>
            <ac:spMk id="3" creationId="{00000000-0000-0000-0000-000000000000}"/>
          </ac:spMkLst>
        </pc:spChg>
        <pc:spChg chg="add del mod">
          <ac:chgData name="hui xu" userId="70b675938bab3b5e" providerId="LiveId" clId="{2B57C767-2D15-4563-96A7-C8A04F8CD475}" dt="2020-02-17T02:01:34.361" v="19" actId="478"/>
          <ac:spMkLst>
            <pc:docMk/>
            <pc:sldMk cId="736868064" sldId="256"/>
            <ac:spMk id="5" creationId="{5D78F1E3-AF2D-4383-A3CC-D17B96CC272B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6" creationId="{6A76A57B-AFB0-4CF8-8382-90AE11706258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8" creationId="{A8BC7520-0A5A-449C-9513-B73655EE781E}"/>
          </ac:spMkLst>
        </pc:spChg>
        <pc:picChg chg="add">
          <ac:chgData name="hui xu" userId="70b675938bab3b5e" providerId="LiveId" clId="{2B57C767-2D15-4563-96A7-C8A04F8CD475}" dt="2020-02-17T02:01:34.979" v="20"/>
          <ac:picMkLst>
            <pc:docMk/>
            <pc:sldMk cId="736868064" sldId="256"/>
            <ac:picMk id="7" creationId="{23AEDB7B-DB4A-4851-84FC-5531DA8F526A}"/>
          </ac:picMkLst>
        </pc:pic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236497134" sldId="257"/>
        </pc:sldMkLst>
      </pc:sldChg>
      <pc:sldChg chg="del">
        <pc:chgData name="hui xu" userId="70b675938bab3b5e" providerId="LiveId" clId="{2B57C767-2D15-4563-96A7-C8A04F8CD475}" dt="2020-02-13T21:10:33.420" v="1" actId="47"/>
        <pc:sldMkLst>
          <pc:docMk/>
          <pc:sldMk cId="1292877211" sldId="25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19416653" sldId="25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68351809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45356585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476411532" sldId="26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02907391" sldId="26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826890285" sldId="26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6552371" sldId="26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41676663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33358854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171292" sldId="26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80981638" sldId="26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136094018" sldId="26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518057030" sldId="26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7998147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635680838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23124330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4663075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991125444" sldId="26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32843755" sldId="26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234511" sldId="26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376257396" sldId="27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72070911" sldId="275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467168878" sldId="27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62464883" sldId="276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67502222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99255764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394246490" sldId="27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2397281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152410039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787076033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86212128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0542784" sldId="283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403750106" sldId="2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5588197" sldId="284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69922053" sldId="284"/>
        </pc:sldMkLst>
      </pc:sldChg>
      <pc:sldChg chg="modSp ord">
        <pc:chgData name="hui xu" userId="70b675938bab3b5e" providerId="LiveId" clId="{2B57C767-2D15-4563-96A7-C8A04F8CD475}" dt="2020-02-18T13:40:03.139" v="210" actId="20577"/>
        <pc:sldMkLst>
          <pc:docMk/>
          <pc:sldMk cId="928954449" sldId="286"/>
        </pc:sldMkLst>
        <pc:spChg chg="mod">
          <ac:chgData name="hui xu" userId="70b675938bab3b5e" providerId="LiveId" clId="{2B57C767-2D15-4563-96A7-C8A04F8CD475}" dt="2020-02-18T13:40:03.139" v="210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27299820" sldId="287"/>
        </pc:sldMkLst>
      </pc:sldChg>
      <pc:sldChg chg="modSp ord">
        <pc:chgData name="hui xu" userId="70b675938bab3b5e" providerId="LiveId" clId="{2B57C767-2D15-4563-96A7-C8A04F8CD475}" dt="2020-02-18T13:46:21.358" v="253" actId="20577"/>
        <pc:sldMkLst>
          <pc:docMk/>
          <pc:sldMk cId="2897370932" sldId="288"/>
        </pc:sldMkLst>
        <pc:spChg chg="mod">
          <ac:chgData name="hui xu" userId="70b675938bab3b5e" providerId="LiveId" clId="{2B57C767-2D15-4563-96A7-C8A04F8CD475}" dt="2020-02-18T13:46:21.358" v="253" actId="20577"/>
          <ac:spMkLst>
            <pc:docMk/>
            <pc:sldMk cId="2897370932" sldId="288"/>
            <ac:spMk id="3" creationId="{064CF94F-3267-401F-BD15-AD54280CC6EA}"/>
          </ac:spMkLst>
        </pc:spChg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813749080" sldId="289"/>
        </pc:sldMkLst>
      </pc:sldChg>
      <pc:sldChg chg="addSp modSp modNotesTx">
        <pc:chgData name="hui xu" userId="70b675938bab3b5e" providerId="LiveId" clId="{2B57C767-2D15-4563-96A7-C8A04F8CD475}" dt="2020-03-14T02:47:20.300" v="2408" actId="20577"/>
        <pc:sldMkLst>
          <pc:docMk/>
          <pc:sldMk cId="4025253764" sldId="291"/>
        </pc:sldMkLst>
        <pc:spChg chg="add mod">
          <ac:chgData name="hui xu" userId="70b675938bab3b5e" providerId="LiveId" clId="{2B57C767-2D15-4563-96A7-C8A04F8CD475}" dt="2020-03-14T02:46:16.521" v="2392" actId="1076"/>
          <ac:spMkLst>
            <pc:docMk/>
            <pc:sldMk cId="4025253764" sldId="291"/>
            <ac:spMk id="4" creationId="{A5A60ECF-CDCB-4D07-888C-857D2B6F3A67}"/>
          </ac:spMkLst>
        </pc:spChg>
        <pc:spChg chg="add mod">
          <ac:chgData name="hui xu" userId="70b675938bab3b5e" providerId="LiveId" clId="{2B57C767-2D15-4563-96A7-C8A04F8CD475}" dt="2020-03-14T02:42:21.942" v="2384" actId="1076"/>
          <ac:spMkLst>
            <pc:docMk/>
            <pc:sldMk cId="4025253764" sldId="291"/>
            <ac:spMk id="6" creationId="{C8228052-92A6-4EF7-808D-6D64235731DB}"/>
          </ac:spMkLst>
        </pc:spChg>
        <pc:spChg chg="add mod">
          <ac:chgData name="hui xu" userId="70b675938bab3b5e" providerId="LiveId" clId="{2B57C767-2D15-4563-96A7-C8A04F8CD475}" dt="2020-03-14T02:46:24.415" v="2394" actId="20577"/>
          <ac:spMkLst>
            <pc:docMk/>
            <pc:sldMk cId="4025253764" sldId="291"/>
            <ac:spMk id="7" creationId="{90B0E7EF-7806-48C1-AD2C-532B7639C697}"/>
          </ac:spMkLst>
        </pc:spChg>
      </pc:sldChg>
      <pc:sldChg chg="modSp">
        <pc:chgData name="hui xu" userId="70b675938bab3b5e" providerId="LiveId" clId="{2B57C767-2D15-4563-96A7-C8A04F8CD475}" dt="2020-03-14T02:48:29.490" v="2414" actId="1076"/>
        <pc:sldMkLst>
          <pc:docMk/>
          <pc:sldMk cId="1344382535" sldId="292"/>
        </pc:sldMkLst>
        <pc:spChg chg="mod">
          <ac:chgData name="hui xu" userId="70b675938bab3b5e" providerId="LiveId" clId="{2B57C767-2D15-4563-96A7-C8A04F8CD475}" dt="2020-03-14T02:48:29.490" v="2414" actId="1076"/>
          <ac:spMkLst>
            <pc:docMk/>
            <pc:sldMk cId="1344382535" sldId="292"/>
            <ac:spMk id="6" creationId="{450A3E54-A471-45F4-8929-7DC91CFA35E9}"/>
          </ac:spMkLst>
        </pc:spChg>
        <pc:spChg chg="mod">
          <ac:chgData name="hui xu" userId="70b675938bab3b5e" providerId="LiveId" clId="{2B57C767-2D15-4563-96A7-C8A04F8CD475}" dt="2020-03-14T02:48:13.931" v="2411" actId="404"/>
          <ac:spMkLst>
            <pc:docMk/>
            <pc:sldMk cId="1344382535" sldId="292"/>
            <ac:spMk id="9" creationId="{14B2D0DC-F4FC-4E03-B392-14BFE961ECA0}"/>
          </ac:spMkLst>
        </pc:spChg>
      </pc:sldChg>
      <pc:sldChg chg="del">
        <pc:chgData name="hui xu" userId="70b675938bab3b5e" providerId="LiveId" clId="{2B57C767-2D15-4563-96A7-C8A04F8CD475}" dt="2020-03-14T02:24:21.007" v="2289" actId="47"/>
        <pc:sldMkLst>
          <pc:docMk/>
          <pc:sldMk cId="1945364535" sldId="2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26038606" sldId="298"/>
        </pc:sldMkLst>
      </pc:sldChg>
      <pc:sldChg chg="del">
        <pc:chgData name="hui xu" userId="70b675938bab3b5e" providerId="LiveId" clId="{2B57C767-2D15-4563-96A7-C8A04F8CD475}" dt="2020-02-18T13:46:55.240" v="270" actId="2696"/>
        <pc:sldMkLst>
          <pc:docMk/>
          <pc:sldMk cId="2155437780" sldId="299"/>
        </pc:sldMkLst>
      </pc:sldChg>
      <pc:sldChg chg="modSp">
        <pc:chgData name="hui xu" userId="70b675938bab3b5e" providerId="LiveId" clId="{2B57C767-2D15-4563-96A7-C8A04F8CD475}" dt="2020-03-13T13:58:58.587" v="2280" actId="20577"/>
        <pc:sldMkLst>
          <pc:docMk/>
          <pc:sldMk cId="3000362762" sldId="308"/>
        </pc:sldMkLst>
        <pc:spChg chg="mod">
          <ac:chgData name="hui xu" userId="70b675938bab3b5e" providerId="LiveId" clId="{2B57C767-2D15-4563-96A7-C8A04F8CD475}" dt="2020-03-13T13:58:58.587" v="2280" actId="20577"/>
          <ac:spMkLst>
            <pc:docMk/>
            <pc:sldMk cId="3000362762" sldId="308"/>
            <ac:spMk id="2" creationId="{D01F047C-6441-4F50-B592-6D5AD4CF8225}"/>
          </ac:spMkLst>
        </pc:spChg>
      </pc:sldChg>
      <pc:sldChg chg="modSp">
        <pc:chgData name="hui xu" userId="70b675938bab3b5e" providerId="LiveId" clId="{2B57C767-2D15-4563-96A7-C8A04F8CD475}" dt="2020-02-20T03:36:03.496" v="459" actId="20577"/>
        <pc:sldMkLst>
          <pc:docMk/>
          <pc:sldMk cId="2253600897" sldId="309"/>
        </pc:sldMkLst>
        <pc:spChg chg="mod">
          <ac:chgData name="hui xu" userId="70b675938bab3b5e" providerId="LiveId" clId="{2B57C767-2D15-4563-96A7-C8A04F8CD475}" dt="2020-02-20T03:36:03.496" v="459" actId="20577"/>
          <ac:spMkLst>
            <pc:docMk/>
            <pc:sldMk cId="2253600897" sldId="309"/>
            <ac:spMk id="3" creationId="{08BBD072-8747-4EAB-809D-5A4FD80F06C3}"/>
          </ac:spMkLst>
        </pc:spChg>
      </pc:sldChg>
      <pc:sldChg chg="modSp">
        <pc:chgData name="hui xu" userId="70b675938bab3b5e" providerId="LiveId" clId="{2B57C767-2D15-4563-96A7-C8A04F8CD475}" dt="2020-02-20T03:57:27.463" v="630"/>
        <pc:sldMkLst>
          <pc:docMk/>
          <pc:sldMk cId="410015128" sldId="310"/>
        </pc:sldMkLst>
        <pc:cxnChg chg="mod">
          <ac:chgData name="hui xu" userId="70b675938bab3b5e" providerId="LiveId" clId="{2B57C767-2D15-4563-96A7-C8A04F8CD475}" dt="2020-02-20T03:57:21.986" v="629"/>
          <ac:cxnSpMkLst>
            <pc:docMk/>
            <pc:sldMk cId="410015128" sldId="310"/>
            <ac:cxnSpMk id="45" creationId="{AA448D43-C496-447D-BE14-D66A12591BD6}"/>
          </ac:cxnSpMkLst>
        </pc:cxnChg>
        <pc:cxnChg chg="mod">
          <ac:chgData name="hui xu" userId="70b675938bab3b5e" providerId="LiveId" clId="{2B57C767-2D15-4563-96A7-C8A04F8CD475}" dt="2020-02-20T03:57:27.463" v="630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addSp modSp ord">
        <pc:chgData name="hui xu" userId="70b675938bab3b5e" providerId="LiveId" clId="{2B57C767-2D15-4563-96A7-C8A04F8CD475}" dt="2020-02-20T04:03:10.844" v="638" actId="1076"/>
        <pc:sldMkLst>
          <pc:docMk/>
          <pc:sldMk cId="240940645" sldId="311"/>
        </pc:sldMkLst>
        <pc:spChg chg="mod">
          <ac:chgData name="hui xu" userId="70b675938bab3b5e" providerId="LiveId" clId="{2B57C767-2D15-4563-96A7-C8A04F8CD475}" dt="2020-02-20T03:55:46.689" v="551" actId="14100"/>
          <ac:spMkLst>
            <pc:docMk/>
            <pc:sldMk cId="240940645" sldId="311"/>
            <ac:spMk id="3" creationId="{9DAF5D1D-C713-4C49-B64C-0685AE2ECE4E}"/>
          </ac:spMkLst>
        </pc:spChg>
        <pc:spChg chg="add mod">
          <ac:chgData name="hui xu" userId="70b675938bab3b5e" providerId="LiveId" clId="{2B57C767-2D15-4563-96A7-C8A04F8CD475}" dt="2020-02-20T03:55:53.703" v="565" actId="1035"/>
          <ac:spMkLst>
            <pc:docMk/>
            <pc:sldMk cId="240940645" sldId="311"/>
            <ac:spMk id="4" creationId="{A4EF0643-103A-441E-8CC4-CEA5264D77D8}"/>
          </ac:spMkLst>
        </pc:spChg>
        <pc:spChg chg="add mod">
          <ac:chgData name="hui xu" userId="70b675938bab3b5e" providerId="LiveId" clId="{2B57C767-2D15-4563-96A7-C8A04F8CD475}" dt="2020-02-20T03:55:49.845" v="552" actId="1076"/>
          <ac:spMkLst>
            <pc:docMk/>
            <pc:sldMk cId="240940645" sldId="311"/>
            <ac:spMk id="5" creationId="{818350DC-2248-4B11-9AF5-8CC4C913AAD5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7" creationId="{AE9540C0-1B9C-42AB-8DB7-8AAD9BD63557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9" creationId="{FB590B8D-0366-48F4-8C8C-E5CC7171F3B3}"/>
          </ac:spMkLst>
        </pc:spChg>
        <pc:spChg chg="add mod">
          <ac:chgData name="hui xu" userId="70b675938bab3b5e" providerId="LiveId" clId="{2B57C767-2D15-4563-96A7-C8A04F8CD475}" dt="2020-02-20T03:56:00.515" v="591" actId="1036"/>
          <ac:spMkLst>
            <pc:docMk/>
            <pc:sldMk cId="240940645" sldId="311"/>
            <ac:spMk id="11" creationId="{FD1F2812-38A6-4E99-9869-2C0692D2BF8E}"/>
          </ac:spMkLst>
        </pc:spChg>
        <pc:spChg chg="add mod">
          <ac:chgData name="hui xu" userId="70b675938bab3b5e" providerId="LiveId" clId="{2B57C767-2D15-4563-96A7-C8A04F8CD475}" dt="2020-02-20T03:56:04.541" v="601" actId="1036"/>
          <ac:spMkLst>
            <pc:docMk/>
            <pc:sldMk cId="240940645" sldId="311"/>
            <ac:spMk id="13" creationId="{D1EDE517-2871-44CC-8B33-AC8EF4C18F25}"/>
          </ac:spMkLst>
        </pc:spChg>
        <pc:spChg chg="add mod">
          <ac:chgData name="hui xu" userId="70b675938bab3b5e" providerId="LiveId" clId="{2B57C767-2D15-4563-96A7-C8A04F8CD475}" dt="2020-02-20T04:03:07.906" v="637" actId="1076"/>
          <ac:spMkLst>
            <pc:docMk/>
            <pc:sldMk cId="240940645" sldId="311"/>
            <ac:spMk id="16" creationId="{06294887-778D-4DB4-B406-A9FAF845E35C}"/>
          </ac:spMkLst>
        </pc:spChg>
        <pc:spChg chg="add mod">
          <ac:chgData name="hui xu" userId="70b675938bab3b5e" providerId="LiveId" clId="{2B57C767-2D15-4563-96A7-C8A04F8CD475}" dt="2020-02-20T04:03:10.844" v="638" actId="1076"/>
          <ac:spMkLst>
            <pc:docMk/>
            <pc:sldMk cId="240940645" sldId="311"/>
            <ac:spMk id="17" creationId="{5EE01A5E-E287-4A4F-8EE6-39DA9220571F}"/>
          </ac:spMkLst>
        </pc:spChg>
        <pc:cxnChg chg="add mod">
          <ac:chgData name="hui xu" userId="70b675938bab3b5e" providerId="LiveId" clId="{2B57C767-2D15-4563-96A7-C8A04F8CD475}" dt="2020-02-20T03:55:53.703" v="565" actId="1035"/>
          <ac:cxnSpMkLst>
            <pc:docMk/>
            <pc:sldMk cId="240940645" sldId="311"/>
            <ac:cxnSpMk id="6" creationId="{09148C52-0F15-4FC9-853C-ED15FB25007E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8" creationId="{FEA9E28A-37C1-44D8-9AE8-CFA94163B188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10" creationId="{E79E40A6-2128-4090-8F7F-D12871971391}"/>
          </ac:cxnSpMkLst>
        </pc:cxnChg>
        <pc:cxnChg chg="add mod">
          <ac:chgData name="hui xu" userId="70b675938bab3b5e" providerId="LiveId" clId="{2B57C767-2D15-4563-96A7-C8A04F8CD475}" dt="2020-02-20T03:56:00.515" v="591" actId="1036"/>
          <ac:cxnSpMkLst>
            <pc:docMk/>
            <pc:sldMk cId="240940645" sldId="311"/>
            <ac:cxnSpMk id="12" creationId="{0640E777-E457-4A3B-AB4A-EFD40BF0C2A9}"/>
          </ac:cxnSpMkLst>
        </pc:cxnChg>
        <pc:cxnChg chg="add mod">
          <ac:chgData name="hui xu" userId="70b675938bab3b5e" providerId="LiveId" clId="{2B57C767-2D15-4563-96A7-C8A04F8CD475}" dt="2020-02-20T03:57:14.384" v="628"/>
          <ac:cxnSpMkLst>
            <pc:docMk/>
            <pc:sldMk cId="240940645" sldId="311"/>
            <ac:cxnSpMk id="14" creationId="{66292758-DF86-47FD-A074-6933B8FF807C}"/>
          </ac:cxnSpMkLst>
        </pc:cxnChg>
        <pc:cxnChg chg="add mod">
          <ac:chgData name="hui xu" userId="70b675938bab3b5e" providerId="LiveId" clId="{2B57C767-2D15-4563-96A7-C8A04F8CD475}" dt="2020-02-20T03:56:12.355" v="602"/>
          <ac:cxnSpMkLst>
            <pc:docMk/>
            <pc:sldMk cId="240940645" sldId="311"/>
            <ac:cxnSpMk id="15" creationId="{15096E33-9CE2-47FD-8AC1-9EE3E3582AD5}"/>
          </ac:cxnSpMkLst>
        </pc:cxnChg>
      </pc:sldChg>
      <pc:sldChg chg="modSp">
        <pc:chgData name="hui xu" userId="70b675938bab3b5e" providerId="LiveId" clId="{2B57C767-2D15-4563-96A7-C8A04F8CD475}" dt="2020-02-20T03:50:35.252" v="530" actId="1035"/>
        <pc:sldMkLst>
          <pc:docMk/>
          <pc:sldMk cId="4255423273" sldId="312"/>
        </pc:sldMkLst>
        <pc:spChg chg="mod">
          <ac:chgData name="hui xu" userId="70b675938bab3b5e" providerId="LiveId" clId="{2B57C767-2D15-4563-96A7-C8A04F8CD475}" dt="2020-02-20T03:50:35.252" v="530" actId="1035"/>
          <ac:spMkLst>
            <pc:docMk/>
            <pc:sldMk cId="4255423273" sldId="312"/>
            <ac:spMk id="6" creationId="{C5AE3225-BCFE-4FB5-A741-10EA9CECBF85}"/>
          </ac:spMkLst>
        </pc:spChg>
        <pc:spChg chg="mod">
          <ac:chgData name="hui xu" userId="70b675938bab3b5e" providerId="LiveId" clId="{2B57C767-2D15-4563-96A7-C8A04F8CD475}" dt="2020-02-20T03:41:08.396" v="488" actId="1037"/>
          <ac:spMkLst>
            <pc:docMk/>
            <pc:sldMk cId="4255423273" sldId="312"/>
            <ac:spMk id="7" creationId="{65B11A93-0172-4157-9E40-651869F24194}"/>
          </ac:spMkLst>
        </pc:spChg>
        <pc:cxnChg chg="mod">
          <ac:chgData name="hui xu" userId="70b675938bab3b5e" providerId="LiveId" clId="{2B57C767-2D15-4563-96A7-C8A04F8CD475}" dt="2020-02-20T03:50:35.252" v="530" actId="1035"/>
          <ac:cxnSpMkLst>
            <pc:docMk/>
            <pc:sldMk cId="4255423273" sldId="312"/>
            <ac:cxnSpMk id="8" creationId="{B90F55BC-41A8-4671-8B79-E953AD5BCA8F}"/>
          </ac:cxnSpMkLst>
        </pc:cxnChg>
        <pc:cxnChg chg="mod">
          <ac:chgData name="hui xu" userId="70b675938bab3b5e" providerId="LiveId" clId="{2B57C767-2D15-4563-96A7-C8A04F8CD475}" dt="2020-02-20T03:41:08.396" v="488" actId="1037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">
        <pc:chgData name="hui xu" userId="70b675938bab3b5e" providerId="LiveId" clId="{2B57C767-2D15-4563-96A7-C8A04F8CD475}" dt="2020-02-18T14:37:04.646" v="454" actId="207"/>
        <pc:sldMkLst>
          <pc:docMk/>
          <pc:sldMk cId="4069548683" sldId="316"/>
        </pc:sldMkLst>
        <pc:spChg chg="mod">
          <ac:chgData name="hui xu" userId="70b675938bab3b5e" providerId="LiveId" clId="{2B57C767-2D15-4563-96A7-C8A04F8CD475}" dt="2020-02-18T14:37:04.646" v="454" actId="207"/>
          <ac:spMkLst>
            <pc:docMk/>
            <pc:sldMk cId="4069548683" sldId="316"/>
            <ac:spMk id="3" creationId="{0B17249B-154F-4485-B830-186ADC5D0197}"/>
          </ac:spMkLst>
        </pc:spChg>
        <pc:spChg chg="add mod">
          <ac:chgData name="hui xu" userId="70b675938bab3b5e" providerId="LiveId" clId="{2B57C767-2D15-4563-96A7-C8A04F8CD475}" dt="2020-02-18T14:11:36.752" v="377"/>
          <ac:spMkLst>
            <pc:docMk/>
            <pc:sldMk cId="4069548683" sldId="316"/>
            <ac:spMk id="4" creationId="{0144D049-0A8E-40E8-A7BA-8AEFFFCF313A}"/>
          </ac:spMkLst>
        </pc:spChg>
      </pc:sldChg>
      <pc:sldChg chg="modSp">
        <pc:chgData name="hui xu" userId="70b675938bab3b5e" providerId="LiveId" clId="{2B57C767-2D15-4563-96A7-C8A04F8CD475}" dt="2020-02-20T03:47:12.479" v="517" actId="21"/>
        <pc:sldMkLst>
          <pc:docMk/>
          <pc:sldMk cId="4212091756" sldId="317"/>
        </pc:sldMkLst>
        <pc:spChg chg="mod">
          <ac:chgData name="hui xu" userId="70b675938bab3b5e" providerId="LiveId" clId="{2B57C767-2D15-4563-96A7-C8A04F8CD475}" dt="2020-02-20T03:47:12.479" v="517" actId="21"/>
          <ac:spMkLst>
            <pc:docMk/>
            <pc:sldMk cId="4212091756" sldId="317"/>
            <ac:spMk id="3" creationId="{BF294717-B1D5-4E3E-88F5-660EEF8B9FDD}"/>
          </ac:spMkLst>
        </pc:spChg>
      </pc:sldChg>
      <pc:sldChg chg="del">
        <pc:chgData name="hui xu" userId="70b675938bab3b5e" providerId="LiveId" clId="{2B57C767-2D15-4563-96A7-C8A04F8CD475}" dt="2020-03-13T14:02:12.427" v="2288" actId="47"/>
        <pc:sldMkLst>
          <pc:docMk/>
          <pc:sldMk cId="2405884230" sldId="32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47325986" sldId="32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58482833" sldId="33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836187836" sldId="33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9353574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228550285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96075499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872833506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47872241" sldId="33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23658037" sldId="33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3511951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90232153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30927572" sldId="33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389074961" sldId="339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897082389" sldId="34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38808777" sldId="34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315449409" sldId="34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7137960" sldId="34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97974069" sldId="34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10834634" sldId="34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055946673" sldId="34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746493412" sldId="34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184714692" sldId="350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266681800" sldId="35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00338319" sldId="35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710935835" sldId="35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920305573" sldId="35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33030076" sldId="36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04385543" sldId="36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5214343" sldId="36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98914223" sldId="36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59860199" sldId="369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15710195" sldId="37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58355323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77998309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6431527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114052242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775435934" sldId="373"/>
        </pc:sldMkLst>
      </pc:sldChg>
      <pc:sldChg chg="modSp">
        <pc:chgData name="hui xu" userId="70b675938bab3b5e" providerId="LiveId" clId="{2B57C767-2D15-4563-96A7-C8A04F8CD475}" dt="2020-03-14T02:30:33.680" v="2322" actId="20577"/>
        <pc:sldMkLst>
          <pc:docMk/>
          <pc:sldMk cId="3131008420" sldId="374"/>
        </pc:sldMkLst>
        <pc:spChg chg="mod">
          <ac:chgData name="hui xu" userId="70b675938bab3b5e" providerId="LiveId" clId="{2B57C767-2D15-4563-96A7-C8A04F8CD475}" dt="2020-03-14T02:30:33.680" v="2322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addSp delSp modSp del setBg">
        <pc:chgData name="hui xu" userId="70b675938bab3b5e" providerId="LiveId" clId="{2B57C767-2D15-4563-96A7-C8A04F8CD475}" dt="2020-03-13T13:27:42.840" v="2240" actId="47"/>
        <pc:sldMkLst>
          <pc:docMk/>
          <pc:sldMk cId="1397052671" sldId="375"/>
        </pc:sldMkLst>
        <pc:spChg chg="mod">
          <ac:chgData name="hui xu" userId="70b675938bab3b5e" providerId="LiveId" clId="{2B57C767-2D15-4563-96A7-C8A04F8CD475}" dt="2020-02-20T03:39:14.793" v="469"/>
          <ac:spMkLst>
            <pc:docMk/>
            <pc:sldMk cId="1397052671" sldId="375"/>
            <ac:spMk id="3" creationId="{88A4CE81-5C7B-42AE-9935-1975D6946B20}"/>
          </ac:spMkLst>
        </pc:spChg>
        <pc:spChg chg="add del">
          <ac:chgData name="hui xu" userId="70b675938bab3b5e" providerId="LiveId" clId="{2B57C767-2D15-4563-96A7-C8A04F8CD475}" dt="2020-02-20T03:39:12.993" v="468"/>
          <ac:spMkLst>
            <pc:docMk/>
            <pc:sldMk cId="1397052671" sldId="375"/>
            <ac:spMk id="4" creationId="{0D5FCE84-69B8-4DB2-B445-AB51216DB679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4413576" sldId="375"/>
        </pc:sldMkLst>
      </pc:sldChg>
      <pc:sldChg chg="addSp delSp modSp">
        <pc:chgData name="hui xu" userId="70b675938bab3b5e" providerId="LiveId" clId="{2B57C767-2D15-4563-96A7-C8A04F8CD475}" dt="2020-02-20T03:51:41.839" v="542" actId="1076"/>
        <pc:sldMkLst>
          <pc:docMk/>
          <pc:sldMk cId="1521009700" sldId="379"/>
        </pc:sldMkLst>
        <pc:spChg chg="mod">
          <ac:chgData name="hui xu" userId="70b675938bab3b5e" providerId="LiveId" clId="{2B57C767-2D15-4563-96A7-C8A04F8CD475}" dt="2020-02-20T03:51:37.902" v="541" actId="1076"/>
          <ac:spMkLst>
            <pc:docMk/>
            <pc:sldMk cId="1521009700" sldId="379"/>
            <ac:spMk id="10" creationId="{14883722-AE1D-4C70-9F53-90280E528606}"/>
          </ac:spMkLst>
        </pc:spChg>
        <pc:spChg chg="add del">
          <ac:chgData name="hui xu" userId="70b675938bab3b5e" providerId="LiveId" clId="{2B57C767-2D15-4563-96A7-C8A04F8CD475}" dt="2020-02-20T03:50:59.506" v="532" actId="21"/>
          <ac:spMkLst>
            <pc:docMk/>
            <pc:sldMk cId="1521009700" sldId="379"/>
            <ac:spMk id="16" creationId="{849F4D4C-4F05-4305-90D9-56314768C697}"/>
          </ac:spMkLst>
        </pc:spChg>
        <pc:spChg chg="add mod">
          <ac:chgData name="hui xu" userId="70b675938bab3b5e" providerId="LiveId" clId="{2B57C767-2D15-4563-96A7-C8A04F8CD475}" dt="2020-02-20T03:51:28.985" v="538" actId="1076"/>
          <ac:spMkLst>
            <pc:docMk/>
            <pc:sldMk cId="1521009700" sldId="379"/>
            <ac:spMk id="17" creationId="{7260BB48-434F-4FAD-A3FF-5A88F507E338}"/>
          </ac:spMkLst>
        </pc:spChg>
        <pc:spChg chg="add mod">
          <ac:chgData name="hui xu" userId="70b675938bab3b5e" providerId="LiveId" clId="{2B57C767-2D15-4563-96A7-C8A04F8CD475}" dt="2020-02-20T03:51:41.839" v="542" actId="1076"/>
          <ac:spMkLst>
            <pc:docMk/>
            <pc:sldMk cId="1521009700" sldId="379"/>
            <ac:spMk id="18" creationId="{AFA583AF-7B3C-4809-B332-A5E69449D468}"/>
          </ac:spMkLst>
        </pc:spChg>
        <pc:spChg chg="mod">
          <ac:chgData name="hui xu" userId="70b675938bab3b5e" providerId="LiveId" clId="{2B57C767-2D15-4563-96A7-C8A04F8CD475}" dt="2020-02-20T03:51:17.894" v="536" actId="1076"/>
          <ac:spMkLst>
            <pc:docMk/>
            <pc:sldMk cId="1521009700" sldId="379"/>
            <ac:spMk id="19" creationId="{CB0183D6-C690-4180-A8A5-3F449727B5F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926724378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209518974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553983007" sldId="381"/>
        </pc:sldMkLst>
      </pc:sldChg>
      <pc:sldChg chg="del">
        <pc:chgData name="hui xu" userId="70b675938bab3b5e" providerId="LiveId" clId="{2B57C767-2D15-4563-96A7-C8A04F8CD475}" dt="2020-02-18T13:35:26.445" v="174" actId="47"/>
        <pc:sldMkLst>
          <pc:docMk/>
          <pc:sldMk cId="3933555604" sldId="38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354435246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129837212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708258340" sldId="38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11535139" sldId="3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21301239" sldId="38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375868542" sldId="38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48394561" sldId="38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25843257" sldId="38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57739000" sldId="38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29845610" sldId="38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5913694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68897367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72602970" sldId="38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5744039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2069081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730571105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183618297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61131420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11023788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53447699" sldId="39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357538235" sldId="39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52457512" sldId="395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666982903" sldId="39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278357638" sldId="39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237117557" sldId="3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2702280" sldId="39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729409573" sldId="398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395218810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56893526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1030238" sldId="40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023949070" sldId="40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5691680" sldId="40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85851010" sldId="401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547269711" sldId="40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768856632" sldId="40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912540512" sldId="40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955746784" sldId="405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39736299" sldId="40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8644248" sldId="40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236358520" sldId="408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848499586" sldId="410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079869946" sldId="411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3005395627" sldId="412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4067536639" sldId="413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291522362" sldId="414"/>
        </pc:sldMkLst>
      </pc:sldChg>
      <pc:sldChg chg="del">
        <pc:chgData name="hui xu" userId="70b675938bab3b5e" providerId="LiveId" clId="{2B57C767-2D15-4563-96A7-C8A04F8CD475}" dt="2020-02-18T13:34:31.638" v="153" actId="47"/>
        <pc:sldMkLst>
          <pc:docMk/>
          <pc:sldMk cId="994054429" sldId="415"/>
        </pc:sldMkLst>
      </pc:sldChg>
      <pc:sldChg chg="del">
        <pc:chgData name="hui xu" userId="70b675938bab3b5e" providerId="LiveId" clId="{2B57C767-2D15-4563-96A7-C8A04F8CD475}" dt="2020-02-18T13:34:45.388" v="154" actId="47"/>
        <pc:sldMkLst>
          <pc:docMk/>
          <pc:sldMk cId="3352761120" sldId="416"/>
        </pc:sldMkLst>
      </pc:sldChg>
      <pc:sldChg chg="del">
        <pc:chgData name="hui xu" userId="70b675938bab3b5e" providerId="LiveId" clId="{2B57C767-2D15-4563-96A7-C8A04F8CD475}" dt="2020-02-18T13:34:14.451" v="152" actId="47"/>
        <pc:sldMkLst>
          <pc:docMk/>
          <pc:sldMk cId="2010055677" sldId="417"/>
        </pc:sldMkLst>
      </pc:sldChg>
      <pc:sldChg chg="del">
        <pc:chgData name="hui xu" userId="70b675938bab3b5e" providerId="LiveId" clId="{2B57C767-2D15-4563-96A7-C8A04F8CD475}" dt="2020-02-18T13:35:39.270" v="175" actId="47"/>
        <pc:sldMkLst>
          <pc:docMk/>
          <pc:sldMk cId="947260024" sldId="41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96614603" sldId="419"/>
        </pc:sldMkLst>
      </pc:sldChg>
      <pc:sldChg chg="addSp delSp modSp add">
        <pc:chgData name="hui xu" userId="70b675938bab3b5e" providerId="LiveId" clId="{2B57C767-2D15-4563-96A7-C8A04F8CD475}" dt="2020-03-14T02:40:46.806" v="2371" actId="1076"/>
        <pc:sldMkLst>
          <pc:docMk/>
          <pc:sldMk cId="2841497415" sldId="419"/>
        </pc:sldMkLst>
        <pc:spChg chg="mod">
          <ac:chgData name="hui xu" userId="70b675938bab3b5e" providerId="LiveId" clId="{2B57C767-2D15-4563-96A7-C8A04F8CD475}" dt="2020-02-17T02:03:26.146" v="79"/>
          <ac:spMkLst>
            <pc:docMk/>
            <pc:sldMk cId="2841497415" sldId="419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3-14T02:40:46.806" v="2371" actId="1076"/>
          <ac:spMkLst>
            <pc:docMk/>
            <pc:sldMk cId="2841497415" sldId="419"/>
            <ac:spMk id="3" creationId="{0CA8749E-2A91-4D24-98A7-ED6E24228711}"/>
          </ac:spMkLst>
        </pc:spChg>
        <pc:graphicFrameChg chg="add del">
          <ac:chgData name="hui xu" userId="70b675938bab3b5e" providerId="LiveId" clId="{2B57C767-2D15-4563-96A7-C8A04F8CD475}" dt="2020-02-18T13:32:51.068" v="96" actId="478"/>
          <ac:graphicFrameMkLst>
            <pc:docMk/>
            <pc:sldMk cId="2841497415" sldId="419"/>
            <ac:graphicFrameMk id="3" creationId="{88A3DB70-8061-4BB3-BB69-E5D0BEE9494C}"/>
          </ac:graphicFrameMkLst>
        </pc:graphicFrameChg>
        <pc:graphicFrameChg chg="add">
          <ac:chgData name="hui xu" userId="70b675938bab3b5e" providerId="LiveId" clId="{2B57C767-2D15-4563-96A7-C8A04F8CD475}" dt="2020-02-18T13:32:51.898" v="97"/>
          <ac:graphicFrameMkLst>
            <pc:docMk/>
            <pc:sldMk cId="2841497415" sldId="419"/>
            <ac:graphicFrameMk id="4" creationId="{6B4E3E08-C913-4988-B766-01A03B43EF6B}"/>
          </ac:graphicFrameMkLst>
        </pc:graphicFrameChg>
      </pc:sldChg>
      <pc:sldChg chg="addSp modSp add del">
        <pc:chgData name="hui xu" userId="70b675938bab3b5e" providerId="LiveId" clId="{2B57C767-2D15-4563-96A7-C8A04F8CD475}" dt="2020-03-14T02:40:57.678" v="2372" actId="47"/>
        <pc:sldMkLst>
          <pc:docMk/>
          <pc:sldMk cId="1402736587" sldId="420"/>
        </pc:sldMkLst>
        <pc:spChg chg="mod">
          <ac:chgData name="hui xu" userId="70b675938bab3b5e" providerId="LiveId" clId="{2B57C767-2D15-4563-96A7-C8A04F8CD475}" dt="2020-02-17T02:05:30.886" v="94" actId="20577"/>
          <ac:spMkLst>
            <pc:docMk/>
            <pc:sldMk cId="1402736587" sldId="420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2-18T13:35:03.899" v="173" actId="20577"/>
          <ac:spMkLst>
            <pc:docMk/>
            <pc:sldMk cId="1402736587" sldId="420"/>
            <ac:spMk id="3" creationId="{A579A953-43FE-4250-AC63-B90094C9D85C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17265279" sldId="420"/>
        </pc:sldMkLst>
      </pc:sldChg>
      <pc:sldChg chg="add del">
        <pc:chgData name="hui xu" userId="70b675938bab3b5e" providerId="LiveId" clId="{2B57C767-2D15-4563-96A7-C8A04F8CD475}" dt="2020-02-17T02:03:15.396" v="65" actId="47"/>
        <pc:sldMkLst>
          <pc:docMk/>
          <pc:sldMk cId="4070609934" sldId="420"/>
        </pc:sldMkLst>
      </pc:sldChg>
      <pc:sldChg chg="addSp modSp add">
        <pc:chgData name="hui xu" userId="70b675938bab3b5e" providerId="LiveId" clId="{2B57C767-2D15-4563-96A7-C8A04F8CD475}" dt="2020-02-18T14:37:21.845" v="458" actId="20577"/>
        <pc:sldMkLst>
          <pc:docMk/>
          <pc:sldMk cId="792138594" sldId="421"/>
        </pc:sldMkLst>
        <pc:spChg chg="mod">
          <ac:chgData name="hui xu" userId="70b675938bab3b5e" providerId="LiveId" clId="{2B57C767-2D15-4563-96A7-C8A04F8CD475}" dt="2020-02-18T14:08:03.632" v="341" actId="20577"/>
          <ac:spMkLst>
            <pc:docMk/>
            <pc:sldMk cId="792138594" sldId="421"/>
            <ac:spMk id="2" creationId="{E9DD782C-B738-4C27-98C3-11A8CA2C078D}"/>
          </ac:spMkLst>
        </pc:spChg>
        <pc:spChg chg="add mod">
          <ac:chgData name="hui xu" userId="70b675938bab3b5e" providerId="LiveId" clId="{2B57C767-2D15-4563-96A7-C8A04F8CD475}" dt="2020-02-18T14:37:21.845" v="458" actId="20577"/>
          <ac:spMkLst>
            <pc:docMk/>
            <pc:sldMk cId="792138594" sldId="421"/>
            <ac:spMk id="3" creationId="{74D2548D-5787-4172-B84C-4660E401B3C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74635435" sldId="421"/>
        </pc:sldMkLst>
      </pc:sldChg>
      <pc:sldChg chg="addSp delSp modSp add">
        <pc:chgData name="hui xu" userId="70b675938bab3b5e" providerId="LiveId" clId="{2B57C767-2D15-4563-96A7-C8A04F8CD475}" dt="2020-02-27T02:20:09.956" v="2202" actId="27636"/>
        <pc:sldMkLst>
          <pc:docMk/>
          <pc:sldMk cId="1788231836" sldId="422"/>
        </pc:sldMkLst>
        <pc:spChg chg="del">
          <ac:chgData name="hui xu" userId="70b675938bab3b5e" providerId="LiveId" clId="{2B57C767-2D15-4563-96A7-C8A04F8CD475}" dt="2020-02-18T14:08:12.496" v="343"/>
          <ac:spMkLst>
            <pc:docMk/>
            <pc:sldMk cId="1788231836" sldId="422"/>
            <ac:spMk id="2" creationId="{8C2938F3-BAF5-4F0B-9C4C-D0143E22807E}"/>
          </ac:spMkLst>
        </pc:spChg>
        <pc:spChg chg="add mod">
          <ac:chgData name="hui xu" userId="70b675938bab3b5e" providerId="LiveId" clId="{2B57C767-2D15-4563-96A7-C8A04F8CD475}" dt="2020-02-27T02:19:20.204" v="2197" actId="20577"/>
          <ac:spMkLst>
            <pc:docMk/>
            <pc:sldMk cId="1788231836" sldId="422"/>
            <ac:spMk id="3" creationId="{5342D0CB-451B-45EE-B279-A43C1EF170C2}"/>
          </ac:spMkLst>
        </pc:spChg>
        <pc:spChg chg="add mod">
          <ac:chgData name="hui xu" userId="70b675938bab3b5e" providerId="LiveId" clId="{2B57C767-2D15-4563-96A7-C8A04F8CD475}" dt="2020-02-27T02:20:09.956" v="2202" actId="27636"/>
          <ac:spMkLst>
            <pc:docMk/>
            <pc:sldMk cId="1788231836" sldId="422"/>
            <ac:spMk id="4" creationId="{60646F47-9341-4723-9169-1277AC6F5205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343074563" sldId="422"/>
        </pc:sldMkLst>
      </pc:sldChg>
      <pc:sldChg chg="modSp add del">
        <pc:chgData name="hui xu" userId="70b675938bab3b5e" providerId="LiveId" clId="{2B57C767-2D15-4563-96A7-C8A04F8CD475}" dt="2020-03-13T13:58:47.797" v="2279" actId="47"/>
        <pc:sldMkLst>
          <pc:docMk/>
          <pc:sldMk cId="912121128" sldId="423"/>
        </pc:sldMkLst>
        <pc:spChg chg="mod">
          <ac:chgData name="hui xu" userId="70b675938bab3b5e" providerId="LiveId" clId="{2B57C767-2D15-4563-96A7-C8A04F8CD475}" dt="2020-02-24T02:29:43.431" v="670" actId="20577"/>
          <ac:spMkLst>
            <pc:docMk/>
            <pc:sldMk cId="912121128" sldId="423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934525" sldId="423"/>
        </pc:sldMkLst>
      </pc:sldChg>
      <pc:sldChg chg="modSp add">
        <pc:chgData name="hui xu" userId="70b675938bab3b5e" providerId="LiveId" clId="{2B57C767-2D15-4563-96A7-C8A04F8CD475}" dt="2020-03-14T02:31:59.256" v="2332" actId="20577"/>
        <pc:sldMkLst>
          <pc:docMk/>
          <pc:sldMk cId="208856581" sldId="424"/>
        </pc:sldMkLst>
        <pc:spChg chg="mod">
          <ac:chgData name="hui xu" userId="70b675938bab3b5e" providerId="LiveId" clId="{2B57C767-2D15-4563-96A7-C8A04F8CD475}" dt="2020-03-14T02:31:59.256" v="2332" actId="20577"/>
          <ac:spMkLst>
            <pc:docMk/>
            <pc:sldMk cId="208856581" sldId="424"/>
            <ac:spMk id="2" creationId="{20FA5659-AB9C-4389-B11B-F71A77EDC3ED}"/>
          </ac:spMkLst>
        </pc:spChg>
      </pc:sldChg>
      <pc:sldChg chg="add del">
        <pc:chgData name="hui xu" userId="70b675938bab3b5e" providerId="LiveId" clId="{2B57C767-2D15-4563-96A7-C8A04F8CD475}" dt="2020-03-14T02:31:15.326" v="2323" actId="2696"/>
        <pc:sldMkLst>
          <pc:docMk/>
          <pc:sldMk cId="1232212173" sldId="424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1250017679" sldId="424"/>
        </pc:sldMkLst>
        <pc:spChg chg="mod">
          <ac:chgData name="hui xu" userId="70b675938bab3b5e" providerId="LiveId" clId="{2B57C767-2D15-4563-96A7-C8A04F8CD475}" dt="2020-02-24T02:30:57.595" v="716"/>
          <ac:spMkLst>
            <pc:docMk/>
            <pc:sldMk cId="1250017679" sldId="424"/>
            <ac:spMk id="2" creationId="{20FA5659-AB9C-4389-B11B-F71A77EDC3ED}"/>
          </ac:spMkLst>
        </pc:spChg>
        <pc:spChg chg="mod">
          <ac:chgData name="hui xu" userId="70b675938bab3b5e" providerId="LiveId" clId="{2B57C767-2D15-4563-96A7-C8A04F8CD475}" dt="2020-02-24T02:31:08.514" v="717" actId="14"/>
          <ac:spMkLst>
            <pc:docMk/>
            <pc:sldMk cId="1250017679" sldId="424"/>
            <ac:spMk id="3" creationId="{A0E4941C-3DDB-48AE-BE3B-6448E7A96BF1}"/>
          </ac:spMkLst>
        </pc:spChg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3675740339" sldId="425"/>
        </pc:sldMkLst>
        <pc:spChg chg="mod">
          <ac:chgData name="hui xu" userId="70b675938bab3b5e" providerId="LiveId" clId="{2B57C767-2D15-4563-96A7-C8A04F8CD475}" dt="2020-02-24T02:31:56.796" v="719"/>
          <ac:spMkLst>
            <pc:docMk/>
            <pc:sldMk cId="3675740339" sldId="425"/>
            <ac:spMk id="2" creationId="{8710A262-D409-49B5-87C4-FA4428CAAC41}"/>
          </ac:spMkLst>
        </pc:spChg>
        <pc:spChg chg="mod">
          <ac:chgData name="hui xu" userId="70b675938bab3b5e" providerId="LiveId" clId="{2B57C767-2D15-4563-96A7-C8A04F8CD475}" dt="2020-02-24T02:34:29.713" v="752" actId="20577"/>
          <ac:spMkLst>
            <pc:docMk/>
            <pc:sldMk cId="3675740339" sldId="425"/>
            <ac:spMk id="3" creationId="{9582BF3F-1C64-4653-843E-603D2FADED4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39272869" sldId="42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093851582" sldId="426"/>
        </pc:sldMkLst>
      </pc:sldChg>
      <pc:sldChg chg="addSp modSp add del">
        <pc:chgData name="hui xu" userId="70b675938bab3b5e" providerId="LiveId" clId="{2B57C767-2D15-4563-96A7-C8A04F8CD475}" dt="2020-02-24T02:36:27.466" v="791" actId="47"/>
        <pc:sldMkLst>
          <pc:docMk/>
          <pc:sldMk cId="4050905246" sldId="426"/>
        </pc:sldMkLst>
        <pc:spChg chg="mod">
          <ac:chgData name="hui xu" userId="70b675938bab3b5e" providerId="LiveId" clId="{2B57C767-2D15-4563-96A7-C8A04F8CD475}" dt="2020-02-24T02:35:33.979" v="754"/>
          <ac:spMkLst>
            <pc:docMk/>
            <pc:sldMk cId="4050905246" sldId="426"/>
            <ac:spMk id="2" creationId="{37218B65-EC44-4817-A9CC-D50F2E07F91D}"/>
          </ac:spMkLst>
        </pc:spChg>
        <pc:picChg chg="add mod">
          <ac:chgData name="hui xu" userId="70b675938bab3b5e" providerId="LiveId" clId="{2B57C767-2D15-4563-96A7-C8A04F8CD475}" dt="2020-02-24T02:35:50.406" v="757" actId="1076"/>
          <ac:picMkLst>
            <pc:docMk/>
            <pc:sldMk cId="4050905246" sldId="426"/>
            <ac:picMk id="3" creationId="{7521C7C5-4F4E-40B8-9134-98401F1D5EA6}"/>
          </ac:picMkLst>
        </pc:pic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229832447" sldId="427"/>
        </pc:sldMkLst>
        <pc:spChg chg="mod">
          <ac:chgData name="hui xu" userId="70b675938bab3b5e" providerId="LiveId" clId="{2B57C767-2D15-4563-96A7-C8A04F8CD475}" dt="2020-02-24T02:36:23.686" v="790" actId="20577"/>
          <ac:spMkLst>
            <pc:docMk/>
            <pc:sldMk cId="229832447" sldId="427"/>
            <ac:spMk id="2" creationId="{37218B65-EC44-4817-A9CC-D50F2E07F91D}"/>
          </ac:spMkLst>
        </pc:spChg>
        <pc:spChg chg="add mod">
          <ac:chgData name="hui xu" userId="70b675938bab3b5e" providerId="LiveId" clId="{2B57C767-2D15-4563-96A7-C8A04F8CD475}" dt="2020-02-24T02:36:48.293" v="798" actId="403"/>
          <ac:spMkLst>
            <pc:docMk/>
            <pc:sldMk cId="229832447" sldId="427"/>
            <ac:spMk id="4" creationId="{6D4C59B0-23D5-4942-8870-BFC2286006CE}"/>
          </ac:spMkLst>
        </pc:spChg>
        <pc:picChg chg="mod">
          <ac:chgData name="hui xu" userId="70b675938bab3b5e" providerId="LiveId" clId="{2B57C767-2D15-4563-96A7-C8A04F8CD475}" dt="2020-02-24T02:37:03.259" v="799" actId="1076"/>
          <ac:picMkLst>
            <pc:docMk/>
            <pc:sldMk cId="229832447" sldId="427"/>
            <ac:picMk id="3" creationId="{7521C7C5-4F4E-40B8-9134-98401F1D5EA6}"/>
          </ac:picMkLst>
        </pc:picChg>
      </pc:sldChg>
      <pc:sldChg chg="add del">
        <pc:chgData name="hui xu" userId="70b675938bab3b5e" providerId="LiveId" clId="{2B57C767-2D15-4563-96A7-C8A04F8CD475}" dt="2020-03-14T02:32:26.429" v="2333" actId="2696"/>
        <pc:sldMkLst>
          <pc:docMk/>
          <pc:sldMk cId="1300615314" sldId="427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547204615" sldId="428"/>
        </pc:sldMkLst>
        <pc:spChg chg="mod">
          <ac:chgData name="hui xu" userId="70b675938bab3b5e" providerId="LiveId" clId="{2B57C767-2D15-4563-96A7-C8A04F8CD475}" dt="2020-02-24T02:38:14.643" v="831" actId="20577"/>
          <ac:spMkLst>
            <pc:docMk/>
            <pc:sldMk cId="1547204615" sldId="428"/>
            <ac:spMk id="2" creationId="{3D7DD8D4-DE3C-43EE-951F-08612DC76467}"/>
          </ac:spMkLst>
        </pc:spChg>
        <pc:spChg chg="del">
          <ac:chgData name="hui xu" userId="70b675938bab3b5e" providerId="LiveId" clId="{2B57C767-2D15-4563-96A7-C8A04F8CD475}" dt="2020-02-24T02:38:04.884" v="812" actId="478"/>
          <ac:spMkLst>
            <pc:docMk/>
            <pc:sldMk cId="1547204615" sldId="428"/>
            <ac:spMk id="3" creationId="{14E3A3D6-594D-46FB-8A9B-97852338EAD1}"/>
          </ac:spMkLst>
        </pc:spChg>
        <pc:picChg chg="add mod">
          <ac:chgData name="hui xu" userId="70b675938bab3b5e" providerId="LiveId" clId="{2B57C767-2D15-4563-96A7-C8A04F8CD475}" dt="2020-02-24T02:38:21.354" v="832" actId="1076"/>
          <ac:picMkLst>
            <pc:docMk/>
            <pc:sldMk cId="1547204615" sldId="428"/>
            <ac:picMk id="4" creationId="{A6049FBF-675A-4CBE-96A4-C46E37FB1E26}"/>
          </ac:picMkLst>
        </pc:picChg>
      </pc:sldChg>
      <pc:sldChg chg="add ord">
        <pc:chgData name="hui xu" userId="70b675938bab3b5e" providerId="LiveId" clId="{2B57C767-2D15-4563-96A7-C8A04F8CD475}" dt="2020-03-14T02:32:38.257" v="2337"/>
        <pc:sldMkLst>
          <pc:docMk/>
          <pc:sldMk cId="1682588804" sldId="428"/>
        </pc:sldMkLst>
      </pc:sldChg>
      <pc:sldChg chg="add del">
        <pc:chgData name="hui xu" userId="70b675938bab3b5e" providerId="LiveId" clId="{2B57C767-2D15-4563-96A7-C8A04F8CD475}" dt="2020-02-24T02:37:35.503" v="801"/>
        <pc:sldMkLst>
          <pc:docMk/>
          <pc:sldMk cId="3578644959" sldId="428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636611801" sldId="429"/>
        </pc:sldMkLst>
        <pc:spChg chg="mod">
          <ac:chgData name="hui xu" userId="70b675938bab3b5e" providerId="LiveId" clId="{2B57C767-2D15-4563-96A7-C8A04F8CD475}" dt="2020-02-24T02:38:42.088" v="838" actId="20577"/>
          <ac:spMkLst>
            <pc:docMk/>
            <pc:sldMk cId="1636611801" sldId="429"/>
            <ac:spMk id="2" creationId="{B8355595-DE69-4E3C-9AF6-63BBBFC87A14}"/>
          </ac:spMkLst>
        </pc:spChg>
        <pc:spChg chg="add mod">
          <ac:chgData name="hui xu" userId="70b675938bab3b5e" providerId="LiveId" clId="{2B57C767-2D15-4563-96A7-C8A04F8CD475}" dt="2020-02-24T02:39:14.492" v="841" actId="14100"/>
          <ac:spMkLst>
            <pc:docMk/>
            <pc:sldMk cId="1636611801" sldId="429"/>
            <ac:spMk id="3" creationId="{6ED3B286-E46F-44A3-A398-9B8AB2DB3E81}"/>
          </ac:spMkLst>
        </pc:spChg>
        <pc:spChg chg="add del">
          <ac:chgData name="hui xu" userId="70b675938bab3b5e" providerId="LiveId" clId="{2B57C767-2D15-4563-96A7-C8A04F8CD475}" dt="2020-02-24T02:39:16.389" v="843"/>
          <ac:spMkLst>
            <pc:docMk/>
            <pc:sldMk cId="1636611801" sldId="429"/>
            <ac:spMk id="4" creationId="{4738AD47-949B-4C3F-91F0-82A64F6AA0A3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5" creationId="{A8BFF54E-52F4-4BF7-8779-64E400425CF6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6" creationId="{03626B50-6D4E-4ECD-B60B-4DAFF1AA57FD}"/>
          </ac:spMkLst>
        </pc:spChg>
        <pc:spChg chg="add mod">
          <ac:chgData name="hui xu" userId="70b675938bab3b5e" providerId="LiveId" clId="{2B57C767-2D15-4563-96A7-C8A04F8CD475}" dt="2020-02-24T02:43:02.108" v="915" actId="1076"/>
          <ac:spMkLst>
            <pc:docMk/>
            <pc:sldMk cId="1636611801" sldId="429"/>
            <ac:spMk id="7" creationId="{2CF9BE81-B9C8-4E4D-84DF-804972A4AE52}"/>
          </ac:spMkLst>
        </pc:spChg>
        <pc:spChg chg="add mod">
          <ac:chgData name="hui xu" userId="70b675938bab3b5e" providerId="LiveId" clId="{2B57C767-2D15-4563-96A7-C8A04F8CD475}" dt="2020-02-24T02:43:08.459" v="924" actId="20577"/>
          <ac:spMkLst>
            <pc:docMk/>
            <pc:sldMk cId="1636611801" sldId="429"/>
            <ac:spMk id="8" creationId="{74B1B089-60E2-4C6F-8A2C-30E00115A855}"/>
          </ac:spMkLst>
        </pc:spChg>
        <pc:spChg chg="add mod">
          <ac:chgData name="hui xu" userId="70b675938bab3b5e" providerId="LiveId" clId="{2B57C767-2D15-4563-96A7-C8A04F8CD475}" dt="2020-02-24T02:43:19.636" v="934" actId="20577"/>
          <ac:spMkLst>
            <pc:docMk/>
            <pc:sldMk cId="1636611801" sldId="429"/>
            <ac:spMk id="9" creationId="{A07C59D5-7FEA-4B20-8738-FAF923469EEF}"/>
          </ac:spMkLst>
        </pc:spChg>
        <pc:spChg chg="add mod">
          <ac:chgData name="hui xu" userId="70b675938bab3b5e" providerId="LiveId" clId="{2B57C767-2D15-4563-96A7-C8A04F8CD475}" dt="2020-02-24T02:43:31.022" v="946" actId="20577"/>
          <ac:spMkLst>
            <pc:docMk/>
            <pc:sldMk cId="1636611801" sldId="429"/>
            <ac:spMk id="10" creationId="{D7CAA381-7631-4766-957D-7D7ED77E564A}"/>
          </ac:spMkLst>
        </pc:spChg>
        <pc:spChg chg="add mod">
          <ac:chgData name="hui xu" userId="70b675938bab3b5e" providerId="LiveId" clId="{2B57C767-2D15-4563-96A7-C8A04F8CD475}" dt="2020-02-24T02:44:42.123" v="1001" actId="20577"/>
          <ac:spMkLst>
            <pc:docMk/>
            <pc:sldMk cId="1636611801" sldId="429"/>
            <ac:spMk id="11" creationId="{FDED90F6-588C-4EEF-821B-D66AC2A0313F}"/>
          </ac:spMkLst>
        </pc:spChg>
        <pc:spChg chg="add mod">
          <ac:chgData name="hui xu" userId="70b675938bab3b5e" providerId="LiveId" clId="{2B57C767-2D15-4563-96A7-C8A04F8CD475}" dt="2020-02-24T02:44:33.959" v="993" actId="404"/>
          <ac:spMkLst>
            <pc:docMk/>
            <pc:sldMk cId="1636611801" sldId="429"/>
            <ac:spMk id="12" creationId="{6F81F645-3B91-49B2-9BCA-1B73D0F8172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1697618225" sldId="429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905383982" sldId="430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2546476685" sldId="430"/>
        </pc:sldMkLst>
        <pc:spChg chg="mod">
          <ac:chgData name="hui xu" userId="70b675938bab3b5e" providerId="LiveId" clId="{2B57C767-2D15-4563-96A7-C8A04F8CD475}" dt="2020-02-24T02:47:01.322" v="1023" actId="20577"/>
          <ac:spMkLst>
            <pc:docMk/>
            <pc:sldMk cId="2546476685" sldId="430"/>
            <ac:spMk id="3" creationId="{730E8AF1-2E7C-4E51-A260-3C0A91E44991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801516141" sldId="431"/>
        </pc:sldMkLst>
        <pc:spChg chg="mod">
          <ac:chgData name="hui xu" userId="70b675938bab3b5e" providerId="LiveId" clId="{2B57C767-2D15-4563-96A7-C8A04F8CD475}" dt="2020-02-24T02:47:40.882" v="1025"/>
          <ac:spMkLst>
            <pc:docMk/>
            <pc:sldMk cId="801516141" sldId="431"/>
            <ac:spMk id="2" creationId="{1FE57FF4-F057-441C-8070-CFD0B0B4E5D3}"/>
          </ac:spMkLst>
        </pc:spChg>
        <pc:spChg chg="del">
          <ac:chgData name="hui xu" userId="70b675938bab3b5e" providerId="LiveId" clId="{2B57C767-2D15-4563-96A7-C8A04F8CD475}" dt="2020-02-24T02:47:47.300" v="1026" actId="478"/>
          <ac:spMkLst>
            <pc:docMk/>
            <pc:sldMk cId="801516141" sldId="431"/>
            <ac:spMk id="3" creationId="{8D6CEE9A-3B72-4E34-9FE8-E2603CB0CC19}"/>
          </ac:spMkLst>
        </pc:spChg>
        <pc:spChg chg="add mod">
          <ac:chgData name="hui xu" userId="70b675938bab3b5e" providerId="LiveId" clId="{2B57C767-2D15-4563-96A7-C8A04F8CD475}" dt="2020-02-24T03:04:09.151" v="1324" actId="1076"/>
          <ac:spMkLst>
            <pc:docMk/>
            <pc:sldMk cId="801516141" sldId="431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03:22.387" v="1314" actId="1076"/>
          <ac:spMkLst>
            <pc:docMk/>
            <pc:sldMk cId="801516141" sldId="431"/>
            <ac:spMk id="5" creationId="{280AC270-A269-4394-B31A-1C52AC676E7B}"/>
          </ac:spMkLst>
        </pc:spChg>
        <pc:spChg chg="add mod">
          <ac:chgData name="hui xu" userId="70b675938bab3b5e" providerId="LiveId" clId="{2B57C767-2D15-4563-96A7-C8A04F8CD475}" dt="2020-02-25T02:54:59.917" v="2107" actId="21"/>
          <ac:spMkLst>
            <pc:docMk/>
            <pc:sldMk cId="801516141" sldId="431"/>
            <ac:spMk id="6" creationId="{46318A4C-2862-445D-B444-BD5748136A48}"/>
          </ac:spMkLst>
        </pc:spChg>
        <pc:spChg chg="add mod">
          <ac:chgData name="hui xu" userId="70b675938bab3b5e" providerId="LiveId" clId="{2B57C767-2D15-4563-96A7-C8A04F8CD475}" dt="2020-02-24T03:03:58.747" v="1323" actId="1038"/>
          <ac:spMkLst>
            <pc:docMk/>
            <pc:sldMk cId="801516141" sldId="431"/>
            <ac:spMk id="7" creationId="{499486EF-2C37-425B-A450-E9D867A7A1B3}"/>
          </ac:spMkLst>
        </pc:spChg>
        <pc:spChg chg="add mod">
          <ac:chgData name="hui xu" userId="70b675938bab3b5e" providerId="LiveId" clId="{2B57C767-2D15-4563-96A7-C8A04F8CD475}" dt="2020-02-24T03:03:38.041" v="1317" actId="20577"/>
          <ac:spMkLst>
            <pc:docMk/>
            <pc:sldMk cId="801516141" sldId="431"/>
            <ac:spMk id="8" creationId="{E086462D-D5BA-40FF-BC32-87098950FD76}"/>
          </ac:spMkLst>
        </pc:spChg>
        <pc:spChg chg="add mod">
          <ac:chgData name="hui xu" userId="70b675938bab3b5e" providerId="LiveId" clId="{2B57C767-2D15-4563-96A7-C8A04F8CD475}" dt="2020-02-24T03:03:50.938" v="1318" actId="1076"/>
          <ac:spMkLst>
            <pc:docMk/>
            <pc:sldMk cId="801516141" sldId="431"/>
            <ac:spMk id="9" creationId="{CF155C9C-2F0F-4B54-B463-8F5BEEC70CC6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897992420" sldId="431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508673686" sldId="432"/>
        </pc:sldMkLst>
        <pc:spChg chg="mod">
          <ac:chgData name="hui xu" userId="70b675938bab3b5e" providerId="LiveId" clId="{2B57C767-2D15-4563-96A7-C8A04F8CD475}" dt="2020-02-24T03:04:14.692" v="1326" actId="20577"/>
          <ac:spMkLst>
            <pc:docMk/>
            <pc:sldMk cId="508673686" sldId="432"/>
            <ac:spMk id="2" creationId="{1FE57FF4-F057-441C-8070-CFD0B0B4E5D3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4" creationId="{3DC6C2B9-0B20-4C21-AD31-293062090354}"/>
          </ac:spMkLst>
        </pc:spChg>
        <pc:spChg chg="del mod">
          <ac:chgData name="hui xu" userId="70b675938bab3b5e" providerId="LiveId" clId="{2B57C767-2D15-4563-96A7-C8A04F8CD475}" dt="2020-02-24T03:10:54.445" v="1431" actId="21"/>
          <ac:spMkLst>
            <pc:docMk/>
            <pc:sldMk cId="508673686" sldId="432"/>
            <ac:spMk id="5" creationId="{280AC270-A269-4394-B31A-1C52AC676E7B}"/>
          </ac:spMkLst>
        </pc:spChg>
        <pc:spChg chg="del mod">
          <ac:chgData name="hui xu" userId="70b675938bab3b5e" providerId="LiveId" clId="{2B57C767-2D15-4563-96A7-C8A04F8CD475}" dt="2020-02-24T03:05:19.058" v="1339" actId="21"/>
          <ac:spMkLst>
            <pc:docMk/>
            <pc:sldMk cId="508673686" sldId="432"/>
            <ac:spMk id="6" creationId="{46318A4C-2862-445D-B444-BD5748136A48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7" creationId="{499486EF-2C37-425B-A450-E9D867A7A1B3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8" creationId="{E086462D-D5BA-40FF-BC32-87098950FD76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9" creationId="{CF155C9C-2F0F-4B54-B463-8F5BEEC70CC6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0" creationId="{3592A5C8-9F7F-48D4-A9C0-8029D84C8A64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1" creationId="{507FF78F-2BB7-4D15-892D-13DE4BA3B8F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2" creationId="{71CD7676-55E0-4BDD-AA95-697E98F8C361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3" creationId="{A37E1D2D-6A55-4CC2-A3A2-280F70395EA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4" creationId="{92E6404B-7A12-46E0-A495-DF8CC88615A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5" creationId="{4F833676-C92A-4DAF-9A4A-7373B4EAED5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6" creationId="{F8B24D13-11AE-48DC-99D0-E6369FE9CE6D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7" creationId="{BCF06A2C-78C7-4C38-88E1-9E3481FD4B98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8" creationId="{2EDC744F-5A95-4049-AF63-CF80518C2F4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9" creationId="{14816F03-D1EB-47F7-9412-FC77B32B7347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0" creationId="{0397E506-D558-4352-90C0-4E57714A687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1" creationId="{EC129D54-A61D-4214-8E04-E7CE23297337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71710585" sldId="432"/>
        </pc:sldMkLst>
      </pc:sldChg>
      <pc:sldChg chg="modSp add del">
        <pc:chgData name="hui xu" userId="70b675938bab3b5e" providerId="LiveId" clId="{2B57C767-2D15-4563-96A7-C8A04F8CD475}" dt="2020-02-24T03:01:42.246" v="1289"/>
        <pc:sldMkLst>
          <pc:docMk/>
          <pc:sldMk cId="3856778111" sldId="432"/>
        </pc:sldMkLst>
        <pc:spChg chg="mod">
          <ac:chgData name="hui xu" userId="70b675938bab3b5e" providerId="LiveId" clId="{2B57C767-2D15-4563-96A7-C8A04F8CD475}" dt="2020-02-24T03:01:40.406" v="1288" actId="20577"/>
          <ac:spMkLst>
            <pc:docMk/>
            <pc:sldMk cId="3856778111" sldId="432"/>
            <ac:spMk id="2" creationId="{1FE57FF4-F057-441C-8070-CFD0B0B4E5D3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2318244016" sldId="433"/>
        </pc:sldMkLst>
        <pc:spChg chg="mod">
          <ac:chgData name="hui xu" userId="70b675938bab3b5e" providerId="LiveId" clId="{2B57C767-2D15-4563-96A7-C8A04F8CD475}" dt="2020-02-24T03:14:01.620" v="1482" actId="20577"/>
          <ac:spMkLst>
            <pc:docMk/>
            <pc:sldMk cId="2318244016" sldId="433"/>
            <ac:spMk id="2" creationId="{1FE57FF4-F057-441C-8070-CFD0B0B4E5D3}"/>
          </ac:spMkLst>
        </pc:spChg>
        <pc:spChg chg="add mod">
          <ac:chgData name="hui xu" userId="70b675938bab3b5e" providerId="LiveId" clId="{2B57C767-2D15-4563-96A7-C8A04F8CD475}" dt="2020-02-24T03:17:18.819" v="1505" actId="1076"/>
          <ac:spMkLst>
            <pc:docMk/>
            <pc:sldMk cId="2318244016" sldId="433"/>
            <ac:spMk id="3" creationId="{DA686CC9-A0DE-435A-ACC1-CBF2A7B507A0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15:47.362" v="1501" actId="1076"/>
          <ac:spMkLst>
            <pc:docMk/>
            <pc:sldMk cId="2318244016" sldId="433"/>
            <ac:spMk id="5" creationId="{47603A88-D632-4047-9987-3CD818B2A90F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7" creationId="{499486EF-2C37-425B-A450-E9D867A7A1B3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0" creationId="{3592A5C8-9F7F-48D4-A9C0-8029D84C8A64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1" creationId="{507FF78F-2BB7-4D15-892D-13DE4BA3B8F6}"/>
          </ac:spMkLst>
        </pc:spChg>
        <pc:spChg chg="mod">
          <ac:chgData name="hui xu" userId="70b675938bab3b5e" providerId="LiveId" clId="{2B57C767-2D15-4563-96A7-C8A04F8CD475}" dt="2020-02-24T03:21:40.087" v="1684" actId="20577"/>
          <ac:spMkLst>
            <pc:docMk/>
            <pc:sldMk cId="2318244016" sldId="433"/>
            <ac:spMk id="12" creationId="{71CD7676-55E0-4BDD-AA95-697E98F8C361}"/>
          </ac:spMkLst>
        </pc:spChg>
        <pc:spChg chg="mod">
          <ac:chgData name="hui xu" userId="70b675938bab3b5e" providerId="LiveId" clId="{2B57C767-2D15-4563-96A7-C8A04F8CD475}" dt="2020-02-24T03:21:32.065" v="1680" actId="1076"/>
          <ac:spMkLst>
            <pc:docMk/>
            <pc:sldMk cId="2318244016" sldId="433"/>
            <ac:spMk id="13" creationId="{A37E1D2D-6A55-4CC2-A3A2-280F70395EA6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4" creationId="{92E6404B-7A12-46E0-A495-DF8CC88615A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5" creationId="{4F833676-C92A-4DAF-9A4A-7373B4EAED5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6" creationId="{F8B24D13-11AE-48DC-99D0-E6369FE9CE6D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7" creationId="{BCF06A2C-78C7-4C38-88E1-9E3481FD4B98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8" creationId="{2EDC744F-5A95-4049-AF63-CF80518C2F4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9" creationId="{14816F03-D1EB-47F7-9412-FC77B32B7347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0" creationId="{0397E506-D558-4352-90C0-4E57714A687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1" creationId="{EC129D54-A61D-4214-8E04-E7CE23297337}"/>
          </ac:spMkLst>
        </pc:spChg>
        <pc:spChg chg="add mod">
          <ac:chgData name="hui xu" userId="70b675938bab3b5e" providerId="LiveId" clId="{2B57C767-2D15-4563-96A7-C8A04F8CD475}" dt="2020-02-24T03:21:36.434" v="1681" actId="1076"/>
          <ac:spMkLst>
            <pc:docMk/>
            <pc:sldMk cId="2318244016" sldId="433"/>
            <ac:spMk id="22" creationId="{C8ACA78A-779D-49B0-9A9B-3A2731E718E8}"/>
          </ac:spMkLst>
        </pc:spChg>
        <pc:spChg chg="add mod">
          <ac:chgData name="hui xu" userId="70b675938bab3b5e" providerId="LiveId" clId="{2B57C767-2D15-4563-96A7-C8A04F8CD475}" dt="2020-02-24T03:22:32.518" v="1696" actId="20577"/>
          <ac:spMkLst>
            <pc:docMk/>
            <pc:sldMk cId="2318244016" sldId="433"/>
            <ac:spMk id="23" creationId="{2B6D9F97-AAAD-47DD-A506-37F3E49A3585}"/>
          </ac:spMkLst>
        </pc:spChg>
        <pc:spChg chg="add mod">
          <ac:chgData name="hui xu" userId="70b675938bab3b5e" providerId="LiveId" clId="{2B57C767-2D15-4563-96A7-C8A04F8CD475}" dt="2020-02-24T03:22:09.381" v="1690" actId="14100"/>
          <ac:spMkLst>
            <pc:docMk/>
            <pc:sldMk cId="2318244016" sldId="433"/>
            <ac:spMk id="24" creationId="{1692775D-F010-4280-ADA9-B0649DE409D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08700386" sldId="433"/>
        </pc:sldMkLst>
      </pc:sldChg>
      <pc:sldChg chg="addSp modSp add del ord">
        <pc:chgData name="hui xu" userId="70b675938bab3b5e" providerId="LiveId" clId="{2B57C767-2D15-4563-96A7-C8A04F8CD475}" dt="2020-03-14T02:25:33.339" v="2290" actId="2696"/>
        <pc:sldMkLst>
          <pc:docMk/>
          <pc:sldMk cId="3022122814" sldId="434"/>
        </pc:sldMkLst>
        <pc:spChg chg="mod">
          <ac:chgData name="hui xu" userId="70b675938bab3b5e" providerId="LiveId" clId="{2B57C767-2D15-4563-96A7-C8A04F8CD475}" dt="2020-02-25T02:05:50.563" v="1707" actId="313"/>
          <ac:spMkLst>
            <pc:docMk/>
            <pc:sldMk cId="3022122814" sldId="434"/>
            <ac:spMk id="2" creationId="{E0C4A0D7-A287-4B79-8E50-79BA6080778F}"/>
          </ac:spMkLst>
        </pc:spChg>
        <pc:spChg chg="add mod">
          <ac:chgData name="hui xu" userId="70b675938bab3b5e" providerId="LiveId" clId="{2B57C767-2D15-4563-96A7-C8A04F8CD475}" dt="2020-02-25T02:37:14.274" v="1954" actId="207"/>
          <ac:spMkLst>
            <pc:docMk/>
            <pc:sldMk cId="3022122814" sldId="434"/>
            <ac:spMk id="3" creationId="{FD2FE39C-4F9A-4AF3-8E8C-806C7DDA89A2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4" creationId="{36BF40B8-E759-4FD0-9538-0897AEEEF99C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5" creationId="{B232B0F2-EA1D-45D8-B594-D15C124DFA98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6" creationId="{C9F0A8AD-FB79-4903-9BCB-D8851160C8A5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7" creationId="{70493473-B207-42E1-9ECD-F8CE656A1D56}"/>
          </ac:spMkLst>
        </pc:spChg>
        <pc:spChg chg="add mod">
          <ac:chgData name="hui xu" userId="70b675938bab3b5e" providerId="LiveId" clId="{2B57C767-2D15-4563-96A7-C8A04F8CD475}" dt="2020-02-25T02:39:15.981" v="2002" actId="404"/>
          <ac:spMkLst>
            <pc:docMk/>
            <pc:sldMk cId="3022122814" sldId="434"/>
            <ac:spMk id="8" creationId="{3EF208A1-379F-4D5F-BFC4-4CCC12E588A3}"/>
          </ac:spMkLst>
        </pc:spChg>
        <pc:spChg chg="add mod">
          <ac:chgData name="hui xu" userId="70b675938bab3b5e" providerId="LiveId" clId="{2B57C767-2D15-4563-96A7-C8A04F8CD475}" dt="2020-02-25T02:39:19.493" v="2003" actId="1076"/>
          <ac:spMkLst>
            <pc:docMk/>
            <pc:sldMk cId="3022122814" sldId="434"/>
            <ac:spMk id="9" creationId="{C4E0BA22-7CB3-4E8E-B71B-70DAAA2170BB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94041160" sldId="434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689408233" sldId="435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377334546" sldId="435"/>
        </pc:sldMkLst>
        <pc:spChg chg="mod">
          <ac:chgData name="hui xu" userId="70b675938bab3b5e" providerId="LiveId" clId="{2B57C767-2D15-4563-96A7-C8A04F8CD475}" dt="2020-02-25T02:43:53.253" v="2032" actId="20577"/>
          <ac:spMkLst>
            <pc:docMk/>
            <pc:sldMk cId="3377334546" sldId="435"/>
            <ac:spMk id="2" creationId="{C27860F0-697F-4624-9A09-4CE67FFD9A8C}"/>
          </ac:spMkLst>
        </pc:spChg>
        <pc:spChg chg="add mod">
          <ac:chgData name="hui xu" userId="70b675938bab3b5e" providerId="LiveId" clId="{2B57C767-2D15-4563-96A7-C8A04F8CD475}" dt="2020-02-25T02:47:51.440" v="2035" actId="14100"/>
          <ac:spMkLst>
            <pc:docMk/>
            <pc:sldMk cId="3377334546" sldId="435"/>
            <ac:spMk id="3" creationId="{7C82F598-33FB-4ED4-B8C0-886292E5BEEC}"/>
          </ac:spMkLst>
        </pc:spChg>
        <pc:spChg chg="add mod">
          <ac:chgData name="hui xu" userId="70b675938bab3b5e" providerId="LiveId" clId="{2B57C767-2D15-4563-96A7-C8A04F8CD475}" dt="2020-02-25T02:49:12.886" v="2057" actId="1076"/>
          <ac:spMkLst>
            <pc:docMk/>
            <pc:sldMk cId="3377334546" sldId="435"/>
            <ac:spMk id="4" creationId="{66CBE019-E059-42DC-874B-2D6BA8E19228}"/>
          </ac:spMkLst>
        </pc:spChg>
        <pc:spChg chg="add mod">
          <ac:chgData name="hui xu" userId="70b675938bab3b5e" providerId="LiveId" clId="{2B57C767-2D15-4563-96A7-C8A04F8CD475}" dt="2020-02-25T02:48:40.547" v="2049" actId="27636"/>
          <ac:spMkLst>
            <pc:docMk/>
            <pc:sldMk cId="3377334546" sldId="435"/>
            <ac:spMk id="5" creationId="{CAE13E25-05E0-4B8B-8F39-5604F6328C4E}"/>
          </ac:spMkLst>
        </pc:spChg>
        <pc:spChg chg="add mod">
          <ac:chgData name="hui xu" userId="70b675938bab3b5e" providerId="LiveId" clId="{2B57C767-2D15-4563-96A7-C8A04F8CD475}" dt="2020-02-25T02:49:10.235" v="2056" actId="1076"/>
          <ac:spMkLst>
            <pc:docMk/>
            <pc:sldMk cId="3377334546" sldId="435"/>
            <ac:spMk id="6" creationId="{F2DD4B20-9265-42FC-AC93-7E5C0B236730}"/>
          </ac:spMkLst>
        </pc:sp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161262787" sldId="436"/>
        </pc:sldMkLst>
        <pc:spChg chg="mod">
          <ac:chgData name="hui xu" userId="70b675938bab3b5e" providerId="LiveId" clId="{2B57C767-2D15-4563-96A7-C8A04F8CD475}" dt="2020-02-25T02:49:59.168" v="2059"/>
          <ac:spMkLst>
            <pc:docMk/>
            <pc:sldMk cId="3161262787" sldId="436"/>
            <ac:spMk id="2" creationId="{C721417C-E4D9-4E2A-8E0E-209A8E1AB6B6}"/>
          </ac:spMkLst>
        </pc:spChg>
        <pc:spChg chg="add mod">
          <ac:chgData name="hui xu" userId="70b675938bab3b5e" providerId="LiveId" clId="{2B57C767-2D15-4563-96A7-C8A04F8CD475}" dt="2020-02-25T02:50:29.924" v="2077" actId="20577"/>
          <ac:spMkLst>
            <pc:docMk/>
            <pc:sldMk cId="3161262787" sldId="436"/>
            <ac:spMk id="3" creationId="{45B14986-3992-4C69-A9E8-FC827DD97340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51623943" sldId="436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1522068614" sldId="437"/>
        </pc:sldMkLst>
        <pc:spChg chg="mod">
          <ac:chgData name="hui xu" userId="70b675938bab3b5e" providerId="LiveId" clId="{2B57C767-2D15-4563-96A7-C8A04F8CD475}" dt="2020-02-25T02:50:53.258" v="2079"/>
          <ac:spMkLst>
            <pc:docMk/>
            <pc:sldMk cId="1522068614" sldId="437"/>
            <ac:spMk id="2" creationId="{956F0E73-812D-47AB-9BCB-BEA9FE2A7785}"/>
          </ac:spMkLst>
        </pc:spChg>
        <pc:spChg chg="add mod">
          <ac:chgData name="hui xu" userId="70b675938bab3b5e" providerId="LiveId" clId="{2B57C767-2D15-4563-96A7-C8A04F8CD475}" dt="2020-02-25T02:51:16.621" v="2086" actId="1076"/>
          <ac:spMkLst>
            <pc:docMk/>
            <pc:sldMk cId="1522068614" sldId="437"/>
            <ac:spMk id="3" creationId="{7BFB987C-C3FB-4CF5-AE4A-B7A0972F3C1A}"/>
          </ac:spMkLst>
        </pc:spChg>
        <pc:spChg chg="add mod">
          <ac:chgData name="hui xu" userId="70b675938bab3b5e" providerId="LiveId" clId="{2B57C767-2D15-4563-96A7-C8A04F8CD475}" dt="2020-02-25T02:55:14.021" v="2112" actId="20577"/>
          <ac:spMkLst>
            <pc:docMk/>
            <pc:sldMk cId="1522068614" sldId="437"/>
            <ac:spMk id="4" creationId="{55E58C7B-099C-41CE-A7E6-30CB6A739D99}"/>
          </ac:spMkLst>
        </pc:spChg>
        <pc:spChg chg="add mod">
          <ac:chgData name="hui xu" userId="70b675938bab3b5e" providerId="LiveId" clId="{2B57C767-2D15-4563-96A7-C8A04F8CD475}" dt="2020-02-25T02:57:04.885" v="2119" actId="14100"/>
          <ac:spMkLst>
            <pc:docMk/>
            <pc:sldMk cId="1522068614" sldId="437"/>
            <ac:spMk id="5" creationId="{6D7C6A2F-6239-4517-8EC4-D07DDE8FFFFA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32584564" sldId="437"/>
        </pc:sldMkLst>
      </pc:sldChg>
      <pc:sldChg chg="addSp modSp add ord">
        <pc:chgData name="hui xu" userId="70b675938bab3b5e" providerId="LiveId" clId="{2B57C767-2D15-4563-96A7-C8A04F8CD475}" dt="2020-02-27T02:15:53.593" v="2143" actId="1076"/>
        <pc:sldMkLst>
          <pc:docMk/>
          <pc:sldMk cId="1200285394" sldId="438"/>
        </pc:sldMkLst>
        <pc:spChg chg="mod">
          <ac:chgData name="hui xu" userId="70b675938bab3b5e" providerId="LiveId" clId="{2B57C767-2D15-4563-96A7-C8A04F8CD475}" dt="2020-02-27T02:14:24.422" v="2131" actId="20577"/>
          <ac:spMkLst>
            <pc:docMk/>
            <pc:sldMk cId="1200285394" sldId="438"/>
            <ac:spMk id="2" creationId="{3C0DD896-447C-4BD4-BA65-C5FFC0A83CD5}"/>
          </ac:spMkLst>
        </pc:spChg>
        <pc:picChg chg="add mod">
          <ac:chgData name="hui xu" userId="70b675938bab3b5e" providerId="LiveId" clId="{2B57C767-2D15-4563-96A7-C8A04F8CD475}" dt="2020-02-27T02:15:52.547" v="2142" actId="1076"/>
          <ac:picMkLst>
            <pc:docMk/>
            <pc:sldMk cId="1200285394" sldId="438"/>
            <ac:picMk id="3" creationId="{BDD52EFC-9223-48BE-9911-8C724A7C36DC}"/>
          </ac:picMkLst>
        </pc:picChg>
        <pc:picChg chg="add mod">
          <ac:chgData name="hui xu" userId="70b675938bab3b5e" providerId="LiveId" clId="{2B57C767-2D15-4563-96A7-C8A04F8CD475}" dt="2020-02-27T02:15:53.593" v="2143" actId="1076"/>
          <ac:picMkLst>
            <pc:docMk/>
            <pc:sldMk cId="1200285394" sldId="438"/>
            <ac:picMk id="4" creationId="{13A3F86E-92FA-4B0C-84FD-D04DCF004528}"/>
          </ac:picMkLst>
        </pc:picChg>
      </pc:sldChg>
      <pc:sldChg chg="modSp add">
        <pc:chgData name="hui xu" userId="70b675938bab3b5e" providerId="LiveId" clId="{2B57C767-2D15-4563-96A7-C8A04F8CD475}" dt="2020-02-27T02:20:48.355" v="2239" actId="20577"/>
        <pc:sldMkLst>
          <pc:docMk/>
          <pc:sldMk cId="1493622054" sldId="439"/>
        </pc:sldMkLst>
        <pc:spChg chg="mod">
          <ac:chgData name="hui xu" userId="70b675938bab3b5e" providerId="LiveId" clId="{2B57C767-2D15-4563-96A7-C8A04F8CD475}" dt="2020-02-27T02:20:48.355" v="2239" actId="20577"/>
          <ac:spMkLst>
            <pc:docMk/>
            <pc:sldMk cId="1493622054" sldId="439"/>
            <ac:spMk id="3" creationId="{5342D0CB-451B-45EE-B279-A43C1EF170C2}"/>
          </ac:spMkLst>
        </pc:spChg>
        <pc:spChg chg="mod">
          <ac:chgData name="hui xu" userId="70b675938bab3b5e" providerId="LiveId" clId="{2B57C767-2D15-4563-96A7-C8A04F8CD475}" dt="2020-02-27T02:20:07.073" v="2200" actId="27636"/>
          <ac:spMkLst>
            <pc:docMk/>
            <pc:sldMk cId="1493622054" sldId="439"/>
            <ac:spMk id="4" creationId="{60646F47-9341-4723-9169-1277AC6F5205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628159536" sldId="44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461766264" sldId="44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935134269" sldId="44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038709415" sldId="44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25652498" sldId="44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26245404" sldId="445"/>
        </pc:sldMkLst>
      </pc:sldChg>
      <pc:sldChg chg="modSp add">
        <pc:chgData name="hui xu" userId="70b675938bab3b5e" providerId="LiveId" clId="{2B57C767-2D15-4563-96A7-C8A04F8CD475}" dt="2020-03-13T13:59:59.855" v="2286" actId="20577"/>
        <pc:sldMkLst>
          <pc:docMk/>
          <pc:sldMk cId="125805102" sldId="446"/>
        </pc:sldMkLst>
        <pc:spChg chg="mod">
          <ac:chgData name="hui xu" userId="70b675938bab3b5e" providerId="LiveId" clId="{2B57C767-2D15-4563-96A7-C8A04F8CD475}" dt="2020-03-13T13:59:59.855" v="2286" actId="20577"/>
          <ac:spMkLst>
            <pc:docMk/>
            <pc:sldMk cId="125805102" sldId="446"/>
            <ac:spMk id="2" creationId="{CE55E66F-0303-40F9-8375-E1CB33A365FD}"/>
          </ac:spMkLst>
        </pc:spChg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029993544" sldId="44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392955212" sldId="44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798164140" sldId="449"/>
        </pc:sldMkLst>
      </pc:sldChg>
      <pc:sldChg chg="add del">
        <pc:chgData name="hui xu" userId="70b675938bab3b5e" providerId="LiveId" clId="{2B57C767-2D15-4563-96A7-C8A04F8CD475}" dt="2020-03-13T13:59:52.260" v="2281" actId="47"/>
        <pc:sldMkLst>
          <pc:docMk/>
          <pc:sldMk cId="955841182" sldId="45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110430211" sldId="45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06924123" sldId="45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90576974" sldId="45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64354485" sldId="45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31030238" sldId="45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05691680" sldId="45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96614603" sldId="45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617265279" sldId="45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74635435" sldId="45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43074563" sldId="46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440934525" sldId="46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19151266" sldId="46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27762637" sldId="46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03369119" sldId="46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244017975" sldId="46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45254728" sldId="46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9973217" sldId="46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72068198" sldId="46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72162597" sldId="46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628231136" sldId="47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47424010" sldId="47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114384972" sldId="47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4756354" sldId="47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2647655" sldId="47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897974069" sldId="47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29837212" sldId="476"/>
        </pc:sldMkLst>
      </pc:sldChg>
      <pc:sldChg chg="modSp add">
        <pc:chgData name="hui xu" userId="70b675938bab3b5e" providerId="LiveId" clId="{2B57C767-2D15-4563-96A7-C8A04F8CD475}" dt="2020-03-14T02:50:10.060" v="2467" actId="14100"/>
        <pc:sldMkLst>
          <pc:docMk/>
          <pc:sldMk cId="1369605535" sldId="477"/>
        </pc:sldMkLst>
        <pc:spChg chg="mod">
          <ac:chgData name="hui xu" userId="70b675938bab3b5e" providerId="LiveId" clId="{2B57C767-2D15-4563-96A7-C8A04F8CD475}" dt="2020-03-14T02:49:26.608" v="2442" actId="20577"/>
          <ac:spMkLst>
            <pc:docMk/>
            <pc:sldMk cId="1369605535" sldId="477"/>
            <ac:spMk id="2" creationId="{9BA40D92-F7E4-4D23-B1CA-8A2BFB74DC39}"/>
          </ac:spMkLst>
        </pc:spChg>
        <pc:spChg chg="mod">
          <ac:chgData name="hui xu" userId="70b675938bab3b5e" providerId="LiveId" clId="{2B57C767-2D15-4563-96A7-C8A04F8CD475}" dt="2020-03-14T02:50:10.060" v="2467" actId="14100"/>
          <ac:spMkLst>
            <pc:docMk/>
            <pc:sldMk cId="1369605535" sldId="477"/>
            <ac:spMk id="3" creationId="{9D7B8B8B-FD28-4E61-914E-9A6CB94FB007}"/>
          </ac:spMkLst>
        </pc:spChg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49475042" sldId="477"/>
        </pc:sldMkLst>
      </pc:sldChg>
      <pc:sldChg chg="modSp add">
        <pc:chgData name="hui xu" userId="70b675938bab3b5e" providerId="LiveId" clId="{2B57C767-2D15-4563-96A7-C8A04F8CD475}" dt="2020-04-10T08:02:51.797" v="2507" actId="20577"/>
        <pc:sldMkLst>
          <pc:docMk/>
          <pc:sldMk cId="1296848460" sldId="478"/>
        </pc:sldMkLst>
        <pc:spChg chg="mod">
          <ac:chgData name="hui xu" userId="70b675938bab3b5e" providerId="LiveId" clId="{2B57C767-2D15-4563-96A7-C8A04F8CD475}" dt="2020-04-10T08:02:51.797" v="2507" actId="20577"/>
          <ac:spMkLst>
            <pc:docMk/>
            <pc:sldMk cId="1296848460" sldId="478"/>
            <ac:spMk id="2" creationId="{62E30168-5D38-499D-B667-C09D509AECED}"/>
          </ac:spMkLst>
        </pc:spChg>
      </pc:sldChg>
    </pc:docChg>
  </pc:docChgLst>
  <pc:docChgLst>
    <pc:chgData name="hui xu" userId="70b675938bab3b5e" providerId="LiveId" clId="{B82F3BA4-1E04-4DCB-9459-419180DB82A4}"/>
    <pc:docChg chg="undo custSel addSld delSld modSld sldOrd">
      <pc:chgData name="hui xu" userId="70b675938bab3b5e" providerId="LiveId" clId="{B82F3BA4-1E04-4DCB-9459-419180DB82A4}" dt="2020-10-17T07:28:58.611" v="2582" actId="2711"/>
      <pc:docMkLst>
        <pc:docMk/>
      </pc:docMkLst>
      <pc:sldChg chg="modSp mod">
        <pc:chgData name="hui xu" userId="70b675938bab3b5e" providerId="LiveId" clId="{B82F3BA4-1E04-4DCB-9459-419180DB82A4}" dt="2020-10-17T07:28:58.611" v="2582" actId="2711"/>
        <pc:sldMkLst>
          <pc:docMk/>
          <pc:sldMk cId="628159536" sldId="440"/>
        </pc:sldMkLst>
        <pc:spChg chg="mod">
          <ac:chgData name="hui xu" userId="70b675938bab3b5e" providerId="LiveId" clId="{B82F3BA4-1E04-4DCB-9459-419180DB82A4}" dt="2020-10-17T07:28:58.611" v="2582" actId="2711"/>
          <ac:spMkLst>
            <pc:docMk/>
            <pc:sldMk cId="628159536" sldId="440"/>
            <ac:spMk id="2" creationId="{4950BAC3-DB9E-4F56-9632-0D9564AEDBF9}"/>
          </ac:spMkLst>
        </pc:spChg>
      </pc:sldChg>
      <pc:sldChg chg="addSp modSp new del mod modClrScheme chgLayout">
        <pc:chgData name="hui xu" userId="70b675938bab3b5e" providerId="LiveId" clId="{B82F3BA4-1E04-4DCB-9459-419180DB82A4}" dt="2020-10-09T05:51:14.809" v="1477" actId="2696"/>
        <pc:sldMkLst>
          <pc:docMk/>
          <pc:sldMk cId="2567118503" sldId="441"/>
        </pc:sldMkLst>
        <pc:spChg chg="mod ord">
          <ac:chgData name="hui xu" userId="70b675938bab3b5e" providerId="LiveId" clId="{B82F3BA4-1E04-4DCB-9459-419180DB82A4}" dt="2020-09-22T01:54:41.544" v="21" actId="700"/>
          <ac:spMkLst>
            <pc:docMk/>
            <pc:sldMk cId="2567118503" sldId="441"/>
            <ac:spMk id="2" creationId="{43C62C2C-BDC6-406A-99BE-9FF2EF052653}"/>
          </ac:spMkLst>
        </pc:spChg>
        <pc:spChg chg="mod ord">
          <ac:chgData name="hui xu" userId="70b675938bab3b5e" providerId="LiveId" clId="{B82F3BA4-1E04-4DCB-9459-419180DB82A4}" dt="2020-09-22T01:54:41.544" v="21" actId="700"/>
          <ac:spMkLst>
            <pc:docMk/>
            <pc:sldMk cId="2567118503" sldId="441"/>
            <ac:spMk id="3" creationId="{63930E23-EC33-4ABC-B4AE-D96D01AA9952}"/>
          </ac:spMkLst>
        </pc:spChg>
        <pc:spChg chg="add mod ord">
          <ac:chgData name="hui xu" userId="70b675938bab3b5e" providerId="LiveId" clId="{B82F3BA4-1E04-4DCB-9459-419180DB82A4}" dt="2020-09-22T01:55:05.362" v="44" actId="20577"/>
          <ac:spMkLst>
            <pc:docMk/>
            <pc:sldMk cId="2567118503" sldId="441"/>
            <ac:spMk id="4" creationId="{A5D9EDA7-2D7D-4CD6-93EA-2783FA9C4B81}"/>
          </ac:spMkLst>
        </pc:spChg>
      </pc:sldChg>
      <pc:sldChg chg="addSp delSp modSp add mod">
        <pc:chgData name="hui xu" userId="70b675938bab3b5e" providerId="LiveId" clId="{B82F3BA4-1E04-4DCB-9459-419180DB82A4}" dt="2020-10-09T05:52:55.573" v="1499" actId="732"/>
        <pc:sldMkLst>
          <pc:docMk/>
          <pc:sldMk cId="3676224557" sldId="441"/>
        </pc:sldMkLst>
        <pc:spChg chg="mod">
          <ac:chgData name="hui xu" userId="70b675938bab3b5e" providerId="LiveId" clId="{B82F3BA4-1E04-4DCB-9459-419180DB82A4}" dt="2020-10-09T05:52:11.647" v="1491"/>
          <ac:spMkLst>
            <pc:docMk/>
            <pc:sldMk cId="3676224557" sldId="441"/>
            <ac:spMk id="2" creationId="{43C62C2C-BDC6-406A-99BE-9FF2EF052653}"/>
          </ac:spMkLst>
        </pc:spChg>
        <pc:spChg chg="del">
          <ac:chgData name="hui xu" userId="70b675938bab3b5e" providerId="LiveId" clId="{B82F3BA4-1E04-4DCB-9459-419180DB82A4}" dt="2020-10-09T05:52:14.584" v="1492" actId="21"/>
          <ac:spMkLst>
            <pc:docMk/>
            <pc:sldMk cId="3676224557" sldId="441"/>
            <ac:spMk id="4" creationId="{A5D9EDA7-2D7D-4CD6-93EA-2783FA9C4B81}"/>
          </ac:spMkLst>
        </pc:spChg>
        <pc:spChg chg="add del mod">
          <ac:chgData name="hui xu" userId="70b675938bab3b5e" providerId="LiveId" clId="{B82F3BA4-1E04-4DCB-9459-419180DB82A4}" dt="2020-10-09T05:52:25.835" v="1493" actId="478"/>
          <ac:spMkLst>
            <pc:docMk/>
            <pc:sldMk cId="3676224557" sldId="441"/>
            <ac:spMk id="6" creationId="{F14D016D-22CE-4948-A710-7A4494CD6FE5}"/>
          </ac:spMkLst>
        </pc:spChg>
        <pc:picChg chg="add mod modCrop">
          <ac:chgData name="hui xu" userId="70b675938bab3b5e" providerId="LiveId" clId="{B82F3BA4-1E04-4DCB-9459-419180DB82A4}" dt="2020-10-09T05:52:55.573" v="1499" actId="732"/>
          <ac:picMkLst>
            <pc:docMk/>
            <pc:sldMk cId="3676224557" sldId="441"/>
            <ac:picMk id="8" creationId="{D678CA15-7CF8-4701-A078-CBBE8E815AE8}"/>
          </ac:picMkLst>
        </pc:picChg>
      </pc:sldChg>
      <pc:sldChg chg="addSp modSp new del mod">
        <pc:chgData name="hui xu" userId="70b675938bab3b5e" providerId="LiveId" clId="{B82F3BA4-1E04-4DCB-9459-419180DB82A4}" dt="2020-10-09T05:51:13.288" v="1476" actId="2696"/>
        <pc:sldMkLst>
          <pc:docMk/>
          <pc:sldMk cId="954466762" sldId="442"/>
        </pc:sldMkLst>
        <pc:spChg chg="mod">
          <ac:chgData name="hui xu" userId="70b675938bab3b5e" providerId="LiveId" clId="{B82F3BA4-1E04-4DCB-9459-419180DB82A4}" dt="2020-09-22T02:02:04.369" v="54"/>
          <ac:spMkLst>
            <pc:docMk/>
            <pc:sldMk cId="954466762" sldId="442"/>
            <ac:spMk id="2" creationId="{CB2B1A15-9E72-4F9C-A803-3C35888D735F}"/>
          </ac:spMkLst>
        </pc:spChg>
        <pc:spChg chg="mod">
          <ac:chgData name="hui xu" userId="70b675938bab3b5e" providerId="LiveId" clId="{B82F3BA4-1E04-4DCB-9459-419180DB82A4}" dt="2020-09-22T02:12:06.891" v="143"/>
          <ac:spMkLst>
            <pc:docMk/>
            <pc:sldMk cId="954466762" sldId="442"/>
            <ac:spMk id="4" creationId="{ADAB6D6C-7844-49AA-82F5-D4CA1F25B80F}"/>
          </ac:spMkLst>
        </pc:spChg>
        <pc:picChg chg="add mod">
          <ac:chgData name="hui xu" userId="70b675938bab3b5e" providerId="LiveId" clId="{B82F3BA4-1E04-4DCB-9459-419180DB82A4}" dt="2020-09-22T02:08:09.108" v="76" actId="1076"/>
          <ac:picMkLst>
            <pc:docMk/>
            <pc:sldMk cId="954466762" sldId="442"/>
            <ac:picMk id="6" creationId="{C846D9CC-CA96-4A32-A3A2-36C1F365BDCB}"/>
          </ac:picMkLst>
        </pc:picChg>
      </pc:sldChg>
      <pc:sldChg chg="addSp delSp modSp new del mod">
        <pc:chgData name="hui xu" userId="70b675938bab3b5e" providerId="LiveId" clId="{B82F3BA4-1E04-4DCB-9459-419180DB82A4}" dt="2020-10-09T05:51:13.288" v="1476" actId="2696"/>
        <pc:sldMkLst>
          <pc:docMk/>
          <pc:sldMk cId="1868293113" sldId="443"/>
        </pc:sldMkLst>
        <pc:spChg chg="mod">
          <ac:chgData name="hui xu" userId="70b675938bab3b5e" providerId="LiveId" clId="{B82F3BA4-1E04-4DCB-9459-419180DB82A4}" dt="2020-09-22T02:13:10.371" v="159"/>
          <ac:spMkLst>
            <pc:docMk/>
            <pc:sldMk cId="1868293113" sldId="443"/>
            <ac:spMk id="2" creationId="{4406E0E8-6690-4B81-8F80-0A5A1E2FF6BE}"/>
          </ac:spMkLst>
        </pc:spChg>
        <pc:spChg chg="add del mod">
          <ac:chgData name="hui xu" userId="70b675938bab3b5e" providerId="LiveId" clId="{B82F3BA4-1E04-4DCB-9459-419180DB82A4}" dt="2020-09-22T02:13:41.539" v="178" actId="478"/>
          <ac:spMkLst>
            <pc:docMk/>
            <pc:sldMk cId="1868293113" sldId="443"/>
            <ac:spMk id="4" creationId="{FAE62E4D-5AF2-4B73-9360-F7BD7D11D16F}"/>
          </ac:spMkLst>
        </pc:spChg>
        <pc:spChg chg="add mod">
          <ac:chgData name="hui xu" userId="70b675938bab3b5e" providerId="LiveId" clId="{B82F3BA4-1E04-4DCB-9459-419180DB82A4}" dt="2020-09-22T02:18:22.664" v="218" actId="1076"/>
          <ac:spMkLst>
            <pc:docMk/>
            <pc:sldMk cId="1868293113" sldId="443"/>
            <ac:spMk id="6" creationId="{E77C6A71-03C3-40CB-9FE3-FF6AC3B88D82}"/>
          </ac:spMkLst>
        </pc:spChg>
        <pc:picChg chg="add mod">
          <ac:chgData name="hui xu" userId="70b675938bab3b5e" providerId="LiveId" clId="{B82F3BA4-1E04-4DCB-9459-419180DB82A4}" dt="2020-09-22T02:18:19.843" v="217" actId="1076"/>
          <ac:picMkLst>
            <pc:docMk/>
            <pc:sldMk cId="1868293113" sldId="443"/>
            <ac:picMk id="8" creationId="{07E11523-2D3D-4300-A158-9EE6BB1A1C80}"/>
          </ac:picMkLst>
        </pc:picChg>
      </pc:sldChg>
      <pc:sldChg chg="addSp delSp modSp new del mod">
        <pc:chgData name="hui xu" userId="70b675938bab3b5e" providerId="LiveId" clId="{B82F3BA4-1E04-4DCB-9459-419180DB82A4}" dt="2020-10-09T05:51:13.288" v="1476" actId="2696"/>
        <pc:sldMkLst>
          <pc:docMk/>
          <pc:sldMk cId="723448074" sldId="444"/>
        </pc:sldMkLst>
        <pc:spChg chg="mod">
          <ac:chgData name="hui xu" userId="70b675938bab3b5e" providerId="LiveId" clId="{B82F3BA4-1E04-4DCB-9459-419180DB82A4}" dt="2020-09-22T02:39:16.188" v="1046"/>
          <ac:spMkLst>
            <pc:docMk/>
            <pc:sldMk cId="723448074" sldId="444"/>
            <ac:spMk id="2" creationId="{5F36E6B2-4253-41A3-8E9F-12C150B3CB4E}"/>
          </ac:spMkLst>
        </pc:spChg>
        <pc:spChg chg="del mod ord">
          <ac:chgData name="hui xu" userId="70b675938bab3b5e" providerId="LiveId" clId="{B82F3BA4-1E04-4DCB-9459-419180DB82A4}" dt="2020-09-22T03:00:26.762" v="1054" actId="21"/>
          <ac:spMkLst>
            <pc:docMk/>
            <pc:sldMk cId="723448074" sldId="444"/>
            <ac:spMk id="4" creationId="{781D051D-055D-4D57-9B52-C29351097259}"/>
          </ac:spMkLst>
        </pc:spChg>
        <pc:spChg chg="add del mod">
          <ac:chgData name="hui xu" userId="70b675938bab3b5e" providerId="LiveId" clId="{B82F3BA4-1E04-4DCB-9459-419180DB82A4}" dt="2020-09-22T03:00:23.307" v="1052" actId="478"/>
          <ac:spMkLst>
            <pc:docMk/>
            <pc:sldMk cId="723448074" sldId="444"/>
            <ac:spMk id="6" creationId="{940A3E4C-3896-4485-BBD8-A0DD42FE5261}"/>
          </ac:spMkLst>
        </pc:spChg>
        <pc:spChg chg="add mod">
          <ac:chgData name="hui xu" userId="70b675938bab3b5e" providerId="LiveId" clId="{B82F3BA4-1E04-4DCB-9459-419180DB82A4}" dt="2020-09-22T03:06:39.170" v="1443" actId="14100"/>
          <ac:spMkLst>
            <pc:docMk/>
            <pc:sldMk cId="723448074" sldId="444"/>
            <ac:spMk id="8" creationId="{8FEEF1DB-3787-472D-91C9-AE36F7E5F0BE}"/>
          </ac:spMkLst>
        </pc:spChg>
        <pc:spChg chg="add del mod">
          <ac:chgData name="hui xu" userId="70b675938bab3b5e" providerId="LiveId" clId="{B82F3BA4-1E04-4DCB-9459-419180DB82A4}" dt="2020-09-22T03:00:37.150" v="1055" actId="21"/>
          <ac:spMkLst>
            <pc:docMk/>
            <pc:sldMk cId="723448074" sldId="444"/>
            <ac:spMk id="10" creationId="{E6E349BB-C1A4-4B64-B787-A68634BD53B8}"/>
          </ac:spMkLst>
        </pc:spChg>
      </pc:sldChg>
      <pc:sldChg chg="modSp add del mod ord">
        <pc:chgData name="hui xu" userId="70b675938bab3b5e" providerId="LiveId" clId="{B82F3BA4-1E04-4DCB-9459-419180DB82A4}" dt="2020-10-09T05:51:13.288" v="1476" actId="2696"/>
        <pc:sldMkLst>
          <pc:docMk/>
          <pc:sldMk cId="4171229039" sldId="445"/>
        </pc:sldMkLst>
        <pc:spChg chg="mod">
          <ac:chgData name="hui xu" userId="70b675938bab3b5e" providerId="LiveId" clId="{B82F3BA4-1E04-4DCB-9459-419180DB82A4}" dt="2020-09-22T02:39:25.945" v="1051" actId="1076"/>
          <ac:spMkLst>
            <pc:docMk/>
            <pc:sldMk cId="4171229039" sldId="445"/>
            <ac:spMk id="4" creationId="{781D051D-055D-4D57-9B52-C29351097259}"/>
          </ac:spMkLst>
        </pc:spChg>
        <pc:spChg chg="mod">
          <ac:chgData name="hui xu" userId="70b675938bab3b5e" providerId="LiveId" clId="{B82F3BA4-1E04-4DCB-9459-419180DB82A4}" dt="2020-09-22T02:39:01.023" v="1034" actId="207"/>
          <ac:spMkLst>
            <pc:docMk/>
            <pc:sldMk cId="4171229039" sldId="445"/>
            <ac:spMk id="6" creationId="{940A3E4C-3896-4485-BBD8-A0DD42FE5261}"/>
          </ac:spMkLst>
        </pc:spChg>
      </pc:sldChg>
      <pc:sldChg chg="modSp add mod">
        <pc:chgData name="hui xu" userId="70b675938bab3b5e" providerId="LiveId" clId="{B82F3BA4-1E04-4DCB-9459-419180DB82A4}" dt="2020-10-09T05:47:45.244" v="1475" actId="1038"/>
        <pc:sldMkLst>
          <pc:docMk/>
          <pc:sldMk cId="1596446541" sldId="446"/>
        </pc:sldMkLst>
        <pc:spChg chg="mod">
          <ac:chgData name="hui xu" userId="70b675938bab3b5e" providerId="LiveId" clId="{B82F3BA4-1E04-4DCB-9459-419180DB82A4}" dt="2020-10-09T05:47:45.244" v="1475" actId="1038"/>
          <ac:spMkLst>
            <pc:docMk/>
            <pc:sldMk cId="1596446541" sldId="446"/>
            <ac:spMk id="5" creationId="{2A47095D-653F-4D69-B91A-AF0441BBCE35}"/>
          </ac:spMkLst>
        </pc:spChg>
        <pc:spChg chg="mod">
          <ac:chgData name="hui xu" userId="70b675938bab3b5e" providerId="LiveId" clId="{B82F3BA4-1E04-4DCB-9459-419180DB82A4}" dt="2020-10-09T05:47:37.343" v="1468" actId="14100"/>
          <ac:spMkLst>
            <pc:docMk/>
            <pc:sldMk cId="1596446541" sldId="446"/>
            <ac:spMk id="8" creationId="{EFA48A07-6F00-47FB-9EF4-92B9B750B96F}"/>
          </ac:spMkLst>
        </pc:spChg>
      </pc:sldChg>
      <pc:sldChg chg="addSp delSp modSp new mod">
        <pc:chgData name="hui xu" userId="70b675938bab3b5e" providerId="LiveId" clId="{B82F3BA4-1E04-4DCB-9459-419180DB82A4}" dt="2020-10-09T05:58:41.853" v="1640" actId="20577"/>
        <pc:sldMkLst>
          <pc:docMk/>
          <pc:sldMk cId="1865908449" sldId="447"/>
        </pc:sldMkLst>
        <pc:spChg chg="mod">
          <ac:chgData name="hui xu" userId="70b675938bab3b5e" providerId="LiveId" clId="{B82F3BA4-1E04-4DCB-9459-419180DB82A4}" dt="2020-10-09T05:58:41.853" v="1640" actId="20577"/>
          <ac:spMkLst>
            <pc:docMk/>
            <pc:sldMk cId="1865908449" sldId="447"/>
            <ac:spMk id="2" creationId="{01F672AF-5A72-4DED-A3A2-E36E60AD3B79}"/>
          </ac:spMkLst>
        </pc:spChg>
        <pc:spChg chg="add mod">
          <ac:chgData name="hui xu" userId="70b675938bab3b5e" providerId="LiveId" clId="{B82F3BA4-1E04-4DCB-9459-419180DB82A4}" dt="2020-10-09T05:56:41.995" v="1582" actId="1076"/>
          <ac:spMkLst>
            <pc:docMk/>
            <pc:sldMk cId="1865908449" sldId="447"/>
            <ac:spMk id="7" creationId="{F0AFC3B1-A2BE-4E61-A59C-F815D74C55BE}"/>
          </ac:spMkLst>
        </pc:spChg>
        <pc:spChg chg="add mod">
          <ac:chgData name="hui xu" userId="70b675938bab3b5e" providerId="LiveId" clId="{B82F3BA4-1E04-4DCB-9459-419180DB82A4}" dt="2020-10-09T05:56:53.329" v="1596" actId="20577"/>
          <ac:spMkLst>
            <pc:docMk/>
            <pc:sldMk cId="1865908449" sldId="447"/>
            <ac:spMk id="9" creationId="{83FC2083-0CAB-421C-8F55-F9C8FCC646B7}"/>
          </ac:spMkLst>
        </pc:spChg>
        <pc:spChg chg="add mod">
          <ac:chgData name="hui xu" userId="70b675938bab3b5e" providerId="LiveId" clId="{B82F3BA4-1E04-4DCB-9459-419180DB82A4}" dt="2020-10-09T05:56:41.995" v="1582" actId="1076"/>
          <ac:spMkLst>
            <pc:docMk/>
            <pc:sldMk cId="1865908449" sldId="447"/>
            <ac:spMk id="10" creationId="{B06CCA8C-C550-4371-9B02-84CB6A434EE3}"/>
          </ac:spMkLst>
        </pc:spChg>
        <pc:spChg chg="add del">
          <ac:chgData name="hui xu" userId="70b675938bab3b5e" providerId="LiveId" clId="{B82F3BA4-1E04-4DCB-9459-419180DB82A4}" dt="2020-10-09T05:55:29.136" v="1543" actId="22"/>
          <ac:spMkLst>
            <pc:docMk/>
            <pc:sldMk cId="1865908449" sldId="447"/>
            <ac:spMk id="12" creationId="{C5650772-DF40-4817-8C79-DB919910D7F2}"/>
          </ac:spMkLst>
        </pc:spChg>
        <pc:spChg chg="add del">
          <ac:chgData name="hui xu" userId="70b675938bab3b5e" providerId="LiveId" clId="{B82F3BA4-1E04-4DCB-9459-419180DB82A4}" dt="2020-10-09T05:55:33.961" v="1545" actId="22"/>
          <ac:spMkLst>
            <pc:docMk/>
            <pc:sldMk cId="1865908449" sldId="447"/>
            <ac:spMk id="14" creationId="{1C217D3D-2FBD-4C9E-9F67-B4948D544CA2}"/>
          </ac:spMkLst>
        </pc:spChg>
        <pc:spChg chg="add mod">
          <ac:chgData name="hui xu" userId="70b675938bab3b5e" providerId="LiveId" clId="{B82F3BA4-1E04-4DCB-9459-419180DB82A4}" dt="2020-10-09T05:56:41.995" v="1582" actId="1076"/>
          <ac:spMkLst>
            <pc:docMk/>
            <pc:sldMk cId="1865908449" sldId="447"/>
            <ac:spMk id="16" creationId="{D8EEB6E1-4A97-45F7-8441-9F878AB4FAD0}"/>
          </ac:spMkLst>
        </pc:spChg>
        <pc:picChg chg="add mod">
          <ac:chgData name="hui xu" userId="70b675938bab3b5e" providerId="LiveId" clId="{B82F3BA4-1E04-4DCB-9459-419180DB82A4}" dt="2020-10-09T05:53:08.379" v="1501" actId="1076"/>
          <ac:picMkLst>
            <pc:docMk/>
            <pc:sldMk cId="1865908449" sldId="447"/>
            <ac:picMk id="5" creationId="{FD39B941-88D2-4F76-A3F4-9F81C0B66AE0}"/>
          </ac:picMkLst>
        </pc:picChg>
      </pc:sldChg>
      <pc:sldChg chg="addSp modSp new mod">
        <pc:chgData name="hui xu" userId="70b675938bab3b5e" providerId="LiveId" clId="{B82F3BA4-1E04-4DCB-9459-419180DB82A4}" dt="2020-10-09T05:59:27.532" v="1669" actId="20577"/>
        <pc:sldMkLst>
          <pc:docMk/>
          <pc:sldMk cId="1083644507" sldId="448"/>
        </pc:sldMkLst>
        <pc:spChg chg="mod">
          <ac:chgData name="hui xu" userId="70b675938bab3b5e" providerId="LiveId" clId="{B82F3BA4-1E04-4DCB-9459-419180DB82A4}" dt="2020-10-09T05:58:15.745" v="1625"/>
          <ac:spMkLst>
            <pc:docMk/>
            <pc:sldMk cId="1083644507" sldId="448"/>
            <ac:spMk id="2" creationId="{121EB0C9-8ABC-4422-A2CE-39DF188172A8}"/>
          </ac:spMkLst>
        </pc:spChg>
        <pc:spChg chg="add mod">
          <ac:chgData name="hui xu" userId="70b675938bab3b5e" providerId="LiveId" clId="{B82F3BA4-1E04-4DCB-9459-419180DB82A4}" dt="2020-10-09T05:59:27.532" v="1669" actId="20577"/>
          <ac:spMkLst>
            <pc:docMk/>
            <pc:sldMk cId="1083644507" sldId="448"/>
            <ac:spMk id="7" creationId="{49D51501-DE14-44F7-B965-B94AF1E597A9}"/>
          </ac:spMkLst>
        </pc:spChg>
        <pc:picChg chg="add mod">
          <ac:chgData name="hui xu" userId="70b675938bab3b5e" providerId="LiveId" clId="{B82F3BA4-1E04-4DCB-9459-419180DB82A4}" dt="2020-10-09T05:58:58.185" v="1642" actId="1076"/>
          <ac:picMkLst>
            <pc:docMk/>
            <pc:sldMk cId="1083644507" sldId="448"/>
            <ac:picMk id="5" creationId="{BED84CEA-5FF8-4878-A487-A20E810B0232}"/>
          </ac:picMkLst>
        </pc:picChg>
      </pc:sldChg>
      <pc:sldChg chg="addSp delSp modSp add mod">
        <pc:chgData name="hui xu" userId="70b675938bab3b5e" providerId="LiveId" clId="{B82F3BA4-1E04-4DCB-9459-419180DB82A4}" dt="2020-10-09T06:03:01.669" v="1752" actId="14100"/>
        <pc:sldMkLst>
          <pc:docMk/>
          <pc:sldMk cId="1859249930" sldId="449"/>
        </pc:sldMkLst>
        <pc:spChg chg="mod">
          <ac:chgData name="hui xu" userId="70b675938bab3b5e" providerId="LiveId" clId="{B82F3BA4-1E04-4DCB-9459-419180DB82A4}" dt="2020-10-09T06:00:01.972" v="1691"/>
          <ac:spMkLst>
            <pc:docMk/>
            <pc:sldMk cId="1859249930" sldId="449"/>
            <ac:spMk id="2" creationId="{121EB0C9-8ABC-4422-A2CE-39DF188172A8}"/>
          </ac:spMkLst>
        </pc:spChg>
        <pc:spChg chg="add mod">
          <ac:chgData name="hui xu" userId="70b675938bab3b5e" providerId="LiveId" clId="{B82F3BA4-1E04-4DCB-9459-419180DB82A4}" dt="2020-10-09T06:02:58.764" v="1751" actId="14100"/>
          <ac:spMkLst>
            <pc:docMk/>
            <pc:sldMk cId="1859249930" sldId="449"/>
            <ac:spMk id="4" creationId="{46D067AB-BEF9-4321-95BC-A1EA778277A6}"/>
          </ac:spMkLst>
        </pc:spChg>
        <pc:spChg chg="mod">
          <ac:chgData name="hui xu" userId="70b675938bab3b5e" providerId="LiveId" clId="{B82F3BA4-1E04-4DCB-9459-419180DB82A4}" dt="2020-10-09T06:02:56.060" v="1750" actId="14100"/>
          <ac:spMkLst>
            <pc:docMk/>
            <pc:sldMk cId="1859249930" sldId="449"/>
            <ac:spMk id="7" creationId="{49D51501-DE14-44F7-B965-B94AF1E597A9}"/>
          </ac:spMkLst>
        </pc:spChg>
        <pc:spChg chg="add mod">
          <ac:chgData name="hui xu" userId="70b675938bab3b5e" providerId="LiveId" clId="{B82F3BA4-1E04-4DCB-9459-419180DB82A4}" dt="2020-10-09T06:02:06.876" v="1728"/>
          <ac:spMkLst>
            <pc:docMk/>
            <pc:sldMk cId="1859249930" sldId="449"/>
            <ac:spMk id="9" creationId="{00C9560C-E4A5-4D7B-AD38-1C8C96795D87}"/>
          </ac:spMkLst>
        </pc:spChg>
        <pc:spChg chg="add mod">
          <ac:chgData name="hui xu" userId="70b675938bab3b5e" providerId="LiveId" clId="{B82F3BA4-1E04-4DCB-9459-419180DB82A4}" dt="2020-10-09T06:02:15.943" v="1733"/>
          <ac:spMkLst>
            <pc:docMk/>
            <pc:sldMk cId="1859249930" sldId="449"/>
            <ac:spMk id="11" creationId="{B04BBD6C-DC8E-493F-BF66-524E8B541359}"/>
          </ac:spMkLst>
        </pc:spChg>
        <pc:spChg chg="add mod">
          <ac:chgData name="hui xu" userId="70b675938bab3b5e" providerId="LiveId" clId="{B82F3BA4-1E04-4DCB-9459-419180DB82A4}" dt="2020-10-09T06:03:01.669" v="1752" actId="14100"/>
          <ac:spMkLst>
            <pc:docMk/>
            <pc:sldMk cId="1859249930" sldId="449"/>
            <ac:spMk id="13" creationId="{B764A1C0-9F0D-4441-A561-A77023FBCE99}"/>
          </ac:spMkLst>
        </pc:spChg>
        <pc:spChg chg="add mod">
          <ac:chgData name="hui xu" userId="70b675938bab3b5e" providerId="LiveId" clId="{B82F3BA4-1E04-4DCB-9459-419180DB82A4}" dt="2020-10-09T06:02:34.307" v="1743"/>
          <ac:spMkLst>
            <pc:docMk/>
            <pc:sldMk cId="1859249930" sldId="449"/>
            <ac:spMk id="15" creationId="{F8316A90-3782-4898-9B98-BE28CEFC2C31}"/>
          </ac:spMkLst>
        </pc:spChg>
        <pc:picChg chg="del">
          <ac:chgData name="hui xu" userId="70b675938bab3b5e" providerId="LiveId" clId="{B82F3BA4-1E04-4DCB-9459-419180DB82A4}" dt="2020-10-09T06:00:09.555" v="1692" actId="478"/>
          <ac:picMkLst>
            <pc:docMk/>
            <pc:sldMk cId="1859249930" sldId="449"/>
            <ac:picMk id="5" creationId="{BED84CEA-5FF8-4878-A487-A20E810B0232}"/>
          </ac:picMkLst>
        </pc:picChg>
      </pc:sldChg>
      <pc:sldChg chg="addSp delSp modSp add mod">
        <pc:chgData name="hui xu" userId="70b675938bab3b5e" providerId="LiveId" clId="{B82F3BA4-1E04-4DCB-9459-419180DB82A4}" dt="2020-10-17T07:24:49.832" v="2576" actId="14100"/>
        <pc:sldMkLst>
          <pc:docMk/>
          <pc:sldMk cId="2364312195" sldId="450"/>
        </pc:sldMkLst>
        <pc:spChg chg="mod">
          <ac:chgData name="hui xu" userId="70b675938bab3b5e" providerId="LiveId" clId="{B82F3BA4-1E04-4DCB-9459-419180DB82A4}" dt="2020-10-17T07:22:39.689" v="2519" actId="21"/>
          <ac:spMkLst>
            <pc:docMk/>
            <pc:sldMk cId="2364312195" sldId="450"/>
            <ac:spMk id="2" creationId="{01F672AF-5A72-4DED-A3A2-E36E60AD3B79}"/>
          </ac:spMkLst>
        </pc:spChg>
        <pc:spChg chg="add mod">
          <ac:chgData name="hui xu" userId="70b675938bab3b5e" providerId="LiveId" clId="{B82F3BA4-1E04-4DCB-9459-419180DB82A4}" dt="2020-10-17T07:23:29.656" v="2549" actId="1076"/>
          <ac:spMkLst>
            <pc:docMk/>
            <pc:sldMk cId="2364312195" sldId="450"/>
            <ac:spMk id="4" creationId="{7BF45F26-D023-47D4-93DB-7D13B7E6CBA4}"/>
          </ac:spMkLst>
        </pc:spChg>
        <pc:spChg chg="add mod">
          <ac:chgData name="hui xu" userId="70b675938bab3b5e" providerId="LiveId" clId="{B82F3BA4-1E04-4DCB-9459-419180DB82A4}" dt="2020-10-17T07:23:11.759" v="2545" actId="1076"/>
          <ac:spMkLst>
            <pc:docMk/>
            <pc:sldMk cId="2364312195" sldId="450"/>
            <ac:spMk id="7" creationId="{646CC020-254B-48B4-95A6-BF81F2534DE3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7" creationId="{F0AFC3B1-A2BE-4E61-A59C-F815D74C55BE}"/>
          </ac:spMkLst>
        </pc:spChg>
        <pc:spChg chg="add mod">
          <ac:chgData name="hui xu" userId="70b675938bab3b5e" providerId="LiveId" clId="{B82F3BA4-1E04-4DCB-9459-419180DB82A4}" dt="2020-10-17T07:23:11.759" v="2545" actId="1076"/>
          <ac:spMkLst>
            <pc:docMk/>
            <pc:sldMk cId="2364312195" sldId="450"/>
            <ac:spMk id="8" creationId="{DE180666-49B4-4777-8204-0EC35C7A203D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9" creationId="{83FC2083-0CAB-421C-8F55-F9C8FCC646B7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10" creationId="{B06CCA8C-C550-4371-9B02-84CB6A434EE3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16" creationId="{D8EEB6E1-4A97-45F7-8441-9F878AB4FAD0}"/>
          </ac:spMkLst>
        </pc:spChg>
        <pc:grpChg chg="add mod">
          <ac:chgData name="hui xu" userId="70b675938bab3b5e" providerId="LiveId" clId="{B82F3BA4-1E04-4DCB-9459-419180DB82A4}" dt="2020-10-17T07:24:49.832" v="2576" actId="14100"/>
          <ac:grpSpMkLst>
            <pc:docMk/>
            <pc:sldMk cId="2364312195" sldId="450"/>
            <ac:grpSpMk id="9" creationId="{9BF92F5F-5C25-4EFC-A0DE-7BF287D2C2F8}"/>
          </ac:grpSpMkLst>
        </pc:grpChg>
        <pc:picChg chg="del">
          <ac:chgData name="hui xu" userId="70b675938bab3b5e" providerId="LiveId" clId="{B82F3BA4-1E04-4DCB-9459-419180DB82A4}" dt="2020-10-09T06:03:57.850" v="1759" actId="21"/>
          <ac:picMkLst>
            <pc:docMk/>
            <pc:sldMk cId="2364312195" sldId="450"/>
            <ac:picMk id="5" creationId="{FD39B941-88D2-4F76-A3F4-9F81C0B66AE0}"/>
          </ac:picMkLst>
        </pc:picChg>
        <pc:picChg chg="add mod">
          <ac:chgData name="hui xu" userId="70b675938bab3b5e" providerId="LiveId" clId="{B82F3BA4-1E04-4DCB-9459-419180DB82A4}" dt="2020-10-17T07:23:11.759" v="2545" actId="1076"/>
          <ac:picMkLst>
            <pc:docMk/>
            <pc:sldMk cId="2364312195" sldId="450"/>
            <ac:picMk id="6" creationId="{3F13F06E-7605-4C47-A547-F5CCFEE96830}"/>
          </ac:picMkLst>
        </pc:picChg>
        <pc:picChg chg="mod">
          <ac:chgData name="hui xu" userId="70b675938bab3b5e" providerId="LiveId" clId="{B82F3BA4-1E04-4DCB-9459-419180DB82A4}" dt="2020-10-17T07:23:04.578" v="2542"/>
          <ac:picMkLst>
            <pc:docMk/>
            <pc:sldMk cId="2364312195" sldId="450"/>
            <ac:picMk id="10" creationId="{9DA063B3-3B9A-4AAB-B473-E52901DDC21E}"/>
          </ac:picMkLst>
        </pc:picChg>
        <pc:picChg chg="mod">
          <ac:chgData name="hui xu" userId="70b675938bab3b5e" providerId="LiveId" clId="{B82F3BA4-1E04-4DCB-9459-419180DB82A4}" dt="2020-10-17T07:23:04.578" v="2542"/>
          <ac:picMkLst>
            <pc:docMk/>
            <pc:sldMk cId="2364312195" sldId="450"/>
            <ac:picMk id="11" creationId="{E5A72FFD-1163-4E07-ADF1-A9CFCEDFBA11}"/>
          </ac:picMkLst>
        </pc:picChg>
      </pc:sldChg>
      <pc:sldChg chg="addSp delSp modSp add mod ord modClrScheme chgLayout">
        <pc:chgData name="hui xu" userId="70b675938bab3b5e" providerId="LiveId" clId="{B82F3BA4-1E04-4DCB-9459-419180DB82A4}" dt="2020-10-09T07:39:49.138" v="2492"/>
        <pc:sldMkLst>
          <pc:docMk/>
          <pc:sldMk cId="565390800" sldId="451"/>
        </pc:sldMkLst>
        <pc:spChg chg="mod ord">
          <ac:chgData name="hui xu" userId="70b675938bab3b5e" providerId="LiveId" clId="{B82F3BA4-1E04-4DCB-9459-419180DB82A4}" dt="2020-10-09T07:39:10.379" v="2473"/>
          <ac:spMkLst>
            <pc:docMk/>
            <pc:sldMk cId="565390800" sldId="451"/>
            <ac:spMk id="2" creationId="{01F672AF-5A72-4DED-A3A2-E36E60AD3B79}"/>
          </ac:spMkLst>
        </pc:spChg>
        <pc:spChg chg="mod ord">
          <ac:chgData name="hui xu" userId="70b675938bab3b5e" providerId="LiveId" clId="{B82F3BA4-1E04-4DCB-9459-419180DB82A4}" dt="2020-10-09T07:39:03.047" v="2472" actId="700"/>
          <ac:spMkLst>
            <pc:docMk/>
            <pc:sldMk cId="565390800" sldId="451"/>
            <ac:spMk id="3" creationId="{BBF68554-9527-42CE-8DE5-4029EA2E1633}"/>
          </ac:spMkLst>
        </pc:spChg>
        <pc:spChg chg="add mod ord">
          <ac:chgData name="hui xu" userId="70b675938bab3b5e" providerId="LiveId" clId="{B82F3BA4-1E04-4DCB-9459-419180DB82A4}" dt="2020-10-09T07:39:49.138" v="2492"/>
          <ac:spMkLst>
            <pc:docMk/>
            <pc:sldMk cId="565390800" sldId="451"/>
            <ac:spMk id="4" creationId="{D4DC9DFD-45FA-457E-B7E7-F2DF36C789B9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7" creationId="{F0AFC3B1-A2BE-4E61-A59C-F815D74C55BE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9" creationId="{83FC2083-0CAB-421C-8F55-F9C8FCC646B7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10" creationId="{B06CCA8C-C550-4371-9B02-84CB6A434EE3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16" creationId="{D8EEB6E1-4A97-45F7-8441-9F878AB4FAD0}"/>
          </ac:spMkLst>
        </pc:spChg>
        <pc:picChg chg="del mod">
          <ac:chgData name="hui xu" userId="70b675938bab3b5e" providerId="LiveId" clId="{B82F3BA4-1E04-4DCB-9459-419180DB82A4}" dt="2020-10-09T06:07:18.907" v="1772" actId="21"/>
          <ac:picMkLst>
            <pc:docMk/>
            <pc:sldMk cId="565390800" sldId="451"/>
            <ac:picMk id="6" creationId="{3F13F06E-7605-4C47-A547-F5CCFEE96830}"/>
          </ac:picMkLst>
        </pc:picChg>
      </pc:sldChg>
      <pc:sldChg chg="addSp delSp modSp add del mod">
        <pc:chgData name="hui xu" userId="70b675938bab3b5e" providerId="LiveId" clId="{B82F3BA4-1E04-4DCB-9459-419180DB82A4}" dt="2020-10-17T07:23:31.786" v="2550" actId="2696"/>
        <pc:sldMkLst>
          <pc:docMk/>
          <pc:sldMk cId="2872344692" sldId="452"/>
        </pc:sldMkLst>
        <pc:spChg chg="mod">
          <ac:chgData name="hui xu" userId="70b675938bab3b5e" providerId="LiveId" clId="{B82F3BA4-1E04-4DCB-9459-419180DB82A4}" dt="2020-10-09T06:08:13.410" v="1803" actId="20577"/>
          <ac:spMkLst>
            <pc:docMk/>
            <pc:sldMk cId="2872344692" sldId="452"/>
            <ac:spMk id="2" creationId="{01F672AF-5A72-4DED-A3A2-E36E60AD3B79}"/>
          </ac:spMkLst>
        </pc:spChg>
        <pc:spChg chg="del">
          <ac:chgData name="hui xu" userId="70b675938bab3b5e" providerId="LiveId" clId="{B82F3BA4-1E04-4DCB-9459-419180DB82A4}" dt="2020-10-09T06:08:27.232" v="1805" actId="478"/>
          <ac:spMkLst>
            <pc:docMk/>
            <pc:sldMk cId="2872344692" sldId="452"/>
            <ac:spMk id="8" creationId="{DE180666-49B4-4777-8204-0EC35C7A203D}"/>
          </ac:spMkLst>
        </pc:spChg>
        <pc:grpChg chg="add del mod">
          <ac:chgData name="hui xu" userId="70b675938bab3b5e" providerId="LiveId" clId="{B82F3BA4-1E04-4DCB-9459-419180DB82A4}" dt="2020-10-17T07:23:02.878" v="2541" actId="21"/>
          <ac:grpSpMkLst>
            <pc:docMk/>
            <pc:sldMk cId="2872344692" sldId="452"/>
            <ac:grpSpMk id="10" creationId="{6C6F49F3-9DE7-4FB6-9578-0E7CEF4EAE23}"/>
          </ac:grpSpMkLst>
        </pc:grpChg>
        <pc:picChg chg="add mod">
          <ac:chgData name="hui xu" userId="70b675938bab3b5e" providerId="LiveId" clId="{B82F3BA4-1E04-4DCB-9459-419180DB82A4}" dt="2020-10-09T06:09:28.324" v="1825" actId="164"/>
          <ac:picMkLst>
            <pc:docMk/>
            <pc:sldMk cId="2872344692" sldId="452"/>
            <ac:picMk id="5" creationId="{8CF84463-5CFC-4832-A202-282BA5EF5BBA}"/>
          </ac:picMkLst>
        </pc:picChg>
        <pc:picChg chg="del">
          <ac:chgData name="hui xu" userId="70b675938bab3b5e" providerId="LiveId" clId="{B82F3BA4-1E04-4DCB-9459-419180DB82A4}" dt="2020-10-09T06:08:25.176" v="1804" actId="478"/>
          <ac:picMkLst>
            <pc:docMk/>
            <pc:sldMk cId="2872344692" sldId="452"/>
            <ac:picMk id="6" creationId="{3F13F06E-7605-4C47-A547-F5CCFEE96830}"/>
          </ac:picMkLst>
        </pc:picChg>
        <pc:picChg chg="add mod modCrop">
          <ac:chgData name="hui xu" userId="70b675938bab3b5e" providerId="LiveId" clId="{B82F3BA4-1E04-4DCB-9459-419180DB82A4}" dt="2020-10-09T06:09:28.324" v="1825" actId="164"/>
          <ac:picMkLst>
            <pc:docMk/>
            <pc:sldMk cId="2872344692" sldId="452"/>
            <ac:picMk id="9" creationId="{7D7CC579-AE48-4475-AA17-BC9186A5C659}"/>
          </ac:picMkLst>
        </pc:picChg>
      </pc:sldChg>
      <pc:sldChg chg="addSp delSp modSp add del mod">
        <pc:chgData name="hui xu" userId="70b675938bab3b5e" providerId="LiveId" clId="{B82F3BA4-1E04-4DCB-9459-419180DB82A4}" dt="2020-10-17T07:20:04.470" v="2494" actId="47"/>
        <pc:sldMkLst>
          <pc:docMk/>
          <pc:sldMk cId="1380617905" sldId="453"/>
        </pc:sldMkLst>
        <pc:spChg chg="mod">
          <ac:chgData name="hui xu" userId="70b675938bab3b5e" providerId="LiveId" clId="{B82F3BA4-1E04-4DCB-9459-419180DB82A4}" dt="2020-10-09T06:45:48.350" v="1977"/>
          <ac:spMkLst>
            <pc:docMk/>
            <pc:sldMk cId="1380617905" sldId="453"/>
            <ac:spMk id="2" creationId="{01F672AF-5A72-4DED-A3A2-E36E60AD3B79}"/>
          </ac:spMkLst>
        </pc:spChg>
        <pc:picChg chg="add del mod modCrop">
          <ac:chgData name="hui xu" userId="70b675938bab3b5e" providerId="LiveId" clId="{B82F3BA4-1E04-4DCB-9459-419180DB82A4}" dt="2020-10-17T07:20:02.849" v="2493" actId="21"/>
          <ac:picMkLst>
            <pc:docMk/>
            <pc:sldMk cId="1380617905" sldId="453"/>
            <ac:picMk id="5" creationId="{30986384-0299-412E-8468-0046EFFFDD4C}"/>
          </ac:picMkLst>
        </pc:picChg>
      </pc:sldChg>
      <pc:sldChg chg="addSp delSp modSp add del mod">
        <pc:chgData name="hui xu" userId="70b675938bab3b5e" providerId="LiveId" clId="{B82F3BA4-1E04-4DCB-9459-419180DB82A4}" dt="2020-10-17T07:24:41.652" v="2574" actId="2696"/>
        <pc:sldMkLst>
          <pc:docMk/>
          <pc:sldMk cId="3538113418" sldId="454"/>
        </pc:sldMkLst>
        <pc:spChg chg="mod">
          <ac:chgData name="hui xu" userId="70b675938bab3b5e" providerId="LiveId" clId="{B82F3BA4-1E04-4DCB-9459-419180DB82A4}" dt="2020-10-17T07:23:58.512" v="2558" actId="21"/>
          <ac:spMkLst>
            <pc:docMk/>
            <pc:sldMk cId="3538113418" sldId="454"/>
            <ac:spMk id="2" creationId="{01F672AF-5A72-4DED-A3A2-E36E60AD3B79}"/>
          </ac:spMkLst>
        </pc:spChg>
        <pc:spChg chg="add mod">
          <ac:chgData name="hui xu" userId="70b675938bab3b5e" providerId="LiveId" clId="{B82F3BA4-1E04-4DCB-9459-419180DB82A4}" dt="2020-10-17T07:20:27.339" v="2502" actId="1076"/>
          <ac:spMkLst>
            <pc:docMk/>
            <pc:sldMk cId="3538113418" sldId="454"/>
            <ac:spMk id="8" creationId="{5211EE88-6C9C-4AC0-8999-485C6679B70F}"/>
          </ac:spMkLst>
        </pc:spChg>
        <pc:picChg chg="add del mod">
          <ac:chgData name="hui xu" userId="70b675938bab3b5e" providerId="LiveId" clId="{B82F3BA4-1E04-4DCB-9459-419180DB82A4}" dt="2020-10-17T07:20:24.209" v="2501" actId="21"/>
          <ac:picMkLst>
            <pc:docMk/>
            <pc:sldMk cId="3538113418" sldId="454"/>
            <ac:picMk id="4" creationId="{862148B7-5BED-4C2B-9B85-F418913C2D9D}"/>
          </ac:picMkLst>
        </pc:picChg>
        <pc:picChg chg="del">
          <ac:chgData name="hui xu" userId="70b675938bab3b5e" providerId="LiveId" clId="{B82F3BA4-1E04-4DCB-9459-419180DB82A4}" dt="2020-10-09T06:16:22.078" v="1851" actId="478"/>
          <ac:picMkLst>
            <pc:docMk/>
            <pc:sldMk cId="3538113418" sldId="454"/>
            <ac:picMk id="5" creationId="{30986384-0299-412E-8468-0046EFFFDD4C}"/>
          </ac:picMkLst>
        </pc:picChg>
        <pc:picChg chg="add del mod">
          <ac:chgData name="hui xu" userId="70b675938bab3b5e" providerId="LiveId" clId="{B82F3BA4-1E04-4DCB-9459-419180DB82A4}" dt="2020-10-17T07:23:54.872" v="2556" actId="21"/>
          <ac:picMkLst>
            <pc:docMk/>
            <pc:sldMk cId="3538113418" sldId="454"/>
            <ac:picMk id="5" creationId="{964C7505-C4C0-4946-955A-A751FD6FA841}"/>
          </ac:picMkLst>
        </pc:picChg>
        <pc:picChg chg="add mod">
          <ac:chgData name="hui xu" userId="70b675938bab3b5e" providerId="LiveId" clId="{B82F3BA4-1E04-4DCB-9459-419180DB82A4}" dt="2020-10-17T07:20:27.339" v="2502" actId="1076"/>
          <ac:picMkLst>
            <pc:docMk/>
            <pc:sldMk cId="3538113418" sldId="454"/>
            <ac:picMk id="6" creationId="{C9DA44B9-523E-43B0-BD72-9A441A130CF8}"/>
          </ac:picMkLst>
        </pc:picChg>
      </pc:sldChg>
      <pc:sldChg chg="addSp delSp modSp add del mod">
        <pc:chgData name="hui xu" userId="70b675938bab3b5e" providerId="LiveId" clId="{B82F3BA4-1E04-4DCB-9459-419180DB82A4}" dt="2020-10-17T07:24:42.712" v="2575" actId="2696"/>
        <pc:sldMkLst>
          <pc:docMk/>
          <pc:sldMk cId="3078247032" sldId="455"/>
        </pc:sldMkLst>
        <pc:spChg chg="mod">
          <ac:chgData name="hui xu" userId="70b675938bab3b5e" providerId="LiveId" clId="{B82F3BA4-1E04-4DCB-9459-419180DB82A4}" dt="2020-10-09T06:46:07.029" v="1982"/>
          <ac:spMkLst>
            <pc:docMk/>
            <pc:sldMk cId="3078247032" sldId="455"/>
            <ac:spMk id="2" creationId="{01F672AF-5A72-4DED-A3A2-E36E60AD3B79}"/>
          </ac:spMkLst>
        </pc:spChg>
        <pc:grpChg chg="del">
          <ac:chgData name="hui xu" userId="70b675938bab3b5e" providerId="LiveId" clId="{B82F3BA4-1E04-4DCB-9459-419180DB82A4}" dt="2020-10-09T06:24:28.641" v="1862" actId="21"/>
          <ac:grpSpMkLst>
            <pc:docMk/>
            <pc:sldMk cId="3078247032" sldId="455"/>
            <ac:grpSpMk id="10" creationId="{6C6F49F3-9DE7-4FB6-9578-0E7CEF4EAE23}"/>
          </ac:grpSpMkLst>
        </pc:grpChg>
        <pc:picChg chg="add del mod">
          <ac:chgData name="hui xu" userId="70b675938bab3b5e" providerId="LiveId" clId="{B82F3BA4-1E04-4DCB-9459-419180DB82A4}" dt="2020-10-17T07:24:32.103" v="2570" actId="21"/>
          <ac:picMkLst>
            <pc:docMk/>
            <pc:sldMk cId="3078247032" sldId="455"/>
            <ac:picMk id="6" creationId="{715D7E0A-2DAF-4907-8A10-8073A12C0550}"/>
          </ac:picMkLst>
        </pc:picChg>
      </pc:sldChg>
      <pc:sldChg chg="addSp delSp modSp add mod">
        <pc:chgData name="hui xu" userId="70b675938bab3b5e" providerId="LiveId" clId="{B82F3BA4-1E04-4DCB-9459-419180DB82A4}" dt="2020-10-09T06:46:11.689" v="1983" actId="21"/>
        <pc:sldMkLst>
          <pc:docMk/>
          <pc:sldMk cId="1294172440" sldId="456"/>
        </pc:sldMkLst>
        <pc:spChg chg="mod">
          <ac:chgData name="hui xu" userId="70b675938bab3b5e" providerId="LiveId" clId="{B82F3BA4-1E04-4DCB-9459-419180DB82A4}" dt="2020-10-09T06:46:11.689" v="1983" actId="21"/>
          <ac:spMkLst>
            <pc:docMk/>
            <pc:sldMk cId="1294172440" sldId="456"/>
            <ac:spMk id="2" creationId="{01F672AF-5A72-4DED-A3A2-E36E60AD3B79}"/>
          </ac:spMkLst>
        </pc:spChg>
        <pc:picChg chg="del">
          <ac:chgData name="hui xu" userId="70b675938bab3b5e" providerId="LiveId" clId="{B82F3BA4-1E04-4DCB-9459-419180DB82A4}" dt="2020-10-09T06:27:56.055" v="1890" actId="21"/>
          <ac:picMkLst>
            <pc:docMk/>
            <pc:sldMk cId="1294172440" sldId="456"/>
            <ac:picMk id="5" creationId="{30986384-0299-412E-8468-0046EFFFDD4C}"/>
          </ac:picMkLst>
        </pc:picChg>
        <pc:picChg chg="add mod">
          <ac:chgData name="hui xu" userId="70b675938bab3b5e" providerId="LiveId" clId="{B82F3BA4-1E04-4DCB-9459-419180DB82A4}" dt="2020-10-09T06:28:10.927" v="1894" actId="1076"/>
          <ac:picMkLst>
            <pc:docMk/>
            <pc:sldMk cId="1294172440" sldId="456"/>
            <ac:picMk id="6" creationId="{EE765F9D-5BC9-44EA-9031-491916CB2BB4}"/>
          </ac:picMkLst>
        </pc:picChg>
      </pc:sldChg>
      <pc:sldChg chg="addSp delSp modSp add mod">
        <pc:chgData name="hui xu" userId="70b675938bab3b5e" providerId="LiveId" clId="{B82F3BA4-1E04-4DCB-9459-419180DB82A4}" dt="2020-10-09T06:56:00.642" v="1990" actId="21"/>
        <pc:sldMkLst>
          <pc:docMk/>
          <pc:sldMk cId="2845825180" sldId="457"/>
        </pc:sldMkLst>
        <pc:spChg chg="mod">
          <ac:chgData name="hui xu" userId="70b675938bab3b5e" providerId="LiveId" clId="{B82F3BA4-1E04-4DCB-9459-419180DB82A4}" dt="2020-10-09T06:56:00.642" v="1990" actId="21"/>
          <ac:spMkLst>
            <pc:docMk/>
            <pc:sldMk cId="2845825180" sldId="457"/>
            <ac:spMk id="2" creationId="{01F672AF-5A72-4DED-A3A2-E36E60AD3B79}"/>
          </ac:spMkLst>
        </pc:spChg>
        <pc:picChg chg="add mod">
          <ac:chgData name="hui xu" userId="70b675938bab3b5e" providerId="LiveId" clId="{B82F3BA4-1E04-4DCB-9459-419180DB82A4}" dt="2020-10-09T06:39:20.280" v="1915" actId="1076"/>
          <ac:picMkLst>
            <pc:docMk/>
            <pc:sldMk cId="2845825180" sldId="457"/>
            <ac:picMk id="5" creationId="{468049AA-A4C3-4CC9-BDE6-76CAB9403355}"/>
          </ac:picMkLst>
        </pc:picChg>
        <pc:picChg chg="del">
          <ac:chgData name="hui xu" userId="70b675938bab3b5e" providerId="LiveId" clId="{B82F3BA4-1E04-4DCB-9459-419180DB82A4}" dt="2020-10-09T06:39:12.649" v="1913" actId="21"/>
          <ac:picMkLst>
            <pc:docMk/>
            <pc:sldMk cId="2845825180" sldId="457"/>
            <ac:picMk id="6" creationId="{EE765F9D-5BC9-44EA-9031-491916CB2BB4}"/>
          </ac:picMkLst>
        </pc:picChg>
      </pc:sldChg>
      <pc:sldChg chg="modSp new mod">
        <pc:chgData name="hui xu" userId="70b675938bab3b5e" providerId="LiveId" clId="{B82F3BA4-1E04-4DCB-9459-419180DB82A4}" dt="2020-10-09T06:44:28.824" v="1949"/>
        <pc:sldMkLst>
          <pc:docMk/>
          <pc:sldMk cId="1630640493" sldId="458"/>
        </pc:sldMkLst>
        <pc:spChg chg="mod">
          <ac:chgData name="hui xu" userId="70b675938bab3b5e" providerId="LiveId" clId="{B82F3BA4-1E04-4DCB-9459-419180DB82A4}" dt="2020-10-09T06:44:28.824" v="1949"/>
          <ac:spMkLst>
            <pc:docMk/>
            <pc:sldMk cId="1630640493" sldId="458"/>
            <ac:spMk id="2" creationId="{DEB772C8-7774-4FB9-A720-3748EA122965}"/>
          </ac:spMkLst>
        </pc:spChg>
      </pc:sldChg>
      <pc:sldChg chg="modSp add mod">
        <pc:chgData name="hui xu" userId="70b675938bab3b5e" providerId="LiveId" clId="{B82F3BA4-1E04-4DCB-9459-419180DB82A4}" dt="2020-10-09T06:44:43.665" v="1962"/>
        <pc:sldMkLst>
          <pc:docMk/>
          <pc:sldMk cId="3070269877" sldId="459"/>
        </pc:sldMkLst>
        <pc:spChg chg="mod">
          <ac:chgData name="hui xu" userId="70b675938bab3b5e" providerId="LiveId" clId="{B82F3BA4-1E04-4DCB-9459-419180DB82A4}" dt="2020-10-09T06:44:43.665" v="1962"/>
          <ac:spMkLst>
            <pc:docMk/>
            <pc:sldMk cId="3070269877" sldId="459"/>
            <ac:spMk id="2" creationId="{DEB772C8-7774-4FB9-A720-3748EA122965}"/>
          </ac:spMkLst>
        </pc:spChg>
      </pc:sldChg>
      <pc:sldChg chg="modSp add mod">
        <pc:chgData name="hui xu" userId="70b675938bab3b5e" providerId="LiveId" clId="{B82F3BA4-1E04-4DCB-9459-419180DB82A4}" dt="2020-10-09T07:26:29.868" v="2318" actId="20577"/>
        <pc:sldMkLst>
          <pc:docMk/>
          <pc:sldMk cId="1834762785" sldId="460"/>
        </pc:sldMkLst>
        <pc:spChg chg="mod">
          <ac:chgData name="hui xu" userId="70b675938bab3b5e" providerId="LiveId" clId="{B82F3BA4-1E04-4DCB-9459-419180DB82A4}" dt="2020-10-09T07:26:29.868" v="2318" actId="20577"/>
          <ac:spMkLst>
            <pc:docMk/>
            <pc:sldMk cId="1834762785" sldId="460"/>
            <ac:spMk id="2" creationId="{DEB772C8-7774-4FB9-A720-3748EA122965}"/>
          </ac:spMkLst>
        </pc:spChg>
      </pc:sldChg>
      <pc:sldChg chg="addSp modSp new mod">
        <pc:chgData name="hui xu" userId="70b675938bab3b5e" providerId="LiveId" clId="{B82F3BA4-1E04-4DCB-9459-419180DB82A4}" dt="2020-10-09T07:05:58.894" v="2060" actId="21"/>
        <pc:sldMkLst>
          <pc:docMk/>
          <pc:sldMk cId="186980610" sldId="461"/>
        </pc:sldMkLst>
        <pc:spChg chg="mod">
          <ac:chgData name="hui xu" userId="70b675938bab3b5e" providerId="LiveId" clId="{B82F3BA4-1E04-4DCB-9459-419180DB82A4}" dt="2020-10-09T07:02:28.502" v="2028"/>
          <ac:spMkLst>
            <pc:docMk/>
            <pc:sldMk cId="186980610" sldId="461"/>
            <ac:spMk id="2" creationId="{98B0F360-D680-4839-BDBA-1263BDAF04BA}"/>
          </ac:spMkLst>
        </pc:spChg>
        <pc:spChg chg="add mod">
          <ac:chgData name="hui xu" userId="70b675938bab3b5e" providerId="LiveId" clId="{B82F3BA4-1E04-4DCB-9459-419180DB82A4}" dt="2020-10-09T06:58:07.549" v="2020"/>
          <ac:spMkLst>
            <pc:docMk/>
            <pc:sldMk cId="186980610" sldId="461"/>
            <ac:spMk id="5" creationId="{4A04C819-6B28-4386-BBB7-B4CB3C51824E}"/>
          </ac:spMkLst>
        </pc:spChg>
        <pc:spChg chg="add mod">
          <ac:chgData name="hui xu" userId="70b675938bab3b5e" providerId="LiveId" clId="{B82F3BA4-1E04-4DCB-9459-419180DB82A4}" dt="2020-10-09T07:05:58.894" v="2060" actId="21"/>
          <ac:spMkLst>
            <pc:docMk/>
            <pc:sldMk cId="186980610" sldId="461"/>
            <ac:spMk id="7" creationId="{A7770F67-71D4-436E-8069-60595072A29F}"/>
          </ac:spMkLst>
        </pc:spChg>
      </pc:sldChg>
      <pc:sldChg chg="addSp delSp modSp add mod">
        <pc:chgData name="hui xu" userId="70b675938bab3b5e" providerId="LiveId" clId="{B82F3BA4-1E04-4DCB-9459-419180DB82A4}" dt="2020-10-09T07:15:16.893" v="2263" actId="14100"/>
        <pc:sldMkLst>
          <pc:docMk/>
          <pc:sldMk cId="1668191" sldId="462"/>
        </pc:sldMkLst>
        <pc:spChg chg="mod">
          <ac:chgData name="hui xu" userId="70b675938bab3b5e" providerId="LiveId" clId="{B82F3BA4-1E04-4DCB-9459-419180DB82A4}" dt="2020-10-09T07:10:36.380" v="2142"/>
          <ac:spMkLst>
            <pc:docMk/>
            <pc:sldMk cId="1668191" sldId="462"/>
            <ac:spMk id="2" creationId="{98B0F360-D680-4839-BDBA-1263BDAF04BA}"/>
          </ac:spMkLst>
        </pc:spChg>
        <pc:spChg chg="add mod">
          <ac:chgData name="hui xu" userId="70b675938bab3b5e" providerId="LiveId" clId="{B82F3BA4-1E04-4DCB-9459-419180DB82A4}" dt="2020-10-09T07:11:13.412" v="2165"/>
          <ac:spMkLst>
            <pc:docMk/>
            <pc:sldMk cId="1668191" sldId="462"/>
            <ac:spMk id="4" creationId="{9EFFC00D-E8E0-4FC7-9133-DBDA3F2F2AE6}"/>
          </ac:spMkLst>
        </pc:spChg>
        <pc:spChg chg="mod">
          <ac:chgData name="hui xu" userId="70b675938bab3b5e" providerId="LiveId" clId="{B82F3BA4-1E04-4DCB-9459-419180DB82A4}" dt="2020-10-09T07:15:10.269" v="2262"/>
          <ac:spMkLst>
            <pc:docMk/>
            <pc:sldMk cId="1668191" sldId="462"/>
            <ac:spMk id="5" creationId="{4A04C819-6B28-4386-BBB7-B4CB3C51824E}"/>
          </ac:spMkLst>
        </pc:spChg>
        <pc:spChg chg="del">
          <ac:chgData name="hui xu" userId="70b675938bab3b5e" providerId="LiveId" clId="{B82F3BA4-1E04-4DCB-9459-419180DB82A4}" dt="2020-10-09T07:09:25.275" v="2109" actId="21"/>
          <ac:spMkLst>
            <pc:docMk/>
            <pc:sldMk cId="1668191" sldId="462"/>
            <ac:spMk id="7" creationId="{A7770F67-71D4-436E-8069-60595072A29F}"/>
          </ac:spMkLst>
        </pc:spChg>
        <pc:spChg chg="add mod">
          <ac:chgData name="hui xu" userId="70b675938bab3b5e" providerId="LiveId" clId="{B82F3BA4-1E04-4DCB-9459-419180DB82A4}" dt="2020-10-09T07:15:16.893" v="2263" actId="14100"/>
          <ac:spMkLst>
            <pc:docMk/>
            <pc:sldMk cId="1668191" sldId="462"/>
            <ac:spMk id="9" creationId="{94664B72-C839-4D84-A8BA-49592D6B4D21}"/>
          </ac:spMkLst>
        </pc:spChg>
        <pc:spChg chg="add del mod">
          <ac:chgData name="hui xu" userId="70b675938bab3b5e" providerId="LiveId" clId="{B82F3BA4-1E04-4DCB-9459-419180DB82A4}" dt="2020-10-09T07:11:19.811" v="2166" actId="21"/>
          <ac:spMkLst>
            <pc:docMk/>
            <pc:sldMk cId="1668191" sldId="462"/>
            <ac:spMk id="11" creationId="{D2F43190-D7E3-4753-BCB0-85C0BD4104F5}"/>
          </ac:spMkLst>
        </pc:spChg>
        <pc:spChg chg="add del mod">
          <ac:chgData name="hui xu" userId="70b675938bab3b5e" providerId="LiveId" clId="{B82F3BA4-1E04-4DCB-9459-419180DB82A4}" dt="2020-10-09T07:14:06.543" v="2212" actId="21"/>
          <ac:spMkLst>
            <pc:docMk/>
            <pc:sldMk cId="1668191" sldId="462"/>
            <ac:spMk id="13" creationId="{80EBC8E8-BF89-4C18-8606-597625AF2B60}"/>
          </ac:spMkLst>
        </pc:spChg>
        <pc:spChg chg="add del mod">
          <ac:chgData name="hui xu" userId="70b675938bab3b5e" providerId="LiveId" clId="{B82F3BA4-1E04-4DCB-9459-419180DB82A4}" dt="2020-10-09T07:14:04.808" v="2211" actId="22"/>
          <ac:spMkLst>
            <pc:docMk/>
            <pc:sldMk cId="1668191" sldId="462"/>
            <ac:spMk id="15" creationId="{E3363021-B618-43B9-A5C9-9E1FFD371997}"/>
          </ac:spMkLst>
        </pc:spChg>
      </pc:sldChg>
      <pc:sldChg chg="addSp modSp new mod">
        <pc:chgData name="hui xu" userId="70b675938bab3b5e" providerId="LiveId" clId="{B82F3BA4-1E04-4DCB-9459-419180DB82A4}" dt="2020-10-09T07:25:41.969" v="2301" actId="1038"/>
        <pc:sldMkLst>
          <pc:docMk/>
          <pc:sldMk cId="2918514871" sldId="463"/>
        </pc:sldMkLst>
        <pc:spChg chg="mod">
          <ac:chgData name="hui xu" userId="70b675938bab3b5e" providerId="LiveId" clId="{B82F3BA4-1E04-4DCB-9459-419180DB82A4}" dt="2020-10-09T07:24:35.880" v="2275"/>
          <ac:spMkLst>
            <pc:docMk/>
            <pc:sldMk cId="2918514871" sldId="463"/>
            <ac:spMk id="2" creationId="{E5B929F7-372D-4537-8702-48FC58539AE7}"/>
          </ac:spMkLst>
        </pc:spChg>
        <pc:spChg chg="add mod">
          <ac:chgData name="hui xu" userId="70b675938bab3b5e" providerId="LiveId" clId="{B82F3BA4-1E04-4DCB-9459-419180DB82A4}" dt="2020-10-09T07:24:53.711" v="2289" actId="1076"/>
          <ac:spMkLst>
            <pc:docMk/>
            <pc:sldMk cId="2918514871" sldId="463"/>
            <ac:spMk id="5" creationId="{AA955470-045D-4B96-80CC-3048B266B69D}"/>
          </ac:spMkLst>
        </pc:spChg>
        <pc:grpChg chg="add mod">
          <ac:chgData name="hui xu" userId="70b675938bab3b5e" providerId="LiveId" clId="{B82F3BA4-1E04-4DCB-9459-419180DB82A4}" dt="2020-10-09T07:25:39.479" v="2299" actId="1076"/>
          <ac:grpSpMkLst>
            <pc:docMk/>
            <pc:sldMk cId="2918514871" sldId="463"/>
            <ac:grpSpMk id="10" creationId="{5EF7CF9D-87EC-4B56-8EE9-94B348ABB0BF}"/>
          </ac:grpSpMkLst>
        </pc:grpChg>
        <pc:picChg chg="add mod">
          <ac:chgData name="hui xu" userId="70b675938bab3b5e" providerId="LiveId" clId="{B82F3BA4-1E04-4DCB-9459-419180DB82A4}" dt="2020-10-09T07:25:37.159" v="2298" actId="164"/>
          <ac:picMkLst>
            <pc:docMk/>
            <pc:sldMk cId="2918514871" sldId="463"/>
            <ac:picMk id="7" creationId="{6B29C2C7-A271-439B-A999-761AB522C4DF}"/>
          </ac:picMkLst>
        </pc:picChg>
        <pc:picChg chg="add mod">
          <ac:chgData name="hui xu" userId="70b675938bab3b5e" providerId="LiveId" clId="{B82F3BA4-1E04-4DCB-9459-419180DB82A4}" dt="2020-10-09T07:25:41.969" v="2301" actId="1038"/>
          <ac:picMkLst>
            <pc:docMk/>
            <pc:sldMk cId="2918514871" sldId="463"/>
            <ac:picMk id="9" creationId="{97F8453E-D043-44A5-907E-808A603B1222}"/>
          </ac:picMkLst>
        </pc:picChg>
      </pc:sldChg>
      <pc:sldChg chg="addSp delSp modSp add mod">
        <pc:chgData name="hui xu" userId="70b675938bab3b5e" providerId="LiveId" clId="{B82F3BA4-1E04-4DCB-9459-419180DB82A4}" dt="2020-10-09T07:32:51.792" v="2387" actId="21"/>
        <pc:sldMkLst>
          <pc:docMk/>
          <pc:sldMk cId="2537442594" sldId="464"/>
        </pc:sldMkLst>
        <pc:spChg chg="mod">
          <ac:chgData name="hui xu" userId="70b675938bab3b5e" providerId="LiveId" clId="{B82F3BA4-1E04-4DCB-9459-419180DB82A4}" dt="2020-10-09T07:31:23.291" v="2375"/>
          <ac:spMkLst>
            <pc:docMk/>
            <pc:sldMk cId="2537442594" sldId="464"/>
            <ac:spMk id="2" creationId="{98B0F360-D680-4839-BDBA-1263BDAF04BA}"/>
          </ac:spMkLst>
        </pc:spChg>
        <pc:spChg chg="del">
          <ac:chgData name="hui xu" userId="70b675938bab3b5e" providerId="LiveId" clId="{B82F3BA4-1E04-4DCB-9459-419180DB82A4}" dt="2020-10-09T07:28:02.643" v="2330" actId="478"/>
          <ac:spMkLst>
            <pc:docMk/>
            <pc:sldMk cId="2537442594" sldId="464"/>
            <ac:spMk id="4" creationId="{9EFFC00D-E8E0-4FC7-9133-DBDA3F2F2AE6}"/>
          </ac:spMkLst>
        </pc:spChg>
        <pc:spChg chg="del">
          <ac:chgData name="hui xu" userId="70b675938bab3b5e" providerId="LiveId" clId="{B82F3BA4-1E04-4DCB-9459-419180DB82A4}" dt="2020-10-09T07:28:02.643" v="2330" actId="478"/>
          <ac:spMkLst>
            <pc:docMk/>
            <pc:sldMk cId="2537442594" sldId="464"/>
            <ac:spMk id="5" creationId="{4A04C819-6B28-4386-BBB7-B4CB3C51824E}"/>
          </ac:spMkLst>
        </pc:spChg>
        <pc:spChg chg="del">
          <ac:chgData name="hui xu" userId="70b675938bab3b5e" providerId="LiveId" clId="{B82F3BA4-1E04-4DCB-9459-419180DB82A4}" dt="2020-10-09T07:28:02.643" v="2330" actId="478"/>
          <ac:spMkLst>
            <pc:docMk/>
            <pc:sldMk cId="2537442594" sldId="464"/>
            <ac:spMk id="9" creationId="{94664B72-C839-4D84-A8BA-49592D6B4D21}"/>
          </ac:spMkLst>
        </pc:spChg>
        <pc:picChg chg="add del mod">
          <ac:chgData name="hui xu" userId="70b675938bab3b5e" providerId="LiveId" clId="{B82F3BA4-1E04-4DCB-9459-419180DB82A4}" dt="2020-10-09T07:29:28.836" v="2334" actId="478"/>
          <ac:picMkLst>
            <pc:docMk/>
            <pc:sldMk cId="2537442594" sldId="464"/>
            <ac:picMk id="7" creationId="{21EBFFBF-DA97-4C1C-9AB6-E404A351E568}"/>
          </ac:picMkLst>
        </pc:picChg>
        <pc:picChg chg="add mod">
          <ac:chgData name="hui xu" userId="70b675938bab3b5e" providerId="LiveId" clId="{B82F3BA4-1E04-4DCB-9459-419180DB82A4}" dt="2020-10-09T07:30:47.776" v="2362" actId="14100"/>
          <ac:picMkLst>
            <pc:docMk/>
            <pc:sldMk cId="2537442594" sldId="464"/>
            <ac:picMk id="10" creationId="{D4342EA3-B4B1-4E59-9B75-DBE046CAE6D3}"/>
          </ac:picMkLst>
        </pc:picChg>
        <pc:picChg chg="add del mod">
          <ac:chgData name="hui xu" userId="70b675938bab3b5e" providerId="LiveId" clId="{B82F3BA4-1E04-4DCB-9459-419180DB82A4}" dt="2020-10-09T07:32:51.792" v="2387" actId="21"/>
          <ac:picMkLst>
            <pc:docMk/>
            <pc:sldMk cId="2537442594" sldId="464"/>
            <ac:picMk id="12" creationId="{9DE09EA5-FF42-4E72-A9D4-8F31807C651A}"/>
          </ac:picMkLst>
        </pc:picChg>
      </pc:sldChg>
      <pc:sldChg chg="addSp delSp modSp add mod">
        <pc:chgData name="hui xu" userId="70b675938bab3b5e" providerId="LiveId" clId="{B82F3BA4-1E04-4DCB-9459-419180DB82A4}" dt="2020-10-09T07:34:52.014" v="2438" actId="1076"/>
        <pc:sldMkLst>
          <pc:docMk/>
          <pc:sldMk cId="1802509227" sldId="465"/>
        </pc:sldMkLst>
        <pc:spChg chg="mod">
          <ac:chgData name="hui xu" userId="70b675938bab3b5e" providerId="LiveId" clId="{B82F3BA4-1E04-4DCB-9459-419180DB82A4}" dt="2020-10-09T07:34:37.341" v="2434" actId="20577"/>
          <ac:spMkLst>
            <pc:docMk/>
            <pc:sldMk cId="1802509227" sldId="465"/>
            <ac:spMk id="2" creationId="{98B0F360-D680-4839-BDBA-1263BDAF04BA}"/>
          </ac:spMkLst>
        </pc:spChg>
        <pc:picChg chg="add del mod">
          <ac:chgData name="hui xu" userId="70b675938bab3b5e" providerId="LiveId" clId="{B82F3BA4-1E04-4DCB-9459-419180DB82A4}" dt="2020-10-09T07:33:02.810" v="2391" actId="21"/>
          <ac:picMkLst>
            <pc:docMk/>
            <pc:sldMk cId="1802509227" sldId="465"/>
            <ac:picMk id="5" creationId="{EAF20820-0836-4202-A26C-534FD5613747}"/>
          </ac:picMkLst>
        </pc:picChg>
        <pc:picChg chg="add mod">
          <ac:chgData name="hui xu" userId="70b675938bab3b5e" providerId="LiveId" clId="{B82F3BA4-1E04-4DCB-9459-419180DB82A4}" dt="2020-10-09T07:34:52.014" v="2438" actId="1076"/>
          <ac:picMkLst>
            <pc:docMk/>
            <pc:sldMk cId="1802509227" sldId="465"/>
            <ac:picMk id="6" creationId="{FCA752F2-1A41-4609-864D-B8B03FAE6CC7}"/>
          </ac:picMkLst>
        </pc:picChg>
        <pc:picChg chg="del">
          <ac:chgData name="hui xu" userId="70b675938bab3b5e" providerId="LiveId" clId="{B82F3BA4-1E04-4DCB-9459-419180DB82A4}" dt="2020-10-09T07:32:05.653" v="2381" actId="21"/>
          <ac:picMkLst>
            <pc:docMk/>
            <pc:sldMk cId="1802509227" sldId="465"/>
            <ac:picMk id="10" creationId="{D4342EA3-B4B1-4E59-9B75-DBE046CAE6D3}"/>
          </ac:picMkLst>
        </pc:picChg>
      </pc:sldChg>
      <pc:sldChg chg="addSp modSp new mod">
        <pc:chgData name="hui xu" userId="70b675938bab3b5e" providerId="LiveId" clId="{B82F3BA4-1E04-4DCB-9459-419180DB82A4}" dt="2020-10-09T07:34:48.594" v="2436" actId="1076"/>
        <pc:sldMkLst>
          <pc:docMk/>
          <pc:sldMk cId="3995749294" sldId="466"/>
        </pc:sldMkLst>
        <pc:spChg chg="mod">
          <ac:chgData name="hui xu" userId="70b675938bab3b5e" providerId="LiveId" clId="{B82F3BA4-1E04-4DCB-9459-419180DB82A4}" dt="2020-10-09T07:33:41.626" v="2418"/>
          <ac:spMkLst>
            <pc:docMk/>
            <pc:sldMk cId="3995749294" sldId="466"/>
            <ac:spMk id="2" creationId="{BEB98FBC-D027-4942-8394-498BBB9D4925}"/>
          </ac:spMkLst>
        </pc:spChg>
        <pc:spChg chg="add mod">
          <ac:chgData name="hui xu" userId="70b675938bab3b5e" providerId="LiveId" clId="{B82F3BA4-1E04-4DCB-9459-419180DB82A4}" dt="2020-10-09T07:33:21.967" v="2402" actId="20577"/>
          <ac:spMkLst>
            <pc:docMk/>
            <pc:sldMk cId="3995749294" sldId="466"/>
            <ac:spMk id="9" creationId="{03A98E48-7AAE-4F2F-B0AD-D764CC94B667}"/>
          </ac:spMkLst>
        </pc:spChg>
        <pc:spChg chg="add mod">
          <ac:chgData name="hui xu" userId="70b675938bab3b5e" providerId="LiveId" clId="{B82F3BA4-1E04-4DCB-9459-419180DB82A4}" dt="2020-10-09T07:33:26.755" v="2405" actId="20577"/>
          <ac:spMkLst>
            <pc:docMk/>
            <pc:sldMk cId="3995749294" sldId="466"/>
            <ac:spMk id="11" creationId="{C5339157-FAF7-4D0D-A961-B20A6ADCBCB7}"/>
          </ac:spMkLst>
        </pc:spChg>
        <pc:picChg chg="add mod">
          <ac:chgData name="hui xu" userId="70b675938bab3b5e" providerId="LiveId" clId="{B82F3BA4-1E04-4DCB-9459-419180DB82A4}" dt="2020-10-09T07:34:47.290" v="2435" actId="1076"/>
          <ac:picMkLst>
            <pc:docMk/>
            <pc:sldMk cId="3995749294" sldId="466"/>
            <ac:picMk id="5" creationId="{BE462240-9763-4B8B-9C13-DDBB74E46A41}"/>
          </ac:picMkLst>
        </pc:picChg>
        <pc:picChg chg="add mod">
          <ac:chgData name="hui xu" userId="70b675938bab3b5e" providerId="LiveId" clId="{B82F3BA4-1E04-4DCB-9459-419180DB82A4}" dt="2020-10-09T07:34:48.594" v="2436" actId="1076"/>
          <ac:picMkLst>
            <pc:docMk/>
            <pc:sldMk cId="3995749294" sldId="466"/>
            <ac:picMk id="7" creationId="{5511B504-BD4B-487B-B783-402C31A263C4}"/>
          </ac:picMkLst>
        </pc:picChg>
      </pc:sldChg>
      <pc:sldChg chg="addSp modSp new mod">
        <pc:chgData name="hui xu" userId="70b675938bab3b5e" providerId="LiveId" clId="{B82F3BA4-1E04-4DCB-9459-419180DB82A4}" dt="2020-10-09T07:38:17.378" v="2471" actId="948"/>
        <pc:sldMkLst>
          <pc:docMk/>
          <pc:sldMk cId="4162990530" sldId="467"/>
        </pc:sldMkLst>
        <pc:spChg chg="mod">
          <ac:chgData name="hui xu" userId="70b675938bab3b5e" providerId="LiveId" clId="{B82F3BA4-1E04-4DCB-9459-419180DB82A4}" dt="2020-10-09T07:36:08.042" v="2451"/>
          <ac:spMkLst>
            <pc:docMk/>
            <pc:sldMk cId="4162990530" sldId="467"/>
            <ac:spMk id="2" creationId="{B6DED3AB-928A-47E4-8121-9F55D80952F9}"/>
          </ac:spMkLst>
        </pc:spChg>
        <pc:spChg chg="add mod">
          <ac:chgData name="hui xu" userId="70b675938bab3b5e" providerId="LiveId" clId="{B82F3BA4-1E04-4DCB-9459-419180DB82A4}" dt="2020-10-09T07:36:49.589" v="2458"/>
          <ac:spMkLst>
            <pc:docMk/>
            <pc:sldMk cId="4162990530" sldId="467"/>
            <ac:spMk id="5" creationId="{F6131C06-48B3-428A-8B5C-9DA528DBCE6B}"/>
          </ac:spMkLst>
        </pc:spChg>
        <pc:spChg chg="add mod">
          <ac:chgData name="hui xu" userId="70b675938bab3b5e" providerId="LiveId" clId="{B82F3BA4-1E04-4DCB-9459-419180DB82A4}" dt="2020-10-09T07:38:17.378" v="2471" actId="948"/>
          <ac:spMkLst>
            <pc:docMk/>
            <pc:sldMk cId="4162990530" sldId="467"/>
            <ac:spMk id="7" creationId="{31FE3DC0-A09C-447B-B071-F74D81516E42}"/>
          </ac:spMkLst>
        </pc:spChg>
      </pc:sldChg>
      <pc:sldChg chg="addSp delSp modSp add mod">
        <pc:chgData name="hui xu" userId="70b675938bab3b5e" providerId="LiveId" clId="{B82F3BA4-1E04-4DCB-9459-419180DB82A4}" dt="2020-10-17T07:24:39.882" v="2573" actId="1076"/>
        <pc:sldMkLst>
          <pc:docMk/>
          <pc:sldMk cId="76932971" sldId="468"/>
        </pc:sldMkLst>
        <pc:spChg chg="mod">
          <ac:chgData name="hui xu" userId="70b675938bab3b5e" providerId="LiveId" clId="{B82F3BA4-1E04-4DCB-9459-419180DB82A4}" dt="2020-10-17T07:24:00.242" v="2559"/>
          <ac:spMkLst>
            <pc:docMk/>
            <pc:sldMk cId="76932971" sldId="468"/>
            <ac:spMk id="2" creationId="{01F672AF-5A72-4DED-A3A2-E36E60AD3B79}"/>
          </ac:spMkLst>
        </pc:spChg>
        <pc:spChg chg="mod">
          <ac:chgData name="hui xu" userId="70b675938bab3b5e" providerId="LiveId" clId="{B82F3BA4-1E04-4DCB-9459-419180DB82A4}" dt="2020-10-17T07:24:09.237" v="2560"/>
          <ac:spMkLst>
            <pc:docMk/>
            <pc:sldMk cId="76932971" sldId="468"/>
            <ac:spMk id="4" creationId="{7BF45F26-D023-47D4-93DB-7D13B7E6CBA4}"/>
          </ac:spMkLst>
        </pc:spChg>
        <pc:spChg chg="mod">
          <ac:chgData name="hui xu" userId="70b675938bab3b5e" providerId="LiveId" clId="{B82F3BA4-1E04-4DCB-9459-419180DB82A4}" dt="2020-10-17T07:24:17.522" v="2568" actId="20577"/>
          <ac:spMkLst>
            <pc:docMk/>
            <pc:sldMk cId="76932971" sldId="468"/>
            <ac:spMk id="7" creationId="{646CC020-254B-48B4-95A6-BF81F2534DE3}"/>
          </ac:spMkLst>
        </pc:spChg>
        <pc:grpChg chg="del">
          <ac:chgData name="hui xu" userId="70b675938bab3b5e" providerId="LiveId" clId="{B82F3BA4-1E04-4DCB-9459-419180DB82A4}" dt="2020-10-17T07:24:30.390" v="2569" actId="21"/>
          <ac:grpSpMkLst>
            <pc:docMk/>
            <pc:sldMk cId="76932971" sldId="468"/>
            <ac:grpSpMk id="9" creationId="{9BF92F5F-5C25-4EFC-A0DE-7BF287D2C2F8}"/>
          </ac:grpSpMkLst>
        </pc:grpChg>
        <pc:picChg chg="add mod">
          <ac:chgData name="hui xu" userId="70b675938bab3b5e" providerId="LiveId" clId="{B82F3BA4-1E04-4DCB-9459-419180DB82A4}" dt="2020-10-17T07:24:39.882" v="2573" actId="1076"/>
          <ac:picMkLst>
            <pc:docMk/>
            <pc:sldMk cId="76932971" sldId="468"/>
            <ac:picMk id="5" creationId="{37CB6ADB-9067-4F14-8DA3-1187C910A293}"/>
          </ac:picMkLst>
        </pc:picChg>
        <pc:picChg chg="add mod">
          <ac:chgData name="hui xu" userId="70b675938bab3b5e" providerId="LiveId" clId="{B82F3BA4-1E04-4DCB-9459-419180DB82A4}" dt="2020-10-17T07:24:36.819" v="2572" actId="1076"/>
          <ac:picMkLst>
            <pc:docMk/>
            <pc:sldMk cId="76932971" sldId="468"/>
            <ac:picMk id="14" creationId="{01401B77-86F5-42DF-955D-948FAE118B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D8FE-23C3-4C46-B668-FFB5B3E661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ea typeface="SimHei" panose="020106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354-8032-40B6-9547-D6163EAA5EBC}" type="datetime1">
              <a:rPr lang="en-US" smtClean="0"/>
              <a:t>10/17/2020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863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0E6-E2FC-41B4-834D-BD9ACB3E377B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6FC0-FA55-4E32-95D4-E86411D872AD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89B-8331-4213-97E6-71EB1280BB0E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5pPr>
          </a:lstStyle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832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77B-CE5C-4B38-8D20-CA52F567712F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805-D056-4FE9-A713-728EF1540264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51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A726-DF32-4881-8F68-9BF86E03E172}" type="datetime1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6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A4C3-DE48-4393-BA4E-25E3E0487F8C}" type="datetime1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BD9B-D63A-46B8-898E-3DEF0F7C531E}" type="datetime1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574-660A-4818-88FA-01D826264EEE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15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F569232-186D-4826-B64B-DAC9FD333540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48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fld id="{5F45EB9B-66B3-4343-9F76-5D0042A87BA4}" type="datetime1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Comic Sans MS" panose="030F0902030302020204" pitchFamily="66" charset="0"/>
          <a:ea typeface="SimHei" panose="02010609060101010101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q"/>
        <a:defRPr kumimoji="0" sz="26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§"/>
        <a:defRPr kumimoji="0" sz="24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ü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ACD69D-2848-2C46-8B25-DF3CD8A7B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59896-6D55-4557-B3DE-B0E1461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BAC3-DB9E-4F56-9632-0D9564AE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Comic Sans MS" panose="030F0702030302020204" pitchFamily="66" charset="0"/>
              </a:rPr>
              <a:t>TCP</a:t>
            </a:r>
            <a:r>
              <a:rPr lang="zh-CN" altLang="en-US" sz="4800">
                <a:latin typeface="Comic Sans MS" panose="030F0702030302020204" pitchFamily="66" charset="0"/>
              </a:rPr>
              <a:t>攻击实验</a:t>
            </a:r>
            <a:endParaRPr lang="en-US" altLang="zh-CN" sz="4800" dirty="0">
              <a:latin typeface="Comic Sans MS" panose="030F0702030302020204" pitchFamily="66" charset="0"/>
            </a:endParaRP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9B09358B-59C0-CC46-BFF5-E32FC159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52999-C62C-4C40-807B-F6811543BCBD}"/>
              </a:ext>
            </a:extLst>
          </p:cNvPr>
          <p:cNvSpPr txBox="1"/>
          <p:nvPr/>
        </p:nvSpPr>
        <p:spPr>
          <a:xfrm>
            <a:off x="4171119" y="6183085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October 17, 2020</a:t>
            </a:fld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72AF-5A72-4DED-A3A2-E36E60AD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RST</a:t>
            </a:r>
            <a:r>
              <a:rPr lang="zh-CN" altLang="en-US"/>
              <a:t>攻击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68554-9527-42CE-8DE5-4029EA2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13F06E-7605-4C47-A547-F5CCFEE9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44" y="2502141"/>
            <a:ext cx="7067550" cy="1171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E180666-49B4-4777-8204-0EC35C7A203D}"/>
              </a:ext>
            </a:extLst>
          </p:cNvPr>
          <p:cNvSpPr txBox="1"/>
          <p:nvPr/>
        </p:nvSpPr>
        <p:spPr>
          <a:xfrm>
            <a:off x="1095375" y="2052259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#:netwox 78 --help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46CC020-254B-48B4-95A6-BF81F2534DE3}"/>
              </a:ext>
            </a:extLst>
          </p:cNvPr>
          <p:cNvSpPr txBox="1">
            <a:spLocks/>
          </p:cNvSpPr>
          <p:nvPr/>
        </p:nvSpPr>
        <p:spPr>
          <a:xfrm>
            <a:off x="990600" y="1520241"/>
            <a:ext cx="4462669" cy="45146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1600"/>
              <a:t>使用</a:t>
            </a:r>
            <a:r>
              <a:rPr lang="en-US" altLang="zh-CN" sz="1600"/>
              <a:t>Nexwox</a:t>
            </a:r>
            <a:r>
              <a:rPr lang="zh-CN" altLang="en-US" sz="1600"/>
              <a:t>发动</a:t>
            </a:r>
            <a:r>
              <a:rPr lang="en-US" sz="1600"/>
              <a:t>RST</a:t>
            </a:r>
            <a:r>
              <a:rPr lang="zh-CN" altLang="en-US" sz="1600"/>
              <a:t>攻击</a:t>
            </a:r>
            <a:endParaRPr lang="en-US" sz="160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BF92F5F-5C25-4EFC-A0DE-7BF287D2C2F8}"/>
              </a:ext>
            </a:extLst>
          </p:cNvPr>
          <p:cNvGrpSpPr/>
          <p:nvPr/>
        </p:nvGrpSpPr>
        <p:grpSpPr>
          <a:xfrm>
            <a:off x="990600" y="4492487"/>
            <a:ext cx="7291594" cy="1878496"/>
            <a:chOff x="990600" y="1994691"/>
            <a:chExt cx="7977902" cy="182193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DA063B3-3B9A-4AAB-B473-E52901DD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994691"/>
              <a:ext cx="7977902" cy="114299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5A72FFD-1163-4E07-ADF1-A9CFCEDFB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2339"/>
            <a:stretch/>
          </p:blipFill>
          <p:spPr>
            <a:xfrm>
              <a:off x="990600" y="3140765"/>
              <a:ext cx="7977902" cy="675861"/>
            </a:xfrm>
            <a:prstGeom prst="rect">
              <a:avLst/>
            </a:prstGeom>
          </p:spPr>
        </p:pic>
      </p:grpSp>
      <p:sp>
        <p:nvSpPr>
          <p:cNvPr id="4" name="标题 1">
            <a:extLst>
              <a:ext uri="{FF2B5EF4-FFF2-40B4-BE49-F238E27FC236}">
                <a16:creationId xmlns:a16="http://schemas.microsoft.com/office/drawing/2014/main" id="{7BF45F26-D023-47D4-93DB-7D13B7E6CBA4}"/>
              </a:ext>
            </a:extLst>
          </p:cNvPr>
          <p:cNvSpPr txBox="1">
            <a:spLocks/>
          </p:cNvSpPr>
          <p:nvPr/>
        </p:nvSpPr>
        <p:spPr>
          <a:xfrm>
            <a:off x="990600" y="3906670"/>
            <a:ext cx="4462669" cy="45146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1600"/>
              <a:t>使用</a:t>
            </a:r>
            <a:r>
              <a:rPr lang="en-US" altLang="zh-CN" sz="1600"/>
              <a:t>Scapy</a:t>
            </a:r>
            <a:r>
              <a:rPr lang="zh-CN" altLang="en-US" sz="1600"/>
              <a:t>发动</a:t>
            </a:r>
            <a:r>
              <a:rPr lang="en-US" sz="1600"/>
              <a:t>RST</a:t>
            </a:r>
            <a:r>
              <a:rPr lang="zh-CN" altLang="en-US" sz="1600"/>
              <a:t>攻击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6431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72AF-5A72-4DED-A3A2-E36E60AD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会话劫持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68554-9527-42CE-8DE5-4029EA2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13F06E-7605-4C47-A547-F5CCFEE9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44" y="2502141"/>
            <a:ext cx="7067550" cy="1171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E180666-49B4-4777-8204-0EC35C7A203D}"/>
              </a:ext>
            </a:extLst>
          </p:cNvPr>
          <p:cNvSpPr txBox="1"/>
          <p:nvPr/>
        </p:nvSpPr>
        <p:spPr>
          <a:xfrm>
            <a:off x="1095375" y="2052259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#:netwox 78 --help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46CC020-254B-48B4-95A6-BF81F2534DE3}"/>
              </a:ext>
            </a:extLst>
          </p:cNvPr>
          <p:cNvSpPr txBox="1">
            <a:spLocks/>
          </p:cNvSpPr>
          <p:nvPr/>
        </p:nvSpPr>
        <p:spPr>
          <a:xfrm>
            <a:off x="990600" y="1520241"/>
            <a:ext cx="4462669" cy="45146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1600"/>
              <a:t>使用</a:t>
            </a:r>
            <a:r>
              <a:rPr lang="en-US" altLang="zh-CN" sz="1600"/>
              <a:t>Netwox</a:t>
            </a:r>
            <a:r>
              <a:rPr lang="zh-CN" altLang="en-US" sz="1600"/>
              <a:t>劫持</a:t>
            </a:r>
            <a:r>
              <a:rPr lang="en-US" altLang="zh-CN" sz="1600"/>
              <a:t>TCP</a:t>
            </a:r>
            <a:r>
              <a:rPr lang="zh-CN" altLang="en-US" sz="1600"/>
              <a:t>会话</a:t>
            </a:r>
            <a:endParaRPr lang="en-US" sz="16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BF45F26-D023-47D4-93DB-7D13B7E6CBA4}"/>
              </a:ext>
            </a:extLst>
          </p:cNvPr>
          <p:cNvSpPr txBox="1">
            <a:spLocks/>
          </p:cNvSpPr>
          <p:nvPr/>
        </p:nvSpPr>
        <p:spPr>
          <a:xfrm>
            <a:off x="990600" y="3906670"/>
            <a:ext cx="4462669" cy="45146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1600"/>
              <a:t>使用</a:t>
            </a:r>
            <a:r>
              <a:rPr lang="en-US" altLang="zh-CN" sz="1600"/>
              <a:t>Scapy</a:t>
            </a:r>
            <a:r>
              <a:rPr lang="zh-CN" altLang="en-US" sz="1600"/>
              <a:t>劫持</a:t>
            </a:r>
            <a:r>
              <a:rPr lang="en-US" altLang="zh-CN" sz="1600"/>
              <a:t>TCP</a:t>
            </a:r>
            <a:r>
              <a:rPr lang="zh-CN" altLang="en-US" sz="1600"/>
              <a:t>会话</a:t>
            </a:r>
            <a:endParaRPr lang="en-US" sz="16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CB6ADB-9067-4F14-8DA3-1187C910A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18"/>
          <a:stretch/>
        </p:blipFill>
        <p:spPr>
          <a:xfrm>
            <a:off x="4953000" y="491520"/>
            <a:ext cx="3963436" cy="9789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1401B77-86F5-42DF-955D-948FAE118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4394131"/>
            <a:ext cx="7659411" cy="204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72AF-5A72-4DED-A3A2-E36E60AD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Reverse Shell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68554-9527-42CE-8DE5-4029EA2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12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765F9D-5BC9-44EA-9031-491916CB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33782"/>
            <a:ext cx="8024386" cy="36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7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772C8-7774-4FB9-A720-3748EA12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实验三：</a:t>
            </a:r>
            <a:r>
              <a:rPr lang="en-US" altLang="zh-CN"/>
              <a:t>Mitnick</a:t>
            </a:r>
            <a:r>
              <a:rPr lang="zh-CN" altLang="en-US"/>
              <a:t>攻击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3EBE5-0B21-456C-98C9-67112386B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AF647-22BE-4F6A-8EFF-FE6A5396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72AF-5A72-4DED-A3A2-E36E60AD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Mitnick</a:t>
            </a:r>
            <a:r>
              <a:rPr lang="zh-CN" altLang="en-US"/>
              <a:t>攻击</a:t>
            </a:r>
            <a:r>
              <a:rPr lang="en-US" altLang="zh-CN"/>
              <a:t>(rsh)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68554-9527-42CE-8DE5-4029EA2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8049AA-A4C3-4CC9-BDE6-76CAB9403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13" y="1694622"/>
            <a:ext cx="6143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2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F360-D680-4839-BDBA-1263BDAF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安装和配置</a:t>
            </a:r>
            <a:r>
              <a:rPr lang="en-US" altLang="zh-CN"/>
              <a:t>rsh</a:t>
            </a:r>
            <a:r>
              <a:rPr lang="zh-CN" altLang="en-US"/>
              <a:t>程序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4AC69C-A4E7-4B8E-8E6D-04E591D4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15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04C819-6B28-4386-BBB7-B4CB3C51824E}"/>
              </a:ext>
            </a:extLst>
          </p:cNvPr>
          <p:cNvSpPr txBox="1"/>
          <p:nvPr/>
        </p:nvSpPr>
        <p:spPr>
          <a:xfrm>
            <a:off x="1214644" y="1952580"/>
            <a:ext cx="65088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#:sudo apt-get install rsh-redone-client</a:t>
            </a:r>
          </a:p>
          <a:p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#:sudo apt-get install rsh-redone-server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770F67-71D4-436E-8069-60595072A29F}"/>
              </a:ext>
            </a:extLst>
          </p:cNvPr>
          <p:cNvSpPr txBox="1"/>
          <p:nvPr/>
        </p:nvSpPr>
        <p:spPr>
          <a:xfrm>
            <a:off x="1214644" y="3429000"/>
            <a:ext cx="6508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#: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touch .rhosts$ 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#:echo [Trusted IP address] &gt; .rhosts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#:chmod 644 .rhosts</a:t>
            </a:r>
          </a:p>
        </p:txBody>
      </p:sp>
    </p:spTree>
    <p:extLst>
      <p:ext uri="{BB962C8B-B14F-4D97-AF65-F5344CB8AC3E}">
        <p14:creationId xmlns:p14="http://schemas.microsoft.com/office/powerpoint/2010/main" val="18698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929F7-372D-4537-8702-48FC5853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rsh</a:t>
            </a:r>
            <a:r>
              <a:rPr lang="zh-CN" altLang="en-US"/>
              <a:t>工作原理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101B09-7558-44CF-88B6-5D6CA54A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16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955470-045D-4B96-80CC-3048B266B69D}"/>
              </a:ext>
            </a:extLst>
          </p:cNvPr>
          <p:cNvSpPr txBox="1"/>
          <p:nvPr/>
        </p:nvSpPr>
        <p:spPr>
          <a:xfrm>
            <a:off x="1135131" y="1759226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#:rsh IP date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EF7CF9D-87EC-4B56-8EE9-94B348ABB0BF}"/>
              </a:ext>
            </a:extLst>
          </p:cNvPr>
          <p:cNvGrpSpPr/>
          <p:nvPr/>
        </p:nvGrpSpPr>
        <p:grpSpPr>
          <a:xfrm>
            <a:off x="1135131" y="2292142"/>
            <a:ext cx="7429914" cy="4201768"/>
            <a:chOff x="1135131" y="2381594"/>
            <a:chExt cx="7429914" cy="420176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B29C2C7-A271-439B-A999-761AB522C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131" y="2601912"/>
              <a:ext cx="7419975" cy="39814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7F8453E-D043-44A5-907E-808A603B1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070" y="2381594"/>
              <a:ext cx="7419975" cy="227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51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98FBC-D027-4942-8394-498BBB9D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攻击方法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0DAA2C-92DA-43D5-AA68-A3A64701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462240-9763-4B8B-9C13-DDBB74E4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41" y="1451113"/>
            <a:ext cx="4555850" cy="25079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11B504-BD4B-487B-B783-402C31A26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41" y="4054337"/>
            <a:ext cx="4762500" cy="2705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3A98E48-7AAE-4F2F-B0AD-D764CC94B667}"/>
              </a:ext>
            </a:extLst>
          </p:cNvPr>
          <p:cNvSpPr txBox="1"/>
          <p:nvPr/>
        </p:nvSpPr>
        <p:spPr>
          <a:xfrm>
            <a:off x="1065557" y="193687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en-US" altLang="zh-CN"/>
              <a:t>TCP</a:t>
            </a:r>
            <a:r>
              <a:rPr lang="zh-CN" altLang="en-US"/>
              <a:t>会话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339157-FAF7-4D0D-A961-B20A6ADCBCB7}"/>
              </a:ext>
            </a:extLst>
          </p:cNvPr>
          <p:cNvSpPr txBox="1"/>
          <p:nvPr/>
        </p:nvSpPr>
        <p:spPr>
          <a:xfrm>
            <a:off x="1065557" y="478120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en-US" altLang="zh-CN"/>
              <a:t>TCP</a:t>
            </a:r>
            <a:r>
              <a:rPr lang="zh-CN" altLang="en-US"/>
              <a:t>会话</a:t>
            </a:r>
            <a:r>
              <a:rPr lang="en-US" altLang="zh-CN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4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F360-D680-4839-BDBA-1263BDAF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第一步：屏蔽可信主机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4AC69C-A4E7-4B8E-8E6D-04E591D4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18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04C819-6B28-4386-BBB7-B4CB3C51824E}"/>
              </a:ext>
            </a:extLst>
          </p:cNvPr>
          <p:cNvSpPr txBox="1"/>
          <p:nvPr/>
        </p:nvSpPr>
        <p:spPr>
          <a:xfrm>
            <a:off x="1135131" y="3529356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#:sudo arp -s [Trusted IP] [Trusted MAC]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FFC00D-E8E0-4FC7-9133-DBDA3F2F2AE6}"/>
              </a:ext>
            </a:extLst>
          </p:cNvPr>
          <p:cNvSpPr txBox="1"/>
          <p:nvPr/>
        </p:nvSpPr>
        <p:spPr>
          <a:xfrm>
            <a:off x="1065557" y="1936878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zh-CN" altLang="en-US"/>
              <a:t>模拟</a:t>
            </a:r>
            <a:r>
              <a:rPr lang="en-US" altLang="zh-CN"/>
              <a:t>Syn Flooding</a:t>
            </a:r>
            <a:r>
              <a:rPr lang="zh-CN" altLang="en-US"/>
              <a:t>效果，使可信主机断网</a:t>
            </a:r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664B72-C839-4D84-A8BA-49592D6B4D21}"/>
              </a:ext>
            </a:extLst>
          </p:cNvPr>
          <p:cNvSpPr txBox="1"/>
          <p:nvPr/>
        </p:nvSpPr>
        <p:spPr>
          <a:xfrm>
            <a:off x="1065557" y="2640784"/>
            <a:ext cx="766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zh-CN" altLang="en-US"/>
              <a:t>拔掉可信主机网线前在该主机上在</a:t>
            </a:r>
            <a:r>
              <a:rPr lang="en-US" altLang="zh-CN"/>
              <a:t>ping</a:t>
            </a:r>
            <a:r>
              <a:rPr lang="zh-CN" altLang="en-US"/>
              <a:t>一下</a:t>
            </a:r>
            <a:r>
              <a:rPr lang="en-US" altLang="zh-CN"/>
              <a:t>X-Terminal</a:t>
            </a:r>
            <a:r>
              <a:rPr lang="zh-CN" altLang="en-US"/>
              <a:t>，或在</a:t>
            </a:r>
            <a:r>
              <a:rPr lang="en-US" altLang="zh-CN"/>
              <a:t>X-Terminal</a:t>
            </a:r>
            <a:r>
              <a:rPr lang="zh-CN" altLang="en-US"/>
              <a:t>上运行：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F360-D680-4839-BDBA-1263BDAF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第二步：伪造会话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en-US" altLang="zh-CN"/>
              <a:t>SYN</a:t>
            </a:r>
            <a:r>
              <a:rPr lang="zh-CN" altLang="en-US"/>
              <a:t>和</a:t>
            </a:r>
            <a:r>
              <a:rPr lang="en-US" altLang="zh-CN"/>
              <a:t>ACK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4AC69C-A4E7-4B8E-8E6D-04E591D4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19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342EA3-B4B1-4E59-9B75-DBE046CA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32" y="1417638"/>
            <a:ext cx="5749149" cy="52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E970-A93F-46C1-88CE-EECA9B2F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SEED Lab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6665E0-1EF4-4FEB-955C-882C9616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59BE8-4B5F-4FEC-A37E-ECD22D751C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https://www.handsonsecurity.net/chinese/resources.html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8CA352-483D-4EDF-BA29-FC48CB67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98" y="2404649"/>
            <a:ext cx="8756904" cy="31738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47095D-653F-4D69-B91A-AF0441BBCE35}"/>
              </a:ext>
            </a:extLst>
          </p:cNvPr>
          <p:cNvSpPr/>
          <p:nvPr/>
        </p:nvSpPr>
        <p:spPr>
          <a:xfrm>
            <a:off x="772503" y="3154163"/>
            <a:ext cx="1761974" cy="31459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EFA48A07-6F00-47FB-9EF4-92B9B750B96F}"/>
              </a:ext>
            </a:extLst>
          </p:cNvPr>
          <p:cNvSpPr/>
          <p:nvPr/>
        </p:nvSpPr>
        <p:spPr>
          <a:xfrm>
            <a:off x="7126355" y="3154163"/>
            <a:ext cx="1202635" cy="31459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F360-D680-4839-BDBA-1263BDAF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第三步：伪造会话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SYN-ACK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4AC69C-A4E7-4B8E-8E6D-04E591D4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A752F2-1A41-4609-864D-B8B03FAE6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41" y="2076450"/>
            <a:ext cx="4762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0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ED3AB-928A-47E4-8121-9F55D809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发送伪造指令并创建后门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219E6E-EFEC-40E7-B563-194EDBEE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21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131C06-48B3-428A-8B5C-9DA528DBCE6B}"/>
              </a:ext>
            </a:extLst>
          </p:cNvPr>
          <p:cNvSpPr txBox="1"/>
          <p:nvPr/>
        </p:nvSpPr>
        <p:spPr>
          <a:xfrm>
            <a:off x="1194766" y="1958974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#:echo + + &gt; .rhosts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FE3DC0-A09C-447B-B071-F74D81516E42}"/>
              </a:ext>
            </a:extLst>
          </p:cNvPr>
          <p:cNvSpPr txBox="1"/>
          <p:nvPr/>
        </p:nvSpPr>
        <p:spPr>
          <a:xfrm>
            <a:off x="1194765" y="2828836"/>
            <a:ext cx="7581487" cy="79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effectLst/>
                <a:latin typeface="Consolas" panose="020B0609020204030204" pitchFamily="49" charset="0"/>
              </a:rPr>
              <a:t>data = ’9090\x00seed\x00seed\x00echo + + &gt; .rhosts\x00’</a:t>
            </a:r>
          </a:p>
          <a:p>
            <a:pPr>
              <a:lnSpc>
                <a:spcPct val="150000"/>
              </a:lnSpc>
            </a:pPr>
            <a:r>
              <a:rPr lang="en-US" sz="1600">
                <a:effectLst/>
                <a:latin typeface="Consolas" panose="020B0609020204030204" pitchFamily="49" charset="0"/>
              </a:rPr>
              <a:t>send(IP()/TCP()/data, verbose=0)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99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772C8-7774-4FB9-A720-3748EA12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实验一：</a:t>
            </a:r>
            <a:r>
              <a:rPr lang="en-US" altLang="zh-CN"/>
              <a:t>Syn</a:t>
            </a:r>
            <a:r>
              <a:rPr lang="zh-CN" altLang="en-US"/>
              <a:t>洪水攻击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3EBE5-0B21-456C-98C9-67112386B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AF647-22BE-4F6A-8EFF-FE6A5396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62C2C-BDC6-406A-99BE-9FF2EF05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环境设置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930E23-EC33-4ABC-B4AE-D96D01AA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78CA15-7CF8-4701-A078-CBBE8E815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258"/>
          <a:stretch/>
        </p:blipFill>
        <p:spPr>
          <a:xfrm>
            <a:off x="1734170" y="1978509"/>
            <a:ext cx="5431942" cy="31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72AF-5A72-4DED-A3A2-E36E60AD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实验一：</a:t>
            </a:r>
            <a:r>
              <a:rPr lang="en-US"/>
              <a:t>Syn</a:t>
            </a:r>
            <a:r>
              <a:rPr lang="zh-CN" altLang="en-US"/>
              <a:t>洪水攻击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68554-9527-42CE-8DE5-4029EA2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39B941-88D2-4F76-A3F4-9F81C0B6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27" y="1832113"/>
            <a:ext cx="6191250" cy="2895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AFC3B1-A2BE-4E61-A59C-F815D74C55BE}"/>
              </a:ext>
            </a:extLst>
          </p:cNvPr>
          <p:cNvSpPr txBox="1"/>
          <p:nvPr/>
        </p:nvSpPr>
        <p:spPr>
          <a:xfrm>
            <a:off x="1400589" y="6210300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#:sudo sysctl -q net.ipv4.tcp_max_syn_backlog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FC2083-0CAB-421C-8F55-F9C8FCC646B7}"/>
              </a:ext>
            </a:extLst>
          </p:cNvPr>
          <p:cNvSpPr txBox="1"/>
          <p:nvPr/>
        </p:nvSpPr>
        <p:spPr>
          <a:xfrm>
            <a:off x="1400589" y="5421336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#:netstat -na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6CCA8C-C550-4371-9B02-84CB6A434EE3}"/>
              </a:ext>
            </a:extLst>
          </p:cNvPr>
          <p:cNvSpPr txBox="1"/>
          <p:nvPr/>
        </p:nvSpPr>
        <p:spPr>
          <a:xfrm>
            <a:off x="1400589" y="58409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设置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TCP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队列大小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EEB6E1-4A97-45F7-8441-9F878AB4FAD0}"/>
              </a:ext>
            </a:extLst>
          </p:cNvPr>
          <p:cNvSpPr txBox="1"/>
          <p:nvPr/>
        </p:nvSpPr>
        <p:spPr>
          <a:xfrm>
            <a:off x="1400589" y="496831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zh-CN" altLang="en-US"/>
              <a:t>查看</a:t>
            </a:r>
            <a:r>
              <a:rPr lang="en-US" altLang="zh-CN"/>
              <a:t>TCP</a:t>
            </a:r>
            <a:r>
              <a:rPr lang="zh-CN" altLang="en-US"/>
              <a:t>队列大小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EB0C9-8ABC-4422-A2CE-39DF1881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Nexwox</a:t>
            </a:r>
            <a:r>
              <a:rPr lang="zh-CN" altLang="en-US"/>
              <a:t>发动攻击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FB86F3-268F-42BF-91BD-25099BFB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D84CEA-5FF8-4878-A487-A20E810B0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44" y="2579619"/>
            <a:ext cx="5886450" cy="1162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D51501-DE14-44F7-B965-B94AF1E597A9}"/>
              </a:ext>
            </a:extLst>
          </p:cNvPr>
          <p:cNvSpPr txBox="1"/>
          <p:nvPr/>
        </p:nvSpPr>
        <p:spPr>
          <a:xfrm>
            <a:off x="1214644" y="1952580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#:netwox 76 --help</a:t>
            </a:r>
          </a:p>
        </p:txBody>
      </p:sp>
    </p:spTree>
    <p:extLst>
      <p:ext uri="{BB962C8B-B14F-4D97-AF65-F5344CB8AC3E}">
        <p14:creationId xmlns:p14="http://schemas.microsoft.com/office/powerpoint/2010/main" val="108364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EB0C9-8ABC-4422-A2CE-39DF1881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改变</a:t>
            </a:r>
            <a:r>
              <a:rPr lang="en-US" altLang="zh-CN"/>
              <a:t>Syn Cookie</a:t>
            </a:r>
            <a:r>
              <a:rPr lang="zh-CN" altLang="en-US"/>
              <a:t>设置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FB86F3-268F-42BF-91BD-25099BFB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D51501-DE14-44F7-B965-B94AF1E597A9}"/>
              </a:ext>
            </a:extLst>
          </p:cNvPr>
          <p:cNvSpPr txBox="1"/>
          <p:nvPr/>
        </p:nvSpPr>
        <p:spPr>
          <a:xfrm>
            <a:off x="990599" y="2205856"/>
            <a:ext cx="763656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#:sudo sysctl -a | grep cookie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D067AB-BEF9-4321-95BC-A1EA778277A6}"/>
              </a:ext>
            </a:extLst>
          </p:cNvPr>
          <p:cNvSpPr txBox="1"/>
          <p:nvPr/>
        </p:nvSpPr>
        <p:spPr>
          <a:xfrm>
            <a:off x="990600" y="3410852"/>
            <a:ext cx="763656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#: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$ sudo sysctl -w net.ipv4.tcp_syncookies=0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C9560C-E4A5-4D7B-AD38-1C8C96795D87}"/>
              </a:ext>
            </a:extLst>
          </p:cNvPr>
          <p:cNvSpPr txBox="1"/>
          <p:nvPr/>
        </p:nvSpPr>
        <p:spPr>
          <a:xfrm>
            <a:off x="1112354" y="1698339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zh-CN" altLang="en-US"/>
              <a:t>查看</a:t>
            </a:r>
            <a:r>
              <a:rPr lang="en-US" altLang="zh-CN"/>
              <a:t>Syn cookie</a:t>
            </a:r>
            <a:r>
              <a:rPr lang="zh-CN" altLang="en-US"/>
              <a:t>设置</a:t>
            </a:r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4BBD6C-DC8E-493F-BF66-524E8B541359}"/>
              </a:ext>
            </a:extLst>
          </p:cNvPr>
          <p:cNvSpPr txBox="1"/>
          <p:nvPr/>
        </p:nvSpPr>
        <p:spPr>
          <a:xfrm>
            <a:off x="1112354" y="2937662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zh-CN" altLang="en-US"/>
              <a:t>关闭</a:t>
            </a:r>
            <a:r>
              <a:rPr lang="en-US" altLang="zh-CN"/>
              <a:t>Syn cookie</a:t>
            </a:r>
            <a:r>
              <a:rPr lang="zh-CN" altLang="en-US"/>
              <a:t>设置</a:t>
            </a:r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64A1C0-9F0D-4441-A561-A77023FBCE99}"/>
              </a:ext>
            </a:extLst>
          </p:cNvPr>
          <p:cNvSpPr txBox="1"/>
          <p:nvPr/>
        </p:nvSpPr>
        <p:spPr>
          <a:xfrm>
            <a:off x="990600" y="4697996"/>
            <a:ext cx="763656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#:sudo sysctl -w net.ipv4.tcp_syncookies=1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316A90-3782-4898-9B98-BE28CEFC2C31}"/>
              </a:ext>
            </a:extLst>
          </p:cNvPr>
          <p:cNvSpPr txBox="1"/>
          <p:nvPr/>
        </p:nvSpPr>
        <p:spPr>
          <a:xfrm>
            <a:off x="1112354" y="4224806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zh-CN" altLang="en-US"/>
              <a:t>打开</a:t>
            </a:r>
            <a:r>
              <a:rPr lang="en-US" altLang="zh-CN"/>
              <a:t>Syn cookie</a:t>
            </a:r>
            <a:r>
              <a:rPr lang="zh-CN" altLang="en-US"/>
              <a:t>设置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772C8-7774-4FB9-A720-3748EA12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实验二：</a:t>
            </a:r>
            <a:r>
              <a:rPr lang="en-US" altLang="zh-CN"/>
              <a:t>On-Path</a:t>
            </a:r>
            <a:r>
              <a:rPr lang="zh-CN" altLang="en-US"/>
              <a:t>攻击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3EBE5-0B21-456C-98C9-67112386B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AF647-22BE-4F6A-8EFF-FE6A5396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72AF-5A72-4DED-A3A2-E36E60AD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On-Path</a:t>
            </a:r>
            <a:r>
              <a:rPr lang="zh-CN" altLang="en-US"/>
              <a:t>攻击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68554-9527-42CE-8DE5-4029EA2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9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C9DFD-45FA-457E-B7E7-F2DF36C789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RST</a:t>
            </a:r>
            <a:r>
              <a:rPr lang="zh-CN" altLang="en-US"/>
              <a:t>攻击</a:t>
            </a:r>
            <a:endParaRPr lang="en-US" altLang="zh-CN"/>
          </a:p>
          <a:p>
            <a:r>
              <a:rPr lang="en-US" altLang="zh-CN"/>
              <a:t>TCP</a:t>
            </a:r>
            <a:r>
              <a:rPr lang="zh-CN" altLang="en-US"/>
              <a:t>会话劫持</a:t>
            </a:r>
            <a:endParaRPr lang="en-US" altLang="zh-CN"/>
          </a:p>
          <a:p>
            <a:r>
              <a:rPr lang="zh-CN" altLang="en-US"/>
              <a:t>创建逆向</a:t>
            </a:r>
            <a:r>
              <a:rPr lang="en-US" altLang="zh-CN"/>
              <a:t>Shell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0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p1.1-网络安全引言.pptx" id="{762EF3B7-AAD7-4C75-BB8E-47089FF89C1B}" vid="{2740CA84-B4EF-4E9E-8658-17738F99B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3840</TotalTime>
  <Words>377</Words>
  <Application>Microsoft Office PowerPoint</Application>
  <PresentationFormat>A4 纸张(210x297 毫米)</PresentationFormat>
  <Paragraphs>81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Calibri</vt:lpstr>
      <vt:lpstr>Comic Sans MS</vt:lpstr>
      <vt:lpstr>Consolas</vt:lpstr>
      <vt:lpstr>Franklin Gothic Book</vt:lpstr>
      <vt:lpstr>Perpetua</vt:lpstr>
      <vt:lpstr>Rockwell</vt:lpstr>
      <vt:lpstr>Wingdings</vt:lpstr>
      <vt:lpstr>Wingdings 2</vt:lpstr>
      <vt:lpstr>Equity</vt:lpstr>
      <vt:lpstr>TCP攻击实验</vt:lpstr>
      <vt:lpstr>SEED Lab</vt:lpstr>
      <vt:lpstr>实验一：Syn洪水攻击</vt:lpstr>
      <vt:lpstr>环境设置</vt:lpstr>
      <vt:lpstr>实验一：Syn洪水攻击</vt:lpstr>
      <vt:lpstr>使用Nexwox发动攻击</vt:lpstr>
      <vt:lpstr>改变Syn Cookie设置</vt:lpstr>
      <vt:lpstr>实验二：On-Path攻击</vt:lpstr>
      <vt:lpstr>On-Path攻击</vt:lpstr>
      <vt:lpstr>RST攻击</vt:lpstr>
      <vt:lpstr>TCP会话劫持</vt:lpstr>
      <vt:lpstr>创建Reverse Shell</vt:lpstr>
      <vt:lpstr>实验三：Mitnick攻击</vt:lpstr>
      <vt:lpstr>Mitnick攻击(rsh)</vt:lpstr>
      <vt:lpstr>安装和配置rsh程序</vt:lpstr>
      <vt:lpstr>了解rsh工作原理</vt:lpstr>
      <vt:lpstr>攻击方法</vt:lpstr>
      <vt:lpstr>第一步：屏蔽可信主机</vt:lpstr>
      <vt:lpstr>第二步：伪造会话1的SYN和ACK</vt:lpstr>
      <vt:lpstr>第三步：伪造会话2的SYN-ACK</vt:lpstr>
      <vt:lpstr>发送伪造指令并创建后门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3</cp:revision>
  <dcterms:created xsi:type="dcterms:W3CDTF">2019-05-23T09:52:46Z</dcterms:created>
  <dcterms:modified xsi:type="dcterms:W3CDTF">2020-10-17T07:28:59Z</dcterms:modified>
</cp:coreProperties>
</file>