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0"/>
  </p:notesMasterIdLst>
  <p:sldIdLst>
    <p:sldId id="440" r:id="rId2"/>
    <p:sldId id="444" r:id="rId3"/>
    <p:sldId id="446" r:id="rId4"/>
    <p:sldId id="447" r:id="rId5"/>
    <p:sldId id="349" r:id="rId6"/>
    <p:sldId id="359" r:id="rId7"/>
    <p:sldId id="477" r:id="rId8"/>
    <p:sldId id="455" r:id="rId9"/>
    <p:sldId id="453" r:id="rId10"/>
    <p:sldId id="353" r:id="rId11"/>
    <p:sldId id="361" r:id="rId12"/>
    <p:sldId id="476" r:id="rId13"/>
    <p:sldId id="445" r:id="rId14"/>
    <p:sldId id="487" r:id="rId15"/>
    <p:sldId id="360" r:id="rId16"/>
    <p:sldId id="478" r:id="rId17"/>
    <p:sldId id="368" r:id="rId18"/>
    <p:sldId id="355" r:id="rId19"/>
    <p:sldId id="356" r:id="rId20"/>
    <p:sldId id="479" r:id="rId21"/>
    <p:sldId id="369" r:id="rId22"/>
    <p:sldId id="480" r:id="rId23"/>
    <p:sldId id="372" r:id="rId24"/>
    <p:sldId id="358" r:id="rId25"/>
    <p:sldId id="473" r:id="rId26"/>
    <p:sldId id="373" r:id="rId27"/>
    <p:sldId id="371" r:id="rId28"/>
    <p:sldId id="374" r:id="rId29"/>
    <p:sldId id="375" r:id="rId30"/>
    <p:sldId id="483" r:id="rId31"/>
    <p:sldId id="260" r:id="rId32"/>
    <p:sldId id="488" r:id="rId33"/>
    <p:sldId id="362" r:id="rId34"/>
    <p:sldId id="357" r:id="rId35"/>
    <p:sldId id="365" r:id="rId36"/>
    <p:sldId id="285" r:id="rId37"/>
    <p:sldId id="286" r:id="rId38"/>
    <p:sldId id="377" r:id="rId39"/>
    <p:sldId id="376" r:id="rId40"/>
    <p:sldId id="474" r:id="rId41"/>
    <p:sldId id="481" r:id="rId42"/>
    <p:sldId id="482" r:id="rId43"/>
    <p:sldId id="472" r:id="rId44"/>
    <p:sldId id="489" r:id="rId45"/>
    <p:sldId id="366" r:id="rId46"/>
    <p:sldId id="383" r:id="rId47"/>
    <p:sldId id="387" r:id="rId48"/>
    <p:sldId id="257" r:id="rId49"/>
    <p:sldId id="342" r:id="rId50"/>
    <p:sldId id="268" r:id="rId51"/>
    <p:sldId id="287" r:id="rId52"/>
    <p:sldId id="289" r:id="rId53"/>
    <p:sldId id="290" r:id="rId54"/>
    <p:sldId id="329" r:id="rId55"/>
    <p:sldId id="293" r:id="rId56"/>
    <p:sldId id="291" r:id="rId57"/>
    <p:sldId id="379" r:id="rId58"/>
    <p:sldId id="330" r:id="rId59"/>
    <p:sldId id="335" r:id="rId60"/>
    <p:sldId id="354" r:id="rId61"/>
    <p:sldId id="367" r:id="rId62"/>
    <p:sldId id="310" r:id="rId63"/>
    <p:sldId id="311" r:id="rId64"/>
    <p:sldId id="475" r:id="rId65"/>
    <p:sldId id="485" r:id="rId66"/>
    <p:sldId id="338" r:id="rId67"/>
    <p:sldId id="304" r:id="rId68"/>
    <p:sldId id="302" r:id="rId69"/>
    <p:sldId id="307" r:id="rId70"/>
    <p:sldId id="301" r:id="rId71"/>
    <p:sldId id="339" r:id="rId72"/>
    <p:sldId id="484" r:id="rId73"/>
    <p:sldId id="409" r:id="rId74"/>
    <p:sldId id="412" r:id="rId75"/>
    <p:sldId id="413" r:id="rId76"/>
    <p:sldId id="414" r:id="rId77"/>
    <p:sldId id="416" r:id="rId78"/>
    <p:sldId id="408" r:id="rId79"/>
    <p:sldId id="393" r:id="rId80"/>
    <p:sldId id="420" r:id="rId81"/>
    <p:sldId id="422" r:id="rId82"/>
    <p:sldId id="423" r:id="rId83"/>
    <p:sldId id="336" r:id="rId84"/>
    <p:sldId id="459" r:id="rId85"/>
    <p:sldId id="461" r:id="rId86"/>
    <p:sldId id="462" r:id="rId87"/>
    <p:sldId id="486" r:id="rId88"/>
    <p:sldId id="443" r:id="rId8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i xu" initials="hx" lastIdx="1" clrIdx="0">
    <p:extLst>
      <p:ext uri="{19B8F6BF-5375-455C-9EA6-DF929625EA0E}">
        <p15:presenceInfo xmlns:p15="http://schemas.microsoft.com/office/powerpoint/2012/main" userId="70b675938bab3b5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5"/>
    <p:restoredTop sz="83959" autoAdjust="0"/>
  </p:normalViewPr>
  <p:slideViewPr>
    <p:cSldViewPr snapToGrid="0">
      <p:cViewPr varScale="1">
        <p:scale>
          <a:sx n="96" d="100"/>
          <a:sy n="96" d="100"/>
        </p:scale>
        <p:origin x="18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i xu" userId="70b675938bab3b5e" providerId="LiveId" clId="{6C875973-BB81-43E7-B2C9-E421E5A26C17}"/>
    <pc:docChg chg="custSel addSld delSld modSld">
      <pc:chgData name="hui xu" userId="70b675938bab3b5e" providerId="LiveId" clId="{6C875973-BB81-43E7-B2C9-E421E5A26C17}" dt="2020-07-05T04:29:01.614" v="195"/>
      <pc:docMkLst>
        <pc:docMk/>
      </pc:docMkLst>
      <pc:sldChg chg="modSp mod">
        <pc:chgData name="hui xu" userId="70b675938bab3b5e" providerId="LiveId" clId="{6C875973-BB81-43E7-B2C9-E421E5A26C17}" dt="2020-07-05T04:22:18.275" v="96"/>
        <pc:sldMkLst>
          <pc:docMk/>
          <pc:sldMk cId="1209518974" sldId="380"/>
        </pc:sldMkLst>
        <pc:spChg chg="mod">
          <ac:chgData name="hui xu" userId="70b675938bab3b5e" providerId="LiveId" clId="{6C875973-BB81-43E7-B2C9-E421E5A26C17}" dt="2020-07-05T04:22:18.275" v="96"/>
          <ac:spMkLst>
            <pc:docMk/>
            <pc:sldMk cId="1209518974" sldId="380"/>
            <ac:spMk id="2" creationId="{3B62FE91-72E2-4D22-8467-1C83DD8CE540}"/>
          </ac:spMkLst>
        </pc:spChg>
      </pc:sldChg>
      <pc:sldChg chg="modSp mod">
        <pc:chgData name="hui xu" userId="70b675938bab3b5e" providerId="LiveId" clId="{6C875973-BB81-43E7-B2C9-E421E5A26C17}" dt="2020-07-05T04:26:21.008" v="134" actId="20577"/>
        <pc:sldMkLst>
          <pc:docMk/>
          <pc:sldMk cId="628159536" sldId="440"/>
        </pc:sldMkLst>
        <pc:spChg chg="mod">
          <ac:chgData name="hui xu" userId="70b675938bab3b5e" providerId="LiveId" clId="{6C875973-BB81-43E7-B2C9-E421E5A26C17}" dt="2020-07-05T04:26:21.008" v="134" actId="20577"/>
          <ac:spMkLst>
            <pc:docMk/>
            <pc:sldMk cId="628159536" sldId="440"/>
            <ac:spMk id="2" creationId="{4950BAC3-DB9E-4F56-9632-0D9564AEDBF9}"/>
          </ac:spMkLst>
        </pc:spChg>
      </pc:sldChg>
      <pc:sldChg chg="del">
        <pc:chgData name="hui xu" userId="70b675938bab3b5e" providerId="LiveId" clId="{6C875973-BB81-43E7-B2C9-E421E5A26C17}" dt="2020-07-05T04:20:20.063" v="22" actId="2696"/>
        <pc:sldMkLst>
          <pc:docMk/>
          <pc:sldMk cId="1114492493" sldId="441"/>
        </pc:sldMkLst>
      </pc:sldChg>
      <pc:sldChg chg="del">
        <pc:chgData name="hui xu" userId="70b675938bab3b5e" providerId="LiveId" clId="{6C875973-BB81-43E7-B2C9-E421E5A26C17}" dt="2020-07-05T04:20:20.063" v="22" actId="2696"/>
        <pc:sldMkLst>
          <pc:docMk/>
          <pc:sldMk cId="477720938" sldId="442"/>
        </pc:sldMkLst>
      </pc:sldChg>
      <pc:sldChg chg="addSp delSp modSp mod modClrScheme chgLayout">
        <pc:chgData name="hui xu" userId="70b675938bab3b5e" providerId="LiveId" clId="{6C875973-BB81-43E7-B2C9-E421E5A26C17}" dt="2020-07-05T04:21:55.635" v="90" actId="15"/>
        <pc:sldMkLst>
          <pc:docMk/>
          <pc:sldMk cId="3457977831" sldId="443"/>
        </pc:sldMkLst>
        <pc:spChg chg="mod ord">
          <ac:chgData name="hui xu" userId="70b675938bab3b5e" providerId="LiveId" clId="{6C875973-BB81-43E7-B2C9-E421E5A26C17}" dt="2020-07-05T04:20:47.185" v="35" actId="700"/>
          <ac:spMkLst>
            <pc:docMk/>
            <pc:sldMk cId="3457977831" sldId="443"/>
            <ac:spMk id="2" creationId="{9FEAEC50-14CA-4846-A87B-6241796D1F59}"/>
          </ac:spMkLst>
        </pc:spChg>
        <pc:spChg chg="mod ord">
          <ac:chgData name="hui xu" userId="70b675938bab3b5e" providerId="LiveId" clId="{6C875973-BB81-43E7-B2C9-E421E5A26C17}" dt="2020-07-05T04:20:47.185" v="35" actId="700"/>
          <ac:spMkLst>
            <pc:docMk/>
            <pc:sldMk cId="3457977831" sldId="443"/>
            <ac:spMk id="3" creationId="{14AC8F7A-A53A-4D5C-9479-BFE6C2C04A58}"/>
          </ac:spMkLst>
        </pc:spChg>
        <pc:spChg chg="add mod ord">
          <ac:chgData name="hui xu" userId="70b675938bab3b5e" providerId="LiveId" clId="{6C875973-BB81-43E7-B2C9-E421E5A26C17}" dt="2020-07-05T04:21:55.635" v="90" actId="15"/>
          <ac:spMkLst>
            <pc:docMk/>
            <pc:sldMk cId="3457977831" sldId="443"/>
            <ac:spMk id="4" creationId="{C4AABDAD-4B69-423B-978A-C45140E4A260}"/>
          </ac:spMkLst>
        </pc:spChg>
        <pc:picChg chg="del">
          <ac:chgData name="hui xu" userId="70b675938bab3b5e" providerId="LiveId" clId="{6C875973-BB81-43E7-B2C9-E421E5A26C17}" dt="2020-07-05T04:20:16.589" v="21" actId="21"/>
          <ac:picMkLst>
            <pc:docMk/>
            <pc:sldMk cId="3457977831" sldId="443"/>
            <ac:picMk id="5" creationId="{C1E2FB42-85CC-467D-A548-4CB9572021F2}"/>
          </ac:picMkLst>
        </pc:picChg>
      </pc:sldChg>
      <pc:sldChg chg="del">
        <pc:chgData name="hui xu" userId="70b675938bab3b5e" providerId="LiveId" clId="{6C875973-BB81-43E7-B2C9-E421E5A26C17}" dt="2020-07-05T04:20:20.063" v="22" actId="2696"/>
        <pc:sldMkLst>
          <pc:docMk/>
          <pc:sldMk cId="831903117" sldId="444"/>
        </pc:sldMkLst>
      </pc:sldChg>
      <pc:sldChg chg="modSp add mod">
        <pc:chgData name="hui xu" userId="70b675938bab3b5e" providerId="LiveId" clId="{6C875973-BB81-43E7-B2C9-E421E5A26C17}" dt="2020-07-05T04:27:43.883" v="151"/>
        <pc:sldMkLst>
          <pc:docMk/>
          <pc:sldMk cId="963034075" sldId="444"/>
        </pc:sldMkLst>
        <pc:spChg chg="mod">
          <ac:chgData name="hui xu" userId="70b675938bab3b5e" providerId="LiveId" clId="{6C875973-BB81-43E7-B2C9-E421E5A26C17}" dt="2020-07-05T04:27:43.883" v="151"/>
          <ac:spMkLst>
            <pc:docMk/>
            <pc:sldMk cId="963034075" sldId="444"/>
            <ac:spMk id="2" creationId="{3B62FE91-72E2-4D22-8467-1C83DD8CE540}"/>
          </ac:spMkLst>
        </pc:spChg>
      </pc:sldChg>
      <pc:sldChg chg="modSp add mod">
        <pc:chgData name="hui xu" userId="70b675938bab3b5e" providerId="LiveId" clId="{6C875973-BB81-43E7-B2C9-E421E5A26C17}" dt="2020-07-05T04:28:03.700" v="167"/>
        <pc:sldMkLst>
          <pc:docMk/>
          <pc:sldMk cId="4242461056" sldId="445"/>
        </pc:sldMkLst>
        <pc:spChg chg="mod">
          <ac:chgData name="hui xu" userId="70b675938bab3b5e" providerId="LiveId" clId="{6C875973-BB81-43E7-B2C9-E421E5A26C17}" dt="2020-07-05T04:28:03.700" v="167"/>
          <ac:spMkLst>
            <pc:docMk/>
            <pc:sldMk cId="4242461056" sldId="445"/>
            <ac:spMk id="2" creationId="{3B62FE91-72E2-4D22-8467-1C83DD8CE540}"/>
          </ac:spMkLst>
        </pc:spChg>
      </pc:sldChg>
      <pc:sldChg chg="modSp add mod">
        <pc:chgData name="hui xu" userId="70b675938bab3b5e" providerId="LiveId" clId="{6C875973-BB81-43E7-B2C9-E421E5A26C17}" dt="2020-07-05T04:28:33.063" v="182" actId="20577"/>
        <pc:sldMkLst>
          <pc:docMk/>
          <pc:sldMk cId="3904923341" sldId="446"/>
        </pc:sldMkLst>
        <pc:spChg chg="mod">
          <ac:chgData name="hui xu" userId="70b675938bab3b5e" providerId="LiveId" clId="{6C875973-BB81-43E7-B2C9-E421E5A26C17}" dt="2020-07-05T04:28:33.063" v="182" actId="20577"/>
          <ac:spMkLst>
            <pc:docMk/>
            <pc:sldMk cId="3904923341" sldId="446"/>
            <ac:spMk id="2" creationId="{3B62FE91-72E2-4D22-8467-1C83DD8CE540}"/>
          </ac:spMkLst>
        </pc:spChg>
      </pc:sldChg>
      <pc:sldChg chg="modSp add mod">
        <pc:chgData name="hui xu" userId="70b675938bab3b5e" providerId="LiveId" clId="{6C875973-BB81-43E7-B2C9-E421E5A26C17}" dt="2020-07-05T04:29:01.614" v="195"/>
        <pc:sldMkLst>
          <pc:docMk/>
          <pc:sldMk cId="2946780000" sldId="447"/>
        </pc:sldMkLst>
        <pc:spChg chg="mod">
          <ac:chgData name="hui xu" userId="70b675938bab3b5e" providerId="LiveId" clId="{6C875973-BB81-43E7-B2C9-E421E5A26C17}" dt="2020-07-05T04:29:01.614" v="195"/>
          <ac:spMkLst>
            <pc:docMk/>
            <pc:sldMk cId="2946780000" sldId="447"/>
            <ac:spMk id="2" creationId="{3B62FE91-72E2-4D22-8467-1C83DD8CE540}"/>
          </ac:spMkLst>
        </pc:spChg>
      </pc:sldChg>
    </pc:docChg>
  </pc:docChgLst>
  <pc:docChgLst>
    <pc:chgData name="hui xu" userId="70b675938bab3b5e" providerId="LiveId" clId="{E8DA1B6B-EFB6-3E41-BFD3-A8FB65B85D1F}"/>
    <pc:docChg chg="custSel addSld delSld modSld sldOrd">
      <pc:chgData name="hui xu" userId="70b675938bab3b5e" providerId="LiveId" clId="{E8DA1B6B-EFB6-3E41-BFD3-A8FB65B85D1F}" dt="2020-08-17T23:52:54.444" v="1081" actId="20577"/>
      <pc:docMkLst>
        <pc:docMk/>
      </pc:docMkLst>
      <pc:sldChg chg="modSp add mod">
        <pc:chgData name="hui xu" userId="70b675938bab3b5e" providerId="LiveId" clId="{E8DA1B6B-EFB6-3E41-BFD3-A8FB65B85D1F}" dt="2020-08-17T23:52:54.444" v="1081" actId="20577"/>
        <pc:sldMkLst>
          <pc:docMk/>
          <pc:sldMk cId="3611766200" sldId="260"/>
        </pc:sldMkLst>
        <pc:spChg chg="mod">
          <ac:chgData name="hui xu" userId="70b675938bab3b5e" providerId="LiveId" clId="{E8DA1B6B-EFB6-3E41-BFD3-A8FB65B85D1F}" dt="2020-08-17T23:52:54.444" v="1081" actId="20577"/>
          <ac:spMkLst>
            <pc:docMk/>
            <pc:sldMk cId="3611766200" sldId="260"/>
            <ac:spMk id="2" creationId="{DCFD4AFD-6D91-44EF-887E-06094126D2FC}"/>
          </ac:spMkLst>
        </pc:spChg>
      </pc:sldChg>
      <pc:sldChg chg="add">
        <pc:chgData name="hui xu" userId="70b675938bab3b5e" providerId="LiveId" clId="{E8DA1B6B-EFB6-3E41-BFD3-A8FB65B85D1F}" dt="2020-08-14T01:11:25.793" v="22"/>
        <pc:sldMkLst>
          <pc:docMk/>
          <pc:sldMk cId="112506497" sldId="285"/>
        </pc:sldMkLst>
      </pc:sldChg>
      <pc:sldChg chg="add">
        <pc:chgData name="hui xu" userId="70b675938bab3b5e" providerId="LiveId" clId="{E8DA1B6B-EFB6-3E41-BFD3-A8FB65B85D1F}" dt="2020-08-14T01:11:25.793" v="22"/>
        <pc:sldMkLst>
          <pc:docMk/>
          <pc:sldMk cId="2022769883" sldId="286"/>
        </pc:sldMkLst>
      </pc:sldChg>
      <pc:sldChg chg="add">
        <pc:chgData name="hui xu" userId="70b675938bab3b5e" providerId="LiveId" clId="{E8DA1B6B-EFB6-3E41-BFD3-A8FB65B85D1F}" dt="2020-08-14T01:11:25.793" v="22"/>
        <pc:sldMkLst>
          <pc:docMk/>
          <pc:sldMk cId="1837326044" sldId="355"/>
        </pc:sldMkLst>
      </pc:sldChg>
      <pc:sldChg chg="add">
        <pc:chgData name="hui xu" userId="70b675938bab3b5e" providerId="LiveId" clId="{E8DA1B6B-EFB6-3E41-BFD3-A8FB65B85D1F}" dt="2020-08-14T01:11:25.793" v="22"/>
        <pc:sldMkLst>
          <pc:docMk/>
          <pc:sldMk cId="835171091" sldId="356"/>
        </pc:sldMkLst>
      </pc:sldChg>
      <pc:sldChg chg="add">
        <pc:chgData name="hui xu" userId="70b675938bab3b5e" providerId="LiveId" clId="{E8DA1B6B-EFB6-3E41-BFD3-A8FB65B85D1F}" dt="2020-08-14T01:11:25.793" v="22"/>
        <pc:sldMkLst>
          <pc:docMk/>
          <pc:sldMk cId="2103825044" sldId="357"/>
        </pc:sldMkLst>
      </pc:sldChg>
      <pc:sldChg chg="add">
        <pc:chgData name="hui xu" userId="70b675938bab3b5e" providerId="LiveId" clId="{E8DA1B6B-EFB6-3E41-BFD3-A8FB65B85D1F}" dt="2020-08-14T01:11:25.793" v="22"/>
        <pc:sldMkLst>
          <pc:docMk/>
          <pc:sldMk cId="209995218" sldId="358"/>
        </pc:sldMkLst>
      </pc:sldChg>
      <pc:sldChg chg="modSp add mod">
        <pc:chgData name="hui xu" userId="70b675938bab3b5e" providerId="LiveId" clId="{E8DA1B6B-EFB6-3E41-BFD3-A8FB65B85D1F}" dt="2020-08-14T01:11:25.891" v="23" actId="27636"/>
        <pc:sldMkLst>
          <pc:docMk/>
          <pc:sldMk cId="3933181923" sldId="360"/>
        </pc:sldMkLst>
        <pc:spChg chg="mod">
          <ac:chgData name="hui xu" userId="70b675938bab3b5e" providerId="LiveId" clId="{E8DA1B6B-EFB6-3E41-BFD3-A8FB65B85D1F}" dt="2020-08-14T01:11:25.891" v="23" actId="27636"/>
          <ac:spMkLst>
            <pc:docMk/>
            <pc:sldMk cId="3933181923" sldId="360"/>
            <ac:spMk id="4" creationId="{00946285-32E0-4ED2-A8A9-2E10217DBE63}"/>
          </ac:spMkLst>
        </pc:spChg>
      </pc:sldChg>
      <pc:sldChg chg="add">
        <pc:chgData name="hui xu" userId="70b675938bab3b5e" providerId="LiveId" clId="{E8DA1B6B-EFB6-3E41-BFD3-A8FB65B85D1F}" dt="2020-08-14T01:11:25.793" v="22"/>
        <pc:sldMkLst>
          <pc:docMk/>
          <pc:sldMk cId="2880431604" sldId="362"/>
        </pc:sldMkLst>
      </pc:sldChg>
      <pc:sldChg chg="add">
        <pc:chgData name="hui xu" userId="70b675938bab3b5e" providerId="LiveId" clId="{E8DA1B6B-EFB6-3E41-BFD3-A8FB65B85D1F}" dt="2020-08-14T01:11:25.793" v="22"/>
        <pc:sldMkLst>
          <pc:docMk/>
          <pc:sldMk cId="925757613" sldId="365"/>
        </pc:sldMkLst>
      </pc:sldChg>
      <pc:sldChg chg="add">
        <pc:chgData name="hui xu" userId="70b675938bab3b5e" providerId="LiveId" clId="{E8DA1B6B-EFB6-3E41-BFD3-A8FB65B85D1F}" dt="2020-08-14T01:11:25.793" v="22"/>
        <pc:sldMkLst>
          <pc:docMk/>
          <pc:sldMk cId="1997471463" sldId="368"/>
        </pc:sldMkLst>
      </pc:sldChg>
      <pc:sldChg chg="add">
        <pc:chgData name="hui xu" userId="70b675938bab3b5e" providerId="LiveId" clId="{E8DA1B6B-EFB6-3E41-BFD3-A8FB65B85D1F}" dt="2020-08-14T01:11:25.793" v="22"/>
        <pc:sldMkLst>
          <pc:docMk/>
          <pc:sldMk cId="431019332" sldId="369"/>
        </pc:sldMkLst>
      </pc:sldChg>
      <pc:sldChg chg="add">
        <pc:chgData name="hui xu" userId="70b675938bab3b5e" providerId="LiveId" clId="{E8DA1B6B-EFB6-3E41-BFD3-A8FB65B85D1F}" dt="2020-08-14T01:11:25.793" v="22"/>
        <pc:sldMkLst>
          <pc:docMk/>
          <pc:sldMk cId="3835646936" sldId="371"/>
        </pc:sldMkLst>
      </pc:sldChg>
      <pc:sldChg chg="add">
        <pc:chgData name="hui xu" userId="70b675938bab3b5e" providerId="LiveId" clId="{E8DA1B6B-EFB6-3E41-BFD3-A8FB65B85D1F}" dt="2020-08-14T01:11:25.793" v="22"/>
        <pc:sldMkLst>
          <pc:docMk/>
          <pc:sldMk cId="727604590" sldId="372"/>
        </pc:sldMkLst>
      </pc:sldChg>
      <pc:sldChg chg="modSp add mod">
        <pc:chgData name="hui xu" userId="70b675938bab3b5e" providerId="LiveId" clId="{E8DA1B6B-EFB6-3E41-BFD3-A8FB65B85D1F}" dt="2020-08-14T01:11:25.975" v="24" actId="27636"/>
        <pc:sldMkLst>
          <pc:docMk/>
          <pc:sldMk cId="1084662576" sldId="373"/>
        </pc:sldMkLst>
        <pc:spChg chg="mod">
          <ac:chgData name="hui xu" userId="70b675938bab3b5e" providerId="LiveId" clId="{E8DA1B6B-EFB6-3E41-BFD3-A8FB65B85D1F}" dt="2020-08-14T01:11:25.975" v="24" actId="27636"/>
          <ac:spMkLst>
            <pc:docMk/>
            <pc:sldMk cId="1084662576" sldId="373"/>
            <ac:spMk id="2" creationId="{00000000-0000-0000-0000-000000000000}"/>
          </ac:spMkLst>
        </pc:spChg>
      </pc:sldChg>
      <pc:sldChg chg="modSp add mod">
        <pc:chgData name="hui xu" userId="70b675938bab3b5e" providerId="LiveId" clId="{E8DA1B6B-EFB6-3E41-BFD3-A8FB65B85D1F}" dt="2020-08-14T01:11:26.006" v="25" actId="27636"/>
        <pc:sldMkLst>
          <pc:docMk/>
          <pc:sldMk cId="1048731940" sldId="374"/>
        </pc:sldMkLst>
        <pc:spChg chg="mod">
          <ac:chgData name="hui xu" userId="70b675938bab3b5e" providerId="LiveId" clId="{E8DA1B6B-EFB6-3E41-BFD3-A8FB65B85D1F}" dt="2020-08-14T01:11:26.006" v="25" actId="27636"/>
          <ac:spMkLst>
            <pc:docMk/>
            <pc:sldMk cId="1048731940" sldId="374"/>
            <ac:spMk id="2" creationId="{00000000-0000-0000-0000-000000000000}"/>
          </ac:spMkLst>
        </pc:spChg>
      </pc:sldChg>
      <pc:sldChg chg="add">
        <pc:chgData name="hui xu" userId="70b675938bab3b5e" providerId="LiveId" clId="{E8DA1B6B-EFB6-3E41-BFD3-A8FB65B85D1F}" dt="2020-08-14T01:11:25.793" v="22"/>
        <pc:sldMkLst>
          <pc:docMk/>
          <pc:sldMk cId="3014669733" sldId="375"/>
        </pc:sldMkLst>
      </pc:sldChg>
      <pc:sldChg chg="add">
        <pc:chgData name="hui xu" userId="70b675938bab3b5e" providerId="LiveId" clId="{E8DA1B6B-EFB6-3E41-BFD3-A8FB65B85D1F}" dt="2020-08-14T01:11:25.793" v="22"/>
        <pc:sldMkLst>
          <pc:docMk/>
          <pc:sldMk cId="3981820783" sldId="376"/>
        </pc:sldMkLst>
      </pc:sldChg>
      <pc:sldChg chg="add">
        <pc:chgData name="hui xu" userId="70b675938bab3b5e" providerId="LiveId" clId="{E8DA1B6B-EFB6-3E41-BFD3-A8FB65B85D1F}" dt="2020-08-14T01:11:25.793" v="22"/>
        <pc:sldMkLst>
          <pc:docMk/>
          <pc:sldMk cId="3928343187" sldId="377"/>
        </pc:sldMkLst>
      </pc:sldChg>
      <pc:sldChg chg="add">
        <pc:chgData name="hui xu" userId="70b675938bab3b5e" providerId="LiveId" clId="{E8DA1B6B-EFB6-3E41-BFD3-A8FB65B85D1F}" dt="2020-08-14T01:11:25.793" v="22"/>
        <pc:sldMkLst>
          <pc:docMk/>
          <pc:sldMk cId="690248388" sldId="378"/>
        </pc:sldMkLst>
      </pc:sldChg>
      <pc:sldChg chg="del">
        <pc:chgData name="hui xu" userId="70b675938bab3b5e" providerId="LiveId" clId="{E8DA1B6B-EFB6-3E41-BFD3-A8FB65B85D1F}" dt="2020-08-14T01:10:21.542" v="16" actId="2696"/>
        <pc:sldMkLst>
          <pc:docMk/>
          <pc:sldMk cId="1209518974" sldId="380"/>
        </pc:sldMkLst>
      </pc:sldChg>
      <pc:sldChg chg="modSp mod">
        <pc:chgData name="hui xu" userId="70b675938bab3b5e" providerId="LiveId" clId="{E8DA1B6B-EFB6-3E41-BFD3-A8FB65B85D1F}" dt="2020-08-14T01:10:49.468" v="21"/>
        <pc:sldMkLst>
          <pc:docMk/>
          <pc:sldMk cId="628159536" sldId="440"/>
        </pc:sldMkLst>
        <pc:spChg chg="mod">
          <ac:chgData name="hui xu" userId="70b675938bab3b5e" providerId="LiveId" clId="{E8DA1B6B-EFB6-3E41-BFD3-A8FB65B85D1F}" dt="2020-08-14T01:10:49.468" v="21"/>
          <ac:spMkLst>
            <pc:docMk/>
            <pc:sldMk cId="628159536" sldId="440"/>
            <ac:spMk id="2" creationId="{4950BAC3-DB9E-4F56-9632-0D9564AEDBF9}"/>
          </ac:spMkLst>
        </pc:spChg>
        <pc:spChg chg="mod">
          <ac:chgData name="hui xu" userId="70b675938bab3b5e" providerId="LiveId" clId="{E8DA1B6B-EFB6-3E41-BFD3-A8FB65B85D1F}" dt="2020-08-14T01:10:49.468" v="21"/>
          <ac:spMkLst>
            <pc:docMk/>
            <pc:sldMk cId="628159536" sldId="440"/>
            <ac:spMk id="3" creationId="{98A59896-6D55-4557-B3DE-B0E1461CB67D}"/>
          </ac:spMkLst>
        </pc:spChg>
      </pc:sldChg>
      <pc:sldChg chg="modSp">
        <pc:chgData name="hui xu" userId="70b675938bab3b5e" providerId="LiveId" clId="{E8DA1B6B-EFB6-3E41-BFD3-A8FB65B85D1F}" dt="2020-08-14T01:10:49.468" v="21"/>
        <pc:sldMkLst>
          <pc:docMk/>
          <pc:sldMk cId="3457977831" sldId="443"/>
        </pc:sldMkLst>
        <pc:spChg chg="mod">
          <ac:chgData name="hui xu" userId="70b675938bab3b5e" providerId="LiveId" clId="{E8DA1B6B-EFB6-3E41-BFD3-A8FB65B85D1F}" dt="2020-08-14T01:10:49.468" v="21"/>
          <ac:spMkLst>
            <pc:docMk/>
            <pc:sldMk cId="3457977831" sldId="443"/>
            <ac:spMk id="2" creationId="{9FEAEC50-14CA-4846-A87B-6241796D1F59}"/>
          </ac:spMkLst>
        </pc:spChg>
        <pc:spChg chg="mod">
          <ac:chgData name="hui xu" userId="70b675938bab3b5e" providerId="LiveId" clId="{E8DA1B6B-EFB6-3E41-BFD3-A8FB65B85D1F}" dt="2020-08-14T01:10:49.468" v="21"/>
          <ac:spMkLst>
            <pc:docMk/>
            <pc:sldMk cId="3457977831" sldId="443"/>
            <ac:spMk id="3" creationId="{14AC8F7A-A53A-4D5C-9479-BFE6C2C04A58}"/>
          </ac:spMkLst>
        </pc:spChg>
        <pc:spChg chg="mod">
          <ac:chgData name="hui xu" userId="70b675938bab3b5e" providerId="LiveId" clId="{E8DA1B6B-EFB6-3E41-BFD3-A8FB65B85D1F}" dt="2020-08-14T01:10:49.468" v="21"/>
          <ac:spMkLst>
            <pc:docMk/>
            <pc:sldMk cId="3457977831" sldId="443"/>
            <ac:spMk id="4" creationId="{C4AABDAD-4B69-423B-978A-C45140E4A260}"/>
          </ac:spMkLst>
        </pc:spChg>
      </pc:sldChg>
      <pc:sldChg chg="modSp add mod">
        <pc:chgData name="hui xu" userId="70b675938bab3b5e" providerId="LiveId" clId="{E8DA1B6B-EFB6-3E41-BFD3-A8FB65B85D1F}" dt="2020-08-17T23:48:52.604" v="1055" actId="21"/>
        <pc:sldMkLst>
          <pc:docMk/>
          <pc:sldMk cId="960531397" sldId="444"/>
        </pc:sldMkLst>
        <pc:spChg chg="mod">
          <ac:chgData name="hui xu" userId="70b675938bab3b5e" providerId="LiveId" clId="{E8DA1B6B-EFB6-3E41-BFD3-A8FB65B85D1F}" dt="2020-08-17T23:48:52.604" v="1055" actId="21"/>
          <ac:spMkLst>
            <pc:docMk/>
            <pc:sldMk cId="960531397" sldId="444"/>
            <ac:spMk id="2" creationId="{CB1FA1EC-93DC-DF4B-874F-CBBA4B2F7566}"/>
          </ac:spMkLst>
        </pc:spChg>
      </pc:sldChg>
      <pc:sldChg chg="del">
        <pc:chgData name="hui xu" userId="70b675938bab3b5e" providerId="LiveId" clId="{E8DA1B6B-EFB6-3E41-BFD3-A8FB65B85D1F}" dt="2020-08-14T01:10:21.552" v="17" actId="2696"/>
        <pc:sldMkLst>
          <pc:docMk/>
          <pc:sldMk cId="963034075" sldId="444"/>
        </pc:sldMkLst>
      </pc:sldChg>
      <pc:sldChg chg="modSp add mod">
        <pc:chgData name="hui xu" userId="70b675938bab3b5e" providerId="LiveId" clId="{E8DA1B6B-EFB6-3E41-BFD3-A8FB65B85D1F}" dt="2020-08-17T23:52:35.669" v="1080" actId="20577"/>
        <pc:sldMkLst>
          <pc:docMk/>
          <pc:sldMk cId="1525286030" sldId="445"/>
        </pc:sldMkLst>
        <pc:spChg chg="mod">
          <ac:chgData name="hui xu" userId="70b675938bab3b5e" providerId="LiveId" clId="{E8DA1B6B-EFB6-3E41-BFD3-A8FB65B85D1F}" dt="2020-08-17T23:52:35.669" v="1080" actId="20577"/>
          <ac:spMkLst>
            <pc:docMk/>
            <pc:sldMk cId="1525286030" sldId="445"/>
            <ac:spMk id="2" creationId="{ED122863-7DE1-8346-959C-F2F3DA11D969}"/>
          </ac:spMkLst>
        </pc:spChg>
      </pc:sldChg>
      <pc:sldChg chg="del">
        <pc:chgData name="hui xu" userId="70b675938bab3b5e" providerId="LiveId" clId="{E8DA1B6B-EFB6-3E41-BFD3-A8FB65B85D1F}" dt="2020-08-14T01:10:21.561" v="18" actId="2696"/>
        <pc:sldMkLst>
          <pc:docMk/>
          <pc:sldMk cId="4242461056" sldId="445"/>
        </pc:sldMkLst>
      </pc:sldChg>
      <pc:sldChg chg="modSp add mod">
        <pc:chgData name="hui xu" userId="70b675938bab3b5e" providerId="LiveId" clId="{E8DA1B6B-EFB6-3E41-BFD3-A8FB65B85D1F}" dt="2020-08-17T23:27:31.843" v="584" actId="207"/>
        <pc:sldMkLst>
          <pc:docMk/>
          <pc:sldMk cId="188348103" sldId="446"/>
        </pc:sldMkLst>
        <pc:spChg chg="mod">
          <ac:chgData name="hui xu" userId="70b675938bab3b5e" providerId="LiveId" clId="{E8DA1B6B-EFB6-3E41-BFD3-A8FB65B85D1F}" dt="2020-08-17T23:20:50.666" v="297" actId="27636"/>
          <ac:spMkLst>
            <pc:docMk/>
            <pc:sldMk cId="188348103" sldId="446"/>
            <ac:spMk id="2" creationId="{78145F36-79BF-5B40-8932-9F1EAEDE002C}"/>
          </ac:spMkLst>
        </pc:spChg>
        <pc:spChg chg="mod">
          <ac:chgData name="hui xu" userId="70b675938bab3b5e" providerId="LiveId" clId="{E8DA1B6B-EFB6-3E41-BFD3-A8FB65B85D1F}" dt="2020-08-17T23:27:31.843" v="584" actId="207"/>
          <ac:spMkLst>
            <pc:docMk/>
            <pc:sldMk cId="188348103" sldId="446"/>
            <ac:spMk id="4" creationId="{CE0C3369-AD83-D644-921A-B78D7F7F8E6C}"/>
          </ac:spMkLst>
        </pc:spChg>
      </pc:sldChg>
      <pc:sldChg chg="del">
        <pc:chgData name="hui xu" userId="70b675938bab3b5e" providerId="LiveId" clId="{E8DA1B6B-EFB6-3E41-BFD3-A8FB65B85D1F}" dt="2020-08-14T01:10:21.570" v="19" actId="2696"/>
        <pc:sldMkLst>
          <pc:docMk/>
          <pc:sldMk cId="3904923341" sldId="446"/>
        </pc:sldMkLst>
      </pc:sldChg>
      <pc:sldChg chg="del">
        <pc:chgData name="hui xu" userId="70b675938bab3b5e" providerId="LiveId" clId="{E8DA1B6B-EFB6-3E41-BFD3-A8FB65B85D1F}" dt="2020-08-14T01:10:21.581" v="20" actId="2696"/>
        <pc:sldMkLst>
          <pc:docMk/>
          <pc:sldMk cId="2946780000" sldId="447"/>
        </pc:sldMkLst>
      </pc:sldChg>
      <pc:sldChg chg="addSp delSp modSp add mod">
        <pc:chgData name="hui xu" userId="70b675938bab3b5e" providerId="LiveId" clId="{E8DA1B6B-EFB6-3E41-BFD3-A8FB65B85D1F}" dt="2020-08-17T23:41:24.426" v="1025" actId="14100"/>
        <pc:sldMkLst>
          <pc:docMk/>
          <pc:sldMk cId="3473103185" sldId="447"/>
        </pc:sldMkLst>
        <pc:spChg chg="mod">
          <ac:chgData name="hui xu" userId="70b675938bab3b5e" providerId="LiveId" clId="{E8DA1B6B-EFB6-3E41-BFD3-A8FB65B85D1F}" dt="2020-08-17T23:29:48.767" v="675" actId="20577"/>
          <ac:spMkLst>
            <pc:docMk/>
            <pc:sldMk cId="3473103185" sldId="447"/>
            <ac:spMk id="2" creationId="{67C2A523-88CB-BA40-974A-AF8991B2BD6B}"/>
          </ac:spMkLst>
        </pc:spChg>
        <pc:spChg chg="del">
          <ac:chgData name="hui xu" userId="70b675938bab3b5e" providerId="LiveId" clId="{E8DA1B6B-EFB6-3E41-BFD3-A8FB65B85D1F}" dt="2020-08-17T23:30:32.368" v="676" actId="478"/>
          <ac:spMkLst>
            <pc:docMk/>
            <pc:sldMk cId="3473103185" sldId="447"/>
            <ac:spMk id="4" creationId="{6F1887DF-0C29-D045-BC9B-43F795664A64}"/>
          </ac:spMkLst>
        </pc:spChg>
        <pc:spChg chg="add mod">
          <ac:chgData name="hui xu" userId="70b675938bab3b5e" providerId="LiveId" clId="{E8DA1B6B-EFB6-3E41-BFD3-A8FB65B85D1F}" dt="2020-08-17T23:34:47.864" v="823" actId="1076"/>
          <ac:spMkLst>
            <pc:docMk/>
            <pc:sldMk cId="3473103185" sldId="447"/>
            <ac:spMk id="5" creationId="{80AECAD1-A4D2-C941-8788-DF613F5D7594}"/>
          </ac:spMkLst>
        </pc:spChg>
        <pc:spChg chg="add mod">
          <ac:chgData name="hui xu" userId="70b675938bab3b5e" providerId="LiveId" clId="{E8DA1B6B-EFB6-3E41-BFD3-A8FB65B85D1F}" dt="2020-08-17T23:34:37.497" v="820" actId="1076"/>
          <ac:spMkLst>
            <pc:docMk/>
            <pc:sldMk cId="3473103185" sldId="447"/>
            <ac:spMk id="6" creationId="{8E875620-06A1-1440-812C-7795EEC1A4C2}"/>
          </ac:spMkLst>
        </pc:spChg>
        <pc:spChg chg="add mod">
          <ac:chgData name="hui xu" userId="70b675938bab3b5e" providerId="LiveId" clId="{E8DA1B6B-EFB6-3E41-BFD3-A8FB65B85D1F}" dt="2020-08-17T23:34:39.750" v="821" actId="1076"/>
          <ac:spMkLst>
            <pc:docMk/>
            <pc:sldMk cId="3473103185" sldId="447"/>
            <ac:spMk id="7" creationId="{34AD8A7C-70FC-6A4B-82D0-8364CD6ECADE}"/>
          </ac:spMkLst>
        </pc:spChg>
        <pc:spChg chg="add mod">
          <ac:chgData name="hui xu" userId="70b675938bab3b5e" providerId="LiveId" clId="{E8DA1B6B-EFB6-3E41-BFD3-A8FB65B85D1F}" dt="2020-08-17T23:41:04.326" v="1010" actId="1038"/>
          <ac:spMkLst>
            <pc:docMk/>
            <pc:sldMk cId="3473103185" sldId="447"/>
            <ac:spMk id="10" creationId="{C0724BE0-3C86-C74F-BB32-F5A0F2CE0E3F}"/>
          </ac:spMkLst>
        </pc:spChg>
        <pc:spChg chg="add mod">
          <ac:chgData name="hui xu" userId="70b675938bab3b5e" providerId="LiveId" clId="{E8DA1B6B-EFB6-3E41-BFD3-A8FB65B85D1F}" dt="2020-08-17T23:40:57.260" v="996" actId="1037"/>
          <ac:spMkLst>
            <pc:docMk/>
            <pc:sldMk cId="3473103185" sldId="447"/>
            <ac:spMk id="13" creationId="{4FF494A8-2AC5-3B43-9F37-17BC13177AE7}"/>
          </ac:spMkLst>
        </pc:spChg>
        <pc:spChg chg="add mod">
          <ac:chgData name="hui xu" userId="70b675938bab3b5e" providerId="LiveId" clId="{E8DA1B6B-EFB6-3E41-BFD3-A8FB65B85D1F}" dt="2020-08-17T23:40:43.144" v="980" actId="20577"/>
          <ac:spMkLst>
            <pc:docMk/>
            <pc:sldMk cId="3473103185" sldId="447"/>
            <ac:spMk id="21" creationId="{4F84DD8C-D059-E44B-9560-E979052B837F}"/>
          </ac:spMkLst>
        </pc:spChg>
        <pc:spChg chg="add mod">
          <ac:chgData name="hui xu" userId="70b675938bab3b5e" providerId="LiveId" clId="{E8DA1B6B-EFB6-3E41-BFD3-A8FB65B85D1F}" dt="2020-08-17T23:41:24.426" v="1025" actId="14100"/>
          <ac:spMkLst>
            <pc:docMk/>
            <pc:sldMk cId="3473103185" sldId="447"/>
            <ac:spMk id="25" creationId="{549B219A-72A5-1F43-95E8-F44D671D3DE7}"/>
          </ac:spMkLst>
        </pc:spChg>
        <pc:cxnChg chg="add mod">
          <ac:chgData name="hui xu" userId="70b675938bab3b5e" providerId="LiveId" clId="{E8DA1B6B-EFB6-3E41-BFD3-A8FB65B85D1F}" dt="2020-08-17T23:38:17.310" v="950" actId="1037"/>
          <ac:cxnSpMkLst>
            <pc:docMk/>
            <pc:sldMk cId="3473103185" sldId="447"/>
            <ac:cxnSpMk id="9" creationId="{431C3881-5818-FA4D-B5D0-455C18346DD4}"/>
          </ac:cxnSpMkLst>
        </pc:cxnChg>
        <pc:cxnChg chg="add mod">
          <ac:chgData name="hui xu" userId="70b675938bab3b5e" providerId="LiveId" clId="{E8DA1B6B-EFB6-3E41-BFD3-A8FB65B85D1F}" dt="2020-08-17T23:38:17.310" v="950" actId="1037"/>
          <ac:cxnSpMkLst>
            <pc:docMk/>
            <pc:sldMk cId="3473103185" sldId="447"/>
            <ac:cxnSpMk id="14" creationId="{EB1B053D-AA79-A048-A465-A8848C9FC31E}"/>
          </ac:cxnSpMkLst>
        </pc:cxnChg>
        <pc:cxnChg chg="add mod">
          <ac:chgData name="hui xu" userId="70b675938bab3b5e" providerId="LiveId" clId="{E8DA1B6B-EFB6-3E41-BFD3-A8FB65B85D1F}" dt="2020-08-17T23:38:07.972" v="926" actId="14100"/>
          <ac:cxnSpMkLst>
            <pc:docMk/>
            <pc:sldMk cId="3473103185" sldId="447"/>
            <ac:cxnSpMk id="18" creationId="{F65429C4-4B08-504E-8304-81A7CFC969D7}"/>
          </ac:cxnSpMkLst>
        </pc:cxnChg>
        <pc:cxnChg chg="add mod">
          <ac:chgData name="hui xu" userId="70b675938bab3b5e" providerId="LiveId" clId="{E8DA1B6B-EFB6-3E41-BFD3-A8FB65B85D1F}" dt="2020-08-17T23:39:53.652" v="970"/>
          <ac:cxnSpMkLst>
            <pc:docMk/>
            <pc:sldMk cId="3473103185" sldId="447"/>
            <ac:cxnSpMk id="22" creationId="{3BA664FE-A49D-9B4A-8B13-49799E887DF0}"/>
          </ac:cxnSpMkLst>
        </pc:cxnChg>
      </pc:sldChg>
      <pc:sldChg chg="modSp del">
        <pc:chgData name="hui xu" userId="70b675938bab3b5e" providerId="LiveId" clId="{E8DA1B6B-EFB6-3E41-BFD3-A8FB65B85D1F}" dt="2020-08-14T01:11:29.874" v="26" actId="2696"/>
        <pc:sldMkLst>
          <pc:docMk/>
          <pc:sldMk cId="905015421" sldId="448"/>
        </pc:sldMkLst>
        <pc:spChg chg="mod">
          <ac:chgData name="hui xu" userId="70b675938bab3b5e" providerId="LiveId" clId="{E8DA1B6B-EFB6-3E41-BFD3-A8FB65B85D1F}" dt="2020-08-14T01:10:49.468" v="21"/>
          <ac:spMkLst>
            <pc:docMk/>
            <pc:sldMk cId="905015421" sldId="448"/>
            <ac:spMk id="2" creationId="{3B62FE91-72E2-4D22-8467-1C83DD8CE540}"/>
          </ac:spMkLst>
        </pc:spChg>
        <pc:spChg chg="mod">
          <ac:chgData name="hui xu" userId="70b675938bab3b5e" providerId="LiveId" clId="{E8DA1B6B-EFB6-3E41-BFD3-A8FB65B85D1F}" dt="2020-08-14T01:10:49.468" v="21"/>
          <ac:spMkLst>
            <pc:docMk/>
            <pc:sldMk cId="905015421" sldId="448"/>
            <ac:spMk id="4" creationId="{04F32DAA-2FD2-46CD-916B-778AA60580D6}"/>
          </ac:spMkLst>
        </pc:spChg>
        <pc:spChg chg="mod">
          <ac:chgData name="hui xu" userId="70b675938bab3b5e" providerId="LiveId" clId="{E8DA1B6B-EFB6-3E41-BFD3-A8FB65B85D1F}" dt="2020-08-14T01:10:49.468" v="21"/>
          <ac:spMkLst>
            <pc:docMk/>
            <pc:sldMk cId="905015421" sldId="448"/>
            <ac:spMk id="5" creationId="{1C4B4B4B-13EA-477B-B149-ACEED098371B}"/>
          </ac:spMkLst>
        </pc:spChg>
      </pc:sldChg>
      <pc:sldChg chg="modSp add del mod">
        <pc:chgData name="hui xu" userId="70b675938bab3b5e" providerId="LiveId" clId="{E8DA1B6B-EFB6-3E41-BFD3-A8FB65B85D1F}" dt="2020-08-17T23:52:02.346" v="1075" actId="2696"/>
        <pc:sldMkLst>
          <pc:docMk/>
          <pc:sldMk cId="3626808279" sldId="448"/>
        </pc:sldMkLst>
        <pc:spChg chg="mod">
          <ac:chgData name="hui xu" userId="70b675938bab3b5e" providerId="LiveId" clId="{E8DA1B6B-EFB6-3E41-BFD3-A8FB65B85D1F}" dt="2020-08-17T23:43:22.025" v="1054" actId="20577"/>
          <ac:spMkLst>
            <pc:docMk/>
            <pc:sldMk cId="3626808279" sldId="448"/>
            <ac:spMk id="2" creationId="{DA162FCF-F97B-B640-835A-1F7244211CAF}"/>
          </ac:spMkLst>
        </pc:spChg>
      </pc:sldChg>
      <pc:sldChg chg="add">
        <pc:chgData name="hui xu" userId="70b675938bab3b5e" providerId="LiveId" clId="{E8DA1B6B-EFB6-3E41-BFD3-A8FB65B85D1F}" dt="2020-08-17T23:50:24.791" v="1058"/>
        <pc:sldMkLst>
          <pc:docMk/>
          <pc:sldMk cId="3166333436" sldId="449"/>
        </pc:sldMkLst>
      </pc:sldChg>
      <pc:sldChg chg="add del">
        <pc:chgData name="hui xu" userId="70b675938bab3b5e" providerId="LiveId" clId="{E8DA1B6B-EFB6-3E41-BFD3-A8FB65B85D1F}" dt="2020-08-17T23:49:45.473" v="1057" actId="2696"/>
        <pc:sldMkLst>
          <pc:docMk/>
          <pc:sldMk cId="3667665386" sldId="449"/>
        </pc:sldMkLst>
      </pc:sldChg>
      <pc:sldChg chg="modSp add mod ord">
        <pc:chgData name="hui xu" userId="70b675938bab3b5e" providerId="LiveId" clId="{E8DA1B6B-EFB6-3E41-BFD3-A8FB65B85D1F}" dt="2020-08-17T23:52:25.750" v="1077" actId="20577"/>
        <pc:sldMkLst>
          <pc:docMk/>
          <pc:sldMk cId="590166602" sldId="450"/>
        </pc:sldMkLst>
        <pc:spChg chg="mod">
          <ac:chgData name="hui xu" userId="70b675938bab3b5e" providerId="LiveId" clId="{E8DA1B6B-EFB6-3E41-BFD3-A8FB65B85D1F}" dt="2020-08-17T23:52:25.750" v="1077" actId="20577"/>
          <ac:spMkLst>
            <pc:docMk/>
            <pc:sldMk cId="590166602" sldId="450"/>
            <ac:spMk id="2" creationId="{CB1FA1EC-93DC-DF4B-874F-CBBA4B2F7566}"/>
          </ac:spMkLst>
        </pc:spChg>
      </pc:sldChg>
    </pc:docChg>
  </pc:docChgLst>
  <pc:docChgLst>
    <pc:chgData name="hui xu" userId="70b675938bab3b5e" providerId="LiveId" clId="{CDDF209F-0DC2-084B-B92F-BC872795B747}"/>
    <pc:docChg chg="modSld">
      <pc:chgData name="hui xu" userId="70b675938bab3b5e" providerId="LiveId" clId="{CDDF209F-0DC2-084B-B92F-BC872795B747}" dt="2020-09-13T03:55:37.110" v="75" actId="20577"/>
      <pc:docMkLst>
        <pc:docMk/>
      </pc:docMkLst>
      <pc:sldChg chg="modSp mod">
        <pc:chgData name="hui xu" userId="70b675938bab3b5e" providerId="LiveId" clId="{CDDF209F-0DC2-084B-B92F-BC872795B747}" dt="2020-08-18T00:15:45.568" v="20" actId="20577"/>
        <pc:sldMkLst>
          <pc:docMk/>
          <pc:sldMk cId="1837326044" sldId="355"/>
        </pc:sldMkLst>
        <pc:spChg chg="mod">
          <ac:chgData name="hui xu" userId="70b675938bab3b5e" providerId="LiveId" clId="{CDDF209F-0DC2-084B-B92F-BC872795B747}" dt="2020-08-18T00:15:45.568" v="20" actId="20577"/>
          <ac:spMkLst>
            <pc:docMk/>
            <pc:sldMk cId="1837326044" sldId="355"/>
            <ac:spMk id="2" creationId="{4A992566-5926-4DA4-B147-03345B7F035D}"/>
          </ac:spMkLst>
        </pc:spChg>
      </pc:sldChg>
      <pc:sldChg chg="modSp mod">
        <pc:chgData name="hui xu" userId="70b675938bab3b5e" providerId="LiveId" clId="{CDDF209F-0DC2-084B-B92F-BC872795B747}" dt="2020-08-18T00:15:54.502" v="41" actId="20577"/>
        <pc:sldMkLst>
          <pc:docMk/>
          <pc:sldMk cId="835171091" sldId="356"/>
        </pc:sldMkLst>
        <pc:spChg chg="mod">
          <ac:chgData name="hui xu" userId="70b675938bab3b5e" providerId="LiveId" clId="{CDDF209F-0DC2-084B-B92F-BC872795B747}" dt="2020-08-18T00:15:54.502" v="41" actId="20577"/>
          <ac:spMkLst>
            <pc:docMk/>
            <pc:sldMk cId="835171091" sldId="356"/>
            <ac:spMk id="2" creationId="{3DAD4FDC-0BC4-43D9-BE55-2547E437B456}"/>
          </ac:spMkLst>
        </pc:spChg>
      </pc:sldChg>
      <pc:sldChg chg="modSp mod">
        <pc:chgData name="hui xu" userId="70b675938bab3b5e" providerId="LiveId" clId="{CDDF209F-0DC2-084B-B92F-BC872795B747}" dt="2020-08-18T00:16:00.430" v="57" actId="20577"/>
        <pc:sldMkLst>
          <pc:docMk/>
          <pc:sldMk cId="431019332" sldId="369"/>
        </pc:sldMkLst>
        <pc:spChg chg="mod">
          <ac:chgData name="hui xu" userId="70b675938bab3b5e" providerId="LiveId" clId="{CDDF209F-0DC2-084B-B92F-BC872795B747}" dt="2020-08-18T00:16:00.430" v="57" actId="20577"/>
          <ac:spMkLst>
            <pc:docMk/>
            <pc:sldMk cId="431019332" sldId="369"/>
            <ac:spMk id="2" creationId="{00000000-0000-0000-0000-000000000000}"/>
          </ac:spMkLst>
        </pc:spChg>
      </pc:sldChg>
      <pc:sldChg chg="modSp mod">
        <pc:chgData name="hui xu" userId="70b675938bab3b5e" providerId="LiveId" clId="{CDDF209F-0DC2-084B-B92F-BC872795B747}" dt="2020-09-13T03:55:37.110" v="75" actId="20577"/>
        <pc:sldMkLst>
          <pc:docMk/>
          <pc:sldMk cId="628159536" sldId="440"/>
        </pc:sldMkLst>
        <pc:spChg chg="mod">
          <ac:chgData name="hui xu" userId="70b675938bab3b5e" providerId="LiveId" clId="{CDDF209F-0DC2-084B-B92F-BC872795B747}" dt="2020-09-13T03:55:37.110" v="75" actId="20577"/>
          <ac:spMkLst>
            <pc:docMk/>
            <pc:sldMk cId="628159536" sldId="440"/>
            <ac:spMk id="2" creationId="{4950BAC3-DB9E-4F56-9632-0D9564AEDBF9}"/>
          </ac:spMkLst>
        </pc:spChg>
      </pc:sldChg>
    </pc:docChg>
  </pc:docChgLst>
  <pc:docChgLst>
    <pc:chgData name="hui xu" userId="70b675938bab3b5e" providerId="LiveId" clId="{118552E8-43B1-4B11-9582-8C4002339A39}"/>
    <pc:docChg chg="undo custSel addSld delSld modSld sldOrd">
      <pc:chgData name="hui xu" userId="70b675938bab3b5e" providerId="LiveId" clId="{118552E8-43B1-4B11-9582-8C4002339A39}" dt="2020-06-20T08:04:48.262" v="5649" actId="20577"/>
      <pc:docMkLst>
        <pc:docMk/>
      </pc:docMkLst>
      <pc:sldChg chg="del">
        <pc:chgData name="hui xu" userId="70b675938bab3b5e" providerId="LiveId" clId="{118552E8-43B1-4B11-9582-8C4002339A39}" dt="2020-06-11T01:04:41.065" v="3" actId="2696"/>
        <pc:sldMkLst>
          <pc:docMk/>
          <pc:sldMk cId="736868064" sldId="256"/>
        </pc:sldMkLst>
      </pc:sldChg>
      <pc:sldChg chg="addSp delSp modSp mod modTransition modAnim">
        <pc:chgData name="hui xu" userId="70b675938bab3b5e" providerId="LiveId" clId="{118552E8-43B1-4B11-9582-8C4002339A39}" dt="2020-06-16T15:01:16.786" v="4716"/>
        <pc:sldMkLst>
          <pc:docMk/>
          <pc:sldMk cId="4236497134" sldId="257"/>
        </pc:sldMkLst>
        <pc:spChg chg="mod">
          <ac:chgData name="hui xu" userId="70b675938bab3b5e" providerId="LiveId" clId="{118552E8-43B1-4B11-9582-8C4002339A39}" dt="2020-06-13T05:09:09.455" v="1797" actId="1076"/>
          <ac:spMkLst>
            <pc:docMk/>
            <pc:sldMk cId="4236497134" sldId="257"/>
            <ac:spMk id="2" creationId="{3940A2EC-2A76-40AB-9CEF-C2936B082879}"/>
          </ac:spMkLst>
        </pc:spChg>
        <pc:spChg chg="mod">
          <ac:chgData name="hui xu" userId="70b675938bab3b5e" providerId="LiveId" clId="{118552E8-43B1-4B11-9582-8C4002339A39}" dt="2020-06-12T14:16:42.744" v="68" actId="404"/>
          <ac:spMkLst>
            <pc:docMk/>
            <pc:sldMk cId="4236497134" sldId="257"/>
            <ac:spMk id="4" creationId="{EC76C41F-5EF1-4C4B-B66F-90FE7CDB583C}"/>
          </ac:spMkLst>
        </pc:spChg>
        <pc:spChg chg="add mod">
          <ac:chgData name="hui xu" userId="70b675938bab3b5e" providerId="LiveId" clId="{118552E8-43B1-4B11-9582-8C4002339A39}" dt="2020-06-15T03:09:17.152" v="3182" actId="14100"/>
          <ac:spMkLst>
            <pc:docMk/>
            <pc:sldMk cId="4236497134" sldId="257"/>
            <ac:spMk id="8" creationId="{A160DFB5-8545-4298-9D72-A0B30A52B15B}"/>
          </ac:spMkLst>
        </pc:spChg>
        <pc:picChg chg="add del mod">
          <ac:chgData name="hui xu" userId="70b675938bab3b5e" providerId="LiveId" clId="{118552E8-43B1-4B11-9582-8C4002339A39}" dt="2020-06-16T14:25:47.635" v="4682"/>
          <ac:picMkLst>
            <pc:docMk/>
            <pc:sldMk cId="4236497134" sldId="257"/>
            <ac:picMk id="3" creationId="{3A788F19-E864-4839-9DB6-39E8620CE5EF}"/>
          </ac:picMkLst>
        </pc:picChg>
        <pc:picChg chg="add del mod">
          <ac:chgData name="hui xu" userId="70b675938bab3b5e" providerId="LiveId" clId="{118552E8-43B1-4B11-9582-8C4002339A39}" dt="2020-06-16T15:01:16.786" v="4716"/>
          <ac:picMkLst>
            <pc:docMk/>
            <pc:sldMk cId="4236497134" sldId="257"/>
            <ac:picMk id="5" creationId="{DFC7204F-BFC5-4240-90B0-34B145C2C5F8}"/>
          </ac:picMkLst>
        </pc:picChg>
        <pc:picChg chg="mod ord">
          <ac:chgData name="hui xu" userId="70b675938bab3b5e" providerId="LiveId" clId="{118552E8-43B1-4B11-9582-8C4002339A39}" dt="2020-06-15T03:09:10.153" v="3180" actId="1076"/>
          <ac:picMkLst>
            <pc:docMk/>
            <pc:sldMk cId="4236497134" sldId="257"/>
            <ac:picMk id="7" creationId="{826EB9CC-F649-4D3B-823C-C8E764F25E26}"/>
          </ac:picMkLst>
        </pc:picChg>
        <pc:cxnChg chg="add del">
          <ac:chgData name="hui xu" userId="70b675938bab3b5e" providerId="LiveId" clId="{118552E8-43B1-4B11-9582-8C4002339A39}" dt="2020-06-15T03:08:11.803" v="3159" actId="21"/>
          <ac:cxnSpMkLst>
            <pc:docMk/>
            <pc:sldMk cId="4236497134" sldId="257"/>
            <ac:cxnSpMk id="5" creationId="{EB5CBC99-A792-4C24-8183-68A9448F1D17}"/>
          </ac:cxnSpMkLst>
        </pc:cxnChg>
      </pc:sldChg>
      <pc:sldChg chg="addSp delSp modSp add mod modTransition modAnim">
        <pc:chgData name="hui xu" userId="70b675938bab3b5e" providerId="LiveId" clId="{118552E8-43B1-4B11-9582-8C4002339A39}" dt="2020-06-16T15:01:16.786" v="4716"/>
        <pc:sldMkLst>
          <pc:docMk/>
          <pc:sldMk cId="2645367151" sldId="258"/>
        </pc:sldMkLst>
        <pc:spChg chg="mod">
          <ac:chgData name="hui xu" userId="70b675938bab3b5e" providerId="LiveId" clId="{118552E8-43B1-4B11-9582-8C4002339A39}" dt="2020-06-12T14:24:47.476" v="182" actId="20577"/>
          <ac:spMkLst>
            <pc:docMk/>
            <pc:sldMk cId="2645367151" sldId="258"/>
            <ac:spMk id="2" creationId="{3B62FE91-72E2-4D22-8467-1C83DD8CE540}"/>
          </ac:spMkLst>
        </pc:spChg>
        <pc:spChg chg="del">
          <ac:chgData name="hui xu" userId="70b675938bab3b5e" providerId="LiveId" clId="{118552E8-43B1-4B11-9582-8C4002339A39}" dt="2020-06-16T04:48:01.306" v="4063" actId="21"/>
          <ac:spMkLst>
            <pc:docMk/>
            <pc:sldMk cId="2645367151" sldId="258"/>
            <ac:spMk id="4" creationId="{04F32DAA-2FD2-46CD-916B-778AA60580D6}"/>
          </ac:spMkLst>
        </pc:spChg>
        <pc:spChg chg="mod">
          <ac:chgData name="hui xu" userId="70b675938bab3b5e" providerId="LiveId" clId="{118552E8-43B1-4B11-9582-8C4002339A39}" dt="2020-06-16T04:48:10.535" v="4080" actId="1035"/>
          <ac:spMkLst>
            <pc:docMk/>
            <pc:sldMk cId="2645367151" sldId="258"/>
            <ac:spMk id="6" creationId="{31964A9C-71A9-410E-A566-F663A1F3A0C6}"/>
          </ac:spMkLst>
        </pc:spChg>
        <pc:spChg chg="add del mod">
          <ac:chgData name="hui xu" userId="70b675938bab3b5e" providerId="LiveId" clId="{118552E8-43B1-4B11-9582-8C4002339A39}" dt="2020-06-16T04:48:05.047" v="4064" actId="21"/>
          <ac:spMkLst>
            <pc:docMk/>
            <pc:sldMk cId="2645367151" sldId="258"/>
            <ac:spMk id="7" creationId="{DB835BCE-3EB5-46E8-BAD9-87E7AC57EE4D}"/>
          </ac:spMkLst>
        </pc:spChg>
        <pc:picChg chg="mod">
          <ac:chgData name="hui xu" userId="70b675938bab3b5e" providerId="LiveId" clId="{118552E8-43B1-4B11-9582-8C4002339A39}" dt="2020-06-16T04:48:10.535" v="4080" actId="1035"/>
          <ac:picMkLst>
            <pc:docMk/>
            <pc:sldMk cId="2645367151" sldId="258"/>
            <ac:picMk id="5" creationId="{E966FB38-FF00-469C-BEC9-A52F6C202760}"/>
          </ac:picMkLst>
        </pc:picChg>
        <pc:picChg chg="add del mod">
          <ac:chgData name="hui xu" userId="70b675938bab3b5e" providerId="LiveId" clId="{118552E8-43B1-4B11-9582-8C4002339A39}" dt="2020-06-16T14:53:40.048" v="4711"/>
          <ac:picMkLst>
            <pc:docMk/>
            <pc:sldMk cId="2645367151" sldId="258"/>
            <ac:picMk id="8" creationId="{E2E8F45C-F8D4-44F8-8DEC-8297433FF187}"/>
          </ac:picMkLst>
        </pc:picChg>
        <pc:picChg chg="add del mod">
          <ac:chgData name="hui xu" userId="70b675938bab3b5e" providerId="LiveId" clId="{118552E8-43B1-4B11-9582-8C4002339A39}" dt="2020-06-16T15:01:16.786" v="4716"/>
          <ac:picMkLst>
            <pc:docMk/>
            <pc:sldMk cId="2645367151" sldId="258"/>
            <ac:picMk id="9" creationId="{34B808C1-45DA-4781-B779-69F2FAD8862D}"/>
          </ac:picMkLst>
        </pc:picChg>
      </pc:sldChg>
      <pc:sldChg chg="del">
        <pc:chgData name="hui xu" userId="70b675938bab3b5e" providerId="LiveId" clId="{118552E8-43B1-4B11-9582-8C4002339A39}" dt="2020-06-12T14:16:00.363" v="47" actId="2696"/>
        <pc:sldMkLst>
          <pc:docMk/>
          <pc:sldMk cId="3119416653" sldId="258"/>
        </pc:sldMkLst>
      </pc:sldChg>
      <pc:sldChg chg="modSp add mod ord modTransition">
        <pc:chgData name="hui xu" userId="70b675938bab3b5e" providerId="LiveId" clId="{118552E8-43B1-4B11-9582-8C4002339A39}" dt="2020-06-16T15:01:16.786" v="4716"/>
        <pc:sldMkLst>
          <pc:docMk/>
          <pc:sldMk cId="3403881135" sldId="259"/>
        </pc:sldMkLst>
        <pc:spChg chg="mod">
          <ac:chgData name="hui xu" userId="70b675938bab3b5e" providerId="LiveId" clId="{118552E8-43B1-4B11-9582-8C4002339A39}" dt="2020-06-14T13:45:32.035" v="2175" actId="208"/>
          <ac:spMkLst>
            <pc:docMk/>
            <pc:sldMk cId="3403881135" sldId="259"/>
            <ac:spMk id="3" creationId="{B4142E30-E729-420F-B322-76660ECDEF88}"/>
          </ac:spMkLst>
        </pc:spChg>
        <pc:spChg chg="mod">
          <ac:chgData name="hui xu" userId="70b675938bab3b5e" providerId="LiveId" clId="{118552E8-43B1-4B11-9582-8C4002339A39}" dt="2020-06-14T13:45:32.035" v="2175" actId="208"/>
          <ac:spMkLst>
            <pc:docMk/>
            <pc:sldMk cId="3403881135" sldId="259"/>
            <ac:spMk id="4" creationId="{2C89FEE8-D967-40A7-BBF5-08044EEA7CB6}"/>
          </ac:spMkLst>
        </pc:spChg>
        <pc:spChg chg="mod">
          <ac:chgData name="hui xu" userId="70b675938bab3b5e" providerId="LiveId" clId="{118552E8-43B1-4B11-9582-8C4002339A39}" dt="2020-06-14T13:47:59.999" v="2212" actId="14100"/>
          <ac:spMkLst>
            <pc:docMk/>
            <pc:sldMk cId="3403881135" sldId="259"/>
            <ac:spMk id="5" creationId="{D95A422B-B35F-42A2-B818-C7BB1DB8BC6C}"/>
          </ac:spMkLst>
        </pc:spChg>
      </pc:sldChg>
      <pc:sldChg chg="modSp mod modTransition">
        <pc:chgData name="hui xu" userId="70b675938bab3b5e" providerId="LiveId" clId="{118552E8-43B1-4B11-9582-8C4002339A39}" dt="2020-06-16T15:01:16.786" v="4716"/>
        <pc:sldMkLst>
          <pc:docMk/>
          <pc:sldMk cId="441676663" sldId="262"/>
        </pc:sldMkLst>
        <pc:spChg chg="mod">
          <ac:chgData name="hui xu" userId="70b675938bab3b5e" providerId="LiveId" clId="{118552E8-43B1-4B11-9582-8C4002339A39}" dt="2020-06-14T13:39:51.560" v="2170"/>
          <ac:spMkLst>
            <pc:docMk/>
            <pc:sldMk cId="441676663" sldId="262"/>
            <ac:spMk id="2" creationId="{1CF0AC0E-B647-461B-9013-B569AF690DBF}"/>
          </ac:spMkLst>
        </pc:spChg>
        <pc:spChg chg="mod">
          <ac:chgData name="hui xu" userId="70b675938bab3b5e" providerId="LiveId" clId="{118552E8-43B1-4B11-9582-8C4002339A39}" dt="2020-06-14T13:21:25.263" v="2071" actId="1582"/>
          <ac:spMkLst>
            <pc:docMk/>
            <pc:sldMk cId="441676663" sldId="262"/>
            <ac:spMk id="3" creationId="{D8822FC7-F972-4834-8550-347F0F854AF7}"/>
          </ac:spMkLst>
        </pc:spChg>
        <pc:spChg chg="mod">
          <ac:chgData name="hui xu" userId="70b675938bab3b5e" providerId="LiveId" clId="{118552E8-43B1-4B11-9582-8C4002339A39}" dt="2020-06-14T13:21:42.464" v="2076" actId="207"/>
          <ac:spMkLst>
            <pc:docMk/>
            <pc:sldMk cId="441676663" sldId="262"/>
            <ac:spMk id="4" creationId="{A9EACFD1-04C9-43D4-B0CD-62B77644E2D9}"/>
          </ac:spMkLst>
        </pc:spChg>
        <pc:spChg chg="mod">
          <ac:chgData name="hui xu" userId="70b675938bab3b5e" providerId="LiveId" clId="{118552E8-43B1-4B11-9582-8C4002339A39}" dt="2020-06-14T13:21:32.523" v="2074" actId="1582"/>
          <ac:spMkLst>
            <pc:docMk/>
            <pc:sldMk cId="441676663" sldId="262"/>
            <ac:spMk id="5" creationId="{CF3C1989-5A64-4D34-BD6B-5FB8577E530A}"/>
          </ac:spMkLst>
        </pc:spChg>
      </pc:sldChg>
      <pc:sldChg chg="del">
        <pc:chgData name="hui xu" userId="70b675938bab3b5e" providerId="LiveId" clId="{118552E8-43B1-4B11-9582-8C4002339A39}" dt="2020-06-14T13:38:17.861" v="2168" actId="2696"/>
        <pc:sldMkLst>
          <pc:docMk/>
          <pc:sldMk cId="1880981638" sldId="263"/>
        </pc:sldMkLst>
      </pc:sldChg>
      <pc:sldChg chg="del">
        <pc:chgData name="hui xu" userId="70b675938bab3b5e" providerId="LiveId" clId="{118552E8-43B1-4B11-9582-8C4002339A39}" dt="2020-06-12T14:16:00.363" v="47" actId="2696"/>
        <pc:sldMkLst>
          <pc:docMk/>
          <pc:sldMk cId="3518057030" sldId="264"/>
        </pc:sldMkLst>
      </pc:sldChg>
      <pc:sldChg chg="addSp delSp modSp add mod modTransition modAnim">
        <pc:chgData name="hui xu" userId="70b675938bab3b5e" providerId="LiveId" clId="{118552E8-43B1-4B11-9582-8C4002339A39}" dt="2020-06-16T15:01:16.786" v="4716"/>
        <pc:sldMkLst>
          <pc:docMk/>
          <pc:sldMk cId="4291321276" sldId="264"/>
        </pc:sldMkLst>
        <pc:spChg chg="mod">
          <ac:chgData name="hui xu" userId="70b675938bab3b5e" providerId="LiveId" clId="{118552E8-43B1-4B11-9582-8C4002339A39}" dt="2020-06-16T05:02:25.283" v="4081" actId="21"/>
          <ac:spMkLst>
            <pc:docMk/>
            <pc:sldMk cId="4291321276" sldId="264"/>
            <ac:spMk id="3" creationId="{00000000-0000-0000-0000-000000000000}"/>
          </ac:spMkLst>
        </pc:spChg>
        <pc:picChg chg="add del mod">
          <ac:chgData name="hui xu" userId="70b675938bab3b5e" providerId="LiveId" clId="{118552E8-43B1-4B11-9582-8C4002339A39}" dt="2020-06-16T14:54:34.722" v="4712"/>
          <ac:picMkLst>
            <pc:docMk/>
            <pc:sldMk cId="4291321276" sldId="264"/>
            <ac:picMk id="4" creationId="{95676378-5056-4A57-9536-CE0F2C9C9A57}"/>
          </ac:picMkLst>
        </pc:picChg>
        <pc:picChg chg="add del mod">
          <ac:chgData name="hui xu" userId="70b675938bab3b5e" providerId="LiveId" clId="{118552E8-43B1-4B11-9582-8C4002339A39}" dt="2020-06-16T14:55:52.387" v="4713"/>
          <ac:picMkLst>
            <pc:docMk/>
            <pc:sldMk cId="4291321276" sldId="264"/>
            <ac:picMk id="6" creationId="{0E82D9EC-EF6C-4875-97C9-710FA1E66C75}"/>
          </ac:picMkLst>
        </pc:picChg>
        <pc:picChg chg="add del mod">
          <ac:chgData name="hui xu" userId="70b675938bab3b5e" providerId="LiveId" clId="{118552E8-43B1-4B11-9582-8C4002339A39}" dt="2020-06-16T15:01:16.786" v="4716"/>
          <ac:picMkLst>
            <pc:docMk/>
            <pc:sldMk cId="4291321276" sldId="264"/>
            <ac:picMk id="7" creationId="{84E993C1-F0C4-45C8-9619-B5A9A241DF8B}"/>
          </ac:picMkLst>
        </pc:picChg>
      </pc:sldChg>
      <pc:sldChg chg="addSp delSp modSp add mod modTransition delAnim modAnim">
        <pc:chgData name="hui xu" userId="70b675938bab3b5e" providerId="LiveId" clId="{118552E8-43B1-4B11-9582-8C4002339A39}" dt="2020-06-16T15:01:16.786" v="4716"/>
        <pc:sldMkLst>
          <pc:docMk/>
          <pc:sldMk cId="879740095" sldId="265"/>
        </pc:sldMkLst>
        <pc:spChg chg="add mod">
          <ac:chgData name="hui xu" userId="70b675938bab3b5e" providerId="LiveId" clId="{118552E8-43B1-4B11-9582-8C4002339A39}" dt="2020-06-16T10:31:20.706" v="4598" actId="21"/>
          <ac:spMkLst>
            <pc:docMk/>
            <pc:sldMk cId="879740095" sldId="265"/>
            <ac:spMk id="3" creationId="{0ADC2866-05B3-4F8D-B1CE-9481C5321AF5}"/>
          </ac:spMkLst>
        </pc:spChg>
        <pc:spChg chg="mod ord">
          <ac:chgData name="hui xu" userId="70b675938bab3b5e" providerId="LiveId" clId="{118552E8-43B1-4B11-9582-8C4002339A39}" dt="2020-06-16T10:33:23.765" v="4630" actId="1076"/>
          <ac:spMkLst>
            <pc:docMk/>
            <pc:sldMk cId="879740095" sldId="265"/>
            <ac:spMk id="4" creationId="{A9EACFD1-04C9-43D4-B0CD-62B77644E2D9}"/>
          </ac:spMkLst>
        </pc:spChg>
        <pc:spChg chg="add del mod">
          <ac:chgData name="hui xu" userId="70b675938bab3b5e" providerId="LiveId" clId="{118552E8-43B1-4B11-9582-8C4002339A39}" dt="2020-06-16T10:19:51.893" v="4532" actId="21"/>
          <ac:spMkLst>
            <pc:docMk/>
            <pc:sldMk cId="879740095" sldId="265"/>
            <ac:spMk id="7" creationId="{7174CE50-F066-4CEB-832B-9205F6923B65}"/>
          </ac:spMkLst>
        </pc:spChg>
        <pc:spChg chg="add mod">
          <ac:chgData name="hui xu" userId="70b675938bab3b5e" providerId="LiveId" clId="{118552E8-43B1-4B11-9582-8C4002339A39}" dt="2020-06-16T10:34:31.403" v="4638" actId="164"/>
          <ac:spMkLst>
            <pc:docMk/>
            <pc:sldMk cId="879740095" sldId="265"/>
            <ac:spMk id="9" creationId="{17B8ED0D-156E-4344-8CE9-8385A2CEA8F5}"/>
          </ac:spMkLst>
        </pc:spChg>
        <pc:spChg chg="mod">
          <ac:chgData name="hui xu" userId="70b675938bab3b5e" providerId="LiveId" clId="{118552E8-43B1-4B11-9582-8C4002339A39}" dt="2020-06-16T10:33:33.817" v="4634" actId="1076"/>
          <ac:spMkLst>
            <pc:docMk/>
            <pc:sldMk cId="879740095" sldId="265"/>
            <ac:spMk id="10" creationId="{22056DE1-D7BF-D546-9A38-398B3076C059}"/>
          </ac:spMkLst>
        </pc:spChg>
        <pc:spChg chg="mod ord">
          <ac:chgData name="hui xu" userId="70b675938bab3b5e" providerId="LiveId" clId="{118552E8-43B1-4B11-9582-8C4002339A39}" dt="2020-06-16T10:32:13.798" v="4616" actId="1076"/>
          <ac:spMkLst>
            <pc:docMk/>
            <pc:sldMk cId="879740095" sldId="265"/>
            <ac:spMk id="11" creationId="{2EAF50BE-0756-CE46-89EA-ECE10C0A64FA}"/>
          </ac:spMkLst>
        </pc:spChg>
        <pc:spChg chg="add mod">
          <ac:chgData name="hui xu" userId="70b675938bab3b5e" providerId="LiveId" clId="{118552E8-43B1-4B11-9582-8C4002339A39}" dt="2020-06-16T10:34:31.403" v="4638" actId="164"/>
          <ac:spMkLst>
            <pc:docMk/>
            <pc:sldMk cId="879740095" sldId="265"/>
            <ac:spMk id="12" creationId="{CA59AE30-1BB6-46B4-B45B-8936921EC919}"/>
          </ac:spMkLst>
        </pc:spChg>
        <pc:grpChg chg="add mod">
          <ac:chgData name="hui xu" userId="70b675938bab3b5e" providerId="LiveId" clId="{118552E8-43B1-4B11-9582-8C4002339A39}" dt="2020-06-16T10:34:31.403" v="4638" actId="164"/>
          <ac:grpSpMkLst>
            <pc:docMk/>
            <pc:sldMk cId="879740095" sldId="265"/>
            <ac:grpSpMk id="5" creationId="{C5D08380-7787-48E1-B7AA-A86C1AE69103}"/>
          </ac:grpSpMkLst>
        </pc:grpChg>
      </pc:sldChg>
      <pc:sldChg chg="modSp del mod">
        <pc:chgData name="hui xu" userId="70b675938bab3b5e" providerId="LiveId" clId="{118552E8-43B1-4B11-9582-8C4002339A39}" dt="2020-06-14T13:57:53.395" v="2226" actId="2696"/>
        <pc:sldMkLst>
          <pc:docMk/>
          <pc:sldMk cId="2635680838" sldId="265"/>
        </pc:sldMkLst>
        <pc:spChg chg="mod">
          <ac:chgData name="hui xu" userId="70b675938bab3b5e" providerId="LiveId" clId="{118552E8-43B1-4B11-9582-8C4002339A39}" dt="2020-06-14T13:26:28.216" v="2091" actId="207"/>
          <ac:spMkLst>
            <pc:docMk/>
            <pc:sldMk cId="2635680838" sldId="265"/>
            <ac:spMk id="4" creationId="{A9EACFD1-04C9-43D4-B0CD-62B77644E2D9}"/>
          </ac:spMkLst>
        </pc:spChg>
        <pc:spChg chg="mod">
          <ac:chgData name="hui xu" userId="70b675938bab3b5e" providerId="LiveId" clId="{118552E8-43B1-4B11-9582-8C4002339A39}" dt="2020-06-14T13:26:21.374" v="2089" actId="208"/>
          <ac:spMkLst>
            <pc:docMk/>
            <pc:sldMk cId="2635680838" sldId="265"/>
            <ac:spMk id="10" creationId="{22056DE1-D7BF-D546-9A38-398B3076C059}"/>
          </ac:spMkLst>
        </pc:spChg>
      </pc:sldChg>
      <pc:sldChg chg="addSp delSp modSp mod modTransition modAnim">
        <pc:chgData name="hui xu" userId="70b675938bab3b5e" providerId="LiveId" clId="{118552E8-43B1-4B11-9582-8C4002339A39}" dt="2020-06-16T15:01:16.786" v="4716"/>
        <pc:sldMkLst>
          <pc:docMk/>
          <pc:sldMk cId="1123124330" sldId="266"/>
        </pc:sldMkLst>
        <pc:spChg chg="mod">
          <ac:chgData name="hui xu" userId="70b675938bab3b5e" providerId="LiveId" clId="{118552E8-43B1-4B11-9582-8C4002339A39}" dt="2020-06-13T03:13:46.087" v="1683" actId="20577"/>
          <ac:spMkLst>
            <pc:docMk/>
            <pc:sldMk cId="1123124330" sldId="266"/>
            <ac:spMk id="2" creationId="{1CF0AC0E-B647-461B-9013-B569AF690DBF}"/>
          </ac:spMkLst>
        </pc:spChg>
        <pc:spChg chg="mod">
          <ac:chgData name="hui xu" userId="70b675938bab3b5e" providerId="LiveId" clId="{118552E8-43B1-4B11-9582-8C4002339A39}" dt="2020-06-13T05:16:12.086" v="1883" actId="14100"/>
          <ac:spMkLst>
            <pc:docMk/>
            <pc:sldMk cId="1123124330" sldId="266"/>
            <ac:spMk id="5" creationId="{667A6B9B-8CAC-4E14-8093-FF51FC607D12}"/>
          </ac:spMkLst>
        </pc:spChg>
        <pc:picChg chg="add del mod">
          <ac:chgData name="hui xu" userId="70b675938bab3b5e" providerId="LiveId" clId="{118552E8-43B1-4B11-9582-8C4002339A39}" dt="2020-06-16T15:01:16.786" v="4716"/>
          <ac:picMkLst>
            <pc:docMk/>
            <pc:sldMk cId="1123124330" sldId="266"/>
            <ac:picMk id="6" creationId="{75BCBB62-6E31-4D9D-B1E1-B702FBA56255}"/>
          </ac:picMkLst>
        </pc:picChg>
      </pc:sldChg>
      <pc:sldChg chg="add del">
        <pc:chgData name="hui xu" userId="70b675938bab3b5e" providerId="LiveId" clId="{118552E8-43B1-4B11-9582-8C4002339A39}" dt="2020-06-16T07:06:08.382" v="4326" actId="47"/>
        <pc:sldMkLst>
          <pc:docMk/>
          <pc:sldMk cId="3775646089" sldId="267"/>
        </pc:sldMkLst>
      </pc:sldChg>
      <pc:sldChg chg="add del">
        <pc:chgData name="hui xu" userId="70b675938bab3b5e" providerId="LiveId" clId="{118552E8-43B1-4B11-9582-8C4002339A39}" dt="2020-06-16T08:54:27.493" v="4329" actId="47"/>
        <pc:sldMkLst>
          <pc:docMk/>
          <pc:sldMk cId="56663003" sldId="268"/>
        </pc:sldMkLst>
      </pc:sldChg>
      <pc:sldChg chg="add del">
        <pc:chgData name="hui xu" userId="70b675938bab3b5e" providerId="LiveId" clId="{118552E8-43B1-4B11-9582-8C4002339A39}" dt="2020-06-14T13:57:15.262" v="2222" actId="2696"/>
        <pc:sldMkLst>
          <pc:docMk/>
          <pc:sldMk cId="2146159722" sldId="268"/>
        </pc:sldMkLst>
      </pc:sldChg>
      <pc:sldChg chg="add del">
        <pc:chgData name="hui xu" userId="70b675938bab3b5e" providerId="LiveId" clId="{118552E8-43B1-4B11-9582-8C4002339A39}" dt="2020-06-14T13:57:36.560" v="2224" actId="2696"/>
        <pc:sldMkLst>
          <pc:docMk/>
          <pc:sldMk cId="2466278109" sldId="268"/>
        </pc:sldMkLst>
      </pc:sldChg>
      <pc:sldChg chg="addSp delSp modSp add mod modTransition">
        <pc:chgData name="hui xu" userId="70b675938bab3b5e" providerId="LiveId" clId="{118552E8-43B1-4B11-9582-8C4002339A39}" dt="2020-06-16T15:01:16.786" v="4716"/>
        <pc:sldMkLst>
          <pc:docMk/>
          <pc:sldMk cId="1995655807" sldId="272"/>
        </pc:sldMkLst>
        <pc:spChg chg="mod">
          <ac:chgData name="hui xu" userId="70b675938bab3b5e" providerId="LiveId" clId="{118552E8-43B1-4B11-9582-8C4002339A39}" dt="2020-06-14T14:00:17.079" v="2244" actId="20577"/>
          <ac:spMkLst>
            <pc:docMk/>
            <pc:sldMk cId="1995655807" sldId="272"/>
            <ac:spMk id="2" creationId="{0C76F38B-634D-1248-B281-927CE4496707}"/>
          </ac:spMkLst>
        </pc:spChg>
        <pc:spChg chg="mod">
          <ac:chgData name="hui xu" userId="70b675938bab3b5e" providerId="LiveId" clId="{118552E8-43B1-4B11-9582-8C4002339A39}" dt="2020-06-16T09:30:24.332" v="4371" actId="1076"/>
          <ac:spMkLst>
            <pc:docMk/>
            <pc:sldMk cId="1995655807" sldId="272"/>
            <ac:spMk id="3" creationId="{D3575792-46C3-48EE-A228-ECD7D52E2180}"/>
          </ac:spMkLst>
        </pc:spChg>
        <pc:spChg chg="add del">
          <ac:chgData name="hui xu" userId="70b675938bab3b5e" providerId="LiveId" clId="{118552E8-43B1-4B11-9582-8C4002339A39}" dt="2020-06-16T09:28:32.469" v="4339"/>
          <ac:spMkLst>
            <pc:docMk/>
            <pc:sldMk cId="1995655807" sldId="272"/>
            <ac:spMk id="4" creationId="{03F47D33-55AD-4BF6-B573-B8A8550D1385}"/>
          </ac:spMkLst>
        </pc:spChg>
        <pc:spChg chg="add del">
          <ac:chgData name="hui xu" userId="70b675938bab3b5e" providerId="LiveId" clId="{118552E8-43B1-4B11-9582-8C4002339A39}" dt="2020-06-16T09:28:35.384" v="4341"/>
          <ac:spMkLst>
            <pc:docMk/>
            <pc:sldMk cId="1995655807" sldId="272"/>
            <ac:spMk id="5" creationId="{ECEA8C42-71FA-499D-97ED-3D095414D75F}"/>
          </ac:spMkLst>
        </pc:spChg>
        <pc:spChg chg="mod">
          <ac:chgData name="hui xu" userId="70b675938bab3b5e" providerId="LiveId" clId="{118552E8-43B1-4B11-9582-8C4002339A39}" dt="2020-06-16T09:30:24.332" v="4371" actId="1076"/>
          <ac:spMkLst>
            <pc:docMk/>
            <pc:sldMk cId="1995655807" sldId="272"/>
            <ac:spMk id="6" creationId="{09C3B50F-F5FD-4C9C-A7EC-CE6F545665F9}"/>
          </ac:spMkLst>
        </pc:spChg>
        <pc:spChg chg="mod">
          <ac:chgData name="hui xu" userId="70b675938bab3b5e" providerId="LiveId" clId="{118552E8-43B1-4B11-9582-8C4002339A39}" dt="2020-06-16T09:30:24.332" v="4371" actId="1076"/>
          <ac:spMkLst>
            <pc:docMk/>
            <pc:sldMk cId="1995655807" sldId="272"/>
            <ac:spMk id="7" creationId="{DEF53FDA-21A3-4FAA-A3A7-A32205744E58}"/>
          </ac:spMkLst>
        </pc:spChg>
        <pc:spChg chg="mod">
          <ac:chgData name="hui xu" userId="70b675938bab3b5e" providerId="LiveId" clId="{118552E8-43B1-4B11-9582-8C4002339A39}" dt="2020-06-16T09:30:24.332" v="4371" actId="1076"/>
          <ac:spMkLst>
            <pc:docMk/>
            <pc:sldMk cId="1995655807" sldId="272"/>
            <ac:spMk id="8" creationId="{2C706C7D-7444-4B67-8A51-B93B1B1E8EF4}"/>
          </ac:spMkLst>
        </pc:spChg>
        <pc:spChg chg="add mod">
          <ac:chgData name="hui xu" userId="70b675938bab3b5e" providerId="LiveId" clId="{118552E8-43B1-4B11-9582-8C4002339A39}" dt="2020-06-16T09:30:24.332" v="4371" actId="1076"/>
          <ac:spMkLst>
            <pc:docMk/>
            <pc:sldMk cId="1995655807" sldId="272"/>
            <ac:spMk id="9" creationId="{90DB8372-BB32-4E63-A8DE-5ED82805F2AA}"/>
          </ac:spMkLst>
        </pc:spChg>
        <pc:spChg chg="mod">
          <ac:chgData name="hui xu" userId="70b675938bab3b5e" providerId="LiveId" clId="{118552E8-43B1-4B11-9582-8C4002339A39}" dt="2020-06-16T09:30:24.332" v="4371" actId="1076"/>
          <ac:spMkLst>
            <pc:docMk/>
            <pc:sldMk cId="1995655807" sldId="272"/>
            <ac:spMk id="17" creationId="{52DC42B1-0459-48D0-982F-7C6FFBEE2C89}"/>
          </ac:spMkLst>
        </pc:spChg>
      </pc:sldChg>
      <pc:sldChg chg="del">
        <pc:chgData name="hui xu" userId="70b675938bab3b5e" providerId="LiveId" clId="{118552E8-43B1-4B11-9582-8C4002339A39}" dt="2020-06-11T01:04:13.294" v="0" actId="2696"/>
        <pc:sldMkLst>
          <pc:docMk/>
          <pc:sldMk cId="928954449" sldId="286"/>
        </pc:sldMkLst>
      </pc:sldChg>
      <pc:sldChg chg="del">
        <pc:chgData name="hui xu" userId="70b675938bab3b5e" providerId="LiveId" clId="{118552E8-43B1-4B11-9582-8C4002339A39}" dt="2020-06-11T01:04:27.240" v="1" actId="2696"/>
        <pc:sldMkLst>
          <pc:docMk/>
          <pc:sldMk cId="2897370932" sldId="288"/>
        </pc:sldMkLst>
      </pc:sldChg>
      <pc:sldChg chg="del">
        <pc:chgData name="hui xu" userId="70b675938bab3b5e" providerId="LiveId" clId="{118552E8-43B1-4B11-9582-8C4002339A39}" dt="2020-06-11T01:04:39.439" v="2" actId="2696"/>
        <pc:sldMkLst>
          <pc:docMk/>
          <pc:sldMk cId="2813749080" sldId="289"/>
        </pc:sldMkLst>
      </pc:sldChg>
      <pc:sldChg chg="del">
        <pc:chgData name="hui xu" userId="70b675938bab3b5e" providerId="LiveId" clId="{118552E8-43B1-4B11-9582-8C4002339A39}" dt="2020-06-11T01:04:27.240" v="1" actId="2696"/>
        <pc:sldMkLst>
          <pc:docMk/>
          <pc:sldMk cId="4025253764" sldId="291"/>
        </pc:sldMkLst>
      </pc:sldChg>
      <pc:sldChg chg="del">
        <pc:chgData name="hui xu" userId="70b675938bab3b5e" providerId="LiveId" clId="{118552E8-43B1-4B11-9582-8C4002339A39}" dt="2020-06-11T01:04:27.240" v="1" actId="2696"/>
        <pc:sldMkLst>
          <pc:docMk/>
          <pc:sldMk cId="1344382535" sldId="292"/>
        </pc:sldMkLst>
      </pc:sldChg>
      <pc:sldChg chg="del">
        <pc:chgData name="hui xu" userId="70b675938bab3b5e" providerId="LiveId" clId="{118552E8-43B1-4B11-9582-8C4002339A39}" dt="2020-06-11T01:04:27.240" v="1" actId="2696"/>
        <pc:sldMkLst>
          <pc:docMk/>
          <pc:sldMk cId="1183818306" sldId="293"/>
        </pc:sldMkLst>
      </pc:sldChg>
      <pc:sldChg chg="del">
        <pc:chgData name="hui xu" userId="70b675938bab3b5e" providerId="LiveId" clId="{118552E8-43B1-4B11-9582-8C4002339A39}" dt="2020-06-11T01:04:27.240" v="1" actId="2696"/>
        <pc:sldMkLst>
          <pc:docMk/>
          <pc:sldMk cId="1204546668" sldId="294"/>
        </pc:sldMkLst>
      </pc:sldChg>
      <pc:sldChg chg="del">
        <pc:chgData name="hui xu" userId="70b675938bab3b5e" providerId="LiveId" clId="{118552E8-43B1-4B11-9582-8C4002339A39}" dt="2020-06-11T01:04:27.240" v="1" actId="2696"/>
        <pc:sldMkLst>
          <pc:docMk/>
          <pc:sldMk cId="923562678" sldId="296"/>
        </pc:sldMkLst>
      </pc:sldChg>
      <pc:sldChg chg="del">
        <pc:chgData name="hui xu" userId="70b675938bab3b5e" providerId="LiveId" clId="{118552E8-43B1-4B11-9582-8C4002339A39}" dt="2020-06-11T01:04:27.240" v="1" actId="2696"/>
        <pc:sldMkLst>
          <pc:docMk/>
          <pc:sldMk cId="3352021303" sldId="300"/>
        </pc:sldMkLst>
      </pc:sldChg>
      <pc:sldChg chg="del">
        <pc:chgData name="hui xu" userId="70b675938bab3b5e" providerId="LiveId" clId="{118552E8-43B1-4B11-9582-8C4002339A39}" dt="2020-06-11T01:04:27.240" v="1" actId="2696"/>
        <pc:sldMkLst>
          <pc:docMk/>
          <pc:sldMk cId="1616730159" sldId="301"/>
        </pc:sldMkLst>
      </pc:sldChg>
      <pc:sldChg chg="del">
        <pc:chgData name="hui xu" userId="70b675938bab3b5e" providerId="LiveId" clId="{118552E8-43B1-4B11-9582-8C4002339A39}" dt="2020-06-11T01:04:27.240" v="1" actId="2696"/>
        <pc:sldMkLst>
          <pc:docMk/>
          <pc:sldMk cId="2590481136" sldId="302"/>
        </pc:sldMkLst>
      </pc:sldChg>
      <pc:sldChg chg="del">
        <pc:chgData name="hui xu" userId="70b675938bab3b5e" providerId="LiveId" clId="{118552E8-43B1-4B11-9582-8C4002339A39}" dt="2020-06-11T01:04:27.240" v="1" actId="2696"/>
        <pc:sldMkLst>
          <pc:docMk/>
          <pc:sldMk cId="2597260986" sldId="303"/>
        </pc:sldMkLst>
      </pc:sldChg>
      <pc:sldChg chg="del">
        <pc:chgData name="hui xu" userId="70b675938bab3b5e" providerId="LiveId" clId="{118552E8-43B1-4B11-9582-8C4002339A39}" dt="2020-06-11T01:04:27.240" v="1" actId="2696"/>
        <pc:sldMkLst>
          <pc:docMk/>
          <pc:sldMk cId="3698763860" sldId="304"/>
        </pc:sldMkLst>
      </pc:sldChg>
      <pc:sldChg chg="del">
        <pc:chgData name="hui xu" userId="70b675938bab3b5e" providerId="LiveId" clId="{118552E8-43B1-4B11-9582-8C4002339A39}" dt="2020-06-11T01:04:27.240" v="1" actId="2696"/>
        <pc:sldMkLst>
          <pc:docMk/>
          <pc:sldMk cId="3222251487" sldId="305"/>
        </pc:sldMkLst>
      </pc:sldChg>
      <pc:sldChg chg="del">
        <pc:chgData name="hui xu" userId="70b675938bab3b5e" providerId="LiveId" clId="{118552E8-43B1-4B11-9582-8C4002339A39}" dt="2020-06-11T01:04:27.240" v="1" actId="2696"/>
        <pc:sldMkLst>
          <pc:docMk/>
          <pc:sldMk cId="4293298465" sldId="306"/>
        </pc:sldMkLst>
      </pc:sldChg>
      <pc:sldChg chg="del">
        <pc:chgData name="hui xu" userId="70b675938bab3b5e" providerId="LiveId" clId="{118552E8-43B1-4B11-9582-8C4002339A39}" dt="2020-06-11T01:04:27.240" v="1" actId="2696"/>
        <pc:sldMkLst>
          <pc:docMk/>
          <pc:sldMk cId="3000362762" sldId="308"/>
        </pc:sldMkLst>
      </pc:sldChg>
      <pc:sldChg chg="del">
        <pc:chgData name="hui xu" userId="70b675938bab3b5e" providerId="LiveId" clId="{118552E8-43B1-4B11-9582-8C4002339A39}" dt="2020-06-11T01:04:27.240" v="1" actId="2696"/>
        <pc:sldMkLst>
          <pc:docMk/>
          <pc:sldMk cId="2253600897" sldId="309"/>
        </pc:sldMkLst>
      </pc:sldChg>
      <pc:sldChg chg="del">
        <pc:chgData name="hui xu" userId="70b675938bab3b5e" providerId="LiveId" clId="{118552E8-43B1-4B11-9582-8C4002339A39}" dt="2020-06-11T01:04:27.240" v="1" actId="2696"/>
        <pc:sldMkLst>
          <pc:docMk/>
          <pc:sldMk cId="410015128" sldId="310"/>
        </pc:sldMkLst>
      </pc:sldChg>
      <pc:sldChg chg="del">
        <pc:chgData name="hui xu" userId="70b675938bab3b5e" providerId="LiveId" clId="{118552E8-43B1-4B11-9582-8C4002339A39}" dt="2020-06-11T01:04:27.240" v="1" actId="2696"/>
        <pc:sldMkLst>
          <pc:docMk/>
          <pc:sldMk cId="240940645" sldId="311"/>
        </pc:sldMkLst>
      </pc:sldChg>
      <pc:sldChg chg="del">
        <pc:chgData name="hui xu" userId="70b675938bab3b5e" providerId="LiveId" clId="{118552E8-43B1-4B11-9582-8C4002339A39}" dt="2020-06-11T01:04:27.240" v="1" actId="2696"/>
        <pc:sldMkLst>
          <pc:docMk/>
          <pc:sldMk cId="4255423273" sldId="312"/>
        </pc:sldMkLst>
      </pc:sldChg>
      <pc:sldChg chg="del">
        <pc:chgData name="hui xu" userId="70b675938bab3b5e" providerId="LiveId" clId="{118552E8-43B1-4B11-9582-8C4002339A39}" dt="2020-06-11T01:04:27.240" v="1" actId="2696"/>
        <pc:sldMkLst>
          <pc:docMk/>
          <pc:sldMk cId="4069548683" sldId="316"/>
        </pc:sldMkLst>
      </pc:sldChg>
      <pc:sldChg chg="del">
        <pc:chgData name="hui xu" userId="70b675938bab3b5e" providerId="LiveId" clId="{118552E8-43B1-4B11-9582-8C4002339A39}" dt="2020-06-11T01:04:27.240" v="1" actId="2696"/>
        <pc:sldMkLst>
          <pc:docMk/>
          <pc:sldMk cId="4212091756" sldId="317"/>
        </pc:sldMkLst>
      </pc:sldChg>
      <pc:sldChg chg="del">
        <pc:chgData name="hui xu" userId="70b675938bab3b5e" providerId="LiveId" clId="{118552E8-43B1-4B11-9582-8C4002339A39}" dt="2020-06-11T01:04:27.240" v="1" actId="2696"/>
        <pc:sldMkLst>
          <pc:docMk/>
          <pc:sldMk cId="3260044532" sldId="319"/>
        </pc:sldMkLst>
      </pc:sldChg>
      <pc:sldChg chg="del">
        <pc:chgData name="hui xu" userId="70b675938bab3b5e" providerId="LiveId" clId="{118552E8-43B1-4B11-9582-8C4002339A39}" dt="2020-06-11T01:04:27.240" v="1" actId="2696"/>
        <pc:sldMkLst>
          <pc:docMk/>
          <pc:sldMk cId="460567199" sldId="320"/>
        </pc:sldMkLst>
      </pc:sldChg>
      <pc:sldChg chg="del">
        <pc:chgData name="hui xu" userId="70b675938bab3b5e" providerId="LiveId" clId="{118552E8-43B1-4B11-9582-8C4002339A39}" dt="2020-06-11T01:04:27.240" v="1" actId="2696"/>
        <pc:sldMkLst>
          <pc:docMk/>
          <pc:sldMk cId="2034073197" sldId="323"/>
        </pc:sldMkLst>
      </pc:sldChg>
      <pc:sldChg chg="del">
        <pc:chgData name="hui xu" userId="70b675938bab3b5e" providerId="LiveId" clId="{118552E8-43B1-4B11-9582-8C4002339A39}" dt="2020-06-11T01:04:27.240" v="1" actId="2696"/>
        <pc:sldMkLst>
          <pc:docMk/>
          <pc:sldMk cId="1076604443" sldId="324"/>
        </pc:sldMkLst>
      </pc:sldChg>
      <pc:sldChg chg="del">
        <pc:chgData name="hui xu" userId="70b675938bab3b5e" providerId="LiveId" clId="{118552E8-43B1-4B11-9582-8C4002339A39}" dt="2020-06-11T01:04:39.439" v="2" actId="2696"/>
        <pc:sldMkLst>
          <pc:docMk/>
          <pc:sldMk cId="2647325986" sldId="329"/>
        </pc:sldMkLst>
      </pc:sldChg>
      <pc:sldChg chg="del">
        <pc:chgData name="hui xu" userId="70b675938bab3b5e" providerId="LiveId" clId="{118552E8-43B1-4B11-9582-8C4002339A39}" dt="2020-06-11T01:04:39.439" v="2" actId="2696"/>
        <pc:sldMkLst>
          <pc:docMk/>
          <pc:sldMk cId="258482833" sldId="330"/>
        </pc:sldMkLst>
      </pc:sldChg>
      <pc:sldChg chg="del">
        <pc:chgData name="hui xu" userId="70b675938bab3b5e" providerId="LiveId" clId="{118552E8-43B1-4B11-9582-8C4002339A39}" dt="2020-06-11T01:04:39.439" v="2" actId="2696"/>
        <pc:sldMkLst>
          <pc:docMk/>
          <pc:sldMk cId="99353574" sldId="332"/>
        </pc:sldMkLst>
      </pc:sldChg>
      <pc:sldChg chg="del">
        <pc:chgData name="hui xu" userId="70b675938bab3b5e" providerId="LiveId" clId="{118552E8-43B1-4B11-9582-8C4002339A39}" dt="2020-06-11T01:04:39.439" v="2" actId="2696"/>
        <pc:sldMkLst>
          <pc:docMk/>
          <pc:sldMk cId="3872833506" sldId="333"/>
        </pc:sldMkLst>
      </pc:sldChg>
      <pc:sldChg chg="del">
        <pc:chgData name="hui xu" userId="70b675938bab3b5e" providerId="LiveId" clId="{118552E8-43B1-4B11-9582-8C4002339A39}" dt="2020-06-11T01:04:39.439" v="2" actId="2696"/>
        <pc:sldMkLst>
          <pc:docMk/>
          <pc:sldMk cId="947872241" sldId="334"/>
        </pc:sldMkLst>
      </pc:sldChg>
      <pc:sldChg chg="del">
        <pc:chgData name="hui xu" userId="70b675938bab3b5e" providerId="LiveId" clId="{118552E8-43B1-4B11-9582-8C4002339A39}" dt="2020-06-11T01:04:39.439" v="2" actId="2696"/>
        <pc:sldMkLst>
          <pc:docMk/>
          <pc:sldMk cId="53511951" sldId="338"/>
        </pc:sldMkLst>
      </pc:sldChg>
      <pc:sldChg chg="del">
        <pc:chgData name="hui xu" userId="70b675938bab3b5e" providerId="LiveId" clId="{118552E8-43B1-4B11-9582-8C4002339A39}" dt="2020-06-11T01:04:39.439" v="2" actId="2696"/>
        <pc:sldMkLst>
          <pc:docMk/>
          <pc:sldMk cId="3897082389" sldId="342"/>
        </pc:sldMkLst>
      </pc:sldChg>
      <pc:sldChg chg="del">
        <pc:chgData name="hui xu" userId="70b675938bab3b5e" providerId="LiveId" clId="{118552E8-43B1-4B11-9582-8C4002339A39}" dt="2020-06-11T01:04:39.439" v="2" actId="2696"/>
        <pc:sldMkLst>
          <pc:docMk/>
          <pc:sldMk cId="2638808777" sldId="343"/>
        </pc:sldMkLst>
      </pc:sldChg>
      <pc:sldChg chg="del">
        <pc:chgData name="hui xu" userId="70b675938bab3b5e" providerId="LiveId" clId="{118552E8-43B1-4B11-9582-8C4002339A39}" dt="2020-06-11T01:04:39.439" v="2" actId="2696"/>
        <pc:sldMkLst>
          <pc:docMk/>
          <pc:sldMk cId="3315449409" sldId="344"/>
        </pc:sldMkLst>
      </pc:sldChg>
      <pc:sldChg chg="del">
        <pc:chgData name="hui xu" userId="70b675938bab3b5e" providerId="LiveId" clId="{118552E8-43B1-4B11-9582-8C4002339A39}" dt="2020-06-11T01:04:39.439" v="2" actId="2696"/>
        <pc:sldMkLst>
          <pc:docMk/>
          <pc:sldMk cId="1127137960" sldId="345"/>
        </pc:sldMkLst>
      </pc:sldChg>
      <pc:sldChg chg="del">
        <pc:chgData name="hui xu" userId="70b675938bab3b5e" providerId="LiveId" clId="{118552E8-43B1-4B11-9582-8C4002339A39}" dt="2020-06-11T01:04:39.439" v="2" actId="2696"/>
        <pc:sldMkLst>
          <pc:docMk/>
          <pc:sldMk cId="4055946673" sldId="347"/>
        </pc:sldMkLst>
      </pc:sldChg>
      <pc:sldChg chg="del">
        <pc:chgData name="hui xu" userId="70b675938bab3b5e" providerId="LiveId" clId="{118552E8-43B1-4B11-9582-8C4002339A39}" dt="2020-06-11T01:04:39.439" v="2" actId="2696"/>
        <pc:sldMkLst>
          <pc:docMk/>
          <pc:sldMk cId="2746493412" sldId="348"/>
        </pc:sldMkLst>
      </pc:sldChg>
      <pc:sldChg chg="del">
        <pc:chgData name="hui xu" userId="70b675938bab3b5e" providerId="LiveId" clId="{118552E8-43B1-4B11-9582-8C4002339A39}" dt="2020-06-11T01:04:39.439" v="2" actId="2696"/>
        <pc:sldMkLst>
          <pc:docMk/>
          <pc:sldMk cId="3184714692" sldId="350"/>
        </pc:sldMkLst>
      </pc:sldChg>
      <pc:sldChg chg="del">
        <pc:chgData name="hui xu" userId="70b675938bab3b5e" providerId="LiveId" clId="{118552E8-43B1-4B11-9582-8C4002339A39}" dt="2020-06-11T01:04:39.439" v="2" actId="2696"/>
        <pc:sldMkLst>
          <pc:docMk/>
          <pc:sldMk cId="3266681800" sldId="351"/>
        </pc:sldMkLst>
      </pc:sldChg>
      <pc:sldChg chg="del">
        <pc:chgData name="hui xu" userId="70b675938bab3b5e" providerId="LiveId" clId="{118552E8-43B1-4B11-9582-8C4002339A39}" dt="2020-06-12T14:24:21.356" v="140" actId="2696"/>
        <pc:sldMkLst>
          <pc:docMk/>
          <pc:sldMk cId="933030076" sldId="360"/>
        </pc:sldMkLst>
      </pc:sldChg>
      <pc:sldChg chg="delSp modSp mod modTransition delAnim">
        <pc:chgData name="hui xu" userId="70b675938bab3b5e" providerId="LiveId" clId="{118552E8-43B1-4B11-9582-8C4002339A39}" dt="2020-06-16T15:01:16.786" v="4716"/>
        <pc:sldMkLst>
          <pc:docMk/>
          <pc:sldMk cId="2104385543" sldId="362"/>
        </pc:sldMkLst>
        <pc:spChg chg="mod">
          <ac:chgData name="hui xu" userId="70b675938bab3b5e" providerId="LiveId" clId="{118552E8-43B1-4B11-9582-8C4002339A39}" dt="2020-06-14T13:12:37.797" v="2065" actId="207"/>
          <ac:spMkLst>
            <pc:docMk/>
            <pc:sldMk cId="2104385543" sldId="362"/>
            <ac:spMk id="3" creationId="{D8822FC7-F972-4834-8550-347F0F854AF7}"/>
          </ac:spMkLst>
        </pc:spChg>
        <pc:spChg chg="mod">
          <ac:chgData name="hui xu" userId="70b675938bab3b5e" providerId="LiveId" clId="{118552E8-43B1-4B11-9582-8C4002339A39}" dt="2020-06-16T06:31:37.361" v="4114" actId="14100"/>
          <ac:spMkLst>
            <pc:docMk/>
            <pc:sldMk cId="2104385543" sldId="362"/>
            <ac:spMk id="4" creationId="{743138B1-6611-43E3-894E-7EB754230AD6}"/>
          </ac:spMkLst>
        </pc:spChg>
        <pc:spChg chg="mod">
          <ac:chgData name="hui xu" userId="70b675938bab3b5e" providerId="LiveId" clId="{118552E8-43B1-4B11-9582-8C4002339A39}" dt="2020-06-14T13:12:44.547" v="2068" actId="1582"/>
          <ac:spMkLst>
            <pc:docMk/>
            <pc:sldMk cId="2104385543" sldId="362"/>
            <ac:spMk id="5" creationId="{B6B3298C-212D-471B-9CA9-BDD0FF9B59DD}"/>
          </ac:spMkLst>
        </pc:spChg>
        <pc:grpChg chg="del">
          <ac:chgData name="hui xu" userId="70b675938bab3b5e" providerId="LiveId" clId="{118552E8-43B1-4B11-9582-8C4002339A39}" dt="2020-06-14T13:38:36.016" v="2169" actId="21"/>
          <ac:grpSpMkLst>
            <pc:docMk/>
            <pc:sldMk cId="2104385543" sldId="362"/>
            <ac:grpSpMk id="25" creationId="{F8C060E2-34C5-4C5B-9EC6-7F817A1A0F9A}"/>
          </ac:grpSpMkLst>
        </pc:grpChg>
        <pc:graphicFrameChg chg="del">
          <ac:chgData name="hui xu" userId="70b675938bab3b5e" providerId="LiveId" clId="{118552E8-43B1-4B11-9582-8C4002339A39}" dt="2020-06-14T13:38:36.016" v="2169" actId="21"/>
          <ac:graphicFrameMkLst>
            <pc:docMk/>
            <pc:sldMk cId="2104385543" sldId="362"/>
            <ac:graphicFrameMk id="11" creationId="{FC9ABAA2-28D8-4922-9BF1-C46BA6EDF06B}"/>
          </ac:graphicFrameMkLst>
        </pc:graphicFrameChg>
        <pc:graphicFrameChg chg="del">
          <ac:chgData name="hui xu" userId="70b675938bab3b5e" providerId="LiveId" clId="{118552E8-43B1-4B11-9582-8C4002339A39}" dt="2020-06-14T13:38:36.016" v="2169" actId="21"/>
          <ac:graphicFrameMkLst>
            <pc:docMk/>
            <pc:sldMk cId="2104385543" sldId="362"/>
            <ac:graphicFrameMk id="13" creationId="{7E8A15F9-CA91-487E-86A3-10C888AB8E2E}"/>
          </ac:graphicFrameMkLst>
        </pc:graphicFrameChg>
      </pc:sldChg>
      <pc:sldChg chg="addSp delSp modSp mod ord modTransition addAnim delAnim">
        <pc:chgData name="hui xu" userId="70b675938bab3b5e" providerId="LiveId" clId="{118552E8-43B1-4B11-9582-8C4002339A39}" dt="2020-06-16T15:01:16.786" v="4716"/>
        <pc:sldMkLst>
          <pc:docMk/>
          <pc:sldMk cId="3015214343" sldId="366"/>
        </pc:sldMkLst>
        <pc:spChg chg="mod">
          <ac:chgData name="hui xu" userId="70b675938bab3b5e" providerId="LiveId" clId="{118552E8-43B1-4B11-9582-8C4002339A39}" dt="2020-06-14T13:29:04.337" v="2135" actId="20577"/>
          <ac:spMkLst>
            <pc:docMk/>
            <pc:sldMk cId="3015214343" sldId="366"/>
            <ac:spMk id="2" creationId="{45450366-A04F-48E9-A87B-0D7E279FE686}"/>
          </ac:spMkLst>
        </pc:spChg>
        <pc:spChg chg="mod">
          <ac:chgData name="hui xu" userId="70b675938bab3b5e" providerId="LiveId" clId="{118552E8-43B1-4B11-9582-8C4002339A39}" dt="2020-06-14T13:47:39.237" v="2206" actId="20577"/>
          <ac:spMkLst>
            <pc:docMk/>
            <pc:sldMk cId="3015214343" sldId="366"/>
            <ac:spMk id="3" creationId="{B4142E30-E729-420F-B322-76660ECDEF88}"/>
          </ac:spMkLst>
        </pc:spChg>
        <pc:spChg chg="mod">
          <ac:chgData name="hui xu" userId="70b675938bab3b5e" providerId="LiveId" clId="{118552E8-43B1-4B11-9582-8C4002339A39}" dt="2020-06-14T13:47:49.222" v="2210" actId="1076"/>
          <ac:spMkLst>
            <pc:docMk/>
            <pc:sldMk cId="3015214343" sldId="366"/>
            <ac:spMk id="5" creationId="{D95A422B-B35F-42A2-B818-C7BB1DB8BC6C}"/>
          </ac:spMkLst>
        </pc:spChg>
        <pc:spChg chg="mod">
          <ac:chgData name="hui xu" userId="70b675938bab3b5e" providerId="LiveId" clId="{118552E8-43B1-4B11-9582-8C4002339A39}" dt="2020-06-14T13:47:31.526" v="2205" actId="1037"/>
          <ac:spMkLst>
            <pc:docMk/>
            <pc:sldMk cId="3015214343" sldId="366"/>
            <ac:spMk id="6" creationId="{55EBB7CE-E9B1-42F5-84FE-1DAA8559E8DF}"/>
          </ac:spMkLst>
        </pc:spChg>
        <pc:spChg chg="add del mod">
          <ac:chgData name="hui xu" userId="70b675938bab3b5e" providerId="LiveId" clId="{118552E8-43B1-4B11-9582-8C4002339A39}" dt="2020-06-14T13:47:31.526" v="2205" actId="1037"/>
          <ac:spMkLst>
            <pc:docMk/>
            <pc:sldMk cId="3015214343" sldId="366"/>
            <ac:spMk id="10" creationId="{1D416741-BE64-4D42-9F70-2D261DF20240}"/>
          </ac:spMkLst>
        </pc:spChg>
        <pc:spChg chg="add del">
          <ac:chgData name="hui xu" userId="70b675938bab3b5e" providerId="LiveId" clId="{118552E8-43B1-4B11-9582-8C4002339A39}" dt="2020-06-14T13:46:59.305" v="2181" actId="21"/>
          <ac:spMkLst>
            <pc:docMk/>
            <pc:sldMk cId="3015214343" sldId="366"/>
            <ac:spMk id="11" creationId="{D4927F6C-EE00-EB4F-8DAA-9223F1E84ED8}"/>
          </ac:spMkLst>
        </pc:spChg>
        <pc:spChg chg="del mod">
          <ac:chgData name="hui xu" userId="70b675938bab3b5e" providerId="LiveId" clId="{118552E8-43B1-4B11-9582-8C4002339A39}" dt="2020-06-14T13:47:17.334" v="2187" actId="21"/>
          <ac:spMkLst>
            <pc:docMk/>
            <pc:sldMk cId="3015214343" sldId="366"/>
            <ac:spMk id="12" creationId="{37A826CB-5425-DE48-8791-90E8CFEDDFFD}"/>
          </ac:spMkLst>
        </pc:spChg>
        <pc:spChg chg="add mod">
          <ac:chgData name="hui xu" userId="70b675938bab3b5e" providerId="LiveId" clId="{118552E8-43B1-4B11-9582-8C4002339A39}" dt="2020-06-14T13:47:52.695" v="2211" actId="1076"/>
          <ac:spMkLst>
            <pc:docMk/>
            <pc:sldMk cId="3015214343" sldId="366"/>
            <ac:spMk id="13" creationId="{8AF6A873-4740-4145-8361-4F40CD7BE894}"/>
          </ac:spMkLst>
        </pc:spChg>
      </pc:sldChg>
      <pc:sldChg chg="delSp modSp mod modTransition delAnim">
        <pc:chgData name="hui xu" userId="70b675938bab3b5e" providerId="LiveId" clId="{118552E8-43B1-4B11-9582-8C4002339A39}" dt="2020-06-16T15:01:16.786" v="4716"/>
        <pc:sldMkLst>
          <pc:docMk/>
          <pc:sldMk cId="298914223" sldId="367"/>
        </pc:sldMkLst>
        <pc:spChg chg="mod">
          <ac:chgData name="hui xu" userId="70b675938bab3b5e" providerId="LiveId" clId="{118552E8-43B1-4B11-9582-8C4002339A39}" dt="2020-06-16T09:02:57.786" v="4331" actId="1076"/>
          <ac:spMkLst>
            <pc:docMk/>
            <pc:sldMk cId="298914223" sldId="367"/>
            <ac:spMk id="2" creationId="{FFFFD688-791C-4A92-93E5-1601F6340463}"/>
          </ac:spMkLst>
        </pc:spChg>
        <pc:spChg chg="mod">
          <ac:chgData name="hui xu" userId="70b675938bab3b5e" providerId="LiveId" clId="{118552E8-43B1-4B11-9582-8C4002339A39}" dt="2020-06-14T13:49:36.308" v="2216" actId="14100"/>
          <ac:spMkLst>
            <pc:docMk/>
            <pc:sldMk cId="298914223" sldId="367"/>
            <ac:spMk id="3" creationId="{BF5C94C7-D3DB-4216-B429-055E65B84887}"/>
          </ac:spMkLst>
        </pc:spChg>
        <pc:spChg chg="del mod">
          <ac:chgData name="hui xu" userId="70b675938bab3b5e" providerId="LiveId" clId="{118552E8-43B1-4B11-9582-8C4002339A39}" dt="2020-06-14T13:49:20.036" v="2213" actId="478"/>
          <ac:spMkLst>
            <pc:docMk/>
            <pc:sldMk cId="298914223" sldId="367"/>
            <ac:spMk id="7" creationId="{B9292B52-2E2B-2848-B002-6822140FB9FF}"/>
          </ac:spMkLst>
        </pc:spChg>
        <pc:spChg chg="del">
          <ac:chgData name="hui xu" userId="70b675938bab3b5e" providerId="LiveId" clId="{118552E8-43B1-4B11-9582-8C4002339A39}" dt="2020-06-14T13:49:22.579" v="2214" actId="21"/>
          <ac:spMkLst>
            <pc:docMk/>
            <pc:sldMk cId="298914223" sldId="367"/>
            <ac:spMk id="8" creationId="{7ABB0B27-0AF5-DB42-8ED0-2AC51159CAE6}"/>
          </ac:spMkLst>
        </pc:spChg>
      </pc:sldChg>
      <pc:sldChg chg="modSp add del mod">
        <pc:chgData name="hui xu" userId="70b675938bab3b5e" providerId="LiveId" clId="{118552E8-43B1-4B11-9582-8C4002339A39}" dt="2020-06-16T10:42:28.881" v="4665" actId="2696"/>
        <pc:sldMkLst>
          <pc:docMk/>
          <pc:sldMk cId="1859860199" sldId="369"/>
        </pc:sldMkLst>
        <pc:spChg chg="mod">
          <ac:chgData name="hui xu" userId="70b675938bab3b5e" providerId="LiveId" clId="{118552E8-43B1-4B11-9582-8C4002339A39}" dt="2020-06-16T10:42:19.088" v="4664" actId="20577"/>
          <ac:spMkLst>
            <pc:docMk/>
            <pc:sldMk cId="1859860199" sldId="369"/>
            <ac:spMk id="4" creationId="{12F71E03-F020-4B19-8AAF-DB23A9BD7CC7}"/>
          </ac:spMkLst>
        </pc:spChg>
      </pc:sldChg>
      <pc:sldChg chg="modTransition">
        <pc:chgData name="hui xu" userId="70b675938bab3b5e" providerId="LiveId" clId="{118552E8-43B1-4B11-9582-8C4002339A39}" dt="2020-06-16T15:01:16.786" v="4716"/>
        <pc:sldMkLst>
          <pc:docMk/>
          <pc:sldMk cId="3715710195" sldId="370"/>
        </pc:sldMkLst>
      </pc:sldChg>
      <pc:sldChg chg="addSp delSp modSp mod modTransition delAnim">
        <pc:chgData name="hui xu" userId="70b675938bab3b5e" providerId="LiveId" clId="{118552E8-43B1-4B11-9582-8C4002339A39}" dt="2020-06-16T15:01:16.786" v="4716"/>
        <pc:sldMkLst>
          <pc:docMk/>
          <pc:sldMk cId="2058355323" sldId="371"/>
        </pc:sldMkLst>
        <pc:spChg chg="mod">
          <ac:chgData name="hui xu" userId="70b675938bab3b5e" providerId="LiveId" clId="{118552E8-43B1-4B11-9582-8C4002339A39}" dt="2020-06-14T14:12:55.005" v="2488" actId="21"/>
          <ac:spMkLst>
            <pc:docMk/>
            <pc:sldMk cId="2058355323" sldId="371"/>
            <ac:spMk id="2" creationId="{FC740522-C08F-44C0-A415-C05437DB740D}"/>
          </ac:spMkLst>
        </pc:spChg>
        <pc:spChg chg="del">
          <ac:chgData name="hui xu" userId="70b675938bab3b5e" providerId="LiveId" clId="{118552E8-43B1-4B11-9582-8C4002339A39}" dt="2020-06-14T14:05:23.945" v="2300" actId="478"/>
          <ac:spMkLst>
            <pc:docMk/>
            <pc:sldMk cId="2058355323" sldId="371"/>
            <ac:spMk id="6" creationId="{1487E37F-53FA-4DEC-B09B-A1FB66CA9D07}"/>
          </ac:spMkLst>
        </pc:spChg>
        <pc:spChg chg="del">
          <ac:chgData name="hui xu" userId="70b675938bab3b5e" providerId="LiveId" clId="{118552E8-43B1-4B11-9582-8C4002339A39}" dt="2020-06-14T14:05:23.945" v="2300" actId="478"/>
          <ac:spMkLst>
            <pc:docMk/>
            <pc:sldMk cId="2058355323" sldId="371"/>
            <ac:spMk id="7" creationId="{4F0ABF62-B71A-45A0-868E-622DD6DD0C63}"/>
          </ac:spMkLst>
        </pc:spChg>
        <pc:spChg chg="del">
          <ac:chgData name="hui xu" userId="70b675938bab3b5e" providerId="LiveId" clId="{118552E8-43B1-4B11-9582-8C4002339A39}" dt="2020-06-14T14:05:23.945" v="2300" actId="478"/>
          <ac:spMkLst>
            <pc:docMk/>
            <pc:sldMk cId="2058355323" sldId="371"/>
            <ac:spMk id="9" creationId="{22D61E1F-600E-44DE-9BBE-A4BBAB907DE2}"/>
          </ac:spMkLst>
        </pc:spChg>
        <pc:spChg chg="add mod">
          <ac:chgData name="hui xu" userId="70b675938bab3b5e" providerId="LiveId" clId="{118552E8-43B1-4B11-9582-8C4002339A39}" dt="2020-06-15T03:08:21.796" v="3162" actId="27636"/>
          <ac:spMkLst>
            <pc:docMk/>
            <pc:sldMk cId="2058355323" sldId="371"/>
            <ac:spMk id="10" creationId="{546FC032-25C8-4FA7-AED9-B9DC14346718}"/>
          </ac:spMkLst>
        </pc:spChg>
        <pc:spChg chg="del">
          <ac:chgData name="hui xu" userId="70b675938bab3b5e" providerId="LiveId" clId="{118552E8-43B1-4B11-9582-8C4002339A39}" dt="2020-06-14T14:05:23.945" v="2300" actId="478"/>
          <ac:spMkLst>
            <pc:docMk/>
            <pc:sldMk cId="2058355323" sldId="371"/>
            <ac:spMk id="12" creationId="{05FD4EC4-FA84-453F-A833-0B0FC90887A6}"/>
          </ac:spMkLst>
        </pc:spChg>
        <pc:spChg chg="del">
          <ac:chgData name="hui xu" userId="70b675938bab3b5e" providerId="LiveId" clId="{118552E8-43B1-4B11-9582-8C4002339A39}" dt="2020-06-14T14:05:23.945" v="2300" actId="478"/>
          <ac:spMkLst>
            <pc:docMk/>
            <pc:sldMk cId="2058355323" sldId="371"/>
            <ac:spMk id="13" creationId="{3FC62E20-FDA7-4EAB-A1C9-024FA0661FBF}"/>
          </ac:spMkLst>
        </pc:spChg>
        <pc:spChg chg="del">
          <ac:chgData name="hui xu" userId="70b675938bab3b5e" providerId="LiveId" clId="{118552E8-43B1-4B11-9582-8C4002339A39}" dt="2020-06-14T14:05:23.945" v="2300" actId="478"/>
          <ac:spMkLst>
            <pc:docMk/>
            <pc:sldMk cId="2058355323" sldId="371"/>
            <ac:spMk id="14" creationId="{B1A306A1-B402-4939-A736-3AD7306B6ECC}"/>
          </ac:spMkLst>
        </pc:spChg>
        <pc:spChg chg="del">
          <ac:chgData name="hui xu" userId="70b675938bab3b5e" providerId="LiveId" clId="{118552E8-43B1-4B11-9582-8C4002339A39}" dt="2020-06-14T14:05:23.945" v="2300" actId="478"/>
          <ac:spMkLst>
            <pc:docMk/>
            <pc:sldMk cId="2058355323" sldId="371"/>
            <ac:spMk id="15" creationId="{F8CB6C19-CD2D-4E48-A857-0483309F1300}"/>
          </ac:spMkLst>
        </pc:spChg>
        <pc:spChg chg="del">
          <ac:chgData name="hui xu" userId="70b675938bab3b5e" providerId="LiveId" clId="{118552E8-43B1-4B11-9582-8C4002339A39}" dt="2020-06-14T14:05:23.945" v="2300" actId="478"/>
          <ac:spMkLst>
            <pc:docMk/>
            <pc:sldMk cId="2058355323" sldId="371"/>
            <ac:spMk id="16" creationId="{C8B95A43-252F-4329-9B14-3715C533EEF2}"/>
          </ac:spMkLst>
        </pc:spChg>
        <pc:picChg chg="add del mod">
          <ac:chgData name="hui xu" userId="70b675938bab3b5e" providerId="LiveId" clId="{118552E8-43B1-4B11-9582-8C4002339A39}" dt="2020-06-14T14:06:58.527" v="2311" actId="478"/>
          <ac:picMkLst>
            <pc:docMk/>
            <pc:sldMk cId="2058355323" sldId="371"/>
            <ac:picMk id="3" creationId="{C9FA5FBF-2417-48E7-9122-1C7368EE4904}"/>
          </ac:picMkLst>
        </pc:picChg>
        <pc:picChg chg="add mod">
          <ac:chgData name="hui xu" userId="70b675938bab3b5e" providerId="LiveId" clId="{118552E8-43B1-4B11-9582-8C4002339A39}" dt="2020-06-14T14:11:35.367" v="2439" actId="1076"/>
          <ac:picMkLst>
            <pc:docMk/>
            <pc:sldMk cId="2058355323" sldId="371"/>
            <ac:picMk id="8" creationId="{E9EC6D46-C497-4D99-B01C-2AEB141EA05D}"/>
          </ac:picMkLst>
        </pc:picChg>
      </pc:sldChg>
      <pc:sldChg chg="addSp delSp modSp del mod">
        <pc:chgData name="hui xu" userId="70b675938bab3b5e" providerId="LiveId" clId="{118552E8-43B1-4B11-9582-8C4002339A39}" dt="2020-06-14T14:13:02.156" v="2490" actId="2696"/>
        <pc:sldMkLst>
          <pc:docMk/>
          <pc:sldMk cId="4114052242" sldId="372"/>
        </pc:sldMkLst>
        <pc:spChg chg="mod">
          <ac:chgData name="hui xu" userId="70b675938bab3b5e" providerId="LiveId" clId="{118552E8-43B1-4B11-9582-8C4002339A39}" dt="2020-06-14T14:08:07.268" v="2319" actId="21"/>
          <ac:spMkLst>
            <pc:docMk/>
            <pc:sldMk cId="4114052242" sldId="372"/>
            <ac:spMk id="2" creationId="{FC740522-C08F-44C0-A415-C05437DB740D}"/>
          </ac:spMkLst>
        </pc:spChg>
        <pc:picChg chg="add del">
          <ac:chgData name="hui xu" userId="70b675938bab3b5e" providerId="LiveId" clId="{118552E8-43B1-4B11-9582-8C4002339A39}" dt="2020-06-14T14:07:12.304" v="2318" actId="21"/>
          <ac:picMkLst>
            <pc:docMk/>
            <pc:sldMk cId="4114052242" sldId="372"/>
            <ac:picMk id="8" creationId="{BCDF18AD-28B1-45D4-BAD3-660772F96B7D}"/>
          </ac:picMkLst>
        </pc:picChg>
      </pc:sldChg>
      <pc:sldChg chg="addSp modSp mod modTransition">
        <pc:chgData name="hui xu" userId="70b675938bab3b5e" providerId="LiveId" clId="{118552E8-43B1-4B11-9582-8C4002339A39}" dt="2020-06-16T15:01:16.786" v="4716"/>
        <pc:sldMkLst>
          <pc:docMk/>
          <pc:sldMk cId="775435934" sldId="373"/>
        </pc:sldMkLst>
        <pc:spChg chg="mod">
          <ac:chgData name="hui xu" userId="70b675938bab3b5e" providerId="LiveId" clId="{118552E8-43B1-4B11-9582-8C4002339A39}" dt="2020-06-14T13:29:43.575" v="2138" actId="20577"/>
          <ac:spMkLst>
            <pc:docMk/>
            <pc:sldMk cId="775435934" sldId="373"/>
            <ac:spMk id="2" creationId="{E734BF8A-A2ED-49BE-A91A-86E311F6A512}"/>
          </ac:spMkLst>
        </pc:spChg>
        <pc:spChg chg="mod">
          <ac:chgData name="hui xu" userId="70b675938bab3b5e" providerId="LiveId" clId="{118552E8-43B1-4B11-9582-8C4002339A39}" dt="2020-06-16T10:42:46.148" v="4666"/>
          <ac:spMkLst>
            <pc:docMk/>
            <pc:sldMk cId="775435934" sldId="373"/>
            <ac:spMk id="7" creationId="{D92F0095-511B-412E-83ED-39813F850778}"/>
          </ac:spMkLst>
        </pc:spChg>
        <pc:spChg chg="mod">
          <ac:chgData name="hui xu" userId="70b675938bab3b5e" providerId="LiveId" clId="{118552E8-43B1-4B11-9582-8C4002339A39}" dt="2020-06-16T10:42:46.148" v="4666"/>
          <ac:spMkLst>
            <pc:docMk/>
            <pc:sldMk cId="775435934" sldId="373"/>
            <ac:spMk id="9" creationId="{C2962010-D959-4224-A597-76F6C73FAAD7}"/>
          </ac:spMkLst>
        </pc:spChg>
        <pc:spChg chg="mod">
          <ac:chgData name="hui xu" userId="70b675938bab3b5e" providerId="LiveId" clId="{118552E8-43B1-4B11-9582-8C4002339A39}" dt="2020-06-16T10:42:46.148" v="4666"/>
          <ac:spMkLst>
            <pc:docMk/>
            <pc:sldMk cId="775435934" sldId="373"/>
            <ac:spMk id="10" creationId="{46A29677-A37D-4C83-836A-D569347F8C1B}"/>
          </ac:spMkLst>
        </pc:spChg>
        <pc:spChg chg="mod">
          <ac:chgData name="hui xu" userId="70b675938bab3b5e" providerId="LiveId" clId="{118552E8-43B1-4B11-9582-8C4002339A39}" dt="2020-06-16T10:42:46.148" v="4666"/>
          <ac:spMkLst>
            <pc:docMk/>
            <pc:sldMk cId="775435934" sldId="373"/>
            <ac:spMk id="11" creationId="{D06A1873-C05D-4ABE-8D56-4A464D8D68D9}"/>
          </ac:spMkLst>
        </pc:spChg>
        <pc:spChg chg="mod">
          <ac:chgData name="hui xu" userId="70b675938bab3b5e" providerId="LiveId" clId="{118552E8-43B1-4B11-9582-8C4002339A39}" dt="2020-06-16T10:42:46.148" v="4666"/>
          <ac:spMkLst>
            <pc:docMk/>
            <pc:sldMk cId="775435934" sldId="373"/>
            <ac:spMk id="12" creationId="{AA121C28-813A-4440-B799-39ED44728978}"/>
          </ac:spMkLst>
        </pc:spChg>
        <pc:spChg chg="mod">
          <ac:chgData name="hui xu" userId="70b675938bab3b5e" providerId="LiveId" clId="{118552E8-43B1-4B11-9582-8C4002339A39}" dt="2020-06-16T10:42:46.148" v="4666"/>
          <ac:spMkLst>
            <pc:docMk/>
            <pc:sldMk cId="775435934" sldId="373"/>
            <ac:spMk id="13" creationId="{0BFE2B73-4020-42EB-B314-3A7C8778E9D7}"/>
          </ac:spMkLst>
        </pc:spChg>
        <pc:spChg chg="mod">
          <ac:chgData name="hui xu" userId="70b675938bab3b5e" providerId="LiveId" clId="{118552E8-43B1-4B11-9582-8C4002339A39}" dt="2020-06-16T10:42:46.148" v="4666"/>
          <ac:spMkLst>
            <pc:docMk/>
            <pc:sldMk cId="775435934" sldId="373"/>
            <ac:spMk id="14" creationId="{C8DBDCCA-DF99-4D6B-9B48-633E1F39043A}"/>
          </ac:spMkLst>
        </pc:spChg>
        <pc:spChg chg="mod">
          <ac:chgData name="hui xu" userId="70b675938bab3b5e" providerId="LiveId" clId="{118552E8-43B1-4B11-9582-8C4002339A39}" dt="2020-06-16T10:42:46.148" v="4666"/>
          <ac:spMkLst>
            <pc:docMk/>
            <pc:sldMk cId="775435934" sldId="373"/>
            <ac:spMk id="15" creationId="{06999CD7-EE0A-4784-93CF-A81248125D30}"/>
          </ac:spMkLst>
        </pc:spChg>
        <pc:spChg chg="mod">
          <ac:chgData name="hui xu" userId="70b675938bab3b5e" providerId="LiveId" clId="{118552E8-43B1-4B11-9582-8C4002339A39}" dt="2020-06-16T10:42:46.148" v="4666"/>
          <ac:spMkLst>
            <pc:docMk/>
            <pc:sldMk cId="775435934" sldId="373"/>
            <ac:spMk id="16" creationId="{D8DB137E-F450-4ED5-A98E-644903DA301A}"/>
          </ac:spMkLst>
        </pc:spChg>
        <pc:spChg chg="mod">
          <ac:chgData name="hui xu" userId="70b675938bab3b5e" providerId="LiveId" clId="{118552E8-43B1-4B11-9582-8C4002339A39}" dt="2020-06-16T10:42:46.148" v="4666"/>
          <ac:spMkLst>
            <pc:docMk/>
            <pc:sldMk cId="775435934" sldId="373"/>
            <ac:spMk id="17" creationId="{26B1AA82-D838-4D65-9C0C-3F4FAD45637E}"/>
          </ac:spMkLst>
        </pc:spChg>
        <pc:spChg chg="mod">
          <ac:chgData name="hui xu" userId="70b675938bab3b5e" providerId="LiveId" clId="{118552E8-43B1-4B11-9582-8C4002339A39}" dt="2020-06-16T10:42:46.148" v="4666"/>
          <ac:spMkLst>
            <pc:docMk/>
            <pc:sldMk cId="775435934" sldId="373"/>
            <ac:spMk id="18" creationId="{84805E36-13FF-4AED-BC04-39FBA74889F0}"/>
          </ac:spMkLst>
        </pc:spChg>
        <pc:spChg chg="mod">
          <ac:chgData name="hui xu" userId="70b675938bab3b5e" providerId="LiveId" clId="{118552E8-43B1-4B11-9582-8C4002339A39}" dt="2020-06-16T10:42:46.148" v="4666"/>
          <ac:spMkLst>
            <pc:docMk/>
            <pc:sldMk cId="775435934" sldId="373"/>
            <ac:spMk id="19" creationId="{54F73CF5-0A7E-4B28-BF31-42EB0BA19403}"/>
          </ac:spMkLst>
        </pc:spChg>
        <pc:spChg chg="mod">
          <ac:chgData name="hui xu" userId="70b675938bab3b5e" providerId="LiveId" clId="{118552E8-43B1-4B11-9582-8C4002339A39}" dt="2020-06-16T10:42:46.148" v="4666"/>
          <ac:spMkLst>
            <pc:docMk/>
            <pc:sldMk cId="775435934" sldId="373"/>
            <ac:spMk id="20" creationId="{1F10C2DC-3DBE-45B6-8C15-DA3C335F0B4E}"/>
          </ac:spMkLst>
        </pc:spChg>
        <pc:spChg chg="mod">
          <ac:chgData name="hui xu" userId="70b675938bab3b5e" providerId="LiveId" clId="{118552E8-43B1-4B11-9582-8C4002339A39}" dt="2020-06-16T10:42:46.148" v="4666"/>
          <ac:spMkLst>
            <pc:docMk/>
            <pc:sldMk cId="775435934" sldId="373"/>
            <ac:spMk id="21" creationId="{11326633-0A5A-402A-BCA8-5CD0E77788F7}"/>
          </ac:spMkLst>
        </pc:spChg>
        <pc:spChg chg="mod">
          <ac:chgData name="hui xu" userId="70b675938bab3b5e" providerId="LiveId" clId="{118552E8-43B1-4B11-9582-8C4002339A39}" dt="2020-06-16T10:42:46.148" v="4666"/>
          <ac:spMkLst>
            <pc:docMk/>
            <pc:sldMk cId="775435934" sldId="373"/>
            <ac:spMk id="22" creationId="{E324FC6B-6EDD-4075-90C3-0E1E7E01B0F6}"/>
          </ac:spMkLst>
        </pc:spChg>
        <pc:spChg chg="mod">
          <ac:chgData name="hui xu" userId="70b675938bab3b5e" providerId="LiveId" clId="{118552E8-43B1-4B11-9582-8C4002339A39}" dt="2020-06-16T10:42:46.148" v="4666"/>
          <ac:spMkLst>
            <pc:docMk/>
            <pc:sldMk cId="775435934" sldId="373"/>
            <ac:spMk id="23" creationId="{563633F4-B498-4E12-9B26-CBEFAC007E8A}"/>
          </ac:spMkLst>
        </pc:spChg>
        <pc:spChg chg="mod">
          <ac:chgData name="hui xu" userId="70b675938bab3b5e" providerId="LiveId" clId="{118552E8-43B1-4B11-9582-8C4002339A39}" dt="2020-06-16T10:42:46.148" v="4666"/>
          <ac:spMkLst>
            <pc:docMk/>
            <pc:sldMk cId="775435934" sldId="373"/>
            <ac:spMk id="24" creationId="{AFA8EE83-E435-4D7F-A2A8-F8566A7B33A9}"/>
          </ac:spMkLst>
        </pc:spChg>
        <pc:spChg chg="mod">
          <ac:chgData name="hui xu" userId="70b675938bab3b5e" providerId="LiveId" clId="{118552E8-43B1-4B11-9582-8C4002339A39}" dt="2020-06-16T10:42:46.148" v="4666"/>
          <ac:spMkLst>
            <pc:docMk/>
            <pc:sldMk cId="775435934" sldId="373"/>
            <ac:spMk id="25" creationId="{7D507A69-A545-44D2-A65C-87D47E371CDC}"/>
          </ac:spMkLst>
        </pc:spChg>
        <pc:spChg chg="mod">
          <ac:chgData name="hui xu" userId="70b675938bab3b5e" providerId="LiveId" clId="{118552E8-43B1-4B11-9582-8C4002339A39}" dt="2020-06-16T10:42:46.148" v="4666"/>
          <ac:spMkLst>
            <pc:docMk/>
            <pc:sldMk cId="775435934" sldId="373"/>
            <ac:spMk id="26" creationId="{584E995D-8057-4905-BFE5-C560E3EA54C2}"/>
          </ac:spMkLst>
        </pc:spChg>
        <pc:spChg chg="mod">
          <ac:chgData name="hui xu" userId="70b675938bab3b5e" providerId="LiveId" clId="{118552E8-43B1-4B11-9582-8C4002339A39}" dt="2020-06-16T10:42:46.148" v="4666"/>
          <ac:spMkLst>
            <pc:docMk/>
            <pc:sldMk cId="775435934" sldId="373"/>
            <ac:spMk id="27" creationId="{85A10E7B-B9B6-4272-8DFC-C6516970F657}"/>
          </ac:spMkLst>
        </pc:spChg>
        <pc:spChg chg="mod">
          <ac:chgData name="hui xu" userId="70b675938bab3b5e" providerId="LiveId" clId="{118552E8-43B1-4B11-9582-8C4002339A39}" dt="2020-06-16T10:42:46.148" v="4666"/>
          <ac:spMkLst>
            <pc:docMk/>
            <pc:sldMk cId="775435934" sldId="373"/>
            <ac:spMk id="28" creationId="{D917E260-92BC-4AA8-9677-605DD5B16E2A}"/>
          </ac:spMkLst>
        </pc:spChg>
        <pc:spChg chg="mod">
          <ac:chgData name="hui xu" userId="70b675938bab3b5e" providerId="LiveId" clId="{118552E8-43B1-4B11-9582-8C4002339A39}" dt="2020-06-16T10:42:46.148" v="4666"/>
          <ac:spMkLst>
            <pc:docMk/>
            <pc:sldMk cId="775435934" sldId="373"/>
            <ac:spMk id="29" creationId="{9B331D36-4893-48D7-A6CF-761993E7B1D8}"/>
          </ac:spMkLst>
        </pc:spChg>
        <pc:spChg chg="mod">
          <ac:chgData name="hui xu" userId="70b675938bab3b5e" providerId="LiveId" clId="{118552E8-43B1-4B11-9582-8C4002339A39}" dt="2020-06-16T10:42:46.148" v="4666"/>
          <ac:spMkLst>
            <pc:docMk/>
            <pc:sldMk cId="775435934" sldId="373"/>
            <ac:spMk id="30" creationId="{039863E5-CE81-4DE5-AC4A-0507DF42562E}"/>
          </ac:spMkLst>
        </pc:spChg>
        <pc:spChg chg="mod">
          <ac:chgData name="hui xu" userId="70b675938bab3b5e" providerId="LiveId" clId="{118552E8-43B1-4B11-9582-8C4002339A39}" dt="2020-06-16T10:42:46.148" v="4666"/>
          <ac:spMkLst>
            <pc:docMk/>
            <pc:sldMk cId="775435934" sldId="373"/>
            <ac:spMk id="31" creationId="{FE178B56-EDC0-4CC5-97A2-38211D1DB420}"/>
          </ac:spMkLst>
        </pc:spChg>
        <pc:spChg chg="mod">
          <ac:chgData name="hui xu" userId="70b675938bab3b5e" providerId="LiveId" clId="{118552E8-43B1-4B11-9582-8C4002339A39}" dt="2020-06-16T10:42:46.148" v="4666"/>
          <ac:spMkLst>
            <pc:docMk/>
            <pc:sldMk cId="775435934" sldId="373"/>
            <ac:spMk id="32" creationId="{34AC906D-1B6E-4488-A264-CD3BFD7D0A36}"/>
          </ac:spMkLst>
        </pc:spChg>
        <pc:spChg chg="mod">
          <ac:chgData name="hui xu" userId="70b675938bab3b5e" providerId="LiveId" clId="{118552E8-43B1-4B11-9582-8C4002339A39}" dt="2020-06-16T10:42:46.148" v="4666"/>
          <ac:spMkLst>
            <pc:docMk/>
            <pc:sldMk cId="775435934" sldId="373"/>
            <ac:spMk id="33" creationId="{E4908B5B-3CD7-4405-BCF3-BFE7287D3B78}"/>
          </ac:spMkLst>
        </pc:spChg>
        <pc:spChg chg="mod">
          <ac:chgData name="hui xu" userId="70b675938bab3b5e" providerId="LiveId" clId="{118552E8-43B1-4B11-9582-8C4002339A39}" dt="2020-06-16T10:42:46.148" v="4666"/>
          <ac:spMkLst>
            <pc:docMk/>
            <pc:sldMk cId="775435934" sldId="373"/>
            <ac:spMk id="34" creationId="{5ABD8442-AB7C-492D-BBE0-F8F176D1FA63}"/>
          </ac:spMkLst>
        </pc:spChg>
        <pc:spChg chg="mod">
          <ac:chgData name="hui xu" userId="70b675938bab3b5e" providerId="LiveId" clId="{118552E8-43B1-4B11-9582-8C4002339A39}" dt="2020-06-16T10:42:46.148" v="4666"/>
          <ac:spMkLst>
            <pc:docMk/>
            <pc:sldMk cId="775435934" sldId="373"/>
            <ac:spMk id="35" creationId="{97A200A7-8185-4251-BFDC-79BB1CC85115}"/>
          </ac:spMkLst>
        </pc:spChg>
        <pc:spChg chg="mod">
          <ac:chgData name="hui xu" userId="70b675938bab3b5e" providerId="LiveId" clId="{118552E8-43B1-4B11-9582-8C4002339A39}" dt="2020-06-16T10:42:46.148" v="4666"/>
          <ac:spMkLst>
            <pc:docMk/>
            <pc:sldMk cId="775435934" sldId="373"/>
            <ac:spMk id="36" creationId="{0AE06230-540E-41AA-9FAA-52909F29FC73}"/>
          </ac:spMkLst>
        </pc:spChg>
        <pc:spChg chg="mod">
          <ac:chgData name="hui xu" userId="70b675938bab3b5e" providerId="LiveId" clId="{118552E8-43B1-4B11-9582-8C4002339A39}" dt="2020-06-16T10:42:46.148" v="4666"/>
          <ac:spMkLst>
            <pc:docMk/>
            <pc:sldMk cId="775435934" sldId="373"/>
            <ac:spMk id="37" creationId="{E8249F84-073A-40F8-8081-EC47EE53F41C}"/>
          </ac:spMkLst>
        </pc:spChg>
        <pc:spChg chg="mod">
          <ac:chgData name="hui xu" userId="70b675938bab3b5e" providerId="LiveId" clId="{118552E8-43B1-4B11-9582-8C4002339A39}" dt="2020-06-16T10:42:46.148" v="4666"/>
          <ac:spMkLst>
            <pc:docMk/>
            <pc:sldMk cId="775435934" sldId="373"/>
            <ac:spMk id="38" creationId="{E02C21A1-967C-4275-8E9E-6C531601530C}"/>
          </ac:spMkLst>
        </pc:spChg>
        <pc:spChg chg="mod">
          <ac:chgData name="hui xu" userId="70b675938bab3b5e" providerId="LiveId" clId="{118552E8-43B1-4B11-9582-8C4002339A39}" dt="2020-06-16T10:42:46.148" v="4666"/>
          <ac:spMkLst>
            <pc:docMk/>
            <pc:sldMk cId="775435934" sldId="373"/>
            <ac:spMk id="39" creationId="{339A87C8-6EC9-4AC1-93C7-1249EC19B052}"/>
          </ac:spMkLst>
        </pc:spChg>
        <pc:spChg chg="mod">
          <ac:chgData name="hui xu" userId="70b675938bab3b5e" providerId="LiveId" clId="{118552E8-43B1-4B11-9582-8C4002339A39}" dt="2020-06-16T10:42:46.148" v="4666"/>
          <ac:spMkLst>
            <pc:docMk/>
            <pc:sldMk cId="775435934" sldId="373"/>
            <ac:spMk id="40" creationId="{2BACF455-B23B-4360-B869-5C25179B18D2}"/>
          </ac:spMkLst>
        </pc:spChg>
        <pc:grpChg chg="add mod">
          <ac:chgData name="hui xu" userId="70b675938bab3b5e" providerId="LiveId" clId="{118552E8-43B1-4B11-9582-8C4002339A39}" dt="2020-06-16T10:42:49.169" v="4667" actId="1076"/>
          <ac:grpSpMkLst>
            <pc:docMk/>
            <pc:sldMk cId="775435934" sldId="373"/>
            <ac:grpSpMk id="6" creationId="{CA41E05F-1931-400C-BD79-56A2759A1F61}"/>
          </ac:grpSpMkLst>
        </pc:grpChg>
        <pc:cxnChg chg="mod">
          <ac:chgData name="hui xu" userId="70b675938bab3b5e" providerId="LiveId" clId="{118552E8-43B1-4B11-9582-8C4002339A39}" dt="2020-06-16T10:42:46.148" v="4666"/>
          <ac:cxnSpMkLst>
            <pc:docMk/>
            <pc:sldMk cId="775435934" sldId="373"/>
            <ac:cxnSpMk id="8" creationId="{BB05BD4D-CAA5-4D3D-B475-FFBA7A610744}"/>
          </ac:cxnSpMkLst>
        </pc:cxnChg>
      </pc:sldChg>
      <pc:sldChg chg="del">
        <pc:chgData name="hui xu" userId="70b675938bab3b5e" providerId="LiveId" clId="{118552E8-43B1-4B11-9582-8C4002339A39}" dt="2020-06-11T01:04:27.240" v="1" actId="2696"/>
        <pc:sldMkLst>
          <pc:docMk/>
          <pc:sldMk cId="3131008420" sldId="374"/>
        </pc:sldMkLst>
      </pc:sldChg>
      <pc:sldChg chg="addSp delSp modSp add mod modTransition delAnim modAnim">
        <pc:chgData name="hui xu" userId="70b675938bab3b5e" providerId="LiveId" clId="{118552E8-43B1-4B11-9582-8C4002339A39}" dt="2020-06-16T15:01:16.786" v="4716"/>
        <pc:sldMkLst>
          <pc:docMk/>
          <pc:sldMk cId="707946611" sldId="375"/>
        </pc:sldMkLst>
        <pc:spChg chg="del">
          <ac:chgData name="hui xu" userId="70b675938bab3b5e" providerId="LiveId" clId="{118552E8-43B1-4B11-9582-8C4002339A39}" dt="2020-06-12T16:13:56.365" v="1203" actId="21"/>
          <ac:spMkLst>
            <pc:docMk/>
            <pc:sldMk cId="707946611" sldId="375"/>
            <ac:spMk id="4" creationId="{14C5284F-F205-46BE-B118-E44258E10A67}"/>
          </ac:spMkLst>
        </pc:spChg>
        <pc:spChg chg="mod">
          <ac:chgData name="hui xu" userId="70b675938bab3b5e" providerId="LiveId" clId="{118552E8-43B1-4B11-9582-8C4002339A39}" dt="2020-06-16T02:53:05.469" v="3987" actId="20577"/>
          <ac:spMkLst>
            <pc:docMk/>
            <pc:sldMk cId="707946611" sldId="375"/>
            <ac:spMk id="5" creationId="{6BC9F681-CD85-4FA8-82BC-C537B6406D41}"/>
          </ac:spMkLst>
        </pc:spChg>
        <pc:spChg chg="del">
          <ac:chgData name="hui xu" userId="70b675938bab3b5e" providerId="LiveId" clId="{118552E8-43B1-4B11-9582-8C4002339A39}" dt="2020-06-12T16:13:48.782" v="1201" actId="21"/>
          <ac:spMkLst>
            <pc:docMk/>
            <pc:sldMk cId="707946611" sldId="375"/>
            <ac:spMk id="6" creationId="{8BF51BB1-5CB6-4406-BAA9-C919CAEE3391}"/>
          </ac:spMkLst>
        </pc:spChg>
        <pc:spChg chg="add mod">
          <ac:chgData name="hui xu" userId="70b675938bab3b5e" providerId="LiveId" clId="{118552E8-43B1-4B11-9582-8C4002339A39}" dt="2020-06-13T04:40:25.654" v="1761" actId="14100"/>
          <ac:spMkLst>
            <pc:docMk/>
            <pc:sldMk cId="707946611" sldId="375"/>
            <ac:spMk id="10" creationId="{E56B05DF-CE87-40B8-A20A-389C8556DD13}"/>
          </ac:spMkLst>
        </pc:spChg>
        <pc:spChg chg="add mod">
          <ac:chgData name="hui xu" userId="70b675938bab3b5e" providerId="LiveId" clId="{118552E8-43B1-4B11-9582-8C4002339A39}" dt="2020-06-16T02:50:48.128" v="3923" actId="1076"/>
          <ac:spMkLst>
            <pc:docMk/>
            <pc:sldMk cId="707946611" sldId="375"/>
            <ac:spMk id="13" creationId="{50ED0068-523E-4775-BC0C-17120AF32316}"/>
          </ac:spMkLst>
        </pc:spChg>
        <pc:spChg chg="del">
          <ac:chgData name="hui xu" userId="70b675938bab3b5e" providerId="LiveId" clId="{118552E8-43B1-4B11-9582-8C4002339A39}" dt="2020-06-12T16:13:58.668" v="1204" actId="21"/>
          <ac:spMkLst>
            <pc:docMk/>
            <pc:sldMk cId="707946611" sldId="375"/>
            <ac:spMk id="22" creationId="{9EC70094-F00F-4688-B6EB-E02192216363}"/>
          </ac:spMkLst>
        </pc:spChg>
        <pc:spChg chg="del">
          <ac:chgData name="hui xu" userId="70b675938bab3b5e" providerId="LiveId" clId="{118552E8-43B1-4B11-9582-8C4002339A39}" dt="2020-06-12T16:13:48.782" v="1201" actId="21"/>
          <ac:spMkLst>
            <pc:docMk/>
            <pc:sldMk cId="707946611" sldId="375"/>
            <ac:spMk id="23" creationId="{CC1C66DC-3A2F-43C0-84A0-3FA8FE23E529}"/>
          </ac:spMkLst>
        </pc:spChg>
        <pc:spChg chg="add mod">
          <ac:chgData name="hui xu" userId="70b675938bab3b5e" providerId="LiveId" clId="{118552E8-43B1-4B11-9582-8C4002339A39}" dt="2020-06-13T04:40:13.324" v="1757" actId="14100"/>
          <ac:spMkLst>
            <pc:docMk/>
            <pc:sldMk cId="707946611" sldId="375"/>
            <ac:spMk id="25" creationId="{67CCE953-BCE4-4D8F-B82C-8BCD7792969D}"/>
          </ac:spMkLst>
        </pc:spChg>
        <pc:spChg chg="add mod">
          <ac:chgData name="hui xu" userId="70b675938bab3b5e" providerId="LiveId" clId="{118552E8-43B1-4B11-9582-8C4002339A39}" dt="2020-06-16T02:51:15.815" v="3924" actId="1076"/>
          <ac:spMkLst>
            <pc:docMk/>
            <pc:sldMk cId="707946611" sldId="375"/>
            <ac:spMk id="26" creationId="{9067AFAD-6AA6-42EB-B03F-111472CF91E3}"/>
          </ac:spMkLst>
        </pc:spChg>
        <pc:spChg chg="add mod">
          <ac:chgData name="hui xu" userId="70b675938bab3b5e" providerId="LiveId" clId="{118552E8-43B1-4B11-9582-8C4002339A39}" dt="2020-06-16T03:07:06.693" v="4059" actId="20577"/>
          <ac:spMkLst>
            <pc:docMk/>
            <pc:sldMk cId="707946611" sldId="375"/>
            <ac:spMk id="27" creationId="{2FA877B6-5770-4CB9-824B-0EC2278A6541}"/>
          </ac:spMkLst>
        </pc:spChg>
        <pc:spChg chg="add mod">
          <ac:chgData name="hui xu" userId="70b675938bab3b5e" providerId="LiveId" clId="{118552E8-43B1-4B11-9582-8C4002339A39}" dt="2020-06-13T04:40:01.413" v="1756" actId="1035"/>
          <ac:spMkLst>
            <pc:docMk/>
            <pc:sldMk cId="707946611" sldId="375"/>
            <ac:spMk id="28" creationId="{8B7EFE28-2173-4D1D-B048-A0DE71829BA6}"/>
          </ac:spMkLst>
        </pc:spChg>
        <pc:spChg chg="add mod">
          <ac:chgData name="hui xu" userId="70b675938bab3b5e" providerId="LiveId" clId="{118552E8-43B1-4B11-9582-8C4002339A39}" dt="2020-06-12T16:28:06.881" v="1507" actId="164"/>
          <ac:spMkLst>
            <pc:docMk/>
            <pc:sldMk cId="707946611" sldId="375"/>
            <ac:spMk id="29" creationId="{8DE092AB-D916-4F93-9E97-C36DB300AF89}"/>
          </ac:spMkLst>
        </pc:spChg>
        <pc:spChg chg="add mod">
          <ac:chgData name="hui xu" userId="70b675938bab3b5e" providerId="LiveId" clId="{118552E8-43B1-4B11-9582-8C4002339A39}" dt="2020-06-12T16:28:06.881" v="1507" actId="164"/>
          <ac:spMkLst>
            <pc:docMk/>
            <pc:sldMk cId="707946611" sldId="375"/>
            <ac:spMk id="30" creationId="{F10C42BA-FD29-45F6-904E-7A24CBC4E210}"/>
          </ac:spMkLst>
        </pc:spChg>
        <pc:spChg chg="add mod">
          <ac:chgData name="hui xu" userId="70b675938bab3b5e" providerId="LiveId" clId="{118552E8-43B1-4B11-9582-8C4002339A39}" dt="2020-06-12T16:28:06.881" v="1507" actId="164"/>
          <ac:spMkLst>
            <pc:docMk/>
            <pc:sldMk cId="707946611" sldId="375"/>
            <ac:spMk id="31" creationId="{FC956A14-D711-4A07-9B90-78B2EBE4970D}"/>
          </ac:spMkLst>
        </pc:spChg>
        <pc:spChg chg="add mod">
          <ac:chgData name="hui xu" userId="70b675938bab3b5e" providerId="LiveId" clId="{118552E8-43B1-4B11-9582-8C4002339A39}" dt="2020-06-12T16:28:06.881" v="1507" actId="164"/>
          <ac:spMkLst>
            <pc:docMk/>
            <pc:sldMk cId="707946611" sldId="375"/>
            <ac:spMk id="32" creationId="{AE0196DF-AC0F-496D-80C4-8430727142F1}"/>
          </ac:spMkLst>
        </pc:spChg>
        <pc:spChg chg="add mod">
          <ac:chgData name="hui xu" userId="70b675938bab3b5e" providerId="LiveId" clId="{118552E8-43B1-4B11-9582-8C4002339A39}" dt="2020-06-13T04:37:54.538" v="1724" actId="1035"/>
          <ac:spMkLst>
            <pc:docMk/>
            <pc:sldMk cId="707946611" sldId="375"/>
            <ac:spMk id="34" creationId="{6741F059-40F0-48AC-AD6D-AD76A5B43189}"/>
          </ac:spMkLst>
        </pc:spChg>
        <pc:spChg chg="add del mod">
          <ac:chgData name="hui xu" userId="70b675938bab3b5e" providerId="LiveId" clId="{118552E8-43B1-4B11-9582-8C4002339A39}" dt="2020-06-16T02:41:40.503" v="3725" actId="21"/>
          <ac:spMkLst>
            <pc:docMk/>
            <pc:sldMk cId="707946611" sldId="375"/>
            <ac:spMk id="35" creationId="{14F18EA0-0766-4518-B772-1AB5CADACC70}"/>
          </ac:spMkLst>
        </pc:spChg>
        <pc:spChg chg="add mod">
          <ac:chgData name="hui xu" userId="70b675938bab3b5e" providerId="LiveId" clId="{118552E8-43B1-4B11-9582-8C4002339A39}" dt="2020-06-13T04:38:00.738" v="1727" actId="1038"/>
          <ac:spMkLst>
            <pc:docMk/>
            <pc:sldMk cId="707946611" sldId="375"/>
            <ac:spMk id="42" creationId="{676DCB90-65E3-434D-8D53-CA6B54E092E8}"/>
          </ac:spMkLst>
        </pc:spChg>
        <pc:spChg chg="add del mod">
          <ac:chgData name="hui xu" userId="70b675938bab3b5e" providerId="LiveId" clId="{118552E8-43B1-4B11-9582-8C4002339A39}" dt="2020-06-16T03:07:46.835" v="4062" actId="20577"/>
          <ac:spMkLst>
            <pc:docMk/>
            <pc:sldMk cId="707946611" sldId="375"/>
            <ac:spMk id="53" creationId="{CC18F15F-61BA-4E10-A1C3-69C0EDEF2998}"/>
          </ac:spMkLst>
        </pc:spChg>
        <pc:spChg chg="add del mod">
          <ac:chgData name="hui xu" userId="70b675938bab3b5e" providerId="LiveId" clId="{118552E8-43B1-4B11-9582-8C4002339A39}" dt="2020-06-12T16:38:12.646" v="1543" actId="21"/>
          <ac:spMkLst>
            <pc:docMk/>
            <pc:sldMk cId="707946611" sldId="375"/>
            <ac:spMk id="71" creationId="{A0153D61-E1B9-425B-B075-23AE73A389C7}"/>
          </ac:spMkLst>
        </pc:spChg>
        <pc:grpChg chg="add mod">
          <ac:chgData name="hui xu" userId="70b675938bab3b5e" providerId="LiveId" clId="{118552E8-43B1-4B11-9582-8C4002339A39}" dt="2020-06-13T04:38:18.653" v="1730" actId="164"/>
          <ac:grpSpMkLst>
            <pc:docMk/>
            <pc:sldMk cId="707946611" sldId="375"/>
            <ac:grpSpMk id="19" creationId="{C10D6505-2532-422D-9AF4-477FC47C8025}"/>
          </ac:grpSpMkLst>
        </pc:grpChg>
        <pc:grpChg chg="del">
          <ac:chgData name="hui xu" userId="70b675938bab3b5e" providerId="LiveId" clId="{118552E8-43B1-4B11-9582-8C4002339A39}" dt="2020-06-12T16:13:48.782" v="1201" actId="21"/>
          <ac:grpSpMkLst>
            <pc:docMk/>
            <pc:sldMk cId="707946611" sldId="375"/>
            <ac:grpSpMk id="24" creationId="{25F8F23E-AEBC-4558-B8B8-3954AFCA8373}"/>
          </ac:grpSpMkLst>
        </pc:grpChg>
        <pc:grpChg chg="add mod">
          <ac:chgData name="hui xu" userId="70b675938bab3b5e" providerId="LiveId" clId="{118552E8-43B1-4B11-9582-8C4002339A39}" dt="2020-06-12T16:31:58.043" v="1527" actId="164"/>
          <ac:grpSpMkLst>
            <pc:docMk/>
            <pc:sldMk cId="707946611" sldId="375"/>
            <ac:grpSpMk id="47" creationId="{40A757F7-75DC-4987-AFCC-DB0D22244DB6}"/>
          </ac:grpSpMkLst>
        </pc:grpChg>
        <pc:grpChg chg="add mod">
          <ac:chgData name="hui xu" userId="70b675938bab3b5e" providerId="LiveId" clId="{118552E8-43B1-4B11-9582-8C4002339A39}" dt="2020-06-13T04:38:18.653" v="1730" actId="164"/>
          <ac:grpSpMkLst>
            <pc:docMk/>
            <pc:sldMk cId="707946611" sldId="375"/>
            <ac:grpSpMk id="58" creationId="{2B988896-B9CD-4E58-B9D9-DEC2A7315725}"/>
          </ac:grpSpMkLst>
        </pc:grpChg>
        <pc:picChg chg="add del mod">
          <ac:chgData name="hui xu" userId="70b675938bab3b5e" providerId="LiveId" clId="{118552E8-43B1-4B11-9582-8C4002339A39}" dt="2020-06-16T14:47:10.423" v="4706"/>
          <ac:picMkLst>
            <pc:docMk/>
            <pc:sldMk cId="707946611" sldId="375"/>
            <ac:picMk id="3" creationId="{023E8A51-B507-4AFF-8962-7DFF93F9BA11}"/>
          </ac:picMkLst>
        </pc:picChg>
        <pc:picChg chg="add del mod">
          <ac:chgData name="hui xu" userId="70b675938bab3b5e" providerId="LiveId" clId="{118552E8-43B1-4B11-9582-8C4002339A39}" dt="2020-06-16T14:49:30.448" v="4707"/>
          <ac:picMkLst>
            <pc:docMk/>
            <pc:sldMk cId="707946611" sldId="375"/>
            <ac:picMk id="4" creationId="{C6900A54-45E7-44A3-B34B-0AFCA90A188E}"/>
          </ac:picMkLst>
        </pc:picChg>
        <pc:picChg chg="add del mod">
          <ac:chgData name="hui xu" userId="70b675938bab3b5e" providerId="LiveId" clId="{118552E8-43B1-4B11-9582-8C4002339A39}" dt="2020-06-16T15:01:16.786" v="4716"/>
          <ac:picMkLst>
            <pc:docMk/>
            <pc:sldMk cId="707946611" sldId="375"/>
            <ac:picMk id="6" creationId="{F4018303-9665-4F03-910E-D49CC50528CA}"/>
          </ac:picMkLst>
        </pc:picChg>
        <pc:cxnChg chg="mod">
          <ac:chgData name="hui xu" userId="70b675938bab3b5e" providerId="LiveId" clId="{118552E8-43B1-4B11-9582-8C4002339A39}" dt="2020-06-12T16:13:48.782" v="1201" actId="21"/>
          <ac:cxnSpMkLst>
            <pc:docMk/>
            <pc:sldMk cId="707946611" sldId="375"/>
            <ac:cxnSpMk id="11" creationId="{4BD309AE-C152-441F-AFCC-9D11DF846F52}"/>
          </ac:cxnSpMkLst>
        </pc:cxnChg>
        <pc:cxnChg chg="mod">
          <ac:chgData name="hui xu" userId="70b675938bab3b5e" providerId="LiveId" clId="{118552E8-43B1-4B11-9582-8C4002339A39}" dt="2020-06-12T16:13:48.782" v="1201" actId="21"/>
          <ac:cxnSpMkLst>
            <pc:docMk/>
            <pc:sldMk cId="707946611" sldId="375"/>
            <ac:cxnSpMk id="15" creationId="{06E13DDA-9495-4E5D-B3CA-14BD8320264C}"/>
          </ac:cxnSpMkLst>
        </pc:cxnChg>
        <pc:cxnChg chg="mod">
          <ac:chgData name="hui xu" userId="70b675938bab3b5e" providerId="LiveId" clId="{118552E8-43B1-4B11-9582-8C4002339A39}" dt="2020-06-12T16:13:48.782" v="1201" actId="21"/>
          <ac:cxnSpMkLst>
            <pc:docMk/>
            <pc:sldMk cId="707946611" sldId="375"/>
            <ac:cxnSpMk id="20" creationId="{C7B4B53C-D76C-4251-B8F6-9A479F0758A4}"/>
          </ac:cxnSpMkLst>
        </pc:cxnChg>
        <pc:cxnChg chg="add mod">
          <ac:chgData name="hui xu" userId="70b675938bab3b5e" providerId="LiveId" clId="{118552E8-43B1-4B11-9582-8C4002339A39}" dt="2020-06-13T04:37:54.538" v="1724" actId="1035"/>
          <ac:cxnSpMkLst>
            <pc:docMk/>
            <pc:sldMk cId="707946611" sldId="375"/>
            <ac:cxnSpMk id="33" creationId="{9309C1F6-D73C-4AEE-ADEA-933CF76AA7B9}"/>
          </ac:cxnSpMkLst>
        </pc:cxnChg>
        <pc:cxnChg chg="add mod">
          <ac:chgData name="hui xu" userId="70b675938bab3b5e" providerId="LiveId" clId="{118552E8-43B1-4B11-9582-8C4002339A39}" dt="2020-06-13T04:38:00.738" v="1727" actId="1038"/>
          <ac:cxnSpMkLst>
            <pc:docMk/>
            <pc:sldMk cId="707946611" sldId="375"/>
            <ac:cxnSpMk id="43" creationId="{0E4F8229-37EA-459C-8F73-41486881AFBF}"/>
          </ac:cxnSpMkLst>
        </pc:cxnChg>
        <pc:cxnChg chg="add mod">
          <ac:chgData name="hui xu" userId="70b675938bab3b5e" providerId="LiveId" clId="{118552E8-43B1-4B11-9582-8C4002339A39}" dt="2020-06-16T03:07:42.005" v="4061" actId="21"/>
          <ac:cxnSpMkLst>
            <pc:docMk/>
            <pc:sldMk cId="707946611" sldId="375"/>
            <ac:cxnSpMk id="54" creationId="{3745B349-53CF-4EC4-90AE-7A7C2389453C}"/>
          </ac:cxnSpMkLst>
        </pc:cxnChg>
        <pc:cxnChg chg="add mod">
          <ac:chgData name="hui xu" userId="70b675938bab3b5e" providerId="LiveId" clId="{118552E8-43B1-4B11-9582-8C4002339A39}" dt="2020-06-16T03:07:42.005" v="4061" actId="21"/>
          <ac:cxnSpMkLst>
            <pc:docMk/>
            <pc:sldMk cId="707946611" sldId="375"/>
            <ac:cxnSpMk id="60" creationId="{8C6D8DC6-2CD9-4159-B315-3062EA13203A}"/>
          </ac:cxnSpMkLst>
        </pc:cxnChg>
        <pc:cxnChg chg="add mod">
          <ac:chgData name="hui xu" userId="70b675938bab3b5e" providerId="LiveId" clId="{118552E8-43B1-4B11-9582-8C4002339A39}" dt="2020-06-13T04:38:18.653" v="1730" actId="164"/>
          <ac:cxnSpMkLst>
            <pc:docMk/>
            <pc:sldMk cId="707946611" sldId="375"/>
            <ac:cxnSpMk id="63" creationId="{AF2FA323-AD20-4547-B70B-076F3115F323}"/>
          </ac:cxnSpMkLst>
        </pc:cxnChg>
      </pc:sldChg>
      <pc:sldChg chg="modSp del mod">
        <pc:chgData name="hui xu" userId="70b675938bab3b5e" providerId="LiveId" clId="{118552E8-43B1-4B11-9582-8C4002339A39}" dt="2020-06-12T16:11:31.902" v="1168" actId="2696"/>
        <pc:sldMkLst>
          <pc:docMk/>
          <pc:sldMk cId="3014413576" sldId="375"/>
        </pc:sldMkLst>
        <pc:spChg chg="mod">
          <ac:chgData name="hui xu" userId="70b675938bab3b5e" providerId="LiveId" clId="{118552E8-43B1-4B11-9582-8C4002339A39}" dt="2020-06-12T14:23:26.992" v="92" actId="1076"/>
          <ac:spMkLst>
            <pc:docMk/>
            <pc:sldMk cId="3014413576" sldId="375"/>
            <ac:spMk id="4" creationId="{14C5284F-F205-46BE-B118-E44258E10A67}"/>
          </ac:spMkLst>
        </pc:spChg>
      </pc:sldChg>
      <pc:sldChg chg="del">
        <pc:chgData name="hui xu" userId="70b675938bab3b5e" providerId="LiveId" clId="{118552E8-43B1-4B11-9582-8C4002339A39}" dt="2020-06-11T01:04:27.240" v="1" actId="2696"/>
        <pc:sldMkLst>
          <pc:docMk/>
          <pc:sldMk cId="217842977" sldId="376"/>
        </pc:sldMkLst>
      </pc:sldChg>
      <pc:sldChg chg="del">
        <pc:chgData name="hui xu" userId="70b675938bab3b5e" providerId="LiveId" clId="{118552E8-43B1-4B11-9582-8C4002339A39}" dt="2020-06-11T01:04:27.240" v="1" actId="2696"/>
        <pc:sldMkLst>
          <pc:docMk/>
          <pc:sldMk cId="2992941303" sldId="377"/>
        </pc:sldMkLst>
      </pc:sldChg>
      <pc:sldChg chg="del">
        <pc:chgData name="hui xu" userId="70b675938bab3b5e" providerId="LiveId" clId="{118552E8-43B1-4B11-9582-8C4002339A39}" dt="2020-06-11T01:04:27.240" v="1" actId="2696"/>
        <pc:sldMkLst>
          <pc:docMk/>
          <pc:sldMk cId="3104282775" sldId="378"/>
        </pc:sldMkLst>
      </pc:sldChg>
      <pc:sldChg chg="del">
        <pc:chgData name="hui xu" userId="70b675938bab3b5e" providerId="LiveId" clId="{118552E8-43B1-4B11-9582-8C4002339A39}" dt="2020-06-11T01:04:27.240" v="1" actId="2696"/>
        <pc:sldMkLst>
          <pc:docMk/>
          <pc:sldMk cId="1521009700" sldId="379"/>
        </pc:sldMkLst>
      </pc:sldChg>
      <pc:sldChg chg="addSp delSp modSp mod modTransition modAnim">
        <pc:chgData name="hui xu" userId="70b675938bab3b5e" providerId="LiveId" clId="{118552E8-43B1-4B11-9582-8C4002339A39}" dt="2020-06-16T15:01:16.786" v="4716"/>
        <pc:sldMkLst>
          <pc:docMk/>
          <pc:sldMk cId="1209518974" sldId="380"/>
        </pc:sldMkLst>
        <pc:spChg chg="mod">
          <ac:chgData name="hui xu" userId="70b675938bab3b5e" providerId="LiveId" clId="{118552E8-43B1-4B11-9582-8C4002339A39}" dt="2020-06-13T05:09:50.406" v="1800" actId="20577"/>
          <ac:spMkLst>
            <pc:docMk/>
            <pc:sldMk cId="1209518974" sldId="380"/>
            <ac:spMk id="2" creationId="{3B62FE91-72E2-4D22-8467-1C83DD8CE540}"/>
          </ac:spMkLst>
        </pc:spChg>
        <pc:picChg chg="add del mod">
          <ac:chgData name="hui xu" userId="70b675938bab3b5e" providerId="LiveId" clId="{118552E8-43B1-4B11-9582-8C4002339A39}" dt="2020-06-16T14:23:25.724" v="4680"/>
          <ac:picMkLst>
            <pc:docMk/>
            <pc:sldMk cId="1209518974" sldId="380"/>
            <ac:picMk id="3" creationId="{1831336C-9B59-4756-B8C5-96343732E0CF}"/>
          </ac:picMkLst>
        </pc:picChg>
        <pc:picChg chg="add del mod">
          <ac:chgData name="hui xu" userId="70b675938bab3b5e" providerId="LiveId" clId="{118552E8-43B1-4B11-9582-8C4002339A39}" dt="2020-06-16T14:24:29.366" v="4681"/>
          <ac:picMkLst>
            <pc:docMk/>
            <pc:sldMk cId="1209518974" sldId="380"/>
            <ac:picMk id="6" creationId="{D2BA8D37-2E44-4DB8-9B14-23A992967506}"/>
          </ac:picMkLst>
        </pc:picChg>
        <pc:picChg chg="add del mod">
          <ac:chgData name="hui xu" userId="70b675938bab3b5e" providerId="LiveId" clId="{118552E8-43B1-4B11-9582-8C4002339A39}" dt="2020-06-16T15:01:16.786" v="4716"/>
          <ac:picMkLst>
            <pc:docMk/>
            <pc:sldMk cId="1209518974" sldId="380"/>
            <ac:picMk id="7" creationId="{6DEAABEA-2951-42C4-B653-7FCBFEC4958D}"/>
          </ac:picMkLst>
        </pc:picChg>
      </pc:sldChg>
      <pc:sldChg chg="del">
        <pc:chgData name="hui xu" userId="70b675938bab3b5e" providerId="LiveId" clId="{118552E8-43B1-4B11-9582-8C4002339A39}" dt="2020-06-12T14:13:17.164" v="4" actId="47"/>
        <pc:sldMkLst>
          <pc:docMk/>
          <pc:sldMk cId="1553983007" sldId="381"/>
        </pc:sldMkLst>
      </pc:sldChg>
      <pc:sldChg chg="del">
        <pc:chgData name="hui xu" userId="70b675938bab3b5e" providerId="LiveId" clId="{118552E8-43B1-4B11-9582-8C4002339A39}" dt="2020-06-12T14:13:17.164" v="4" actId="47"/>
        <pc:sldMkLst>
          <pc:docMk/>
          <pc:sldMk cId="3354435246" sldId="382"/>
        </pc:sldMkLst>
      </pc:sldChg>
      <pc:sldChg chg="del">
        <pc:chgData name="hui xu" userId="70b675938bab3b5e" providerId="LiveId" clId="{118552E8-43B1-4B11-9582-8C4002339A39}" dt="2020-06-12T14:13:18.415" v="5" actId="47"/>
        <pc:sldMkLst>
          <pc:docMk/>
          <pc:sldMk cId="911535139" sldId="383"/>
        </pc:sldMkLst>
      </pc:sldChg>
      <pc:sldChg chg="del">
        <pc:chgData name="hui xu" userId="70b675938bab3b5e" providerId="LiveId" clId="{118552E8-43B1-4B11-9582-8C4002339A39}" dt="2020-06-12T14:13:17.164" v="4" actId="47"/>
        <pc:sldMkLst>
          <pc:docMk/>
          <pc:sldMk cId="2375868542" sldId="385"/>
        </pc:sldMkLst>
      </pc:sldChg>
      <pc:sldChg chg="modTransition modAnim">
        <pc:chgData name="hui xu" userId="70b675938bab3b5e" providerId="LiveId" clId="{118552E8-43B1-4B11-9582-8C4002339A39}" dt="2020-06-16T15:01:16.786" v="4716"/>
        <pc:sldMkLst>
          <pc:docMk/>
          <pc:sldMk cId="3725843257" sldId="386"/>
        </pc:sldMkLst>
      </pc:sldChg>
      <pc:sldChg chg="del">
        <pc:chgData name="hui xu" userId="70b675938bab3b5e" providerId="LiveId" clId="{118552E8-43B1-4B11-9582-8C4002339A39}" dt="2020-06-14T14:13:04.833" v="2492" actId="2696"/>
        <pc:sldMkLst>
          <pc:docMk/>
          <pc:sldMk cId="2129845610" sldId="387"/>
        </pc:sldMkLst>
      </pc:sldChg>
      <pc:sldChg chg="addSp delSp modSp mod modTransition modAnim">
        <pc:chgData name="hui xu" userId="70b675938bab3b5e" providerId="LiveId" clId="{118552E8-43B1-4B11-9582-8C4002339A39}" dt="2020-06-16T15:01:16.786" v="4716"/>
        <pc:sldMkLst>
          <pc:docMk/>
          <pc:sldMk cId="3688973670" sldId="388"/>
        </pc:sldMkLst>
        <pc:spChg chg="mod">
          <ac:chgData name="hui xu" userId="70b675938bab3b5e" providerId="LiveId" clId="{118552E8-43B1-4B11-9582-8C4002339A39}" dt="2020-06-13T05:13:51.310" v="1840" actId="164"/>
          <ac:spMkLst>
            <pc:docMk/>
            <pc:sldMk cId="3688973670" sldId="388"/>
            <ac:spMk id="7" creationId="{32C82690-E39B-4517-8429-401D915DAC04}"/>
          </ac:spMkLst>
        </pc:spChg>
        <pc:spChg chg="mod">
          <ac:chgData name="hui xu" userId="70b675938bab3b5e" providerId="LiveId" clId="{118552E8-43B1-4B11-9582-8C4002339A39}" dt="2020-06-12T14:17:47.202" v="73" actId="1076"/>
          <ac:spMkLst>
            <pc:docMk/>
            <pc:sldMk cId="3688973670" sldId="388"/>
            <ac:spMk id="8" creationId="{945024CC-AEE3-448C-8BDA-788FF5F22CDB}"/>
          </ac:spMkLst>
        </pc:spChg>
        <pc:spChg chg="mod">
          <ac:chgData name="hui xu" userId="70b675938bab3b5e" providerId="LiveId" clId="{118552E8-43B1-4B11-9582-8C4002339A39}" dt="2020-06-15T04:54:19.910" v="3254"/>
          <ac:spMkLst>
            <pc:docMk/>
            <pc:sldMk cId="3688973670" sldId="388"/>
            <ac:spMk id="10" creationId="{9DF7AF41-5735-4484-A8EC-6EAB4A551CB5}"/>
          </ac:spMkLst>
        </pc:spChg>
        <pc:grpChg chg="add mod">
          <ac:chgData name="hui xu" userId="70b675938bab3b5e" providerId="LiveId" clId="{118552E8-43B1-4B11-9582-8C4002339A39}" dt="2020-06-13T05:13:53.635" v="1841" actId="1076"/>
          <ac:grpSpMkLst>
            <pc:docMk/>
            <pc:sldMk cId="3688973670" sldId="388"/>
            <ac:grpSpMk id="3" creationId="{84D0085F-0165-41D2-8227-E88F0CB4806D}"/>
          </ac:grpSpMkLst>
        </pc:grpChg>
        <pc:picChg chg="mod">
          <ac:chgData name="hui xu" userId="70b675938bab3b5e" providerId="LiveId" clId="{118552E8-43B1-4B11-9582-8C4002339A39}" dt="2020-06-13T05:13:51.310" v="1840" actId="164"/>
          <ac:picMkLst>
            <pc:docMk/>
            <pc:sldMk cId="3688973670" sldId="388"/>
            <ac:picMk id="4" creationId="{D9387E08-1C5B-4FDE-BC4C-AFA816017510}"/>
          </ac:picMkLst>
        </pc:picChg>
        <pc:picChg chg="add del mod">
          <ac:chgData name="hui xu" userId="70b675938bab3b5e" providerId="LiveId" clId="{118552E8-43B1-4B11-9582-8C4002339A39}" dt="2020-06-16T14:31:27.688" v="4689"/>
          <ac:picMkLst>
            <pc:docMk/>
            <pc:sldMk cId="3688973670" sldId="388"/>
            <ac:picMk id="11" creationId="{8284887B-FAF3-4086-B710-538255BD4457}"/>
          </ac:picMkLst>
        </pc:picChg>
        <pc:picChg chg="add del mod">
          <ac:chgData name="hui xu" userId="70b675938bab3b5e" providerId="LiveId" clId="{118552E8-43B1-4B11-9582-8C4002339A39}" dt="2020-06-16T15:01:16.786" v="4716"/>
          <ac:picMkLst>
            <pc:docMk/>
            <pc:sldMk cId="3688973670" sldId="388"/>
            <ac:picMk id="12" creationId="{CBE7F3A2-A135-40B7-ACF1-270834BF6317}"/>
          </ac:picMkLst>
        </pc:picChg>
      </pc:sldChg>
      <pc:sldChg chg="addSp delSp modSp mod modTransition modAnim">
        <pc:chgData name="hui xu" userId="70b675938bab3b5e" providerId="LiveId" clId="{118552E8-43B1-4B11-9582-8C4002339A39}" dt="2020-06-16T15:01:16.786" v="4716"/>
        <pc:sldMkLst>
          <pc:docMk/>
          <pc:sldMk cId="1172602970" sldId="389"/>
        </pc:sldMkLst>
        <pc:spChg chg="add del mod">
          <ac:chgData name="hui xu" userId="70b675938bab3b5e" providerId="LiveId" clId="{118552E8-43B1-4B11-9582-8C4002339A39}" dt="2020-06-14T13:10:59.751" v="2055" actId="21"/>
          <ac:spMkLst>
            <pc:docMk/>
            <pc:sldMk cId="1172602970" sldId="389"/>
            <ac:spMk id="5" creationId="{5B0522D5-37A5-4061-B467-738849F3E8CA}"/>
          </ac:spMkLst>
        </pc:spChg>
        <pc:picChg chg="add del mod">
          <ac:chgData name="hui xu" userId="70b675938bab3b5e" providerId="LiveId" clId="{118552E8-43B1-4B11-9582-8C4002339A39}" dt="2020-06-16T14:51:16.282" v="4709"/>
          <ac:picMkLst>
            <pc:docMk/>
            <pc:sldMk cId="1172602970" sldId="389"/>
            <ac:picMk id="3" creationId="{9685BCF4-583B-4FE4-9230-8A2EAC628AC6}"/>
          </ac:picMkLst>
        </pc:picChg>
        <pc:picChg chg="add del mod">
          <ac:chgData name="hui xu" userId="70b675938bab3b5e" providerId="LiveId" clId="{118552E8-43B1-4B11-9582-8C4002339A39}" dt="2020-06-16T14:52:36.718" v="4710"/>
          <ac:picMkLst>
            <pc:docMk/>
            <pc:sldMk cId="1172602970" sldId="389"/>
            <ac:picMk id="5" creationId="{F1DD93BA-784C-4CCB-BAF0-E972EF4571AF}"/>
          </ac:picMkLst>
        </pc:picChg>
        <pc:picChg chg="del">
          <ac:chgData name="hui xu" userId="70b675938bab3b5e" providerId="LiveId" clId="{118552E8-43B1-4B11-9582-8C4002339A39}" dt="2020-06-14T13:10:53.738" v="2052" actId="478"/>
          <ac:picMkLst>
            <pc:docMk/>
            <pc:sldMk cId="1172602970" sldId="389"/>
            <ac:picMk id="6" creationId="{45537C4D-52B2-4571-82E0-FFEA83A7C132}"/>
          </ac:picMkLst>
        </pc:picChg>
        <pc:picChg chg="add del mod">
          <ac:chgData name="hui xu" userId="70b675938bab3b5e" providerId="LiveId" clId="{118552E8-43B1-4B11-9582-8C4002339A39}" dt="2020-06-16T15:01:16.786" v="4716"/>
          <ac:picMkLst>
            <pc:docMk/>
            <pc:sldMk cId="1172602970" sldId="389"/>
            <ac:picMk id="6" creationId="{7691397C-BDFD-42E4-86A0-8B6E29F9C5B4}"/>
          </ac:picMkLst>
        </pc:picChg>
      </pc:sldChg>
      <pc:sldChg chg="del">
        <pc:chgData name="hui xu" userId="70b675938bab3b5e" providerId="LiveId" clId="{118552E8-43B1-4B11-9582-8C4002339A39}" dt="2020-06-14T14:13:03.475" v="2491" actId="2696"/>
        <pc:sldMkLst>
          <pc:docMk/>
          <pc:sldMk cId="2729409573" sldId="398"/>
        </pc:sldMkLst>
      </pc:sldChg>
      <pc:sldChg chg="del">
        <pc:chgData name="hui xu" userId="70b675938bab3b5e" providerId="LiveId" clId="{118552E8-43B1-4B11-9582-8C4002339A39}" dt="2020-06-14T14:13:06.431" v="2493" actId="2696"/>
        <pc:sldMkLst>
          <pc:docMk/>
          <pc:sldMk cId="2085851010" sldId="401"/>
        </pc:sldMkLst>
      </pc:sldChg>
      <pc:sldChg chg="del">
        <pc:chgData name="hui xu" userId="70b675938bab3b5e" providerId="LiveId" clId="{118552E8-43B1-4B11-9582-8C4002339A39}" dt="2020-06-11T01:04:39.439" v="2" actId="2696"/>
        <pc:sldMkLst>
          <pc:docMk/>
          <pc:sldMk cId="2547269711" sldId="402"/>
        </pc:sldMkLst>
      </pc:sldChg>
      <pc:sldChg chg="del">
        <pc:chgData name="hui xu" userId="70b675938bab3b5e" providerId="LiveId" clId="{118552E8-43B1-4B11-9582-8C4002339A39}" dt="2020-06-11T01:04:39.439" v="2" actId="2696"/>
        <pc:sldMkLst>
          <pc:docMk/>
          <pc:sldMk cId="768856632" sldId="403"/>
        </pc:sldMkLst>
      </pc:sldChg>
      <pc:sldChg chg="del">
        <pc:chgData name="hui xu" userId="70b675938bab3b5e" providerId="LiveId" clId="{118552E8-43B1-4B11-9582-8C4002339A39}" dt="2020-06-11T01:04:39.439" v="2" actId="2696"/>
        <pc:sldMkLst>
          <pc:docMk/>
          <pc:sldMk cId="2912540512" sldId="404"/>
        </pc:sldMkLst>
      </pc:sldChg>
      <pc:sldChg chg="del">
        <pc:chgData name="hui xu" userId="70b675938bab3b5e" providerId="LiveId" clId="{118552E8-43B1-4B11-9582-8C4002339A39}" dt="2020-06-11T01:04:39.439" v="2" actId="2696"/>
        <pc:sldMkLst>
          <pc:docMk/>
          <pc:sldMk cId="3955746784" sldId="405"/>
        </pc:sldMkLst>
      </pc:sldChg>
      <pc:sldChg chg="del">
        <pc:chgData name="hui xu" userId="70b675938bab3b5e" providerId="LiveId" clId="{118552E8-43B1-4B11-9582-8C4002339A39}" dt="2020-06-11T01:04:39.439" v="2" actId="2696"/>
        <pc:sldMkLst>
          <pc:docMk/>
          <pc:sldMk cId="439736299" sldId="406"/>
        </pc:sldMkLst>
      </pc:sldChg>
      <pc:sldChg chg="del">
        <pc:chgData name="hui xu" userId="70b675938bab3b5e" providerId="LiveId" clId="{118552E8-43B1-4B11-9582-8C4002339A39}" dt="2020-06-11T01:04:39.439" v="2" actId="2696"/>
        <pc:sldMkLst>
          <pc:docMk/>
          <pc:sldMk cId="1128644248" sldId="407"/>
        </pc:sldMkLst>
      </pc:sldChg>
      <pc:sldChg chg="del">
        <pc:chgData name="hui xu" userId="70b675938bab3b5e" providerId="LiveId" clId="{118552E8-43B1-4B11-9582-8C4002339A39}" dt="2020-06-11T01:04:39.439" v="2" actId="2696"/>
        <pc:sldMkLst>
          <pc:docMk/>
          <pc:sldMk cId="1236358520" sldId="408"/>
        </pc:sldMkLst>
      </pc:sldChg>
      <pc:sldChg chg="del">
        <pc:chgData name="hui xu" userId="70b675938bab3b5e" providerId="LiveId" clId="{118552E8-43B1-4B11-9582-8C4002339A39}" dt="2020-06-11T01:04:13.294" v="0" actId="2696"/>
        <pc:sldMkLst>
          <pc:docMk/>
          <pc:sldMk cId="2841497415" sldId="419"/>
        </pc:sldMkLst>
      </pc:sldChg>
      <pc:sldChg chg="del">
        <pc:chgData name="hui xu" userId="70b675938bab3b5e" providerId="LiveId" clId="{118552E8-43B1-4B11-9582-8C4002339A39}" dt="2020-06-11T01:04:27.240" v="1" actId="2696"/>
        <pc:sldMkLst>
          <pc:docMk/>
          <pc:sldMk cId="792138594" sldId="421"/>
        </pc:sldMkLst>
      </pc:sldChg>
      <pc:sldChg chg="del">
        <pc:chgData name="hui xu" userId="70b675938bab3b5e" providerId="LiveId" clId="{118552E8-43B1-4B11-9582-8C4002339A39}" dt="2020-06-11T01:04:27.240" v="1" actId="2696"/>
        <pc:sldMkLst>
          <pc:docMk/>
          <pc:sldMk cId="1788231836" sldId="422"/>
        </pc:sldMkLst>
      </pc:sldChg>
      <pc:sldChg chg="del">
        <pc:chgData name="hui xu" userId="70b675938bab3b5e" providerId="LiveId" clId="{118552E8-43B1-4B11-9582-8C4002339A39}" dt="2020-06-11T01:04:27.240" v="1" actId="2696"/>
        <pc:sldMkLst>
          <pc:docMk/>
          <pc:sldMk cId="208856581" sldId="424"/>
        </pc:sldMkLst>
      </pc:sldChg>
      <pc:sldChg chg="del">
        <pc:chgData name="hui xu" userId="70b675938bab3b5e" providerId="LiveId" clId="{118552E8-43B1-4B11-9582-8C4002339A39}" dt="2020-06-11T01:04:27.240" v="1" actId="2696"/>
        <pc:sldMkLst>
          <pc:docMk/>
          <pc:sldMk cId="3939272869" sldId="425"/>
        </pc:sldMkLst>
      </pc:sldChg>
      <pc:sldChg chg="del">
        <pc:chgData name="hui xu" userId="70b675938bab3b5e" providerId="LiveId" clId="{118552E8-43B1-4B11-9582-8C4002339A39}" dt="2020-06-11T01:04:39.439" v="2" actId="2696"/>
        <pc:sldMkLst>
          <pc:docMk/>
          <pc:sldMk cId="3093851582" sldId="426"/>
        </pc:sldMkLst>
      </pc:sldChg>
      <pc:sldChg chg="del">
        <pc:chgData name="hui xu" userId="70b675938bab3b5e" providerId="LiveId" clId="{118552E8-43B1-4B11-9582-8C4002339A39}" dt="2020-06-11T01:04:27.240" v="1" actId="2696"/>
        <pc:sldMkLst>
          <pc:docMk/>
          <pc:sldMk cId="1682588804" sldId="428"/>
        </pc:sldMkLst>
      </pc:sldChg>
      <pc:sldChg chg="del">
        <pc:chgData name="hui xu" userId="70b675938bab3b5e" providerId="LiveId" clId="{118552E8-43B1-4B11-9582-8C4002339A39}" dt="2020-06-11T01:04:27.240" v="1" actId="2696"/>
        <pc:sldMkLst>
          <pc:docMk/>
          <pc:sldMk cId="1697618225" sldId="429"/>
        </pc:sldMkLst>
      </pc:sldChg>
      <pc:sldChg chg="del">
        <pc:chgData name="hui xu" userId="70b675938bab3b5e" providerId="LiveId" clId="{118552E8-43B1-4B11-9582-8C4002339A39}" dt="2020-06-11T01:04:27.240" v="1" actId="2696"/>
        <pc:sldMkLst>
          <pc:docMk/>
          <pc:sldMk cId="905383982" sldId="430"/>
        </pc:sldMkLst>
      </pc:sldChg>
      <pc:sldChg chg="del">
        <pc:chgData name="hui xu" userId="70b675938bab3b5e" providerId="LiveId" clId="{118552E8-43B1-4B11-9582-8C4002339A39}" dt="2020-06-11T01:04:27.240" v="1" actId="2696"/>
        <pc:sldMkLst>
          <pc:docMk/>
          <pc:sldMk cId="897992420" sldId="431"/>
        </pc:sldMkLst>
      </pc:sldChg>
      <pc:sldChg chg="del">
        <pc:chgData name="hui xu" userId="70b675938bab3b5e" providerId="LiveId" clId="{118552E8-43B1-4B11-9582-8C4002339A39}" dt="2020-06-11T01:04:27.240" v="1" actId="2696"/>
        <pc:sldMkLst>
          <pc:docMk/>
          <pc:sldMk cId="3671710585" sldId="432"/>
        </pc:sldMkLst>
      </pc:sldChg>
      <pc:sldChg chg="del">
        <pc:chgData name="hui xu" userId="70b675938bab3b5e" providerId="LiveId" clId="{118552E8-43B1-4B11-9582-8C4002339A39}" dt="2020-06-11T01:04:27.240" v="1" actId="2696"/>
        <pc:sldMkLst>
          <pc:docMk/>
          <pc:sldMk cId="2708700386" sldId="433"/>
        </pc:sldMkLst>
      </pc:sldChg>
      <pc:sldChg chg="del">
        <pc:chgData name="hui xu" userId="70b675938bab3b5e" providerId="LiveId" clId="{118552E8-43B1-4B11-9582-8C4002339A39}" dt="2020-06-11T01:04:27.240" v="1" actId="2696"/>
        <pc:sldMkLst>
          <pc:docMk/>
          <pc:sldMk cId="3694041160" sldId="434"/>
        </pc:sldMkLst>
      </pc:sldChg>
      <pc:sldChg chg="del">
        <pc:chgData name="hui xu" userId="70b675938bab3b5e" providerId="LiveId" clId="{118552E8-43B1-4B11-9582-8C4002339A39}" dt="2020-06-11T01:04:27.240" v="1" actId="2696"/>
        <pc:sldMkLst>
          <pc:docMk/>
          <pc:sldMk cId="2689408233" sldId="435"/>
        </pc:sldMkLst>
      </pc:sldChg>
      <pc:sldChg chg="del">
        <pc:chgData name="hui xu" userId="70b675938bab3b5e" providerId="LiveId" clId="{118552E8-43B1-4B11-9582-8C4002339A39}" dt="2020-06-11T01:04:27.240" v="1" actId="2696"/>
        <pc:sldMkLst>
          <pc:docMk/>
          <pc:sldMk cId="3951623943" sldId="436"/>
        </pc:sldMkLst>
      </pc:sldChg>
      <pc:sldChg chg="del">
        <pc:chgData name="hui xu" userId="70b675938bab3b5e" providerId="LiveId" clId="{118552E8-43B1-4B11-9582-8C4002339A39}" dt="2020-06-11T01:04:27.240" v="1" actId="2696"/>
        <pc:sldMkLst>
          <pc:docMk/>
          <pc:sldMk cId="2732584564" sldId="437"/>
        </pc:sldMkLst>
      </pc:sldChg>
      <pc:sldChg chg="del">
        <pc:chgData name="hui xu" userId="70b675938bab3b5e" providerId="LiveId" clId="{118552E8-43B1-4B11-9582-8C4002339A39}" dt="2020-06-11T01:04:27.240" v="1" actId="2696"/>
        <pc:sldMkLst>
          <pc:docMk/>
          <pc:sldMk cId="1200285394" sldId="438"/>
        </pc:sldMkLst>
      </pc:sldChg>
      <pc:sldChg chg="del">
        <pc:chgData name="hui xu" userId="70b675938bab3b5e" providerId="LiveId" clId="{118552E8-43B1-4B11-9582-8C4002339A39}" dt="2020-06-11T01:04:27.240" v="1" actId="2696"/>
        <pc:sldMkLst>
          <pc:docMk/>
          <pc:sldMk cId="1493622054" sldId="439"/>
        </pc:sldMkLst>
      </pc:sldChg>
      <pc:sldChg chg="addSp delSp modSp mod modTransition modAnim">
        <pc:chgData name="hui xu" userId="70b675938bab3b5e" providerId="LiveId" clId="{118552E8-43B1-4B11-9582-8C4002339A39}" dt="2020-06-16T15:01:16.786" v="4716"/>
        <pc:sldMkLst>
          <pc:docMk/>
          <pc:sldMk cId="628159536" sldId="440"/>
        </pc:sldMkLst>
        <pc:spChg chg="mod">
          <ac:chgData name="hui xu" userId="70b675938bab3b5e" providerId="LiveId" clId="{118552E8-43B1-4B11-9582-8C4002339A39}" dt="2020-06-12T14:17:55.567" v="74" actId="122"/>
          <ac:spMkLst>
            <pc:docMk/>
            <pc:sldMk cId="628159536" sldId="440"/>
            <ac:spMk id="8" creationId="{F1952999-C62C-4C40-807B-F6811543BCBD}"/>
          </ac:spMkLst>
        </pc:spChg>
        <pc:picChg chg="add del mod">
          <ac:chgData name="hui xu" userId="70b675938bab3b5e" providerId="LiveId" clId="{118552E8-43B1-4B11-9582-8C4002339A39}" dt="2020-06-16T15:01:16.786" v="4716"/>
          <ac:picMkLst>
            <pc:docMk/>
            <pc:sldMk cId="628159536" sldId="440"/>
            <ac:picMk id="4" creationId="{32E255FD-810F-4FC4-9B9C-572DDD9AE553}"/>
          </ac:picMkLst>
        </pc:picChg>
      </pc:sldChg>
      <pc:sldChg chg="addSp delSp modSp add mod modTransition modAnim">
        <pc:chgData name="hui xu" userId="70b675938bab3b5e" providerId="LiveId" clId="{118552E8-43B1-4B11-9582-8C4002339A39}" dt="2020-06-16T15:01:16.786" v="4716"/>
        <pc:sldMkLst>
          <pc:docMk/>
          <pc:sldMk cId="793552310" sldId="441"/>
        </pc:sldMkLst>
        <pc:spChg chg="mod">
          <ac:chgData name="hui xu" userId="70b675938bab3b5e" providerId="LiveId" clId="{118552E8-43B1-4B11-9582-8C4002339A39}" dt="2020-06-14T13:11:24.742" v="2060" actId="20577"/>
          <ac:spMkLst>
            <pc:docMk/>
            <pc:sldMk cId="793552310" sldId="441"/>
            <ac:spMk id="9" creationId="{C4567071-7C1A-4527-97BD-A141F05C14A3}"/>
          </ac:spMkLst>
        </pc:spChg>
        <pc:picChg chg="add del mod">
          <ac:chgData name="hui xu" userId="70b675938bab3b5e" providerId="LiveId" clId="{118552E8-43B1-4B11-9582-8C4002339A39}" dt="2020-06-16T14:56:37.500" v="4714"/>
          <ac:picMkLst>
            <pc:docMk/>
            <pc:sldMk cId="793552310" sldId="441"/>
            <ac:picMk id="5" creationId="{341D18BB-81EC-4335-90FD-FE41D8867D4F}"/>
          </ac:picMkLst>
        </pc:picChg>
        <pc:picChg chg="add del mod">
          <ac:chgData name="hui xu" userId="70b675938bab3b5e" providerId="LiveId" clId="{118552E8-43B1-4B11-9582-8C4002339A39}" dt="2020-06-16T15:01:16.786" v="4716"/>
          <ac:picMkLst>
            <pc:docMk/>
            <pc:sldMk cId="793552310" sldId="441"/>
            <ac:picMk id="7" creationId="{6164B11F-45D2-44F3-8F06-9799DD4E949F}"/>
          </ac:picMkLst>
        </pc:picChg>
      </pc:sldChg>
      <pc:sldChg chg="addSp delSp modSp del mod">
        <pc:chgData name="hui xu" userId="70b675938bab3b5e" providerId="LiveId" clId="{118552E8-43B1-4B11-9582-8C4002339A39}" dt="2020-06-12T14:16:00.363" v="47" actId="2696"/>
        <pc:sldMkLst>
          <pc:docMk/>
          <pc:sldMk cId="3461766264" sldId="441"/>
        </pc:sldMkLst>
        <pc:spChg chg="mod">
          <ac:chgData name="hui xu" userId="70b675938bab3b5e" providerId="LiveId" clId="{118552E8-43B1-4B11-9582-8C4002339A39}" dt="2020-06-12T14:15:12.127" v="45" actId="14100"/>
          <ac:spMkLst>
            <pc:docMk/>
            <pc:sldMk cId="3461766264" sldId="441"/>
            <ac:spMk id="3" creationId="{7E6E6D7B-B9EA-4797-B34C-5F03DF143B31}"/>
          </ac:spMkLst>
        </pc:spChg>
        <pc:spChg chg="add del mod">
          <ac:chgData name="hui xu" userId="70b675938bab3b5e" providerId="LiveId" clId="{118552E8-43B1-4B11-9582-8C4002339A39}" dt="2020-06-12T14:14:23.161" v="23"/>
          <ac:spMkLst>
            <pc:docMk/>
            <pc:sldMk cId="3461766264" sldId="441"/>
            <ac:spMk id="5" creationId="{2BA3622C-90F5-4A66-AFC4-E7041BE70E3C}"/>
          </ac:spMkLst>
        </pc:spChg>
        <pc:spChg chg="add del mod">
          <ac:chgData name="hui xu" userId="70b675938bab3b5e" providerId="LiveId" clId="{118552E8-43B1-4B11-9582-8C4002339A39}" dt="2020-06-12T14:14:29.355" v="27"/>
          <ac:spMkLst>
            <pc:docMk/>
            <pc:sldMk cId="3461766264" sldId="441"/>
            <ac:spMk id="7" creationId="{43CB3857-A489-479E-A77D-68F4FE503711}"/>
          </ac:spMkLst>
        </pc:spChg>
        <pc:spChg chg="add del mod">
          <ac:chgData name="hui xu" userId="70b675938bab3b5e" providerId="LiveId" clId="{118552E8-43B1-4B11-9582-8C4002339A39}" dt="2020-06-12T14:14:32.150" v="29"/>
          <ac:spMkLst>
            <pc:docMk/>
            <pc:sldMk cId="3461766264" sldId="441"/>
            <ac:spMk id="8" creationId="{A3B5C90F-3ADC-46EE-8BC5-52930B1B4C34}"/>
          </ac:spMkLst>
        </pc:spChg>
        <pc:spChg chg="add mod">
          <ac:chgData name="hui xu" userId="70b675938bab3b5e" providerId="LiveId" clId="{118552E8-43B1-4B11-9582-8C4002339A39}" dt="2020-06-12T14:15:08.125" v="44" actId="27636"/>
          <ac:spMkLst>
            <pc:docMk/>
            <pc:sldMk cId="3461766264" sldId="441"/>
            <ac:spMk id="9" creationId="{C4567071-7C1A-4527-97BD-A141F05C14A3}"/>
          </ac:spMkLst>
        </pc:spChg>
        <pc:picChg chg="add mod">
          <ac:chgData name="hui xu" userId="70b675938bab3b5e" providerId="LiveId" clId="{118552E8-43B1-4B11-9582-8C4002339A39}" dt="2020-06-12T14:15:17.283" v="46" actId="14100"/>
          <ac:picMkLst>
            <pc:docMk/>
            <pc:sldMk cId="3461766264" sldId="441"/>
            <ac:picMk id="4" creationId="{B6388EB0-B9CD-4683-88D2-B298DA23F95D}"/>
          </ac:picMkLst>
        </pc:picChg>
      </pc:sldChg>
      <pc:sldChg chg="del">
        <pc:chgData name="hui xu" userId="70b675938bab3b5e" providerId="LiveId" clId="{118552E8-43B1-4B11-9582-8C4002339A39}" dt="2020-06-12T14:13:17.164" v="4" actId="47"/>
        <pc:sldMkLst>
          <pc:docMk/>
          <pc:sldMk cId="3935134269" sldId="442"/>
        </pc:sldMkLst>
      </pc:sldChg>
      <pc:sldChg chg="addSp delSp modSp modTransition modAnim">
        <pc:chgData name="hui xu" userId="70b675938bab3b5e" providerId="LiveId" clId="{118552E8-43B1-4B11-9582-8C4002339A39}" dt="2020-06-16T15:01:16.786" v="4716"/>
        <pc:sldMkLst>
          <pc:docMk/>
          <pc:sldMk cId="1038709415" sldId="443"/>
        </pc:sldMkLst>
        <pc:spChg chg="mod">
          <ac:chgData name="hui xu" userId="70b675938bab3b5e" providerId="LiveId" clId="{118552E8-43B1-4B11-9582-8C4002339A39}" dt="2020-06-15T04:54:14.130" v="3253" actId="20577"/>
          <ac:spMkLst>
            <pc:docMk/>
            <pc:sldMk cId="1038709415" sldId="443"/>
            <ac:spMk id="20" creationId="{A8C40958-FD78-4265-A163-EADD9BB857B0}"/>
          </ac:spMkLst>
        </pc:spChg>
        <pc:picChg chg="add del mod">
          <ac:chgData name="hui xu" userId="70b675938bab3b5e" providerId="LiveId" clId="{118552E8-43B1-4B11-9582-8C4002339A39}" dt="2020-06-16T14:27:46.163" v="4684"/>
          <ac:picMkLst>
            <pc:docMk/>
            <pc:sldMk cId="1038709415" sldId="443"/>
            <ac:picMk id="5" creationId="{B6D5A6A2-3EE1-4408-8C3D-6AC51EEE477F}"/>
          </ac:picMkLst>
        </pc:picChg>
        <pc:picChg chg="add del mod">
          <ac:chgData name="hui xu" userId="70b675938bab3b5e" providerId="LiveId" clId="{118552E8-43B1-4B11-9582-8C4002339A39}" dt="2020-06-16T14:28:23.468" v="4685"/>
          <ac:picMkLst>
            <pc:docMk/>
            <pc:sldMk cId="1038709415" sldId="443"/>
            <ac:picMk id="21" creationId="{16068643-E564-45A2-BFE0-57D586984538}"/>
          </ac:picMkLst>
        </pc:picChg>
        <pc:picChg chg="add del mod">
          <ac:chgData name="hui xu" userId="70b675938bab3b5e" providerId="LiveId" clId="{118552E8-43B1-4B11-9582-8C4002339A39}" dt="2020-06-16T14:29:06.351" v="4686"/>
          <ac:picMkLst>
            <pc:docMk/>
            <pc:sldMk cId="1038709415" sldId="443"/>
            <ac:picMk id="22" creationId="{D2AAA069-0BE0-42C4-8C6A-008339910B11}"/>
          </ac:picMkLst>
        </pc:picChg>
        <pc:picChg chg="add del mod">
          <ac:chgData name="hui xu" userId="70b675938bab3b5e" providerId="LiveId" clId="{118552E8-43B1-4B11-9582-8C4002339A39}" dt="2020-06-16T14:29:41.469" v="4687"/>
          <ac:picMkLst>
            <pc:docMk/>
            <pc:sldMk cId="1038709415" sldId="443"/>
            <ac:picMk id="23" creationId="{2A631D40-C62F-4768-96A4-B17B47D90A00}"/>
          </ac:picMkLst>
        </pc:picChg>
        <pc:picChg chg="add del mod">
          <ac:chgData name="hui xu" userId="70b675938bab3b5e" providerId="LiveId" clId="{118552E8-43B1-4B11-9582-8C4002339A39}" dt="2020-06-16T14:30:48.392" v="4688"/>
          <ac:picMkLst>
            <pc:docMk/>
            <pc:sldMk cId="1038709415" sldId="443"/>
            <ac:picMk id="24" creationId="{93A1095F-E4EA-49BF-9286-FFB83566EBCA}"/>
          </ac:picMkLst>
        </pc:picChg>
        <pc:picChg chg="add del mod">
          <ac:chgData name="hui xu" userId="70b675938bab3b5e" providerId="LiveId" clId="{118552E8-43B1-4B11-9582-8C4002339A39}" dt="2020-06-16T15:01:16.786" v="4716"/>
          <ac:picMkLst>
            <pc:docMk/>
            <pc:sldMk cId="1038709415" sldId="443"/>
            <ac:picMk id="25" creationId="{DE385CF0-35CE-41E4-B66F-1BF18DCBB7B4}"/>
          </ac:picMkLst>
        </pc:picChg>
      </pc:sldChg>
      <pc:sldChg chg="addSp delSp modSp add mod modTransition addAnim delAnim modAnim">
        <pc:chgData name="hui xu" userId="70b675938bab3b5e" providerId="LiveId" clId="{118552E8-43B1-4B11-9582-8C4002339A39}" dt="2020-06-16T15:01:16.786" v="4716"/>
        <pc:sldMkLst>
          <pc:docMk/>
          <pc:sldMk cId="2400704862" sldId="444"/>
        </pc:sldMkLst>
        <pc:spChg chg="mod">
          <ac:chgData name="hui xu" userId="70b675938bab3b5e" providerId="LiveId" clId="{118552E8-43B1-4B11-9582-8C4002339A39}" dt="2020-06-16T09:44:33.922" v="4394" actId="20577"/>
          <ac:spMkLst>
            <pc:docMk/>
            <pc:sldMk cId="2400704862" sldId="444"/>
            <ac:spMk id="2" creationId="{C3654398-8B9C-4666-B44A-3260D6F85158}"/>
          </ac:spMkLst>
        </pc:spChg>
        <pc:spChg chg="mod ord">
          <ac:chgData name="hui xu" userId="70b675938bab3b5e" providerId="LiveId" clId="{118552E8-43B1-4B11-9582-8C4002339A39}" dt="2020-06-16T10:35:39.152" v="4648" actId="1076"/>
          <ac:spMkLst>
            <pc:docMk/>
            <pc:sldMk cId="2400704862" sldId="444"/>
            <ac:spMk id="4" creationId="{1F591A66-A97A-4B7A-9A6C-D183691456D3}"/>
          </ac:spMkLst>
        </pc:spChg>
        <pc:spChg chg="mod">
          <ac:chgData name="hui xu" userId="70b675938bab3b5e" providerId="LiveId" clId="{118552E8-43B1-4B11-9582-8C4002339A39}" dt="2020-06-16T10:35:39.152" v="4648" actId="1076"/>
          <ac:spMkLst>
            <pc:docMk/>
            <pc:sldMk cId="2400704862" sldId="444"/>
            <ac:spMk id="5" creationId="{411908EF-8507-429D-A65C-6F1ED11BE3BB}"/>
          </ac:spMkLst>
        </pc:spChg>
        <pc:spChg chg="del mod">
          <ac:chgData name="hui xu" userId="70b675938bab3b5e" providerId="LiveId" clId="{118552E8-43B1-4B11-9582-8C4002339A39}" dt="2020-06-16T10:35:34.945" v="4647" actId="21"/>
          <ac:spMkLst>
            <pc:docMk/>
            <pc:sldMk cId="2400704862" sldId="444"/>
            <ac:spMk id="7" creationId="{1BA4DF45-9ACA-544D-8AEB-15ACAC7DA179}"/>
          </ac:spMkLst>
        </pc:spChg>
        <pc:spChg chg="mod">
          <ac:chgData name="hui xu" userId="70b675938bab3b5e" providerId="LiveId" clId="{118552E8-43B1-4B11-9582-8C4002339A39}" dt="2020-06-16T10:35:39.152" v="4648" actId="1076"/>
          <ac:spMkLst>
            <pc:docMk/>
            <pc:sldMk cId="2400704862" sldId="444"/>
            <ac:spMk id="8" creationId="{18D01E2F-7761-9E49-8174-DDEDAF1C1AD2}"/>
          </ac:spMkLst>
        </pc:spChg>
        <pc:spChg chg="add del mod">
          <ac:chgData name="hui xu" userId="70b675938bab3b5e" providerId="LiveId" clId="{118552E8-43B1-4B11-9582-8C4002339A39}" dt="2020-06-16T10:12:50.555" v="4467" actId="21"/>
          <ac:spMkLst>
            <pc:docMk/>
            <pc:sldMk cId="2400704862" sldId="444"/>
            <ac:spMk id="9" creationId="{EF9966EF-1A9E-41D9-8029-B302ADD9AA6E}"/>
          </ac:spMkLst>
        </pc:spChg>
      </pc:sldChg>
      <pc:sldChg chg="modSp del mod">
        <pc:chgData name="hui xu" userId="70b675938bab3b5e" providerId="LiveId" clId="{118552E8-43B1-4B11-9582-8C4002339A39}" dt="2020-06-14T13:57:53.395" v="2226" actId="2696"/>
        <pc:sldMkLst>
          <pc:docMk/>
          <pc:sldMk cId="3125652498" sldId="444"/>
        </pc:sldMkLst>
        <pc:spChg chg="mod">
          <ac:chgData name="hui xu" userId="70b675938bab3b5e" providerId="LiveId" clId="{118552E8-43B1-4B11-9582-8C4002339A39}" dt="2020-06-14T13:25:36.209" v="2085" actId="208"/>
          <ac:spMkLst>
            <pc:docMk/>
            <pc:sldMk cId="3125652498" sldId="444"/>
            <ac:spMk id="5" creationId="{411908EF-8507-429D-A65C-6F1ED11BE3BB}"/>
          </ac:spMkLst>
        </pc:spChg>
        <pc:spChg chg="mod">
          <ac:chgData name="hui xu" userId="70b675938bab3b5e" providerId="LiveId" clId="{118552E8-43B1-4B11-9582-8C4002339A39}" dt="2020-06-14T13:25:32.558" v="2084" actId="208"/>
          <ac:spMkLst>
            <pc:docMk/>
            <pc:sldMk cId="3125652498" sldId="444"/>
            <ac:spMk id="8" creationId="{18D01E2F-7761-9E49-8174-DDEDAF1C1AD2}"/>
          </ac:spMkLst>
        </pc:spChg>
      </pc:sldChg>
      <pc:sldChg chg="addSp modSp new del mod">
        <pc:chgData name="hui xu" userId="70b675938bab3b5e" providerId="LiveId" clId="{118552E8-43B1-4B11-9582-8C4002339A39}" dt="2020-06-12T15:17:20.771" v="554" actId="2696"/>
        <pc:sldMkLst>
          <pc:docMk/>
          <pc:sldMk cId="2255683902" sldId="445"/>
        </pc:sldMkLst>
        <pc:spChg chg="mod">
          <ac:chgData name="hui xu" userId="70b675938bab3b5e" providerId="LiveId" clId="{118552E8-43B1-4B11-9582-8C4002339A39}" dt="2020-06-12T14:51:44.919" v="263"/>
          <ac:spMkLst>
            <pc:docMk/>
            <pc:sldMk cId="2255683902" sldId="445"/>
            <ac:spMk id="2" creationId="{BF49539C-2234-4D06-BA79-0C9901F9D2B9}"/>
          </ac:spMkLst>
        </pc:spChg>
        <pc:spChg chg="mod">
          <ac:chgData name="hui xu" userId="70b675938bab3b5e" providerId="LiveId" clId="{118552E8-43B1-4B11-9582-8C4002339A39}" dt="2020-06-12T14:51:44.919" v="263"/>
          <ac:spMkLst>
            <pc:docMk/>
            <pc:sldMk cId="2255683902" sldId="445"/>
            <ac:spMk id="3" creationId="{04EBB38D-BFF0-43A7-A800-E27A1F18FC37}"/>
          </ac:spMkLst>
        </pc:spChg>
        <pc:spChg chg="add mod">
          <ac:chgData name="hui xu" userId="70b675938bab3b5e" providerId="LiveId" clId="{118552E8-43B1-4B11-9582-8C4002339A39}" dt="2020-06-12T14:52:21.259" v="273" actId="15"/>
          <ac:spMkLst>
            <pc:docMk/>
            <pc:sldMk cId="2255683902" sldId="445"/>
            <ac:spMk id="4" creationId="{602F6909-0A17-49D4-9CE0-0E2FD787A48B}"/>
          </ac:spMkLst>
        </pc:spChg>
      </pc:sldChg>
      <pc:sldChg chg="del">
        <pc:chgData name="hui xu" userId="70b675938bab3b5e" providerId="LiveId" clId="{118552E8-43B1-4B11-9582-8C4002339A39}" dt="2020-06-11T01:04:27.240" v="1" actId="2696"/>
        <pc:sldMkLst>
          <pc:docMk/>
          <pc:sldMk cId="125805102" sldId="446"/>
        </pc:sldMkLst>
      </pc:sldChg>
      <pc:sldChg chg="addSp delSp modSp new mod ord modTransition modAnim">
        <pc:chgData name="hui xu" userId="70b675938bab3b5e" providerId="LiveId" clId="{118552E8-43B1-4B11-9582-8C4002339A39}" dt="2020-06-16T15:01:16.786" v="4716"/>
        <pc:sldMkLst>
          <pc:docMk/>
          <pc:sldMk cId="3605141623" sldId="446"/>
        </pc:sldMkLst>
        <pc:spChg chg="mod">
          <ac:chgData name="hui xu" userId="70b675938bab3b5e" providerId="LiveId" clId="{118552E8-43B1-4B11-9582-8C4002339A39}" dt="2020-06-16T00:25:16.115" v="3350" actId="20577"/>
          <ac:spMkLst>
            <pc:docMk/>
            <pc:sldMk cId="3605141623" sldId="446"/>
            <ac:spMk id="2" creationId="{239240AB-9807-475D-A1B9-0BB2FA2944D1}"/>
          </ac:spMkLst>
        </pc:spChg>
        <pc:spChg chg="mod">
          <ac:chgData name="hui xu" userId="70b675938bab3b5e" providerId="LiveId" clId="{118552E8-43B1-4B11-9582-8C4002339A39}" dt="2020-06-16T00:24:36.883" v="3333" actId="20577"/>
          <ac:spMkLst>
            <pc:docMk/>
            <pc:sldMk cId="3605141623" sldId="446"/>
            <ac:spMk id="4" creationId="{86439F02-0624-448B-AF14-30DD63DE7F2E}"/>
          </ac:spMkLst>
        </pc:spChg>
        <pc:picChg chg="add del mod">
          <ac:chgData name="hui xu" userId="70b675938bab3b5e" providerId="LiveId" clId="{118552E8-43B1-4B11-9582-8C4002339A39}" dt="2020-06-16T14:31:45.282" v="4690"/>
          <ac:picMkLst>
            <pc:docMk/>
            <pc:sldMk cId="3605141623" sldId="446"/>
            <ac:picMk id="5" creationId="{ADDB912F-8788-4653-B270-9C8E83FA5A93}"/>
          </ac:picMkLst>
        </pc:picChg>
        <pc:picChg chg="add del mod">
          <ac:chgData name="hui xu" userId="70b675938bab3b5e" providerId="LiveId" clId="{118552E8-43B1-4B11-9582-8C4002339A39}" dt="2020-06-16T14:31:57.002" v="4691"/>
          <ac:picMkLst>
            <pc:docMk/>
            <pc:sldMk cId="3605141623" sldId="446"/>
            <ac:picMk id="6" creationId="{45AF705B-E0AB-4505-AC3F-B66A7A33C284}"/>
          </ac:picMkLst>
        </pc:picChg>
        <pc:picChg chg="add del mod">
          <ac:chgData name="hui xu" userId="70b675938bab3b5e" providerId="LiveId" clId="{118552E8-43B1-4B11-9582-8C4002339A39}" dt="2020-06-16T14:34:05.847" v="4692"/>
          <ac:picMkLst>
            <pc:docMk/>
            <pc:sldMk cId="3605141623" sldId="446"/>
            <ac:picMk id="7" creationId="{E89016CA-EC5C-4515-B147-76EBB5EE0A6E}"/>
          </ac:picMkLst>
        </pc:picChg>
        <pc:picChg chg="add del mod">
          <ac:chgData name="hui xu" userId="70b675938bab3b5e" providerId="LiveId" clId="{118552E8-43B1-4B11-9582-8C4002339A39}" dt="2020-06-16T15:01:16.786" v="4716"/>
          <ac:picMkLst>
            <pc:docMk/>
            <pc:sldMk cId="3605141623" sldId="446"/>
            <ac:picMk id="8" creationId="{C0716E12-1542-4EDD-A641-790DDDAB07E8}"/>
          </ac:picMkLst>
        </pc:picChg>
      </pc:sldChg>
      <pc:sldChg chg="addSp delSp modSp new mod modTransition modAnim">
        <pc:chgData name="hui xu" userId="70b675938bab3b5e" providerId="LiveId" clId="{118552E8-43B1-4B11-9582-8C4002339A39}" dt="2020-06-16T15:01:16.786" v="4716"/>
        <pc:sldMkLst>
          <pc:docMk/>
          <pc:sldMk cId="2029993544" sldId="447"/>
        </pc:sldMkLst>
        <pc:spChg chg="mod">
          <ac:chgData name="hui xu" userId="70b675938bab3b5e" providerId="LiveId" clId="{118552E8-43B1-4B11-9582-8C4002339A39}" dt="2020-06-12T14:48:42.117" v="244"/>
          <ac:spMkLst>
            <pc:docMk/>
            <pc:sldMk cId="2029993544" sldId="447"/>
            <ac:spMk id="2" creationId="{7466B0FE-6A46-409E-B68B-C08D8E4893DB}"/>
          </ac:spMkLst>
        </pc:spChg>
        <pc:spChg chg="mod">
          <ac:chgData name="hui xu" userId="70b675938bab3b5e" providerId="LiveId" clId="{118552E8-43B1-4B11-9582-8C4002339A39}" dt="2020-06-12T14:48:54.598" v="252" actId="20577"/>
          <ac:spMkLst>
            <pc:docMk/>
            <pc:sldMk cId="2029993544" sldId="447"/>
            <ac:spMk id="4" creationId="{2A5E0715-8345-4164-AE02-8D0C1566EF64}"/>
          </ac:spMkLst>
        </pc:spChg>
        <pc:spChg chg="add del mod">
          <ac:chgData name="hui xu" userId="70b675938bab3b5e" providerId="LiveId" clId="{118552E8-43B1-4B11-9582-8C4002339A39}" dt="2020-06-16T01:30:53.905" v="3533" actId="21"/>
          <ac:spMkLst>
            <pc:docMk/>
            <pc:sldMk cId="2029993544" sldId="447"/>
            <ac:spMk id="7" creationId="{46FF0959-38B9-4B2E-B287-F41BC98A12E1}"/>
          </ac:spMkLst>
        </pc:spChg>
        <pc:spChg chg="add del mod">
          <ac:chgData name="hui xu" userId="70b675938bab3b5e" providerId="LiveId" clId="{118552E8-43B1-4B11-9582-8C4002339A39}" dt="2020-06-12T14:51:41.278" v="262"/>
          <ac:spMkLst>
            <pc:docMk/>
            <pc:sldMk cId="2029993544" sldId="447"/>
            <ac:spMk id="7" creationId="{FA92B986-F5B0-4889-98E8-F7ACD2716151}"/>
          </ac:spMkLst>
        </pc:spChg>
        <pc:spChg chg="add mod">
          <ac:chgData name="hui xu" userId="70b675938bab3b5e" providerId="LiveId" clId="{118552E8-43B1-4B11-9582-8C4002339A39}" dt="2020-06-16T01:39:31.209" v="3684" actId="1076"/>
          <ac:spMkLst>
            <pc:docMk/>
            <pc:sldMk cId="2029993544" sldId="447"/>
            <ac:spMk id="8" creationId="{97424C94-51BF-4534-B17B-D3F27C0135CD}"/>
          </ac:spMkLst>
        </pc:spChg>
        <pc:spChg chg="add mod">
          <ac:chgData name="hui xu" userId="70b675938bab3b5e" providerId="LiveId" clId="{118552E8-43B1-4B11-9582-8C4002339A39}" dt="2020-06-16T01:32:15.200" v="3634"/>
          <ac:spMkLst>
            <pc:docMk/>
            <pc:sldMk cId="2029993544" sldId="447"/>
            <ac:spMk id="9" creationId="{19C39B22-10D8-4601-9094-CFF16EFF3365}"/>
          </ac:spMkLst>
        </pc:spChg>
        <pc:picChg chg="add mod">
          <ac:chgData name="hui xu" userId="70b675938bab3b5e" providerId="LiveId" clId="{118552E8-43B1-4B11-9582-8C4002339A39}" dt="2020-06-16T01:42:14.861" v="3693" actId="1076"/>
          <ac:picMkLst>
            <pc:docMk/>
            <pc:sldMk cId="2029993544" sldId="447"/>
            <ac:picMk id="5" creationId="{6C7DC27D-52D0-4A59-A2A9-6DDD6927A356}"/>
          </ac:picMkLst>
        </pc:picChg>
        <pc:picChg chg="add mod">
          <ac:chgData name="hui xu" userId="70b675938bab3b5e" providerId="LiveId" clId="{118552E8-43B1-4B11-9582-8C4002339A39}" dt="2020-06-16T01:42:11.954" v="3691" actId="1076"/>
          <ac:picMkLst>
            <pc:docMk/>
            <pc:sldMk cId="2029993544" sldId="447"/>
            <ac:picMk id="6" creationId="{ABBE7917-8274-443E-95EC-735DA4918FD4}"/>
          </ac:picMkLst>
        </pc:picChg>
        <pc:picChg chg="add del mod">
          <ac:chgData name="hui xu" userId="70b675938bab3b5e" providerId="LiveId" clId="{118552E8-43B1-4B11-9582-8C4002339A39}" dt="2020-06-16T15:01:16.786" v="4716"/>
          <ac:picMkLst>
            <pc:docMk/>
            <pc:sldMk cId="2029993544" sldId="447"/>
            <ac:picMk id="10" creationId="{E2E94304-E373-465F-9B59-C247498D3BE6}"/>
          </ac:picMkLst>
        </pc:picChg>
      </pc:sldChg>
      <pc:sldChg chg="addSp delSp modSp new mod modTransition modAnim">
        <pc:chgData name="hui xu" userId="70b675938bab3b5e" providerId="LiveId" clId="{118552E8-43B1-4B11-9582-8C4002339A39}" dt="2020-06-16T15:01:16.786" v="4716"/>
        <pc:sldMkLst>
          <pc:docMk/>
          <pc:sldMk cId="743715295" sldId="448"/>
        </pc:sldMkLst>
        <pc:spChg chg="del">
          <ac:chgData name="hui xu" userId="70b675938bab3b5e" providerId="LiveId" clId="{118552E8-43B1-4B11-9582-8C4002339A39}" dt="2020-06-12T14:58:36.478" v="310" actId="21"/>
          <ac:spMkLst>
            <pc:docMk/>
            <pc:sldMk cId="743715295" sldId="448"/>
            <ac:spMk id="2" creationId="{7C920F4F-6981-42B7-A53D-90E4A9C07792}"/>
          </ac:spMkLst>
        </pc:spChg>
        <pc:spChg chg="add mod">
          <ac:chgData name="hui xu" userId="70b675938bab3b5e" providerId="LiveId" clId="{118552E8-43B1-4B11-9582-8C4002339A39}" dt="2020-06-16T01:45:49.116" v="3694" actId="113"/>
          <ac:spMkLst>
            <pc:docMk/>
            <pc:sldMk cId="743715295" sldId="448"/>
            <ac:spMk id="2" creationId="{94F6AC64-A5E4-4CC4-A490-C48660811CA0}"/>
          </ac:spMkLst>
        </pc:spChg>
        <pc:spChg chg="add del mod">
          <ac:chgData name="hui xu" userId="70b675938bab3b5e" providerId="LiveId" clId="{118552E8-43B1-4B11-9582-8C4002339A39}" dt="2020-06-12T15:19:23.234" v="606" actId="21"/>
          <ac:spMkLst>
            <pc:docMk/>
            <pc:sldMk cId="743715295" sldId="448"/>
            <ac:spMk id="6" creationId="{07A5F1BB-86A4-410A-B311-36375C0AD390}"/>
          </ac:spMkLst>
        </pc:spChg>
        <pc:spChg chg="add mod">
          <ac:chgData name="hui xu" userId="70b675938bab3b5e" providerId="LiveId" clId="{118552E8-43B1-4B11-9582-8C4002339A39}" dt="2020-06-16T01:40:00.168" v="3688"/>
          <ac:spMkLst>
            <pc:docMk/>
            <pc:sldMk cId="743715295" sldId="448"/>
            <ac:spMk id="6" creationId="{68596C2D-76C1-4BBE-9BAE-59819397BDC1}"/>
          </ac:spMkLst>
        </pc:spChg>
        <pc:spChg chg="add del mod">
          <ac:chgData name="hui xu" userId="70b675938bab3b5e" providerId="LiveId" clId="{118552E8-43B1-4B11-9582-8C4002339A39}" dt="2020-06-12T15:57:07.830" v="1021" actId="21"/>
          <ac:spMkLst>
            <pc:docMk/>
            <pc:sldMk cId="743715295" sldId="448"/>
            <ac:spMk id="7" creationId="{1FC99BE9-AE3E-4EFC-AB67-3E1241F946C9}"/>
          </ac:spMkLst>
        </pc:spChg>
        <pc:picChg chg="add del mod">
          <ac:chgData name="hui xu" userId="70b675938bab3b5e" providerId="LiveId" clId="{118552E8-43B1-4B11-9582-8C4002339A39}" dt="2020-06-16T14:43:23.169" v="4702"/>
          <ac:picMkLst>
            <pc:docMk/>
            <pc:sldMk cId="743715295" sldId="448"/>
            <ac:picMk id="4" creationId="{9489E342-7B24-4EB8-95FB-36417728C257}"/>
          </ac:picMkLst>
        </pc:picChg>
        <pc:picChg chg="add del mod">
          <ac:chgData name="hui xu" userId="70b675938bab3b5e" providerId="LiveId" clId="{118552E8-43B1-4B11-9582-8C4002339A39}" dt="2020-06-12T14:59:41.966" v="313" actId="478"/>
          <ac:picMkLst>
            <pc:docMk/>
            <pc:sldMk cId="743715295" sldId="448"/>
            <ac:picMk id="4" creationId="{C6DF6627-CBC0-4DFD-A94C-3BEC5042E8ED}"/>
          </ac:picMkLst>
        </pc:picChg>
        <pc:picChg chg="add mod modCrop">
          <ac:chgData name="hui xu" userId="70b675938bab3b5e" providerId="LiveId" clId="{118552E8-43B1-4B11-9582-8C4002339A39}" dt="2020-06-16T01:40:02.792" v="3689" actId="1076"/>
          <ac:picMkLst>
            <pc:docMk/>
            <pc:sldMk cId="743715295" sldId="448"/>
            <ac:picMk id="5" creationId="{48E19414-2D07-4C43-AB3C-EC88AFB3495C}"/>
          </ac:picMkLst>
        </pc:picChg>
        <pc:picChg chg="add del mod">
          <ac:chgData name="hui xu" userId="70b675938bab3b5e" providerId="LiveId" clId="{118552E8-43B1-4B11-9582-8C4002339A39}" dt="2020-06-16T15:01:16.786" v="4716"/>
          <ac:picMkLst>
            <pc:docMk/>
            <pc:sldMk cId="743715295" sldId="448"/>
            <ac:picMk id="7" creationId="{9F2A51AF-862D-4CEF-AAF9-8DB4D35CC0E8}"/>
          </ac:picMkLst>
        </pc:picChg>
      </pc:sldChg>
      <pc:sldChg chg="del">
        <pc:chgData name="hui xu" userId="70b675938bab3b5e" providerId="LiveId" clId="{118552E8-43B1-4B11-9582-8C4002339A39}" dt="2020-06-11T01:04:39.439" v="2" actId="2696"/>
        <pc:sldMkLst>
          <pc:docMk/>
          <pc:sldMk cId="3392955212" sldId="448"/>
        </pc:sldMkLst>
      </pc:sldChg>
      <pc:sldChg chg="addSp delSp modSp new mod modTransition modAnim">
        <pc:chgData name="hui xu" userId="70b675938bab3b5e" providerId="LiveId" clId="{118552E8-43B1-4B11-9582-8C4002339A39}" dt="2020-06-16T15:01:16.786" v="4716"/>
        <pc:sldMkLst>
          <pc:docMk/>
          <pc:sldMk cId="1424359614" sldId="449"/>
        </pc:sldMkLst>
        <pc:spChg chg="mod">
          <ac:chgData name="hui xu" userId="70b675938bab3b5e" providerId="LiveId" clId="{118552E8-43B1-4B11-9582-8C4002339A39}" dt="2020-06-12T15:14:17.846" v="535"/>
          <ac:spMkLst>
            <pc:docMk/>
            <pc:sldMk cId="1424359614" sldId="449"/>
            <ac:spMk id="2" creationId="{3C77B516-6840-4BC3-AEBA-9A6400D6A709}"/>
          </ac:spMkLst>
        </pc:spChg>
        <pc:spChg chg="mod">
          <ac:chgData name="hui xu" userId="70b675938bab3b5e" providerId="LiveId" clId="{118552E8-43B1-4B11-9582-8C4002339A39}" dt="2020-06-12T15:14:17.846" v="535"/>
          <ac:spMkLst>
            <pc:docMk/>
            <pc:sldMk cId="1424359614" sldId="449"/>
            <ac:spMk id="3" creationId="{F1D35B5F-F730-4B63-97F3-5EAD358D5F0B}"/>
          </ac:spMkLst>
        </pc:spChg>
        <pc:spChg chg="add mod">
          <ac:chgData name="hui xu" userId="70b675938bab3b5e" providerId="LiveId" clId="{118552E8-43B1-4B11-9582-8C4002339A39}" dt="2020-06-16T02:56:46.680" v="4053" actId="20577"/>
          <ac:spMkLst>
            <pc:docMk/>
            <pc:sldMk cId="1424359614" sldId="449"/>
            <ac:spMk id="4" creationId="{6657DA63-751B-42C4-BECB-1BD20979FC54}"/>
          </ac:spMkLst>
        </pc:spChg>
        <pc:spChg chg="add mod">
          <ac:chgData name="hui xu" userId="70b675938bab3b5e" providerId="LiveId" clId="{118552E8-43B1-4B11-9582-8C4002339A39}" dt="2020-06-12T15:36:53.541" v="728" actId="164"/>
          <ac:spMkLst>
            <pc:docMk/>
            <pc:sldMk cId="1424359614" sldId="449"/>
            <ac:spMk id="7" creationId="{54968718-8243-41FE-B427-B9E635242BEE}"/>
          </ac:spMkLst>
        </pc:spChg>
        <pc:spChg chg="add mod">
          <ac:chgData name="hui xu" userId="70b675938bab3b5e" providerId="LiveId" clId="{118552E8-43B1-4B11-9582-8C4002339A39}" dt="2020-06-12T15:36:53.541" v="728" actId="164"/>
          <ac:spMkLst>
            <pc:docMk/>
            <pc:sldMk cId="1424359614" sldId="449"/>
            <ac:spMk id="8" creationId="{99BE1667-FA9B-4428-BCAF-ACAAFD22E940}"/>
          </ac:spMkLst>
        </pc:spChg>
        <pc:spChg chg="mod">
          <ac:chgData name="hui xu" userId="70b675938bab3b5e" providerId="LiveId" clId="{118552E8-43B1-4B11-9582-8C4002339A39}" dt="2020-06-12T15:36:58.776" v="730"/>
          <ac:spMkLst>
            <pc:docMk/>
            <pc:sldMk cId="1424359614" sldId="449"/>
            <ac:spMk id="11" creationId="{4A81ECC6-90C3-407D-8CAB-C086B12EC8CD}"/>
          </ac:spMkLst>
        </pc:spChg>
        <pc:spChg chg="mod">
          <ac:chgData name="hui xu" userId="70b675938bab3b5e" providerId="LiveId" clId="{118552E8-43B1-4B11-9582-8C4002339A39}" dt="2020-06-12T15:37:34.515" v="733" actId="1076"/>
          <ac:spMkLst>
            <pc:docMk/>
            <pc:sldMk cId="1424359614" sldId="449"/>
            <ac:spMk id="12" creationId="{888C3FF4-D00D-4525-8412-76174308EA32}"/>
          </ac:spMkLst>
        </pc:spChg>
        <pc:spChg chg="add mod">
          <ac:chgData name="hui xu" userId="70b675938bab3b5e" providerId="LiveId" clId="{118552E8-43B1-4B11-9582-8C4002339A39}" dt="2020-06-12T15:38:10.401" v="756" actId="164"/>
          <ac:spMkLst>
            <pc:docMk/>
            <pc:sldMk cId="1424359614" sldId="449"/>
            <ac:spMk id="13" creationId="{CF93E980-A8CF-4EE6-8FF4-E654CF1AE704}"/>
          </ac:spMkLst>
        </pc:spChg>
        <pc:spChg chg="add mod">
          <ac:chgData name="hui xu" userId="70b675938bab3b5e" providerId="LiveId" clId="{118552E8-43B1-4B11-9582-8C4002339A39}" dt="2020-06-12T15:38:10.401" v="756" actId="164"/>
          <ac:spMkLst>
            <pc:docMk/>
            <pc:sldMk cId="1424359614" sldId="449"/>
            <ac:spMk id="14" creationId="{806C131F-3E9E-4259-B87A-055EF32C0EA9}"/>
          </ac:spMkLst>
        </pc:spChg>
        <pc:spChg chg="add mod">
          <ac:chgData name="hui xu" userId="70b675938bab3b5e" providerId="LiveId" clId="{118552E8-43B1-4B11-9582-8C4002339A39}" dt="2020-06-16T02:46:48.934" v="3879" actId="1076"/>
          <ac:spMkLst>
            <pc:docMk/>
            <pc:sldMk cId="1424359614" sldId="449"/>
            <ac:spMk id="17" creationId="{B79DC7B3-2D5B-41B2-9E81-B1CBA8954521}"/>
          </ac:spMkLst>
        </pc:spChg>
        <pc:spChg chg="mod">
          <ac:chgData name="hui xu" userId="70b675938bab3b5e" providerId="LiveId" clId="{118552E8-43B1-4B11-9582-8C4002339A39}" dt="2020-06-12T15:38:18.662" v="759"/>
          <ac:spMkLst>
            <pc:docMk/>
            <pc:sldMk cId="1424359614" sldId="449"/>
            <ac:spMk id="18" creationId="{B2C0A58C-AD9F-46E6-B7E4-585A9EBCF77C}"/>
          </ac:spMkLst>
        </pc:spChg>
        <pc:spChg chg="mod">
          <ac:chgData name="hui xu" userId="70b675938bab3b5e" providerId="LiveId" clId="{118552E8-43B1-4B11-9582-8C4002339A39}" dt="2020-06-12T15:38:18.662" v="759"/>
          <ac:spMkLst>
            <pc:docMk/>
            <pc:sldMk cId="1424359614" sldId="449"/>
            <ac:spMk id="19" creationId="{D18E23E3-CFD1-4A81-B62F-39375BE3E674}"/>
          </ac:spMkLst>
        </pc:spChg>
        <pc:spChg chg="mod">
          <ac:chgData name="hui xu" userId="70b675938bab3b5e" providerId="LiveId" clId="{118552E8-43B1-4B11-9582-8C4002339A39}" dt="2020-06-12T15:38:18.662" v="759"/>
          <ac:spMkLst>
            <pc:docMk/>
            <pc:sldMk cId="1424359614" sldId="449"/>
            <ac:spMk id="20" creationId="{B0D12F70-CE39-42CC-93A9-F4E6706CFEB5}"/>
          </ac:spMkLst>
        </pc:spChg>
        <pc:spChg chg="mod">
          <ac:chgData name="hui xu" userId="70b675938bab3b5e" providerId="LiveId" clId="{118552E8-43B1-4B11-9582-8C4002339A39}" dt="2020-06-12T15:38:18.662" v="759"/>
          <ac:spMkLst>
            <pc:docMk/>
            <pc:sldMk cId="1424359614" sldId="449"/>
            <ac:spMk id="21" creationId="{756FB37E-A139-4CB1-8CE2-08EFCE1269CA}"/>
          </ac:spMkLst>
        </pc:spChg>
        <pc:spChg chg="mod">
          <ac:chgData name="hui xu" userId="70b675938bab3b5e" providerId="LiveId" clId="{118552E8-43B1-4B11-9582-8C4002339A39}" dt="2020-06-12T15:38:39.394" v="764"/>
          <ac:spMkLst>
            <pc:docMk/>
            <pc:sldMk cId="1424359614" sldId="449"/>
            <ac:spMk id="24" creationId="{316E2C31-9524-4BE5-8809-C555E3EA0754}"/>
          </ac:spMkLst>
        </pc:spChg>
        <pc:spChg chg="mod">
          <ac:chgData name="hui xu" userId="70b675938bab3b5e" providerId="LiveId" clId="{118552E8-43B1-4B11-9582-8C4002339A39}" dt="2020-06-12T15:38:39.394" v="764"/>
          <ac:spMkLst>
            <pc:docMk/>
            <pc:sldMk cId="1424359614" sldId="449"/>
            <ac:spMk id="25" creationId="{0B5EA873-8D3C-4910-8EC9-035CC825CB26}"/>
          </ac:spMkLst>
        </pc:spChg>
        <pc:spChg chg="add mod">
          <ac:chgData name="hui xu" userId="70b675938bab3b5e" providerId="LiveId" clId="{118552E8-43B1-4B11-9582-8C4002339A39}" dt="2020-06-16T02:46:48.934" v="3879" actId="1076"/>
          <ac:spMkLst>
            <pc:docMk/>
            <pc:sldMk cId="1424359614" sldId="449"/>
            <ac:spMk id="25" creationId="{581C121F-D235-47D5-B29F-AC7CC9C1F1B6}"/>
          </ac:spMkLst>
        </pc:spChg>
        <pc:spChg chg="mod">
          <ac:chgData name="hui xu" userId="70b675938bab3b5e" providerId="LiveId" clId="{118552E8-43B1-4B11-9582-8C4002339A39}" dt="2020-06-12T15:38:39.394" v="764"/>
          <ac:spMkLst>
            <pc:docMk/>
            <pc:sldMk cId="1424359614" sldId="449"/>
            <ac:spMk id="26" creationId="{01B63582-E7B5-4B52-8348-5B9AABF5B50B}"/>
          </ac:spMkLst>
        </pc:spChg>
        <pc:spChg chg="mod">
          <ac:chgData name="hui xu" userId="70b675938bab3b5e" providerId="LiveId" clId="{118552E8-43B1-4B11-9582-8C4002339A39}" dt="2020-06-12T15:38:39.394" v="764"/>
          <ac:spMkLst>
            <pc:docMk/>
            <pc:sldMk cId="1424359614" sldId="449"/>
            <ac:spMk id="27" creationId="{6886EC95-34D6-4323-8D7B-8E6FA1B89ECB}"/>
          </ac:spMkLst>
        </pc:spChg>
        <pc:spChg chg="mod">
          <ac:chgData name="hui xu" userId="70b675938bab3b5e" providerId="LiveId" clId="{118552E8-43B1-4B11-9582-8C4002339A39}" dt="2020-06-12T15:40:52.497" v="790"/>
          <ac:spMkLst>
            <pc:docMk/>
            <pc:sldMk cId="1424359614" sldId="449"/>
            <ac:spMk id="51" creationId="{AA065820-5365-4FF0-A99E-09D997E4DA4C}"/>
          </ac:spMkLst>
        </pc:spChg>
        <pc:spChg chg="mod">
          <ac:chgData name="hui xu" userId="70b675938bab3b5e" providerId="LiveId" clId="{118552E8-43B1-4B11-9582-8C4002339A39}" dt="2020-06-12T15:40:52.497" v="790"/>
          <ac:spMkLst>
            <pc:docMk/>
            <pc:sldMk cId="1424359614" sldId="449"/>
            <ac:spMk id="52" creationId="{5BE9D5E9-2A11-4685-AD71-35337D1A965D}"/>
          </ac:spMkLst>
        </pc:spChg>
        <pc:spChg chg="mod">
          <ac:chgData name="hui xu" userId="70b675938bab3b5e" providerId="LiveId" clId="{118552E8-43B1-4B11-9582-8C4002339A39}" dt="2020-06-12T15:42:06.709" v="811" actId="14100"/>
          <ac:spMkLst>
            <pc:docMk/>
            <pc:sldMk cId="1424359614" sldId="449"/>
            <ac:spMk id="53" creationId="{8978BAA1-372E-43E9-B5A0-6E7E4FB67EF0}"/>
          </ac:spMkLst>
        </pc:spChg>
        <pc:spChg chg="del mod">
          <ac:chgData name="hui xu" userId="70b675938bab3b5e" providerId="LiveId" clId="{118552E8-43B1-4B11-9582-8C4002339A39}" dt="2020-06-12T15:42:01.913" v="810" actId="21"/>
          <ac:spMkLst>
            <pc:docMk/>
            <pc:sldMk cId="1424359614" sldId="449"/>
            <ac:spMk id="54" creationId="{153FEBE0-DF85-4D42-A0E3-5103DC8C6285}"/>
          </ac:spMkLst>
        </pc:spChg>
        <pc:grpChg chg="add mod">
          <ac:chgData name="hui xu" userId="70b675938bab3b5e" providerId="LiveId" clId="{118552E8-43B1-4B11-9582-8C4002339A39}" dt="2020-06-12T16:12:27.036" v="1172" actId="164"/>
          <ac:grpSpMkLst>
            <pc:docMk/>
            <pc:sldMk cId="1424359614" sldId="449"/>
            <ac:grpSpMk id="9" creationId="{46E862CF-833E-49EF-80DB-B7788006C73F}"/>
          </ac:grpSpMkLst>
        </pc:grpChg>
        <pc:grpChg chg="add mod">
          <ac:chgData name="hui xu" userId="70b675938bab3b5e" providerId="LiveId" clId="{118552E8-43B1-4B11-9582-8C4002339A39}" dt="2020-06-12T15:38:10.401" v="756" actId="164"/>
          <ac:grpSpMkLst>
            <pc:docMk/>
            <pc:sldMk cId="1424359614" sldId="449"/>
            <ac:grpSpMk id="10" creationId="{E4622560-8C45-47A9-BD29-92C3098FBA1E}"/>
          </ac:grpSpMkLst>
        </pc:grpChg>
        <pc:grpChg chg="add mod">
          <ac:chgData name="hui xu" userId="70b675938bab3b5e" providerId="LiveId" clId="{118552E8-43B1-4B11-9582-8C4002339A39}" dt="2020-06-12T16:12:27.036" v="1172" actId="164"/>
          <ac:grpSpMkLst>
            <pc:docMk/>
            <pc:sldMk cId="1424359614" sldId="449"/>
            <ac:grpSpMk id="15" creationId="{CFC57107-D868-4674-AE92-7BA7C3EC6F2B}"/>
          </ac:grpSpMkLst>
        </pc:grpChg>
        <pc:grpChg chg="add del mod">
          <ac:chgData name="hui xu" userId="70b675938bab3b5e" providerId="LiveId" clId="{118552E8-43B1-4B11-9582-8C4002339A39}" dt="2020-06-12T15:38:25.023" v="762"/>
          <ac:grpSpMkLst>
            <pc:docMk/>
            <pc:sldMk cId="1424359614" sldId="449"/>
            <ac:grpSpMk id="16" creationId="{4E7C5EEF-D147-4AD1-A763-FADFE14D4933}"/>
          </ac:grpSpMkLst>
        </pc:grpChg>
        <pc:grpChg chg="mod">
          <ac:chgData name="hui xu" userId="70b675938bab3b5e" providerId="LiveId" clId="{118552E8-43B1-4B11-9582-8C4002339A39}" dt="2020-06-12T15:38:18.662" v="759"/>
          <ac:grpSpMkLst>
            <pc:docMk/>
            <pc:sldMk cId="1424359614" sldId="449"/>
            <ac:grpSpMk id="17" creationId="{F244D081-953E-45A8-9D63-0C8B4A9F092C}"/>
          </ac:grpSpMkLst>
        </pc:grpChg>
        <pc:grpChg chg="add del mod">
          <ac:chgData name="hui xu" userId="70b675938bab3b5e" providerId="LiveId" clId="{118552E8-43B1-4B11-9582-8C4002339A39}" dt="2020-06-12T15:44:22.947" v="841" actId="21"/>
          <ac:grpSpMkLst>
            <pc:docMk/>
            <pc:sldMk cId="1424359614" sldId="449"/>
            <ac:grpSpMk id="22" creationId="{E93D2632-BD09-46F4-91A8-067C97B18034}"/>
          </ac:grpSpMkLst>
        </pc:grpChg>
        <pc:grpChg chg="mod">
          <ac:chgData name="hui xu" userId="70b675938bab3b5e" providerId="LiveId" clId="{118552E8-43B1-4B11-9582-8C4002339A39}" dt="2020-06-12T15:38:39.394" v="764"/>
          <ac:grpSpMkLst>
            <pc:docMk/>
            <pc:sldMk cId="1424359614" sldId="449"/>
            <ac:grpSpMk id="23" creationId="{5012BFA0-59B5-478B-B14C-58E2298ED07B}"/>
          </ac:grpSpMkLst>
        </pc:grpChg>
        <pc:grpChg chg="add mod">
          <ac:chgData name="hui xu" userId="70b675938bab3b5e" providerId="LiveId" clId="{118552E8-43B1-4B11-9582-8C4002339A39}" dt="2020-06-12T16:12:27.036" v="1172" actId="164"/>
          <ac:grpSpMkLst>
            <pc:docMk/>
            <pc:sldMk cId="1424359614" sldId="449"/>
            <ac:grpSpMk id="49" creationId="{A68B6931-C8F4-4273-B5B5-95884A82CB85}"/>
          </ac:grpSpMkLst>
        </pc:grpChg>
        <pc:grpChg chg="del mod">
          <ac:chgData name="hui xu" userId="70b675938bab3b5e" providerId="LiveId" clId="{118552E8-43B1-4B11-9582-8C4002339A39}" dt="2020-06-12T15:42:01.913" v="810" actId="21"/>
          <ac:grpSpMkLst>
            <pc:docMk/>
            <pc:sldMk cId="1424359614" sldId="449"/>
            <ac:grpSpMk id="50" creationId="{7DAA5753-6004-4E23-854F-DAF1E6D0FD02}"/>
          </ac:grpSpMkLst>
        </pc:grpChg>
        <pc:grpChg chg="add mod">
          <ac:chgData name="hui xu" userId="70b675938bab3b5e" providerId="LiveId" clId="{118552E8-43B1-4B11-9582-8C4002339A39}" dt="2020-06-16T02:46:48.934" v="3879" actId="1076"/>
          <ac:grpSpMkLst>
            <pc:docMk/>
            <pc:sldMk cId="1424359614" sldId="449"/>
            <ac:grpSpMk id="75" creationId="{7B5300DF-D986-4105-A664-97BC98055409}"/>
          </ac:grpSpMkLst>
        </pc:grpChg>
        <pc:picChg chg="add del mod">
          <ac:chgData name="hui xu" userId="70b675938bab3b5e" providerId="LiveId" clId="{118552E8-43B1-4B11-9582-8C4002339A39}" dt="2020-06-16T15:01:16.786" v="4716"/>
          <ac:picMkLst>
            <pc:docMk/>
            <pc:sldMk cId="1424359614" sldId="449"/>
            <ac:picMk id="5" creationId="{48038FED-81B5-4484-9759-BC893461FEAA}"/>
          </ac:picMkLst>
        </pc:picChg>
        <pc:picChg chg="add del mod">
          <ac:chgData name="hui xu" userId="70b675938bab3b5e" providerId="LiveId" clId="{118552E8-43B1-4B11-9582-8C4002339A39}" dt="2020-06-12T15:36:30.528" v="708" actId="21"/>
          <ac:picMkLst>
            <pc:docMk/>
            <pc:sldMk cId="1424359614" sldId="449"/>
            <ac:picMk id="5" creationId="{F26916BE-0BCB-4DE2-A807-32FB68453FB0}"/>
          </ac:picMkLst>
        </pc:picChg>
        <pc:picChg chg="add del mod modCrop">
          <ac:chgData name="hui xu" userId="70b675938bab3b5e" providerId="LiveId" clId="{118552E8-43B1-4B11-9582-8C4002339A39}" dt="2020-06-12T15:38:15.878" v="758" actId="21"/>
          <ac:picMkLst>
            <pc:docMk/>
            <pc:sldMk cId="1424359614" sldId="449"/>
            <ac:picMk id="6" creationId="{DF59B7D6-7635-44DB-B4CF-C6F7DBF08F42}"/>
          </ac:picMkLst>
        </pc:picChg>
        <pc:cxnChg chg="add mod">
          <ac:chgData name="hui xu" userId="70b675938bab3b5e" providerId="LiveId" clId="{118552E8-43B1-4B11-9582-8C4002339A39}" dt="2020-06-16T02:46:48.934" v="3879" actId="1076"/>
          <ac:cxnSpMkLst>
            <pc:docMk/>
            <pc:sldMk cId="1424359614" sldId="449"/>
            <ac:cxnSpMk id="6" creationId="{3A30162A-C127-4E04-A132-59B08CBAC8F7}"/>
          </ac:cxnSpMkLst>
        </pc:cxnChg>
        <pc:cxnChg chg="add mod">
          <ac:chgData name="hui xu" userId="70b675938bab3b5e" providerId="LiveId" clId="{118552E8-43B1-4B11-9582-8C4002339A39}" dt="2020-06-12T16:12:27.036" v="1172" actId="164"/>
          <ac:cxnSpMkLst>
            <pc:docMk/>
            <pc:sldMk cId="1424359614" sldId="449"/>
            <ac:cxnSpMk id="29" creationId="{93DCAAEA-7045-4AD7-9850-80B4C399855F}"/>
          </ac:cxnSpMkLst>
        </pc:cxnChg>
        <pc:cxnChg chg="add mod">
          <ac:chgData name="hui xu" userId="70b675938bab3b5e" providerId="LiveId" clId="{118552E8-43B1-4B11-9582-8C4002339A39}" dt="2020-06-12T16:12:27.036" v="1172" actId="164"/>
          <ac:cxnSpMkLst>
            <pc:docMk/>
            <pc:sldMk cId="1424359614" sldId="449"/>
            <ac:cxnSpMk id="30" creationId="{38F9A39F-BCEC-4A1A-9149-A060C15F2627}"/>
          </ac:cxnSpMkLst>
        </pc:cxnChg>
        <pc:cxnChg chg="add del mod">
          <ac:chgData name="hui xu" userId="70b675938bab3b5e" providerId="LiveId" clId="{118552E8-43B1-4B11-9582-8C4002339A39}" dt="2020-06-12T16:12:27.036" v="1172" actId="164"/>
          <ac:cxnSpMkLst>
            <pc:docMk/>
            <pc:sldMk cId="1424359614" sldId="449"/>
            <ac:cxnSpMk id="34" creationId="{9652E3A8-76CD-4C93-AA4C-3BE61931934A}"/>
          </ac:cxnSpMkLst>
        </pc:cxnChg>
        <pc:cxnChg chg="add del mod">
          <ac:chgData name="hui xu" userId="70b675938bab3b5e" providerId="LiveId" clId="{118552E8-43B1-4B11-9582-8C4002339A39}" dt="2020-06-12T15:44:29.752" v="842" actId="21"/>
          <ac:cxnSpMkLst>
            <pc:docMk/>
            <pc:sldMk cId="1424359614" sldId="449"/>
            <ac:cxnSpMk id="37" creationId="{D34A6F99-AF63-4566-9B22-B6B4861698A2}"/>
          </ac:cxnSpMkLst>
        </pc:cxnChg>
        <pc:cxnChg chg="add mod">
          <ac:chgData name="hui xu" userId="70b675938bab3b5e" providerId="LiveId" clId="{118552E8-43B1-4B11-9582-8C4002339A39}" dt="2020-06-12T16:12:27.036" v="1172" actId="164"/>
          <ac:cxnSpMkLst>
            <pc:docMk/>
            <pc:sldMk cId="1424359614" sldId="449"/>
            <ac:cxnSpMk id="40" creationId="{F92CCAD4-D1B7-438A-A552-53ADF9D535E9}"/>
          </ac:cxnSpMkLst>
        </pc:cxnChg>
      </pc:sldChg>
      <pc:sldChg chg="del">
        <pc:chgData name="hui xu" userId="70b675938bab3b5e" providerId="LiveId" clId="{118552E8-43B1-4B11-9582-8C4002339A39}" dt="2020-06-11T01:04:39.439" v="2" actId="2696"/>
        <pc:sldMkLst>
          <pc:docMk/>
          <pc:sldMk cId="3798164140" sldId="449"/>
        </pc:sldMkLst>
      </pc:sldChg>
      <pc:sldChg chg="addSp delSp modSp new mod modTransition modAnim">
        <pc:chgData name="hui xu" userId="70b675938bab3b5e" providerId="LiveId" clId="{118552E8-43B1-4B11-9582-8C4002339A39}" dt="2020-06-16T15:01:16.786" v="4716"/>
        <pc:sldMkLst>
          <pc:docMk/>
          <pc:sldMk cId="2968517086" sldId="450"/>
        </pc:sldMkLst>
        <pc:spChg chg="mod">
          <ac:chgData name="hui xu" userId="70b675938bab3b5e" providerId="LiveId" clId="{118552E8-43B1-4B11-9582-8C4002339A39}" dt="2020-06-13T05:27:28.314" v="2010" actId="21"/>
          <ac:spMkLst>
            <pc:docMk/>
            <pc:sldMk cId="2968517086" sldId="450"/>
            <ac:spMk id="2" creationId="{7C968AE3-3889-4708-8291-4AD6682CE142}"/>
          </ac:spMkLst>
        </pc:spChg>
        <pc:spChg chg="del">
          <ac:chgData name="hui xu" userId="70b675938bab3b5e" providerId="LiveId" clId="{118552E8-43B1-4B11-9582-8C4002339A39}" dt="2020-06-12T15:17:44.755" v="556" actId="478"/>
          <ac:spMkLst>
            <pc:docMk/>
            <pc:sldMk cId="2968517086" sldId="450"/>
            <ac:spMk id="4" creationId="{FA48A0A6-D597-4B39-9242-CAB738982133}"/>
          </ac:spMkLst>
        </pc:spChg>
        <pc:spChg chg="add mod">
          <ac:chgData name="hui xu" userId="70b675938bab3b5e" providerId="LiveId" clId="{118552E8-43B1-4B11-9582-8C4002339A39}" dt="2020-06-13T05:29:20.668" v="2051" actId="1037"/>
          <ac:spMkLst>
            <pc:docMk/>
            <pc:sldMk cId="2968517086" sldId="450"/>
            <ac:spMk id="6" creationId="{3776E621-0A48-43F1-98B5-471FDE90431D}"/>
          </ac:spMkLst>
        </pc:spChg>
        <pc:spChg chg="add mod">
          <ac:chgData name="hui xu" userId="70b675938bab3b5e" providerId="LiveId" clId="{118552E8-43B1-4B11-9582-8C4002339A39}" dt="2020-06-13T05:29:20.668" v="2051" actId="1037"/>
          <ac:spMkLst>
            <pc:docMk/>
            <pc:sldMk cId="2968517086" sldId="450"/>
            <ac:spMk id="7" creationId="{6D6D25C0-BFA2-46BE-8DA5-62D30896A6C4}"/>
          </ac:spMkLst>
        </pc:spChg>
        <pc:spChg chg="add del mod">
          <ac:chgData name="hui xu" userId="70b675938bab3b5e" providerId="LiveId" clId="{118552E8-43B1-4B11-9582-8C4002339A39}" dt="2020-06-13T05:29:11.343" v="2035" actId="21"/>
          <ac:spMkLst>
            <pc:docMk/>
            <pc:sldMk cId="2968517086" sldId="450"/>
            <ac:spMk id="9" creationId="{3BBE2DF5-3A10-41A9-B39F-20255ABE857A}"/>
          </ac:spMkLst>
        </pc:spChg>
        <pc:spChg chg="mod">
          <ac:chgData name="hui xu" userId="70b675938bab3b5e" providerId="LiveId" clId="{118552E8-43B1-4B11-9582-8C4002339A39}" dt="2020-06-12T15:42:31.813" v="814"/>
          <ac:spMkLst>
            <pc:docMk/>
            <pc:sldMk cId="2968517086" sldId="450"/>
            <ac:spMk id="16" creationId="{79A647C5-D57C-48CC-A92B-EE2A84E8C879}"/>
          </ac:spMkLst>
        </pc:spChg>
        <pc:spChg chg="mod">
          <ac:chgData name="hui xu" userId="70b675938bab3b5e" providerId="LiveId" clId="{118552E8-43B1-4B11-9582-8C4002339A39}" dt="2020-06-12T15:42:31.813" v="814"/>
          <ac:spMkLst>
            <pc:docMk/>
            <pc:sldMk cId="2968517086" sldId="450"/>
            <ac:spMk id="17" creationId="{A28E8570-8388-4044-AC00-4F26E2772D1C}"/>
          </ac:spMkLst>
        </pc:spChg>
        <pc:spChg chg="mod">
          <ac:chgData name="hui xu" userId="70b675938bab3b5e" providerId="LiveId" clId="{118552E8-43B1-4B11-9582-8C4002339A39}" dt="2020-06-12T15:42:31.813" v="814"/>
          <ac:spMkLst>
            <pc:docMk/>
            <pc:sldMk cId="2968517086" sldId="450"/>
            <ac:spMk id="20" creationId="{116D89AB-921A-458C-BD38-42BA649134FE}"/>
          </ac:spMkLst>
        </pc:spChg>
        <pc:spChg chg="mod">
          <ac:chgData name="hui xu" userId="70b675938bab3b5e" providerId="LiveId" clId="{118552E8-43B1-4B11-9582-8C4002339A39}" dt="2020-06-12T15:42:31.813" v="814"/>
          <ac:spMkLst>
            <pc:docMk/>
            <pc:sldMk cId="2968517086" sldId="450"/>
            <ac:spMk id="21" creationId="{5A58E2AA-EA3F-4F44-91FE-A10E5DA0C30D}"/>
          </ac:spMkLst>
        </pc:spChg>
        <pc:spChg chg="mod">
          <ac:chgData name="hui xu" userId="70b675938bab3b5e" providerId="LiveId" clId="{118552E8-43B1-4B11-9582-8C4002339A39}" dt="2020-06-12T15:42:31.813" v="814"/>
          <ac:spMkLst>
            <pc:docMk/>
            <pc:sldMk cId="2968517086" sldId="450"/>
            <ac:spMk id="22" creationId="{0DB6385B-362B-4F25-87A7-60DFF5394EDF}"/>
          </ac:spMkLst>
        </pc:spChg>
        <pc:spChg chg="mod">
          <ac:chgData name="hui xu" userId="70b675938bab3b5e" providerId="LiveId" clId="{118552E8-43B1-4B11-9582-8C4002339A39}" dt="2020-06-12T15:42:31.813" v="814"/>
          <ac:spMkLst>
            <pc:docMk/>
            <pc:sldMk cId="2968517086" sldId="450"/>
            <ac:spMk id="23" creationId="{266B7142-D29D-4F4C-92BF-A568125589C2}"/>
          </ac:spMkLst>
        </pc:spChg>
        <pc:spChg chg="mod">
          <ac:chgData name="hui xu" userId="70b675938bab3b5e" providerId="LiveId" clId="{118552E8-43B1-4B11-9582-8C4002339A39}" dt="2020-06-12T15:42:31.813" v="814"/>
          <ac:spMkLst>
            <pc:docMk/>
            <pc:sldMk cId="2968517086" sldId="450"/>
            <ac:spMk id="26" creationId="{2B780323-D71C-42F4-A604-D3F786229E19}"/>
          </ac:spMkLst>
        </pc:spChg>
        <pc:spChg chg="mod">
          <ac:chgData name="hui xu" userId="70b675938bab3b5e" providerId="LiveId" clId="{118552E8-43B1-4B11-9582-8C4002339A39}" dt="2020-06-12T15:42:31.813" v="814"/>
          <ac:spMkLst>
            <pc:docMk/>
            <pc:sldMk cId="2968517086" sldId="450"/>
            <ac:spMk id="27" creationId="{AEC200BF-40BF-4D59-A9B5-31C9C5CE757B}"/>
          </ac:spMkLst>
        </pc:spChg>
        <pc:spChg chg="mod">
          <ac:chgData name="hui xu" userId="70b675938bab3b5e" providerId="LiveId" clId="{118552E8-43B1-4B11-9582-8C4002339A39}" dt="2020-06-12T15:42:31.813" v="814"/>
          <ac:spMkLst>
            <pc:docMk/>
            <pc:sldMk cId="2968517086" sldId="450"/>
            <ac:spMk id="28" creationId="{D21C5D77-713F-4A40-BC83-DFCE9979F5C1}"/>
          </ac:spMkLst>
        </pc:spChg>
        <pc:spChg chg="mod">
          <ac:chgData name="hui xu" userId="70b675938bab3b5e" providerId="LiveId" clId="{118552E8-43B1-4B11-9582-8C4002339A39}" dt="2020-06-12T15:42:31.813" v="814"/>
          <ac:spMkLst>
            <pc:docMk/>
            <pc:sldMk cId="2968517086" sldId="450"/>
            <ac:spMk id="29" creationId="{AFAFB224-D096-4304-8A5C-5C8BE894AE8A}"/>
          </ac:spMkLst>
        </pc:spChg>
        <pc:spChg chg="mod">
          <ac:chgData name="hui xu" userId="70b675938bab3b5e" providerId="LiveId" clId="{118552E8-43B1-4B11-9582-8C4002339A39}" dt="2020-06-12T15:43:19.208" v="829"/>
          <ac:spMkLst>
            <pc:docMk/>
            <pc:sldMk cId="2968517086" sldId="450"/>
            <ac:spMk id="36" creationId="{99D3F4EC-5712-4BC6-B7EE-70396A15BBDB}"/>
          </ac:spMkLst>
        </pc:spChg>
        <pc:spChg chg="mod">
          <ac:chgData name="hui xu" userId="70b675938bab3b5e" providerId="LiveId" clId="{118552E8-43B1-4B11-9582-8C4002339A39}" dt="2020-06-12T15:42:31.813" v="814"/>
          <ac:spMkLst>
            <pc:docMk/>
            <pc:sldMk cId="2968517086" sldId="450"/>
            <ac:spMk id="37" creationId="{7A4EF0FB-F6E6-421A-8C4A-A69DC362BC1B}"/>
          </ac:spMkLst>
        </pc:spChg>
        <pc:spChg chg="mod">
          <ac:chgData name="hui xu" userId="70b675938bab3b5e" providerId="LiveId" clId="{118552E8-43B1-4B11-9582-8C4002339A39}" dt="2020-06-12T15:42:31.813" v="814"/>
          <ac:spMkLst>
            <pc:docMk/>
            <pc:sldMk cId="2968517086" sldId="450"/>
            <ac:spMk id="38" creationId="{D4E69B92-55EC-4F6B-870F-5447F8B562D9}"/>
          </ac:spMkLst>
        </pc:spChg>
        <pc:spChg chg="add mod">
          <ac:chgData name="hui xu" userId="70b675938bab3b5e" providerId="LiveId" clId="{118552E8-43B1-4B11-9582-8C4002339A39}" dt="2020-06-12T15:43:28.310" v="831" actId="164"/>
          <ac:spMkLst>
            <pc:docMk/>
            <pc:sldMk cId="2968517086" sldId="450"/>
            <ac:spMk id="39" creationId="{AC3C394E-2B29-4134-9E9F-8BDC3F4982D5}"/>
          </ac:spMkLst>
        </pc:spChg>
        <pc:spChg chg="mod">
          <ac:chgData name="hui xu" userId="70b675938bab3b5e" providerId="LiveId" clId="{118552E8-43B1-4B11-9582-8C4002339A39}" dt="2020-06-12T15:46:05.130" v="861"/>
          <ac:spMkLst>
            <pc:docMk/>
            <pc:sldMk cId="2968517086" sldId="450"/>
            <ac:spMk id="42" creationId="{E17031DE-DCFB-4364-9B59-1EAAD7560FB4}"/>
          </ac:spMkLst>
        </pc:spChg>
        <pc:spChg chg="mod">
          <ac:chgData name="hui xu" userId="70b675938bab3b5e" providerId="LiveId" clId="{118552E8-43B1-4B11-9582-8C4002339A39}" dt="2020-06-12T15:46:05.130" v="861"/>
          <ac:spMkLst>
            <pc:docMk/>
            <pc:sldMk cId="2968517086" sldId="450"/>
            <ac:spMk id="43" creationId="{6317D819-9B0C-429C-8761-61CDD66A4239}"/>
          </ac:spMkLst>
        </pc:spChg>
        <pc:spChg chg="mod">
          <ac:chgData name="hui xu" userId="70b675938bab3b5e" providerId="LiveId" clId="{118552E8-43B1-4B11-9582-8C4002339A39}" dt="2020-06-12T15:46:05.130" v="861"/>
          <ac:spMkLst>
            <pc:docMk/>
            <pc:sldMk cId="2968517086" sldId="450"/>
            <ac:spMk id="46" creationId="{1104D096-6953-4C8A-ACA1-46CEDE1640CA}"/>
          </ac:spMkLst>
        </pc:spChg>
        <pc:spChg chg="mod">
          <ac:chgData name="hui xu" userId="70b675938bab3b5e" providerId="LiveId" clId="{118552E8-43B1-4B11-9582-8C4002339A39}" dt="2020-06-12T15:46:05.130" v="861"/>
          <ac:spMkLst>
            <pc:docMk/>
            <pc:sldMk cId="2968517086" sldId="450"/>
            <ac:spMk id="47" creationId="{6C0BCA75-0F93-42EB-9BE3-0ABB17D1D089}"/>
          </ac:spMkLst>
        </pc:spChg>
        <pc:spChg chg="mod">
          <ac:chgData name="hui xu" userId="70b675938bab3b5e" providerId="LiveId" clId="{118552E8-43B1-4B11-9582-8C4002339A39}" dt="2020-06-12T15:46:05.130" v="861"/>
          <ac:spMkLst>
            <pc:docMk/>
            <pc:sldMk cId="2968517086" sldId="450"/>
            <ac:spMk id="48" creationId="{B4F977A7-6F19-4ACA-BD59-7BBBF281EAD4}"/>
          </ac:spMkLst>
        </pc:spChg>
        <pc:spChg chg="mod">
          <ac:chgData name="hui xu" userId="70b675938bab3b5e" providerId="LiveId" clId="{118552E8-43B1-4B11-9582-8C4002339A39}" dt="2020-06-12T15:46:05.130" v="861"/>
          <ac:spMkLst>
            <pc:docMk/>
            <pc:sldMk cId="2968517086" sldId="450"/>
            <ac:spMk id="49" creationId="{EFB57332-09EA-4161-B401-AF1C0AA2900C}"/>
          </ac:spMkLst>
        </pc:spChg>
        <pc:spChg chg="add mod">
          <ac:chgData name="hui xu" userId="70b675938bab3b5e" providerId="LiveId" clId="{118552E8-43B1-4B11-9582-8C4002339A39}" dt="2020-06-16T01:52:39.583" v="3718" actId="20577"/>
          <ac:spMkLst>
            <pc:docMk/>
            <pc:sldMk cId="2968517086" sldId="450"/>
            <ac:spMk id="57" creationId="{F8068E60-3D49-4E02-A96A-30365DF872AE}"/>
          </ac:spMkLst>
        </pc:spChg>
        <pc:spChg chg="add mod">
          <ac:chgData name="hui xu" userId="70b675938bab3b5e" providerId="LiveId" clId="{118552E8-43B1-4B11-9582-8C4002339A39}" dt="2020-06-16T01:51:06.029" v="3696" actId="1076"/>
          <ac:spMkLst>
            <pc:docMk/>
            <pc:sldMk cId="2968517086" sldId="450"/>
            <ac:spMk id="59" creationId="{FAD5754C-7A4B-47C8-B0B1-D60FFA78DD68}"/>
          </ac:spMkLst>
        </pc:spChg>
        <pc:spChg chg="add mod">
          <ac:chgData name="hui xu" userId="70b675938bab3b5e" providerId="LiveId" clId="{118552E8-43B1-4B11-9582-8C4002339A39}" dt="2020-06-16T01:52:37.188" v="3717" actId="20577"/>
          <ac:spMkLst>
            <pc:docMk/>
            <pc:sldMk cId="2968517086" sldId="450"/>
            <ac:spMk id="60" creationId="{979DC215-5CB5-4673-BCCB-EBED7C299CBA}"/>
          </ac:spMkLst>
        </pc:spChg>
        <pc:spChg chg="mod">
          <ac:chgData name="hui xu" userId="70b675938bab3b5e" providerId="LiveId" clId="{118552E8-43B1-4B11-9582-8C4002339A39}" dt="2020-06-12T15:52:23.158" v="988"/>
          <ac:spMkLst>
            <pc:docMk/>
            <pc:sldMk cId="2968517086" sldId="450"/>
            <ac:spMk id="90" creationId="{A315E76C-E592-4426-8BD9-7539596526E7}"/>
          </ac:spMkLst>
        </pc:spChg>
        <pc:spChg chg="mod">
          <ac:chgData name="hui xu" userId="70b675938bab3b5e" providerId="LiveId" clId="{118552E8-43B1-4B11-9582-8C4002339A39}" dt="2020-06-12T15:52:23.158" v="988"/>
          <ac:spMkLst>
            <pc:docMk/>
            <pc:sldMk cId="2968517086" sldId="450"/>
            <ac:spMk id="91" creationId="{CCB15320-4581-4E07-9C52-8CC285A1AE72}"/>
          </ac:spMkLst>
        </pc:spChg>
        <pc:spChg chg="mod">
          <ac:chgData name="hui xu" userId="70b675938bab3b5e" providerId="LiveId" clId="{118552E8-43B1-4B11-9582-8C4002339A39}" dt="2020-06-12T15:52:23.158" v="988"/>
          <ac:spMkLst>
            <pc:docMk/>
            <pc:sldMk cId="2968517086" sldId="450"/>
            <ac:spMk id="92" creationId="{FFCD3FA5-2B2A-41DB-BF21-1D0706CBD244}"/>
          </ac:spMkLst>
        </pc:spChg>
        <pc:spChg chg="mod">
          <ac:chgData name="hui xu" userId="70b675938bab3b5e" providerId="LiveId" clId="{118552E8-43B1-4B11-9582-8C4002339A39}" dt="2020-06-12T15:52:23.158" v="988"/>
          <ac:spMkLst>
            <pc:docMk/>
            <pc:sldMk cId="2968517086" sldId="450"/>
            <ac:spMk id="93" creationId="{6BFA9770-A73D-4653-B269-B7461C0BD4CA}"/>
          </ac:spMkLst>
        </pc:spChg>
        <pc:spChg chg="mod">
          <ac:chgData name="hui xu" userId="70b675938bab3b5e" providerId="LiveId" clId="{118552E8-43B1-4B11-9582-8C4002339A39}" dt="2020-06-12T15:52:23.158" v="988"/>
          <ac:spMkLst>
            <pc:docMk/>
            <pc:sldMk cId="2968517086" sldId="450"/>
            <ac:spMk id="94" creationId="{047A0921-9581-4036-8DC8-29F8F2E48B1E}"/>
          </ac:spMkLst>
        </pc:spChg>
        <pc:spChg chg="mod">
          <ac:chgData name="hui xu" userId="70b675938bab3b5e" providerId="LiveId" clId="{118552E8-43B1-4B11-9582-8C4002339A39}" dt="2020-06-12T15:52:23.158" v="988"/>
          <ac:spMkLst>
            <pc:docMk/>
            <pc:sldMk cId="2968517086" sldId="450"/>
            <ac:spMk id="95" creationId="{46FDD19D-BEDD-4A17-92AE-05B8E04E4682}"/>
          </ac:spMkLst>
        </pc:spChg>
        <pc:spChg chg="mod">
          <ac:chgData name="hui xu" userId="70b675938bab3b5e" providerId="LiveId" clId="{118552E8-43B1-4B11-9582-8C4002339A39}" dt="2020-06-12T15:52:23.158" v="988"/>
          <ac:spMkLst>
            <pc:docMk/>
            <pc:sldMk cId="2968517086" sldId="450"/>
            <ac:spMk id="97" creationId="{DA622895-57FD-427A-B06A-078CC01B9CB9}"/>
          </ac:spMkLst>
        </pc:spChg>
        <pc:spChg chg="mod">
          <ac:chgData name="hui xu" userId="70b675938bab3b5e" providerId="LiveId" clId="{118552E8-43B1-4B11-9582-8C4002339A39}" dt="2020-06-12T15:52:23.158" v="988"/>
          <ac:spMkLst>
            <pc:docMk/>
            <pc:sldMk cId="2968517086" sldId="450"/>
            <ac:spMk id="98" creationId="{6FF92188-82F3-4897-BA34-8D9427040878}"/>
          </ac:spMkLst>
        </pc:spChg>
        <pc:spChg chg="mod">
          <ac:chgData name="hui xu" userId="70b675938bab3b5e" providerId="LiveId" clId="{118552E8-43B1-4B11-9582-8C4002339A39}" dt="2020-06-12T15:52:23.158" v="988"/>
          <ac:spMkLst>
            <pc:docMk/>
            <pc:sldMk cId="2968517086" sldId="450"/>
            <ac:spMk id="99" creationId="{ED0F3BED-843B-4E00-B733-1939B78D076B}"/>
          </ac:spMkLst>
        </pc:spChg>
        <pc:spChg chg="mod">
          <ac:chgData name="hui xu" userId="70b675938bab3b5e" providerId="LiveId" clId="{118552E8-43B1-4B11-9582-8C4002339A39}" dt="2020-06-12T15:52:23.158" v="988"/>
          <ac:spMkLst>
            <pc:docMk/>
            <pc:sldMk cId="2968517086" sldId="450"/>
            <ac:spMk id="100" creationId="{A82A18C9-06D6-463D-B793-F56AE7AAA6AD}"/>
          </ac:spMkLst>
        </pc:spChg>
        <pc:spChg chg="add del mod">
          <ac:chgData name="hui xu" userId="70b675938bab3b5e" providerId="LiveId" clId="{118552E8-43B1-4B11-9582-8C4002339A39}" dt="2020-06-12T15:56:39.577" v="1016" actId="21"/>
          <ac:spMkLst>
            <pc:docMk/>
            <pc:sldMk cId="2968517086" sldId="450"/>
            <ac:spMk id="107" creationId="{3DBF3146-5531-48E4-B9C6-52869DB60FEA}"/>
          </ac:spMkLst>
        </pc:spChg>
        <pc:grpChg chg="add del mod">
          <ac:chgData name="hui xu" userId="70b675938bab3b5e" providerId="LiveId" clId="{118552E8-43B1-4B11-9582-8C4002339A39}" dt="2020-06-12T15:46:04.883" v="860" actId="478"/>
          <ac:grpSpMkLst>
            <pc:docMk/>
            <pc:sldMk cId="2968517086" sldId="450"/>
            <ac:grpSpMk id="15" creationId="{CC407986-FC25-4632-959F-AEAC4CBA7E46}"/>
          </ac:grpSpMkLst>
        </pc:grpChg>
        <pc:grpChg chg="add del mod">
          <ac:chgData name="hui xu" userId="70b675938bab3b5e" providerId="LiveId" clId="{118552E8-43B1-4B11-9582-8C4002339A39}" dt="2020-06-12T15:46:04.883" v="860" actId="478"/>
          <ac:grpSpMkLst>
            <pc:docMk/>
            <pc:sldMk cId="2968517086" sldId="450"/>
            <ac:grpSpMk id="18" creationId="{47028DBE-BC23-4772-A108-2586A12F1BFC}"/>
          </ac:grpSpMkLst>
        </pc:grpChg>
        <pc:grpChg chg="mod">
          <ac:chgData name="hui xu" userId="70b675938bab3b5e" providerId="LiveId" clId="{118552E8-43B1-4B11-9582-8C4002339A39}" dt="2020-06-12T15:42:31.813" v="814"/>
          <ac:grpSpMkLst>
            <pc:docMk/>
            <pc:sldMk cId="2968517086" sldId="450"/>
            <ac:grpSpMk id="19" creationId="{A42A967E-AD11-46E9-A21B-D5E3EDBBF981}"/>
          </ac:grpSpMkLst>
        </pc:grpChg>
        <pc:grpChg chg="add del mod">
          <ac:chgData name="hui xu" userId="70b675938bab3b5e" providerId="LiveId" clId="{118552E8-43B1-4B11-9582-8C4002339A39}" dt="2020-06-12T15:46:04.883" v="860" actId="478"/>
          <ac:grpSpMkLst>
            <pc:docMk/>
            <pc:sldMk cId="2968517086" sldId="450"/>
            <ac:grpSpMk id="24" creationId="{6F1CED75-42FC-4CDA-BC26-A19612CEB73B}"/>
          </ac:grpSpMkLst>
        </pc:grpChg>
        <pc:grpChg chg="mod">
          <ac:chgData name="hui xu" userId="70b675938bab3b5e" providerId="LiveId" clId="{118552E8-43B1-4B11-9582-8C4002339A39}" dt="2020-06-12T15:42:31.813" v="814"/>
          <ac:grpSpMkLst>
            <pc:docMk/>
            <pc:sldMk cId="2968517086" sldId="450"/>
            <ac:grpSpMk id="25" creationId="{60F97519-6F85-4111-9511-49BBAFB28C1D}"/>
          </ac:grpSpMkLst>
        </pc:grpChg>
        <pc:grpChg chg="add mod">
          <ac:chgData name="hui xu" userId="70b675938bab3b5e" providerId="LiveId" clId="{118552E8-43B1-4B11-9582-8C4002339A39}" dt="2020-06-12T15:43:28.310" v="831" actId="164"/>
          <ac:grpSpMkLst>
            <pc:docMk/>
            <pc:sldMk cId="2968517086" sldId="450"/>
            <ac:grpSpMk id="35" creationId="{05B1DDA0-30C4-4435-955F-90BD104D65B6}"/>
          </ac:grpSpMkLst>
        </pc:grpChg>
        <pc:grpChg chg="add mod">
          <ac:chgData name="hui xu" userId="70b675938bab3b5e" providerId="LiveId" clId="{118552E8-43B1-4B11-9582-8C4002339A39}" dt="2020-06-12T15:52:12.951" v="985" actId="164"/>
          <ac:grpSpMkLst>
            <pc:docMk/>
            <pc:sldMk cId="2968517086" sldId="450"/>
            <ac:grpSpMk id="40" creationId="{03193D34-1DFE-41F9-80CC-521B31EF198D}"/>
          </ac:grpSpMkLst>
        </pc:grpChg>
        <pc:grpChg chg="add mod">
          <ac:chgData name="hui xu" userId="70b675938bab3b5e" providerId="LiveId" clId="{118552E8-43B1-4B11-9582-8C4002339A39}" dt="2020-06-12T15:52:12.951" v="985" actId="164"/>
          <ac:grpSpMkLst>
            <pc:docMk/>
            <pc:sldMk cId="2968517086" sldId="450"/>
            <ac:grpSpMk id="41" creationId="{3749B9D8-1C7B-47B7-BC72-1137EE330407}"/>
          </ac:grpSpMkLst>
        </pc:grpChg>
        <pc:grpChg chg="add mod">
          <ac:chgData name="hui xu" userId="70b675938bab3b5e" providerId="LiveId" clId="{118552E8-43B1-4B11-9582-8C4002339A39}" dt="2020-06-12T15:52:12.951" v="985" actId="164"/>
          <ac:grpSpMkLst>
            <pc:docMk/>
            <pc:sldMk cId="2968517086" sldId="450"/>
            <ac:grpSpMk id="44" creationId="{358569C7-5816-40F7-9DC0-73EFF7D5C84B}"/>
          </ac:grpSpMkLst>
        </pc:grpChg>
        <pc:grpChg chg="mod">
          <ac:chgData name="hui xu" userId="70b675938bab3b5e" providerId="LiveId" clId="{118552E8-43B1-4B11-9582-8C4002339A39}" dt="2020-06-12T15:46:05.130" v="861"/>
          <ac:grpSpMkLst>
            <pc:docMk/>
            <pc:sldMk cId="2968517086" sldId="450"/>
            <ac:grpSpMk id="45" creationId="{95E60363-3F9E-495B-94AE-C6187B0B018B}"/>
          </ac:grpSpMkLst>
        </pc:grpChg>
        <pc:grpChg chg="add mod">
          <ac:chgData name="hui xu" userId="70b675938bab3b5e" providerId="LiveId" clId="{118552E8-43B1-4B11-9582-8C4002339A39}" dt="2020-06-13T05:29:20.668" v="2051" actId="1037"/>
          <ac:grpSpMkLst>
            <pc:docMk/>
            <pc:sldMk cId="2968517086" sldId="450"/>
            <ac:grpSpMk id="78" creationId="{1521C50F-6E45-458D-AE39-F9B5DFBB0D32}"/>
          </ac:grpSpMkLst>
        </pc:grpChg>
        <pc:grpChg chg="add mod">
          <ac:chgData name="hui xu" userId="70b675938bab3b5e" providerId="LiveId" clId="{118552E8-43B1-4B11-9582-8C4002339A39}" dt="2020-06-13T05:29:20.668" v="2051" actId="1037"/>
          <ac:grpSpMkLst>
            <pc:docMk/>
            <pc:sldMk cId="2968517086" sldId="450"/>
            <ac:grpSpMk id="79" creationId="{DB166D91-53EB-4E27-8C47-4426D9A13306}"/>
          </ac:grpSpMkLst>
        </pc:grpChg>
        <pc:grpChg chg="mod">
          <ac:chgData name="hui xu" userId="70b675938bab3b5e" providerId="LiveId" clId="{118552E8-43B1-4B11-9582-8C4002339A39}" dt="2020-06-12T15:52:23.158" v="988"/>
          <ac:grpSpMkLst>
            <pc:docMk/>
            <pc:sldMk cId="2968517086" sldId="450"/>
            <ac:grpSpMk id="80" creationId="{18859C98-4317-4EA5-9E26-D17D4F413519}"/>
          </ac:grpSpMkLst>
        </pc:grpChg>
        <pc:grpChg chg="mod">
          <ac:chgData name="hui xu" userId="70b675938bab3b5e" providerId="LiveId" clId="{118552E8-43B1-4B11-9582-8C4002339A39}" dt="2020-06-12T15:52:23.158" v="988"/>
          <ac:grpSpMkLst>
            <pc:docMk/>
            <pc:sldMk cId="2968517086" sldId="450"/>
            <ac:grpSpMk id="81" creationId="{79AF18FC-4082-4BD1-9E36-492C6F24D058}"/>
          </ac:grpSpMkLst>
        </pc:grpChg>
        <pc:grpChg chg="mod">
          <ac:chgData name="hui xu" userId="70b675938bab3b5e" providerId="LiveId" clId="{118552E8-43B1-4B11-9582-8C4002339A39}" dt="2020-06-12T15:52:23.158" v="988"/>
          <ac:grpSpMkLst>
            <pc:docMk/>
            <pc:sldMk cId="2968517086" sldId="450"/>
            <ac:grpSpMk id="82" creationId="{97F8F461-B055-40CA-A59C-8F89295C2AD2}"/>
          </ac:grpSpMkLst>
        </pc:grpChg>
        <pc:grpChg chg="mod">
          <ac:chgData name="hui xu" userId="70b675938bab3b5e" providerId="LiveId" clId="{118552E8-43B1-4B11-9582-8C4002339A39}" dt="2020-06-12T15:52:23.158" v="988"/>
          <ac:grpSpMkLst>
            <pc:docMk/>
            <pc:sldMk cId="2968517086" sldId="450"/>
            <ac:grpSpMk id="89" creationId="{DDD5B63C-370D-4B39-8542-5B7F23938361}"/>
          </ac:grpSpMkLst>
        </pc:grpChg>
        <pc:grpChg chg="mod">
          <ac:chgData name="hui xu" userId="70b675938bab3b5e" providerId="LiveId" clId="{118552E8-43B1-4B11-9582-8C4002339A39}" dt="2020-06-12T15:52:23.158" v="988"/>
          <ac:grpSpMkLst>
            <pc:docMk/>
            <pc:sldMk cId="2968517086" sldId="450"/>
            <ac:grpSpMk id="96" creationId="{616677FC-1031-4F1A-80DC-4E04B5A29444}"/>
          </ac:grpSpMkLst>
        </pc:grpChg>
        <pc:picChg chg="add del mod">
          <ac:chgData name="hui xu" userId="70b675938bab3b5e" providerId="LiveId" clId="{118552E8-43B1-4B11-9582-8C4002339A39}" dt="2020-06-16T14:43:33.954" v="4703"/>
          <ac:picMkLst>
            <pc:docMk/>
            <pc:sldMk cId="2968517086" sldId="450"/>
            <ac:picMk id="4" creationId="{EAE9AD9B-9287-44E0-BCFA-B8480773B191}"/>
          </ac:picMkLst>
        </pc:picChg>
        <pc:picChg chg="add del mod">
          <ac:chgData name="hui xu" userId="70b675938bab3b5e" providerId="LiveId" clId="{118552E8-43B1-4B11-9582-8C4002339A39}" dt="2020-06-16T14:44:38.860" v="4704"/>
          <ac:picMkLst>
            <pc:docMk/>
            <pc:sldMk cId="2968517086" sldId="450"/>
            <ac:picMk id="5" creationId="{14CE5011-7C0E-4DF6-A00B-DD293F5A9D40}"/>
          </ac:picMkLst>
        </pc:picChg>
        <pc:picChg chg="add del mod">
          <ac:chgData name="hui xu" userId="70b675938bab3b5e" providerId="LiveId" clId="{118552E8-43B1-4B11-9582-8C4002339A39}" dt="2020-06-12T15:43:35.789" v="832" actId="21"/>
          <ac:picMkLst>
            <pc:docMk/>
            <pc:sldMk cId="2968517086" sldId="450"/>
            <ac:picMk id="5" creationId="{B8D88B9D-FEF6-4BD4-8F01-B064ECC943ED}"/>
          </ac:picMkLst>
        </pc:picChg>
        <pc:picChg chg="add del mod">
          <ac:chgData name="hui xu" userId="70b675938bab3b5e" providerId="LiveId" clId="{118552E8-43B1-4B11-9582-8C4002339A39}" dt="2020-06-12T15:43:37.051" v="833" actId="21"/>
          <ac:picMkLst>
            <pc:docMk/>
            <pc:sldMk cId="2968517086" sldId="450"/>
            <ac:picMk id="8" creationId="{01380059-D225-4D4E-9437-D93814741513}"/>
          </ac:picMkLst>
        </pc:picChg>
        <pc:picChg chg="add del mod">
          <ac:chgData name="hui xu" userId="70b675938bab3b5e" providerId="LiveId" clId="{118552E8-43B1-4B11-9582-8C4002339A39}" dt="2020-06-16T15:01:16.786" v="4716"/>
          <ac:picMkLst>
            <pc:docMk/>
            <pc:sldMk cId="2968517086" sldId="450"/>
            <ac:picMk id="8" creationId="{0963600C-4020-4F3F-9C16-B1138BDD42DB}"/>
          </ac:picMkLst>
        </pc:picChg>
        <pc:cxnChg chg="add del mod">
          <ac:chgData name="hui xu" userId="70b675938bab3b5e" providerId="LiveId" clId="{118552E8-43B1-4B11-9582-8C4002339A39}" dt="2020-06-12T15:46:20.857" v="864" actId="21"/>
          <ac:cxnSpMkLst>
            <pc:docMk/>
            <pc:sldMk cId="2968517086" sldId="450"/>
            <ac:cxnSpMk id="11" creationId="{5BE9BC82-BD3F-46C6-BEE1-3CFF93985241}"/>
          </ac:cxnSpMkLst>
        </pc:cxnChg>
        <pc:cxnChg chg="add del mod">
          <ac:chgData name="hui xu" userId="70b675938bab3b5e" providerId="LiveId" clId="{118552E8-43B1-4B11-9582-8C4002339A39}" dt="2020-06-12T15:46:04.883" v="860" actId="478"/>
          <ac:cxnSpMkLst>
            <pc:docMk/>
            <pc:sldMk cId="2968517086" sldId="450"/>
            <ac:cxnSpMk id="30" creationId="{4AE4FFF7-EFA2-4148-9BD6-CDAF2B979694}"/>
          </ac:cxnSpMkLst>
        </pc:cxnChg>
        <pc:cxnChg chg="add del mod">
          <ac:chgData name="hui xu" userId="70b675938bab3b5e" providerId="LiveId" clId="{118552E8-43B1-4B11-9582-8C4002339A39}" dt="2020-06-12T15:46:04.883" v="860" actId="478"/>
          <ac:cxnSpMkLst>
            <pc:docMk/>
            <pc:sldMk cId="2968517086" sldId="450"/>
            <ac:cxnSpMk id="31" creationId="{ED9DDA78-98F1-4D39-9550-21C99449EFBA}"/>
          </ac:cxnSpMkLst>
        </pc:cxnChg>
        <pc:cxnChg chg="add del mod">
          <ac:chgData name="hui xu" userId="70b675938bab3b5e" providerId="LiveId" clId="{118552E8-43B1-4B11-9582-8C4002339A39}" dt="2020-06-12T15:46:04.883" v="860" actId="478"/>
          <ac:cxnSpMkLst>
            <pc:docMk/>
            <pc:sldMk cId="2968517086" sldId="450"/>
            <ac:cxnSpMk id="32" creationId="{E3708672-AA95-455B-A136-9317ECF33267}"/>
          </ac:cxnSpMkLst>
        </pc:cxnChg>
        <pc:cxnChg chg="add del mod">
          <ac:chgData name="hui xu" userId="70b675938bab3b5e" providerId="LiveId" clId="{118552E8-43B1-4B11-9582-8C4002339A39}" dt="2020-06-12T15:46:04.883" v="860" actId="478"/>
          <ac:cxnSpMkLst>
            <pc:docMk/>
            <pc:sldMk cId="2968517086" sldId="450"/>
            <ac:cxnSpMk id="33" creationId="{6E3DDB69-EE54-4926-AF44-E390CFC207A5}"/>
          </ac:cxnSpMkLst>
        </pc:cxnChg>
        <pc:cxnChg chg="add del mod">
          <ac:chgData name="hui xu" userId="70b675938bab3b5e" providerId="LiveId" clId="{118552E8-43B1-4B11-9582-8C4002339A39}" dt="2020-06-12T15:46:04.883" v="860" actId="478"/>
          <ac:cxnSpMkLst>
            <pc:docMk/>
            <pc:sldMk cId="2968517086" sldId="450"/>
            <ac:cxnSpMk id="34" creationId="{0A508809-F54C-4170-85DC-4E603F19690E}"/>
          </ac:cxnSpMkLst>
        </pc:cxnChg>
        <pc:cxnChg chg="add mod">
          <ac:chgData name="hui xu" userId="70b675938bab3b5e" providerId="LiveId" clId="{118552E8-43B1-4B11-9582-8C4002339A39}" dt="2020-06-12T15:52:12.951" v="985" actId="164"/>
          <ac:cxnSpMkLst>
            <pc:docMk/>
            <pc:sldMk cId="2968517086" sldId="450"/>
            <ac:cxnSpMk id="50" creationId="{1101CDE7-75F0-424D-B849-661584DD8DA1}"/>
          </ac:cxnSpMkLst>
        </pc:cxnChg>
        <pc:cxnChg chg="add mod">
          <ac:chgData name="hui xu" userId="70b675938bab3b5e" providerId="LiveId" clId="{118552E8-43B1-4B11-9582-8C4002339A39}" dt="2020-06-12T15:52:12.951" v="985" actId="164"/>
          <ac:cxnSpMkLst>
            <pc:docMk/>
            <pc:sldMk cId="2968517086" sldId="450"/>
            <ac:cxnSpMk id="51" creationId="{CB609883-D2F5-4D30-BD24-F8E2849BDA3D}"/>
          </ac:cxnSpMkLst>
        </pc:cxnChg>
        <pc:cxnChg chg="add mod">
          <ac:chgData name="hui xu" userId="70b675938bab3b5e" providerId="LiveId" clId="{118552E8-43B1-4B11-9582-8C4002339A39}" dt="2020-06-12T15:52:12.951" v="985" actId="164"/>
          <ac:cxnSpMkLst>
            <pc:docMk/>
            <pc:sldMk cId="2968517086" sldId="450"/>
            <ac:cxnSpMk id="52" creationId="{54E37A52-1742-446A-997A-2C9E33D36F54}"/>
          </ac:cxnSpMkLst>
        </pc:cxnChg>
        <pc:cxnChg chg="add mod">
          <ac:chgData name="hui xu" userId="70b675938bab3b5e" providerId="LiveId" clId="{118552E8-43B1-4B11-9582-8C4002339A39}" dt="2020-06-12T15:52:12.951" v="985" actId="164"/>
          <ac:cxnSpMkLst>
            <pc:docMk/>
            <pc:sldMk cId="2968517086" sldId="450"/>
            <ac:cxnSpMk id="53" creationId="{AF5E2F7A-F6E6-4C76-A5DF-133A14381E77}"/>
          </ac:cxnSpMkLst>
        </pc:cxnChg>
        <pc:cxnChg chg="add mod">
          <ac:chgData name="hui xu" userId="70b675938bab3b5e" providerId="LiveId" clId="{118552E8-43B1-4B11-9582-8C4002339A39}" dt="2020-06-13T05:29:20.668" v="2051" actId="1037"/>
          <ac:cxnSpMkLst>
            <pc:docMk/>
            <pc:sldMk cId="2968517086" sldId="450"/>
            <ac:cxnSpMk id="54" creationId="{F3163B7A-4551-4E32-86FE-3B6906ACB2B5}"/>
          </ac:cxnSpMkLst>
        </pc:cxnChg>
        <pc:cxnChg chg="add mod">
          <ac:chgData name="hui xu" userId="70b675938bab3b5e" providerId="LiveId" clId="{118552E8-43B1-4B11-9582-8C4002339A39}" dt="2020-06-12T15:52:12.951" v="985" actId="164"/>
          <ac:cxnSpMkLst>
            <pc:docMk/>
            <pc:sldMk cId="2968517086" sldId="450"/>
            <ac:cxnSpMk id="55" creationId="{3EF4821B-7FBE-4772-A3A1-0A8D4B9D26A3}"/>
          </ac:cxnSpMkLst>
        </pc:cxnChg>
        <pc:cxnChg chg="add mod">
          <ac:chgData name="hui xu" userId="70b675938bab3b5e" providerId="LiveId" clId="{118552E8-43B1-4B11-9582-8C4002339A39}" dt="2020-06-13T05:29:20.668" v="2051" actId="1037"/>
          <ac:cxnSpMkLst>
            <pc:docMk/>
            <pc:sldMk cId="2968517086" sldId="450"/>
            <ac:cxnSpMk id="56" creationId="{E0190F48-D8AE-4F59-A13B-C94174480597}"/>
          </ac:cxnSpMkLst>
        </pc:cxnChg>
        <pc:cxnChg chg="add mod">
          <ac:chgData name="hui xu" userId="70b675938bab3b5e" providerId="LiveId" clId="{118552E8-43B1-4B11-9582-8C4002339A39}" dt="2020-06-12T15:52:12.951" v="985" actId="164"/>
          <ac:cxnSpMkLst>
            <pc:docMk/>
            <pc:sldMk cId="2968517086" sldId="450"/>
            <ac:cxnSpMk id="58" creationId="{9F5FF73F-3C40-43B4-BAC7-E1C334A03A8B}"/>
          </ac:cxnSpMkLst>
        </pc:cxnChg>
        <pc:cxnChg chg="mod">
          <ac:chgData name="hui xu" userId="70b675938bab3b5e" providerId="LiveId" clId="{118552E8-43B1-4B11-9582-8C4002339A39}" dt="2020-06-12T15:52:23.158" v="988"/>
          <ac:cxnSpMkLst>
            <pc:docMk/>
            <pc:sldMk cId="2968517086" sldId="450"/>
            <ac:cxnSpMk id="83" creationId="{74476A1B-25F3-423D-B333-932BF2F441FE}"/>
          </ac:cxnSpMkLst>
        </pc:cxnChg>
        <pc:cxnChg chg="mod">
          <ac:chgData name="hui xu" userId="70b675938bab3b5e" providerId="LiveId" clId="{118552E8-43B1-4B11-9582-8C4002339A39}" dt="2020-06-12T15:52:23.158" v="988"/>
          <ac:cxnSpMkLst>
            <pc:docMk/>
            <pc:sldMk cId="2968517086" sldId="450"/>
            <ac:cxnSpMk id="84" creationId="{9FE8EBA7-3105-4F42-984D-A638D137017A}"/>
          </ac:cxnSpMkLst>
        </pc:cxnChg>
        <pc:cxnChg chg="mod">
          <ac:chgData name="hui xu" userId="70b675938bab3b5e" providerId="LiveId" clId="{118552E8-43B1-4B11-9582-8C4002339A39}" dt="2020-06-12T15:52:23.158" v="988"/>
          <ac:cxnSpMkLst>
            <pc:docMk/>
            <pc:sldMk cId="2968517086" sldId="450"/>
            <ac:cxnSpMk id="85" creationId="{B0EC87CC-4DB1-462E-B118-EB3F8E448A99}"/>
          </ac:cxnSpMkLst>
        </pc:cxnChg>
        <pc:cxnChg chg="del mod">
          <ac:chgData name="hui xu" userId="70b675938bab3b5e" providerId="LiveId" clId="{118552E8-43B1-4B11-9582-8C4002339A39}" dt="2020-06-12T15:57:01.086" v="1020" actId="21"/>
          <ac:cxnSpMkLst>
            <pc:docMk/>
            <pc:sldMk cId="2968517086" sldId="450"/>
            <ac:cxnSpMk id="86" creationId="{75422A92-F189-45D1-8D53-0FF25F210E72}"/>
          </ac:cxnSpMkLst>
        </pc:cxnChg>
        <pc:cxnChg chg="mod">
          <ac:chgData name="hui xu" userId="70b675938bab3b5e" providerId="LiveId" clId="{118552E8-43B1-4B11-9582-8C4002339A39}" dt="2020-06-12T15:54:46.662" v="1006" actId="14100"/>
          <ac:cxnSpMkLst>
            <pc:docMk/>
            <pc:sldMk cId="2968517086" sldId="450"/>
            <ac:cxnSpMk id="87" creationId="{FDD81D8D-F447-4ECD-8AD0-C9C1F323230C}"/>
          </ac:cxnSpMkLst>
        </pc:cxnChg>
        <pc:cxnChg chg="mod">
          <ac:chgData name="hui xu" userId="70b675938bab3b5e" providerId="LiveId" clId="{118552E8-43B1-4B11-9582-8C4002339A39}" dt="2020-06-12T15:52:23.158" v="988"/>
          <ac:cxnSpMkLst>
            <pc:docMk/>
            <pc:sldMk cId="2968517086" sldId="450"/>
            <ac:cxnSpMk id="88" creationId="{35642FD3-0AB9-4F4C-98D5-6624EC183581}"/>
          </ac:cxnSpMkLst>
        </pc:cxnChg>
        <pc:cxnChg chg="add mod">
          <ac:chgData name="hui xu" userId="70b675938bab3b5e" providerId="LiveId" clId="{118552E8-43B1-4B11-9582-8C4002339A39}" dt="2020-06-13T05:29:20.668" v="2051" actId="1037"/>
          <ac:cxnSpMkLst>
            <pc:docMk/>
            <pc:sldMk cId="2968517086" sldId="450"/>
            <ac:cxnSpMk id="104" creationId="{B62F0D19-280C-4181-8BF5-B0C71DFDD668}"/>
          </ac:cxnSpMkLst>
        </pc:cxnChg>
      </pc:sldChg>
      <pc:sldChg chg="addSp delSp modSp new mod modTransition modAnim">
        <pc:chgData name="hui xu" userId="70b675938bab3b5e" providerId="LiveId" clId="{118552E8-43B1-4B11-9582-8C4002339A39}" dt="2020-06-16T15:01:16.786" v="4716"/>
        <pc:sldMkLst>
          <pc:docMk/>
          <pc:sldMk cId="2110430211" sldId="451"/>
        </pc:sldMkLst>
        <pc:spChg chg="mod">
          <ac:chgData name="hui xu" userId="70b675938bab3b5e" providerId="LiveId" clId="{118552E8-43B1-4B11-9582-8C4002339A39}" dt="2020-06-12T15:32:28.469" v="656" actId="20577"/>
          <ac:spMkLst>
            <pc:docMk/>
            <pc:sldMk cId="2110430211" sldId="451"/>
            <ac:spMk id="2" creationId="{4CE6AB3F-693B-47AA-8B94-8528C998C4C3}"/>
          </ac:spMkLst>
        </pc:spChg>
        <pc:spChg chg="mod">
          <ac:chgData name="hui xu" userId="70b675938bab3b5e" providerId="LiveId" clId="{118552E8-43B1-4B11-9582-8C4002339A39}" dt="2020-06-12T15:56:52.247" v="1018"/>
          <ac:spMkLst>
            <pc:docMk/>
            <pc:sldMk cId="2110430211" sldId="451"/>
            <ac:spMk id="16" creationId="{AE4F4D1F-FC1C-42D3-A4B4-41B5987C12AC}"/>
          </ac:spMkLst>
        </pc:spChg>
        <pc:spChg chg="mod">
          <ac:chgData name="hui xu" userId="70b675938bab3b5e" providerId="LiveId" clId="{118552E8-43B1-4B11-9582-8C4002339A39}" dt="2020-06-12T15:56:52.247" v="1018"/>
          <ac:spMkLst>
            <pc:docMk/>
            <pc:sldMk cId="2110430211" sldId="451"/>
            <ac:spMk id="17" creationId="{5188BB1A-321D-4F4F-9232-C17F3B76C199}"/>
          </ac:spMkLst>
        </pc:spChg>
        <pc:spChg chg="mod">
          <ac:chgData name="hui xu" userId="70b675938bab3b5e" providerId="LiveId" clId="{118552E8-43B1-4B11-9582-8C4002339A39}" dt="2020-06-12T15:56:52.247" v="1018"/>
          <ac:spMkLst>
            <pc:docMk/>
            <pc:sldMk cId="2110430211" sldId="451"/>
            <ac:spMk id="18" creationId="{579A3CEE-7D6C-432E-B227-18C3FE4A3515}"/>
          </ac:spMkLst>
        </pc:spChg>
        <pc:spChg chg="mod">
          <ac:chgData name="hui xu" userId="70b675938bab3b5e" providerId="LiveId" clId="{118552E8-43B1-4B11-9582-8C4002339A39}" dt="2020-06-12T15:56:52.247" v="1018"/>
          <ac:spMkLst>
            <pc:docMk/>
            <pc:sldMk cId="2110430211" sldId="451"/>
            <ac:spMk id="19" creationId="{9FAA092E-361A-4FDD-8D50-C70310F6FC38}"/>
          </ac:spMkLst>
        </pc:spChg>
        <pc:spChg chg="mod">
          <ac:chgData name="hui xu" userId="70b675938bab3b5e" providerId="LiveId" clId="{118552E8-43B1-4B11-9582-8C4002339A39}" dt="2020-06-12T15:56:52.247" v="1018"/>
          <ac:spMkLst>
            <pc:docMk/>
            <pc:sldMk cId="2110430211" sldId="451"/>
            <ac:spMk id="20" creationId="{FFA38704-9A5F-4BEB-AEC9-7C760A1CA610}"/>
          </ac:spMkLst>
        </pc:spChg>
        <pc:spChg chg="mod">
          <ac:chgData name="hui xu" userId="70b675938bab3b5e" providerId="LiveId" clId="{118552E8-43B1-4B11-9582-8C4002339A39}" dt="2020-06-12T15:56:52.247" v="1018"/>
          <ac:spMkLst>
            <pc:docMk/>
            <pc:sldMk cId="2110430211" sldId="451"/>
            <ac:spMk id="21" creationId="{B1515C04-E9EC-4DA5-A609-57A70D7DB812}"/>
          </ac:spMkLst>
        </pc:spChg>
        <pc:spChg chg="mod">
          <ac:chgData name="hui xu" userId="70b675938bab3b5e" providerId="LiveId" clId="{118552E8-43B1-4B11-9582-8C4002339A39}" dt="2020-06-12T15:56:52.247" v="1018"/>
          <ac:spMkLst>
            <pc:docMk/>
            <pc:sldMk cId="2110430211" sldId="451"/>
            <ac:spMk id="23" creationId="{9E74189C-4988-48C4-B9B7-B69F44CBCEA8}"/>
          </ac:spMkLst>
        </pc:spChg>
        <pc:spChg chg="mod">
          <ac:chgData name="hui xu" userId="70b675938bab3b5e" providerId="LiveId" clId="{118552E8-43B1-4B11-9582-8C4002339A39}" dt="2020-06-12T15:56:52.247" v="1018"/>
          <ac:spMkLst>
            <pc:docMk/>
            <pc:sldMk cId="2110430211" sldId="451"/>
            <ac:spMk id="24" creationId="{8F887929-3914-4AE9-9EEC-93AB17F1B64F}"/>
          </ac:spMkLst>
        </pc:spChg>
        <pc:spChg chg="mod">
          <ac:chgData name="hui xu" userId="70b675938bab3b5e" providerId="LiveId" clId="{118552E8-43B1-4B11-9582-8C4002339A39}" dt="2020-06-12T15:56:52.247" v="1018"/>
          <ac:spMkLst>
            <pc:docMk/>
            <pc:sldMk cId="2110430211" sldId="451"/>
            <ac:spMk id="25" creationId="{A57AAA17-5E92-40B2-B0EE-015C342D6A57}"/>
          </ac:spMkLst>
        </pc:spChg>
        <pc:spChg chg="mod">
          <ac:chgData name="hui xu" userId="70b675938bab3b5e" providerId="LiveId" clId="{118552E8-43B1-4B11-9582-8C4002339A39}" dt="2020-06-12T15:56:52.247" v="1018"/>
          <ac:spMkLst>
            <pc:docMk/>
            <pc:sldMk cId="2110430211" sldId="451"/>
            <ac:spMk id="26" creationId="{1640A6A8-21A9-4CED-A5AB-829382023B3D}"/>
          </ac:spMkLst>
        </pc:spChg>
        <pc:spChg chg="add mod">
          <ac:chgData name="hui xu" userId="70b675938bab3b5e" providerId="LiveId" clId="{118552E8-43B1-4B11-9582-8C4002339A39}" dt="2020-06-12T16:03:04.707" v="1076" actId="1076"/>
          <ac:spMkLst>
            <pc:docMk/>
            <pc:sldMk cId="2110430211" sldId="451"/>
            <ac:spMk id="28" creationId="{FBCA2ADE-D9AE-460F-B909-683DDE7B1BD0}"/>
          </ac:spMkLst>
        </pc:spChg>
        <pc:spChg chg="add del mod">
          <ac:chgData name="hui xu" userId="70b675938bab3b5e" providerId="LiveId" clId="{118552E8-43B1-4B11-9582-8C4002339A39}" dt="2020-06-12T16:01:20.346" v="1029" actId="21"/>
          <ac:spMkLst>
            <pc:docMk/>
            <pc:sldMk cId="2110430211" sldId="451"/>
            <ac:spMk id="29" creationId="{0F414E97-5325-477B-9757-BC4B73D138F4}"/>
          </ac:spMkLst>
        </pc:spChg>
        <pc:spChg chg="add mod">
          <ac:chgData name="hui xu" userId="70b675938bab3b5e" providerId="LiveId" clId="{118552E8-43B1-4B11-9582-8C4002339A39}" dt="2020-06-12T16:02:01.736" v="1039" actId="14100"/>
          <ac:spMkLst>
            <pc:docMk/>
            <pc:sldMk cId="2110430211" sldId="451"/>
            <ac:spMk id="30" creationId="{61091AD4-192B-4849-B3D2-74ED7857B237}"/>
          </ac:spMkLst>
        </pc:spChg>
        <pc:spChg chg="add mod">
          <ac:chgData name="hui xu" userId="70b675938bab3b5e" providerId="LiveId" clId="{118552E8-43B1-4B11-9582-8C4002339A39}" dt="2020-06-12T16:02:51.289" v="1075" actId="2711"/>
          <ac:spMkLst>
            <pc:docMk/>
            <pc:sldMk cId="2110430211" sldId="451"/>
            <ac:spMk id="31" creationId="{78B55B2D-8560-472A-9517-0CE71828762C}"/>
          </ac:spMkLst>
        </pc:spChg>
        <pc:spChg chg="add mod">
          <ac:chgData name="hui xu" userId="70b675938bab3b5e" providerId="LiveId" clId="{118552E8-43B1-4B11-9582-8C4002339A39}" dt="2020-06-12T16:26:44.315" v="1468" actId="1076"/>
          <ac:spMkLst>
            <pc:docMk/>
            <pc:sldMk cId="2110430211" sldId="451"/>
            <ac:spMk id="32" creationId="{4A5F962C-DB4C-4839-82F9-372D8793A8DB}"/>
          </ac:spMkLst>
        </pc:spChg>
        <pc:grpChg chg="add mod">
          <ac:chgData name="hui xu" userId="70b675938bab3b5e" providerId="LiveId" clId="{118552E8-43B1-4B11-9582-8C4002339A39}" dt="2020-06-12T15:57:18.557" v="1024" actId="1076"/>
          <ac:grpSpMkLst>
            <pc:docMk/>
            <pc:sldMk cId="2110430211" sldId="451"/>
            <ac:grpSpMk id="5" creationId="{0C54A555-6757-476C-A8EB-ECF213E54E25}"/>
          </ac:grpSpMkLst>
        </pc:grpChg>
        <pc:grpChg chg="mod">
          <ac:chgData name="hui xu" userId="70b675938bab3b5e" providerId="LiveId" clId="{118552E8-43B1-4B11-9582-8C4002339A39}" dt="2020-06-12T15:56:52.247" v="1018"/>
          <ac:grpSpMkLst>
            <pc:docMk/>
            <pc:sldMk cId="2110430211" sldId="451"/>
            <ac:grpSpMk id="6" creationId="{51A28EDD-7BAF-498D-8F20-57F47399516B}"/>
          </ac:grpSpMkLst>
        </pc:grpChg>
        <pc:grpChg chg="mod">
          <ac:chgData name="hui xu" userId="70b675938bab3b5e" providerId="LiveId" clId="{118552E8-43B1-4B11-9582-8C4002339A39}" dt="2020-06-12T15:56:52.247" v="1018"/>
          <ac:grpSpMkLst>
            <pc:docMk/>
            <pc:sldMk cId="2110430211" sldId="451"/>
            <ac:grpSpMk id="7" creationId="{E8ED7B75-935D-4C08-95EA-C1E1CA2B3A2A}"/>
          </ac:grpSpMkLst>
        </pc:grpChg>
        <pc:grpChg chg="mod">
          <ac:chgData name="hui xu" userId="70b675938bab3b5e" providerId="LiveId" clId="{118552E8-43B1-4B11-9582-8C4002339A39}" dt="2020-06-12T15:56:52.247" v="1018"/>
          <ac:grpSpMkLst>
            <pc:docMk/>
            <pc:sldMk cId="2110430211" sldId="451"/>
            <ac:grpSpMk id="8" creationId="{BF24A628-19DC-4EAF-8A3D-70063FE71AD9}"/>
          </ac:grpSpMkLst>
        </pc:grpChg>
        <pc:grpChg chg="mod">
          <ac:chgData name="hui xu" userId="70b675938bab3b5e" providerId="LiveId" clId="{118552E8-43B1-4B11-9582-8C4002339A39}" dt="2020-06-12T15:56:52.247" v="1018"/>
          <ac:grpSpMkLst>
            <pc:docMk/>
            <pc:sldMk cId="2110430211" sldId="451"/>
            <ac:grpSpMk id="15" creationId="{981FB027-D77B-40E8-BFA3-B60F99472F13}"/>
          </ac:grpSpMkLst>
        </pc:grpChg>
        <pc:grpChg chg="mod">
          <ac:chgData name="hui xu" userId="70b675938bab3b5e" providerId="LiveId" clId="{118552E8-43B1-4B11-9582-8C4002339A39}" dt="2020-06-12T15:56:52.247" v="1018"/>
          <ac:grpSpMkLst>
            <pc:docMk/>
            <pc:sldMk cId="2110430211" sldId="451"/>
            <ac:grpSpMk id="22" creationId="{7C218012-04F3-4851-ACD6-FFF839D8017B}"/>
          </ac:grpSpMkLst>
        </pc:grpChg>
        <pc:picChg chg="add del mod">
          <ac:chgData name="hui xu" userId="70b675938bab3b5e" providerId="LiveId" clId="{118552E8-43B1-4B11-9582-8C4002339A39}" dt="2020-06-12T15:56:41.714" v="1017" actId="21"/>
          <ac:picMkLst>
            <pc:docMk/>
            <pc:sldMk cId="2110430211" sldId="451"/>
            <ac:picMk id="4" creationId="{9B798896-FA14-4307-BDE1-F8C61DF5BA3E}"/>
          </ac:picMkLst>
        </pc:picChg>
        <pc:picChg chg="add del mod">
          <ac:chgData name="hui xu" userId="70b675938bab3b5e" providerId="LiveId" clId="{118552E8-43B1-4B11-9582-8C4002339A39}" dt="2020-06-16T14:45:35.357" v="4705"/>
          <ac:picMkLst>
            <pc:docMk/>
            <pc:sldMk cId="2110430211" sldId="451"/>
            <ac:picMk id="4" creationId="{C0B3D63D-15A2-4AC0-921D-54E8067C8DA4}"/>
          </ac:picMkLst>
        </pc:picChg>
        <pc:picChg chg="add del mod">
          <ac:chgData name="hui xu" userId="70b675938bab3b5e" providerId="LiveId" clId="{118552E8-43B1-4B11-9582-8C4002339A39}" dt="2020-06-16T15:01:16.786" v="4716"/>
          <ac:picMkLst>
            <pc:docMk/>
            <pc:sldMk cId="2110430211" sldId="451"/>
            <ac:picMk id="12" creationId="{967B9DEA-55E7-4923-BF75-9D5B90506E31}"/>
          </ac:picMkLst>
        </pc:picChg>
        <pc:cxnChg chg="mod">
          <ac:chgData name="hui xu" userId="70b675938bab3b5e" providerId="LiveId" clId="{118552E8-43B1-4B11-9582-8C4002339A39}" dt="2020-06-12T15:56:52.247" v="1018"/>
          <ac:cxnSpMkLst>
            <pc:docMk/>
            <pc:sldMk cId="2110430211" sldId="451"/>
            <ac:cxnSpMk id="9" creationId="{1AA60921-8917-4F39-A088-ADF8E599BA81}"/>
          </ac:cxnSpMkLst>
        </pc:cxnChg>
        <pc:cxnChg chg="mod">
          <ac:chgData name="hui xu" userId="70b675938bab3b5e" providerId="LiveId" clId="{118552E8-43B1-4B11-9582-8C4002339A39}" dt="2020-06-12T15:56:52.247" v="1018"/>
          <ac:cxnSpMkLst>
            <pc:docMk/>
            <pc:sldMk cId="2110430211" sldId="451"/>
            <ac:cxnSpMk id="10" creationId="{071F264A-5C1D-4FD9-A78D-1B8597C9B933}"/>
          </ac:cxnSpMkLst>
        </pc:cxnChg>
        <pc:cxnChg chg="mod">
          <ac:chgData name="hui xu" userId="70b675938bab3b5e" providerId="LiveId" clId="{118552E8-43B1-4B11-9582-8C4002339A39}" dt="2020-06-12T15:56:52.247" v="1018"/>
          <ac:cxnSpMkLst>
            <pc:docMk/>
            <pc:sldMk cId="2110430211" sldId="451"/>
            <ac:cxnSpMk id="11" creationId="{35F9AC25-6FBF-4174-800B-A397609C67A4}"/>
          </ac:cxnSpMkLst>
        </pc:cxnChg>
        <pc:cxnChg chg="del mod">
          <ac:chgData name="hui xu" userId="70b675938bab3b5e" providerId="LiveId" clId="{118552E8-43B1-4B11-9582-8C4002339A39}" dt="2020-06-12T15:57:34.020" v="1026" actId="478"/>
          <ac:cxnSpMkLst>
            <pc:docMk/>
            <pc:sldMk cId="2110430211" sldId="451"/>
            <ac:cxnSpMk id="12" creationId="{D313F90E-2004-476B-AE2C-6D5215662947}"/>
          </ac:cxnSpMkLst>
        </pc:cxnChg>
        <pc:cxnChg chg="mod">
          <ac:chgData name="hui xu" userId="70b675938bab3b5e" providerId="LiveId" clId="{118552E8-43B1-4B11-9582-8C4002339A39}" dt="2020-06-12T15:56:52.247" v="1018"/>
          <ac:cxnSpMkLst>
            <pc:docMk/>
            <pc:sldMk cId="2110430211" sldId="451"/>
            <ac:cxnSpMk id="13" creationId="{874FB49B-5492-4F1B-9F53-223F5B15DD25}"/>
          </ac:cxnSpMkLst>
        </pc:cxnChg>
        <pc:cxnChg chg="mod">
          <ac:chgData name="hui xu" userId="70b675938bab3b5e" providerId="LiveId" clId="{118552E8-43B1-4B11-9582-8C4002339A39}" dt="2020-06-12T15:56:52.247" v="1018"/>
          <ac:cxnSpMkLst>
            <pc:docMk/>
            <pc:sldMk cId="2110430211" sldId="451"/>
            <ac:cxnSpMk id="14" creationId="{77A98212-78AB-4F90-AF8B-FAE5ADEF6BC8}"/>
          </ac:cxnSpMkLst>
        </pc:cxnChg>
        <pc:cxnChg chg="add mod">
          <ac:chgData name="hui xu" userId="70b675938bab3b5e" providerId="LiveId" clId="{118552E8-43B1-4B11-9582-8C4002339A39}" dt="2020-06-12T15:57:18.557" v="1024" actId="1076"/>
          <ac:cxnSpMkLst>
            <pc:docMk/>
            <pc:sldMk cId="2110430211" sldId="451"/>
            <ac:cxnSpMk id="27" creationId="{A944240D-B8C4-4D60-8E54-BBC3C2FC741D}"/>
          </ac:cxnSpMkLst>
        </pc:cxnChg>
      </pc:sldChg>
      <pc:sldChg chg="del">
        <pc:chgData name="hui xu" userId="70b675938bab3b5e" providerId="LiveId" clId="{118552E8-43B1-4B11-9582-8C4002339A39}" dt="2020-06-11T01:04:39.439" v="2" actId="2696"/>
        <pc:sldMkLst>
          <pc:docMk/>
          <pc:sldMk cId="2306924123" sldId="452"/>
        </pc:sldMkLst>
      </pc:sldChg>
      <pc:sldChg chg="addSp delSp modSp new mod modTransition modAnim">
        <pc:chgData name="hui xu" userId="70b675938bab3b5e" providerId="LiveId" clId="{118552E8-43B1-4B11-9582-8C4002339A39}" dt="2020-06-16T15:01:16.786" v="4716"/>
        <pc:sldMkLst>
          <pc:docMk/>
          <pc:sldMk cId="2419528920" sldId="452"/>
        </pc:sldMkLst>
        <pc:spChg chg="mod">
          <ac:chgData name="hui xu" userId="70b675938bab3b5e" providerId="LiveId" clId="{118552E8-43B1-4B11-9582-8C4002339A39}" dt="2020-06-13T03:14:10.121" v="1695" actId="20577"/>
          <ac:spMkLst>
            <pc:docMk/>
            <pc:sldMk cId="2419528920" sldId="452"/>
            <ac:spMk id="2" creationId="{4801B9D2-DB06-4A95-836F-5DD98C5A8D6D}"/>
          </ac:spMkLst>
        </pc:spChg>
        <pc:spChg chg="add mod">
          <ac:chgData name="hui xu" userId="70b675938bab3b5e" providerId="LiveId" clId="{118552E8-43B1-4B11-9582-8C4002339A39}" dt="2020-06-13T05:16:36.773" v="1886" actId="1076"/>
          <ac:spMkLst>
            <pc:docMk/>
            <pc:sldMk cId="2419528920" sldId="452"/>
            <ac:spMk id="4" creationId="{834BCC7E-2ACE-4E2A-A1EB-FD23562F1662}"/>
          </ac:spMkLst>
        </pc:spChg>
        <pc:spChg chg="add mod">
          <ac:chgData name="hui xu" userId="70b675938bab3b5e" providerId="LiveId" clId="{118552E8-43B1-4B11-9582-8C4002339A39}" dt="2020-06-13T05:16:35.049" v="1885" actId="1076"/>
          <ac:spMkLst>
            <pc:docMk/>
            <pc:sldMk cId="2419528920" sldId="452"/>
            <ac:spMk id="16" creationId="{23DC192C-8DA1-4787-A72E-DD916D32BA93}"/>
          </ac:spMkLst>
        </pc:spChg>
        <pc:spChg chg="add del mod">
          <ac:chgData name="hui xu" userId="70b675938bab3b5e" providerId="LiveId" clId="{118552E8-43B1-4B11-9582-8C4002339A39}" dt="2020-06-13T05:16:31.297" v="1884" actId="21"/>
          <ac:spMkLst>
            <pc:docMk/>
            <pc:sldMk cId="2419528920" sldId="452"/>
            <ac:spMk id="17" creationId="{430FFC4F-9B7E-40FF-B9F2-B5655446C152}"/>
          </ac:spMkLst>
        </pc:spChg>
        <pc:spChg chg="add mod">
          <ac:chgData name="hui xu" userId="70b675938bab3b5e" providerId="LiveId" clId="{118552E8-43B1-4B11-9582-8C4002339A39}" dt="2020-06-13T05:17:27.082" v="1933" actId="20577"/>
          <ac:spMkLst>
            <pc:docMk/>
            <pc:sldMk cId="2419528920" sldId="452"/>
            <ac:spMk id="18" creationId="{B908CD9B-2367-43D5-859A-90919E881AFC}"/>
          </ac:spMkLst>
        </pc:spChg>
        <pc:graphicFrameChg chg="add del mod">
          <ac:chgData name="hui xu" userId="70b675938bab3b5e" providerId="LiveId" clId="{118552E8-43B1-4B11-9582-8C4002339A39}" dt="2020-06-13T03:03:11.370" v="1567"/>
          <ac:graphicFrameMkLst>
            <pc:docMk/>
            <pc:sldMk cId="2419528920" sldId="452"/>
            <ac:graphicFrameMk id="5" creationId="{32E5D73C-7407-44DF-8DF4-8623B5CCD758}"/>
          </ac:graphicFrameMkLst>
        </pc:graphicFrameChg>
        <pc:graphicFrameChg chg="add del mod">
          <ac:chgData name="hui xu" userId="70b675938bab3b5e" providerId="LiveId" clId="{118552E8-43B1-4B11-9582-8C4002339A39}" dt="2020-06-13T03:03:11.370" v="1567"/>
          <ac:graphicFrameMkLst>
            <pc:docMk/>
            <pc:sldMk cId="2419528920" sldId="452"/>
            <ac:graphicFrameMk id="6" creationId="{084B4399-7313-413D-A5B0-D1BB08F0A724}"/>
          </ac:graphicFrameMkLst>
        </pc:graphicFrameChg>
        <pc:graphicFrameChg chg="add del mod">
          <ac:chgData name="hui xu" userId="70b675938bab3b5e" providerId="LiveId" clId="{118552E8-43B1-4B11-9582-8C4002339A39}" dt="2020-06-13T03:03:11.370" v="1567"/>
          <ac:graphicFrameMkLst>
            <pc:docMk/>
            <pc:sldMk cId="2419528920" sldId="452"/>
            <ac:graphicFrameMk id="7" creationId="{9D0D0B92-97CB-4E30-80D9-46DC8F814E78}"/>
          </ac:graphicFrameMkLst>
        </pc:graphicFrameChg>
        <pc:graphicFrameChg chg="add del mod">
          <ac:chgData name="hui xu" userId="70b675938bab3b5e" providerId="LiveId" clId="{118552E8-43B1-4B11-9582-8C4002339A39}" dt="2020-06-13T03:03:11.370" v="1567"/>
          <ac:graphicFrameMkLst>
            <pc:docMk/>
            <pc:sldMk cId="2419528920" sldId="452"/>
            <ac:graphicFrameMk id="8" creationId="{5160CC83-9C8B-45FF-A93B-16089CFA2339}"/>
          </ac:graphicFrameMkLst>
        </pc:graphicFrameChg>
        <pc:graphicFrameChg chg="add del mod">
          <ac:chgData name="hui xu" userId="70b675938bab3b5e" providerId="LiveId" clId="{118552E8-43B1-4B11-9582-8C4002339A39}" dt="2020-06-13T03:03:11.370" v="1567"/>
          <ac:graphicFrameMkLst>
            <pc:docMk/>
            <pc:sldMk cId="2419528920" sldId="452"/>
            <ac:graphicFrameMk id="9" creationId="{EDA011B8-933F-4663-B0A5-D8EDCCC4064D}"/>
          </ac:graphicFrameMkLst>
        </pc:graphicFrameChg>
        <pc:graphicFrameChg chg="add del mod">
          <ac:chgData name="hui xu" userId="70b675938bab3b5e" providerId="LiveId" clId="{118552E8-43B1-4B11-9582-8C4002339A39}" dt="2020-06-13T03:03:11.370" v="1567"/>
          <ac:graphicFrameMkLst>
            <pc:docMk/>
            <pc:sldMk cId="2419528920" sldId="452"/>
            <ac:graphicFrameMk id="10" creationId="{6DF80264-7C3C-4ED5-989D-10E054D43439}"/>
          </ac:graphicFrameMkLst>
        </pc:graphicFrameChg>
        <pc:graphicFrameChg chg="add del mod">
          <ac:chgData name="hui xu" userId="70b675938bab3b5e" providerId="LiveId" clId="{118552E8-43B1-4B11-9582-8C4002339A39}" dt="2020-06-13T03:03:11.370" v="1567"/>
          <ac:graphicFrameMkLst>
            <pc:docMk/>
            <pc:sldMk cId="2419528920" sldId="452"/>
            <ac:graphicFrameMk id="11" creationId="{32C5B21F-903A-4399-9C8C-9C6D7398455B}"/>
          </ac:graphicFrameMkLst>
        </pc:graphicFrameChg>
        <pc:graphicFrameChg chg="add del mod">
          <ac:chgData name="hui xu" userId="70b675938bab3b5e" providerId="LiveId" clId="{118552E8-43B1-4B11-9582-8C4002339A39}" dt="2020-06-13T03:03:11.370" v="1567"/>
          <ac:graphicFrameMkLst>
            <pc:docMk/>
            <pc:sldMk cId="2419528920" sldId="452"/>
            <ac:graphicFrameMk id="12" creationId="{6DF83CD0-9EF5-4F4D-AC1E-4D9C3149B5CA}"/>
          </ac:graphicFrameMkLst>
        </pc:graphicFrameChg>
        <pc:graphicFrameChg chg="add del mod">
          <ac:chgData name="hui xu" userId="70b675938bab3b5e" providerId="LiveId" clId="{118552E8-43B1-4B11-9582-8C4002339A39}" dt="2020-06-13T03:03:11.370" v="1567"/>
          <ac:graphicFrameMkLst>
            <pc:docMk/>
            <pc:sldMk cId="2419528920" sldId="452"/>
            <ac:graphicFrameMk id="13" creationId="{955A1BE3-7772-428F-B4E3-987BEE4C0BB9}"/>
          </ac:graphicFrameMkLst>
        </pc:graphicFrameChg>
        <pc:graphicFrameChg chg="add del mod">
          <ac:chgData name="hui xu" userId="70b675938bab3b5e" providerId="LiveId" clId="{118552E8-43B1-4B11-9582-8C4002339A39}" dt="2020-06-13T03:03:11.370" v="1567"/>
          <ac:graphicFrameMkLst>
            <pc:docMk/>
            <pc:sldMk cId="2419528920" sldId="452"/>
            <ac:graphicFrameMk id="14" creationId="{2CAC2CAA-A6E4-4745-8C01-9E26B984A1F9}"/>
          </ac:graphicFrameMkLst>
        </pc:graphicFrameChg>
        <pc:graphicFrameChg chg="add del mod">
          <ac:chgData name="hui xu" userId="70b675938bab3b5e" providerId="LiveId" clId="{118552E8-43B1-4B11-9582-8C4002339A39}" dt="2020-06-13T03:03:11.370" v="1567"/>
          <ac:graphicFrameMkLst>
            <pc:docMk/>
            <pc:sldMk cId="2419528920" sldId="452"/>
            <ac:graphicFrameMk id="15" creationId="{34B00A07-E7ED-4B3E-B910-B2CF80955E5D}"/>
          </ac:graphicFrameMkLst>
        </pc:graphicFrameChg>
        <pc:picChg chg="add del mod">
          <ac:chgData name="hui xu" userId="70b675938bab3b5e" providerId="LiveId" clId="{118552E8-43B1-4B11-9582-8C4002339A39}" dt="2020-06-16T14:34:48.653" v="4693"/>
          <ac:picMkLst>
            <pc:docMk/>
            <pc:sldMk cId="2419528920" sldId="452"/>
            <ac:picMk id="5" creationId="{B557169E-9FA5-4563-A2EA-AD3D3F5FF5B7}"/>
          </ac:picMkLst>
        </pc:picChg>
        <pc:picChg chg="add del mod">
          <ac:chgData name="hui xu" userId="70b675938bab3b5e" providerId="LiveId" clId="{118552E8-43B1-4B11-9582-8C4002339A39}" dt="2020-06-16T14:35:33.005" v="4694"/>
          <ac:picMkLst>
            <pc:docMk/>
            <pc:sldMk cId="2419528920" sldId="452"/>
            <ac:picMk id="6" creationId="{96215F78-2700-4EB3-B3FB-5F54570CCD77}"/>
          </ac:picMkLst>
        </pc:picChg>
        <pc:picChg chg="add del mod">
          <ac:chgData name="hui xu" userId="70b675938bab3b5e" providerId="LiveId" clId="{118552E8-43B1-4B11-9582-8C4002339A39}" dt="2020-06-16T14:35:43.995" v="4695"/>
          <ac:picMkLst>
            <pc:docMk/>
            <pc:sldMk cId="2419528920" sldId="452"/>
            <ac:picMk id="7" creationId="{A5F050F7-BB83-4FF5-9F16-12897DA33CDA}"/>
          </ac:picMkLst>
        </pc:picChg>
        <pc:picChg chg="add del mod">
          <ac:chgData name="hui xu" userId="70b675938bab3b5e" providerId="LiveId" clId="{118552E8-43B1-4B11-9582-8C4002339A39}" dt="2020-06-16T14:36:32.326" v="4696"/>
          <ac:picMkLst>
            <pc:docMk/>
            <pc:sldMk cId="2419528920" sldId="452"/>
            <ac:picMk id="8" creationId="{8BC451F7-EF8D-454B-BB36-46FF7AE44F04}"/>
          </ac:picMkLst>
        </pc:picChg>
        <pc:picChg chg="add del mod">
          <ac:chgData name="hui xu" userId="70b675938bab3b5e" providerId="LiveId" clId="{118552E8-43B1-4B11-9582-8C4002339A39}" dt="2020-06-16T14:38:18.484" v="4697"/>
          <ac:picMkLst>
            <pc:docMk/>
            <pc:sldMk cId="2419528920" sldId="452"/>
            <ac:picMk id="9" creationId="{1BC83788-888A-4FBC-9684-F415A321A9AB}"/>
          </ac:picMkLst>
        </pc:picChg>
        <pc:picChg chg="add del mod">
          <ac:chgData name="hui xu" userId="70b675938bab3b5e" providerId="LiveId" clId="{118552E8-43B1-4B11-9582-8C4002339A39}" dt="2020-06-16T15:01:16.786" v="4716"/>
          <ac:picMkLst>
            <pc:docMk/>
            <pc:sldMk cId="2419528920" sldId="452"/>
            <ac:picMk id="10" creationId="{327730AB-9367-4FC1-B2BF-30B1EE6DC5E8}"/>
          </ac:picMkLst>
        </pc:picChg>
      </pc:sldChg>
      <pc:sldChg chg="addSp delSp modSp new mod modTransition modAnim">
        <pc:chgData name="hui xu" userId="70b675938bab3b5e" providerId="LiveId" clId="{118552E8-43B1-4B11-9582-8C4002339A39}" dt="2020-06-16T15:01:16.786" v="4716"/>
        <pc:sldMkLst>
          <pc:docMk/>
          <pc:sldMk cId="1948032694" sldId="453"/>
        </pc:sldMkLst>
        <pc:spChg chg="mod">
          <ac:chgData name="hui xu" userId="70b675938bab3b5e" providerId="LiveId" clId="{118552E8-43B1-4B11-9582-8C4002339A39}" dt="2020-06-13T05:13:13.178" v="1837" actId="27636"/>
          <ac:spMkLst>
            <pc:docMk/>
            <pc:sldMk cId="1948032694" sldId="453"/>
            <ac:spMk id="2" creationId="{A5D1EE09-13D1-49BC-8228-1289C0A10A01}"/>
          </ac:spMkLst>
        </pc:spChg>
        <pc:spChg chg="add mod">
          <ac:chgData name="hui xu" userId="70b675938bab3b5e" providerId="LiveId" clId="{118552E8-43B1-4B11-9582-8C4002339A39}" dt="2020-06-13T05:12:10.818" v="1812" actId="1076"/>
          <ac:spMkLst>
            <pc:docMk/>
            <pc:sldMk cId="1948032694" sldId="453"/>
            <ac:spMk id="4" creationId="{CB4DE338-A5F0-4EDF-ACF1-F9EEF8AD3376}"/>
          </ac:spMkLst>
        </pc:spChg>
        <pc:spChg chg="add mod">
          <ac:chgData name="hui xu" userId="70b675938bab3b5e" providerId="LiveId" clId="{118552E8-43B1-4B11-9582-8C4002339A39}" dt="2020-06-15T04:46:28.497" v="3187" actId="14100"/>
          <ac:spMkLst>
            <pc:docMk/>
            <pc:sldMk cId="1948032694" sldId="453"/>
            <ac:spMk id="6" creationId="{57FE1850-13BD-4F66-BAA5-AA2BE00633C5}"/>
          </ac:spMkLst>
        </pc:spChg>
        <pc:spChg chg="add mod">
          <ac:chgData name="hui xu" userId="70b675938bab3b5e" providerId="LiveId" clId="{118552E8-43B1-4B11-9582-8C4002339A39}" dt="2020-06-15T04:46:37.287" v="3189" actId="1076"/>
          <ac:spMkLst>
            <pc:docMk/>
            <pc:sldMk cId="1948032694" sldId="453"/>
            <ac:spMk id="7" creationId="{41A926FC-E4DC-48B6-8A01-A4C00745C36A}"/>
          </ac:spMkLst>
        </pc:spChg>
        <pc:spChg chg="add mod">
          <ac:chgData name="hui xu" userId="70b675938bab3b5e" providerId="LiveId" clId="{118552E8-43B1-4B11-9582-8C4002339A39}" dt="2020-06-15T04:46:51.918" v="3191" actId="1076"/>
          <ac:spMkLst>
            <pc:docMk/>
            <pc:sldMk cId="1948032694" sldId="453"/>
            <ac:spMk id="8" creationId="{0F749FA6-F65D-4B55-A80F-659B4DD679BE}"/>
          </ac:spMkLst>
        </pc:spChg>
        <pc:spChg chg="add mod">
          <ac:chgData name="hui xu" userId="70b675938bab3b5e" providerId="LiveId" clId="{118552E8-43B1-4B11-9582-8C4002339A39}" dt="2020-06-15T04:47:17.285" v="3202" actId="1035"/>
          <ac:spMkLst>
            <pc:docMk/>
            <pc:sldMk cId="1948032694" sldId="453"/>
            <ac:spMk id="9" creationId="{05D08E21-3D46-4709-8CA6-C4E3E1F24446}"/>
          </ac:spMkLst>
        </pc:spChg>
        <pc:spChg chg="add mod">
          <ac:chgData name="hui xu" userId="70b675938bab3b5e" providerId="LiveId" clId="{118552E8-43B1-4B11-9582-8C4002339A39}" dt="2020-06-15T04:47:36.263" v="3212" actId="1038"/>
          <ac:spMkLst>
            <pc:docMk/>
            <pc:sldMk cId="1948032694" sldId="453"/>
            <ac:spMk id="10" creationId="{49A2096A-BD33-4F9C-8FEF-10818D1FDA84}"/>
          </ac:spMkLst>
        </pc:spChg>
        <pc:picChg chg="add mod">
          <ac:chgData name="hui xu" userId="70b675938bab3b5e" providerId="LiveId" clId="{118552E8-43B1-4B11-9582-8C4002339A39}" dt="2020-06-13T05:12:01.782" v="1810" actId="1076"/>
          <ac:picMkLst>
            <pc:docMk/>
            <pc:sldMk cId="1948032694" sldId="453"/>
            <ac:picMk id="5" creationId="{599C3D7F-2A30-4953-BE3C-11E2045FC3C3}"/>
          </ac:picMkLst>
        </pc:picChg>
        <pc:picChg chg="add del mod">
          <ac:chgData name="hui xu" userId="70b675938bab3b5e" providerId="LiveId" clId="{118552E8-43B1-4B11-9582-8C4002339A39}" dt="2020-06-16T14:26:55.608" v="4683"/>
          <ac:picMkLst>
            <pc:docMk/>
            <pc:sldMk cId="1948032694" sldId="453"/>
            <ac:picMk id="11" creationId="{C76FC0CF-D0D5-43AE-B733-D36A9343BB53}"/>
          </ac:picMkLst>
        </pc:picChg>
        <pc:picChg chg="add del mod">
          <ac:chgData name="hui xu" userId="70b675938bab3b5e" providerId="LiveId" clId="{118552E8-43B1-4B11-9582-8C4002339A39}" dt="2020-06-16T15:01:16.786" v="4716"/>
          <ac:picMkLst>
            <pc:docMk/>
            <pc:sldMk cId="1948032694" sldId="453"/>
            <ac:picMk id="12" creationId="{9D797124-6D2E-4D75-A550-4E70709F2671}"/>
          </ac:picMkLst>
        </pc:picChg>
      </pc:sldChg>
      <pc:sldChg chg="del">
        <pc:chgData name="hui xu" userId="70b675938bab3b5e" providerId="LiveId" clId="{118552E8-43B1-4B11-9582-8C4002339A39}" dt="2020-06-11T01:04:39.439" v="2" actId="2696"/>
        <pc:sldMkLst>
          <pc:docMk/>
          <pc:sldMk cId="4190576974" sldId="453"/>
        </pc:sldMkLst>
      </pc:sldChg>
      <pc:sldChg chg="del">
        <pc:chgData name="hui xu" userId="70b675938bab3b5e" providerId="LiveId" clId="{118552E8-43B1-4B11-9582-8C4002339A39}" dt="2020-06-11T01:04:39.439" v="2" actId="2696"/>
        <pc:sldMkLst>
          <pc:docMk/>
          <pc:sldMk cId="564354485" sldId="454"/>
        </pc:sldMkLst>
      </pc:sldChg>
      <pc:sldChg chg="addSp delSp modSp new mod modTransition modAnim">
        <pc:chgData name="hui xu" userId="70b675938bab3b5e" providerId="LiveId" clId="{118552E8-43B1-4B11-9582-8C4002339A39}" dt="2020-06-16T15:01:16.786" v="4716"/>
        <pc:sldMkLst>
          <pc:docMk/>
          <pc:sldMk cId="1102621916" sldId="454"/>
        </pc:sldMkLst>
        <pc:spChg chg="mod">
          <ac:chgData name="hui xu" userId="70b675938bab3b5e" providerId="LiveId" clId="{118552E8-43B1-4B11-9582-8C4002339A39}" dt="2020-06-16T06:45:38.927" v="4268" actId="20577"/>
          <ac:spMkLst>
            <pc:docMk/>
            <pc:sldMk cId="1102621916" sldId="454"/>
            <ac:spMk id="2" creationId="{EE3687DF-1642-4600-B0D5-B2BCAB43D6DE}"/>
          </ac:spMkLst>
        </pc:spChg>
        <pc:spChg chg="add mod">
          <ac:chgData name="hui xu" userId="70b675938bab3b5e" providerId="LiveId" clId="{118552E8-43B1-4B11-9582-8C4002339A39}" dt="2020-06-16T06:56:42.471" v="4325" actId="14100"/>
          <ac:spMkLst>
            <pc:docMk/>
            <pc:sldMk cId="1102621916" sldId="454"/>
            <ac:spMk id="4" creationId="{561747F2-A003-4453-85EA-62144F0E920E}"/>
          </ac:spMkLst>
        </pc:spChg>
        <pc:spChg chg="add mod">
          <ac:chgData name="hui xu" userId="70b675938bab3b5e" providerId="LiveId" clId="{118552E8-43B1-4B11-9582-8C4002339A39}" dt="2020-06-16T06:56:38.635" v="4324" actId="1076"/>
          <ac:spMkLst>
            <pc:docMk/>
            <pc:sldMk cId="1102621916" sldId="454"/>
            <ac:spMk id="5" creationId="{3222BE79-E8EA-447C-A18B-E55CB0ADD3CB}"/>
          </ac:spMkLst>
        </pc:spChg>
        <pc:spChg chg="add mod">
          <ac:chgData name="hui xu" userId="70b675938bab3b5e" providerId="LiveId" clId="{118552E8-43B1-4B11-9582-8C4002339A39}" dt="2020-06-16T06:56:38.635" v="4324" actId="1076"/>
          <ac:spMkLst>
            <pc:docMk/>
            <pc:sldMk cId="1102621916" sldId="454"/>
            <ac:spMk id="6" creationId="{C5D93239-C27C-4024-8ADB-FD61FA8ED554}"/>
          </ac:spMkLst>
        </pc:spChg>
        <pc:spChg chg="add mod">
          <ac:chgData name="hui xu" userId="70b675938bab3b5e" providerId="LiveId" clId="{118552E8-43B1-4B11-9582-8C4002339A39}" dt="2020-06-16T06:56:38.635" v="4324" actId="1076"/>
          <ac:spMkLst>
            <pc:docMk/>
            <pc:sldMk cId="1102621916" sldId="454"/>
            <ac:spMk id="7" creationId="{F435F99D-9C28-4A1C-8DE7-EE877F656EA7}"/>
          </ac:spMkLst>
        </pc:spChg>
        <pc:spChg chg="add del mod">
          <ac:chgData name="hui xu" userId="70b675938bab3b5e" providerId="LiveId" clId="{118552E8-43B1-4B11-9582-8C4002339A39}" dt="2020-06-16T06:36:04.794" v="4139"/>
          <ac:spMkLst>
            <pc:docMk/>
            <pc:sldMk cId="1102621916" sldId="454"/>
            <ac:spMk id="8" creationId="{4F51C181-EFFC-4993-BA10-975A4A593332}"/>
          </ac:spMkLst>
        </pc:spChg>
        <pc:spChg chg="add mod">
          <ac:chgData name="hui xu" userId="70b675938bab3b5e" providerId="LiveId" clId="{118552E8-43B1-4B11-9582-8C4002339A39}" dt="2020-06-16T06:56:38.635" v="4324" actId="1076"/>
          <ac:spMkLst>
            <pc:docMk/>
            <pc:sldMk cId="1102621916" sldId="454"/>
            <ac:spMk id="9" creationId="{737FB04C-561C-406C-AD1F-5E4EE01E19D8}"/>
          </ac:spMkLst>
        </pc:spChg>
        <pc:spChg chg="add mod">
          <ac:chgData name="hui xu" userId="70b675938bab3b5e" providerId="LiveId" clId="{118552E8-43B1-4B11-9582-8C4002339A39}" dt="2020-06-16T06:56:38.635" v="4324" actId="1076"/>
          <ac:spMkLst>
            <pc:docMk/>
            <pc:sldMk cId="1102621916" sldId="454"/>
            <ac:spMk id="10" creationId="{E7FCFBD6-2639-4691-9161-77B6EEFD87B1}"/>
          </ac:spMkLst>
        </pc:spChg>
        <pc:picChg chg="add del mod">
          <ac:chgData name="hui xu" userId="70b675938bab3b5e" providerId="LiveId" clId="{118552E8-43B1-4B11-9582-8C4002339A39}" dt="2020-06-16T15:01:16.786" v="4716"/>
          <ac:picMkLst>
            <pc:docMk/>
            <pc:sldMk cId="1102621916" sldId="454"/>
            <ac:picMk id="11" creationId="{3F701B0F-68B3-4114-A704-EB5B88CADF57}"/>
          </ac:picMkLst>
        </pc:picChg>
      </pc:sldChg>
      <pc:sldChg chg="del">
        <pc:chgData name="hui xu" userId="70b675938bab3b5e" providerId="LiveId" clId="{118552E8-43B1-4B11-9582-8C4002339A39}" dt="2020-06-11T01:04:39.439" v="2" actId="2696"/>
        <pc:sldMkLst>
          <pc:docMk/>
          <pc:sldMk cId="431030238" sldId="455"/>
        </pc:sldMkLst>
      </pc:sldChg>
      <pc:sldChg chg="addSp delSp modSp add mod modTransition modAnim">
        <pc:chgData name="hui xu" userId="70b675938bab3b5e" providerId="LiveId" clId="{118552E8-43B1-4B11-9582-8C4002339A39}" dt="2020-06-16T15:01:16.786" v="4716"/>
        <pc:sldMkLst>
          <pc:docMk/>
          <pc:sldMk cId="1211765721" sldId="455"/>
        </pc:sldMkLst>
        <pc:spChg chg="mod">
          <ac:chgData name="hui xu" userId="70b675938bab3b5e" providerId="LiveId" clId="{118552E8-43B1-4B11-9582-8C4002339A39}" dt="2020-06-14T13:38:16.301" v="2167"/>
          <ac:spMkLst>
            <pc:docMk/>
            <pc:sldMk cId="1211765721" sldId="455"/>
            <ac:spMk id="2" creationId="{1CF0AC0E-B647-461B-9013-B569AF690DBF}"/>
          </ac:spMkLst>
        </pc:spChg>
        <pc:spChg chg="mod">
          <ac:chgData name="hui xu" userId="70b675938bab3b5e" providerId="LiveId" clId="{118552E8-43B1-4B11-9582-8C4002339A39}" dt="2020-06-14T13:37:46.038" v="2162" actId="20577"/>
          <ac:spMkLst>
            <pc:docMk/>
            <pc:sldMk cId="1211765721" sldId="455"/>
            <ac:spMk id="3" creationId="{D8822FC7-F972-4834-8550-347F0F854AF7}"/>
          </ac:spMkLst>
        </pc:spChg>
        <pc:spChg chg="mod">
          <ac:chgData name="hui xu" userId="70b675938bab3b5e" providerId="LiveId" clId="{118552E8-43B1-4B11-9582-8C4002339A39}" dt="2020-06-16T06:22:55.673" v="4113" actId="1076"/>
          <ac:spMkLst>
            <pc:docMk/>
            <pc:sldMk cId="1211765721" sldId="455"/>
            <ac:spMk id="6" creationId="{4B67972F-7ADD-4A84-B8F9-C7BAA288D79A}"/>
          </ac:spMkLst>
        </pc:spChg>
        <pc:spChg chg="mod">
          <ac:chgData name="hui xu" userId="70b675938bab3b5e" providerId="LiveId" clId="{118552E8-43B1-4B11-9582-8C4002339A39}" dt="2020-06-14T13:37:48.259" v="2163" actId="20577"/>
          <ac:spMkLst>
            <pc:docMk/>
            <pc:sldMk cId="1211765721" sldId="455"/>
            <ac:spMk id="9" creationId="{9CB4E64F-BD10-4CEF-BCF9-CE6ECE8E6CA3}"/>
          </ac:spMkLst>
        </pc:spChg>
        <pc:spChg chg="mod">
          <ac:chgData name="hui xu" userId="70b675938bab3b5e" providerId="LiveId" clId="{118552E8-43B1-4B11-9582-8C4002339A39}" dt="2020-06-14T13:38:08.242" v="2166" actId="113"/>
          <ac:spMkLst>
            <pc:docMk/>
            <pc:sldMk cId="1211765721" sldId="455"/>
            <ac:spMk id="11" creationId="{18A9C24F-B851-4A13-B8AD-27EC36249C83}"/>
          </ac:spMkLst>
        </pc:spChg>
        <pc:picChg chg="add del mod">
          <ac:chgData name="hui xu" userId="70b675938bab3b5e" providerId="LiveId" clId="{118552E8-43B1-4B11-9582-8C4002339A39}" dt="2020-06-16T15:01:16.786" v="4716"/>
          <ac:picMkLst>
            <pc:docMk/>
            <pc:sldMk cId="1211765721" sldId="455"/>
            <ac:picMk id="5" creationId="{A8D88E10-795B-4A71-8982-F8BBF433780F}"/>
          </ac:picMkLst>
        </pc:picChg>
      </pc:sldChg>
      <pc:sldChg chg="new del">
        <pc:chgData name="hui xu" userId="70b675938bab3b5e" providerId="LiveId" clId="{118552E8-43B1-4B11-9582-8C4002339A39}" dt="2020-06-14T14:00:35.063" v="2245" actId="2696"/>
        <pc:sldMkLst>
          <pc:docMk/>
          <pc:sldMk cId="499962992" sldId="456"/>
        </pc:sldMkLst>
      </pc:sldChg>
      <pc:sldChg chg="del">
        <pc:chgData name="hui xu" userId="70b675938bab3b5e" providerId="LiveId" clId="{118552E8-43B1-4B11-9582-8C4002339A39}" dt="2020-06-11T01:04:39.439" v="2" actId="2696"/>
        <pc:sldMkLst>
          <pc:docMk/>
          <pc:sldMk cId="805691680" sldId="456"/>
        </pc:sldMkLst>
      </pc:sldChg>
      <pc:sldChg chg="del">
        <pc:chgData name="hui xu" userId="70b675938bab3b5e" providerId="LiveId" clId="{118552E8-43B1-4B11-9582-8C4002339A39}" dt="2020-06-11T01:04:39.439" v="2" actId="2696"/>
        <pc:sldMkLst>
          <pc:docMk/>
          <pc:sldMk cId="896614603" sldId="457"/>
        </pc:sldMkLst>
      </pc:sldChg>
      <pc:sldChg chg="addSp delSp modSp add mod modTransition modAnim">
        <pc:chgData name="hui xu" userId="70b675938bab3b5e" providerId="LiveId" clId="{118552E8-43B1-4B11-9582-8C4002339A39}" dt="2020-06-16T15:01:16.786" v="4716"/>
        <pc:sldMkLst>
          <pc:docMk/>
          <pc:sldMk cId="1081759394" sldId="457"/>
        </pc:sldMkLst>
        <pc:spChg chg="mod">
          <ac:chgData name="hui xu" userId="70b675938bab3b5e" providerId="LiveId" clId="{118552E8-43B1-4B11-9582-8C4002339A39}" dt="2020-06-16T00:52:49.991" v="3351" actId="21"/>
          <ac:spMkLst>
            <pc:docMk/>
            <pc:sldMk cId="1081759394" sldId="457"/>
            <ac:spMk id="3" creationId="{C1EF3C3A-E777-7E41-8451-95B0BDA30AC1}"/>
          </ac:spMkLst>
        </pc:spChg>
        <pc:spChg chg="del mod">
          <ac:chgData name="hui xu" userId="70b675938bab3b5e" providerId="LiveId" clId="{118552E8-43B1-4B11-9582-8C4002339A39}" dt="2020-06-16T00:53:02.581" v="3354" actId="21"/>
          <ac:spMkLst>
            <pc:docMk/>
            <pc:sldMk cId="1081759394" sldId="457"/>
            <ac:spMk id="4" creationId="{1045BD83-32F3-6B40-9333-1B4F42147584}"/>
          </ac:spMkLst>
        </pc:spChg>
        <pc:spChg chg="del mod">
          <ac:chgData name="hui xu" userId="70b675938bab3b5e" providerId="LiveId" clId="{118552E8-43B1-4B11-9582-8C4002339A39}" dt="2020-06-16T00:53:02.581" v="3354" actId="21"/>
          <ac:spMkLst>
            <pc:docMk/>
            <pc:sldMk cId="1081759394" sldId="457"/>
            <ac:spMk id="5" creationId="{2ECB31C1-B2AF-FE4A-825F-E3499896337E}"/>
          </ac:spMkLst>
        </pc:spChg>
        <pc:spChg chg="mod">
          <ac:chgData name="hui xu" userId="70b675938bab3b5e" providerId="LiveId" clId="{118552E8-43B1-4B11-9582-8C4002339A39}" dt="2020-06-16T01:22:49.892" v="3392" actId="1076"/>
          <ac:spMkLst>
            <pc:docMk/>
            <pc:sldMk cId="1081759394" sldId="457"/>
            <ac:spMk id="9" creationId="{1747AF2A-B447-CB4C-8C48-92302787DF75}"/>
          </ac:spMkLst>
        </pc:spChg>
        <pc:spChg chg="add mod">
          <ac:chgData name="hui xu" userId="70b675938bab3b5e" providerId="LiveId" clId="{118552E8-43B1-4B11-9582-8C4002339A39}" dt="2020-06-16T01:22:58.392" v="3394" actId="1076"/>
          <ac:spMkLst>
            <pc:docMk/>
            <pc:sldMk cId="1081759394" sldId="457"/>
            <ac:spMk id="11" creationId="{037089DC-0FBA-4AE0-B6F5-5B4D52EDDE5A}"/>
          </ac:spMkLst>
        </pc:spChg>
        <pc:spChg chg="add mod">
          <ac:chgData name="hui xu" userId="70b675938bab3b5e" providerId="LiveId" clId="{118552E8-43B1-4B11-9582-8C4002339A39}" dt="2020-06-16T01:22:59.330" v="3396" actId="1076"/>
          <ac:spMkLst>
            <pc:docMk/>
            <pc:sldMk cId="1081759394" sldId="457"/>
            <ac:spMk id="12" creationId="{CB729582-E7A8-4910-9FCE-6CA1DFC1C8DF}"/>
          </ac:spMkLst>
        </pc:spChg>
        <pc:picChg chg="add del mod">
          <ac:chgData name="hui xu" userId="70b675938bab3b5e" providerId="LiveId" clId="{118552E8-43B1-4B11-9582-8C4002339A39}" dt="2020-06-16T01:22:49.441" v="3391"/>
          <ac:picMkLst>
            <pc:docMk/>
            <pc:sldMk cId="1081759394" sldId="457"/>
            <ac:picMk id="6" creationId="{7A014B06-BFCA-4308-A9F6-650F7384EC4B}"/>
          </ac:picMkLst>
        </pc:picChg>
        <pc:picChg chg="mod">
          <ac:chgData name="hui xu" userId="70b675938bab3b5e" providerId="LiveId" clId="{118552E8-43B1-4B11-9582-8C4002339A39}" dt="2020-06-16T01:23:00.475" v="3398" actId="14100"/>
          <ac:picMkLst>
            <pc:docMk/>
            <pc:sldMk cId="1081759394" sldId="457"/>
            <ac:picMk id="8" creationId="{61E9750D-7242-7C4C-AB50-1CC4AC2C2B26}"/>
          </ac:picMkLst>
        </pc:picChg>
        <pc:picChg chg="add del mod">
          <ac:chgData name="hui xu" userId="70b675938bab3b5e" providerId="LiveId" clId="{118552E8-43B1-4B11-9582-8C4002339A39}" dt="2020-06-16T14:38:27.727" v="4698"/>
          <ac:picMkLst>
            <pc:docMk/>
            <pc:sldMk cId="1081759394" sldId="457"/>
            <ac:picMk id="14" creationId="{53F46332-C154-4F23-A104-7C3D6E07393C}"/>
          </ac:picMkLst>
        </pc:picChg>
        <pc:picChg chg="add del mod">
          <ac:chgData name="hui xu" userId="70b675938bab3b5e" providerId="LiveId" clId="{118552E8-43B1-4B11-9582-8C4002339A39}" dt="2020-06-16T14:39:29.813" v="4699"/>
          <ac:picMkLst>
            <pc:docMk/>
            <pc:sldMk cId="1081759394" sldId="457"/>
            <ac:picMk id="15" creationId="{54DBD43D-4F1D-4D38-8AF4-A91C993345BD}"/>
          </ac:picMkLst>
        </pc:picChg>
        <pc:picChg chg="add del mod">
          <ac:chgData name="hui xu" userId="70b675938bab3b5e" providerId="LiveId" clId="{118552E8-43B1-4B11-9582-8C4002339A39}" dt="2020-06-16T15:01:16.786" v="4716"/>
          <ac:picMkLst>
            <pc:docMk/>
            <pc:sldMk cId="1081759394" sldId="457"/>
            <ac:picMk id="16" creationId="{F055BDBF-B6E0-4466-B29A-70CB56DDD7AA}"/>
          </ac:picMkLst>
        </pc:picChg>
        <pc:cxnChg chg="del mod">
          <ac:chgData name="hui xu" userId="70b675938bab3b5e" providerId="LiveId" clId="{118552E8-43B1-4B11-9582-8C4002339A39}" dt="2020-06-16T00:53:02.581" v="3354" actId="21"/>
          <ac:cxnSpMkLst>
            <pc:docMk/>
            <pc:sldMk cId="1081759394" sldId="457"/>
            <ac:cxnSpMk id="7" creationId="{4376669F-B073-C441-A5CA-A09A853509CF}"/>
          </ac:cxnSpMkLst>
        </pc:cxnChg>
      </pc:sldChg>
      <pc:sldChg chg="add del">
        <pc:chgData name="hui xu" userId="70b675938bab3b5e" providerId="LiveId" clId="{118552E8-43B1-4B11-9582-8C4002339A39}" dt="2020-06-14T13:54:44.701" v="2219" actId="2696"/>
        <pc:sldMkLst>
          <pc:docMk/>
          <pc:sldMk cId="2692665520" sldId="457"/>
        </pc:sldMkLst>
      </pc:sldChg>
      <pc:sldChg chg="addSp modSp new del mod">
        <pc:chgData name="hui xu" userId="70b675938bab3b5e" providerId="LiveId" clId="{118552E8-43B1-4B11-9582-8C4002339A39}" dt="2020-06-14T14:03:05.884" v="2265" actId="2696"/>
        <pc:sldMkLst>
          <pc:docMk/>
          <pc:sldMk cId="775125734" sldId="458"/>
        </pc:sldMkLst>
        <pc:spChg chg="mod">
          <ac:chgData name="hui xu" userId="70b675938bab3b5e" providerId="LiveId" clId="{118552E8-43B1-4B11-9582-8C4002339A39}" dt="2020-06-14T14:03:01.217" v="2264" actId="20577"/>
          <ac:spMkLst>
            <pc:docMk/>
            <pc:sldMk cId="775125734" sldId="458"/>
            <ac:spMk id="2" creationId="{539C83DF-2AF8-4EF7-9821-456CCD0BA7EF}"/>
          </ac:spMkLst>
        </pc:spChg>
        <pc:spChg chg="add mod">
          <ac:chgData name="hui xu" userId="70b675938bab3b5e" providerId="LiveId" clId="{118552E8-43B1-4B11-9582-8C4002339A39}" dt="2020-06-14T14:02:55.085" v="2248" actId="1076"/>
          <ac:spMkLst>
            <pc:docMk/>
            <pc:sldMk cId="775125734" sldId="458"/>
            <ac:spMk id="4" creationId="{9EC138E4-73C4-48A9-BE7C-C335E0C456E6}"/>
          </ac:spMkLst>
        </pc:spChg>
        <pc:spChg chg="add mod">
          <ac:chgData name="hui xu" userId="70b675938bab3b5e" providerId="LiveId" clId="{118552E8-43B1-4B11-9582-8C4002339A39}" dt="2020-06-14T14:02:55.085" v="2248" actId="1076"/>
          <ac:spMkLst>
            <pc:docMk/>
            <pc:sldMk cId="775125734" sldId="458"/>
            <ac:spMk id="6" creationId="{FACC8538-6219-42C6-BC4B-12E1FFC2A4E3}"/>
          </ac:spMkLst>
        </pc:spChg>
        <pc:spChg chg="add mod">
          <ac:chgData name="hui xu" userId="70b675938bab3b5e" providerId="LiveId" clId="{118552E8-43B1-4B11-9582-8C4002339A39}" dt="2020-06-14T14:02:55.085" v="2248" actId="1076"/>
          <ac:spMkLst>
            <pc:docMk/>
            <pc:sldMk cId="775125734" sldId="458"/>
            <ac:spMk id="7" creationId="{65483681-364F-4852-821B-B9CFE4B6CFD5}"/>
          </ac:spMkLst>
        </pc:spChg>
        <pc:spChg chg="add mod">
          <ac:chgData name="hui xu" userId="70b675938bab3b5e" providerId="LiveId" clId="{118552E8-43B1-4B11-9582-8C4002339A39}" dt="2020-06-14T14:02:55.085" v="2248" actId="1076"/>
          <ac:spMkLst>
            <pc:docMk/>
            <pc:sldMk cId="775125734" sldId="458"/>
            <ac:spMk id="8" creationId="{674EA13F-D6B6-459F-964D-FFAE8E6520B3}"/>
          </ac:spMkLst>
        </pc:spChg>
        <pc:spChg chg="add mod">
          <ac:chgData name="hui xu" userId="70b675938bab3b5e" providerId="LiveId" clId="{118552E8-43B1-4B11-9582-8C4002339A39}" dt="2020-06-14T14:02:55.085" v="2248" actId="1076"/>
          <ac:spMkLst>
            <pc:docMk/>
            <pc:sldMk cId="775125734" sldId="458"/>
            <ac:spMk id="9" creationId="{F7033155-7185-4574-BBF3-CDE6944AD2BE}"/>
          </ac:spMkLst>
        </pc:spChg>
        <pc:spChg chg="add mod">
          <ac:chgData name="hui xu" userId="70b675938bab3b5e" providerId="LiveId" clId="{118552E8-43B1-4B11-9582-8C4002339A39}" dt="2020-06-14T14:02:55.085" v="2248" actId="1076"/>
          <ac:spMkLst>
            <pc:docMk/>
            <pc:sldMk cId="775125734" sldId="458"/>
            <ac:spMk id="10" creationId="{CE35D588-DE15-45C6-8CA8-0E2522FEEE94}"/>
          </ac:spMkLst>
        </pc:spChg>
        <pc:spChg chg="add mod">
          <ac:chgData name="hui xu" userId="70b675938bab3b5e" providerId="LiveId" clId="{118552E8-43B1-4B11-9582-8C4002339A39}" dt="2020-06-14T14:02:55.085" v="2248" actId="1076"/>
          <ac:spMkLst>
            <pc:docMk/>
            <pc:sldMk cId="775125734" sldId="458"/>
            <ac:spMk id="11" creationId="{CE9167E4-EBF8-4105-8D23-723FE72E9C13}"/>
          </ac:spMkLst>
        </pc:spChg>
        <pc:spChg chg="add mod">
          <ac:chgData name="hui xu" userId="70b675938bab3b5e" providerId="LiveId" clId="{118552E8-43B1-4B11-9582-8C4002339A39}" dt="2020-06-14T14:02:55.085" v="2248" actId="1076"/>
          <ac:spMkLst>
            <pc:docMk/>
            <pc:sldMk cId="775125734" sldId="458"/>
            <ac:spMk id="12" creationId="{1471F1BE-F93E-4164-BF5A-3214B34AF66D}"/>
          </ac:spMkLst>
        </pc:spChg>
        <pc:spChg chg="add mod">
          <ac:chgData name="hui xu" userId="70b675938bab3b5e" providerId="LiveId" clId="{118552E8-43B1-4B11-9582-8C4002339A39}" dt="2020-06-14T14:02:55.085" v="2248" actId="1076"/>
          <ac:spMkLst>
            <pc:docMk/>
            <pc:sldMk cId="775125734" sldId="458"/>
            <ac:spMk id="13" creationId="{D1820198-AC7F-4886-8344-6B53707E7C5F}"/>
          </ac:spMkLst>
        </pc:spChg>
        <pc:spChg chg="add mod">
          <ac:chgData name="hui xu" userId="70b675938bab3b5e" providerId="LiveId" clId="{118552E8-43B1-4B11-9582-8C4002339A39}" dt="2020-06-14T14:02:55.085" v="2248" actId="1076"/>
          <ac:spMkLst>
            <pc:docMk/>
            <pc:sldMk cId="775125734" sldId="458"/>
            <ac:spMk id="14" creationId="{24769E77-D35C-4B58-BFA0-AC5EBD274E05}"/>
          </ac:spMkLst>
        </pc:spChg>
        <pc:spChg chg="add mod">
          <ac:chgData name="hui xu" userId="70b675938bab3b5e" providerId="LiveId" clId="{118552E8-43B1-4B11-9582-8C4002339A39}" dt="2020-06-14T14:02:55.085" v="2248" actId="1076"/>
          <ac:spMkLst>
            <pc:docMk/>
            <pc:sldMk cId="775125734" sldId="458"/>
            <ac:spMk id="15" creationId="{1B98697A-C95C-40F4-BFA9-1248CAB9E14B}"/>
          </ac:spMkLst>
        </pc:spChg>
        <pc:spChg chg="add mod">
          <ac:chgData name="hui xu" userId="70b675938bab3b5e" providerId="LiveId" clId="{118552E8-43B1-4B11-9582-8C4002339A39}" dt="2020-06-14T14:02:55.085" v="2248" actId="1076"/>
          <ac:spMkLst>
            <pc:docMk/>
            <pc:sldMk cId="775125734" sldId="458"/>
            <ac:spMk id="16" creationId="{286B0BDA-0270-4796-BB80-CD966389BE58}"/>
          </ac:spMkLst>
        </pc:spChg>
        <pc:spChg chg="add mod">
          <ac:chgData name="hui xu" userId="70b675938bab3b5e" providerId="LiveId" clId="{118552E8-43B1-4B11-9582-8C4002339A39}" dt="2020-06-14T14:02:55.085" v="2248" actId="1076"/>
          <ac:spMkLst>
            <pc:docMk/>
            <pc:sldMk cId="775125734" sldId="458"/>
            <ac:spMk id="17" creationId="{94905E44-033B-431C-87F0-BBFFE49316C7}"/>
          </ac:spMkLst>
        </pc:spChg>
        <pc:spChg chg="add mod">
          <ac:chgData name="hui xu" userId="70b675938bab3b5e" providerId="LiveId" clId="{118552E8-43B1-4B11-9582-8C4002339A39}" dt="2020-06-14T14:02:55.085" v="2248" actId="1076"/>
          <ac:spMkLst>
            <pc:docMk/>
            <pc:sldMk cId="775125734" sldId="458"/>
            <ac:spMk id="18" creationId="{D472E527-355B-4B9E-B843-F8DA3539DA6C}"/>
          </ac:spMkLst>
        </pc:spChg>
        <pc:spChg chg="add mod">
          <ac:chgData name="hui xu" userId="70b675938bab3b5e" providerId="LiveId" clId="{118552E8-43B1-4B11-9582-8C4002339A39}" dt="2020-06-14T14:02:55.085" v="2248" actId="1076"/>
          <ac:spMkLst>
            <pc:docMk/>
            <pc:sldMk cId="775125734" sldId="458"/>
            <ac:spMk id="19" creationId="{26C775E0-8CF5-4048-8200-69E809E33844}"/>
          </ac:spMkLst>
        </pc:spChg>
        <pc:spChg chg="add mod">
          <ac:chgData name="hui xu" userId="70b675938bab3b5e" providerId="LiveId" clId="{118552E8-43B1-4B11-9582-8C4002339A39}" dt="2020-06-14T14:02:55.085" v="2248" actId="1076"/>
          <ac:spMkLst>
            <pc:docMk/>
            <pc:sldMk cId="775125734" sldId="458"/>
            <ac:spMk id="20" creationId="{E321F012-DAF3-4CFC-B3E1-9C8D577C6BEE}"/>
          </ac:spMkLst>
        </pc:spChg>
        <pc:spChg chg="add mod">
          <ac:chgData name="hui xu" userId="70b675938bab3b5e" providerId="LiveId" clId="{118552E8-43B1-4B11-9582-8C4002339A39}" dt="2020-06-14T14:02:55.085" v="2248" actId="1076"/>
          <ac:spMkLst>
            <pc:docMk/>
            <pc:sldMk cId="775125734" sldId="458"/>
            <ac:spMk id="21" creationId="{38984051-68F7-4D13-B089-FBF568DA2A28}"/>
          </ac:spMkLst>
        </pc:spChg>
        <pc:spChg chg="add mod">
          <ac:chgData name="hui xu" userId="70b675938bab3b5e" providerId="LiveId" clId="{118552E8-43B1-4B11-9582-8C4002339A39}" dt="2020-06-14T14:02:55.085" v="2248" actId="1076"/>
          <ac:spMkLst>
            <pc:docMk/>
            <pc:sldMk cId="775125734" sldId="458"/>
            <ac:spMk id="22" creationId="{6CC52D76-4DDC-4637-8443-530D28D4C1C1}"/>
          </ac:spMkLst>
        </pc:spChg>
        <pc:spChg chg="add mod">
          <ac:chgData name="hui xu" userId="70b675938bab3b5e" providerId="LiveId" clId="{118552E8-43B1-4B11-9582-8C4002339A39}" dt="2020-06-14T14:02:55.085" v="2248" actId="1076"/>
          <ac:spMkLst>
            <pc:docMk/>
            <pc:sldMk cId="775125734" sldId="458"/>
            <ac:spMk id="23" creationId="{60A95F10-999F-48EC-9097-C0ABE85701A7}"/>
          </ac:spMkLst>
        </pc:spChg>
        <pc:spChg chg="add mod">
          <ac:chgData name="hui xu" userId="70b675938bab3b5e" providerId="LiveId" clId="{118552E8-43B1-4B11-9582-8C4002339A39}" dt="2020-06-14T14:02:55.085" v="2248" actId="1076"/>
          <ac:spMkLst>
            <pc:docMk/>
            <pc:sldMk cId="775125734" sldId="458"/>
            <ac:spMk id="24" creationId="{EE66B380-A8F1-4973-A21D-ED3232EE2DFC}"/>
          </ac:spMkLst>
        </pc:spChg>
        <pc:spChg chg="add mod">
          <ac:chgData name="hui xu" userId="70b675938bab3b5e" providerId="LiveId" clId="{118552E8-43B1-4B11-9582-8C4002339A39}" dt="2020-06-14T14:02:55.085" v="2248" actId="1076"/>
          <ac:spMkLst>
            <pc:docMk/>
            <pc:sldMk cId="775125734" sldId="458"/>
            <ac:spMk id="25" creationId="{39CEC0FE-477A-4724-A6B1-601BA6E1FDF3}"/>
          </ac:spMkLst>
        </pc:spChg>
        <pc:spChg chg="add mod">
          <ac:chgData name="hui xu" userId="70b675938bab3b5e" providerId="LiveId" clId="{118552E8-43B1-4B11-9582-8C4002339A39}" dt="2020-06-14T14:02:55.085" v="2248" actId="1076"/>
          <ac:spMkLst>
            <pc:docMk/>
            <pc:sldMk cId="775125734" sldId="458"/>
            <ac:spMk id="26" creationId="{6BB0DFFB-A275-4235-ACAA-83578E3F8414}"/>
          </ac:spMkLst>
        </pc:spChg>
        <pc:spChg chg="add mod">
          <ac:chgData name="hui xu" userId="70b675938bab3b5e" providerId="LiveId" clId="{118552E8-43B1-4B11-9582-8C4002339A39}" dt="2020-06-14T14:02:55.085" v="2248" actId="1076"/>
          <ac:spMkLst>
            <pc:docMk/>
            <pc:sldMk cId="775125734" sldId="458"/>
            <ac:spMk id="27" creationId="{DDC22CE5-BCE7-4922-8C61-E4852CCC92B9}"/>
          </ac:spMkLst>
        </pc:spChg>
        <pc:spChg chg="add mod">
          <ac:chgData name="hui xu" userId="70b675938bab3b5e" providerId="LiveId" clId="{118552E8-43B1-4B11-9582-8C4002339A39}" dt="2020-06-14T14:02:55.085" v="2248" actId="1076"/>
          <ac:spMkLst>
            <pc:docMk/>
            <pc:sldMk cId="775125734" sldId="458"/>
            <ac:spMk id="28" creationId="{FD5AF68E-1EA2-4264-A3F6-FBFC53377E96}"/>
          </ac:spMkLst>
        </pc:spChg>
        <pc:spChg chg="add mod">
          <ac:chgData name="hui xu" userId="70b675938bab3b5e" providerId="LiveId" clId="{118552E8-43B1-4B11-9582-8C4002339A39}" dt="2020-06-14T14:02:55.085" v="2248" actId="1076"/>
          <ac:spMkLst>
            <pc:docMk/>
            <pc:sldMk cId="775125734" sldId="458"/>
            <ac:spMk id="29" creationId="{ED8A9A1D-8AC6-47DC-8407-0923D228DBC5}"/>
          </ac:spMkLst>
        </pc:spChg>
        <pc:spChg chg="add mod">
          <ac:chgData name="hui xu" userId="70b675938bab3b5e" providerId="LiveId" clId="{118552E8-43B1-4B11-9582-8C4002339A39}" dt="2020-06-14T14:02:55.085" v="2248" actId="1076"/>
          <ac:spMkLst>
            <pc:docMk/>
            <pc:sldMk cId="775125734" sldId="458"/>
            <ac:spMk id="30" creationId="{7005F627-378D-4452-B1BC-4DB80CAA8A9F}"/>
          </ac:spMkLst>
        </pc:spChg>
        <pc:spChg chg="add mod">
          <ac:chgData name="hui xu" userId="70b675938bab3b5e" providerId="LiveId" clId="{118552E8-43B1-4B11-9582-8C4002339A39}" dt="2020-06-14T14:02:55.085" v="2248" actId="1076"/>
          <ac:spMkLst>
            <pc:docMk/>
            <pc:sldMk cId="775125734" sldId="458"/>
            <ac:spMk id="31" creationId="{5F34EB7B-AC1B-4296-BEFD-BC236FB228FD}"/>
          </ac:spMkLst>
        </pc:spChg>
        <pc:spChg chg="add mod">
          <ac:chgData name="hui xu" userId="70b675938bab3b5e" providerId="LiveId" clId="{118552E8-43B1-4B11-9582-8C4002339A39}" dt="2020-06-14T14:02:55.085" v="2248" actId="1076"/>
          <ac:spMkLst>
            <pc:docMk/>
            <pc:sldMk cId="775125734" sldId="458"/>
            <ac:spMk id="32" creationId="{0367027C-121C-4563-8C16-7D35DB57BB8D}"/>
          </ac:spMkLst>
        </pc:spChg>
        <pc:spChg chg="add mod">
          <ac:chgData name="hui xu" userId="70b675938bab3b5e" providerId="LiveId" clId="{118552E8-43B1-4B11-9582-8C4002339A39}" dt="2020-06-14T14:02:55.085" v="2248" actId="1076"/>
          <ac:spMkLst>
            <pc:docMk/>
            <pc:sldMk cId="775125734" sldId="458"/>
            <ac:spMk id="33" creationId="{E6C5F8BD-ECD7-40CA-B76E-A26B72056E40}"/>
          </ac:spMkLst>
        </pc:spChg>
        <pc:spChg chg="add mod">
          <ac:chgData name="hui xu" userId="70b675938bab3b5e" providerId="LiveId" clId="{118552E8-43B1-4B11-9582-8C4002339A39}" dt="2020-06-14T14:02:55.085" v="2248" actId="1076"/>
          <ac:spMkLst>
            <pc:docMk/>
            <pc:sldMk cId="775125734" sldId="458"/>
            <ac:spMk id="34" creationId="{D65C66EA-6641-4399-A36F-EE1AECC96257}"/>
          </ac:spMkLst>
        </pc:spChg>
        <pc:spChg chg="add mod">
          <ac:chgData name="hui xu" userId="70b675938bab3b5e" providerId="LiveId" clId="{118552E8-43B1-4B11-9582-8C4002339A39}" dt="2020-06-14T14:02:55.085" v="2248" actId="1076"/>
          <ac:spMkLst>
            <pc:docMk/>
            <pc:sldMk cId="775125734" sldId="458"/>
            <ac:spMk id="35" creationId="{F8A28101-4E6C-4042-A140-19EBB2F23C93}"/>
          </ac:spMkLst>
        </pc:spChg>
        <pc:spChg chg="add mod">
          <ac:chgData name="hui xu" userId="70b675938bab3b5e" providerId="LiveId" clId="{118552E8-43B1-4B11-9582-8C4002339A39}" dt="2020-06-14T14:02:55.085" v="2248" actId="1076"/>
          <ac:spMkLst>
            <pc:docMk/>
            <pc:sldMk cId="775125734" sldId="458"/>
            <ac:spMk id="36" creationId="{1EF07330-3437-49A6-AC85-582542F2459F}"/>
          </ac:spMkLst>
        </pc:spChg>
        <pc:spChg chg="add mod">
          <ac:chgData name="hui xu" userId="70b675938bab3b5e" providerId="LiveId" clId="{118552E8-43B1-4B11-9582-8C4002339A39}" dt="2020-06-14T14:02:55.085" v="2248" actId="1076"/>
          <ac:spMkLst>
            <pc:docMk/>
            <pc:sldMk cId="775125734" sldId="458"/>
            <ac:spMk id="37" creationId="{0F18BB2B-5177-4225-994D-16A6B9E01838}"/>
          </ac:spMkLst>
        </pc:spChg>
        <pc:cxnChg chg="add mod">
          <ac:chgData name="hui xu" userId="70b675938bab3b5e" providerId="LiveId" clId="{118552E8-43B1-4B11-9582-8C4002339A39}" dt="2020-06-14T14:02:55.085" v="2248" actId="1076"/>
          <ac:cxnSpMkLst>
            <pc:docMk/>
            <pc:sldMk cId="775125734" sldId="458"/>
            <ac:cxnSpMk id="5" creationId="{350FE821-2916-4FC7-9FC9-FB8E29F76630}"/>
          </ac:cxnSpMkLst>
        </pc:cxnChg>
      </pc:sldChg>
      <pc:sldChg chg="addSp delSp modSp add mod modTransition modAnim">
        <pc:chgData name="hui xu" userId="70b675938bab3b5e" providerId="LiveId" clId="{118552E8-43B1-4B11-9582-8C4002339A39}" dt="2020-06-16T15:01:16.786" v="4716"/>
        <pc:sldMkLst>
          <pc:docMk/>
          <pc:sldMk cId="2463072726" sldId="458"/>
        </pc:sldMkLst>
        <pc:spChg chg="mod">
          <ac:chgData name="hui xu" userId="70b675938bab3b5e" providerId="LiveId" clId="{118552E8-43B1-4B11-9582-8C4002339A39}" dt="2020-06-14T14:03:52.373" v="2298" actId="20577"/>
          <ac:spMkLst>
            <pc:docMk/>
            <pc:sldMk cId="2463072726" sldId="458"/>
            <ac:spMk id="2" creationId="{539C83DF-2AF8-4EF7-9821-456CCD0BA7EF}"/>
          </ac:spMkLst>
        </pc:spChg>
        <pc:spChg chg="mod">
          <ac:chgData name="hui xu" userId="70b675938bab3b5e" providerId="LiveId" clId="{118552E8-43B1-4B11-9582-8C4002339A39}" dt="2020-06-14T14:04:06.258" v="2299" actId="164"/>
          <ac:spMkLst>
            <pc:docMk/>
            <pc:sldMk cId="2463072726" sldId="458"/>
            <ac:spMk id="4" creationId="{9EC138E4-73C4-48A9-BE7C-C335E0C456E6}"/>
          </ac:spMkLst>
        </pc:spChg>
        <pc:spChg chg="mod">
          <ac:chgData name="hui xu" userId="70b675938bab3b5e" providerId="LiveId" clId="{118552E8-43B1-4B11-9582-8C4002339A39}" dt="2020-06-14T14:04:06.258" v="2299" actId="164"/>
          <ac:spMkLst>
            <pc:docMk/>
            <pc:sldMk cId="2463072726" sldId="458"/>
            <ac:spMk id="6" creationId="{FACC8538-6219-42C6-BC4B-12E1FFC2A4E3}"/>
          </ac:spMkLst>
        </pc:spChg>
        <pc:spChg chg="mod">
          <ac:chgData name="hui xu" userId="70b675938bab3b5e" providerId="LiveId" clId="{118552E8-43B1-4B11-9582-8C4002339A39}" dt="2020-06-14T14:04:06.258" v="2299" actId="164"/>
          <ac:spMkLst>
            <pc:docMk/>
            <pc:sldMk cId="2463072726" sldId="458"/>
            <ac:spMk id="7" creationId="{65483681-364F-4852-821B-B9CFE4B6CFD5}"/>
          </ac:spMkLst>
        </pc:spChg>
        <pc:spChg chg="mod">
          <ac:chgData name="hui xu" userId="70b675938bab3b5e" providerId="LiveId" clId="{118552E8-43B1-4B11-9582-8C4002339A39}" dt="2020-06-14T14:04:06.258" v="2299" actId="164"/>
          <ac:spMkLst>
            <pc:docMk/>
            <pc:sldMk cId="2463072726" sldId="458"/>
            <ac:spMk id="8" creationId="{674EA13F-D6B6-459F-964D-FFAE8E6520B3}"/>
          </ac:spMkLst>
        </pc:spChg>
        <pc:spChg chg="mod">
          <ac:chgData name="hui xu" userId="70b675938bab3b5e" providerId="LiveId" clId="{118552E8-43B1-4B11-9582-8C4002339A39}" dt="2020-06-14T14:04:06.258" v="2299" actId="164"/>
          <ac:spMkLst>
            <pc:docMk/>
            <pc:sldMk cId="2463072726" sldId="458"/>
            <ac:spMk id="9" creationId="{F7033155-7185-4574-BBF3-CDE6944AD2BE}"/>
          </ac:spMkLst>
        </pc:spChg>
        <pc:spChg chg="mod">
          <ac:chgData name="hui xu" userId="70b675938bab3b5e" providerId="LiveId" clId="{118552E8-43B1-4B11-9582-8C4002339A39}" dt="2020-06-14T14:04:06.258" v="2299" actId="164"/>
          <ac:spMkLst>
            <pc:docMk/>
            <pc:sldMk cId="2463072726" sldId="458"/>
            <ac:spMk id="10" creationId="{CE35D588-DE15-45C6-8CA8-0E2522FEEE94}"/>
          </ac:spMkLst>
        </pc:spChg>
        <pc:spChg chg="mod">
          <ac:chgData name="hui xu" userId="70b675938bab3b5e" providerId="LiveId" clId="{118552E8-43B1-4B11-9582-8C4002339A39}" dt="2020-06-14T14:04:06.258" v="2299" actId="164"/>
          <ac:spMkLst>
            <pc:docMk/>
            <pc:sldMk cId="2463072726" sldId="458"/>
            <ac:spMk id="11" creationId="{CE9167E4-EBF8-4105-8D23-723FE72E9C13}"/>
          </ac:spMkLst>
        </pc:spChg>
        <pc:spChg chg="mod">
          <ac:chgData name="hui xu" userId="70b675938bab3b5e" providerId="LiveId" clId="{118552E8-43B1-4B11-9582-8C4002339A39}" dt="2020-06-14T14:04:06.258" v="2299" actId="164"/>
          <ac:spMkLst>
            <pc:docMk/>
            <pc:sldMk cId="2463072726" sldId="458"/>
            <ac:spMk id="12" creationId="{1471F1BE-F93E-4164-BF5A-3214B34AF66D}"/>
          </ac:spMkLst>
        </pc:spChg>
        <pc:spChg chg="mod">
          <ac:chgData name="hui xu" userId="70b675938bab3b5e" providerId="LiveId" clId="{118552E8-43B1-4B11-9582-8C4002339A39}" dt="2020-06-14T14:04:06.258" v="2299" actId="164"/>
          <ac:spMkLst>
            <pc:docMk/>
            <pc:sldMk cId="2463072726" sldId="458"/>
            <ac:spMk id="13" creationId="{D1820198-AC7F-4886-8344-6B53707E7C5F}"/>
          </ac:spMkLst>
        </pc:spChg>
        <pc:spChg chg="mod">
          <ac:chgData name="hui xu" userId="70b675938bab3b5e" providerId="LiveId" clId="{118552E8-43B1-4B11-9582-8C4002339A39}" dt="2020-06-14T14:04:06.258" v="2299" actId="164"/>
          <ac:spMkLst>
            <pc:docMk/>
            <pc:sldMk cId="2463072726" sldId="458"/>
            <ac:spMk id="14" creationId="{24769E77-D35C-4B58-BFA0-AC5EBD274E05}"/>
          </ac:spMkLst>
        </pc:spChg>
        <pc:spChg chg="mod">
          <ac:chgData name="hui xu" userId="70b675938bab3b5e" providerId="LiveId" clId="{118552E8-43B1-4B11-9582-8C4002339A39}" dt="2020-06-14T14:04:06.258" v="2299" actId="164"/>
          <ac:spMkLst>
            <pc:docMk/>
            <pc:sldMk cId="2463072726" sldId="458"/>
            <ac:spMk id="15" creationId="{1B98697A-C95C-40F4-BFA9-1248CAB9E14B}"/>
          </ac:spMkLst>
        </pc:spChg>
        <pc:spChg chg="mod">
          <ac:chgData name="hui xu" userId="70b675938bab3b5e" providerId="LiveId" clId="{118552E8-43B1-4B11-9582-8C4002339A39}" dt="2020-06-16T05:07:20.754" v="4082" actId="2711"/>
          <ac:spMkLst>
            <pc:docMk/>
            <pc:sldMk cId="2463072726" sldId="458"/>
            <ac:spMk id="16" creationId="{286B0BDA-0270-4796-BB80-CD966389BE58}"/>
          </ac:spMkLst>
        </pc:spChg>
        <pc:spChg chg="mod">
          <ac:chgData name="hui xu" userId="70b675938bab3b5e" providerId="LiveId" clId="{118552E8-43B1-4B11-9582-8C4002339A39}" dt="2020-06-16T05:07:20.754" v="4082" actId="2711"/>
          <ac:spMkLst>
            <pc:docMk/>
            <pc:sldMk cId="2463072726" sldId="458"/>
            <ac:spMk id="17" creationId="{94905E44-033B-431C-87F0-BBFFE49316C7}"/>
          </ac:spMkLst>
        </pc:spChg>
        <pc:spChg chg="mod">
          <ac:chgData name="hui xu" userId="70b675938bab3b5e" providerId="LiveId" clId="{118552E8-43B1-4B11-9582-8C4002339A39}" dt="2020-06-14T14:04:06.258" v="2299" actId="164"/>
          <ac:spMkLst>
            <pc:docMk/>
            <pc:sldMk cId="2463072726" sldId="458"/>
            <ac:spMk id="18" creationId="{D472E527-355B-4B9E-B843-F8DA3539DA6C}"/>
          </ac:spMkLst>
        </pc:spChg>
        <pc:spChg chg="mod">
          <ac:chgData name="hui xu" userId="70b675938bab3b5e" providerId="LiveId" clId="{118552E8-43B1-4B11-9582-8C4002339A39}" dt="2020-06-14T14:04:06.258" v="2299" actId="164"/>
          <ac:spMkLst>
            <pc:docMk/>
            <pc:sldMk cId="2463072726" sldId="458"/>
            <ac:spMk id="19" creationId="{26C775E0-8CF5-4048-8200-69E809E33844}"/>
          </ac:spMkLst>
        </pc:spChg>
        <pc:spChg chg="mod">
          <ac:chgData name="hui xu" userId="70b675938bab3b5e" providerId="LiveId" clId="{118552E8-43B1-4B11-9582-8C4002339A39}" dt="2020-06-14T14:04:06.258" v="2299" actId="164"/>
          <ac:spMkLst>
            <pc:docMk/>
            <pc:sldMk cId="2463072726" sldId="458"/>
            <ac:spMk id="20" creationId="{E321F012-DAF3-4CFC-B3E1-9C8D577C6BEE}"/>
          </ac:spMkLst>
        </pc:spChg>
        <pc:spChg chg="mod">
          <ac:chgData name="hui xu" userId="70b675938bab3b5e" providerId="LiveId" clId="{118552E8-43B1-4B11-9582-8C4002339A39}" dt="2020-06-14T14:04:06.258" v="2299" actId="164"/>
          <ac:spMkLst>
            <pc:docMk/>
            <pc:sldMk cId="2463072726" sldId="458"/>
            <ac:spMk id="21" creationId="{38984051-68F7-4D13-B089-FBF568DA2A28}"/>
          </ac:spMkLst>
        </pc:spChg>
        <pc:spChg chg="mod">
          <ac:chgData name="hui xu" userId="70b675938bab3b5e" providerId="LiveId" clId="{118552E8-43B1-4B11-9582-8C4002339A39}" dt="2020-06-14T14:04:06.258" v="2299" actId="164"/>
          <ac:spMkLst>
            <pc:docMk/>
            <pc:sldMk cId="2463072726" sldId="458"/>
            <ac:spMk id="22" creationId="{6CC52D76-4DDC-4637-8443-530D28D4C1C1}"/>
          </ac:spMkLst>
        </pc:spChg>
        <pc:spChg chg="mod">
          <ac:chgData name="hui xu" userId="70b675938bab3b5e" providerId="LiveId" clId="{118552E8-43B1-4B11-9582-8C4002339A39}" dt="2020-06-14T14:04:06.258" v="2299" actId="164"/>
          <ac:spMkLst>
            <pc:docMk/>
            <pc:sldMk cId="2463072726" sldId="458"/>
            <ac:spMk id="23" creationId="{60A95F10-999F-48EC-9097-C0ABE85701A7}"/>
          </ac:spMkLst>
        </pc:spChg>
        <pc:spChg chg="mod">
          <ac:chgData name="hui xu" userId="70b675938bab3b5e" providerId="LiveId" clId="{118552E8-43B1-4B11-9582-8C4002339A39}" dt="2020-06-14T14:04:06.258" v="2299" actId="164"/>
          <ac:spMkLst>
            <pc:docMk/>
            <pc:sldMk cId="2463072726" sldId="458"/>
            <ac:spMk id="24" creationId="{EE66B380-A8F1-4973-A21D-ED3232EE2DFC}"/>
          </ac:spMkLst>
        </pc:spChg>
        <pc:spChg chg="mod">
          <ac:chgData name="hui xu" userId="70b675938bab3b5e" providerId="LiveId" clId="{118552E8-43B1-4B11-9582-8C4002339A39}" dt="2020-06-14T14:04:06.258" v="2299" actId="164"/>
          <ac:spMkLst>
            <pc:docMk/>
            <pc:sldMk cId="2463072726" sldId="458"/>
            <ac:spMk id="25" creationId="{39CEC0FE-477A-4724-A6B1-601BA6E1FDF3}"/>
          </ac:spMkLst>
        </pc:spChg>
        <pc:spChg chg="mod">
          <ac:chgData name="hui xu" userId="70b675938bab3b5e" providerId="LiveId" clId="{118552E8-43B1-4B11-9582-8C4002339A39}" dt="2020-06-14T14:04:06.258" v="2299" actId="164"/>
          <ac:spMkLst>
            <pc:docMk/>
            <pc:sldMk cId="2463072726" sldId="458"/>
            <ac:spMk id="26" creationId="{6BB0DFFB-A275-4235-ACAA-83578E3F8414}"/>
          </ac:spMkLst>
        </pc:spChg>
        <pc:spChg chg="mod">
          <ac:chgData name="hui xu" userId="70b675938bab3b5e" providerId="LiveId" clId="{118552E8-43B1-4B11-9582-8C4002339A39}" dt="2020-06-14T14:04:06.258" v="2299" actId="164"/>
          <ac:spMkLst>
            <pc:docMk/>
            <pc:sldMk cId="2463072726" sldId="458"/>
            <ac:spMk id="27" creationId="{DDC22CE5-BCE7-4922-8C61-E4852CCC92B9}"/>
          </ac:spMkLst>
        </pc:spChg>
        <pc:spChg chg="mod">
          <ac:chgData name="hui xu" userId="70b675938bab3b5e" providerId="LiveId" clId="{118552E8-43B1-4B11-9582-8C4002339A39}" dt="2020-06-14T14:04:06.258" v="2299" actId="164"/>
          <ac:spMkLst>
            <pc:docMk/>
            <pc:sldMk cId="2463072726" sldId="458"/>
            <ac:spMk id="28" creationId="{FD5AF68E-1EA2-4264-A3F6-FBFC53377E96}"/>
          </ac:spMkLst>
        </pc:spChg>
        <pc:spChg chg="mod">
          <ac:chgData name="hui xu" userId="70b675938bab3b5e" providerId="LiveId" clId="{118552E8-43B1-4B11-9582-8C4002339A39}" dt="2020-06-14T14:04:06.258" v="2299" actId="164"/>
          <ac:spMkLst>
            <pc:docMk/>
            <pc:sldMk cId="2463072726" sldId="458"/>
            <ac:spMk id="29" creationId="{ED8A9A1D-8AC6-47DC-8407-0923D228DBC5}"/>
          </ac:spMkLst>
        </pc:spChg>
        <pc:spChg chg="mod">
          <ac:chgData name="hui xu" userId="70b675938bab3b5e" providerId="LiveId" clId="{118552E8-43B1-4B11-9582-8C4002339A39}" dt="2020-06-14T14:04:06.258" v="2299" actId="164"/>
          <ac:spMkLst>
            <pc:docMk/>
            <pc:sldMk cId="2463072726" sldId="458"/>
            <ac:spMk id="30" creationId="{7005F627-378D-4452-B1BC-4DB80CAA8A9F}"/>
          </ac:spMkLst>
        </pc:spChg>
        <pc:spChg chg="mod">
          <ac:chgData name="hui xu" userId="70b675938bab3b5e" providerId="LiveId" clId="{118552E8-43B1-4B11-9582-8C4002339A39}" dt="2020-06-14T14:04:06.258" v="2299" actId="164"/>
          <ac:spMkLst>
            <pc:docMk/>
            <pc:sldMk cId="2463072726" sldId="458"/>
            <ac:spMk id="31" creationId="{5F34EB7B-AC1B-4296-BEFD-BC236FB228FD}"/>
          </ac:spMkLst>
        </pc:spChg>
        <pc:spChg chg="mod">
          <ac:chgData name="hui xu" userId="70b675938bab3b5e" providerId="LiveId" clId="{118552E8-43B1-4B11-9582-8C4002339A39}" dt="2020-06-14T14:04:06.258" v="2299" actId="164"/>
          <ac:spMkLst>
            <pc:docMk/>
            <pc:sldMk cId="2463072726" sldId="458"/>
            <ac:spMk id="32" creationId="{0367027C-121C-4563-8C16-7D35DB57BB8D}"/>
          </ac:spMkLst>
        </pc:spChg>
        <pc:spChg chg="mod">
          <ac:chgData name="hui xu" userId="70b675938bab3b5e" providerId="LiveId" clId="{118552E8-43B1-4B11-9582-8C4002339A39}" dt="2020-06-14T14:04:06.258" v="2299" actId="164"/>
          <ac:spMkLst>
            <pc:docMk/>
            <pc:sldMk cId="2463072726" sldId="458"/>
            <ac:spMk id="33" creationId="{E6C5F8BD-ECD7-40CA-B76E-A26B72056E40}"/>
          </ac:spMkLst>
        </pc:spChg>
        <pc:spChg chg="mod">
          <ac:chgData name="hui xu" userId="70b675938bab3b5e" providerId="LiveId" clId="{118552E8-43B1-4B11-9582-8C4002339A39}" dt="2020-06-14T14:04:06.258" v="2299" actId="164"/>
          <ac:spMkLst>
            <pc:docMk/>
            <pc:sldMk cId="2463072726" sldId="458"/>
            <ac:spMk id="34" creationId="{D65C66EA-6641-4399-A36F-EE1AECC96257}"/>
          </ac:spMkLst>
        </pc:spChg>
        <pc:spChg chg="mod">
          <ac:chgData name="hui xu" userId="70b675938bab3b5e" providerId="LiveId" clId="{118552E8-43B1-4B11-9582-8C4002339A39}" dt="2020-06-14T14:04:06.258" v="2299" actId="164"/>
          <ac:spMkLst>
            <pc:docMk/>
            <pc:sldMk cId="2463072726" sldId="458"/>
            <ac:spMk id="35" creationId="{F8A28101-4E6C-4042-A140-19EBB2F23C93}"/>
          </ac:spMkLst>
        </pc:spChg>
        <pc:spChg chg="mod">
          <ac:chgData name="hui xu" userId="70b675938bab3b5e" providerId="LiveId" clId="{118552E8-43B1-4B11-9582-8C4002339A39}" dt="2020-06-14T14:04:06.258" v="2299" actId="164"/>
          <ac:spMkLst>
            <pc:docMk/>
            <pc:sldMk cId="2463072726" sldId="458"/>
            <ac:spMk id="36" creationId="{1EF07330-3437-49A6-AC85-582542F2459F}"/>
          </ac:spMkLst>
        </pc:spChg>
        <pc:spChg chg="mod">
          <ac:chgData name="hui xu" userId="70b675938bab3b5e" providerId="LiveId" clId="{118552E8-43B1-4B11-9582-8C4002339A39}" dt="2020-06-14T14:04:06.258" v="2299" actId="164"/>
          <ac:spMkLst>
            <pc:docMk/>
            <pc:sldMk cId="2463072726" sldId="458"/>
            <ac:spMk id="37" creationId="{0F18BB2B-5177-4225-994D-16A6B9E01838}"/>
          </ac:spMkLst>
        </pc:spChg>
        <pc:grpChg chg="add mod">
          <ac:chgData name="hui xu" userId="70b675938bab3b5e" providerId="LiveId" clId="{118552E8-43B1-4B11-9582-8C4002339A39}" dt="2020-06-14T14:04:06.258" v="2299" actId="164"/>
          <ac:grpSpMkLst>
            <pc:docMk/>
            <pc:sldMk cId="2463072726" sldId="458"/>
            <ac:grpSpMk id="38" creationId="{1E34726F-7E7A-4022-A4AE-87E7CE5DDB25}"/>
          </ac:grpSpMkLst>
        </pc:grpChg>
        <pc:picChg chg="add del mod">
          <ac:chgData name="hui xu" userId="70b675938bab3b5e" providerId="LiveId" clId="{118552E8-43B1-4B11-9582-8C4002339A39}" dt="2020-06-16T14:59:31.025" v="4715"/>
          <ac:picMkLst>
            <pc:docMk/>
            <pc:sldMk cId="2463072726" sldId="458"/>
            <ac:picMk id="39" creationId="{BB08C7D4-81BD-43F3-93C1-8F2DAB9EA959}"/>
          </ac:picMkLst>
        </pc:picChg>
        <pc:picChg chg="add del mod">
          <ac:chgData name="hui xu" userId="70b675938bab3b5e" providerId="LiveId" clId="{118552E8-43B1-4B11-9582-8C4002339A39}" dt="2020-06-16T15:01:16.786" v="4716"/>
          <ac:picMkLst>
            <pc:docMk/>
            <pc:sldMk cId="2463072726" sldId="458"/>
            <ac:picMk id="40" creationId="{97D34A19-F969-4D06-8863-062C3A8E382D}"/>
          </ac:picMkLst>
        </pc:picChg>
        <pc:cxnChg chg="mod">
          <ac:chgData name="hui xu" userId="70b675938bab3b5e" providerId="LiveId" clId="{118552E8-43B1-4B11-9582-8C4002339A39}" dt="2020-06-14T14:04:06.258" v="2299" actId="164"/>
          <ac:cxnSpMkLst>
            <pc:docMk/>
            <pc:sldMk cId="2463072726" sldId="458"/>
            <ac:cxnSpMk id="5" creationId="{350FE821-2916-4FC7-9FC9-FB8E29F76630}"/>
          </ac:cxnSpMkLst>
        </pc:cxnChg>
      </pc:sldChg>
      <pc:sldChg chg="del">
        <pc:chgData name="hui xu" userId="70b675938bab3b5e" providerId="LiveId" clId="{118552E8-43B1-4B11-9582-8C4002339A39}" dt="2020-06-11T01:04:39.439" v="2" actId="2696"/>
        <pc:sldMkLst>
          <pc:docMk/>
          <pc:sldMk cId="3617265279" sldId="458"/>
        </pc:sldMkLst>
      </pc:sldChg>
      <pc:sldChg chg="del">
        <pc:chgData name="hui xu" userId="70b675938bab3b5e" providerId="LiveId" clId="{118552E8-43B1-4B11-9582-8C4002339A39}" dt="2020-06-11T01:04:39.439" v="2" actId="2696"/>
        <pc:sldMkLst>
          <pc:docMk/>
          <pc:sldMk cId="1174635435" sldId="459"/>
        </pc:sldMkLst>
      </pc:sldChg>
      <pc:sldChg chg="addSp modSp new del mod">
        <pc:chgData name="hui xu" userId="70b675938bab3b5e" providerId="LiveId" clId="{118552E8-43B1-4B11-9582-8C4002339A39}" dt="2020-06-16T11:17:35.216" v="4672" actId="47"/>
        <pc:sldMkLst>
          <pc:docMk/>
          <pc:sldMk cId="3252899594" sldId="459"/>
        </pc:sldMkLst>
        <pc:spChg chg="mod">
          <ac:chgData name="hui xu" userId="70b675938bab3b5e" providerId="LiveId" clId="{118552E8-43B1-4B11-9582-8C4002339A39}" dt="2020-06-14T14:12:51.909" v="2487" actId="27636"/>
          <ac:spMkLst>
            <pc:docMk/>
            <pc:sldMk cId="3252899594" sldId="459"/>
            <ac:spMk id="2" creationId="{B23343E5-4073-43A3-B0A4-582ED3B4E166}"/>
          </ac:spMkLst>
        </pc:spChg>
        <pc:spChg chg="add mod">
          <ac:chgData name="hui xu" userId="70b675938bab3b5e" providerId="LiveId" clId="{118552E8-43B1-4B11-9582-8C4002339A39}" dt="2020-06-14T14:12:45.440" v="2485" actId="27636"/>
          <ac:spMkLst>
            <pc:docMk/>
            <pc:sldMk cId="3252899594" sldId="459"/>
            <ac:spMk id="5" creationId="{82EDDB2A-1ED6-4EFC-8CB1-9A46B6166848}"/>
          </ac:spMkLst>
        </pc:spChg>
        <pc:picChg chg="add mod">
          <ac:chgData name="hui xu" userId="70b675938bab3b5e" providerId="LiveId" clId="{118552E8-43B1-4B11-9582-8C4002339A39}" dt="2020-06-14T14:12:58.028" v="2489" actId="1076"/>
          <ac:picMkLst>
            <pc:docMk/>
            <pc:sldMk cId="3252899594" sldId="459"/>
            <ac:picMk id="4" creationId="{669E2687-26CC-419A-84AB-8252AB362B60}"/>
          </ac:picMkLst>
        </pc:picChg>
      </pc:sldChg>
      <pc:sldChg chg="del">
        <pc:chgData name="hui xu" userId="70b675938bab3b5e" providerId="LiveId" clId="{118552E8-43B1-4B11-9582-8C4002339A39}" dt="2020-06-11T01:04:39.439" v="2" actId="2696"/>
        <pc:sldMkLst>
          <pc:docMk/>
          <pc:sldMk cId="2343074563" sldId="460"/>
        </pc:sldMkLst>
      </pc:sldChg>
      <pc:sldChg chg="addSp modSp new mod modTransition">
        <pc:chgData name="hui xu" userId="70b675938bab3b5e" providerId="LiveId" clId="{118552E8-43B1-4B11-9582-8C4002339A39}" dt="2020-06-16T15:01:16.786" v="4716"/>
        <pc:sldMkLst>
          <pc:docMk/>
          <pc:sldMk cId="3673754686" sldId="460"/>
        </pc:sldMkLst>
        <pc:spChg chg="mod">
          <ac:chgData name="hui xu" userId="70b675938bab3b5e" providerId="LiveId" clId="{118552E8-43B1-4B11-9582-8C4002339A39}" dt="2020-06-14T14:10:49.615" v="2382"/>
          <ac:spMkLst>
            <pc:docMk/>
            <pc:sldMk cId="3673754686" sldId="460"/>
            <ac:spMk id="2" creationId="{496B8019-0B11-4D92-AD72-1C1CD536EBC4}"/>
          </ac:spMkLst>
        </pc:spChg>
        <pc:spChg chg="mod">
          <ac:chgData name="hui xu" userId="70b675938bab3b5e" providerId="LiveId" clId="{118552E8-43B1-4B11-9582-8C4002339A39}" dt="2020-06-14T14:10:49.615" v="2382"/>
          <ac:spMkLst>
            <pc:docMk/>
            <pc:sldMk cId="3673754686" sldId="460"/>
            <ac:spMk id="3" creationId="{FBD04AC8-849A-42BB-BE4D-AB5BA1786988}"/>
          </ac:spMkLst>
        </pc:spChg>
        <pc:spChg chg="add mod">
          <ac:chgData name="hui xu" userId="70b675938bab3b5e" providerId="LiveId" clId="{118552E8-43B1-4B11-9582-8C4002339A39}" dt="2020-06-14T14:12:09.924" v="2473" actId="1076"/>
          <ac:spMkLst>
            <pc:docMk/>
            <pc:sldMk cId="3673754686" sldId="460"/>
            <ac:spMk id="5" creationId="{D8A86054-AE7F-4374-BBE9-7CC463426242}"/>
          </ac:spMkLst>
        </pc:spChg>
        <pc:picChg chg="add mod">
          <ac:chgData name="hui xu" userId="70b675938bab3b5e" providerId="LiveId" clId="{118552E8-43B1-4B11-9582-8C4002339A39}" dt="2020-06-16T11:16:30.785" v="4671" actId="1036"/>
          <ac:picMkLst>
            <pc:docMk/>
            <pc:sldMk cId="3673754686" sldId="460"/>
            <ac:picMk id="4" creationId="{78DD17E9-4AAC-4EF2-8613-0EB48A145E4C}"/>
          </ac:picMkLst>
        </pc:picChg>
      </pc:sldChg>
      <pc:sldChg chg="addSp modSp new mod modTransition">
        <pc:chgData name="hui xu" userId="70b675938bab3b5e" providerId="LiveId" clId="{118552E8-43B1-4B11-9582-8C4002339A39}" dt="2020-06-16T15:01:16.786" v="4716"/>
        <pc:sldMkLst>
          <pc:docMk/>
          <pc:sldMk cId="1752037139" sldId="461"/>
        </pc:sldMkLst>
        <pc:spChg chg="mod">
          <ac:chgData name="hui xu" userId="70b675938bab3b5e" providerId="LiveId" clId="{118552E8-43B1-4B11-9582-8C4002339A39}" dt="2020-06-14T14:32:27.752" v="2672"/>
          <ac:spMkLst>
            <pc:docMk/>
            <pc:sldMk cId="1752037139" sldId="461"/>
            <ac:spMk id="2" creationId="{1C5E1DA1-0C2B-4FF8-8F08-62BFB856D237}"/>
          </ac:spMkLst>
        </pc:spChg>
        <pc:spChg chg="mod">
          <ac:chgData name="hui xu" userId="70b675938bab3b5e" providerId="LiveId" clId="{118552E8-43B1-4B11-9582-8C4002339A39}" dt="2020-06-14T14:32:27.752" v="2672"/>
          <ac:spMkLst>
            <pc:docMk/>
            <pc:sldMk cId="1752037139" sldId="461"/>
            <ac:spMk id="3" creationId="{37F6D5BB-CBD6-4B06-BF51-3FE8884A0AC4}"/>
          </ac:spMkLst>
        </pc:spChg>
        <pc:spChg chg="add mod">
          <ac:chgData name="hui xu" userId="70b675938bab3b5e" providerId="LiveId" clId="{118552E8-43B1-4B11-9582-8C4002339A39}" dt="2020-06-16T11:23:12.206" v="4678"/>
          <ac:spMkLst>
            <pc:docMk/>
            <pc:sldMk cId="1752037139" sldId="461"/>
            <ac:spMk id="4" creationId="{192F5F91-B071-41EE-846F-D57BAB37C1F1}"/>
          </ac:spMkLst>
        </pc:spChg>
      </pc:sldChg>
      <pc:sldChg chg="del">
        <pc:chgData name="hui xu" userId="70b675938bab3b5e" providerId="LiveId" clId="{118552E8-43B1-4B11-9582-8C4002339A39}" dt="2020-06-11T01:04:39.439" v="2" actId="2696"/>
        <pc:sldMkLst>
          <pc:docMk/>
          <pc:sldMk cId="3440934525" sldId="461"/>
        </pc:sldMkLst>
      </pc:sldChg>
      <pc:sldChg chg="del">
        <pc:chgData name="hui xu" userId="70b675938bab3b5e" providerId="LiveId" clId="{118552E8-43B1-4B11-9582-8C4002339A39}" dt="2020-06-11T01:04:39.439" v="2" actId="2696"/>
        <pc:sldMkLst>
          <pc:docMk/>
          <pc:sldMk cId="1119151266" sldId="462"/>
        </pc:sldMkLst>
      </pc:sldChg>
      <pc:sldChg chg="addSp modSp new mod ord modTransition">
        <pc:chgData name="hui xu" userId="70b675938bab3b5e" providerId="LiveId" clId="{118552E8-43B1-4B11-9582-8C4002339A39}" dt="2020-06-16T15:01:16.786" v="4716"/>
        <pc:sldMkLst>
          <pc:docMk/>
          <pc:sldMk cId="1198544266" sldId="462"/>
        </pc:sldMkLst>
        <pc:spChg chg="mod">
          <ac:chgData name="hui xu" userId="70b675938bab3b5e" providerId="LiveId" clId="{118552E8-43B1-4B11-9582-8C4002339A39}" dt="2020-06-14T14:24:53.937" v="2591" actId="20577"/>
          <ac:spMkLst>
            <pc:docMk/>
            <pc:sldMk cId="1198544266" sldId="462"/>
            <ac:spMk id="2" creationId="{C8BBFCBB-6A7C-4602-9562-92F4A38F37DB}"/>
          </ac:spMkLst>
        </pc:spChg>
        <pc:spChg chg="add mod">
          <ac:chgData name="hui xu" userId="70b675938bab3b5e" providerId="LiveId" clId="{118552E8-43B1-4B11-9582-8C4002339A39}" dt="2020-06-14T14:19:46.546" v="2552" actId="1076"/>
          <ac:spMkLst>
            <pc:docMk/>
            <pc:sldMk cId="1198544266" sldId="462"/>
            <ac:spMk id="4" creationId="{AE37FCA6-A513-4969-9210-8E46ACCCBEDB}"/>
          </ac:spMkLst>
        </pc:spChg>
        <pc:picChg chg="add mod">
          <ac:chgData name="hui xu" userId="70b675938bab3b5e" providerId="LiveId" clId="{118552E8-43B1-4B11-9582-8C4002339A39}" dt="2020-06-14T14:24:20.246" v="2555" actId="1076"/>
          <ac:picMkLst>
            <pc:docMk/>
            <pc:sldMk cId="1198544266" sldId="462"/>
            <ac:picMk id="5" creationId="{41CE78C1-E15F-4D5C-A042-95B659AC1837}"/>
          </ac:picMkLst>
        </pc:picChg>
      </pc:sldChg>
      <pc:sldChg chg="del">
        <pc:chgData name="hui xu" userId="70b675938bab3b5e" providerId="LiveId" clId="{118552E8-43B1-4B11-9582-8C4002339A39}" dt="2020-06-11T01:04:39.439" v="2" actId="2696"/>
        <pc:sldMkLst>
          <pc:docMk/>
          <pc:sldMk cId="727762637" sldId="463"/>
        </pc:sldMkLst>
      </pc:sldChg>
      <pc:sldChg chg="addSp delSp modSp add mod modTransition">
        <pc:chgData name="hui xu" userId="70b675938bab3b5e" providerId="LiveId" clId="{118552E8-43B1-4B11-9582-8C4002339A39}" dt="2020-06-16T15:01:16.786" v="4716"/>
        <pc:sldMkLst>
          <pc:docMk/>
          <pc:sldMk cId="1455895688" sldId="463"/>
        </pc:sldMkLst>
        <pc:spChg chg="mod">
          <ac:chgData name="hui xu" userId="70b675938bab3b5e" providerId="LiveId" clId="{118552E8-43B1-4B11-9582-8C4002339A39}" dt="2020-06-14T14:32:16.500" v="2671" actId="1076"/>
          <ac:spMkLst>
            <pc:docMk/>
            <pc:sldMk cId="1455895688" sldId="463"/>
            <ac:spMk id="4" creationId="{AE37FCA6-A513-4969-9210-8E46ACCCBEDB}"/>
          </ac:spMkLst>
        </pc:spChg>
        <pc:picChg chg="del">
          <ac:chgData name="hui xu" userId="70b675938bab3b5e" providerId="LiveId" clId="{118552E8-43B1-4B11-9582-8C4002339A39}" dt="2020-06-14T14:25:07.140" v="2592" actId="21"/>
          <ac:picMkLst>
            <pc:docMk/>
            <pc:sldMk cId="1455895688" sldId="463"/>
            <ac:picMk id="5" creationId="{41CE78C1-E15F-4D5C-A042-95B659AC1837}"/>
          </ac:picMkLst>
        </pc:picChg>
        <pc:picChg chg="add del mod">
          <ac:chgData name="hui xu" userId="70b675938bab3b5e" providerId="LiveId" clId="{118552E8-43B1-4B11-9582-8C4002339A39}" dt="2020-06-14T14:31:06.651" v="2596" actId="478"/>
          <ac:picMkLst>
            <pc:docMk/>
            <pc:sldMk cId="1455895688" sldId="463"/>
            <ac:picMk id="6" creationId="{2E9D7452-85EB-4A3E-84DC-8CF96784D8B7}"/>
          </ac:picMkLst>
        </pc:picChg>
        <pc:picChg chg="add mod">
          <ac:chgData name="hui xu" userId="70b675938bab3b5e" providerId="LiveId" clId="{118552E8-43B1-4B11-9582-8C4002339A39}" dt="2020-06-14T14:31:12.670" v="2599" actId="1076"/>
          <ac:picMkLst>
            <pc:docMk/>
            <pc:sldMk cId="1455895688" sldId="463"/>
            <ac:picMk id="7" creationId="{FA427972-CE20-40A2-B3D6-5E7B2BFBA141}"/>
          </ac:picMkLst>
        </pc:picChg>
      </pc:sldChg>
      <pc:sldChg chg="addSp delSp modSp new mod modTransition modAnim">
        <pc:chgData name="hui xu" userId="70b675938bab3b5e" providerId="LiveId" clId="{118552E8-43B1-4B11-9582-8C4002339A39}" dt="2020-06-16T15:01:16.786" v="4716"/>
        <pc:sldMkLst>
          <pc:docMk/>
          <pc:sldMk cId="3002380239" sldId="464"/>
        </pc:sldMkLst>
        <pc:spChg chg="mod">
          <ac:chgData name="hui xu" userId="70b675938bab3b5e" providerId="LiveId" clId="{118552E8-43B1-4B11-9582-8C4002339A39}" dt="2020-06-16T01:25:08.353" v="3515" actId="20577"/>
          <ac:spMkLst>
            <pc:docMk/>
            <pc:sldMk cId="3002380239" sldId="464"/>
            <ac:spMk id="2" creationId="{EE690A72-0C99-4D91-8DD0-29A48C9B1860}"/>
          </ac:spMkLst>
        </pc:spChg>
        <pc:spChg chg="mod">
          <ac:chgData name="hui xu" userId="70b675938bab3b5e" providerId="LiveId" clId="{118552E8-43B1-4B11-9582-8C4002339A39}" dt="2020-06-16T01:24:01.505" v="3463"/>
          <ac:spMkLst>
            <pc:docMk/>
            <pc:sldMk cId="3002380239" sldId="464"/>
            <ac:spMk id="3" creationId="{3DEB589D-C4BB-41C0-A79C-39DA97D8AE98}"/>
          </ac:spMkLst>
        </pc:spChg>
        <pc:spChg chg="add mod">
          <ac:chgData name="hui xu" userId="70b675938bab3b5e" providerId="LiveId" clId="{118552E8-43B1-4B11-9582-8C4002339A39}" dt="2020-06-16T01:25:21.242" v="3529" actId="20577"/>
          <ac:spMkLst>
            <pc:docMk/>
            <pc:sldMk cId="3002380239" sldId="464"/>
            <ac:spMk id="5" creationId="{B07D1A65-51D8-40D1-B14E-88C8FA341928}"/>
          </ac:spMkLst>
        </pc:spChg>
        <pc:spChg chg="add mod">
          <ac:chgData name="hui xu" userId="70b675938bab3b5e" providerId="LiveId" clId="{118552E8-43B1-4B11-9582-8C4002339A39}" dt="2020-06-16T01:32:08.290" v="3633" actId="1076"/>
          <ac:spMkLst>
            <pc:docMk/>
            <pc:sldMk cId="3002380239" sldId="464"/>
            <ac:spMk id="7" creationId="{B9E6F6F7-5724-41C9-A109-A150F1B7A895}"/>
          </ac:spMkLst>
        </pc:spChg>
        <pc:picChg chg="add del mod">
          <ac:chgData name="hui xu" userId="70b675938bab3b5e" providerId="LiveId" clId="{118552E8-43B1-4B11-9582-8C4002339A39}" dt="2020-06-16T01:25:00.103" v="3510" actId="478"/>
          <ac:picMkLst>
            <pc:docMk/>
            <pc:sldMk cId="3002380239" sldId="464"/>
            <ac:picMk id="4" creationId="{0FA5FA9A-565A-409C-83B3-9B248367D6FD}"/>
          </ac:picMkLst>
        </pc:picChg>
        <pc:picChg chg="add mod modCrop">
          <ac:chgData name="hui xu" userId="70b675938bab3b5e" providerId="LiveId" clId="{118552E8-43B1-4B11-9582-8C4002339A39}" dt="2020-06-16T01:29:38.459" v="3532" actId="1076"/>
          <ac:picMkLst>
            <pc:docMk/>
            <pc:sldMk cId="3002380239" sldId="464"/>
            <ac:picMk id="6" creationId="{137C26AF-5E9C-4F26-9E54-B6F9A307F8C7}"/>
          </ac:picMkLst>
        </pc:picChg>
        <pc:picChg chg="add del mod">
          <ac:chgData name="hui xu" userId="70b675938bab3b5e" providerId="LiveId" clId="{118552E8-43B1-4B11-9582-8C4002339A39}" dt="2020-06-16T14:40:00.405" v="4700"/>
          <ac:picMkLst>
            <pc:docMk/>
            <pc:sldMk cId="3002380239" sldId="464"/>
            <ac:picMk id="8" creationId="{8CA78B1C-3011-4B56-9714-E0461ED9E8BF}"/>
          </ac:picMkLst>
        </pc:picChg>
        <pc:picChg chg="add del mod">
          <ac:chgData name="hui xu" userId="70b675938bab3b5e" providerId="LiveId" clId="{118552E8-43B1-4B11-9582-8C4002339A39}" dt="2020-06-16T14:41:42.923" v="4701"/>
          <ac:picMkLst>
            <pc:docMk/>
            <pc:sldMk cId="3002380239" sldId="464"/>
            <ac:picMk id="9" creationId="{351ED203-8D05-4A01-A1DE-84C9E05687BC}"/>
          </ac:picMkLst>
        </pc:picChg>
        <pc:picChg chg="add del mod">
          <ac:chgData name="hui xu" userId="70b675938bab3b5e" providerId="LiveId" clId="{118552E8-43B1-4B11-9582-8C4002339A39}" dt="2020-06-16T15:01:16.786" v="4716"/>
          <ac:picMkLst>
            <pc:docMk/>
            <pc:sldMk cId="3002380239" sldId="464"/>
            <ac:picMk id="10" creationId="{65AFC6A6-A6B2-447F-963F-75438418DE0A}"/>
          </ac:picMkLst>
        </pc:picChg>
      </pc:sldChg>
      <pc:sldChg chg="del">
        <pc:chgData name="hui xu" userId="70b675938bab3b5e" providerId="LiveId" clId="{118552E8-43B1-4B11-9582-8C4002339A39}" dt="2020-06-11T01:04:39.439" v="2" actId="2696"/>
        <pc:sldMkLst>
          <pc:docMk/>
          <pc:sldMk cId="4203369119" sldId="464"/>
        </pc:sldMkLst>
      </pc:sldChg>
      <pc:sldChg chg="new del">
        <pc:chgData name="hui xu" userId="70b675938bab3b5e" providerId="LiveId" clId="{118552E8-43B1-4B11-9582-8C4002339A39}" dt="2020-06-20T07:22:12.465" v="4719" actId="2696"/>
        <pc:sldMkLst>
          <pc:docMk/>
          <pc:sldMk cId="495083658" sldId="465"/>
        </pc:sldMkLst>
      </pc:sldChg>
      <pc:sldChg chg="del">
        <pc:chgData name="hui xu" userId="70b675938bab3b5e" providerId="LiveId" clId="{118552E8-43B1-4B11-9582-8C4002339A39}" dt="2020-06-11T01:04:39.439" v="2" actId="2696"/>
        <pc:sldMkLst>
          <pc:docMk/>
          <pc:sldMk cId="3244017975" sldId="465"/>
        </pc:sldMkLst>
      </pc:sldChg>
      <pc:sldChg chg="del">
        <pc:chgData name="hui xu" userId="70b675938bab3b5e" providerId="LiveId" clId="{118552E8-43B1-4B11-9582-8C4002339A39}" dt="2020-06-11T01:04:39.439" v="2" actId="2696"/>
        <pc:sldMkLst>
          <pc:docMk/>
          <pc:sldMk cId="845254728" sldId="466"/>
        </pc:sldMkLst>
      </pc:sldChg>
      <pc:sldChg chg="addSp delSp modSp add mod addCm delCm">
        <pc:chgData name="hui xu" userId="70b675938bab3b5e" providerId="LiveId" clId="{118552E8-43B1-4B11-9582-8C4002339A39}" dt="2020-06-20T08:04:48.262" v="5649" actId="20577"/>
        <pc:sldMkLst>
          <pc:docMk/>
          <pc:sldMk cId="1914284285" sldId="466"/>
        </pc:sldMkLst>
        <pc:spChg chg="mod">
          <ac:chgData name="hui xu" userId="70b675938bab3b5e" providerId="LiveId" clId="{118552E8-43B1-4B11-9582-8C4002339A39}" dt="2020-06-20T07:53:08.262" v="5585" actId="20577"/>
          <ac:spMkLst>
            <pc:docMk/>
            <pc:sldMk cId="1914284285" sldId="466"/>
            <ac:spMk id="2" creationId="{926D9E43-B2F5-44D7-A922-DB593B57C73D}"/>
          </ac:spMkLst>
        </pc:spChg>
        <pc:spChg chg="add mod">
          <ac:chgData name="hui xu" userId="70b675938bab3b5e" providerId="LiveId" clId="{118552E8-43B1-4B11-9582-8C4002339A39}" dt="2020-06-20T07:48:15.418" v="5487" actId="113"/>
          <ac:spMkLst>
            <pc:docMk/>
            <pc:sldMk cId="1914284285" sldId="466"/>
            <ac:spMk id="3" creationId="{2812B72B-4B89-46A5-8505-C6D9861FEC62}"/>
          </ac:spMkLst>
        </pc:spChg>
        <pc:spChg chg="mod">
          <ac:chgData name="hui xu" userId="70b675938bab3b5e" providerId="LiveId" clId="{118552E8-43B1-4B11-9582-8C4002339A39}" dt="2020-06-20T08:04:48.262" v="5649" actId="20577"/>
          <ac:spMkLst>
            <pc:docMk/>
            <pc:sldMk cId="1914284285" sldId="466"/>
            <ac:spMk id="5" creationId="{6BC9F681-CD85-4FA8-82BC-C537B6406D41}"/>
          </ac:spMkLst>
        </pc:spChg>
        <pc:spChg chg="del mod">
          <ac:chgData name="hui xu" userId="70b675938bab3b5e" providerId="LiveId" clId="{118552E8-43B1-4B11-9582-8C4002339A39}" dt="2020-06-20T07:31:47.526" v="4929" actId="21"/>
          <ac:spMkLst>
            <pc:docMk/>
            <pc:sldMk cId="1914284285" sldId="466"/>
            <ac:spMk id="10" creationId="{E56B05DF-CE87-40B8-A20A-389C8556DD13}"/>
          </ac:spMkLst>
        </pc:spChg>
        <pc:spChg chg="del mod">
          <ac:chgData name="hui xu" userId="70b675938bab3b5e" providerId="LiveId" clId="{118552E8-43B1-4B11-9582-8C4002339A39}" dt="2020-06-20T07:31:12.297" v="4886" actId="21"/>
          <ac:spMkLst>
            <pc:docMk/>
            <pc:sldMk cId="1914284285" sldId="466"/>
            <ac:spMk id="13" creationId="{50ED0068-523E-4775-BC0C-17120AF32316}"/>
          </ac:spMkLst>
        </pc:spChg>
        <pc:spChg chg="del mod">
          <ac:chgData name="hui xu" userId="70b675938bab3b5e" providerId="LiveId" clId="{118552E8-43B1-4B11-9582-8C4002339A39}" dt="2020-06-20T07:31:50.424" v="4930" actId="21"/>
          <ac:spMkLst>
            <pc:docMk/>
            <pc:sldMk cId="1914284285" sldId="466"/>
            <ac:spMk id="25" creationId="{67CCE953-BCE4-4D8F-B82C-8BCD7792969D}"/>
          </ac:spMkLst>
        </pc:spChg>
        <pc:spChg chg="del mod">
          <ac:chgData name="hui xu" userId="70b675938bab3b5e" providerId="LiveId" clId="{118552E8-43B1-4B11-9582-8C4002339A39}" dt="2020-06-20T07:34:50.591" v="5081" actId="21"/>
          <ac:spMkLst>
            <pc:docMk/>
            <pc:sldMk cId="1914284285" sldId="466"/>
            <ac:spMk id="26" creationId="{9067AFAD-6AA6-42EB-B03F-111472CF91E3}"/>
          </ac:spMkLst>
        </pc:spChg>
        <pc:spChg chg="del mod">
          <ac:chgData name="hui xu" userId="70b675938bab3b5e" providerId="LiveId" clId="{118552E8-43B1-4B11-9582-8C4002339A39}" dt="2020-06-20T07:34:52.131" v="5082" actId="21"/>
          <ac:spMkLst>
            <pc:docMk/>
            <pc:sldMk cId="1914284285" sldId="466"/>
            <ac:spMk id="27" creationId="{2FA877B6-5770-4CB9-824B-0EC2278A6541}"/>
          </ac:spMkLst>
        </pc:spChg>
        <pc:spChg chg="del">
          <ac:chgData name="hui xu" userId="70b675938bab3b5e" providerId="LiveId" clId="{118552E8-43B1-4B11-9582-8C4002339A39}" dt="2020-06-20T07:28:50.966" v="4840" actId="478"/>
          <ac:spMkLst>
            <pc:docMk/>
            <pc:sldMk cId="1914284285" sldId="466"/>
            <ac:spMk id="28" creationId="{8B7EFE28-2173-4D1D-B048-A0DE71829BA6}"/>
          </ac:spMkLst>
        </pc:spChg>
        <pc:spChg chg="mod topLvl">
          <ac:chgData name="hui xu" userId="70b675938bab3b5e" providerId="LiveId" clId="{118552E8-43B1-4B11-9582-8C4002339A39}" dt="2020-06-20T07:41:01.978" v="5278" actId="164"/>
          <ac:spMkLst>
            <pc:docMk/>
            <pc:sldMk cId="1914284285" sldId="466"/>
            <ac:spMk id="29" creationId="{8DE092AB-D916-4F93-9E97-C36DB300AF89}"/>
          </ac:spMkLst>
        </pc:spChg>
        <pc:spChg chg="mod topLvl">
          <ac:chgData name="hui xu" userId="70b675938bab3b5e" providerId="LiveId" clId="{118552E8-43B1-4B11-9582-8C4002339A39}" dt="2020-06-20T07:41:01.978" v="5278" actId="164"/>
          <ac:spMkLst>
            <pc:docMk/>
            <pc:sldMk cId="1914284285" sldId="466"/>
            <ac:spMk id="30" creationId="{F10C42BA-FD29-45F6-904E-7A24CBC4E210}"/>
          </ac:spMkLst>
        </pc:spChg>
        <pc:spChg chg="mod topLvl">
          <ac:chgData name="hui xu" userId="70b675938bab3b5e" providerId="LiveId" clId="{118552E8-43B1-4B11-9582-8C4002339A39}" dt="2020-06-20T07:41:01.978" v="5278" actId="164"/>
          <ac:spMkLst>
            <pc:docMk/>
            <pc:sldMk cId="1914284285" sldId="466"/>
            <ac:spMk id="31" creationId="{FC956A14-D711-4A07-9B90-78B2EBE4970D}"/>
          </ac:spMkLst>
        </pc:spChg>
        <pc:spChg chg="mod topLvl">
          <ac:chgData name="hui xu" userId="70b675938bab3b5e" providerId="LiveId" clId="{118552E8-43B1-4B11-9582-8C4002339A39}" dt="2020-06-20T07:41:01.978" v="5278" actId="164"/>
          <ac:spMkLst>
            <pc:docMk/>
            <pc:sldMk cId="1914284285" sldId="466"/>
            <ac:spMk id="32" creationId="{AE0196DF-AC0F-496D-80C4-8430727142F1}"/>
          </ac:spMkLst>
        </pc:spChg>
        <pc:spChg chg="mod topLvl">
          <ac:chgData name="hui xu" userId="70b675938bab3b5e" providerId="LiveId" clId="{118552E8-43B1-4B11-9582-8C4002339A39}" dt="2020-06-20T07:41:01.978" v="5278" actId="164"/>
          <ac:spMkLst>
            <pc:docMk/>
            <pc:sldMk cId="1914284285" sldId="466"/>
            <ac:spMk id="34" creationId="{6741F059-40F0-48AC-AD6D-AD76A5B43189}"/>
          </ac:spMkLst>
        </pc:spChg>
        <pc:spChg chg="add del mod">
          <ac:chgData name="hui xu" userId="70b675938bab3b5e" providerId="LiveId" clId="{118552E8-43B1-4B11-9582-8C4002339A39}" dt="2020-06-20T07:29:02.724" v="4843" actId="21"/>
          <ac:spMkLst>
            <pc:docMk/>
            <pc:sldMk cId="1914284285" sldId="466"/>
            <ac:spMk id="35" creationId="{3CA09BF6-F22C-40BB-B69E-4A44D341ABA3}"/>
          </ac:spMkLst>
        </pc:spChg>
        <pc:spChg chg="add del mod">
          <ac:chgData name="hui xu" userId="70b675938bab3b5e" providerId="LiveId" clId="{118552E8-43B1-4B11-9582-8C4002339A39}" dt="2020-06-20T07:32:22.036" v="4940" actId="21"/>
          <ac:spMkLst>
            <pc:docMk/>
            <pc:sldMk cId="1914284285" sldId="466"/>
            <ac:spMk id="36" creationId="{83686ACC-1B28-43E2-8E5D-547050FE3E07}"/>
          </ac:spMkLst>
        </pc:spChg>
        <pc:spChg chg="add del mod">
          <ac:chgData name="hui xu" userId="70b675938bab3b5e" providerId="LiveId" clId="{118552E8-43B1-4B11-9582-8C4002339A39}" dt="2020-06-20T07:32:22.042" v="4942"/>
          <ac:spMkLst>
            <pc:docMk/>
            <pc:sldMk cId="1914284285" sldId="466"/>
            <ac:spMk id="37" creationId="{F161AE6B-1EB3-40C7-A661-91424F633B9F}"/>
          </ac:spMkLst>
        </pc:spChg>
        <pc:spChg chg="mod topLvl">
          <ac:chgData name="hui xu" userId="70b675938bab3b5e" providerId="LiveId" clId="{118552E8-43B1-4B11-9582-8C4002339A39}" dt="2020-06-20T07:41:01.978" v="5278" actId="164"/>
          <ac:spMkLst>
            <pc:docMk/>
            <pc:sldMk cId="1914284285" sldId="466"/>
            <ac:spMk id="42" creationId="{676DCB90-65E3-434D-8D53-CA6B54E092E8}"/>
          </ac:spMkLst>
        </pc:spChg>
        <pc:spChg chg="add del mod">
          <ac:chgData name="hui xu" userId="70b675938bab3b5e" providerId="LiveId" clId="{118552E8-43B1-4B11-9582-8C4002339A39}" dt="2020-06-20T07:54:24.791" v="5619" actId="21"/>
          <ac:spMkLst>
            <pc:docMk/>
            <pc:sldMk cId="1914284285" sldId="466"/>
            <ac:spMk id="49" creationId="{571143C0-0113-44C8-A9B7-97C7A9568843}"/>
          </ac:spMkLst>
        </pc:spChg>
        <pc:spChg chg="add del mod">
          <ac:chgData name="hui xu" userId="70b675938bab3b5e" providerId="LiveId" clId="{118552E8-43B1-4B11-9582-8C4002339A39}" dt="2020-06-20T07:40:00.515" v="5223" actId="21"/>
          <ac:spMkLst>
            <pc:docMk/>
            <pc:sldMk cId="1914284285" sldId="466"/>
            <ac:spMk id="52" creationId="{82B05588-D19D-41CE-B3D4-882A94B9740D}"/>
          </ac:spMkLst>
        </pc:spChg>
        <pc:spChg chg="mod topLvl">
          <ac:chgData name="hui xu" userId="70b675938bab3b5e" providerId="LiveId" clId="{118552E8-43B1-4B11-9582-8C4002339A39}" dt="2020-06-20T07:41:01.978" v="5278" actId="164"/>
          <ac:spMkLst>
            <pc:docMk/>
            <pc:sldMk cId="1914284285" sldId="466"/>
            <ac:spMk id="53" creationId="{CC18F15F-61BA-4E10-A1C3-69C0EDEF2998}"/>
          </ac:spMkLst>
        </pc:spChg>
        <pc:grpChg chg="del mod">
          <ac:chgData name="hui xu" userId="70b675938bab3b5e" providerId="LiveId" clId="{118552E8-43B1-4B11-9582-8C4002339A39}" dt="2020-06-20T07:38:00.952" v="5200" actId="165"/>
          <ac:grpSpMkLst>
            <pc:docMk/>
            <pc:sldMk cId="1914284285" sldId="466"/>
            <ac:grpSpMk id="19" creationId="{C10D6505-2532-422D-9AF4-477FC47C8025}"/>
          </ac:grpSpMkLst>
        </pc:grpChg>
        <pc:grpChg chg="add mod">
          <ac:chgData name="hui xu" userId="70b675938bab3b5e" providerId="LiveId" clId="{118552E8-43B1-4B11-9582-8C4002339A39}" dt="2020-06-20T07:53:28.028" v="5587" actId="1076"/>
          <ac:grpSpMkLst>
            <pc:docMk/>
            <pc:sldMk cId="1914284285" sldId="466"/>
            <ac:grpSpMk id="46" creationId="{E0305CFC-5F7E-4242-B900-75DFC98CE2D6}"/>
          </ac:grpSpMkLst>
        </pc:grpChg>
        <pc:grpChg chg="del mod topLvl">
          <ac:chgData name="hui xu" userId="70b675938bab3b5e" providerId="LiveId" clId="{118552E8-43B1-4B11-9582-8C4002339A39}" dt="2020-06-20T07:38:55.620" v="5214" actId="165"/>
          <ac:grpSpMkLst>
            <pc:docMk/>
            <pc:sldMk cId="1914284285" sldId="466"/>
            <ac:grpSpMk id="47" creationId="{40A757F7-75DC-4987-AFCC-DB0D22244DB6}"/>
          </ac:grpSpMkLst>
        </pc:grpChg>
        <pc:grpChg chg="del mod topLvl">
          <ac:chgData name="hui xu" userId="70b675938bab3b5e" providerId="LiveId" clId="{118552E8-43B1-4B11-9582-8C4002339A39}" dt="2020-06-20T07:38:50.529" v="5213" actId="165"/>
          <ac:grpSpMkLst>
            <pc:docMk/>
            <pc:sldMk cId="1914284285" sldId="466"/>
            <ac:grpSpMk id="58" creationId="{2B988896-B9CD-4E58-B9D9-DEC2A7315725}"/>
          </ac:grpSpMkLst>
        </pc:grpChg>
        <pc:cxnChg chg="add mod">
          <ac:chgData name="hui xu" userId="70b675938bab3b5e" providerId="LiveId" clId="{118552E8-43B1-4B11-9582-8C4002339A39}" dt="2020-06-20T07:48:15.418" v="5487" actId="113"/>
          <ac:cxnSpMkLst>
            <pc:docMk/>
            <pc:sldMk cId="1914284285" sldId="466"/>
            <ac:cxnSpMk id="8" creationId="{9F0B800D-5C30-4CA8-8CE7-2ED0B35EA38D}"/>
          </ac:cxnSpMkLst>
        </pc:cxnChg>
        <pc:cxnChg chg="mod topLvl">
          <ac:chgData name="hui xu" userId="70b675938bab3b5e" providerId="LiveId" clId="{118552E8-43B1-4B11-9582-8C4002339A39}" dt="2020-06-20T07:41:01.978" v="5278" actId="164"/>
          <ac:cxnSpMkLst>
            <pc:docMk/>
            <pc:sldMk cId="1914284285" sldId="466"/>
            <ac:cxnSpMk id="33" creationId="{9309C1F6-D73C-4AEE-ADEA-933CF76AA7B9}"/>
          </ac:cxnSpMkLst>
        </pc:cxnChg>
        <pc:cxnChg chg="add del mod">
          <ac:chgData name="hui xu" userId="70b675938bab3b5e" providerId="LiveId" clId="{118552E8-43B1-4B11-9582-8C4002339A39}" dt="2020-06-20T07:36:47.270" v="5192" actId="21"/>
          <ac:cxnSpMkLst>
            <pc:docMk/>
            <pc:sldMk cId="1914284285" sldId="466"/>
            <ac:cxnSpMk id="38" creationId="{7D436C28-94A3-49D8-8D43-25A4028F8637}"/>
          </ac:cxnSpMkLst>
        </pc:cxnChg>
        <pc:cxnChg chg="mod topLvl">
          <ac:chgData name="hui xu" userId="70b675938bab3b5e" providerId="LiveId" clId="{118552E8-43B1-4B11-9582-8C4002339A39}" dt="2020-06-20T07:41:01.978" v="5278" actId="164"/>
          <ac:cxnSpMkLst>
            <pc:docMk/>
            <pc:sldMk cId="1914284285" sldId="466"/>
            <ac:cxnSpMk id="43" creationId="{0E4F8229-37EA-459C-8F73-41486881AFBF}"/>
          </ac:cxnSpMkLst>
        </pc:cxnChg>
        <pc:cxnChg chg="mod topLvl">
          <ac:chgData name="hui xu" userId="70b675938bab3b5e" providerId="LiveId" clId="{118552E8-43B1-4B11-9582-8C4002339A39}" dt="2020-06-20T07:41:01.978" v="5278" actId="164"/>
          <ac:cxnSpMkLst>
            <pc:docMk/>
            <pc:sldMk cId="1914284285" sldId="466"/>
            <ac:cxnSpMk id="54" creationId="{3745B349-53CF-4EC4-90AE-7A7C2389453C}"/>
          </ac:cxnSpMkLst>
        </pc:cxnChg>
        <pc:cxnChg chg="mod topLvl">
          <ac:chgData name="hui xu" userId="70b675938bab3b5e" providerId="LiveId" clId="{118552E8-43B1-4B11-9582-8C4002339A39}" dt="2020-06-20T07:41:01.978" v="5278" actId="164"/>
          <ac:cxnSpMkLst>
            <pc:docMk/>
            <pc:sldMk cId="1914284285" sldId="466"/>
            <ac:cxnSpMk id="60" creationId="{8C6D8DC6-2CD9-4159-B315-3062EA13203A}"/>
          </ac:cxnSpMkLst>
        </pc:cxnChg>
        <pc:cxnChg chg="mod topLvl">
          <ac:chgData name="hui xu" userId="70b675938bab3b5e" providerId="LiveId" clId="{118552E8-43B1-4B11-9582-8C4002339A39}" dt="2020-06-20T07:41:01.978" v="5278" actId="164"/>
          <ac:cxnSpMkLst>
            <pc:docMk/>
            <pc:sldMk cId="1914284285" sldId="466"/>
            <ac:cxnSpMk id="63" creationId="{AF2FA323-AD20-4547-B70B-076F3115F323}"/>
          </ac:cxnSpMkLst>
        </pc:cxnChg>
      </pc:sldChg>
      <pc:sldChg chg="del">
        <pc:chgData name="hui xu" userId="70b675938bab3b5e" providerId="LiveId" clId="{118552E8-43B1-4B11-9582-8C4002339A39}" dt="2020-06-11T01:04:39.439" v="2" actId="2696"/>
        <pc:sldMkLst>
          <pc:docMk/>
          <pc:sldMk cId="479973217" sldId="467"/>
        </pc:sldMkLst>
      </pc:sldChg>
      <pc:sldChg chg="del">
        <pc:chgData name="hui xu" userId="70b675938bab3b5e" providerId="LiveId" clId="{118552E8-43B1-4B11-9582-8C4002339A39}" dt="2020-06-11T01:04:39.439" v="2" actId="2696"/>
        <pc:sldMkLst>
          <pc:docMk/>
          <pc:sldMk cId="272068198" sldId="468"/>
        </pc:sldMkLst>
      </pc:sldChg>
      <pc:sldChg chg="del">
        <pc:chgData name="hui xu" userId="70b675938bab3b5e" providerId="LiveId" clId="{118552E8-43B1-4B11-9582-8C4002339A39}" dt="2020-06-11T01:04:39.439" v="2" actId="2696"/>
        <pc:sldMkLst>
          <pc:docMk/>
          <pc:sldMk cId="772162597" sldId="469"/>
        </pc:sldMkLst>
      </pc:sldChg>
      <pc:sldChg chg="del">
        <pc:chgData name="hui xu" userId="70b675938bab3b5e" providerId="LiveId" clId="{118552E8-43B1-4B11-9582-8C4002339A39}" dt="2020-06-11T01:04:39.439" v="2" actId="2696"/>
        <pc:sldMkLst>
          <pc:docMk/>
          <pc:sldMk cId="628231136" sldId="470"/>
        </pc:sldMkLst>
      </pc:sldChg>
      <pc:sldChg chg="del">
        <pc:chgData name="hui xu" userId="70b675938bab3b5e" providerId="LiveId" clId="{118552E8-43B1-4B11-9582-8C4002339A39}" dt="2020-06-11T01:04:39.439" v="2" actId="2696"/>
        <pc:sldMkLst>
          <pc:docMk/>
          <pc:sldMk cId="4247424010" sldId="471"/>
        </pc:sldMkLst>
      </pc:sldChg>
      <pc:sldChg chg="del">
        <pc:chgData name="hui xu" userId="70b675938bab3b5e" providerId="LiveId" clId="{118552E8-43B1-4B11-9582-8C4002339A39}" dt="2020-06-11T01:04:39.439" v="2" actId="2696"/>
        <pc:sldMkLst>
          <pc:docMk/>
          <pc:sldMk cId="3114384972" sldId="472"/>
        </pc:sldMkLst>
      </pc:sldChg>
      <pc:sldChg chg="del">
        <pc:chgData name="hui xu" userId="70b675938bab3b5e" providerId="LiveId" clId="{118552E8-43B1-4B11-9582-8C4002339A39}" dt="2020-06-11T01:04:39.439" v="2" actId="2696"/>
        <pc:sldMkLst>
          <pc:docMk/>
          <pc:sldMk cId="44756354" sldId="473"/>
        </pc:sldMkLst>
      </pc:sldChg>
      <pc:sldChg chg="del">
        <pc:chgData name="hui xu" userId="70b675938bab3b5e" providerId="LiveId" clId="{118552E8-43B1-4B11-9582-8C4002339A39}" dt="2020-06-11T01:04:39.439" v="2" actId="2696"/>
        <pc:sldMkLst>
          <pc:docMk/>
          <pc:sldMk cId="472647655" sldId="474"/>
        </pc:sldMkLst>
      </pc:sldChg>
      <pc:sldChg chg="del">
        <pc:chgData name="hui xu" userId="70b675938bab3b5e" providerId="LiveId" clId="{118552E8-43B1-4B11-9582-8C4002339A39}" dt="2020-06-11T01:04:39.439" v="2" actId="2696"/>
        <pc:sldMkLst>
          <pc:docMk/>
          <pc:sldMk cId="2897974069" sldId="475"/>
        </pc:sldMkLst>
      </pc:sldChg>
      <pc:sldChg chg="del">
        <pc:chgData name="hui xu" userId="70b675938bab3b5e" providerId="LiveId" clId="{118552E8-43B1-4B11-9582-8C4002339A39}" dt="2020-06-11T01:04:39.439" v="2" actId="2696"/>
        <pc:sldMkLst>
          <pc:docMk/>
          <pc:sldMk cId="4129837212" sldId="476"/>
        </pc:sldMkLst>
      </pc:sldChg>
      <pc:sldChg chg="del">
        <pc:chgData name="hui xu" userId="70b675938bab3b5e" providerId="LiveId" clId="{118552E8-43B1-4B11-9582-8C4002339A39}" dt="2020-06-11T01:04:27.240" v="1" actId="2696"/>
        <pc:sldMkLst>
          <pc:docMk/>
          <pc:sldMk cId="1369605535" sldId="477"/>
        </pc:sldMkLst>
      </pc:sldChg>
      <pc:sldChg chg="del">
        <pc:chgData name="hui xu" userId="70b675938bab3b5e" providerId="LiveId" clId="{118552E8-43B1-4B11-9582-8C4002339A39}" dt="2020-06-11T01:04:13.294" v="0" actId="2696"/>
        <pc:sldMkLst>
          <pc:docMk/>
          <pc:sldMk cId="1296848460" sldId="478"/>
        </pc:sldMkLst>
      </pc:sldChg>
    </pc:docChg>
  </pc:docChgLst>
  <pc:docChgLst>
    <pc:chgData name="hui xu" userId="70b675938bab3b5e" providerId="LiveId" clId="{9EFDBD21-137A-4F8E-B442-89D0F49BFF89}"/>
    <pc:docChg chg="undo custSel addSld delSld modSld">
      <pc:chgData name="hui xu" userId="70b675938bab3b5e" providerId="LiveId" clId="{9EFDBD21-137A-4F8E-B442-89D0F49BFF89}" dt="2020-06-27T06:06:39.572" v="351"/>
      <pc:docMkLst>
        <pc:docMk/>
      </pc:docMkLst>
      <pc:sldChg chg="del">
        <pc:chgData name="hui xu" userId="70b675938bab3b5e" providerId="LiveId" clId="{9EFDBD21-137A-4F8E-B442-89D0F49BFF89}" dt="2020-06-27T05:48:09.153" v="58" actId="2696"/>
        <pc:sldMkLst>
          <pc:docMk/>
          <pc:sldMk cId="4236497134" sldId="257"/>
        </pc:sldMkLst>
      </pc:sldChg>
      <pc:sldChg chg="del">
        <pc:chgData name="hui xu" userId="70b675938bab3b5e" providerId="LiveId" clId="{9EFDBD21-137A-4F8E-B442-89D0F49BFF89}" dt="2020-06-27T05:48:09.153" v="58" actId="2696"/>
        <pc:sldMkLst>
          <pc:docMk/>
          <pc:sldMk cId="2645367151" sldId="258"/>
        </pc:sldMkLst>
      </pc:sldChg>
      <pc:sldChg chg="del">
        <pc:chgData name="hui xu" userId="70b675938bab3b5e" providerId="LiveId" clId="{9EFDBD21-137A-4F8E-B442-89D0F49BFF89}" dt="2020-06-27T05:48:09.153" v="58" actId="2696"/>
        <pc:sldMkLst>
          <pc:docMk/>
          <pc:sldMk cId="3403881135" sldId="259"/>
        </pc:sldMkLst>
      </pc:sldChg>
      <pc:sldChg chg="del">
        <pc:chgData name="hui xu" userId="70b675938bab3b5e" providerId="LiveId" clId="{9EFDBD21-137A-4F8E-B442-89D0F49BFF89}" dt="2020-06-27T05:48:09.153" v="58" actId="2696"/>
        <pc:sldMkLst>
          <pc:docMk/>
          <pc:sldMk cId="441676663" sldId="262"/>
        </pc:sldMkLst>
      </pc:sldChg>
      <pc:sldChg chg="del">
        <pc:chgData name="hui xu" userId="70b675938bab3b5e" providerId="LiveId" clId="{9EFDBD21-137A-4F8E-B442-89D0F49BFF89}" dt="2020-06-27T05:48:09.153" v="58" actId="2696"/>
        <pc:sldMkLst>
          <pc:docMk/>
          <pc:sldMk cId="4291321276" sldId="264"/>
        </pc:sldMkLst>
      </pc:sldChg>
      <pc:sldChg chg="del">
        <pc:chgData name="hui xu" userId="70b675938bab3b5e" providerId="LiveId" clId="{9EFDBD21-137A-4F8E-B442-89D0F49BFF89}" dt="2020-06-27T05:48:09.153" v="58" actId="2696"/>
        <pc:sldMkLst>
          <pc:docMk/>
          <pc:sldMk cId="879740095" sldId="265"/>
        </pc:sldMkLst>
      </pc:sldChg>
      <pc:sldChg chg="del">
        <pc:chgData name="hui xu" userId="70b675938bab3b5e" providerId="LiveId" clId="{9EFDBD21-137A-4F8E-B442-89D0F49BFF89}" dt="2020-06-27T05:48:09.153" v="58" actId="2696"/>
        <pc:sldMkLst>
          <pc:docMk/>
          <pc:sldMk cId="1123124330" sldId="266"/>
        </pc:sldMkLst>
      </pc:sldChg>
      <pc:sldChg chg="del">
        <pc:chgData name="hui xu" userId="70b675938bab3b5e" providerId="LiveId" clId="{9EFDBD21-137A-4F8E-B442-89D0F49BFF89}" dt="2020-06-27T05:48:09.153" v="58" actId="2696"/>
        <pc:sldMkLst>
          <pc:docMk/>
          <pc:sldMk cId="1995655807" sldId="272"/>
        </pc:sldMkLst>
      </pc:sldChg>
      <pc:sldChg chg="del">
        <pc:chgData name="hui xu" userId="70b675938bab3b5e" providerId="LiveId" clId="{9EFDBD21-137A-4F8E-B442-89D0F49BFF89}" dt="2020-06-27T05:48:09.153" v="58" actId="2696"/>
        <pc:sldMkLst>
          <pc:docMk/>
          <pc:sldMk cId="2104385543" sldId="362"/>
        </pc:sldMkLst>
      </pc:sldChg>
      <pc:sldChg chg="del">
        <pc:chgData name="hui xu" userId="70b675938bab3b5e" providerId="LiveId" clId="{9EFDBD21-137A-4F8E-B442-89D0F49BFF89}" dt="2020-06-27T05:48:09.153" v="58" actId="2696"/>
        <pc:sldMkLst>
          <pc:docMk/>
          <pc:sldMk cId="3015214343" sldId="366"/>
        </pc:sldMkLst>
      </pc:sldChg>
      <pc:sldChg chg="del">
        <pc:chgData name="hui xu" userId="70b675938bab3b5e" providerId="LiveId" clId="{9EFDBD21-137A-4F8E-B442-89D0F49BFF89}" dt="2020-06-27T05:48:09.153" v="58" actId="2696"/>
        <pc:sldMkLst>
          <pc:docMk/>
          <pc:sldMk cId="298914223" sldId="367"/>
        </pc:sldMkLst>
      </pc:sldChg>
      <pc:sldChg chg="del">
        <pc:chgData name="hui xu" userId="70b675938bab3b5e" providerId="LiveId" clId="{9EFDBD21-137A-4F8E-B442-89D0F49BFF89}" dt="2020-06-27T05:48:09.153" v="58" actId="2696"/>
        <pc:sldMkLst>
          <pc:docMk/>
          <pc:sldMk cId="3715710195" sldId="370"/>
        </pc:sldMkLst>
      </pc:sldChg>
      <pc:sldChg chg="del">
        <pc:chgData name="hui xu" userId="70b675938bab3b5e" providerId="LiveId" clId="{9EFDBD21-137A-4F8E-B442-89D0F49BFF89}" dt="2020-06-27T05:48:09.153" v="58" actId="2696"/>
        <pc:sldMkLst>
          <pc:docMk/>
          <pc:sldMk cId="2058355323" sldId="371"/>
        </pc:sldMkLst>
      </pc:sldChg>
      <pc:sldChg chg="del">
        <pc:chgData name="hui xu" userId="70b675938bab3b5e" providerId="LiveId" clId="{9EFDBD21-137A-4F8E-B442-89D0F49BFF89}" dt="2020-06-27T05:48:09.153" v="58" actId="2696"/>
        <pc:sldMkLst>
          <pc:docMk/>
          <pc:sldMk cId="775435934" sldId="373"/>
        </pc:sldMkLst>
      </pc:sldChg>
      <pc:sldChg chg="del">
        <pc:chgData name="hui xu" userId="70b675938bab3b5e" providerId="LiveId" clId="{9EFDBD21-137A-4F8E-B442-89D0F49BFF89}" dt="2020-06-27T05:48:09.153" v="58" actId="2696"/>
        <pc:sldMkLst>
          <pc:docMk/>
          <pc:sldMk cId="707946611" sldId="375"/>
        </pc:sldMkLst>
      </pc:sldChg>
      <pc:sldChg chg="modSp mod">
        <pc:chgData name="hui xu" userId="70b675938bab3b5e" providerId="LiveId" clId="{9EFDBD21-137A-4F8E-B442-89D0F49BFF89}" dt="2020-06-27T05:48:01.001" v="57" actId="20577"/>
        <pc:sldMkLst>
          <pc:docMk/>
          <pc:sldMk cId="1209518974" sldId="380"/>
        </pc:sldMkLst>
        <pc:spChg chg="mod">
          <ac:chgData name="hui xu" userId="70b675938bab3b5e" providerId="LiveId" clId="{9EFDBD21-137A-4F8E-B442-89D0F49BFF89}" dt="2020-06-27T05:48:01.001" v="57" actId="20577"/>
          <ac:spMkLst>
            <pc:docMk/>
            <pc:sldMk cId="1209518974" sldId="380"/>
            <ac:spMk id="2" creationId="{3B62FE91-72E2-4D22-8467-1C83DD8CE540}"/>
          </ac:spMkLst>
        </pc:spChg>
      </pc:sldChg>
      <pc:sldChg chg="del">
        <pc:chgData name="hui xu" userId="70b675938bab3b5e" providerId="LiveId" clId="{9EFDBD21-137A-4F8E-B442-89D0F49BFF89}" dt="2020-06-27T05:48:09.153" v="58" actId="2696"/>
        <pc:sldMkLst>
          <pc:docMk/>
          <pc:sldMk cId="3725843257" sldId="386"/>
        </pc:sldMkLst>
      </pc:sldChg>
      <pc:sldChg chg="del">
        <pc:chgData name="hui xu" userId="70b675938bab3b5e" providerId="LiveId" clId="{9EFDBD21-137A-4F8E-B442-89D0F49BFF89}" dt="2020-06-27T05:48:09.153" v="58" actId="2696"/>
        <pc:sldMkLst>
          <pc:docMk/>
          <pc:sldMk cId="3688973670" sldId="388"/>
        </pc:sldMkLst>
      </pc:sldChg>
      <pc:sldChg chg="del">
        <pc:chgData name="hui xu" userId="70b675938bab3b5e" providerId="LiveId" clId="{9EFDBD21-137A-4F8E-B442-89D0F49BFF89}" dt="2020-06-27T05:48:09.153" v="58" actId="2696"/>
        <pc:sldMkLst>
          <pc:docMk/>
          <pc:sldMk cId="1172602970" sldId="389"/>
        </pc:sldMkLst>
      </pc:sldChg>
      <pc:sldChg chg="modSp mod">
        <pc:chgData name="hui xu" userId="70b675938bab3b5e" providerId="LiveId" clId="{9EFDBD21-137A-4F8E-B442-89D0F49BFF89}" dt="2020-06-27T05:47:15.703" v="31" actId="403"/>
        <pc:sldMkLst>
          <pc:docMk/>
          <pc:sldMk cId="628159536" sldId="440"/>
        </pc:sldMkLst>
        <pc:spChg chg="mod">
          <ac:chgData name="hui xu" userId="70b675938bab3b5e" providerId="LiveId" clId="{9EFDBD21-137A-4F8E-B442-89D0F49BFF89}" dt="2020-06-27T05:47:15.703" v="31" actId="403"/>
          <ac:spMkLst>
            <pc:docMk/>
            <pc:sldMk cId="628159536" sldId="440"/>
            <ac:spMk id="2" creationId="{4950BAC3-DB9E-4F56-9632-0D9564AEDBF9}"/>
          </ac:spMkLst>
        </pc:spChg>
      </pc:sldChg>
      <pc:sldChg chg="del">
        <pc:chgData name="hui xu" userId="70b675938bab3b5e" providerId="LiveId" clId="{9EFDBD21-137A-4F8E-B442-89D0F49BFF89}" dt="2020-06-27T05:48:09.153" v="58" actId="2696"/>
        <pc:sldMkLst>
          <pc:docMk/>
          <pc:sldMk cId="793552310" sldId="441"/>
        </pc:sldMkLst>
      </pc:sldChg>
      <pc:sldChg chg="addSp modSp new mod">
        <pc:chgData name="hui xu" userId="70b675938bab3b5e" providerId="LiveId" clId="{9EFDBD21-137A-4F8E-B442-89D0F49BFF89}" dt="2020-06-27T06:06:28.250" v="347" actId="20577"/>
        <pc:sldMkLst>
          <pc:docMk/>
          <pc:sldMk cId="1114492493" sldId="441"/>
        </pc:sldMkLst>
        <pc:spChg chg="mod">
          <ac:chgData name="hui xu" userId="70b675938bab3b5e" providerId="LiveId" clId="{9EFDBD21-137A-4F8E-B442-89D0F49BFF89}" dt="2020-06-27T06:06:28.250" v="347" actId="20577"/>
          <ac:spMkLst>
            <pc:docMk/>
            <pc:sldMk cId="1114492493" sldId="441"/>
            <ac:spMk id="2" creationId="{467F586F-5534-4183-BCCA-DBA98C136661}"/>
          </ac:spMkLst>
        </pc:spChg>
        <pc:spChg chg="mod">
          <ac:chgData name="hui xu" userId="70b675938bab3b5e" providerId="LiveId" clId="{9EFDBD21-137A-4F8E-B442-89D0F49BFF89}" dt="2020-06-27T06:06:07.101" v="335" actId="5793"/>
          <ac:spMkLst>
            <pc:docMk/>
            <pc:sldMk cId="1114492493" sldId="441"/>
            <ac:spMk id="4" creationId="{0D7D8DDB-9CD9-4F2D-848A-ED07CE2EB467}"/>
          </ac:spMkLst>
        </pc:spChg>
        <pc:spChg chg="add mod">
          <ac:chgData name="hui xu" userId="70b675938bab3b5e" providerId="LiveId" clId="{9EFDBD21-137A-4F8E-B442-89D0F49BFF89}" dt="2020-06-27T06:06:13.188" v="336" actId="14100"/>
          <ac:spMkLst>
            <pc:docMk/>
            <pc:sldMk cId="1114492493" sldId="441"/>
            <ac:spMk id="5" creationId="{617B5AF6-9FA2-4DB0-91A7-8104B842032D}"/>
          </ac:spMkLst>
        </pc:spChg>
      </pc:sldChg>
      <pc:sldChg chg="new del">
        <pc:chgData name="hui xu" userId="70b675938bab3b5e" providerId="LiveId" clId="{9EFDBD21-137A-4F8E-B442-89D0F49BFF89}" dt="2020-06-27T05:48:30.710" v="62" actId="680"/>
        <pc:sldMkLst>
          <pc:docMk/>
          <pc:sldMk cId="3987911122" sldId="441"/>
        </pc:sldMkLst>
      </pc:sldChg>
      <pc:sldChg chg="modSp new mod">
        <pc:chgData name="hui xu" userId="70b675938bab3b5e" providerId="LiveId" clId="{9EFDBD21-137A-4F8E-B442-89D0F49BFF89}" dt="2020-06-27T05:58:43.283" v="118"/>
        <pc:sldMkLst>
          <pc:docMk/>
          <pc:sldMk cId="477720938" sldId="442"/>
        </pc:sldMkLst>
        <pc:spChg chg="mod">
          <ac:chgData name="hui xu" userId="70b675938bab3b5e" providerId="LiveId" clId="{9EFDBD21-137A-4F8E-B442-89D0F49BFF89}" dt="2020-06-27T05:58:42.558" v="117" actId="21"/>
          <ac:spMkLst>
            <pc:docMk/>
            <pc:sldMk cId="477720938" sldId="442"/>
            <ac:spMk id="2" creationId="{8A2C0A8E-79F7-4573-83F2-8E76B42308AC}"/>
          </ac:spMkLst>
        </pc:spChg>
        <pc:spChg chg="mod">
          <ac:chgData name="hui xu" userId="70b675938bab3b5e" providerId="LiveId" clId="{9EFDBD21-137A-4F8E-B442-89D0F49BFF89}" dt="2020-06-27T05:58:43.283" v="118"/>
          <ac:spMkLst>
            <pc:docMk/>
            <pc:sldMk cId="477720938" sldId="442"/>
            <ac:spMk id="4" creationId="{C94AAF35-703F-4117-BC83-82AD391E234B}"/>
          </ac:spMkLst>
        </pc:spChg>
      </pc:sldChg>
      <pc:sldChg chg="del">
        <pc:chgData name="hui xu" userId="70b675938bab3b5e" providerId="LiveId" clId="{9EFDBD21-137A-4F8E-B442-89D0F49BFF89}" dt="2020-06-27T05:48:09.153" v="58" actId="2696"/>
        <pc:sldMkLst>
          <pc:docMk/>
          <pc:sldMk cId="1038709415" sldId="443"/>
        </pc:sldMkLst>
      </pc:sldChg>
      <pc:sldChg chg="addSp modSp new mod">
        <pc:chgData name="hui xu" userId="70b675938bab3b5e" providerId="LiveId" clId="{9EFDBD21-137A-4F8E-B442-89D0F49BFF89}" dt="2020-06-27T05:57:16.846" v="80" actId="1076"/>
        <pc:sldMkLst>
          <pc:docMk/>
          <pc:sldMk cId="3457977831" sldId="443"/>
        </pc:sldMkLst>
        <pc:spChg chg="mod">
          <ac:chgData name="hui xu" userId="70b675938bab3b5e" providerId="LiveId" clId="{9EFDBD21-137A-4F8E-B442-89D0F49BFF89}" dt="2020-06-27T05:51:36.398" v="74"/>
          <ac:spMkLst>
            <pc:docMk/>
            <pc:sldMk cId="3457977831" sldId="443"/>
            <ac:spMk id="2" creationId="{9FEAEC50-14CA-4846-A87B-6241796D1F59}"/>
          </ac:spMkLst>
        </pc:spChg>
        <pc:picChg chg="add mod">
          <ac:chgData name="hui xu" userId="70b675938bab3b5e" providerId="LiveId" clId="{9EFDBD21-137A-4F8E-B442-89D0F49BFF89}" dt="2020-06-27T05:57:16.846" v="80" actId="1076"/>
          <ac:picMkLst>
            <pc:docMk/>
            <pc:sldMk cId="3457977831" sldId="443"/>
            <ac:picMk id="5" creationId="{C1E2FB42-85CC-467D-A548-4CB9572021F2}"/>
          </ac:picMkLst>
        </pc:picChg>
      </pc:sldChg>
      <pc:sldChg chg="modSp new mod">
        <pc:chgData name="hui xu" userId="70b675938bab3b5e" providerId="LiveId" clId="{9EFDBD21-137A-4F8E-B442-89D0F49BFF89}" dt="2020-06-27T06:06:39.572" v="351"/>
        <pc:sldMkLst>
          <pc:docMk/>
          <pc:sldMk cId="831903117" sldId="444"/>
        </pc:sldMkLst>
        <pc:spChg chg="mod">
          <ac:chgData name="hui xu" userId="70b675938bab3b5e" providerId="LiveId" clId="{9EFDBD21-137A-4F8E-B442-89D0F49BFF89}" dt="2020-06-27T06:06:39.572" v="351"/>
          <ac:spMkLst>
            <pc:docMk/>
            <pc:sldMk cId="831903117" sldId="444"/>
            <ac:spMk id="2" creationId="{2F0324D5-2773-4CB6-A7A5-FC70F82CA6E0}"/>
          </ac:spMkLst>
        </pc:spChg>
        <pc:spChg chg="mod">
          <ac:chgData name="hui xu" userId="70b675938bab3b5e" providerId="LiveId" clId="{9EFDBD21-137A-4F8E-B442-89D0F49BFF89}" dt="2020-06-27T05:57:52.196" v="84"/>
          <ac:spMkLst>
            <pc:docMk/>
            <pc:sldMk cId="831903117" sldId="444"/>
            <ac:spMk id="4" creationId="{E6A6DA22-5BC3-4CE4-A8C7-16A4743290FF}"/>
          </ac:spMkLst>
        </pc:spChg>
      </pc:sldChg>
      <pc:sldChg chg="del">
        <pc:chgData name="hui xu" userId="70b675938bab3b5e" providerId="LiveId" clId="{9EFDBD21-137A-4F8E-B442-89D0F49BFF89}" dt="2020-06-27T05:48:09.153" v="58" actId="2696"/>
        <pc:sldMkLst>
          <pc:docMk/>
          <pc:sldMk cId="2400704862" sldId="444"/>
        </pc:sldMkLst>
      </pc:sldChg>
      <pc:sldChg chg="del">
        <pc:chgData name="hui xu" userId="70b675938bab3b5e" providerId="LiveId" clId="{9EFDBD21-137A-4F8E-B442-89D0F49BFF89}" dt="2020-06-27T05:48:09.153" v="58" actId="2696"/>
        <pc:sldMkLst>
          <pc:docMk/>
          <pc:sldMk cId="3605141623" sldId="446"/>
        </pc:sldMkLst>
      </pc:sldChg>
      <pc:sldChg chg="del">
        <pc:chgData name="hui xu" userId="70b675938bab3b5e" providerId="LiveId" clId="{9EFDBD21-137A-4F8E-B442-89D0F49BFF89}" dt="2020-06-27T05:48:09.153" v="58" actId="2696"/>
        <pc:sldMkLst>
          <pc:docMk/>
          <pc:sldMk cId="2029993544" sldId="447"/>
        </pc:sldMkLst>
      </pc:sldChg>
      <pc:sldChg chg="del">
        <pc:chgData name="hui xu" userId="70b675938bab3b5e" providerId="LiveId" clId="{9EFDBD21-137A-4F8E-B442-89D0F49BFF89}" dt="2020-06-27T05:48:09.153" v="58" actId="2696"/>
        <pc:sldMkLst>
          <pc:docMk/>
          <pc:sldMk cId="743715295" sldId="448"/>
        </pc:sldMkLst>
      </pc:sldChg>
      <pc:sldChg chg="del">
        <pc:chgData name="hui xu" userId="70b675938bab3b5e" providerId="LiveId" clId="{9EFDBD21-137A-4F8E-B442-89D0F49BFF89}" dt="2020-06-27T05:48:09.153" v="58" actId="2696"/>
        <pc:sldMkLst>
          <pc:docMk/>
          <pc:sldMk cId="1424359614" sldId="449"/>
        </pc:sldMkLst>
      </pc:sldChg>
      <pc:sldChg chg="del">
        <pc:chgData name="hui xu" userId="70b675938bab3b5e" providerId="LiveId" clId="{9EFDBD21-137A-4F8E-B442-89D0F49BFF89}" dt="2020-06-27T05:48:09.153" v="58" actId="2696"/>
        <pc:sldMkLst>
          <pc:docMk/>
          <pc:sldMk cId="2968517086" sldId="450"/>
        </pc:sldMkLst>
      </pc:sldChg>
      <pc:sldChg chg="del">
        <pc:chgData name="hui xu" userId="70b675938bab3b5e" providerId="LiveId" clId="{9EFDBD21-137A-4F8E-B442-89D0F49BFF89}" dt="2020-06-27T05:48:09.153" v="58" actId="2696"/>
        <pc:sldMkLst>
          <pc:docMk/>
          <pc:sldMk cId="2110430211" sldId="451"/>
        </pc:sldMkLst>
      </pc:sldChg>
      <pc:sldChg chg="del">
        <pc:chgData name="hui xu" userId="70b675938bab3b5e" providerId="LiveId" clId="{9EFDBD21-137A-4F8E-B442-89D0F49BFF89}" dt="2020-06-27T05:48:09.153" v="58" actId="2696"/>
        <pc:sldMkLst>
          <pc:docMk/>
          <pc:sldMk cId="2419528920" sldId="452"/>
        </pc:sldMkLst>
      </pc:sldChg>
      <pc:sldChg chg="del">
        <pc:chgData name="hui xu" userId="70b675938bab3b5e" providerId="LiveId" clId="{9EFDBD21-137A-4F8E-B442-89D0F49BFF89}" dt="2020-06-27T05:48:09.153" v="58" actId="2696"/>
        <pc:sldMkLst>
          <pc:docMk/>
          <pc:sldMk cId="1948032694" sldId="453"/>
        </pc:sldMkLst>
      </pc:sldChg>
      <pc:sldChg chg="del">
        <pc:chgData name="hui xu" userId="70b675938bab3b5e" providerId="LiveId" clId="{9EFDBD21-137A-4F8E-B442-89D0F49BFF89}" dt="2020-06-27T05:48:09.153" v="58" actId="2696"/>
        <pc:sldMkLst>
          <pc:docMk/>
          <pc:sldMk cId="1102621916" sldId="454"/>
        </pc:sldMkLst>
      </pc:sldChg>
      <pc:sldChg chg="del">
        <pc:chgData name="hui xu" userId="70b675938bab3b5e" providerId="LiveId" clId="{9EFDBD21-137A-4F8E-B442-89D0F49BFF89}" dt="2020-06-27T05:48:09.153" v="58" actId="2696"/>
        <pc:sldMkLst>
          <pc:docMk/>
          <pc:sldMk cId="1211765721" sldId="455"/>
        </pc:sldMkLst>
      </pc:sldChg>
      <pc:sldChg chg="del">
        <pc:chgData name="hui xu" userId="70b675938bab3b5e" providerId="LiveId" clId="{9EFDBD21-137A-4F8E-B442-89D0F49BFF89}" dt="2020-06-27T05:48:09.153" v="58" actId="2696"/>
        <pc:sldMkLst>
          <pc:docMk/>
          <pc:sldMk cId="1081759394" sldId="457"/>
        </pc:sldMkLst>
      </pc:sldChg>
      <pc:sldChg chg="del">
        <pc:chgData name="hui xu" userId="70b675938bab3b5e" providerId="LiveId" clId="{9EFDBD21-137A-4F8E-B442-89D0F49BFF89}" dt="2020-06-27T05:48:09.153" v="58" actId="2696"/>
        <pc:sldMkLst>
          <pc:docMk/>
          <pc:sldMk cId="2463072726" sldId="458"/>
        </pc:sldMkLst>
      </pc:sldChg>
      <pc:sldChg chg="del">
        <pc:chgData name="hui xu" userId="70b675938bab3b5e" providerId="LiveId" clId="{9EFDBD21-137A-4F8E-B442-89D0F49BFF89}" dt="2020-06-27T05:48:09.153" v="58" actId="2696"/>
        <pc:sldMkLst>
          <pc:docMk/>
          <pc:sldMk cId="3673754686" sldId="460"/>
        </pc:sldMkLst>
      </pc:sldChg>
      <pc:sldChg chg="modSp del mod">
        <pc:chgData name="hui xu" userId="70b675938bab3b5e" providerId="LiveId" clId="{9EFDBD21-137A-4F8E-B442-89D0F49BFF89}" dt="2020-06-27T05:48:13.422" v="60" actId="2696"/>
        <pc:sldMkLst>
          <pc:docMk/>
          <pc:sldMk cId="1752037139" sldId="461"/>
        </pc:sldMkLst>
        <pc:spChg chg="mod">
          <ac:chgData name="hui xu" userId="70b675938bab3b5e" providerId="LiveId" clId="{9EFDBD21-137A-4F8E-B442-89D0F49BFF89}" dt="2020-06-27T05:48:11.137" v="59" actId="21"/>
          <ac:spMkLst>
            <pc:docMk/>
            <pc:sldMk cId="1752037139" sldId="461"/>
            <ac:spMk id="4" creationId="{192F5F91-B071-41EE-846F-D57BAB37C1F1}"/>
          </ac:spMkLst>
        </pc:spChg>
      </pc:sldChg>
      <pc:sldChg chg="del">
        <pc:chgData name="hui xu" userId="70b675938bab3b5e" providerId="LiveId" clId="{9EFDBD21-137A-4F8E-B442-89D0F49BFF89}" dt="2020-06-27T05:48:09.153" v="58" actId="2696"/>
        <pc:sldMkLst>
          <pc:docMk/>
          <pc:sldMk cId="1198544266" sldId="462"/>
        </pc:sldMkLst>
      </pc:sldChg>
      <pc:sldChg chg="del">
        <pc:chgData name="hui xu" userId="70b675938bab3b5e" providerId="LiveId" clId="{9EFDBD21-137A-4F8E-B442-89D0F49BFF89}" dt="2020-06-27T05:48:09.153" v="58" actId="2696"/>
        <pc:sldMkLst>
          <pc:docMk/>
          <pc:sldMk cId="1455895688" sldId="463"/>
        </pc:sldMkLst>
      </pc:sldChg>
      <pc:sldChg chg="del">
        <pc:chgData name="hui xu" userId="70b675938bab3b5e" providerId="LiveId" clId="{9EFDBD21-137A-4F8E-B442-89D0F49BFF89}" dt="2020-06-27T05:48:09.153" v="58" actId="2696"/>
        <pc:sldMkLst>
          <pc:docMk/>
          <pc:sldMk cId="3002380239" sldId="464"/>
        </pc:sldMkLst>
      </pc:sldChg>
      <pc:sldChg chg="del">
        <pc:chgData name="hui xu" userId="70b675938bab3b5e" providerId="LiveId" clId="{9EFDBD21-137A-4F8E-B442-89D0F49BFF89}" dt="2020-06-27T05:48:09.153" v="58" actId="2696"/>
        <pc:sldMkLst>
          <pc:docMk/>
          <pc:sldMk cId="1914284285" sldId="466"/>
        </pc:sldMkLst>
      </pc:sldChg>
    </pc:docChg>
  </pc:docChgLst>
  <pc:docChgLst>
    <pc:chgData name="hui xu" userId="70b675938bab3b5e" providerId="LiveId" clId="{49358554-F4A8-4941-8597-0CB34855887B}"/>
    <pc:docChg chg="undo custSel addSld modSld">
      <pc:chgData name="hui xu" userId="70b675938bab3b5e" providerId="LiveId" clId="{49358554-F4A8-4941-8597-0CB34855887B}" dt="2020-01-16T02:41:18.089" v="642" actId="20577"/>
      <pc:docMkLst>
        <pc:docMk/>
      </pc:docMkLst>
      <pc:sldChg chg="modSp">
        <pc:chgData name="hui xu" userId="70b675938bab3b5e" providerId="LiveId" clId="{49358554-F4A8-4941-8597-0CB34855887B}" dt="2020-01-16T01:31:40.443" v="14" actId="20577"/>
        <pc:sldMkLst>
          <pc:docMk/>
          <pc:sldMk cId="736868064" sldId="256"/>
        </pc:sldMkLst>
        <pc:spChg chg="mod">
          <ac:chgData name="hui xu" userId="70b675938bab3b5e" providerId="LiveId" clId="{49358554-F4A8-4941-8597-0CB34855887B}" dt="2020-01-16T01:31:40.443" v="14" actId="20577"/>
          <ac:spMkLst>
            <pc:docMk/>
            <pc:sldMk cId="736868064" sldId="256"/>
            <ac:spMk id="2" creationId="{00000000-0000-0000-0000-000000000000}"/>
          </ac:spMkLst>
        </pc:spChg>
      </pc:sldChg>
      <pc:sldChg chg="modSp">
        <pc:chgData name="hui xu" userId="70b675938bab3b5e" providerId="LiveId" clId="{49358554-F4A8-4941-8597-0CB34855887B}" dt="2020-01-16T01:39:37.308" v="55" actId="20577"/>
        <pc:sldMkLst>
          <pc:docMk/>
          <pc:sldMk cId="518214393" sldId="257"/>
        </pc:sldMkLst>
        <pc:spChg chg="mod">
          <ac:chgData name="hui xu" userId="70b675938bab3b5e" providerId="LiveId" clId="{49358554-F4A8-4941-8597-0CB34855887B}" dt="2020-01-16T01:39:37.308" v="55" actId="20577"/>
          <ac:spMkLst>
            <pc:docMk/>
            <pc:sldMk cId="518214393" sldId="257"/>
            <ac:spMk id="2" creationId="{00000000-0000-0000-0000-000000000000}"/>
          </ac:spMkLst>
        </pc:spChg>
      </pc:sldChg>
      <pc:sldChg chg="modSp">
        <pc:chgData name="hui xu" userId="70b675938bab3b5e" providerId="LiveId" clId="{49358554-F4A8-4941-8597-0CB34855887B}" dt="2020-01-16T01:51:38.795" v="331" actId="20577"/>
        <pc:sldMkLst>
          <pc:docMk/>
          <pc:sldMk cId="1292877211" sldId="258"/>
        </pc:sldMkLst>
        <pc:spChg chg="mod">
          <ac:chgData name="hui xu" userId="70b675938bab3b5e" providerId="LiveId" clId="{49358554-F4A8-4941-8597-0CB34855887B}" dt="2020-01-16T01:40:19.369" v="117" actId="20577"/>
          <ac:spMkLst>
            <pc:docMk/>
            <pc:sldMk cId="1292877211" sldId="258"/>
            <ac:spMk id="2" creationId="{00000000-0000-0000-0000-000000000000}"/>
          </ac:spMkLst>
        </pc:spChg>
        <pc:spChg chg="mod">
          <ac:chgData name="hui xu" userId="70b675938bab3b5e" providerId="LiveId" clId="{49358554-F4A8-4941-8597-0CB34855887B}" dt="2020-01-16T01:51:38.795" v="331" actId="20577"/>
          <ac:spMkLst>
            <pc:docMk/>
            <pc:sldMk cId="1292877211" sldId="258"/>
            <ac:spMk id="3" creationId="{00000000-0000-0000-0000-000000000000}"/>
          </ac:spMkLst>
        </pc:spChg>
      </pc:sldChg>
      <pc:sldChg chg="modSp add">
        <pc:chgData name="hui xu" userId="70b675938bab3b5e" providerId="LiveId" clId="{49358554-F4A8-4941-8597-0CB34855887B}" dt="2020-01-16T01:53:25.605" v="339" actId="20577"/>
        <pc:sldMkLst>
          <pc:docMk/>
          <pc:sldMk cId="168351809" sldId="259"/>
        </pc:sldMkLst>
        <pc:spChg chg="mod">
          <ac:chgData name="hui xu" userId="70b675938bab3b5e" providerId="LiveId" clId="{49358554-F4A8-4941-8597-0CB34855887B}" dt="2020-01-16T01:53:25.605" v="339" actId="20577"/>
          <ac:spMkLst>
            <pc:docMk/>
            <pc:sldMk cId="168351809" sldId="259"/>
            <ac:spMk id="2" creationId="{B78A0915-8FF6-4510-A1AE-242E8EE928A2}"/>
          </ac:spMkLst>
        </pc:spChg>
      </pc:sldChg>
      <pc:sldChg chg="modSp add">
        <pc:chgData name="hui xu" userId="70b675938bab3b5e" providerId="LiveId" clId="{49358554-F4A8-4941-8597-0CB34855887B}" dt="2020-01-16T01:57:25.935" v="440" actId="20577"/>
        <pc:sldMkLst>
          <pc:docMk/>
          <pc:sldMk cId="2543906621" sldId="260"/>
        </pc:sldMkLst>
        <pc:spChg chg="mod">
          <ac:chgData name="hui xu" userId="70b675938bab3b5e" providerId="LiveId" clId="{49358554-F4A8-4941-8597-0CB34855887B}" dt="2020-01-16T01:57:05.158" v="434" actId="20577"/>
          <ac:spMkLst>
            <pc:docMk/>
            <pc:sldMk cId="2543906621" sldId="260"/>
            <ac:spMk id="2" creationId="{605C67C1-20B7-4926-98D8-3288219D33F5}"/>
          </ac:spMkLst>
        </pc:spChg>
        <pc:spChg chg="mod">
          <ac:chgData name="hui xu" userId="70b675938bab3b5e" providerId="LiveId" clId="{49358554-F4A8-4941-8597-0CB34855887B}" dt="2020-01-16T01:57:25.935" v="440" actId="20577"/>
          <ac:spMkLst>
            <pc:docMk/>
            <pc:sldMk cId="2543906621" sldId="260"/>
            <ac:spMk id="3" creationId="{6A597C31-EEFA-4338-A2FA-86F8416DFE25}"/>
          </ac:spMkLst>
        </pc:spChg>
      </pc:sldChg>
      <pc:sldChg chg="modSp add">
        <pc:chgData name="hui xu" userId="70b675938bab3b5e" providerId="LiveId" clId="{49358554-F4A8-4941-8597-0CB34855887B}" dt="2020-01-16T01:56:44.564" v="428" actId="1076"/>
        <pc:sldMkLst>
          <pc:docMk/>
          <pc:sldMk cId="1856233291" sldId="261"/>
        </pc:sldMkLst>
        <pc:spChg chg="mod">
          <ac:chgData name="hui xu" userId="70b675938bab3b5e" providerId="LiveId" clId="{49358554-F4A8-4941-8597-0CB34855887B}" dt="2020-01-16T01:54:36.262" v="371" actId="20577"/>
          <ac:spMkLst>
            <pc:docMk/>
            <pc:sldMk cId="1856233291" sldId="261"/>
            <ac:spMk id="2" creationId="{093354E3-976C-42BC-A75C-9C6D038E0F39}"/>
          </ac:spMkLst>
        </pc:spChg>
        <pc:spChg chg="mod">
          <ac:chgData name="hui xu" userId="70b675938bab3b5e" providerId="LiveId" clId="{49358554-F4A8-4941-8597-0CB34855887B}" dt="2020-01-16T01:56:44.564" v="428" actId="1076"/>
          <ac:spMkLst>
            <pc:docMk/>
            <pc:sldMk cId="1856233291" sldId="261"/>
            <ac:spMk id="3" creationId="{C680622D-A917-4B79-9898-0E1DB96E7B56}"/>
          </ac:spMkLst>
        </pc:spChg>
      </pc:sldChg>
      <pc:sldChg chg="modSp add">
        <pc:chgData name="hui xu" userId="70b675938bab3b5e" providerId="LiveId" clId="{49358554-F4A8-4941-8597-0CB34855887B}" dt="2020-01-16T02:00:25.152" v="467" actId="20577"/>
        <pc:sldMkLst>
          <pc:docMk/>
          <pc:sldMk cId="1055307087" sldId="262"/>
        </pc:sldMkLst>
        <pc:spChg chg="mod">
          <ac:chgData name="hui xu" userId="70b675938bab3b5e" providerId="LiveId" clId="{49358554-F4A8-4941-8597-0CB34855887B}" dt="2020-01-16T02:00:25.152" v="467" actId="20577"/>
          <ac:spMkLst>
            <pc:docMk/>
            <pc:sldMk cId="1055307087" sldId="262"/>
            <ac:spMk id="2" creationId="{7A9274FF-37A6-45B3-933D-CAD76B0450B4}"/>
          </ac:spMkLst>
        </pc:spChg>
      </pc:sldChg>
      <pc:sldChg chg="modSp add">
        <pc:chgData name="hui xu" userId="70b675938bab3b5e" providerId="LiveId" clId="{49358554-F4A8-4941-8597-0CB34855887B}" dt="2020-01-16T02:01:02.603" v="490" actId="20577"/>
        <pc:sldMkLst>
          <pc:docMk/>
          <pc:sldMk cId="528608656" sldId="263"/>
        </pc:sldMkLst>
        <pc:spChg chg="mod">
          <ac:chgData name="hui xu" userId="70b675938bab3b5e" providerId="LiveId" clId="{49358554-F4A8-4941-8597-0CB34855887B}" dt="2020-01-16T02:01:02.603" v="490" actId="20577"/>
          <ac:spMkLst>
            <pc:docMk/>
            <pc:sldMk cId="528608656" sldId="263"/>
            <ac:spMk id="2" creationId="{5C506479-D0E7-4B2F-9210-B825A5F24825}"/>
          </ac:spMkLst>
        </pc:spChg>
      </pc:sldChg>
      <pc:sldChg chg="modSp add">
        <pc:chgData name="hui xu" userId="70b675938bab3b5e" providerId="LiveId" clId="{49358554-F4A8-4941-8597-0CB34855887B}" dt="2020-01-16T02:05:31.519" v="531" actId="20577"/>
        <pc:sldMkLst>
          <pc:docMk/>
          <pc:sldMk cId="3119237102" sldId="264"/>
        </pc:sldMkLst>
        <pc:spChg chg="mod">
          <ac:chgData name="hui xu" userId="70b675938bab3b5e" providerId="LiveId" clId="{49358554-F4A8-4941-8597-0CB34855887B}" dt="2020-01-16T02:05:31.519" v="531" actId="20577"/>
          <ac:spMkLst>
            <pc:docMk/>
            <pc:sldMk cId="3119237102" sldId="264"/>
            <ac:spMk id="2" creationId="{E14B6B6A-14B2-4720-8EB9-56710F477DF0}"/>
          </ac:spMkLst>
        </pc:spChg>
        <pc:spChg chg="mod">
          <ac:chgData name="hui xu" userId="70b675938bab3b5e" providerId="LiveId" clId="{49358554-F4A8-4941-8597-0CB34855887B}" dt="2020-01-16T02:01:33.671" v="498" actId="20577"/>
          <ac:spMkLst>
            <pc:docMk/>
            <pc:sldMk cId="3119237102" sldId="264"/>
            <ac:spMk id="3" creationId="{65EBC4FA-F7F5-4FE2-86C0-F02611ABD36E}"/>
          </ac:spMkLst>
        </pc:spChg>
      </pc:sldChg>
      <pc:sldChg chg="modSp add">
        <pc:chgData name="hui xu" userId="70b675938bab3b5e" providerId="LiveId" clId="{49358554-F4A8-4941-8597-0CB34855887B}" dt="2020-01-16T02:02:02.729" v="520" actId="20577"/>
        <pc:sldMkLst>
          <pc:docMk/>
          <pc:sldMk cId="4157507925" sldId="265"/>
        </pc:sldMkLst>
        <pc:spChg chg="mod">
          <ac:chgData name="hui xu" userId="70b675938bab3b5e" providerId="LiveId" clId="{49358554-F4A8-4941-8597-0CB34855887B}" dt="2020-01-16T02:02:02.729" v="520" actId="20577"/>
          <ac:spMkLst>
            <pc:docMk/>
            <pc:sldMk cId="4157507925" sldId="265"/>
            <ac:spMk id="2" creationId="{D01F047C-6441-4F50-B592-6D5AD4CF8225}"/>
          </ac:spMkLst>
        </pc:spChg>
      </pc:sldChg>
      <pc:sldChg chg="addSp delSp modSp add">
        <pc:chgData name="hui xu" userId="70b675938bab3b5e" providerId="LiveId" clId="{49358554-F4A8-4941-8597-0CB34855887B}" dt="2020-01-16T02:07:09.438" v="556" actId="20577"/>
        <pc:sldMkLst>
          <pc:docMk/>
          <pc:sldMk cId="2497387160" sldId="266"/>
        </pc:sldMkLst>
        <pc:spChg chg="mod">
          <ac:chgData name="hui xu" userId="70b675938bab3b5e" providerId="LiveId" clId="{49358554-F4A8-4941-8597-0CB34855887B}" dt="2020-01-16T02:07:09.438" v="556" actId="20577"/>
          <ac:spMkLst>
            <pc:docMk/>
            <pc:sldMk cId="2497387160" sldId="266"/>
            <ac:spMk id="2" creationId="{8C13355A-0106-44B6-898D-046F52D2FFCA}"/>
          </ac:spMkLst>
        </pc:spChg>
        <pc:spChg chg="add mod">
          <ac:chgData name="hui xu" userId="70b675938bab3b5e" providerId="LiveId" clId="{49358554-F4A8-4941-8597-0CB34855887B}" dt="2020-01-16T02:06:13.368" v="540" actId="1076"/>
          <ac:spMkLst>
            <pc:docMk/>
            <pc:sldMk cId="2497387160" sldId="266"/>
            <ac:spMk id="3" creationId="{943DF53F-19C2-4C91-BBF9-85E02A8D618A}"/>
          </ac:spMkLst>
        </pc:spChg>
        <pc:spChg chg="add del">
          <ac:chgData name="hui xu" userId="70b675938bab3b5e" providerId="LiveId" clId="{49358554-F4A8-4941-8597-0CB34855887B}" dt="2020-01-16T02:06:20.438" v="542"/>
          <ac:spMkLst>
            <pc:docMk/>
            <pc:sldMk cId="2497387160" sldId="266"/>
            <ac:spMk id="4" creationId="{D2D02AA0-CF35-45A7-B5C0-182B50069151}"/>
          </ac:spMkLst>
        </pc:spChg>
        <pc:spChg chg="add del">
          <ac:chgData name="hui xu" userId="70b675938bab3b5e" providerId="LiveId" clId="{49358554-F4A8-4941-8597-0CB34855887B}" dt="2020-01-16T02:06:32.547" v="544"/>
          <ac:spMkLst>
            <pc:docMk/>
            <pc:sldMk cId="2497387160" sldId="266"/>
            <ac:spMk id="5" creationId="{50730463-4F88-4B31-AFC5-642B03D90767}"/>
          </ac:spMkLst>
        </pc:spChg>
        <pc:picChg chg="add mod">
          <ac:chgData name="hui xu" userId="70b675938bab3b5e" providerId="LiveId" clId="{49358554-F4A8-4941-8597-0CB34855887B}" dt="2020-01-16T02:06:55.719" v="549" actId="14100"/>
          <ac:picMkLst>
            <pc:docMk/>
            <pc:sldMk cId="2497387160" sldId="266"/>
            <ac:picMk id="6" creationId="{994A807E-A180-4AE9-B6C6-6DDF283BEDFF}"/>
          </ac:picMkLst>
        </pc:picChg>
      </pc:sldChg>
      <pc:sldChg chg="modSp add">
        <pc:chgData name="hui xu" userId="70b675938bab3b5e" providerId="LiveId" clId="{49358554-F4A8-4941-8597-0CB34855887B}" dt="2020-01-16T02:07:28.626" v="558"/>
        <pc:sldMkLst>
          <pc:docMk/>
          <pc:sldMk cId="1585082818" sldId="267"/>
        </pc:sldMkLst>
        <pc:spChg chg="mod">
          <ac:chgData name="hui xu" userId="70b675938bab3b5e" providerId="LiveId" clId="{49358554-F4A8-4941-8597-0CB34855887B}" dt="2020-01-16T02:07:28.626" v="558"/>
          <ac:spMkLst>
            <pc:docMk/>
            <pc:sldMk cId="1585082818" sldId="267"/>
            <ac:spMk id="3" creationId="{B7039E32-C83D-458A-9726-67D1BEB6EA34}"/>
          </ac:spMkLst>
        </pc:spChg>
      </pc:sldChg>
      <pc:sldChg chg="addSp modSp add">
        <pc:chgData name="hui xu" userId="70b675938bab3b5e" providerId="LiveId" clId="{49358554-F4A8-4941-8597-0CB34855887B}" dt="2020-01-16T02:10:06.216" v="564" actId="14100"/>
        <pc:sldMkLst>
          <pc:docMk/>
          <pc:sldMk cId="3045295924" sldId="268"/>
        </pc:sldMkLst>
        <pc:spChg chg="mod">
          <ac:chgData name="hui xu" userId="70b675938bab3b5e" providerId="LiveId" clId="{49358554-F4A8-4941-8597-0CB34855887B}" dt="2020-01-16T02:09:51.894" v="560"/>
          <ac:spMkLst>
            <pc:docMk/>
            <pc:sldMk cId="3045295924" sldId="268"/>
            <ac:spMk id="2" creationId="{4F02C273-7B58-4346-87D6-BB42E7D646B5}"/>
          </ac:spMkLst>
        </pc:spChg>
        <pc:picChg chg="add mod">
          <ac:chgData name="hui xu" userId="70b675938bab3b5e" providerId="LiveId" clId="{49358554-F4A8-4941-8597-0CB34855887B}" dt="2020-01-16T02:10:06.216" v="564" actId="14100"/>
          <ac:picMkLst>
            <pc:docMk/>
            <pc:sldMk cId="3045295924" sldId="268"/>
            <ac:picMk id="3" creationId="{F9A14329-44E5-4453-A5C5-367945020AFD}"/>
          </ac:picMkLst>
        </pc:picChg>
      </pc:sldChg>
      <pc:sldChg chg="addSp modSp add">
        <pc:chgData name="hui xu" userId="70b675938bab3b5e" providerId="LiveId" clId="{49358554-F4A8-4941-8597-0CB34855887B}" dt="2020-01-16T02:33:56.986" v="571" actId="21"/>
        <pc:sldMkLst>
          <pc:docMk/>
          <pc:sldMk cId="1540520668" sldId="269"/>
        </pc:sldMkLst>
        <pc:spChg chg="mod">
          <ac:chgData name="hui xu" userId="70b675938bab3b5e" providerId="LiveId" clId="{49358554-F4A8-4941-8597-0CB34855887B}" dt="2020-01-16T02:33:42.161" v="566"/>
          <ac:spMkLst>
            <pc:docMk/>
            <pc:sldMk cId="1540520668" sldId="269"/>
            <ac:spMk id="2" creationId="{DDE3B5D7-050B-46C8-817D-944C56953C6F}"/>
          </ac:spMkLst>
        </pc:spChg>
        <pc:spChg chg="add mod">
          <ac:chgData name="hui xu" userId="70b675938bab3b5e" providerId="LiveId" clId="{49358554-F4A8-4941-8597-0CB34855887B}" dt="2020-01-16T02:33:56.986" v="571" actId="21"/>
          <ac:spMkLst>
            <pc:docMk/>
            <pc:sldMk cId="1540520668" sldId="269"/>
            <ac:spMk id="3" creationId="{EE5AD6BF-67F2-4196-A9A3-342CF91D1CDE}"/>
          </ac:spMkLst>
        </pc:spChg>
      </pc:sldChg>
      <pc:sldChg chg="modSp add">
        <pc:chgData name="hui xu" userId="70b675938bab3b5e" providerId="LiveId" clId="{49358554-F4A8-4941-8597-0CB34855887B}" dt="2020-01-16T02:38:04.643" v="601" actId="20577"/>
        <pc:sldMkLst>
          <pc:docMk/>
          <pc:sldMk cId="316527677" sldId="270"/>
        </pc:sldMkLst>
        <pc:spChg chg="mod">
          <ac:chgData name="hui xu" userId="70b675938bab3b5e" providerId="LiveId" clId="{49358554-F4A8-4941-8597-0CB34855887B}" dt="2020-01-16T02:38:04.643" v="601" actId="20577"/>
          <ac:spMkLst>
            <pc:docMk/>
            <pc:sldMk cId="316527677" sldId="270"/>
            <ac:spMk id="2" creationId="{84801A8A-4741-4420-9ED1-870CB413DCBB}"/>
          </ac:spMkLst>
        </pc:spChg>
      </pc:sldChg>
      <pc:sldChg chg="modSp add">
        <pc:chgData name="hui xu" userId="70b675938bab3b5e" providerId="LiveId" clId="{49358554-F4A8-4941-8597-0CB34855887B}" dt="2020-01-16T02:40:12.288" v="610" actId="20577"/>
        <pc:sldMkLst>
          <pc:docMk/>
          <pc:sldMk cId="2910944291" sldId="271"/>
        </pc:sldMkLst>
        <pc:spChg chg="mod">
          <ac:chgData name="hui xu" userId="70b675938bab3b5e" providerId="LiveId" clId="{49358554-F4A8-4941-8597-0CB34855887B}" dt="2020-01-16T02:40:12.288" v="610" actId="20577"/>
          <ac:spMkLst>
            <pc:docMk/>
            <pc:sldMk cId="2910944291" sldId="271"/>
            <ac:spMk id="3" creationId="{3BD750DC-2ED5-4498-BF3D-AE8572175D05}"/>
          </ac:spMkLst>
        </pc:spChg>
      </pc:sldChg>
      <pc:sldChg chg="addSp modSp add">
        <pc:chgData name="hui xu" userId="70b675938bab3b5e" providerId="LiveId" clId="{49358554-F4A8-4941-8597-0CB34855887B}" dt="2020-01-16T02:39:37.687" v="606" actId="1076"/>
        <pc:sldMkLst>
          <pc:docMk/>
          <pc:sldMk cId="901986527" sldId="272"/>
        </pc:sldMkLst>
        <pc:picChg chg="add mod">
          <ac:chgData name="hui xu" userId="70b675938bab3b5e" providerId="LiveId" clId="{49358554-F4A8-4941-8597-0CB34855887B}" dt="2020-01-16T02:39:37.687" v="606" actId="1076"/>
          <ac:picMkLst>
            <pc:docMk/>
            <pc:sldMk cId="901986527" sldId="272"/>
            <ac:picMk id="2" creationId="{2E96B1D9-BEC6-48F6-964A-D6EA14F4B2E0}"/>
          </ac:picMkLst>
        </pc:picChg>
      </pc:sldChg>
      <pc:sldChg chg="modSp add">
        <pc:chgData name="hui xu" userId="70b675938bab3b5e" providerId="LiveId" clId="{49358554-F4A8-4941-8597-0CB34855887B}" dt="2020-01-16T02:41:18.089" v="642" actId="20577"/>
        <pc:sldMkLst>
          <pc:docMk/>
          <pc:sldMk cId="3410311970" sldId="273"/>
        </pc:sldMkLst>
        <pc:spChg chg="mod">
          <ac:chgData name="hui xu" userId="70b675938bab3b5e" providerId="LiveId" clId="{49358554-F4A8-4941-8597-0CB34855887B}" dt="2020-01-16T02:41:18.089" v="642" actId="20577"/>
          <ac:spMkLst>
            <pc:docMk/>
            <pc:sldMk cId="3410311970" sldId="273"/>
            <ac:spMk id="2" creationId="{1781A7C0-B5B1-4CCD-A564-BE30BEB43489}"/>
          </ac:spMkLst>
        </pc:spChg>
      </pc:sldChg>
    </pc:docChg>
  </pc:docChgLst>
  <pc:docChgLst>
    <pc:chgData name="hui xu" userId="70b675938bab3b5e" providerId="LiveId" clId="{BE678704-C6AE-4C7F-AD45-D86422F53B77}"/>
    <pc:docChg chg="addSld modSld">
      <pc:chgData name="hui xu" userId="70b675938bab3b5e" providerId="LiveId" clId="{BE678704-C6AE-4C7F-AD45-D86422F53B77}" dt="2020-07-05T04:33:08.696" v="48"/>
      <pc:docMkLst>
        <pc:docMk/>
      </pc:docMkLst>
      <pc:sldChg chg="modSp mod">
        <pc:chgData name="hui xu" userId="70b675938bab3b5e" providerId="LiveId" clId="{BE678704-C6AE-4C7F-AD45-D86422F53B77}" dt="2020-07-05T04:31:16.281" v="8"/>
        <pc:sldMkLst>
          <pc:docMk/>
          <pc:sldMk cId="1209518974" sldId="380"/>
        </pc:sldMkLst>
        <pc:spChg chg="mod">
          <ac:chgData name="hui xu" userId="70b675938bab3b5e" providerId="LiveId" clId="{BE678704-C6AE-4C7F-AD45-D86422F53B77}" dt="2020-07-05T04:31:16.281" v="8"/>
          <ac:spMkLst>
            <pc:docMk/>
            <pc:sldMk cId="1209518974" sldId="380"/>
            <ac:spMk id="2" creationId="{3B62FE91-72E2-4D22-8467-1C83DD8CE540}"/>
          </ac:spMkLst>
        </pc:spChg>
      </pc:sldChg>
      <pc:sldChg chg="modSp mod">
        <pc:chgData name="hui xu" userId="70b675938bab3b5e" providerId="LiveId" clId="{BE678704-C6AE-4C7F-AD45-D86422F53B77}" dt="2020-07-05T04:30:57.287" v="1" actId="5793"/>
        <pc:sldMkLst>
          <pc:docMk/>
          <pc:sldMk cId="628159536" sldId="440"/>
        </pc:sldMkLst>
        <pc:spChg chg="mod">
          <ac:chgData name="hui xu" userId="70b675938bab3b5e" providerId="LiveId" clId="{BE678704-C6AE-4C7F-AD45-D86422F53B77}" dt="2020-07-05T04:30:57.287" v="1" actId="5793"/>
          <ac:spMkLst>
            <pc:docMk/>
            <pc:sldMk cId="628159536" sldId="440"/>
            <ac:spMk id="2" creationId="{4950BAC3-DB9E-4F56-9632-0D9564AEDBF9}"/>
          </ac:spMkLst>
        </pc:spChg>
      </pc:sldChg>
      <pc:sldChg chg="modSp mod">
        <pc:chgData name="hui xu" userId="70b675938bab3b5e" providerId="LiveId" clId="{BE678704-C6AE-4C7F-AD45-D86422F53B77}" dt="2020-07-05T04:31:28.982" v="19"/>
        <pc:sldMkLst>
          <pc:docMk/>
          <pc:sldMk cId="963034075" sldId="444"/>
        </pc:sldMkLst>
        <pc:spChg chg="mod">
          <ac:chgData name="hui xu" userId="70b675938bab3b5e" providerId="LiveId" clId="{BE678704-C6AE-4C7F-AD45-D86422F53B77}" dt="2020-07-05T04:31:28.982" v="19"/>
          <ac:spMkLst>
            <pc:docMk/>
            <pc:sldMk cId="963034075" sldId="444"/>
            <ac:spMk id="2" creationId="{3B62FE91-72E2-4D22-8467-1C83DD8CE540}"/>
          </ac:spMkLst>
        </pc:spChg>
      </pc:sldChg>
      <pc:sldChg chg="modSp mod">
        <pc:chgData name="hui xu" userId="70b675938bab3b5e" providerId="LiveId" clId="{BE678704-C6AE-4C7F-AD45-D86422F53B77}" dt="2020-07-05T04:31:41.894" v="26"/>
        <pc:sldMkLst>
          <pc:docMk/>
          <pc:sldMk cId="4242461056" sldId="445"/>
        </pc:sldMkLst>
        <pc:spChg chg="mod">
          <ac:chgData name="hui xu" userId="70b675938bab3b5e" providerId="LiveId" clId="{BE678704-C6AE-4C7F-AD45-D86422F53B77}" dt="2020-07-05T04:31:41.894" v="26"/>
          <ac:spMkLst>
            <pc:docMk/>
            <pc:sldMk cId="4242461056" sldId="445"/>
            <ac:spMk id="2" creationId="{3B62FE91-72E2-4D22-8467-1C83DD8CE540}"/>
          </ac:spMkLst>
        </pc:spChg>
      </pc:sldChg>
      <pc:sldChg chg="modSp mod">
        <pc:chgData name="hui xu" userId="70b675938bab3b5e" providerId="LiveId" clId="{BE678704-C6AE-4C7F-AD45-D86422F53B77}" dt="2020-07-05T04:32:41.719" v="33"/>
        <pc:sldMkLst>
          <pc:docMk/>
          <pc:sldMk cId="3904923341" sldId="446"/>
        </pc:sldMkLst>
        <pc:spChg chg="mod">
          <ac:chgData name="hui xu" userId="70b675938bab3b5e" providerId="LiveId" clId="{BE678704-C6AE-4C7F-AD45-D86422F53B77}" dt="2020-07-05T04:32:41.719" v="33"/>
          <ac:spMkLst>
            <pc:docMk/>
            <pc:sldMk cId="3904923341" sldId="446"/>
            <ac:spMk id="2" creationId="{3B62FE91-72E2-4D22-8467-1C83DD8CE540}"/>
          </ac:spMkLst>
        </pc:spChg>
      </pc:sldChg>
      <pc:sldChg chg="modSp mod">
        <pc:chgData name="hui xu" userId="70b675938bab3b5e" providerId="LiveId" clId="{BE678704-C6AE-4C7F-AD45-D86422F53B77}" dt="2020-07-05T04:32:52.085" v="40"/>
        <pc:sldMkLst>
          <pc:docMk/>
          <pc:sldMk cId="2946780000" sldId="447"/>
        </pc:sldMkLst>
        <pc:spChg chg="mod">
          <ac:chgData name="hui xu" userId="70b675938bab3b5e" providerId="LiveId" clId="{BE678704-C6AE-4C7F-AD45-D86422F53B77}" dt="2020-07-05T04:32:52.085" v="40"/>
          <ac:spMkLst>
            <pc:docMk/>
            <pc:sldMk cId="2946780000" sldId="447"/>
            <ac:spMk id="2" creationId="{3B62FE91-72E2-4D22-8467-1C83DD8CE540}"/>
          </ac:spMkLst>
        </pc:spChg>
      </pc:sldChg>
      <pc:sldChg chg="modSp add mod">
        <pc:chgData name="hui xu" userId="70b675938bab3b5e" providerId="LiveId" clId="{BE678704-C6AE-4C7F-AD45-D86422F53B77}" dt="2020-07-05T04:33:08.696" v="48"/>
        <pc:sldMkLst>
          <pc:docMk/>
          <pc:sldMk cId="905015421" sldId="448"/>
        </pc:sldMkLst>
        <pc:spChg chg="mod">
          <ac:chgData name="hui xu" userId="70b675938bab3b5e" providerId="LiveId" clId="{BE678704-C6AE-4C7F-AD45-D86422F53B77}" dt="2020-07-05T04:33:08.696" v="48"/>
          <ac:spMkLst>
            <pc:docMk/>
            <pc:sldMk cId="905015421" sldId="448"/>
            <ac:spMk id="2" creationId="{3B62FE91-72E2-4D22-8467-1C83DD8CE540}"/>
          </ac:spMkLst>
        </pc:spChg>
      </pc:sldChg>
    </pc:docChg>
  </pc:docChgLst>
  <pc:docChgLst>
    <pc:chgData name="hui xu" userId="70b675938bab3b5e" providerId="LiveId" clId="{AEBFB2CF-5E0C-4788-BB3E-C8EF57BB1AA0}"/>
    <pc:docChg chg="addSld delSld modSld">
      <pc:chgData name="hui xu" userId="70b675938bab3b5e" providerId="LiveId" clId="{AEBFB2CF-5E0C-4788-BB3E-C8EF57BB1AA0}" dt="2020-09-05T06:34:46.330" v="1" actId="2696"/>
      <pc:docMkLst>
        <pc:docMk/>
      </pc:docMkLst>
      <pc:sldChg chg="add del">
        <pc:chgData name="hui xu" userId="70b675938bab3b5e" providerId="LiveId" clId="{AEBFB2CF-5E0C-4788-BB3E-C8EF57BB1AA0}" dt="2020-09-05T06:34:46.330" v="1" actId="2696"/>
        <pc:sldMkLst>
          <pc:docMk/>
          <pc:sldMk cId="2265493233" sldId="258"/>
        </pc:sldMkLst>
      </pc:sldChg>
      <pc:sldChg chg="add">
        <pc:chgData name="hui xu" userId="70b675938bab3b5e" providerId="LiveId" clId="{AEBFB2CF-5E0C-4788-BB3E-C8EF57BB1AA0}" dt="2020-09-05T06:34:43.239" v="0"/>
        <pc:sldMkLst>
          <pc:docMk/>
          <pc:sldMk cId="1122218574" sldId="340"/>
        </pc:sldMkLst>
      </pc:sldChg>
      <pc:sldChg chg="add">
        <pc:chgData name="hui xu" userId="70b675938bab3b5e" providerId="LiveId" clId="{AEBFB2CF-5E0C-4788-BB3E-C8EF57BB1AA0}" dt="2020-09-05T06:34:43.239" v="0"/>
        <pc:sldMkLst>
          <pc:docMk/>
          <pc:sldMk cId="1078107850" sldId="341"/>
        </pc:sldMkLst>
      </pc:sldChg>
      <pc:sldChg chg="add">
        <pc:chgData name="hui xu" userId="70b675938bab3b5e" providerId="LiveId" clId="{AEBFB2CF-5E0C-4788-BB3E-C8EF57BB1AA0}" dt="2020-09-05T06:34:43.239" v="0"/>
        <pc:sldMkLst>
          <pc:docMk/>
          <pc:sldMk cId="3518258656" sldId="343"/>
        </pc:sldMkLst>
      </pc:sldChg>
      <pc:sldChg chg="add">
        <pc:chgData name="hui xu" userId="70b675938bab3b5e" providerId="LiveId" clId="{AEBFB2CF-5E0C-4788-BB3E-C8EF57BB1AA0}" dt="2020-09-05T06:34:43.239" v="0"/>
        <pc:sldMkLst>
          <pc:docMk/>
          <pc:sldMk cId="1440831666" sldId="345"/>
        </pc:sldMkLst>
      </pc:sldChg>
      <pc:sldChg chg="add">
        <pc:chgData name="hui xu" userId="70b675938bab3b5e" providerId="LiveId" clId="{AEBFB2CF-5E0C-4788-BB3E-C8EF57BB1AA0}" dt="2020-09-05T06:34:43.239" v="0"/>
        <pc:sldMkLst>
          <pc:docMk/>
          <pc:sldMk cId="1493959037" sldId="346"/>
        </pc:sldMkLst>
      </pc:sldChg>
      <pc:sldChg chg="add">
        <pc:chgData name="hui xu" userId="70b675938bab3b5e" providerId="LiveId" clId="{AEBFB2CF-5E0C-4788-BB3E-C8EF57BB1AA0}" dt="2020-09-05T06:34:43.239" v="0"/>
        <pc:sldMkLst>
          <pc:docMk/>
          <pc:sldMk cId="1791758615" sldId="347"/>
        </pc:sldMkLst>
      </pc:sldChg>
      <pc:sldChg chg="add">
        <pc:chgData name="hui xu" userId="70b675938bab3b5e" providerId="LiveId" clId="{AEBFB2CF-5E0C-4788-BB3E-C8EF57BB1AA0}" dt="2020-09-05T06:34:43.239" v="0"/>
        <pc:sldMkLst>
          <pc:docMk/>
          <pc:sldMk cId="2329546081" sldId="349"/>
        </pc:sldMkLst>
      </pc:sldChg>
      <pc:sldChg chg="add">
        <pc:chgData name="hui xu" userId="70b675938bab3b5e" providerId="LiveId" clId="{AEBFB2CF-5E0C-4788-BB3E-C8EF57BB1AA0}" dt="2020-09-05T06:34:43.239" v="0"/>
        <pc:sldMkLst>
          <pc:docMk/>
          <pc:sldMk cId="2630868928" sldId="350"/>
        </pc:sldMkLst>
      </pc:sldChg>
      <pc:sldChg chg="add">
        <pc:chgData name="hui xu" userId="70b675938bab3b5e" providerId="LiveId" clId="{AEBFB2CF-5E0C-4788-BB3E-C8EF57BB1AA0}" dt="2020-09-05T06:34:43.239" v="0"/>
        <pc:sldMkLst>
          <pc:docMk/>
          <pc:sldMk cId="3653935929" sldId="351"/>
        </pc:sldMkLst>
      </pc:sldChg>
      <pc:sldChg chg="add">
        <pc:chgData name="hui xu" userId="70b675938bab3b5e" providerId="LiveId" clId="{AEBFB2CF-5E0C-4788-BB3E-C8EF57BB1AA0}" dt="2020-09-05T06:34:43.239" v="0"/>
        <pc:sldMkLst>
          <pc:docMk/>
          <pc:sldMk cId="1619942748" sldId="352"/>
        </pc:sldMkLst>
      </pc:sldChg>
      <pc:sldChg chg="add">
        <pc:chgData name="hui xu" userId="70b675938bab3b5e" providerId="LiveId" clId="{AEBFB2CF-5E0C-4788-BB3E-C8EF57BB1AA0}" dt="2020-09-05T06:34:43.239" v="0"/>
        <pc:sldMkLst>
          <pc:docMk/>
          <pc:sldMk cId="1206732679" sldId="353"/>
        </pc:sldMkLst>
      </pc:sldChg>
      <pc:sldChg chg="add">
        <pc:chgData name="hui xu" userId="70b675938bab3b5e" providerId="LiveId" clId="{AEBFB2CF-5E0C-4788-BB3E-C8EF57BB1AA0}" dt="2020-09-05T06:34:43.239" v="0"/>
        <pc:sldMkLst>
          <pc:docMk/>
          <pc:sldMk cId="1714582832" sldId="359"/>
        </pc:sldMkLst>
      </pc:sldChg>
      <pc:sldChg chg="add">
        <pc:chgData name="hui xu" userId="70b675938bab3b5e" providerId="LiveId" clId="{AEBFB2CF-5E0C-4788-BB3E-C8EF57BB1AA0}" dt="2020-09-05T06:34:43.239" v="0"/>
        <pc:sldMkLst>
          <pc:docMk/>
          <pc:sldMk cId="2226349796" sldId="361"/>
        </pc:sldMkLst>
      </pc:sldChg>
      <pc:sldChg chg="add">
        <pc:chgData name="hui xu" userId="70b675938bab3b5e" providerId="LiveId" clId="{AEBFB2CF-5E0C-4788-BB3E-C8EF57BB1AA0}" dt="2020-09-05T06:34:43.239" v="0"/>
        <pc:sldMkLst>
          <pc:docMk/>
          <pc:sldMk cId="3131347697" sldId="448"/>
        </pc:sldMkLst>
      </pc:sldChg>
      <pc:sldChg chg="add">
        <pc:chgData name="hui xu" userId="70b675938bab3b5e" providerId="LiveId" clId="{AEBFB2CF-5E0C-4788-BB3E-C8EF57BB1AA0}" dt="2020-09-05T06:34:43.239" v="0"/>
        <pc:sldMkLst>
          <pc:docMk/>
          <pc:sldMk cId="1495072221" sldId="451"/>
        </pc:sldMkLst>
      </pc:sldChg>
      <pc:sldChg chg="add">
        <pc:chgData name="hui xu" userId="70b675938bab3b5e" providerId="LiveId" clId="{AEBFB2CF-5E0C-4788-BB3E-C8EF57BB1AA0}" dt="2020-09-05T06:34:43.239" v="0"/>
        <pc:sldMkLst>
          <pc:docMk/>
          <pc:sldMk cId="2422143174" sldId="452"/>
        </pc:sldMkLst>
      </pc:sldChg>
      <pc:sldChg chg="add">
        <pc:chgData name="hui xu" userId="70b675938bab3b5e" providerId="LiveId" clId="{AEBFB2CF-5E0C-4788-BB3E-C8EF57BB1AA0}" dt="2020-09-05T06:34:43.239" v="0"/>
        <pc:sldMkLst>
          <pc:docMk/>
          <pc:sldMk cId="2384258583" sldId="453"/>
        </pc:sldMkLst>
      </pc:sldChg>
      <pc:sldChg chg="add">
        <pc:chgData name="hui xu" userId="70b675938bab3b5e" providerId="LiveId" clId="{AEBFB2CF-5E0C-4788-BB3E-C8EF57BB1AA0}" dt="2020-09-05T06:34:43.239" v="0"/>
        <pc:sldMkLst>
          <pc:docMk/>
          <pc:sldMk cId="182730565" sldId="454"/>
        </pc:sldMkLst>
      </pc:sldChg>
      <pc:sldChg chg="add">
        <pc:chgData name="hui xu" userId="70b675938bab3b5e" providerId="LiveId" clId="{AEBFB2CF-5E0C-4788-BB3E-C8EF57BB1AA0}" dt="2020-09-05T06:34:43.239" v="0"/>
        <pc:sldMkLst>
          <pc:docMk/>
          <pc:sldMk cId="3777749378" sldId="455"/>
        </pc:sldMkLst>
      </pc:sldChg>
      <pc:sldChg chg="add">
        <pc:chgData name="hui xu" userId="70b675938bab3b5e" providerId="LiveId" clId="{AEBFB2CF-5E0C-4788-BB3E-C8EF57BB1AA0}" dt="2020-09-05T06:34:43.239" v="0"/>
        <pc:sldMkLst>
          <pc:docMk/>
          <pc:sldMk cId="543271922" sldId="456"/>
        </pc:sldMkLst>
      </pc:sldChg>
      <pc:sldChg chg="add">
        <pc:chgData name="hui xu" userId="70b675938bab3b5e" providerId="LiveId" clId="{AEBFB2CF-5E0C-4788-BB3E-C8EF57BB1AA0}" dt="2020-09-05T06:34:43.239" v="0"/>
        <pc:sldMkLst>
          <pc:docMk/>
          <pc:sldMk cId="302006903" sldId="457"/>
        </pc:sldMkLst>
      </pc:sldChg>
    </pc:docChg>
  </pc:docChgLst>
  <pc:docChgLst>
    <pc:chgData name="hui xu" userId="70b675938bab3b5e" providerId="LiveId" clId="{670432E9-9293-E344-853C-3493FA8654B1}"/>
    <pc:docChg chg="undo modSld">
      <pc:chgData name="hui xu" userId="70b675938bab3b5e" providerId="LiveId" clId="{670432E9-9293-E344-853C-3493FA8654B1}" dt="2020-06-22T06:17:52.686" v="27" actId="14100"/>
      <pc:docMkLst>
        <pc:docMk/>
      </pc:docMkLst>
      <pc:sldChg chg="modSp">
        <pc:chgData name="hui xu" userId="70b675938bab3b5e" providerId="LiveId" clId="{670432E9-9293-E344-853C-3493FA8654B1}" dt="2020-06-22T06:17:52.686" v="27" actId="14100"/>
        <pc:sldMkLst>
          <pc:docMk/>
          <pc:sldMk cId="1914284285" sldId="466"/>
        </pc:sldMkLst>
        <pc:spChg chg="mod">
          <ac:chgData name="hui xu" userId="70b675938bab3b5e" providerId="LiveId" clId="{670432E9-9293-E344-853C-3493FA8654B1}" dt="2020-06-22T06:17:50.761" v="23" actId="1076"/>
          <ac:spMkLst>
            <pc:docMk/>
            <pc:sldMk cId="1914284285" sldId="466"/>
            <ac:spMk id="34" creationId="{6741F059-40F0-48AC-AD6D-AD76A5B43189}"/>
          </ac:spMkLst>
        </pc:spChg>
        <pc:spChg chg="mod">
          <ac:chgData name="hui xu" userId="70b675938bab3b5e" providerId="LiveId" clId="{670432E9-9293-E344-853C-3493FA8654B1}" dt="2020-06-22T06:17:50.336" v="22" actId="1076"/>
          <ac:spMkLst>
            <pc:docMk/>
            <pc:sldMk cId="1914284285" sldId="466"/>
            <ac:spMk id="42" creationId="{676DCB90-65E3-434D-8D53-CA6B54E092E8}"/>
          </ac:spMkLst>
        </pc:spChg>
        <pc:spChg chg="mod">
          <ac:chgData name="hui xu" userId="70b675938bab3b5e" providerId="LiveId" clId="{670432E9-9293-E344-853C-3493FA8654B1}" dt="2020-06-22T06:17:49.502" v="19" actId="1037"/>
          <ac:spMkLst>
            <pc:docMk/>
            <pc:sldMk cId="1914284285" sldId="466"/>
            <ac:spMk id="53" creationId="{CC18F15F-61BA-4E10-A1C3-69C0EDEF2998}"/>
          </ac:spMkLst>
        </pc:spChg>
        <pc:cxnChg chg="mod">
          <ac:chgData name="hui xu" userId="70b675938bab3b5e" providerId="LiveId" clId="{670432E9-9293-E344-853C-3493FA8654B1}" dt="2020-06-22T06:17:52.686" v="27" actId="14100"/>
          <ac:cxnSpMkLst>
            <pc:docMk/>
            <pc:sldMk cId="1914284285" sldId="466"/>
            <ac:cxnSpMk id="33" creationId="{9309C1F6-D73C-4AEE-ADEA-933CF76AA7B9}"/>
          </ac:cxnSpMkLst>
        </pc:cxnChg>
        <pc:cxnChg chg="mod">
          <ac:chgData name="hui xu" userId="70b675938bab3b5e" providerId="LiveId" clId="{670432E9-9293-E344-853C-3493FA8654B1}" dt="2020-06-22T06:17:52.201" v="26" actId="14100"/>
          <ac:cxnSpMkLst>
            <pc:docMk/>
            <pc:sldMk cId="1914284285" sldId="466"/>
            <ac:cxnSpMk id="43" creationId="{0E4F8229-37EA-459C-8F73-41486881AFBF}"/>
          </ac:cxnSpMkLst>
        </pc:cxnChg>
        <pc:cxnChg chg="mod">
          <ac:chgData name="hui xu" userId="70b675938bab3b5e" providerId="LiveId" clId="{670432E9-9293-E344-853C-3493FA8654B1}" dt="2020-06-22T06:17:49.502" v="19" actId="1037"/>
          <ac:cxnSpMkLst>
            <pc:docMk/>
            <pc:sldMk cId="1914284285" sldId="466"/>
            <ac:cxnSpMk id="54" creationId="{3745B349-53CF-4EC4-90AE-7A7C2389453C}"/>
          </ac:cxnSpMkLst>
        </pc:cxnChg>
        <pc:cxnChg chg="mod">
          <ac:chgData name="hui xu" userId="70b675938bab3b5e" providerId="LiveId" clId="{670432E9-9293-E344-853C-3493FA8654B1}" dt="2020-06-22T06:17:51.813" v="25" actId="14100"/>
          <ac:cxnSpMkLst>
            <pc:docMk/>
            <pc:sldMk cId="1914284285" sldId="466"/>
            <ac:cxnSpMk id="60" creationId="{8C6D8DC6-2CD9-4159-B315-3062EA13203A}"/>
          </ac:cxnSpMkLst>
        </pc:cxnChg>
        <pc:cxnChg chg="mod">
          <ac:chgData name="hui xu" userId="70b675938bab3b5e" providerId="LiveId" clId="{670432E9-9293-E344-853C-3493FA8654B1}" dt="2020-06-22T06:17:51.144" v="24" actId="14100"/>
          <ac:cxnSpMkLst>
            <pc:docMk/>
            <pc:sldMk cId="1914284285" sldId="466"/>
            <ac:cxnSpMk id="63" creationId="{AF2FA323-AD20-4547-B70B-076F3115F323}"/>
          </ac:cxnSpMkLst>
        </pc:cxnChg>
      </pc:sldChg>
    </pc:docChg>
  </pc:docChgLst>
  <pc:docChgLst>
    <pc:chgData name="hui xu" userId="70b675938bab3b5e" providerId="LiveId" clId="{072259E6-7B99-434C-BABF-1AA508AA29FF}"/>
    <pc:docChg chg="undo custSel modSld">
      <pc:chgData name="hui xu" userId="70b675938bab3b5e" providerId="LiveId" clId="{072259E6-7B99-434C-BABF-1AA508AA29FF}" dt="2020-07-05T04:46:07.784" v="34" actId="20577"/>
      <pc:docMkLst>
        <pc:docMk/>
      </pc:docMkLst>
      <pc:sldChg chg="modSp mod">
        <pc:chgData name="hui xu" userId="70b675938bab3b5e" providerId="LiveId" clId="{072259E6-7B99-434C-BABF-1AA508AA29FF}" dt="2020-07-05T04:34:27.880" v="2" actId="21"/>
        <pc:sldMkLst>
          <pc:docMk/>
          <pc:sldMk cId="1209518974" sldId="380"/>
        </pc:sldMkLst>
        <pc:spChg chg="mod">
          <ac:chgData name="hui xu" userId="70b675938bab3b5e" providerId="LiveId" clId="{072259E6-7B99-434C-BABF-1AA508AA29FF}" dt="2020-07-05T04:34:27.880" v="2" actId="21"/>
          <ac:spMkLst>
            <pc:docMk/>
            <pc:sldMk cId="1209518974" sldId="380"/>
            <ac:spMk id="2" creationId="{3B62FE91-72E2-4D22-8467-1C83DD8CE540}"/>
          </ac:spMkLst>
        </pc:spChg>
      </pc:sldChg>
      <pc:sldChg chg="modSp mod">
        <pc:chgData name="hui xu" userId="70b675938bab3b5e" providerId="LiveId" clId="{072259E6-7B99-434C-BABF-1AA508AA29FF}" dt="2020-07-05T04:34:14.755" v="1" actId="5793"/>
        <pc:sldMkLst>
          <pc:docMk/>
          <pc:sldMk cId="628159536" sldId="440"/>
        </pc:sldMkLst>
        <pc:spChg chg="mod">
          <ac:chgData name="hui xu" userId="70b675938bab3b5e" providerId="LiveId" clId="{072259E6-7B99-434C-BABF-1AA508AA29FF}" dt="2020-07-05T04:34:14.755" v="1" actId="5793"/>
          <ac:spMkLst>
            <pc:docMk/>
            <pc:sldMk cId="628159536" sldId="440"/>
            <ac:spMk id="2" creationId="{4950BAC3-DB9E-4F56-9632-0D9564AEDBF9}"/>
          </ac:spMkLst>
        </pc:spChg>
      </pc:sldChg>
      <pc:sldChg chg="modSp mod">
        <pc:chgData name="hui xu" userId="70b675938bab3b5e" providerId="LiveId" clId="{072259E6-7B99-434C-BABF-1AA508AA29FF}" dt="2020-07-05T04:46:07.784" v="34" actId="20577"/>
        <pc:sldMkLst>
          <pc:docMk/>
          <pc:sldMk cId="3457977831" sldId="443"/>
        </pc:sldMkLst>
        <pc:spChg chg="mod">
          <ac:chgData name="hui xu" userId="70b675938bab3b5e" providerId="LiveId" clId="{072259E6-7B99-434C-BABF-1AA508AA29FF}" dt="2020-07-05T04:46:07.784" v="34" actId="20577"/>
          <ac:spMkLst>
            <pc:docMk/>
            <pc:sldMk cId="3457977831" sldId="443"/>
            <ac:spMk id="4" creationId="{C4AABDAD-4B69-423B-978A-C45140E4A260}"/>
          </ac:spMkLst>
        </pc:spChg>
      </pc:sldChg>
      <pc:sldChg chg="modSp mod">
        <pc:chgData name="hui xu" userId="70b675938bab3b5e" providerId="LiveId" clId="{072259E6-7B99-434C-BABF-1AA508AA29FF}" dt="2020-07-05T04:34:31.645" v="3" actId="21"/>
        <pc:sldMkLst>
          <pc:docMk/>
          <pc:sldMk cId="963034075" sldId="444"/>
        </pc:sldMkLst>
        <pc:spChg chg="mod">
          <ac:chgData name="hui xu" userId="70b675938bab3b5e" providerId="LiveId" clId="{072259E6-7B99-434C-BABF-1AA508AA29FF}" dt="2020-07-05T04:34:31.645" v="3" actId="21"/>
          <ac:spMkLst>
            <pc:docMk/>
            <pc:sldMk cId="963034075" sldId="444"/>
            <ac:spMk id="2" creationId="{3B62FE91-72E2-4D22-8467-1C83DD8CE540}"/>
          </ac:spMkLst>
        </pc:spChg>
      </pc:sldChg>
      <pc:sldChg chg="modSp mod">
        <pc:chgData name="hui xu" userId="70b675938bab3b5e" providerId="LiveId" clId="{072259E6-7B99-434C-BABF-1AA508AA29FF}" dt="2020-07-05T04:34:34.224" v="4" actId="21"/>
        <pc:sldMkLst>
          <pc:docMk/>
          <pc:sldMk cId="4242461056" sldId="445"/>
        </pc:sldMkLst>
        <pc:spChg chg="mod">
          <ac:chgData name="hui xu" userId="70b675938bab3b5e" providerId="LiveId" clId="{072259E6-7B99-434C-BABF-1AA508AA29FF}" dt="2020-07-05T04:34:34.224" v="4" actId="21"/>
          <ac:spMkLst>
            <pc:docMk/>
            <pc:sldMk cId="4242461056" sldId="445"/>
            <ac:spMk id="2" creationId="{3B62FE91-72E2-4D22-8467-1C83DD8CE540}"/>
          </ac:spMkLst>
        </pc:spChg>
      </pc:sldChg>
      <pc:sldChg chg="modSp mod">
        <pc:chgData name="hui xu" userId="70b675938bab3b5e" providerId="LiveId" clId="{072259E6-7B99-434C-BABF-1AA508AA29FF}" dt="2020-07-05T04:34:36.895" v="5" actId="21"/>
        <pc:sldMkLst>
          <pc:docMk/>
          <pc:sldMk cId="3904923341" sldId="446"/>
        </pc:sldMkLst>
        <pc:spChg chg="mod">
          <ac:chgData name="hui xu" userId="70b675938bab3b5e" providerId="LiveId" clId="{072259E6-7B99-434C-BABF-1AA508AA29FF}" dt="2020-07-05T04:34:36.895" v="5" actId="21"/>
          <ac:spMkLst>
            <pc:docMk/>
            <pc:sldMk cId="3904923341" sldId="446"/>
            <ac:spMk id="2" creationId="{3B62FE91-72E2-4D22-8467-1C83DD8CE540}"/>
          </ac:spMkLst>
        </pc:spChg>
      </pc:sldChg>
      <pc:sldChg chg="modSp mod">
        <pc:chgData name="hui xu" userId="70b675938bab3b5e" providerId="LiveId" clId="{072259E6-7B99-434C-BABF-1AA508AA29FF}" dt="2020-07-05T04:34:39.812" v="6" actId="21"/>
        <pc:sldMkLst>
          <pc:docMk/>
          <pc:sldMk cId="2946780000" sldId="447"/>
        </pc:sldMkLst>
        <pc:spChg chg="mod">
          <ac:chgData name="hui xu" userId="70b675938bab3b5e" providerId="LiveId" clId="{072259E6-7B99-434C-BABF-1AA508AA29FF}" dt="2020-07-05T04:34:39.812" v="6" actId="21"/>
          <ac:spMkLst>
            <pc:docMk/>
            <pc:sldMk cId="2946780000" sldId="447"/>
            <ac:spMk id="2" creationId="{3B62FE91-72E2-4D22-8467-1C83DD8CE540}"/>
          </ac:spMkLst>
        </pc:spChg>
      </pc:sldChg>
      <pc:sldChg chg="modSp mod">
        <pc:chgData name="hui xu" userId="70b675938bab3b5e" providerId="LiveId" clId="{072259E6-7B99-434C-BABF-1AA508AA29FF}" dt="2020-07-05T04:34:42.777" v="7" actId="21"/>
        <pc:sldMkLst>
          <pc:docMk/>
          <pc:sldMk cId="905015421" sldId="448"/>
        </pc:sldMkLst>
        <pc:spChg chg="mod">
          <ac:chgData name="hui xu" userId="70b675938bab3b5e" providerId="LiveId" clId="{072259E6-7B99-434C-BABF-1AA508AA29FF}" dt="2020-07-05T04:34:42.777" v="7" actId="21"/>
          <ac:spMkLst>
            <pc:docMk/>
            <pc:sldMk cId="905015421" sldId="448"/>
            <ac:spMk id="2" creationId="{3B62FE91-72E2-4D22-8467-1C83DD8CE540}"/>
          </ac:spMkLst>
        </pc:spChg>
      </pc:sldChg>
    </pc:docChg>
  </pc:docChgLst>
  <pc:docChgLst>
    <pc:chgData name="hui xu" userId="70b675938bab3b5e" providerId="LiveId" clId="{5F5E3E42-610D-4693-88C5-F29B44CC9E44}"/>
    <pc:docChg chg="undo custSel addSld delSld modSld sldOrd">
      <pc:chgData name="hui xu" userId="70b675938bab3b5e" providerId="LiveId" clId="{5F5E3E42-610D-4693-88C5-F29B44CC9E44}" dt="2020-02-10T13:44:29.508" v="10565" actId="1076"/>
      <pc:docMkLst>
        <pc:docMk/>
      </pc:docMkLst>
      <pc:sldChg chg="modSp">
        <pc:chgData name="hui xu" userId="70b675938bab3b5e" providerId="LiveId" clId="{5F5E3E42-610D-4693-88C5-F29B44CC9E44}" dt="2020-02-09T05:40:28.548" v="1373" actId="14100"/>
        <pc:sldMkLst>
          <pc:docMk/>
          <pc:sldMk cId="736868064" sldId="256"/>
        </pc:sldMkLst>
        <pc:spChg chg="mod">
          <ac:chgData name="hui xu" userId="70b675938bab3b5e" providerId="LiveId" clId="{5F5E3E42-610D-4693-88C5-F29B44CC9E44}" dt="2020-02-08T04:47:42.582" v="30" actId="20577"/>
          <ac:spMkLst>
            <pc:docMk/>
            <pc:sldMk cId="736868064" sldId="256"/>
            <ac:spMk id="2" creationId="{00000000-0000-0000-0000-000000000000}"/>
          </ac:spMkLst>
        </pc:spChg>
        <pc:spChg chg="mod">
          <ac:chgData name="hui xu" userId="70b675938bab3b5e" providerId="LiveId" clId="{5F5E3E42-610D-4693-88C5-F29B44CC9E44}" dt="2020-02-09T05:40:28.548" v="1373" actId="14100"/>
          <ac:spMkLst>
            <pc:docMk/>
            <pc:sldMk cId="736868064" sldId="256"/>
            <ac:spMk id="3" creationId="{00000000-0000-0000-0000-000000000000}"/>
          </ac:spMkLst>
        </pc:spChg>
      </pc:sldChg>
      <pc:sldChg chg="addSp modSp ord">
        <pc:chgData name="hui xu" userId="70b675938bab3b5e" providerId="LiveId" clId="{5F5E3E42-610D-4693-88C5-F29B44CC9E44}" dt="2020-02-09T05:45:52.998" v="1622" actId="20577"/>
        <pc:sldMkLst>
          <pc:docMk/>
          <pc:sldMk cId="1292877211" sldId="258"/>
        </pc:sldMkLst>
        <pc:spChg chg="mod">
          <ac:chgData name="hui xu" userId="70b675938bab3b5e" providerId="LiveId" clId="{5F5E3E42-610D-4693-88C5-F29B44CC9E44}" dt="2020-02-09T05:45:52.998" v="1622" actId="20577"/>
          <ac:spMkLst>
            <pc:docMk/>
            <pc:sldMk cId="1292877211" sldId="258"/>
            <ac:spMk id="2" creationId="{00000000-0000-0000-0000-000000000000}"/>
          </ac:spMkLst>
        </pc:spChg>
        <pc:spChg chg="mod">
          <ac:chgData name="hui xu" userId="70b675938bab3b5e" providerId="LiveId" clId="{5F5E3E42-610D-4693-88C5-F29B44CC9E44}" dt="2020-02-09T05:45:05.150" v="1593" actId="27636"/>
          <ac:spMkLst>
            <pc:docMk/>
            <pc:sldMk cId="1292877211" sldId="258"/>
            <ac:spMk id="3" creationId="{00000000-0000-0000-0000-000000000000}"/>
          </ac:spMkLst>
        </pc:spChg>
        <pc:spChg chg="add mod">
          <ac:chgData name="hui xu" userId="70b675938bab3b5e" providerId="LiveId" clId="{5F5E3E42-610D-4693-88C5-F29B44CC9E44}" dt="2020-02-09T05:45:18.042" v="1596" actId="14100"/>
          <ac:spMkLst>
            <pc:docMk/>
            <pc:sldMk cId="1292877211" sldId="258"/>
            <ac:spMk id="4" creationId="{9F7D247C-F24D-42EC-977E-8130A12B1ECA}"/>
          </ac:spMkLst>
        </pc:spChg>
      </pc:sldChg>
      <pc:sldChg chg="del">
        <pc:chgData name="hui xu" userId="70b675938bab3b5e" providerId="LiveId" clId="{5F5E3E42-610D-4693-88C5-F29B44CC9E44}" dt="2020-02-08T05:31:20.101" v="443" actId="2696"/>
        <pc:sldMkLst>
          <pc:docMk/>
          <pc:sldMk cId="2543906621" sldId="260"/>
        </pc:sldMkLst>
      </pc:sldChg>
      <pc:sldChg chg="delSp modSp add ord">
        <pc:chgData name="hui xu" userId="70b675938bab3b5e" providerId="LiveId" clId="{5F5E3E42-610D-4693-88C5-F29B44CC9E44}" dt="2020-02-10T09:35:18.060" v="5480" actId="20577"/>
        <pc:sldMkLst>
          <pc:docMk/>
          <pc:sldMk cId="3202907391" sldId="260"/>
        </pc:sldMkLst>
        <pc:spChg chg="mod">
          <ac:chgData name="hui xu" userId="70b675938bab3b5e" providerId="LiveId" clId="{5F5E3E42-610D-4693-88C5-F29B44CC9E44}" dt="2020-02-10T09:35:18.060" v="5480" actId="20577"/>
          <ac:spMkLst>
            <pc:docMk/>
            <pc:sldMk cId="3202907391" sldId="260"/>
            <ac:spMk id="2" creationId="{00000000-0000-0000-0000-000000000000}"/>
          </ac:spMkLst>
        </pc:spChg>
        <pc:spChg chg="del">
          <ac:chgData name="hui xu" userId="70b675938bab3b5e" providerId="LiveId" clId="{5F5E3E42-610D-4693-88C5-F29B44CC9E44}" dt="2020-02-09T10:44:29.250" v="5277" actId="21"/>
          <ac:spMkLst>
            <pc:docMk/>
            <pc:sldMk cId="3202907391" sldId="260"/>
            <ac:spMk id="3" creationId="{00000000-0000-0000-0000-000000000000}"/>
          </ac:spMkLst>
        </pc:spChg>
      </pc:sldChg>
      <pc:sldChg chg="del">
        <pc:chgData name="hui xu" userId="70b675938bab3b5e" providerId="LiveId" clId="{5F5E3E42-610D-4693-88C5-F29B44CC9E44}" dt="2020-02-08T05:31:20.101" v="443" actId="2696"/>
        <pc:sldMkLst>
          <pc:docMk/>
          <pc:sldMk cId="1856233291" sldId="261"/>
        </pc:sldMkLst>
      </pc:sldChg>
      <pc:sldChg chg="delSp modSp add">
        <pc:chgData name="hui xu" userId="70b675938bab3b5e" providerId="LiveId" clId="{5F5E3E42-610D-4693-88C5-F29B44CC9E44}" dt="2020-02-10T09:36:31.797" v="5536" actId="1036"/>
        <pc:sldMkLst>
          <pc:docMk/>
          <pc:sldMk cId="4006552371" sldId="261"/>
        </pc:sldMkLst>
        <pc:spChg chg="mod">
          <ac:chgData name="hui xu" userId="70b675938bab3b5e" providerId="LiveId" clId="{5F5E3E42-610D-4693-88C5-F29B44CC9E44}" dt="2020-02-09T10:42:09.877" v="5265" actId="27636"/>
          <ac:spMkLst>
            <pc:docMk/>
            <pc:sldMk cId="4006552371" sldId="261"/>
            <ac:spMk id="3" creationId="{00000000-0000-0000-0000-000000000000}"/>
          </ac:spMkLst>
        </pc:spChg>
        <pc:spChg chg="del">
          <ac:chgData name="hui xu" userId="70b675938bab3b5e" providerId="LiveId" clId="{5F5E3E42-610D-4693-88C5-F29B44CC9E44}" dt="2020-02-09T10:54:39.178" v="5285" actId="478"/>
          <ac:spMkLst>
            <pc:docMk/>
            <pc:sldMk cId="4006552371" sldId="261"/>
            <ac:spMk id="5" creationId="{00000000-0000-0000-0000-000000000000}"/>
          </ac:spMkLst>
        </pc:spChg>
        <pc:spChg chg="mod">
          <ac:chgData name="hui xu" userId="70b675938bab3b5e" providerId="LiveId" clId="{5F5E3E42-610D-4693-88C5-F29B44CC9E44}" dt="2020-02-10T09:36:31.797" v="5536" actId="1036"/>
          <ac:spMkLst>
            <pc:docMk/>
            <pc:sldMk cId="4006552371" sldId="261"/>
            <ac:spMk id="7" creationId="{00000000-0000-0000-0000-000000000000}"/>
          </ac:spMkLst>
        </pc:spChg>
        <pc:spChg chg="del">
          <ac:chgData name="hui xu" userId="70b675938bab3b5e" providerId="LiveId" clId="{5F5E3E42-610D-4693-88C5-F29B44CC9E44}" dt="2020-02-09T10:54:35.139" v="5284" actId="478"/>
          <ac:spMkLst>
            <pc:docMk/>
            <pc:sldMk cId="4006552371" sldId="261"/>
            <ac:spMk id="8" creationId="{00000000-0000-0000-0000-000000000000}"/>
          </ac:spMkLst>
        </pc:spChg>
      </pc:sldChg>
      <pc:sldChg chg="del">
        <pc:chgData name="hui xu" userId="70b675938bab3b5e" providerId="LiveId" clId="{5F5E3E42-610D-4693-88C5-F29B44CC9E44}" dt="2020-02-08T05:31:20.101" v="443" actId="2696"/>
        <pc:sldMkLst>
          <pc:docMk/>
          <pc:sldMk cId="1055307087" sldId="262"/>
        </pc:sldMkLst>
      </pc:sldChg>
      <pc:sldChg chg="delSp modSp add">
        <pc:chgData name="hui xu" userId="70b675938bab3b5e" providerId="LiveId" clId="{5F5E3E42-610D-4693-88C5-F29B44CC9E44}" dt="2020-02-10T09:37:10.719" v="5549" actId="20577"/>
        <pc:sldMkLst>
          <pc:docMk/>
          <pc:sldMk cId="3433358854" sldId="262"/>
        </pc:sldMkLst>
        <pc:spChg chg="mod">
          <ac:chgData name="hui xu" userId="70b675938bab3b5e" providerId="LiveId" clId="{5F5E3E42-610D-4693-88C5-F29B44CC9E44}" dt="2020-02-10T09:37:10.719" v="5549" actId="20577"/>
          <ac:spMkLst>
            <pc:docMk/>
            <pc:sldMk cId="3433358854" sldId="262"/>
            <ac:spMk id="2" creationId="{00000000-0000-0000-0000-000000000000}"/>
          </ac:spMkLst>
        </pc:spChg>
        <pc:spChg chg="del">
          <ac:chgData name="hui xu" userId="70b675938bab3b5e" providerId="LiveId" clId="{5F5E3E42-610D-4693-88C5-F29B44CC9E44}" dt="2020-02-10T09:36:51.658" v="5537" actId="478"/>
          <ac:spMkLst>
            <pc:docMk/>
            <pc:sldMk cId="3433358854" sldId="262"/>
            <ac:spMk id="3" creationId="{00000000-0000-0000-0000-000000000000}"/>
          </ac:spMkLst>
        </pc:spChg>
        <pc:spChg chg="del">
          <ac:chgData name="hui xu" userId="70b675938bab3b5e" providerId="LiveId" clId="{5F5E3E42-610D-4693-88C5-F29B44CC9E44}" dt="2020-02-10T09:36:54.210" v="5538" actId="478"/>
          <ac:spMkLst>
            <pc:docMk/>
            <pc:sldMk cId="3433358854" sldId="262"/>
            <ac:spMk id="6" creationId="{00000000-0000-0000-0000-000000000000}"/>
          </ac:spMkLst>
        </pc:spChg>
      </pc:sldChg>
      <pc:sldChg chg="delSp add">
        <pc:chgData name="hui xu" userId="70b675938bab3b5e" providerId="LiveId" clId="{5F5E3E42-610D-4693-88C5-F29B44CC9E44}" dt="2020-02-09T10:47:15.269" v="5279" actId="21"/>
        <pc:sldMkLst>
          <pc:docMk/>
          <pc:sldMk cId="57171292" sldId="263"/>
        </pc:sldMkLst>
        <pc:spChg chg="del">
          <ac:chgData name="hui xu" userId="70b675938bab3b5e" providerId="LiveId" clId="{5F5E3E42-610D-4693-88C5-F29B44CC9E44}" dt="2020-02-09T10:47:15.269" v="5279" actId="21"/>
          <ac:spMkLst>
            <pc:docMk/>
            <pc:sldMk cId="57171292" sldId="263"/>
            <ac:spMk id="5" creationId="{00000000-0000-0000-0000-000000000000}"/>
          </ac:spMkLst>
        </pc:spChg>
        <pc:spChg chg="del">
          <ac:chgData name="hui xu" userId="70b675938bab3b5e" providerId="LiveId" clId="{5F5E3E42-610D-4693-88C5-F29B44CC9E44}" dt="2020-02-09T10:47:15.269" v="5279" actId="21"/>
          <ac:spMkLst>
            <pc:docMk/>
            <pc:sldMk cId="57171292" sldId="263"/>
            <ac:spMk id="8" creationId="{00000000-0000-0000-0000-000000000000}"/>
          </ac:spMkLst>
        </pc:spChg>
      </pc:sldChg>
      <pc:sldChg chg="del">
        <pc:chgData name="hui xu" userId="70b675938bab3b5e" providerId="LiveId" clId="{5F5E3E42-610D-4693-88C5-F29B44CC9E44}" dt="2020-02-08T05:31:14.566" v="442" actId="2696"/>
        <pc:sldMkLst>
          <pc:docMk/>
          <pc:sldMk cId="528608656" sldId="263"/>
        </pc:sldMkLst>
      </pc:sldChg>
      <pc:sldChg chg="delSp add">
        <pc:chgData name="hui xu" userId="70b675938bab3b5e" providerId="LiveId" clId="{5F5E3E42-610D-4693-88C5-F29B44CC9E44}" dt="2020-02-10T09:41:02.558" v="5551" actId="478"/>
        <pc:sldMkLst>
          <pc:docMk/>
          <pc:sldMk cId="2136094018" sldId="264"/>
        </pc:sldMkLst>
        <pc:spChg chg="del">
          <ac:chgData name="hui xu" userId="70b675938bab3b5e" providerId="LiveId" clId="{5F5E3E42-610D-4693-88C5-F29B44CC9E44}" dt="2020-02-10T09:41:02.558" v="5551" actId="478"/>
          <ac:spMkLst>
            <pc:docMk/>
            <pc:sldMk cId="2136094018" sldId="264"/>
            <ac:spMk id="5" creationId="{00000000-0000-0000-0000-000000000000}"/>
          </ac:spMkLst>
        </pc:spChg>
        <pc:spChg chg="del">
          <ac:chgData name="hui xu" userId="70b675938bab3b5e" providerId="LiveId" clId="{5F5E3E42-610D-4693-88C5-F29B44CC9E44}" dt="2020-02-10T09:41:01.248" v="5550" actId="478"/>
          <ac:spMkLst>
            <pc:docMk/>
            <pc:sldMk cId="2136094018" sldId="264"/>
            <ac:spMk id="6" creationId="{00000000-0000-0000-0000-000000000000}"/>
          </ac:spMkLst>
        </pc:spChg>
      </pc:sldChg>
      <pc:sldChg chg="del">
        <pc:chgData name="hui xu" userId="70b675938bab3b5e" providerId="LiveId" clId="{5F5E3E42-610D-4693-88C5-F29B44CC9E44}" dt="2020-02-08T05:31:20.101" v="443" actId="2696"/>
        <pc:sldMkLst>
          <pc:docMk/>
          <pc:sldMk cId="3119237102" sldId="264"/>
        </pc:sldMkLst>
      </pc:sldChg>
      <pc:sldChg chg="modSp del">
        <pc:chgData name="hui xu" userId="70b675938bab3b5e" providerId="LiveId" clId="{5F5E3E42-610D-4693-88C5-F29B44CC9E44}" dt="2020-02-08T05:31:55.386" v="465" actId="2696"/>
        <pc:sldMkLst>
          <pc:docMk/>
          <pc:sldMk cId="1280069054" sldId="265"/>
        </pc:sldMkLst>
        <pc:spChg chg="mod">
          <ac:chgData name="hui xu" userId="70b675938bab3b5e" providerId="LiveId" clId="{5F5E3E42-610D-4693-88C5-F29B44CC9E44}" dt="2020-02-08T05:31:43.100" v="464" actId="20577"/>
          <ac:spMkLst>
            <pc:docMk/>
            <pc:sldMk cId="1280069054" sldId="265"/>
            <ac:spMk id="2" creationId="{D01F047C-6441-4F50-B592-6D5AD4CF8225}"/>
          </ac:spMkLst>
        </pc:spChg>
      </pc:sldChg>
      <pc:sldChg chg="modSp add">
        <pc:chgData name="hui xu" userId="70b675938bab3b5e" providerId="LiveId" clId="{5F5E3E42-610D-4693-88C5-F29B44CC9E44}" dt="2020-02-09T06:59:46.223" v="3224" actId="20577"/>
        <pc:sldMkLst>
          <pc:docMk/>
          <pc:sldMk cId="1817998147" sldId="265"/>
        </pc:sldMkLst>
        <pc:spChg chg="mod">
          <ac:chgData name="hui xu" userId="70b675938bab3b5e" providerId="LiveId" clId="{5F5E3E42-610D-4693-88C5-F29B44CC9E44}" dt="2020-02-09T06:59:46.223" v="3224" actId="20577"/>
          <ac:spMkLst>
            <pc:docMk/>
            <pc:sldMk cId="1817998147" sldId="265"/>
            <ac:spMk id="2" creationId="{D01F047C-6441-4F50-B592-6D5AD4CF8225}"/>
          </ac:spMkLst>
        </pc:spChg>
      </pc:sldChg>
      <pc:sldChg chg="del">
        <pc:chgData name="hui xu" userId="70b675938bab3b5e" providerId="LiveId" clId="{5F5E3E42-610D-4693-88C5-F29B44CC9E44}" dt="2020-02-08T05:31:20.101" v="443" actId="2696"/>
        <pc:sldMkLst>
          <pc:docMk/>
          <pc:sldMk cId="2497387160" sldId="266"/>
        </pc:sldMkLst>
      </pc:sldChg>
      <pc:sldChg chg="delSp add">
        <pc:chgData name="hui xu" userId="70b675938bab3b5e" providerId="LiveId" clId="{5F5E3E42-610D-4693-88C5-F29B44CC9E44}" dt="2020-02-10T09:41:14.829" v="5557" actId="478"/>
        <pc:sldMkLst>
          <pc:docMk/>
          <pc:sldMk cId="4004663075" sldId="266"/>
        </pc:sldMkLst>
        <pc:spChg chg="del">
          <ac:chgData name="hui xu" userId="70b675938bab3b5e" providerId="LiveId" clId="{5F5E3E42-610D-4693-88C5-F29B44CC9E44}" dt="2020-02-10T09:41:12.948" v="5556" actId="478"/>
          <ac:spMkLst>
            <pc:docMk/>
            <pc:sldMk cId="4004663075" sldId="266"/>
            <ac:spMk id="5" creationId="{00000000-0000-0000-0000-000000000000}"/>
          </ac:spMkLst>
        </pc:spChg>
        <pc:spChg chg="del">
          <ac:chgData name="hui xu" userId="70b675938bab3b5e" providerId="LiveId" clId="{5F5E3E42-610D-4693-88C5-F29B44CC9E44}" dt="2020-02-10T09:41:14.829" v="5557" actId="478"/>
          <ac:spMkLst>
            <pc:docMk/>
            <pc:sldMk cId="4004663075" sldId="266"/>
            <ac:spMk id="9" creationId="{00000000-0000-0000-0000-000000000000}"/>
          </ac:spMkLst>
        </pc:spChg>
      </pc:sldChg>
      <pc:sldChg chg="del">
        <pc:chgData name="hui xu" userId="70b675938bab3b5e" providerId="LiveId" clId="{5F5E3E42-610D-4693-88C5-F29B44CC9E44}" dt="2020-02-08T05:31:20.101" v="443" actId="2696"/>
        <pc:sldMkLst>
          <pc:docMk/>
          <pc:sldMk cId="1585082818" sldId="267"/>
        </pc:sldMkLst>
      </pc:sldChg>
      <pc:sldChg chg="delSp add">
        <pc:chgData name="hui xu" userId="70b675938bab3b5e" providerId="LiveId" clId="{5F5E3E42-610D-4693-88C5-F29B44CC9E44}" dt="2020-02-10T09:44:11.867" v="5559" actId="478"/>
        <pc:sldMkLst>
          <pc:docMk/>
          <pc:sldMk cId="1991125444" sldId="267"/>
        </pc:sldMkLst>
        <pc:spChg chg="del">
          <ac:chgData name="hui xu" userId="70b675938bab3b5e" providerId="LiveId" clId="{5F5E3E42-610D-4693-88C5-F29B44CC9E44}" dt="2020-02-10T09:44:09.467" v="5558" actId="478"/>
          <ac:spMkLst>
            <pc:docMk/>
            <pc:sldMk cId="1991125444" sldId="267"/>
            <ac:spMk id="5" creationId="{00000000-0000-0000-0000-000000000000}"/>
          </ac:spMkLst>
        </pc:spChg>
        <pc:spChg chg="del">
          <ac:chgData name="hui xu" userId="70b675938bab3b5e" providerId="LiveId" clId="{5F5E3E42-610D-4693-88C5-F29B44CC9E44}" dt="2020-02-10T09:44:11.867" v="5559" actId="478"/>
          <ac:spMkLst>
            <pc:docMk/>
            <pc:sldMk cId="1991125444" sldId="267"/>
            <ac:spMk id="6" creationId="{00000000-0000-0000-0000-000000000000}"/>
          </ac:spMkLst>
        </pc:spChg>
      </pc:sldChg>
      <pc:sldChg chg="delSp add">
        <pc:chgData name="hui xu" userId="70b675938bab3b5e" providerId="LiveId" clId="{5F5E3E42-610D-4693-88C5-F29B44CC9E44}" dt="2020-02-10T09:44:23.137" v="5561" actId="478"/>
        <pc:sldMkLst>
          <pc:docMk/>
          <pc:sldMk cId="3632843755" sldId="268"/>
        </pc:sldMkLst>
        <pc:spChg chg="del">
          <ac:chgData name="hui xu" userId="70b675938bab3b5e" providerId="LiveId" clId="{5F5E3E42-610D-4693-88C5-F29B44CC9E44}" dt="2020-02-10T09:44:23.137" v="5561" actId="478"/>
          <ac:spMkLst>
            <pc:docMk/>
            <pc:sldMk cId="3632843755" sldId="268"/>
            <ac:spMk id="5" creationId="{00000000-0000-0000-0000-000000000000}"/>
          </ac:spMkLst>
        </pc:spChg>
        <pc:spChg chg="del">
          <ac:chgData name="hui xu" userId="70b675938bab3b5e" providerId="LiveId" clId="{5F5E3E42-610D-4693-88C5-F29B44CC9E44}" dt="2020-02-10T09:44:19.057" v="5560" actId="478"/>
          <ac:spMkLst>
            <pc:docMk/>
            <pc:sldMk cId="3632843755" sldId="268"/>
            <ac:spMk id="6" creationId="{00000000-0000-0000-0000-000000000000}"/>
          </ac:spMkLst>
        </pc:spChg>
      </pc:sldChg>
      <pc:sldChg chg="del">
        <pc:chgData name="hui xu" userId="70b675938bab3b5e" providerId="LiveId" clId="{5F5E3E42-610D-4693-88C5-F29B44CC9E44}" dt="2020-02-08T05:31:20.101" v="443" actId="2696"/>
        <pc:sldMkLst>
          <pc:docMk/>
          <pc:sldMk cId="1540520668" sldId="269"/>
        </pc:sldMkLst>
      </pc:sldChg>
      <pc:sldChg chg="delSp modSp add">
        <pc:chgData name="hui xu" userId="70b675938bab3b5e" providerId="LiveId" clId="{5F5E3E42-610D-4693-88C5-F29B44CC9E44}" dt="2020-02-10T09:45:55.793" v="5568" actId="478"/>
        <pc:sldMkLst>
          <pc:docMk/>
          <pc:sldMk cId="3440234511" sldId="269"/>
        </pc:sldMkLst>
        <pc:spChg chg="mod">
          <ac:chgData name="hui xu" userId="70b675938bab3b5e" providerId="LiveId" clId="{5F5E3E42-610D-4693-88C5-F29B44CC9E44}" dt="2020-02-09T10:42:09.958" v="5267" actId="27636"/>
          <ac:spMkLst>
            <pc:docMk/>
            <pc:sldMk cId="3440234511" sldId="269"/>
            <ac:spMk id="3" creationId="{00000000-0000-0000-0000-000000000000}"/>
          </ac:spMkLst>
        </pc:spChg>
        <pc:spChg chg="del">
          <ac:chgData name="hui xu" userId="70b675938bab3b5e" providerId="LiveId" clId="{5F5E3E42-610D-4693-88C5-F29B44CC9E44}" dt="2020-02-10T09:45:55.793" v="5568" actId="478"/>
          <ac:spMkLst>
            <pc:docMk/>
            <pc:sldMk cId="3440234511" sldId="269"/>
            <ac:spMk id="5" creationId="{00000000-0000-0000-0000-000000000000}"/>
          </ac:spMkLst>
        </pc:spChg>
        <pc:spChg chg="del">
          <ac:chgData name="hui xu" userId="70b675938bab3b5e" providerId="LiveId" clId="{5F5E3E42-610D-4693-88C5-F29B44CC9E44}" dt="2020-02-10T09:45:51.580" v="5567" actId="478"/>
          <ac:spMkLst>
            <pc:docMk/>
            <pc:sldMk cId="3440234511" sldId="269"/>
            <ac:spMk id="6" creationId="{00000000-0000-0000-0000-000000000000}"/>
          </ac:spMkLst>
        </pc:spChg>
      </pc:sldChg>
      <pc:sldChg chg="del">
        <pc:chgData name="hui xu" userId="70b675938bab3b5e" providerId="LiveId" clId="{5F5E3E42-610D-4693-88C5-F29B44CC9E44}" dt="2020-02-08T05:31:20.101" v="443" actId="2696"/>
        <pc:sldMkLst>
          <pc:docMk/>
          <pc:sldMk cId="316527677" sldId="270"/>
        </pc:sldMkLst>
      </pc:sldChg>
      <pc:sldChg chg="add del">
        <pc:chgData name="hui xu" userId="70b675938bab3b5e" providerId="LiveId" clId="{5F5E3E42-610D-4693-88C5-F29B44CC9E44}" dt="2020-02-09T10:49:23.920" v="5282" actId="47"/>
        <pc:sldMkLst>
          <pc:docMk/>
          <pc:sldMk cId="1433598770" sldId="270"/>
        </pc:sldMkLst>
      </pc:sldChg>
      <pc:sldChg chg="del">
        <pc:chgData name="hui xu" userId="70b675938bab3b5e" providerId="LiveId" clId="{5F5E3E42-610D-4693-88C5-F29B44CC9E44}" dt="2020-02-08T05:31:20.101" v="443" actId="2696"/>
        <pc:sldMkLst>
          <pc:docMk/>
          <pc:sldMk cId="2910944291" sldId="271"/>
        </pc:sldMkLst>
      </pc:sldChg>
      <pc:sldChg chg="del">
        <pc:chgData name="hui xu" userId="70b675938bab3b5e" providerId="LiveId" clId="{5F5E3E42-610D-4693-88C5-F29B44CC9E44}" dt="2020-02-08T05:31:20.101" v="443" actId="2696"/>
        <pc:sldMkLst>
          <pc:docMk/>
          <pc:sldMk cId="901986527" sldId="272"/>
        </pc:sldMkLst>
      </pc:sldChg>
      <pc:sldChg chg="add del">
        <pc:chgData name="hui xu" userId="70b675938bab3b5e" providerId="LiveId" clId="{5F5E3E42-610D-4693-88C5-F29B44CC9E44}" dt="2020-02-09T10:44:15.892" v="5274" actId="2696"/>
        <pc:sldMkLst>
          <pc:docMk/>
          <pc:sldMk cId="2161935660" sldId="273"/>
        </pc:sldMkLst>
      </pc:sldChg>
      <pc:sldChg chg="del">
        <pc:chgData name="hui xu" userId="70b675938bab3b5e" providerId="LiveId" clId="{5F5E3E42-610D-4693-88C5-F29B44CC9E44}" dt="2020-02-08T05:31:20.101" v="443" actId="2696"/>
        <pc:sldMkLst>
          <pc:docMk/>
          <pc:sldMk cId="3410311970" sldId="273"/>
        </pc:sldMkLst>
      </pc:sldChg>
      <pc:sldChg chg="del">
        <pc:chgData name="hui xu" userId="70b675938bab3b5e" providerId="LiveId" clId="{5F5E3E42-610D-4693-88C5-F29B44CC9E44}" dt="2020-02-08T10:45:26.263" v="1172" actId="2696"/>
        <pc:sldMkLst>
          <pc:docMk/>
          <pc:sldMk cId="1016776827" sldId="274"/>
        </pc:sldMkLst>
      </pc:sldChg>
      <pc:sldChg chg="add del">
        <pc:chgData name="hui xu" userId="70b675938bab3b5e" providerId="LiveId" clId="{5F5E3E42-610D-4693-88C5-F29B44CC9E44}" dt="2020-02-09T10:47:08.577" v="5278" actId="47"/>
        <pc:sldMkLst>
          <pc:docMk/>
          <pc:sldMk cId="1182737358" sldId="274"/>
        </pc:sldMkLst>
      </pc:sldChg>
      <pc:sldChg chg="modSp add del">
        <pc:chgData name="hui xu" userId="70b675938bab3b5e" providerId="LiveId" clId="{5F5E3E42-610D-4693-88C5-F29B44CC9E44}" dt="2020-02-08T07:00:31.774" v="894" actId="2696"/>
        <pc:sldMkLst>
          <pc:docMk/>
          <pc:sldMk cId="196243217" sldId="275"/>
        </pc:sldMkLst>
        <pc:spChg chg="mod">
          <ac:chgData name="hui xu" userId="70b675938bab3b5e" providerId="LiveId" clId="{5F5E3E42-610D-4693-88C5-F29B44CC9E44}" dt="2020-02-08T05:52:53.472" v="768" actId="20577"/>
          <ac:spMkLst>
            <pc:docMk/>
            <pc:sldMk cId="196243217" sldId="275"/>
            <ac:spMk id="2" creationId="{CF8DAB62-DC16-4A63-9F71-E5B1BE41CC57}"/>
          </ac:spMkLst>
        </pc:spChg>
      </pc:sldChg>
      <pc:sldChg chg="add del">
        <pc:chgData name="hui xu" userId="70b675938bab3b5e" providerId="LiveId" clId="{5F5E3E42-610D-4693-88C5-F29B44CC9E44}" dt="2020-02-08T05:31:55.386" v="465" actId="2696"/>
        <pc:sldMkLst>
          <pc:docMk/>
          <pc:sldMk cId="2187315408" sldId="275"/>
        </pc:sldMkLst>
      </pc:sldChg>
      <pc:sldChg chg="add del">
        <pc:chgData name="hui xu" userId="70b675938bab3b5e" providerId="LiveId" clId="{5F5E3E42-610D-4693-88C5-F29B44CC9E44}" dt="2020-02-08T05:31:05.800" v="439" actId="2696"/>
        <pc:sldMkLst>
          <pc:docMk/>
          <pc:sldMk cId="3019289676" sldId="275"/>
        </pc:sldMkLst>
      </pc:sldChg>
      <pc:sldChg chg="addSp delSp modSp add">
        <pc:chgData name="hui xu" userId="70b675938bab3b5e" providerId="LiveId" clId="{5F5E3E42-610D-4693-88C5-F29B44CC9E44}" dt="2020-02-10T10:33:07.219" v="5862" actId="1076"/>
        <pc:sldMkLst>
          <pc:docMk/>
          <pc:sldMk cId="3572070911" sldId="275"/>
        </pc:sldMkLst>
        <pc:spChg chg="mod">
          <ac:chgData name="hui xu" userId="70b675938bab3b5e" providerId="LiveId" clId="{5F5E3E42-610D-4693-88C5-F29B44CC9E44}" dt="2020-02-10T10:33:07.219" v="5862" actId="1076"/>
          <ac:spMkLst>
            <pc:docMk/>
            <pc:sldMk cId="3572070911" sldId="275"/>
            <ac:spMk id="4" creationId="{0A3399B4-A399-400C-A0F4-21C21473FD3F}"/>
          </ac:spMkLst>
        </pc:spChg>
        <pc:spChg chg="mod">
          <ac:chgData name="hui xu" userId="70b675938bab3b5e" providerId="LiveId" clId="{5F5E3E42-610D-4693-88C5-F29B44CC9E44}" dt="2020-02-10T10:32:21.509" v="5842" actId="1076"/>
          <ac:spMkLst>
            <pc:docMk/>
            <pc:sldMk cId="3572070911" sldId="275"/>
            <ac:spMk id="7" creationId="{32D4D17E-897E-4546-BD7D-6A8A5BD531DB}"/>
          </ac:spMkLst>
        </pc:spChg>
        <pc:spChg chg="mod">
          <ac:chgData name="hui xu" userId="70b675938bab3b5e" providerId="LiveId" clId="{5F5E3E42-610D-4693-88C5-F29B44CC9E44}" dt="2020-02-10T10:32:21.509" v="5842" actId="1076"/>
          <ac:spMkLst>
            <pc:docMk/>
            <pc:sldMk cId="3572070911" sldId="275"/>
            <ac:spMk id="8" creationId="{C339C6CB-0BA2-4FDB-9A6B-657FDC60D8B4}"/>
          </ac:spMkLst>
        </pc:spChg>
        <pc:spChg chg="mod">
          <ac:chgData name="hui xu" userId="70b675938bab3b5e" providerId="LiveId" clId="{5F5E3E42-610D-4693-88C5-F29B44CC9E44}" dt="2020-02-10T10:32:21.509" v="5842" actId="1076"/>
          <ac:spMkLst>
            <pc:docMk/>
            <pc:sldMk cId="3572070911" sldId="275"/>
            <ac:spMk id="9" creationId="{9B06BF43-125A-41B5-8DBB-ECBE4C240BCB}"/>
          </ac:spMkLst>
        </pc:spChg>
        <pc:spChg chg="mod">
          <ac:chgData name="hui xu" userId="70b675938bab3b5e" providerId="LiveId" clId="{5F5E3E42-610D-4693-88C5-F29B44CC9E44}" dt="2020-02-10T10:32:21.509" v="5842" actId="1076"/>
          <ac:spMkLst>
            <pc:docMk/>
            <pc:sldMk cId="3572070911" sldId="275"/>
            <ac:spMk id="10" creationId="{C13271E5-1214-4BD1-9159-3E62CB53F11A}"/>
          </ac:spMkLst>
        </pc:spChg>
        <pc:spChg chg="add mod">
          <ac:chgData name="hui xu" userId="70b675938bab3b5e" providerId="LiveId" clId="{5F5E3E42-610D-4693-88C5-F29B44CC9E44}" dt="2020-02-10T10:32:34.989" v="5850" actId="20577"/>
          <ac:spMkLst>
            <pc:docMk/>
            <pc:sldMk cId="3572070911" sldId="275"/>
            <ac:spMk id="18" creationId="{2DAA4FD1-CC23-4DEF-927E-D76C67A6CF37}"/>
          </ac:spMkLst>
        </pc:spChg>
        <pc:spChg chg="add del mod">
          <ac:chgData name="hui xu" userId="70b675938bab3b5e" providerId="LiveId" clId="{5F5E3E42-610D-4693-88C5-F29B44CC9E44}" dt="2020-02-10T10:33:02.201" v="5861" actId="21"/>
          <ac:spMkLst>
            <pc:docMk/>
            <pc:sldMk cId="3572070911" sldId="275"/>
            <ac:spMk id="26" creationId="{8355D4AC-EE2A-4435-878E-5B3DB4605A9D}"/>
          </ac:spMkLst>
        </pc:spChg>
        <pc:cxnChg chg="mod">
          <ac:chgData name="hui xu" userId="70b675938bab3b5e" providerId="LiveId" clId="{5F5E3E42-610D-4693-88C5-F29B44CC9E44}" dt="2020-02-10T10:32:29.440" v="5845" actId="14100"/>
          <ac:cxnSpMkLst>
            <pc:docMk/>
            <pc:sldMk cId="3572070911" sldId="275"/>
            <ac:cxnSpMk id="14" creationId="{E2C8EB11-8B71-4F50-A154-4AE18C17B9C8}"/>
          </ac:cxnSpMkLst>
        </pc:cxnChg>
        <pc:cxnChg chg="mod">
          <ac:chgData name="hui xu" userId="70b675938bab3b5e" providerId="LiveId" clId="{5F5E3E42-610D-4693-88C5-F29B44CC9E44}" dt="2020-02-10T10:32:21.509" v="5842" actId="1076"/>
          <ac:cxnSpMkLst>
            <pc:docMk/>
            <pc:sldMk cId="3572070911" sldId="275"/>
            <ac:cxnSpMk id="17" creationId="{0AA35D55-045C-4229-A552-0514B84C44E2}"/>
          </ac:cxnSpMkLst>
        </pc:cxnChg>
        <pc:cxnChg chg="mod">
          <ac:chgData name="hui xu" userId="70b675938bab3b5e" providerId="LiveId" clId="{5F5E3E42-610D-4693-88C5-F29B44CC9E44}" dt="2020-02-10T10:32:21.509" v="5842" actId="1076"/>
          <ac:cxnSpMkLst>
            <pc:docMk/>
            <pc:sldMk cId="3572070911" sldId="275"/>
            <ac:cxnSpMk id="20" creationId="{E01A876D-0497-47CC-A1BC-34BD0FF0D37B}"/>
          </ac:cxnSpMkLst>
        </pc:cxnChg>
        <pc:cxnChg chg="add mod">
          <ac:chgData name="hui xu" userId="70b675938bab3b5e" providerId="LiveId" clId="{5F5E3E42-610D-4693-88C5-F29B44CC9E44}" dt="2020-02-10T10:32:43.443" v="5854" actId="14100"/>
          <ac:cxnSpMkLst>
            <pc:docMk/>
            <pc:sldMk cId="3572070911" sldId="275"/>
            <ac:cxnSpMk id="21" creationId="{C7BAA219-4DB4-4DDE-963C-B4F2C34CD9FC}"/>
          </ac:cxnSpMkLst>
        </pc:cxnChg>
        <pc:cxnChg chg="mod">
          <ac:chgData name="hui xu" userId="70b675938bab3b5e" providerId="LiveId" clId="{5F5E3E42-610D-4693-88C5-F29B44CC9E44}" dt="2020-02-10T10:32:21.509" v="5842" actId="1076"/>
          <ac:cxnSpMkLst>
            <pc:docMk/>
            <pc:sldMk cId="3572070911" sldId="275"/>
            <ac:cxnSpMk id="23" creationId="{7E2CF53C-6029-486D-8BE3-32A660734C08}"/>
          </ac:cxnSpMkLst>
        </pc:cxnChg>
        <pc:cxnChg chg="mod">
          <ac:chgData name="hui xu" userId="70b675938bab3b5e" providerId="LiveId" clId="{5F5E3E42-610D-4693-88C5-F29B44CC9E44}" dt="2020-02-10T10:32:50.874" v="5857" actId="14100"/>
          <ac:cxnSpMkLst>
            <pc:docMk/>
            <pc:sldMk cId="3572070911" sldId="275"/>
            <ac:cxnSpMk id="27" creationId="{03C88C18-9B2D-405C-882B-72F70E1B60F0}"/>
          </ac:cxnSpMkLst>
        </pc:cxnChg>
      </pc:sldChg>
      <pc:sldChg chg="del">
        <pc:chgData name="hui xu" userId="70b675938bab3b5e" providerId="LiveId" clId="{5F5E3E42-610D-4693-88C5-F29B44CC9E44}" dt="2020-02-08T05:28:54.275" v="436" actId="2696"/>
        <pc:sldMkLst>
          <pc:docMk/>
          <pc:sldMk cId="3881816594" sldId="275"/>
        </pc:sldMkLst>
      </pc:sldChg>
      <pc:sldChg chg="add del">
        <pc:chgData name="hui xu" userId="70b675938bab3b5e" providerId="LiveId" clId="{5F5E3E42-610D-4693-88C5-F29B44CC9E44}" dt="2020-02-08T05:31:05.800" v="439" actId="2696"/>
        <pc:sldMkLst>
          <pc:docMk/>
          <pc:sldMk cId="222372092" sldId="276"/>
        </pc:sldMkLst>
      </pc:sldChg>
      <pc:sldChg chg="del">
        <pc:chgData name="hui xu" userId="70b675938bab3b5e" providerId="LiveId" clId="{5F5E3E42-610D-4693-88C5-F29B44CC9E44}" dt="2020-02-08T05:28:54.275" v="436" actId="2696"/>
        <pc:sldMkLst>
          <pc:docMk/>
          <pc:sldMk cId="2128511657" sldId="276"/>
        </pc:sldMkLst>
      </pc:sldChg>
      <pc:sldChg chg="add">
        <pc:chgData name="hui xu" userId="70b675938bab3b5e" providerId="LiveId" clId="{5F5E3E42-610D-4693-88C5-F29B44CC9E44}" dt="2020-02-08T07:00:39.776" v="895"/>
        <pc:sldMkLst>
          <pc:docMk/>
          <pc:sldMk cId="2862464883" sldId="276"/>
        </pc:sldMkLst>
      </pc:sldChg>
      <pc:sldChg chg="add del">
        <pc:chgData name="hui xu" userId="70b675938bab3b5e" providerId="LiveId" clId="{5F5E3E42-610D-4693-88C5-F29B44CC9E44}" dt="2020-02-08T05:31:55.386" v="465" actId="2696"/>
        <pc:sldMkLst>
          <pc:docMk/>
          <pc:sldMk cId="3410710024" sldId="276"/>
        </pc:sldMkLst>
      </pc:sldChg>
      <pc:sldChg chg="add del">
        <pc:chgData name="hui xu" userId="70b675938bab3b5e" providerId="LiveId" clId="{5F5E3E42-610D-4693-88C5-F29B44CC9E44}" dt="2020-02-08T07:00:31.774" v="894" actId="2696"/>
        <pc:sldMkLst>
          <pc:docMk/>
          <pc:sldMk cId="3954031273" sldId="276"/>
        </pc:sldMkLst>
      </pc:sldChg>
      <pc:sldChg chg="add del">
        <pc:chgData name="hui xu" userId="70b675938bab3b5e" providerId="LiveId" clId="{5F5E3E42-610D-4693-88C5-F29B44CC9E44}" dt="2020-02-08T05:31:55.386" v="465" actId="2696"/>
        <pc:sldMkLst>
          <pc:docMk/>
          <pc:sldMk cId="1372074432" sldId="277"/>
        </pc:sldMkLst>
      </pc:sldChg>
      <pc:sldChg chg="del">
        <pc:chgData name="hui xu" userId="70b675938bab3b5e" providerId="LiveId" clId="{5F5E3E42-610D-4693-88C5-F29B44CC9E44}" dt="2020-02-08T05:28:54.275" v="436" actId="2696"/>
        <pc:sldMkLst>
          <pc:docMk/>
          <pc:sldMk cId="1648344652" sldId="277"/>
        </pc:sldMkLst>
      </pc:sldChg>
      <pc:sldChg chg="add del">
        <pc:chgData name="hui xu" userId="70b675938bab3b5e" providerId="LiveId" clId="{5F5E3E42-610D-4693-88C5-F29B44CC9E44}" dt="2020-02-08T05:31:05.800" v="439" actId="2696"/>
        <pc:sldMkLst>
          <pc:docMk/>
          <pc:sldMk cId="1833050099" sldId="277"/>
        </pc:sldMkLst>
      </pc:sldChg>
      <pc:sldChg chg="add">
        <pc:chgData name="hui xu" userId="70b675938bab3b5e" providerId="LiveId" clId="{5F5E3E42-610D-4693-88C5-F29B44CC9E44}" dt="2020-02-08T07:00:39.776" v="895"/>
        <pc:sldMkLst>
          <pc:docMk/>
          <pc:sldMk cId="2499255764" sldId="277"/>
        </pc:sldMkLst>
      </pc:sldChg>
      <pc:sldChg chg="add del">
        <pc:chgData name="hui xu" userId="70b675938bab3b5e" providerId="LiveId" clId="{5F5E3E42-610D-4693-88C5-F29B44CC9E44}" dt="2020-02-08T07:00:31.774" v="894" actId="2696"/>
        <pc:sldMkLst>
          <pc:docMk/>
          <pc:sldMk cId="2835846999" sldId="277"/>
        </pc:sldMkLst>
      </pc:sldChg>
      <pc:sldChg chg="delSp modSp add">
        <pc:chgData name="hui xu" userId="70b675938bab3b5e" providerId="LiveId" clId="{5F5E3E42-610D-4693-88C5-F29B44CC9E44}" dt="2020-02-10T09:41:10.908" v="5555" actId="478"/>
        <pc:sldMkLst>
          <pc:docMk/>
          <pc:sldMk cId="1394246490" sldId="278"/>
        </pc:sldMkLst>
        <pc:spChg chg="mod">
          <ac:chgData name="hui xu" userId="70b675938bab3b5e" providerId="LiveId" clId="{5F5E3E42-610D-4693-88C5-F29B44CC9E44}" dt="2020-02-09T10:42:09.928" v="5266" actId="27636"/>
          <ac:spMkLst>
            <pc:docMk/>
            <pc:sldMk cId="1394246490" sldId="278"/>
            <ac:spMk id="3" creationId="{00000000-0000-0000-0000-000000000000}"/>
          </ac:spMkLst>
        </pc:spChg>
        <pc:spChg chg="del">
          <ac:chgData name="hui xu" userId="70b675938bab3b5e" providerId="LiveId" clId="{5F5E3E42-610D-4693-88C5-F29B44CC9E44}" dt="2020-02-10T09:41:09.560" v="5554" actId="478"/>
          <ac:spMkLst>
            <pc:docMk/>
            <pc:sldMk cId="1394246490" sldId="278"/>
            <ac:spMk id="5" creationId="{00000000-0000-0000-0000-000000000000}"/>
          </ac:spMkLst>
        </pc:spChg>
        <pc:spChg chg="del">
          <ac:chgData name="hui xu" userId="70b675938bab3b5e" providerId="LiveId" clId="{5F5E3E42-610D-4693-88C5-F29B44CC9E44}" dt="2020-02-10T09:41:10.908" v="5555" actId="478"/>
          <ac:spMkLst>
            <pc:docMk/>
            <pc:sldMk cId="1394246490" sldId="278"/>
            <ac:spMk id="6" creationId="{00000000-0000-0000-0000-000000000000}"/>
          </ac:spMkLst>
        </pc:spChg>
      </pc:sldChg>
      <pc:sldChg chg="add del">
        <pc:chgData name="hui xu" userId="70b675938bab3b5e" providerId="LiveId" clId="{5F5E3E42-610D-4693-88C5-F29B44CC9E44}" dt="2020-02-08T07:00:31.774" v="894" actId="2696"/>
        <pc:sldMkLst>
          <pc:docMk/>
          <pc:sldMk cId="627480154" sldId="279"/>
        </pc:sldMkLst>
      </pc:sldChg>
      <pc:sldChg chg="add">
        <pc:chgData name="hui xu" userId="70b675938bab3b5e" providerId="LiveId" clId="{5F5E3E42-610D-4693-88C5-F29B44CC9E44}" dt="2020-02-08T07:00:39.776" v="895"/>
        <pc:sldMkLst>
          <pc:docMk/>
          <pc:sldMk cId="802397281" sldId="279"/>
        </pc:sldMkLst>
      </pc:sldChg>
      <pc:sldChg chg="add del">
        <pc:chgData name="hui xu" userId="70b675938bab3b5e" providerId="LiveId" clId="{5F5E3E42-610D-4693-88C5-F29B44CC9E44}" dt="2020-02-08T05:31:05.800" v="439" actId="2696"/>
        <pc:sldMkLst>
          <pc:docMk/>
          <pc:sldMk cId="1049357147" sldId="279"/>
        </pc:sldMkLst>
      </pc:sldChg>
      <pc:sldChg chg="del">
        <pc:chgData name="hui xu" userId="70b675938bab3b5e" providerId="LiveId" clId="{5F5E3E42-610D-4693-88C5-F29B44CC9E44}" dt="2020-02-08T05:28:54.275" v="436" actId="2696"/>
        <pc:sldMkLst>
          <pc:docMk/>
          <pc:sldMk cId="1894684505" sldId="279"/>
        </pc:sldMkLst>
      </pc:sldChg>
      <pc:sldChg chg="add del">
        <pc:chgData name="hui xu" userId="70b675938bab3b5e" providerId="LiveId" clId="{5F5E3E42-610D-4693-88C5-F29B44CC9E44}" dt="2020-02-08T05:31:55.386" v="465" actId="2696"/>
        <pc:sldMkLst>
          <pc:docMk/>
          <pc:sldMk cId="3958665660" sldId="279"/>
        </pc:sldMkLst>
      </pc:sldChg>
      <pc:sldChg chg="del">
        <pc:chgData name="hui xu" userId="70b675938bab3b5e" providerId="LiveId" clId="{5F5E3E42-610D-4693-88C5-F29B44CC9E44}" dt="2020-02-08T05:28:54.275" v="436" actId="2696"/>
        <pc:sldMkLst>
          <pc:docMk/>
          <pc:sldMk cId="286245455" sldId="282"/>
        </pc:sldMkLst>
      </pc:sldChg>
      <pc:sldChg chg="add del">
        <pc:chgData name="hui xu" userId="70b675938bab3b5e" providerId="LiveId" clId="{5F5E3E42-610D-4693-88C5-F29B44CC9E44}" dt="2020-02-08T05:31:55.386" v="465" actId="2696"/>
        <pc:sldMkLst>
          <pc:docMk/>
          <pc:sldMk cId="433797437" sldId="282"/>
        </pc:sldMkLst>
      </pc:sldChg>
      <pc:sldChg chg="add del">
        <pc:chgData name="hui xu" userId="70b675938bab3b5e" providerId="LiveId" clId="{5F5E3E42-610D-4693-88C5-F29B44CC9E44}" dt="2020-02-08T07:00:31.774" v="894" actId="2696"/>
        <pc:sldMkLst>
          <pc:docMk/>
          <pc:sldMk cId="2095643460" sldId="282"/>
        </pc:sldMkLst>
      </pc:sldChg>
      <pc:sldChg chg="add">
        <pc:chgData name="hui xu" userId="70b675938bab3b5e" providerId="LiveId" clId="{5F5E3E42-610D-4693-88C5-F29B44CC9E44}" dt="2020-02-08T07:00:39.776" v="895"/>
        <pc:sldMkLst>
          <pc:docMk/>
          <pc:sldMk cId="2486212128" sldId="282"/>
        </pc:sldMkLst>
      </pc:sldChg>
      <pc:sldChg chg="add del">
        <pc:chgData name="hui xu" userId="70b675938bab3b5e" providerId="LiveId" clId="{5F5E3E42-610D-4693-88C5-F29B44CC9E44}" dt="2020-02-08T05:31:05.800" v="439" actId="2696"/>
        <pc:sldMkLst>
          <pc:docMk/>
          <pc:sldMk cId="3056103079" sldId="282"/>
        </pc:sldMkLst>
      </pc:sldChg>
      <pc:sldChg chg="add">
        <pc:chgData name="hui xu" userId="70b675938bab3b5e" providerId="LiveId" clId="{5F5E3E42-610D-4693-88C5-F29B44CC9E44}" dt="2020-02-08T07:00:39.776" v="895"/>
        <pc:sldMkLst>
          <pc:docMk/>
          <pc:sldMk cId="570542784" sldId="283"/>
        </pc:sldMkLst>
      </pc:sldChg>
      <pc:sldChg chg="add del">
        <pc:chgData name="hui xu" userId="70b675938bab3b5e" providerId="LiveId" clId="{5F5E3E42-610D-4693-88C5-F29B44CC9E44}" dt="2020-02-08T07:00:31.774" v="894" actId="2696"/>
        <pc:sldMkLst>
          <pc:docMk/>
          <pc:sldMk cId="1542354539" sldId="283"/>
        </pc:sldMkLst>
      </pc:sldChg>
      <pc:sldChg chg="add del">
        <pc:chgData name="hui xu" userId="70b675938bab3b5e" providerId="LiveId" clId="{5F5E3E42-610D-4693-88C5-F29B44CC9E44}" dt="2020-02-08T05:31:05.800" v="439" actId="2696"/>
        <pc:sldMkLst>
          <pc:docMk/>
          <pc:sldMk cId="2644738645" sldId="283"/>
        </pc:sldMkLst>
      </pc:sldChg>
      <pc:sldChg chg="add del">
        <pc:chgData name="hui xu" userId="70b675938bab3b5e" providerId="LiveId" clId="{5F5E3E42-610D-4693-88C5-F29B44CC9E44}" dt="2020-02-08T05:31:55.386" v="465" actId="2696"/>
        <pc:sldMkLst>
          <pc:docMk/>
          <pc:sldMk cId="3048126474" sldId="283"/>
        </pc:sldMkLst>
      </pc:sldChg>
      <pc:sldChg chg="del">
        <pc:chgData name="hui xu" userId="70b675938bab3b5e" providerId="LiveId" clId="{5F5E3E42-610D-4693-88C5-F29B44CC9E44}" dt="2020-02-08T05:28:54.275" v="436" actId="2696"/>
        <pc:sldMkLst>
          <pc:docMk/>
          <pc:sldMk cId="3793253087" sldId="283"/>
        </pc:sldMkLst>
      </pc:sldChg>
      <pc:sldChg chg="add del">
        <pc:chgData name="hui xu" userId="70b675938bab3b5e" providerId="LiveId" clId="{5F5E3E42-610D-4693-88C5-F29B44CC9E44}" dt="2020-02-08T07:00:31.774" v="894" actId="2696"/>
        <pc:sldMkLst>
          <pc:docMk/>
          <pc:sldMk cId="411040103" sldId="284"/>
        </pc:sldMkLst>
      </pc:sldChg>
      <pc:sldChg chg="modSp add">
        <pc:chgData name="hui xu" userId="70b675938bab3b5e" providerId="LiveId" clId="{5F5E3E42-610D-4693-88C5-F29B44CC9E44}" dt="2020-02-09T09:51:05.539" v="4609" actId="1076"/>
        <pc:sldMkLst>
          <pc:docMk/>
          <pc:sldMk cId="435588197" sldId="284"/>
        </pc:sldMkLst>
        <pc:picChg chg="mod">
          <ac:chgData name="hui xu" userId="70b675938bab3b5e" providerId="LiveId" clId="{5F5E3E42-610D-4693-88C5-F29B44CC9E44}" dt="2020-02-09T09:51:05.539" v="4609" actId="1076"/>
          <ac:picMkLst>
            <pc:docMk/>
            <pc:sldMk cId="435588197" sldId="284"/>
            <ac:picMk id="5" creationId="{D51ECB25-89BA-4951-85E5-3F08D1FB2113}"/>
          </ac:picMkLst>
        </pc:picChg>
      </pc:sldChg>
      <pc:sldChg chg="del">
        <pc:chgData name="hui xu" userId="70b675938bab3b5e" providerId="LiveId" clId="{5F5E3E42-610D-4693-88C5-F29B44CC9E44}" dt="2020-02-08T05:28:54.275" v="436" actId="2696"/>
        <pc:sldMkLst>
          <pc:docMk/>
          <pc:sldMk cId="2663765121" sldId="284"/>
        </pc:sldMkLst>
      </pc:sldChg>
      <pc:sldChg chg="add del">
        <pc:chgData name="hui xu" userId="70b675938bab3b5e" providerId="LiveId" clId="{5F5E3E42-610D-4693-88C5-F29B44CC9E44}" dt="2020-02-08T05:31:05.800" v="439" actId="2696"/>
        <pc:sldMkLst>
          <pc:docMk/>
          <pc:sldMk cId="2754969194" sldId="284"/>
        </pc:sldMkLst>
      </pc:sldChg>
      <pc:sldChg chg="add del">
        <pc:chgData name="hui xu" userId="70b675938bab3b5e" providerId="LiveId" clId="{5F5E3E42-610D-4693-88C5-F29B44CC9E44}" dt="2020-02-08T05:31:55.386" v="465" actId="2696"/>
        <pc:sldMkLst>
          <pc:docMk/>
          <pc:sldMk cId="4105127967" sldId="284"/>
        </pc:sldMkLst>
      </pc:sldChg>
      <pc:sldChg chg="del">
        <pc:chgData name="hui xu" userId="70b675938bab3b5e" providerId="LiveId" clId="{5F5E3E42-610D-4693-88C5-F29B44CC9E44}" dt="2020-02-08T05:31:13.516" v="441" actId="2696"/>
        <pc:sldMkLst>
          <pc:docMk/>
          <pc:sldMk cId="4111600238" sldId="285"/>
        </pc:sldMkLst>
      </pc:sldChg>
      <pc:sldChg chg="modSp ord">
        <pc:chgData name="hui xu" userId="70b675938bab3b5e" providerId="LiveId" clId="{5F5E3E42-610D-4693-88C5-F29B44CC9E44}" dt="2020-02-09T05:43:05.530" v="1466" actId="20577"/>
        <pc:sldMkLst>
          <pc:docMk/>
          <pc:sldMk cId="928954449" sldId="286"/>
        </pc:sldMkLst>
        <pc:spChg chg="mod">
          <ac:chgData name="hui xu" userId="70b675938bab3b5e" providerId="LiveId" clId="{5F5E3E42-610D-4693-88C5-F29B44CC9E44}" dt="2020-02-09T05:43:05.530" v="1466" actId="20577"/>
          <ac:spMkLst>
            <pc:docMk/>
            <pc:sldMk cId="928954449" sldId="286"/>
            <ac:spMk id="2" creationId="{FBED6E9E-B640-4ADA-A3FB-F9DBAB8B1089}"/>
          </ac:spMkLst>
        </pc:spChg>
      </pc:sldChg>
      <pc:sldChg chg="modSp ord">
        <pc:chgData name="hui xu" userId="70b675938bab3b5e" providerId="LiveId" clId="{5F5E3E42-610D-4693-88C5-F29B44CC9E44}" dt="2020-02-09T05:46:51.277" v="1626" actId="207"/>
        <pc:sldMkLst>
          <pc:docMk/>
          <pc:sldMk cId="2897370932" sldId="288"/>
        </pc:sldMkLst>
        <pc:spChg chg="mod">
          <ac:chgData name="hui xu" userId="70b675938bab3b5e" providerId="LiveId" clId="{5F5E3E42-610D-4693-88C5-F29B44CC9E44}" dt="2020-02-09T05:45:49.051" v="1621" actId="20577"/>
          <ac:spMkLst>
            <pc:docMk/>
            <pc:sldMk cId="2897370932" sldId="288"/>
            <ac:spMk id="2" creationId="{B78A0915-8FF6-4510-A1AE-242E8EE928A2}"/>
          </ac:spMkLst>
        </pc:spChg>
        <pc:spChg chg="mod">
          <ac:chgData name="hui xu" userId="70b675938bab3b5e" providerId="LiveId" clId="{5F5E3E42-610D-4693-88C5-F29B44CC9E44}" dt="2020-02-09T05:46:51.277" v="1626" actId="207"/>
          <ac:spMkLst>
            <pc:docMk/>
            <pc:sldMk cId="2897370932" sldId="288"/>
            <ac:spMk id="3" creationId="{064CF94F-3267-401F-BD15-AD54280CC6EA}"/>
          </ac:spMkLst>
        </pc:spChg>
      </pc:sldChg>
      <pc:sldChg chg="del">
        <pc:chgData name="hui xu" userId="70b675938bab3b5e" providerId="LiveId" clId="{5F5E3E42-610D-4693-88C5-F29B44CC9E44}" dt="2020-02-08T10:53:59.286" v="1239" actId="2696"/>
        <pc:sldMkLst>
          <pc:docMk/>
          <pc:sldMk cId="1121945713" sldId="289"/>
        </pc:sldMkLst>
      </pc:sldChg>
      <pc:sldChg chg="modSp add">
        <pc:chgData name="hui xu" userId="70b675938bab3b5e" providerId="LiveId" clId="{5F5E3E42-610D-4693-88C5-F29B44CC9E44}" dt="2020-02-08T10:54:34.282" v="1265" actId="20577"/>
        <pc:sldMkLst>
          <pc:docMk/>
          <pc:sldMk cId="2813749080" sldId="289"/>
        </pc:sldMkLst>
        <pc:spChg chg="mod">
          <ac:chgData name="hui xu" userId="70b675938bab3b5e" providerId="LiveId" clId="{5F5E3E42-610D-4693-88C5-F29B44CC9E44}" dt="2020-02-08T10:54:34.282" v="1265" actId="20577"/>
          <ac:spMkLst>
            <pc:docMk/>
            <pc:sldMk cId="2813749080" sldId="289"/>
            <ac:spMk id="2" creationId="{278DF740-723B-4091-8BEE-66A7BEDF7FCD}"/>
          </ac:spMkLst>
        </pc:spChg>
      </pc:sldChg>
      <pc:sldChg chg="del">
        <pc:chgData name="hui xu" userId="70b675938bab3b5e" providerId="LiveId" clId="{5F5E3E42-610D-4693-88C5-F29B44CC9E44}" dt="2020-02-09T10:36:22.522" v="5234" actId="47"/>
        <pc:sldMkLst>
          <pc:docMk/>
          <pc:sldMk cId="701294280" sldId="290"/>
        </pc:sldMkLst>
      </pc:sldChg>
      <pc:sldChg chg="addSp delSp modSp add">
        <pc:chgData name="hui xu" userId="70b675938bab3b5e" providerId="LiveId" clId="{5F5E3E42-610D-4693-88C5-F29B44CC9E44}" dt="2020-02-09T05:55:40.204" v="1865" actId="14100"/>
        <pc:sldMkLst>
          <pc:docMk/>
          <pc:sldMk cId="4025253764" sldId="291"/>
        </pc:sldMkLst>
        <pc:spChg chg="mod">
          <ac:chgData name="hui xu" userId="70b675938bab3b5e" providerId="LiveId" clId="{5F5E3E42-610D-4693-88C5-F29B44CC9E44}" dt="2020-02-09T05:48:32.619" v="1685" actId="20577"/>
          <ac:spMkLst>
            <pc:docMk/>
            <pc:sldMk cId="4025253764" sldId="291"/>
            <ac:spMk id="2" creationId="{3EF3DDC8-9633-4FAD-B259-7A7A4EE778D3}"/>
          </ac:spMkLst>
        </pc:spChg>
        <pc:spChg chg="add del mod">
          <ac:chgData name="hui xu" userId="70b675938bab3b5e" providerId="LiveId" clId="{5F5E3E42-610D-4693-88C5-F29B44CC9E44}" dt="2020-02-08T04:50:45.305" v="75" actId="21"/>
          <ac:spMkLst>
            <pc:docMk/>
            <pc:sldMk cId="4025253764" sldId="291"/>
            <ac:spMk id="3" creationId="{54A1D31F-2A88-4E1E-BC72-2ED341D7A6E3}"/>
          </ac:spMkLst>
        </pc:spChg>
        <pc:spChg chg="add mod">
          <ac:chgData name="hui xu" userId="70b675938bab3b5e" providerId="LiveId" clId="{5F5E3E42-610D-4693-88C5-F29B44CC9E44}" dt="2020-02-09T05:54:34.729" v="1853" actId="21"/>
          <ac:spMkLst>
            <pc:docMk/>
            <pc:sldMk cId="4025253764" sldId="291"/>
            <ac:spMk id="3" creationId="{E27D7CF3-ADA6-4950-A348-C3F8008F11D7}"/>
          </ac:spMkLst>
        </pc:spChg>
        <pc:spChg chg="add mod">
          <ac:chgData name="hui xu" userId="70b675938bab3b5e" providerId="LiveId" clId="{5F5E3E42-610D-4693-88C5-F29B44CC9E44}" dt="2020-02-09T05:55:40.204" v="1865" actId="14100"/>
          <ac:spMkLst>
            <pc:docMk/>
            <pc:sldMk cId="4025253764" sldId="291"/>
            <ac:spMk id="5" creationId="{5FC1BDDD-994B-4166-A451-47396AEB53C0}"/>
          </ac:spMkLst>
        </pc:spChg>
        <pc:picChg chg="add del mod">
          <ac:chgData name="hui xu" userId="70b675938bab3b5e" providerId="LiveId" clId="{5F5E3E42-610D-4693-88C5-F29B44CC9E44}" dt="2020-02-09T05:50:04.493" v="1700" actId="21"/>
          <ac:picMkLst>
            <pc:docMk/>
            <pc:sldMk cId="4025253764" sldId="291"/>
            <ac:picMk id="4" creationId="{ACFDFDD0-3644-42D2-BD2E-109CEACE77A9}"/>
          </ac:picMkLst>
        </pc:picChg>
        <pc:picChg chg="add del">
          <ac:chgData name="hui xu" userId="70b675938bab3b5e" providerId="LiveId" clId="{5F5E3E42-610D-4693-88C5-F29B44CC9E44}" dt="2020-02-08T04:53:14.981" v="80"/>
          <ac:picMkLst>
            <pc:docMk/>
            <pc:sldMk cId="4025253764" sldId="291"/>
            <ac:picMk id="5" creationId="{8BB820D4-2287-4621-A217-B8E4DC2F06F5}"/>
          </ac:picMkLst>
        </pc:picChg>
      </pc:sldChg>
      <pc:sldChg chg="addSp delSp modSp add">
        <pc:chgData name="hui xu" userId="70b675938bab3b5e" providerId="LiveId" clId="{5F5E3E42-610D-4693-88C5-F29B44CC9E44}" dt="2020-02-09T07:28:06.917" v="3757" actId="20577"/>
        <pc:sldMkLst>
          <pc:docMk/>
          <pc:sldMk cId="1344382535" sldId="292"/>
        </pc:sldMkLst>
        <pc:spChg chg="mod">
          <ac:chgData name="hui xu" userId="70b675938bab3b5e" providerId="LiveId" clId="{5F5E3E42-610D-4693-88C5-F29B44CC9E44}" dt="2020-02-08T04:54:08.009" v="103" actId="21"/>
          <ac:spMkLst>
            <pc:docMk/>
            <pc:sldMk cId="1344382535" sldId="292"/>
            <ac:spMk id="2" creationId="{C1400C61-42E5-406C-BEE1-86C6DD401997}"/>
          </ac:spMkLst>
        </pc:spChg>
        <pc:spChg chg="add mod">
          <ac:chgData name="hui xu" userId="70b675938bab3b5e" providerId="LiveId" clId="{5F5E3E42-610D-4693-88C5-F29B44CC9E44}" dt="2020-02-09T07:28:06.917" v="3757" actId="20577"/>
          <ac:spMkLst>
            <pc:docMk/>
            <pc:sldMk cId="1344382535" sldId="292"/>
            <ac:spMk id="4" creationId="{503ABD2D-FD04-438B-9AD1-5F913541AA15}"/>
          </ac:spMkLst>
        </pc:spChg>
        <pc:spChg chg="add mod">
          <ac:chgData name="hui xu" userId="70b675938bab3b5e" providerId="LiveId" clId="{5F5E3E42-610D-4693-88C5-F29B44CC9E44}" dt="2020-02-09T05:59:10.915" v="2042" actId="14100"/>
          <ac:spMkLst>
            <pc:docMk/>
            <pc:sldMk cId="1344382535" sldId="292"/>
            <ac:spMk id="5" creationId="{56129D6F-DDED-42E0-82CC-A15BC67667C0}"/>
          </ac:spMkLst>
        </pc:spChg>
        <pc:spChg chg="add mod">
          <ac:chgData name="hui xu" userId="70b675938bab3b5e" providerId="LiveId" clId="{5F5E3E42-610D-4693-88C5-F29B44CC9E44}" dt="2020-02-09T05:59:48.128" v="2053" actId="1076"/>
          <ac:spMkLst>
            <pc:docMk/>
            <pc:sldMk cId="1344382535" sldId="292"/>
            <ac:spMk id="6" creationId="{450A3E54-A471-45F4-8929-7DC91CFA35E9}"/>
          </ac:spMkLst>
        </pc:spChg>
        <pc:spChg chg="add del mod">
          <ac:chgData name="hui xu" userId="70b675938bab3b5e" providerId="LiveId" clId="{5F5E3E42-610D-4693-88C5-F29B44CC9E44}" dt="2020-02-09T06:03:42.540" v="2117" actId="478"/>
          <ac:spMkLst>
            <pc:docMk/>
            <pc:sldMk cId="1344382535" sldId="292"/>
            <ac:spMk id="7" creationId="{EDC18429-BBB9-425F-B6B2-46F8EA8286CD}"/>
          </ac:spMkLst>
        </pc:spChg>
        <pc:spChg chg="add del mod">
          <ac:chgData name="hui xu" userId="70b675938bab3b5e" providerId="LiveId" clId="{5F5E3E42-610D-4693-88C5-F29B44CC9E44}" dt="2020-02-09T06:03:54.180" v="2121" actId="478"/>
          <ac:spMkLst>
            <pc:docMk/>
            <pc:sldMk cId="1344382535" sldId="292"/>
            <ac:spMk id="8" creationId="{C28E8267-7B69-404C-9829-890C416240FE}"/>
          </ac:spMkLst>
        </pc:spChg>
        <pc:spChg chg="add mod">
          <ac:chgData name="hui xu" userId="70b675938bab3b5e" providerId="LiveId" clId="{5F5E3E42-610D-4693-88C5-F29B44CC9E44}" dt="2020-02-09T06:04:18.357" v="2130" actId="403"/>
          <ac:spMkLst>
            <pc:docMk/>
            <pc:sldMk cId="1344382535" sldId="292"/>
            <ac:spMk id="9" creationId="{14B2D0DC-F4FC-4E03-B392-14BFE961ECA0}"/>
          </ac:spMkLst>
        </pc:spChg>
        <pc:picChg chg="add del mod">
          <ac:chgData name="hui xu" userId="70b675938bab3b5e" providerId="LiveId" clId="{5F5E3E42-610D-4693-88C5-F29B44CC9E44}" dt="2020-02-09T05:55:57.747" v="1867" actId="21"/>
          <ac:picMkLst>
            <pc:docMk/>
            <pc:sldMk cId="1344382535" sldId="292"/>
            <ac:picMk id="3" creationId="{A5813532-3E7A-4174-85B7-257B829C68A7}"/>
          </ac:picMkLst>
        </pc:picChg>
      </pc:sldChg>
      <pc:sldChg chg="modSp add">
        <pc:chgData name="hui xu" userId="70b675938bab3b5e" providerId="LiveId" clId="{5F5E3E42-610D-4693-88C5-F29B44CC9E44}" dt="2020-02-09T06:03:16.183" v="2111" actId="21"/>
        <pc:sldMkLst>
          <pc:docMk/>
          <pc:sldMk cId="1183818306" sldId="293"/>
        </pc:sldMkLst>
        <pc:spChg chg="mod">
          <ac:chgData name="hui xu" userId="70b675938bab3b5e" providerId="LiveId" clId="{5F5E3E42-610D-4693-88C5-F29B44CC9E44}" dt="2020-02-09T06:01:24.794" v="2104" actId="20577"/>
          <ac:spMkLst>
            <pc:docMk/>
            <pc:sldMk cId="1183818306" sldId="293"/>
            <ac:spMk id="2" creationId="{B6B0341D-CAFD-4FA1-AE7C-F3D0F135EB0B}"/>
          </ac:spMkLst>
        </pc:spChg>
        <pc:spChg chg="mod">
          <ac:chgData name="hui xu" userId="70b675938bab3b5e" providerId="LiveId" clId="{5F5E3E42-610D-4693-88C5-F29B44CC9E44}" dt="2020-02-09T06:03:16.183" v="2111" actId="21"/>
          <ac:spMkLst>
            <pc:docMk/>
            <pc:sldMk cId="1183818306" sldId="293"/>
            <ac:spMk id="3" creationId="{9A38227A-53A5-49A0-A6A5-EF5EC881FB79}"/>
          </ac:spMkLst>
        </pc:spChg>
      </pc:sldChg>
      <pc:sldChg chg="modSp add">
        <pc:chgData name="hui xu" userId="70b675938bab3b5e" providerId="LiveId" clId="{5F5E3E42-610D-4693-88C5-F29B44CC9E44}" dt="2020-02-09T06:09:40.118" v="2173" actId="207"/>
        <pc:sldMkLst>
          <pc:docMk/>
          <pc:sldMk cId="1204546668" sldId="294"/>
        </pc:sldMkLst>
        <pc:spChg chg="mod">
          <ac:chgData name="hui xu" userId="70b675938bab3b5e" providerId="LiveId" clId="{5F5E3E42-610D-4693-88C5-F29B44CC9E44}" dt="2020-02-09T06:08:03.252" v="2167" actId="21"/>
          <ac:spMkLst>
            <pc:docMk/>
            <pc:sldMk cId="1204546668" sldId="294"/>
            <ac:spMk id="2" creationId="{4598162A-49AB-4A69-B51F-EFB010A57A49}"/>
          </ac:spMkLst>
        </pc:spChg>
        <pc:spChg chg="mod">
          <ac:chgData name="hui xu" userId="70b675938bab3b5e" providerId="LiveId" clId="{5F5E3E42-610D-4693-88C5-F29B44CC9E44}" dt="2020-02-09T06:09:40.118" v="2173" actId="207"/>
          <ac:spMkLst>
            <pc:docMk/>
            <pc:sldMk cId="1204546668" sldId="294"/>
            <ac:spMk id="3" creationId="{DF9EC4FD-8469-4F25-9FB4-8A276394209E}"/>
          </ac:spMkLst>
        </pc:spChg>
      </pc:sldChg>
      <pc:sldChg chg="addSp modSp add del">
        <pc:chgData name="hui xu" userId="70b675938bab3b5e" providerId="LiveId" clId="{5F5E3E42-610D-4693-88C5-F29B44CC9E44}" dt="2020-02-09T06:13:06.855" v="2193" actId="47"/>
        <pc:sldMkLst>
          <pc:docMk/>
          <pc:sldMk cId="3891888748" sldId="295"/>
        </pc:sldMkLst>
        <pc:spChg chg="mod">
          <ac:chgData name="hui xu" userId="70b675938bab3b5e" providerId="LiveId" clId="{5F5E3E42-610D-4693-88C5-F29B44CC9E44}" dt="2020-02-09T06:10:09.657" v="2174" actId="20577"/>
          <ac:spMkLst>
            <pc:docMk/>
            <pc:sldMk cId="3891888748" sldId="295"/>
            <ac:spMk id="2" creationId="{807EEF46-227B-40C9-8C2A-FB5A639A9637}"/>
          </ac:spMkLst>
        </pc:spChg>
        <pc:spChg chg="add mod">
          <ac:chgData name="hui xu" userId="70b675938bab3b5e" providerId="LiveId" clId="{5F5E3E42-610D-4693-88C5-F29B44CC9E44}" dt="2020-02-09T06:12:09.647" v="2192" actId="207"/>
          <ac:spMkLst>
            <pc:docMk/>
            <pc:sldMk cId="3891888748" sldId="295"/>
            <ac:spMk id="3" creationId="{C1238DC2-1F72-44B9-9B68-34B77A7C355E}"/>
          </ac:spMkLst>
        </pc:spChg>
      </pc:sldChg>
      <pc:sldChg chg="modSp add">
        <pc:chgData name="hui xu" userId="70b675938bab3b5e" providerId="LiveId" clId="{5F5E3E42-610D-4693-88C5-F29B44CC9E44}" dt="2020-02-09T06:14:36.796" v="2232" actId="20578"/>
        <pc:sldMkLst>
          <pc:docMk/>
          <pc:sldMk cId="923562678" sldId="296"/>
        </pc:sldMkLst>
        <pc:spChg chg="mod">
          <ac:chgData name="hui xu" userId="70b675938bab3b5e" providerId="LiveId" clId="{5F5E3E42-610D-4693-88C5-F29B44CC9E44}" dt="2020-02-09T06:14:12.899" v="2226" actId="20577"/>
          <ac:spMkLst>
            <pc:docMk/>
            <pc:sldMk cId="923562678" sldId="296"/>
            <ac:spMk id="2" creationId="{1D550482-6ADC-4053-93AF-2693EC158A00}"/>
          </ac:spMkLst>
        </pc:spChg>
        <pc:spChg chg="mod">
          <ac:chgData name="hui xu" userId="70b675938bab3b5e" providerId="LiveId" clId="{5F5E3E42-610D-4693-88C5-F29B44CC9E44}" dt="2020-02-09T06:14:36.796" v="2232" actId="20578"/>
          <ac:spMkLst>
            <pc:docMk/>
            <pc:sldMk cId="923562678" sldId="296"/>
            <ac:spMk id="3" creationId="{12C37136-3F2E-435E-B8D4-31DEC9338651}"/>
          </ac:spMkLst>
        </pc:spChg>
      </pc:sldChg>
      <pc:sldChg chg="add del">
        <pc:chgData name="hui xu" userId="70b675938bab3b5e" providerId="LiveId" clId="{5F5E3E42-610D-4693-88C5-F29B44CC9E44}" dt="2020-02-08T04:59:24.670" v="158"/>
        <pc:sldMkLst>
          <pc:docMk/>
          <pc:sldMk cId="1809295573" sldId="296"/>
        </pc:sldMkLst>
      </pc:sldChg>
      <pc:sldChg chg="addSp modSp add">
        <pc:chgData name="hui xu" userId="70b675938bab3b5e" providerId="LiveId" clId="{5F5E3E42-610D-4693-88C5-F29B44CC9E44}" dt="2020-02-09T06:16:48.590" v="2246" actId="1076"/>
        <pc:sldMkLst>
          <pc:docMk/>
          <pc:sldMk cId="1945364535" sldId="297"/>
        </pc:sldMkLst>
        <pc:spChg chg="mod">
          <ac:chgData name="hui xu" userId="70b675938bab3b5e" providerId="LiveId" clId="{5F5E3E42-610D-4693-88C5-F29B44CC9E44}" dt="2020-02-08T05:00:44.188" v="182"/>
          <ac:spMkLst>
            <pc:docMk/>
            <pc:sldMk cId="1945364535" sldId="297"/>
            <ac:spMk id="2" creationId="{A60B86CD-4DFC-411D-B13D-50FB02BBD696}"/>
          </ac:spMkLst>
        </pc:spChg>
        <pc:spChg chg="mod">
          <ac:chgData name="hui xu" userId="70b675938bab3b5e" providerId="LiveId" clId="{5F5E3E42-610D-4693-88C5-F29B44CC9E44}" dt="2020-02-09T06:16:48.590" v="2246" actId="1076"/>
          <ac:spMkLst>
            <pc:docMk/>
            <pc:sldMk cId="1945364535" sldId="297"/>
            <ac:spMk id="3" creationId="{3B2E6A14-601C-489C-80A1-575354F7D325}"/>
          </ac:spMkLst>
        </pc:spChg>
        <pc:spChg chg="add mod">
          <ac:chgData name="hui xu" userId="70b675938bab3b5e" providerId="LiveId" clId="{5F5E3E42-610D-4693-88C5-F29B44CC9E44}" dt="2020-02-08T05:02:02.641" v="206" actId="14100"/>
          <ac:spMkLst>
            <pc:docMk/>
            <pc:sldMk cId="1945364535" sldId="297"/>
            <ac:spMk id="4" creationId="{9A316A06-8589-4FDE-9040-9A046A9022E0}"/>
          </ac:spMkLst>
        </pc:spChg>
      </pc:sldChg>
      <pc:sldChg chg="modSp add">
        <pc:chgData name="hui xu" userId="70b675938bab3b5e" providerId="LiveId" clId="{5F5E3E42-610D-4693-88C5-F29B44CC9E44}" dt="2020-02-09T06:59:34.945" v="3222" actId="20577"/>
        <pc:sldMkLst>
          <pc:docMk/>
          <pc:sldMk cId="3626038606" sldId="298"/>
        </pc:sldMkLst>
        <pc:spChg chg="mod">
          <ac:chgData name="hui xu" userId="70b675938bab3b5e" providerId="LiveId" clId="{5F5E3E42-610D-4693-88C5-F29B44CC9E44}" dt="2020-02-09T06:59:34.945" v="3222" actId="20577"/>
          <ac:spMkLst>
            <pc:docMk/>
            <pc:sldMk cId="3626038606" sldId="298"/>
            <ac:spMk id="2" creationId="{9029FEA8-76D7-4B65-84BE-0071F107B902}"/>
          </ac:spMkLst>
        </pc:spChg>
      </pc:sldChg>
      <pc:sldChg chg="addSp delSp modSp add">
        <pc:chgData name="hui xu" userId="70b675938bab3b5e" providerId="LiveId" clId="{5F5E3E42-610D-4693-88C5-F29B44CC9E44}" dt="2020-02-09T06:18:13.153" v="2248" actId="1076"/>
        <pc:sldMkLst>
          <pc:docMk/>
          <pc:sldMk cId="2155437780" sldId="299"/>
        </pc:sldMkLst>
        <pc:spChg chg="del">
          <ac:chgData name="hui xu" userId="70b675938bab3b5e" providerId="LiveId" clId="{5F5E3E42-610D-4693-88C5-F29B44CC9E44}" dt="2020-02-08T05:05:07.718" v="225"/>
          <ac:spMkLst>
            <pc:docMk/>
            <pc:sldMk cId="2155437780" sldId="299"/>
            <ac:spMk id="2" creationId="{0A82D1D8-0ABB-4EDD-AF33-A92E218A969C}"/>
          </ac:spMkLst>
        </pc:spChg>
        <pc:spChg chg="add mod">
          <ac:chgData name="hui xu" userId="70b675938bab3b5e" providerId="LiveId" clId="{5F5E3E42-610D-4693-88C5-F29B44CC9E44}" dt="2020-02-08T05:05:47.921" v="252" actId="313"/>
          <ac:spMkLst>
            <pc:docMk/>
            <pc:sldMk cId="2155437780" sldId="299"/>
            <ac:spMk id="3" creationId="{FF889345-AFBC-420E-9668-FF8FE1359D89}"/>
          </ac:spMkLst>
        </pc:spChg>
        <pc:spChg chg="add mod">
          <ac:chgData name="hui xu" userId="70b675938bab3b5e" providerId="LiveId" clId="{5F5E3E42-610D-4693-88C5-F29B44CC9E44}" dt="2020-02-08T05:05:57.019" v="253"/>
          <ac:spMkLst>
            <pc:docMk/>
            <pc:sldMk cId="2155437780" sldId="299"/>
            <ac:spMk id="4" creationId="{EEFD6399-E635-4BDE-BF56-6BC0F49A8DBD}"/>
          </ac:spMkLst>
        </pc:spChg>
        <pc:spChg chg="add mod">
          <ac:chgData name="hui xu" userId="70b675938bab3b5e" providerId="LiveId" clId="{5F5E3E42-610D-4693-88C5-F29B44CC9E44}" dt="2020-02-09T06:18:13.153" v="2248" actId="1076"/>
          <ac:spMkLst>
            <pc:docMk/>
            <pc:sldMk cId="2155437780" sldId="299"/>
            <ac:spMk id="6" creationId="{257C7799-37E9-466F-BF6D-B08B69728191}"/>
          </ac:spMkLst>
        </pc:spChg>
        <pc:picChg chg="add mod">
          <ac:chgData name="hui xu" userId="70b675938bab3b5e" providerId="LiveId" clId="{5F5E3E42-610D-4693-88C5-F29B44CC9E44}" dt="2020-02-08T05:06:28.705" v="259" actId="1076"/>
          <ac:picMkLst>
            <pc:docMk/>
            <pc:sldMk cId="2155437780" sldId="299"/>
            <ac:picMk id="5" creationId="{FD3ADDE4-0CF2-4B42-A328-EE73C34CE521}"/>
          </ac:picMkLst>
        </pc:picChg>
      </pc:sldChg>
      <pc:sldChg chg="add del">
        <pc:chgData name="hui xu" userId="70b675938bab3b5e" providerId="LiveId" clId="{5F5E3E42-610D-4693-88C5-F29B44CC9E44}" dt="2020-02-08T05:05:30.008" v="233"/>
        <pc:sldMkLst>
          <pc:docMk/>
          <pc:sldMk cId="2364963841" sldId="300"/>
        </pc:sldMkLst>
      </pc:sldChg>
      <pc:sldChg chg="addSp delSp modSp add">
        <pc:chgData name="hui xu" userId="70b675938bab3b5e" providerId="LiveId" clId="{5F5E3E42-610D-4693-88C5-F29B44CC9E44}" dt="2020-02-09T06:22:32.069" v="2387" actId="20577"/>
        <pc:sldMkLst>
          <pc:docMk/>
          <pc:sldMk cId="3352021303" sldId="300"/>
        </pc:sldMkLst>
        <pc:spChg chg="mod">
          <ac:chgData name="hui xu" userId="70b675938bab3b5e" providerId="LiveId" clId="{5F5E3E42-610D-4693-88C5-F29B44CC9E44}" dt="2020-02-09T06:22:32.069" v="2387" actId="20577"/>
          <ac:spMkLst>
            <pc:docMk/>
            <pc:sldMk cId="3352021303" sldId="300"/>
            <ac:spMk id="3" creationId="{FF889345-AFBC-420E-9668-FF8FE1359D89}"/>
          </ac:spMkLst>
        </pc:spChg>
        <pc:spChg chg="mod">
          <ac:chgData name="hui xu" userId="70b675938bab3b5e" providerId="LiveId" clId="{5F5E3E42-610D-4693-88C5-F29B44CC9E44}" dt="2020-02-09T06:22:20.220" v="2371" actId="1076"/>
          <ac:spMkLst>
            <pc:docMk/>
            <pc:sldMk cId="3352021303" sldId="300"/>
            <ac:spMk id="4" creationId="{EEFD6399-E635-4BDE-BF56-6BC0F49A8DBD}"/>
          </ac:spMkLst>
        </pc:spChg>
        <pc:spChg chg="del">
          <ac:chgData name="hui xu" userId="70b675938bab3b5e" providerId="LiveId" clId="{5F5E3E42-610D-4693-88C5-F29B44CC9E44}" dt="2020-02-08T05:06:51.529" v="277" actId="478"/>
          <ac:spMkLst>
            <pc:docMk/>
            <pc:sldMk cId="3352021303" sldId="300"/>
            <ac:spMk id="6" creationId="{257C7799-37E9-466F-BF6D-B08B69728191}"/>
          </ac:spMkLst>
        </pc:spChg>
        <pc:picChg chg="add del mod">
          <ac:chgData name="hui xu" userId="70b675938bab3b5e" providerId="LiveId" clId="{5F5E3E42-610D-4693-88C5-F29B44CC9E44}" dt="2020-02-09T06:21:46.034" v="2362" actId="21"/>
          <ac:picMkLst>
            <pc:docMk/>
            <pc:sldMk cId="3352021303" sldId="300"/>
            <ac:picMk id="2" creationId="{2DE93239-0D3E-4C04-AA93-742E5B5184E9}"/>
          </ac:picMkLst>
        </pc:picChg>
        <pc:picChg chg="del">
          <ac:chgData name="hui xu" userId="70b675938bab3b5e" providerId="LiveId" clId="{5F5E3E42-610D-4693-88C5-F29B44CC9E44}" dt="2020-02-08T05:06:51.529" v="277" actId="478"/>
          <ac:picMkLst>
            <pc:docMk/>
            <pc:sldMk cId="3352021303" sldId="300"/>
            <ac:picMk id="5" creationId="{FD3ADDE4-0CF2-4B42-A328-EE73C34CE521}"/>
          </ac:picMkLst>
        </pc:picChg>
      </pc:sldChg>
      <pc:sldChg chg="addSp modSp add">
        <pc:chgData name="hui xu" userId="70b675938bab3b5e" providerId="LiveId" clId="{5F5E3E42-610D-4693-88C5-F29B44CC9E44}" dt="2020-02-09T06:24:21.467" v="2400" actId="27636"/>
        <pc:sldMkLst>
          <pc:docMk/>
          <pc:sldMk cId="1616730159" sldId="301"/>
        </pc:sldMkLst>
        <pc:spChg chg="mod">
          <ac:chgData name="hui xu" userId="70b675938bab3b5e" providerId="LiveId" clId="{5F5E3E42-610D-4693-88C5-F29B44CC9E44}" dt="2020-02-09T06:23:11.664" v="2390" actId="20577"/>
          <ac:spMkLst>
            <pc:docMk/>
            <pc:sldMk cId="1616730159" sldId="301"/>
            <ac:spMk id="2" creationId="{B6C7A8D0-D960-483C-8FA1-979A89166EDD}"/>
          </ac:spMkLst>
        </pc:spChg>
        <pc:spChg chg="mod">
          <ac:chgData name="hui xu" userId="70b675938bab3b5e" providerId="LiveId" clId="{5F5E3E42-610D-4693-88C5-F29B44CC9E44}" dt="2020-02-09T06:24:21.467" v="2400" actId="27636"/>
          <ac:spMkLst>
            <pc:docMk/>
            <pc:sldMk cId="1616730159" sldId="301"/>
            <ac:spMk id="3" creationId="{FDF0A387-E1F7-4075-AA31-51A32B0813F1}"/>
          </ac:spMkLst>
        </pc:spChg>
        <pc:picChg chg="add mod">
          <ac:chgData name="hui xu" userId="70b675938bab3b5e" providerId="LiveId" clId="{5F5E3E42-610D-4693-88C5-F29B44CC9E44}" dt="2020-02-09T06:24:16.593" v="2398" actId="1076"/>
          <ac:picMkLst>
            <pc:docMk/>
            <pc:sldMk cId="1616730159" sldId="301"/>
            <ac:picMk id="4" creationId="{AE699455-5EF3-4611-9F5B-0FF944ADFCBA}"/>
          </ac:picMkLst>
        </pc:picChg>
      </pc:sldChg>
      <pc:sldChg chg="addSp modSp add">
        <pc:chgData name="hui xu" userId="70b675938bab3b5e" providerId="LiveId" clId="{5F5E3E42-610D-4693-88C5-F29B44CC9E44}" dt="2020-02-09T06:55:47.717" v="3162" actId="20577"/>
        <pc:sldMkLst>
          <pc:docMk/>
          <pc:sldMk cId="2590481136" sldId="302"/>
        </pc:sldMkLst>
        <pc:spChg chg="mod">
          <ac:chgData name="hui xu" userId="70b675938bab3b5e" providerId="LiveId" clId="{5F5E3E42-610D-4693-88C5-F29B44CC9E44}" dt="2020-02-09T06:55:47.717" v="3162" actId="20577"/>
          <ac:spMkLst>
            <pc:docMk/>
            <pc:sldMk cId="2590481136" sldId="302"/>
            <ac:spMk id="2" creationId="{AE7AA956-BAB0-4BD8-B1B4-0A95AD8D183B}"/>
          </ac:spMkLst>
        </pc:spChg>
        <pc:spChg chg="add mod">
          <ac:chgData name="hui xu" userId="70b675938bab3b5e" providerId="LiveId" clId="{5F5E3E42-610D-4693-88C5-F29B44CC9E44}" dt="2020-02-09T06:55:11.090" v="3148" actId="20577"/>
          <ac:spMkLst>
            <pc:docMk/>
            <pc:sldMk cId="2590481136" sldId="302"/>
            <ac:spMk id="3" creationId="{B3C90475-6762-472A-88E0-7CF6F2EFFC0F}"/>
          </ac:spMkLst>
        </pc:spChg>
      </pc:sldChg>
      <pc:sldChg chg="addSp delSp modSp add">
        <pc:chgData name="hui xu" userId="70b675938bab3b5e" providerId="LiveId" clId="{5F5E3E42-610D-4693-88C5-F29B44CC9E44}" dt="2020-02-09T06:54:17.251" v="3145" actId="313"/>
        <pc:sldMkLst>
          <pc:docMk/>
          <pc:sldMk cId="2597260986" sldId="303"/>
        </pc:sldMkLst>
        <pc:spChg chg="mod">
          <ac:chgData name="hui xu" userId="70b675938bab3b5e" providerId="LiveId" clId="{5F5E3E42-610D-4693-88C5-F29B44CC9E44}" dt="2020-02-09T06:54:17.251" v="3145" actId="313"/>
          <ac:spMkLst>
            <pc:docMk/>
            <pc:sldMk cId="2597260986" sldId="303"/>
            <ac:spMk id="2" creationId="{C1D5DB2A-F051-47C1-9006-B97C448C90EA}"/>
          </ac:spMkLst>
        </pc:spChg>
        <pc:spChg chg="del">
          <ac:chgData name="hui xu" userId="70b675938bab3b5e" providerId="LiveId" clId="{5F5E3E42-610D-4693-88C5-F29B44CC9E44}" dt="2020-02-08T05:13:00.743" v="327" actId="21"/>
          <ac:spMkLst>
            <pc:docMk/>
            <pc:sldMk cId="2597260986" sldId="303"/>
            <ac:spMk id="3" creationId="{0A1AD77B-95D8-4FDD-9080-6C0506183C8F}"/>
          </ac:spMkLst>
        </pc:spChg>
        <pc:picChg chg="add mod">
          <ac:chgData name="hui xu" userId="70b675938bab3b5e" providerId="LiveId" clId="{5F5E3E42-610D-4693-88C5-F29B44CC9E44}" dt="2020-02-08T05:12:58.791" v="326" actId="1076"/>
          <ac:picMkLst>
            <pc:docMk/>
            <pc:sldMk cId="2597260986" sldId="303"/>
            <ac:picMk id="4" creationId="{9FE31D91-DBE4-454F-9492-1545A8F99849}"/>
          </ac:picMkLst>
        </pc:picChg>
      </pc:sldChg>
      <pc:sldChg chg="addSp delSp modSp add">
        <pc:chgData name="hui xu" userId="70b675938bab3b5e" providerId="LiveId" clId="{5F5E3E42-610D-4693-88C5-F29B44CC9E44}" dt="2020-02-09T06:49:43.953" v="3002" actId="207"/>
        <pc:sldMkLst>
          <pc:docMk/>
          <pc:sldMk cId="3698763860" sldId="304"/>
        </pc:sldMkLst>
        <pc:spChg chg="mod">
          <ac:chgData name="hui xu" userId="70b675938bab3b5e" providerId="LiveId" clId="{5F5E3E42-610D-4693-88C5-F29B44CC9E44}" dt="2020-02-08T05:13:20.834" v="347" actId="20577"/>
          <ac:spMkLst>
            <pc:docMk/>
            <pc:sldMk cId="3698763860" sldId="304"/>
            <ac:spMk id="2" creationId="{A523B9D1-9F0F-4DE7-8CA3-27830CE10029}"/>
          </ac:spMkLst>
        </pc:spChg>
        <pc:spChg chg="del">
          <ac:chgData name="hui xu" userId="70b675938bab3b5e" providerId="LiveId" clId="{5F5E3E42-610D-4693-88C5-F29B44CC9E44}" dt="2020-02-08T05:13:39.036" v="351" actId="21"/>
          <ac:spMkLst>
            <pc:docMk/>
            <pc:sldMk cId="3698763860" sldId="304"/>
            <ac:spMk id="3" creationId="{03BDF825-03F8-40BE-A1F2-93D0B423EF6F}"/>
          </ac:spMkLst>
        </pc:spChg>
        <pc:spChg chg="add mod">
          <ac:chgData name="hui xu" userId="70b675938bab3b5e" providerId="LiveId" clId="{5F5E3E42-610D-4693-88C5-F29B44CC9E44}" dt="2020-02-09T06:38:03.645" v="2772" actId="1036"/>
          <ac:spMkLst>
            <pc:docMk/>
            <pc:sldMk cId="3698763860" sldId="304"/>
            <ac:spMk id="3" creationId="{8ED3A487-9564-4DFF-ADF9-B9527B0E2914}"/>
          </ac:spMkLst>
        </pc:spChg>
        <pc:spChg chg="add mod">
          <ac:chgData name="hui xu" userId="70b675938bab3b5e" providerId="LiveId" clId="{5F5E3E42-610D-4693-88C5-F29B44CC9E44}" dt="2020-02-09T06:49:43.953" v="3002" actId="207"/>
          <ac:spMkLst>
            <pc:docMk/>
            <pc:sldMk cId="3698763860" sldId="304"/>
            <ac:spMk id="5" creationId="{34F0EC56-8858-444D-9CEE-C84D83DC1C12}"/>
          </ac:spMkLst>
        </pc:spChg>
        <pc:spChg chg="add mod">
          <ac:chgData name="hui xu" userId="70b675938bab3b5e" providerId="LiveId" clId="{5F5E3E42-610D-4693-88C5-F29B44CC9E44}" dt="2020-02-09T06:38:03.645" v="2772" actId="1036"/>
          <ac:spMkLst>
            <pc:docMk/>
            <pc:sldMk cId="3698763860" sldId="304"/>
            <ac:spMk id="6" creationId="{21F2BAAD-93B5-4BFB-AC2E-CD96FD118DC1}"/>
          </ac:spMkLst>
        </pc:spChg>
        <pc:spChg chg="add mod">
          <ac:chgData name="hui xu" userId="70b675938bab3b5e" providerId="LiveId" clId="{5F5E3E42-610D-4693-88C5-F29B44CC9E44}" dt="2020-02-09T06:38:03.645" v="2772" actId="1036"/>
          <ac:spMkLst>
            <pc:docMk/>
            <pc:sldMk cId="3698763860" sldId="304"/>
            <ac:spMk id="9" creationId="{203E06B5-B3CB-4C13-9B06-FBC62C30E3DA}"/>
          </ac:spMkLst>
        </pc:spChg>
        <pc:spChg chg="add mod">
          <ac:chgData name="hui xu" userId="70b675938bab3b5e" providerId="LiveId" clId="{5F5E3E42-610D-4693-88C5-F29B44CC9E44}" dt="2020-02-09T06:38:03.645" v="2772" actId="1036"/>
          <ac:spMkLst>
            <pc:docMk/>
            <pc:sldMk cId="3698763860" sldId="304"/>
            <ac:spMk id="17" creationId="{F4690E8D-C15D-4E14-BE09-6C8A9E95557F}"/>
          </ac:spMkLst>
        </pc:spChg>
        <pc:spChg chg="add mod">
          <ac:chgData name="hui xu" userId="70b675938bab3b5e" providerId="LiveId" clId="{5F5E3E42-610D-4693-88C5-F29B44CC9E44}" dt="2020-02-09T06:38:03.645" v="2772" actId="1036"/>
          <ac:spMkLst>
            <pc:docMk/>
            <pc:sldMk cId="3698763860" sldId="304"/>
            <ac:spMk id="18" creationId="{0C69D90E-5CAC-477B-A8B5-F1F09532F5E7}"/>
          </ac:spMkLst>
        </pc:spChg>
        <pc:spChg chg="add mod">
          <ac:chgData name="hui xu" userId="70b675938bab3b5e" providerId="LiveId" clId="{5F5E3E42-610D-4693-88C5-F29B44CC9E44}" dt="2020-02-09T06:38:03.645" v="2772" actId="1036"/>
          <ac:spMkLst>
            <pc:docMk/>
            <pc:sldMk cId="3698763860" sldId="304"/>
            <ac:spMk id="20" creationId="{B3463973-D3B4-4E2D-B1FA-96284FD8C9A2}"/>
          </ac:spMkLst>
        </pc:spChg>
        <pc:spChg chg="add del">
          <ac:chgData name="hui xu" userId="70b675938bab3b5e" providerId="LiveId" clId="{5F5E3E42-610D-4693-88C5-F29B44CC9E44}" dt="2020-02-09T06:32:19.567" v="2634"/>
          <ac:spMkLst>
            <pc:docMk/>
            <pc:sldMk cId="3698763860" sldId="304"/>
            <ac:spMk id="25" creationId="{8489414A-DC9D-4D22-9D70-8A7C653FA5B9}"/>
          </ac:spMkLst>
        </pc:spChg>
        <pc:spChg chg="add del">
          <ac:chgData name="hui xu" userId="70b675938bab3b5e" providerId="LiveId" clId="{5F5E3E42-610D-4693-88C5-F29B44CC9E44}" dt="2020-02-09T06:32:19.567" v="2634"/>
          <ac:spMkLst>
            <pc:docMk/>
            <pc:sldMk cId="3698763860" sldId="304"/>
            <ac:spMk id="26" creationId="{A4BCF05D-01BB-4A28-8284-9413E49256F8}"/>
          </ac:spMkLst>
        </pc:spChg>
        <pc:spChg chg="add del">
          <ac:chgData name="hui xu" userId="70b675938bab3b5e" providerId="LiveId" clId="{5F5E3E42-610D-4693-88C5-F29B44CC9E44}" dt="2020-02-09T06:32:19.567" v="2634"/>
          <ac:spMkLst>
            <pc:docMk/>
            <pc:sldMk cId="3698763860" sldId="304"/>
            <ac:spMk id="28" creationId="{DF6B4665-9A2F-4001-814B-0672B62F835D}"/>
          </ac:spMkLst>
        </pc:spChg>
        <pc:spChg chg="add mod">
          <ac:chgData name="hui xu" userId="70b675938bab3b5e" providerId="LiveId" clId="{5F5E3E42-610D-4693-88C5-F29B44CC9E44}" dt="2020-02-09T06:38:03.645" v="2772" actId="1036"/>
          <ac:spMkLst>
            <pc:docMk/>
            <pc:sldMk cId="3698763860" sldId="304"/>
            <ac:spMk id="30" creationId="{1335ADC8-BACA-4FA1-B604-1F9755D4F614}"/>
          </ac:spMkLst>
        </pc:spChg>
        <pc:spChg chg="add mod">
          <ac:chgData name="hui xu" userId="70b675938bab3b5e" providerId="LiveId" clId="{5F5E3E42-610D-4693-88C5-F29B44CC9E44}" dt="2020-02-09T06:38:03.645" v="2772" actId="1036"/>
          <ac:spMkLst>
            <pc:docMk/>
            <pc:sldMk cId="3698763860" sldId="304"/>
            <ac:spMk id="31" creationId="{A4FE4642-0E03-408D-A14F-C4688828223B}"/>
          </ac:spMkLst>
        </pc:spChg>
        <pc:spChg chg="add mod">
          <ac:chgData name="hui xu" userId="70b675938bab3b5e" providerId="LiveId" clId="{5F5E3E42-610D-4693-88C5-F29B44CC9E44}" dt="2020-02-09T06:38:03.645" v="2772" actId="1036"/>
          <ac:spMkLst>
            <pc:docMk/>
            <pc:sldMk cId="3698763860" sldId="304"/>
            <ac:spMk id="33" creationId="{77A8C22E-CF2E-42E5-A74C-EFB9CDE17EF7}"/>
          </ac:spMkLst>
        </pc:spChg>
        <pc:spChg chg="add mod">
          <ac:chgData name="hui xu" userId="70b675938bab3b5e" providerId="LiveId" clId="{5F5E3E42-610D-4693-88C5-F29B44CC9E44}" dt="2020-02-09T06:38:03.645" v="2772" actId="1036"/>
          <ac:spMkLst>
            <pc:docMk/>
            <pc:sldMk cId="3698763860" sldId="304"/>
            <ac:spMk id="37" creationId="{A349C37A-624F-43A3-9326-CDCAA120B2E8}"/>
          </ac:spMkLst>
        </pc:spChg>
        <pc:spChg chg="add mod">
          <ac:chgData name="hui xu" userId="70b675938bab3b5e" providerId="LiveId" clId="{5F5E3E42-610D-4693-88C5-F29B44CC9E44}" dt="2020-02-09T06:38:03.645" v="2772" actId="1036"/>
          <ac:spMkLst>
            <pc:docMk/>
            <pc:sldMk cId="3698763860" sldId="304"/>
            <ac:spMk id="75" creationId="{456920A4-C424-4FB5-99E9-B7ED22CF688E}"/>
          </ac:spMkLst>
        </pc:spChg>
        <pc:spChg chg="add mod">
          <ac:chgData name="hui xu" userId="70b675938bab3b5e" providerId="LiveId" clId="{5F5E3E42-610D-4693-88C5-F29B44CC9E44}" dt="2020-02-09T06:38:03.645" v="2772" actId="1036"/>
          <ac:spMkLst>
            <pc:docMk/>
            <pc:sldMk cId="3698763860" sldId="304"/>
            <ac:spMk id="77" creationId="{3912DAD2-BA24-4659-8C1C-F948CBF05A81}"/>
          </ac:spMkLst>
        </pc:spChg>
        <pc:spChg chg="add del mod">
          <ac:chgData name="hui xu" userId="70b675938bab3b5e" providerId="LiveId" clId="{5F5E3E42-610D-4693-88C5-F29B44CC9E44}" dt="2020-02-09T06:42:58.376" v="2855" actId="478"/>
          <ac:spMkLst>
            <pc:docMk/>
            <pc:sldMk cId="3698763860" sldId="304"/>
            <ac:spMk id="85" creationId="{58529BEA-A1CB-46DD-A6BC-FD15428EA82B}"/>
          </ac:spMkLst>
        </pc:spChg>
        <pc:spChg chg="add del mod">
          <ac:chgData name="hui xu" userId="70b675938bab3b5e" providerId="LiveId" clId="{5F5E3E42-610D-4693-88C5-F29B44CC9E44}" dt="2020-02-09T06:43:02.483" v="2856" actId="478"/>
          <ac:spMkLst>
            <pc:docMk/>
            <pc:sldMk cId="3698763860" sldId="304"/>
            <ac:spMk id="86" creationId="{C66EDF22-B471-4CEF-A99A-BB030AA7CED9}"/>
          </ac:spMkLst>
        </pc:spChg>
        <pc:spChg chg="add mod">
          <ac:chgData name="hui xu" userId="70b675938bab3b5e" providerId="LiveId" clId="{5F5E3E42-610D-4693-88C5-F29B44CC9E44}" dt="2020-02-09T06:45:04.048" v="2885" actId="20577"/>
          <ac:spMkLst>
            <pc:docMk/>
            <pc:sldMk cId="3698763860" sldId="304"/>
            <ac:spMk id="87" creationId="{A0CBEC09-CD6C-4B84-8E72-DC3A17C69654}"/>
          </ac:spMkLst>
        </pc:spChg>
        <pc:spChg chg="add mod">
          <ac:chgData name="hui xu" userId="70b675938bab3b5e" providerId="LiveId" clId="{5F5E3E42-610D-4693-88C5-F29B44CC9E44}" dt="2020-02-09T06:45:05.150" v="2886" actId="20577"/>
          <ac:spMkLst>
            <pc:docMk/>
            <pc:sldMk cId="3698763860" sldId="304"/>
            <ac:spMk id="88" creationId="{EEE6D0BC-10C6-4942-BD09-C8E200639CF7}"/>
          </ac:spMkLst>
        </pc:spChg>
        <pc:spChg chg="add mod">
          <ac:chgData name="hui xu" userId="70b675938bab3b5e" providerId="LiveId" clId="{5F5E3E42-610D-4693-88C5-F29B44CC9E44}" dt="2020-02-09T06:42:42.867" v="2853" actId="1076"/>
          <ac:spMkLst>
            <pc:docMk/>
            <pc:sldMk cId="3698763860" sldId="304"/>
            <ac:spMk id="89" creationId="{72F3DD41-E5E4-4A16-AB19-364AE0E9E22A}"/>
          </ac:spMkLst>
        </pc:spChg>
        <pc:spChg chg="add mod">
          <ac:chgData name="hui xu" userId="70b675938bab3b5e" providerId="LiveId" clId="{5F5E3E42-610D-4693-88C5-F29B44CC9E44}" dt="2020-02-09T06:42:45.789" v="2854" actId="1076"/>
          <ac:spMkLst>
            <pc:docMk/>
            <pc:sldMk cId="3698763860" sldId="304"/>
            <ac:spMk id="90" creationId="{933B86F9-CEA1-4335-8337-1A35C3E3DA08}"/>
          </ac:spMkLst>
        </pc:spChg>
        <pc:spChg chg="add mod">
          <ac:chgData name="hui xu" userId="70b675938bab3b5e" providerId="LiveId" clId="{5F5E3E42-610D-4693-88C5-F29B44CC9E44}" dt="2020-02-09T06:45:10.259" v="2887" actId="21"/>
          <ac:spMkLst>
            <pc:docMk/>
            <pc:sldMk cId="3698763860" sldId="304"/>
            <ac:spMk id="91" creationId="{3623CA28-131F-4B74-948F-6B8D926C01DA}"/>
          </ac:spMkLst>
        </pc:spChg>
        <pc:spChg chg="add del mod">
          <ac:chgData name="hui xu" userId="70b675938bab3b5e" providerId="LiveId" clId="{5F5E3E42-610D-4693-88C5-F29B44CC9E44}" dt="2020-02-09T06:44:26.543" v="2876" actId="21"/>
          <ac:spMkLst>
            <pc:docMk/>
            <pc:sldMk cId="3698763860" sldId="304"/>
            <ac:spMk id="92" creationId="{0D9F1430-9C6D-407C-86A8-BDA58FC0EA97}"/>
          </ac:spMkLst>
        </pc:spChg>
        <pc:picChg chg="add del mod">
          <ac:chgData name="hui xu" userId="70b675938bab3b5e" providerId="LiveId" clId="{5F5E3E42-610D-4693-88C5-F29B44CC9E44}" dt="2020-02-09T06:33:39.160" v="2666" actId="478"/>
          <ac:picMkLst>
            <pc:docMk/>
            <pc:sldMk cId="3698763860" sldId="304"/>
            <ac:picMk id="4" creationId="{61212B0B-A462-4163-9EEC-C3BE096F2B22}"/>
          </ac:picMkLst>
        </pc:picChg>
        <pc:cxnChg chg="add mod">
          <ac:chgData name="hui xu" userId="70b675938bab3b5e" providerId="LiveId" clId="{5F5E3E42-610D-4693-88C5-F29B44CC9E44}" dt="2020-02-09T06:38:03.645" v="2772" actId="1036"/>
          <ac:cxnSpMkLst>
            <pc:docMk/>
            <pc:sldMk cId="3698763860" sldId="304"/>
            <ac:cxnSpMk id="8" creationId="{A66C68BB-7A6A-4013-A512-C9824CCD6721}"/>
          </ac:cxnSpMkLst>
        </pc:cxnChg>
        <pc:cxnChg chg="add mod">
          <ac:chgData name="hui xu" userId="70b675938bab3b5e" providerId="LiveId" clId="{5F5E3E42-610D-4693-88C5-F29B44CC9E44}" dt="2020-02-09T06:38:03.645" v="2772" actId="1036"/>
          <ac:cxnSpMkLst>
            <pc:docMk/>
            <pc:sldMk cId="3698763860" sldId="304"/>
            <ac:cxnSpMk id="10" creationId="{9365A52D-1D30-466E-9E4B-1364C56B7919}"/>
          </ac:cxnSpMkLst>
        </pc:cxnChg>
        <pc:cxnChg chg="add mod">
          <ac:chgData name="hui xu" userId="70b675938bab3b5e" providerId="LiveId" clId="{5F5E3E42-610D-4693-88C5-F29B44CC9E44}" dt="2020-02-09T06:38:03.645" v="2772" actId="1036"/>
          <ac:cxnSpMkLst>
            <pc:docMk/>
            <pc:sldMk cId="3698763860" sldId="304"/>
            <ac:cxnSpMk id="19" creationId="{F5A9C146-5C86-48DE-8461-CF505823CE91}"/>
          </ac:cxnSpMkLst>
        </pc:cxnChg>
        <pc:cxnChg chg="add mod">
          <ac:chgData name="hui xu" userId="70b675938bab3b5e" providerId="LiveId" clId="{5F5E3E42-610D-4693-88C5-F29B44CC9E44}" dt="2020-02-09T06:38:03.645" v="2772" actId="1036"/>
          <ac:cxnSpMkLst>
            <pc:docMk/>
            <pc:sldMk cId="3698763860" sldId="304"/>
            <ac:cxnSpMk id="21" creationId="{25E94007-3272-45C2-9F05-12EAD35A96C0}"/>
          </ac:cxnSpMkLst>
        </pc:cxnChg>
        <pc:cxnChg chg="add mod">
          <ac:chgData name="hui xu" userId="70b675938bab3b5e" providerId="LiveId" clId="{5F5E3E42-610D-4693-88C5-F29B44CC9E44}" dt="2020-02-09T06:38:03.645" v="2772" actId="1036"/>
          <ac:cxnSpMkLst>
            <pc:docMk/>
            <pc:sldMk cId="3698763860" sldId="304"/>
            <ac:cxnSpMk id="22" creationId="{0D20A606-D368-453A-A06D-EF5603EC4B80}"/>
          </ac:cxnSpMkLst>
        </pc:cxnChg>
        <pc:cxnChg chg="add del">
          <ac:chgData name="hui xu" userId="70b675938bab3b5e" providerId="LiveId" clId="{5F5E3E42-610D-4693-88C5-F29B44CC9E44}" dt="2020-02-09T06:32:19.567" v="2634"/>
          <ac:cxnSpMkLst>
            <pc:docMk/>
            <pc:sldMk cId="3698763860" sldId="304"/>
            <ac:cxnSpMk id="27" creationId="{D4CDF678-A068-4762-8740-E1DC01F8ADEF}"/>
          </ac:cxnSpMkLst>
        </pc:cxnChg>
        <pc:cxnChg chg="add del">
          <ac:chgData name="hui xu" userId="70b675938bab3b5e" providerId="LiveId" clId="{5F5E3E42-610D-4693-88C5-F29B44CC9E44}" dt="2020-02-09T06:32:19.567" v="2634"/>
          <ac:cxnSpMkLst>
            <pc:docMk/>
            <pc:sldMk cId="3698763860" sldId="304"/>
            <ac:cxnSpMk id="29" creationId="{236D9A7E-C2F4-438F-B6BE-03F6ABF96AE0}"/>
          </ac:cxnSpMkLst>
        </pc:cxnChg>
        <pc:cxnChg chg="add mod">
          <ac:chgData name="hui xu" userId="70b675938bab3b5e" providerId="LiveId" clId="{5F5E3E42-610D-4693-88C5-F29B44CC9E44}" dt="2020-02-09T06:38:03.645" v="2772" actId="1036"/>
          <ac:cxnSpMkLst>
            <pc:docMk/>
            <pc:sldMk cId="3698763860" sldId="304"/>
            <ac:cxnSpMk id="32" creationId="{674BF36A-361F-4328-B389-C03B9D2F0FD5}"/>
          </ac:cxnSpMkLst>
        </pc:cxnChg>
        <pc:cxnChg chg="add mod">
          <ac:chgData name="hui xu" userId="70b675938bab3b5e" providerId="LiveId" clId="{5F5E3E42-610D-4693-88C5-F29B44CC9E44}" dt="2020-02-09T06:38:03.645" v="2772" actId="1036"/>
          <ac:cxnSpMkLst>
            <pc:docMk/>
            <pc:sldMk cId="3698763860" sldId="304"/>
            <ac:cxnSpMk id="34" creationId="{56030C0E-AE89-45A7-A727-92FFC4F65E9A}"/>
          </ac:cxnSpMkLst>
        </pc:cxnChg>
        <pc:cxnChg chg="add mod">
          <ac:chgData name="hui xu" userId="70b675938bab3b5e" providerId="LiveId" clId="{5F5E3E42-610D-4693-88C5-F29B44CC9E44}" dt="2020-02-09T06:38:03.645" v="2772" actId="1036"/>
          <ac:cxnSpMkLst>
            <pc:docMk/>
            <pc:sldMk cId="3698763860" sldId="304"/>
            <ac:cxnSpMk id="39" creationId="{26EC718C-C268-494E-BCB9-479E7EF6CACE}"/>
          </ac:cxnSpMkLst>
        </pc:cxnChg>
        <pc:cxnChg chg="add mod">
          <ac:chgData name="hui xu" userId="70b675938bab3b5e" providerId="LiveId" clId="{5F5E3E42-610D-4693-88C5-F29B44CC9E44}" dt="2020-02-09T06:38:03.645" v="2772" actId="1036"/>
          <ac:cxnSpMkLst>
            <pc:docMk/>
            <pc:sldMk cId="3698763860" sldId="304"/>
            <ac:cxnSpMk id="42" creationId="{1A1B456E-A42C-4191-8FF5-7D40B4020E76}"/>
          </ac:cxnSpMkLst>
        </pc:cxnChg>
        <pc:cxnChg chg="add mod">
          <ac:chgData name="hui xu" userId="70b675938bab3b5e" providerId="LiveId" clId="{5F5E3E42-610D-4693-88C5-F29B44CC9E44}" dt="2020-02-09T06:38:03.645" v="2772" actId="1036"/>
          <ac:cxnSpMkLst>
            <pc:docMk/>
            <pc:sldMk cId="3698763860" sldId="304"/>
            <ac:cxnSpMk id="76" creationId="{C62D03F8-2EFD-482C-BD6B-AFE0CBAB88ED}"/>
          </ac:cxnSpMkLst>
        </pc:cxnChg>
        <pc:cxnChg chg="add mod">
          <ac:chgData name="hui xu" userId="70b675938bab3b5e" providerId="LiveId" clId="{5F5E3E42-610D-4693-88C5-F29B44CC9E44}" dt="2020-02-09T06:38:03.645" v="2772" actId="1036"/>
          <ac:cxnSpMkLst>
            <pc:docMk/>
            <pc:sldMk cId="3698763860" sldId="304"/>
            <ac:cxnSpMk id="78" creationId="{E61E3959-9D5E-4CBE-947F-E1CECA934FD9}"/>
          </ac:cxnSpMkLst>
        </pc:cxnChg>
      </pc:sldChg>
      <pc:sldChg chg="modSp add">
        <pc:chgData name="hui xu" userId="70b675938bab3b5e" providerId="LiveId" clId="{5F5E3E42-610D-4693-88C5-F29B44CC9E44}" dt="2020-02-09T06:53:03.865" v="3123" actId="14"/>
        <pc:sldMkLst>
          <pc:docMk/>
          <pc:sldMk cId="3222251487" sldId="305"/>
        </pc:sldMkLst>
        <pc:spChg chg="mod">
          <ac:chgData name="hui xu" userId="70b675938bab3b5e" providerId="LiveId" clId="{5F5E3E42-610D-4693-88C5-F29B44CC9E44}" dt="2020-02-09T06:52:48.056" v="3121" actId="20577"/>
          <ac:spMkLst>
            <pc:docMk/>
            <pc:sldMk cId="3222251487" sldId="305"/>
            <ac:spMk id="2" creationId="{25527450-6067-4E5B-A2FC-EB78B5F3D175}"/>
          </ac:spMkLst>
        </pc:spChg>
        <pc:spChg chg="mod">
          <ac:chgData name="hui xu" userId="70b675938bab3b5e" providerId="LiveId" clId="{5F5E3E42-610D-4693-88C5-F29B44CC9E44}" dt="2020-02-09T06:53:03.865" v="3123" actId="14"/>
          <ac:spMkLst>
            <pc:docMk/>
            <pc:sldMk cId="3222251487" sldId="305"/>
            <ac:spMk id="3" creationId="{16B7121F-3499-4E25-BE65-77B2CE0F86EA}"/>
          </ac:spMkLst>
        </pc:spChg>
      </pc:sldChg>
      <pc:sldChg chg="addSp delSp modSp add ord">
        <pc:chgData name="hui xu" userId="70b675938bab3b5e" providerId="LiveId" clId="{5F5E3E42-610D-4693-88C5-F29B44CC9E44}" dt="2020-02-09T06:51:39.340" v="3118" actId="1035"/>
        <pc:sldMkLst>
          <pc:docMk/>
          <pc:sldMk cId="4293298465" sldId="306"/>
        </pc:sldMkLst>
        <pc:spChg chg="mod">
          <ac:chgData name="hui xu" userId="70b675938bab3b5e" providerId="LiveId" clId="{5F5E3E42-610D-4693-88C5-F29B44CC9E44}" dt="2020-02-08T05:20:07.917" v="392" actId="20577"/>
          <ac:spMkLst>
            <pc:docMk/>
            <pc:sldMk cId="4293298465" sldId="306"/>
            <ac:spMk id="2" creationId="{2B36165D-5AC1-4420-909E-2D9AD86C62CF}"/>
          </ac:spMkLst>
        </pc:spChg>
        <pc:spChg chg="add mod">
          <ac:chgData name="hui xu" userId="70b675938bab3b5e" providerId="LiveId" clId="{5F5E3E42-610D-4693-88C5-F29B44CC9E44}" dt="2020-02-09T06:51:15.589" v="3078" actId="14"/>
          <ac:spMkLst>
            <pc:docMk/>
            <pc:sldMk cId="4293298465" sldId="306"/>
            <ac:spMk id="4" creationId="{57B0B9AF-B8F5-4327-8358-22509AB37284}"/>
          </ac:spMkLst>
        </pc:spChg>
        <pc:spChg chg="add mod">
          <ac:chgData name="hui xu" userId="70b675938bab3b5e" providerId="LiveId" clId="{5F5E3E42-610D-4693-88C5-F29B44CC9E44}" dt="2020-02-09T06:51:21.889" v="3079" actId="1076"/>
          <ac:spMkLst>
            <pc:docMk/>
            <pc:sldMk cId="4293298465" sldId="306"/>
            <ac:spMk id="5" creationId="{111E844C-2E70-4EC6-A612-DFBFC3B56F31}"/>
          </ac:spMkLst>
        </pc:spChg>
        <pc:spChg chg="add mod">
          <ac:chgData name="hui xu" userId="70b675938bab3b5e" providerId="LiveId" clId="{5F5E3E42-610D-4693-88C5-F29B44CC9E44}" dt="2020-02-09T06:51:39.340" v="3118" actId="1035"/>
          <ac:spMkLst>
            <pc:docMk/>
            <pc:sldMk cId="4293298465" sldId="306"/>
            <ac:spMk id="6" creationId="{21F0A5FA-B7DF-4FF4-8487-7DCB0600F737}"/>
          </ac:spMkLst>
        </pc:spChg>
        <pc:spChg chg="add mod">
          <ac:chgData name="hui xu" userId="70b675938bab3b5e" providerId="LiveId" clId="{5F5E3E42-610D-4693-88C5-F29B44CC9E44}" dt="2020-02-09T06:51:39.340" v="3118" actId="1035"/>
          <ac:spMkLst>
            <pc:docMk/>
            <pc:sldMk cId="4293298465" sldId="306"/>
            <ac:spMk id="7" creationId="{43368C77-4A0F-4AA3-A89B-0086B10072D0}"/>
          </ac:spMkLst>
        </pc:spChg>
        <pc:spChg chg="add mod">
          <ac:chgData name="hui xu" userId="70b675938bab3b5e" providerId="LiveId" clId="{5F5E3E42-610D-4693-88C5-F29B44CC9E44}" dt="2020-02-09T06:51:39.340" v="3118" actId="1035"/>
          <ac:spMkLst>
            <pc:docMk/>
            <pc:sldMk cId="4293298465" sldId="306"/>
            <ac:spMk id="9" creationId="{37B24993-1544-451A-8654-93C05C592D58}"/>
          </ac:spMkLst>
        </pc:spChg>
        <pc:spChg chg="add mod">
          <ac:chgData name="hui xu" userId="70b675938bab3b5e" providerId="LiveId" clId="{5F5E3E42-610D-4693-88C5-F29B44CC9E44}" dt="2020-02-09T06:51:39.340" v="3118" actId="1035"/>
          <ac:spMkLst>
            <pc:docMk/>
            <pc:sldMk cId="4293298465" sldId="306"/>
            <ac:spMk id="11" creationId="{1A3FC1B8-7BB1-433E-A962-79B3FC1ECA4E}"/>
          </ac:spMkLst>
        </pc:spChg>
        <pc:spChg chg="add mod">
          <ac:chgData name="hui xu" userId="70b675938bab3b5e" providerId="LiveId" clId="{5F5E3E42-610D-4693-88C5-F29B44CC9E44}" dt="2020-02-09T06:51:39.340" v="3118" actId="1035"/>
          <ac:spMkLst>
            <pc:docMk/>
            <pc:sldMk cId="4293298465" sldId="306"/>
            <ac:spMk id="12" creationId="{E4E44CD6-DBC9-4A1D-A438-C82BC602EA0B}"/>
          </ac:spMkLst>
        </pc:spChg>
        <pc:spChg chg="add mod">
          <ac:chgData name="hui xu" userId="70b675938bab3b5e" providerId="LiveId" clId="{5F5E3E42-610D-4693-88C5-F29B44CC9E44}" dt="2020-02-09T06:51:39.340" v="3118" actId="1035"/>
          <ac:spMkLst>
            <pc:docMk/>
            <pc:sldMk cId="4293298465" sldId="306"/>
            <ac:spMk id="14" creationId="{EC3B72E4-B314-45BD-9324-EFD9C10F75B9}"/>
          </ac:spMkLst>
        </pc:spChg>
        <pc:spChg chg="add mod">
          <ac:chgData name="hui xu" userId="70b675938bab3b5e" providerId="LiveId" clId="{5F5E3E42-610D-4693-88C5-F29B44CC9E44}" dt="2020-02-09T06:51:39.340" v="3118" actId="1035"/>
          <ac:spMkLst>
            <pc:docMk/>
            <pc:sldMk cId="4293298465" sldId="306"/>
            <ac:spMk id="17" creationId="{7B3D93EA-C84B-4C55-B16B-96C884BE69BD}"/>
          </ac:spMkLst>
        </pc:spChg>
        <pc:spChg chg="add mod">
          <ac:chgData name="hui xu" userId="70b675938bab3b5e" providerId="LiveId" clId="{5F5E3E42-610D-4693-88C5-F29B44CC9E44}" dt="2020-02-09T06:50:52.123" v="3074" actId="1036"/>
          <ac:spMkLst>
            <pc:docMk/>
            <pc:sldMk cId="4293298465" sldId="306"/>
            <ac:spMk id="18" creationId="{E665A639-E480-4BE4-8842-D4274C64AF79}"/>
          </ac:spMkLst>
        </pc:spChg>
        <pc:spChg chg="add mod">
          <ac:chgData name="hui xu" userId="70b675938bab3b5e" providerId="LiveId" clId="{5F5E3E42-610D-4693-88C5-F29B44CC9E44}" dt="2020-02-09T06:50:52.123" v="3074" actId="1036"/>
          <ac:spMkLst>
            <pc:docMk/>
            <pc:sldMk cId="4293298465" sldId="306"/>
            <ac:spMk id="20" creationId="{0B451E07-A451-4638-A846-3DD5932DED41}"/>
          </ac:spMkLst>
        </pc:spChg>
        <pc:spChg chg="add mod">
          <ac:chgData name="hui xu" userId="70b675938bab3b5e" providerId="LiveId" clId="{5F5E3E42-610D-4693-88C5-F29B44CC9E44}" dt="2020-02-09T06:50:52.123" v="3074" actId="1036"/>
          <ac:spMkLst>
            <pc:docMk/>
            <pc:sldMk cId="4293298465" sldId="306"/>
            <ac:spMk id="22" creationId="{80FA6A2E-BD1D-4F08-B90D-C15763184C6B}"/>
          </ac:spMkLst>
        </pc:spChg>
        <pc:spChg chg="add mod">
          <ac:chgData name="hui xu" userId="70b675938bab3b5e" providerId="LiveId" clId="{5F5E3E42-610D-4693-88C5-F29B44CC9E44}" dt="2020-02-09T06:51:39.340" v="3118" actId="1035"/>
          <ac:spMkLst>
            <pc:docMk/>
            <pc:sldMk cId="4293298465" sldId="306"/>
            <ac:spMk id="25" creationId="{B881A1BE-BF08-432C-B348-3F72FC38F39B}"/>
          </ac:spMkLst>
        </pc:spChg>
        <pc:spChg chg="add mod">
          <ac:chgData name="hui xu" userId="70b675938bab3b5e" providerId="LiveId" clId="{5F5E3E42-610D-4693-88C5-F29B44CC9E44}" dt="2020-02-09T06:51:39.340" v="3118" actId="1035"/>
          <ac:spMkLst>
            <pc:docMk/>
            <pc:sldMk cId="4293298465" sldId="306"/>
            <ac:spMk id="27" creationId="{E7202C3A-3A54-4711-AC5C-0D048B9EACBE}"/>
          </ac:spMkLst>
        </pc:spChg>
        <pc:spChg chg="add del mod">
          <ac:chgData name="hui xu" userId="70b675938bab3b5e" providerId="LiveId" clId="{5F5E3E42-610D-4693-88C5-F29B44CC9E44}" dt="2020-02-09T06:48:55.481" v="2991" actId="21"/>
          <ac:spMkLst>
            <pc:docMk/>
            <pc:sldMk cId="4293298465" sldId="306"/>
            <ac:spMk id="29" creationId="{A39A7424-13A7-49DF-A2F5-E96F85B11B24}"/>
          </ac:spMkLst>
        </pc:spChg>
        <pc:spChg chg="add del mod">
          <ac:chgData name="hui xu" userId="70b675938bab3b5e" providerId="LiveId" clId="{5F5E3E42-610D-4693-88C5-F29B44CC9E44}" dt="2020-02-09T06:48:53.369" v="2990" actId="21"/>
          <ac:spMkLst>
            <pc:docMk/>
            <pc:sldMk cId="4293298465" sldId="306"/>
            <ac:spMk id="30" creationId="{E5053441-4C87-4F3A-A300-64C03B0BA0EB}"/>
          </ac:spMkLst>
        </pc:spChg>
        <pc:spChg chg="add del mod">
          <ac:chgData name="hui xu" userId="70b675938bab3b5e" providerId="LiveId" clId="{5F5E3E42-610D-4693-88C5-F29B44CC9E44}" dt="2020-02-09T06:48:49.834" v="2988" actId="21"/>
          <ac:spMkLst>
            <pc:docMk/>
            <pc:sldMk cId="4293298465" sldId="306"/>
            <ac:spMk id="31" creationId="{2BFB9C8D-687A-4932-98FC-46E5BA2EB1BF}"/>
          </ac:spMkLst>
        </pc:spChg>
        <pc:spChg chg="add del mod">
          <ac:chgData name="hui xu" userId="70b675938bab3b5e" providerId="LiveId" clId="{5F5E3E42-610D-4693-88C5-F29B44CC9E44}" dt="2020-02-09T06:48:49.834" v="2988" actId="21"/>
          <ac:spMkLst>
            <pc:docMk/>
            <pc:sldMk cId="4293298465" sldId="306"/>
            <ac:spMk id="32" creationId="{14D4D358-C074-409C-B7AC-FA4D982BFD5B}"/>
          </ac:spMkLst>
        </pc:spChg>
        <pc:spChg chg="add del mod">
          <ac:chgData name="hui xu" userId="70b675938bab3b5e" providerId="LiveId" clId="{5F5E3E42-610D-4693-88C5-F29B44CC9E44}" dt="2020-02-09T06:48:51.802" v="2989" actId="21"/>
          <ac:spMkLst>
            <pc:docMk/>
            <pc:sldMk cId="4293298465" sldId="306"/>
            <ac:spMk id="33" creationId="{334A4B1B-F083-4E9B-8DE6-BF98CE2147CD}"/>
          </ac:spMkLst>
        </pc:spChg>
        <pc:picChg chg="add del mod">
          <ac:chgData name="hui xu" userId="70b675938bab3b5e" providerId="LiveId" clId="{5F5E3E42-610D-4693-88C5-F29B44CC9E44}" dt="2020-02-09T06:48:33.711" v="2985" actId="21"/>
          <ac:picMkLst>
            <pc:docMk/>
            <pc:sldMk cId="4293298465" sldId="306"/>
            <ac:picMk id="3" creationId="{3732E774-F3D0-4DCA-8C8F-A0293E9A2A47}"/>
          </ac:picMkLst>
        </pc:picChg>
        <pc:cxnChg chg="add mod">
          <ac:chgData name="hui xu" userId="70b675938bab3b5e" providerId="LiveId" clId="{5F5E3E42-610D-4693-88C5-F29B44CC9E44}" dt="2020-02-09T06:51:39.340" v="3118" actId="1035"/>
          <ac:cxnSpMkLst>
            <pc:docMk/>
            <pc:sldMk cId="4293298465" sldId="306"/>
            <ac:cxnSpMk id="8" creationId="{C31AA5EE-BA6A-4358-8C1D-CDF16874A116}"/>
          </ac:cxnSpMkLst>
        </pc:cxnChg>
        <pc:cxnChg chg="add mod">
          <ac:chgData name="hui xu" userId="70b675938bab3b5e" providerId="LiveId" clId="{5F5E3E42-610D-4693-88C5-F29B44CC9E44}" dt="2020-02-09T06:51:39.340" v="3118" actId="1035"/>
          <ac:cxnSpMkLst>
            <pc:docMk/>
            <pc:sldMk cId="4293298465" sldId="306"/>
            <ac:cxnSpMk id="10" creationId="{815C3A38-33A8-41AB-AA61-833EA086A32A}"/>
          </ac:cxnSpMkLst>
        </pc:cxnChg>
        <pc:cxnChg chg="add mod">
          <ac:chgData name="hui xu" userId="70b675938bab3b5e" providerId="LiveId" clId="{5F5E3E42-610D-4693-88C5-F29B44CC9E44}" dt="2020-02-09T06:51:39.340" v="3118" actId="1035"/>
          <ac:cxnSpMkLst>
            <pc:docMk/>
            <pc:sldMk cId="4293298465" sldId="306"/>
            <ac:cxnSpMk id="13" creationId="{AFD600AC-FABE-446B-8D3A-30FCA4ECF264}"/>
          </ac:cxnSpMkLst>
        </pc:cxnChg>
        <pc:cxnChg chg="add mod">
          <ac:chgData name="hui xu" userId="70b675938bab3b5e" providerId="LiveId" clId="{5F5E3E42-610D-4693-88C5-F29B44CC9E44}" dt="2020-02-09T06:51:39.340" v="3118" actId="1035"/>
          <ac:cxnSpMkLst>
            <pc:docMk/>
            <pc:sldMk cId="4293298465" sldId="306"/>
            <ac:cxnSpMk id="15" creationId="{7FFE9D95-A07F-4BE1-A6DD-0E2A890437FE}"/>
          </ac:cxnSpMkLst>
        </pc:cxnChg>
        <pc:cxnChg chg="add mod">
          <ac:chgData name="hui xu" userId="70b675938bab3b5e" providerId="LiveId" clId="{5F5E3E42-610D-4693-88C5-F29B44CC9E44}" dt="2020-02-09T06:51:39.340" v="3118" actId="1035"/>
          <ac:cxnSpMkLst>
            <pc:docMk/>
            <pc:sldMk cId="4293298465" sldId="306"/>
            <ac:cxnSpMk id="16" creationId="{1928AF35-F519-438D-B29E-4857C5C9F416}"/>
          </ac:cxnSpMkLst>
        </pc:cxnChg>
        <pc:cxnChg chg="add mod">
          <ac:chgData name="hui xu" userId="70b675938bab3b5e" providerId="LiveId" clId="{5F5E3E42-610D-4693-88C5-F29B44CC9E44}" dt="2020-02-09T06:51:39.340" v="3118" actId="1035"/>
          <ac:cxnSpMkLst>
            <pc:docMk/>
            <pc:sldMk cId="4293298465" sldId="306"/>
            <ac:cxnSpMk id="19" creationId="{9E2B80E2-2A7A-4581-809A-F8C6B36176E9}"/>
          </ac:cxnSpMkLst>
        </pc:cxnChg>
        <pc:cxnChg chg="add mod">
          <ac:chgData name="hui xu" userId="70b675938bab3b5e" providerId="LiveId" clId="{5F5E3E42-610D-4693-88C5-F29B44CC9E44}" dt="2020-02-09T06:51:39.340" v="3118" actId="1035"/>
          <ac:cxnSpMkLst>
            <pc:docMk/>
            <pc:sldMk cId="4293298465" sldId="306"/>
            <ac:cxnSpMk id="21" creationId="{215981AF-3581-4351-872E-9700CFA67ECC}"/>
          </ac:cxnSpMkLst>
        </pc:cxnChg>
        <pc:cxnChg chg="add mod">
          <ac:chgData name="hui xu" userId="70b675938bab3b5e" providerId="LiveId" clId="{5F5E3E42-610D-4693-88C5-F29B44CC9E44}" dt="2020-02-09T06:51:39.340" v="3118" actId="1035"/>
          <ac:cxnSpMkLst>
            <pc:docMk/>
            <pc:sldMk cId="4293298465" sldId="306"/>
            <ac:cxnSpMk id="23" creationId="{898DC9FD-87E3-4A26-B91C-2DBD32FE8161}"/>
          </ac:cxnSpMkLst>
        </pc:cxnChg>
        <pc:cxnChg chg="add mod">
          <ac:chgData name="hui xu" userId="70b675938bab3b5e" providerId="LiveId" clId="{5F5E3E42-610D-4693-88C5-F29B44CC9E44}" dt="2020-02-09T06:51:39.340" v="3118" actId="1035"/>
          <ac:cxnSpMkLst>
            <pc:docMk/>
            <pc:sldMk cId="4293298465" sldId="306"/>
            <ac:cxnSpMk id="24" creationId="{80D6CE67-83D4-453B-9894-2B20CEC18A5E}"/>
          </ac:cxnSpMkLst>
        </pc:cxnChg>
        <pc:cxnChg chg="add mod">
          <ac:chgData name="hui xu" userId="70b675938bab3b5e" providerId="LiveId" clId="{5F5E3E42-610D-4693-88C5-F29B44CC9E44}" dt="2020-02-09T06:51:39.340" v="3118" actId="1035"/>
          <ac:cxnSpMkLst>
            <pc:docMk/>
            <pc:sldMk cId="4293298465" sldId="306"/>
            <ac:cxnSpMk id="26" creationId="{85C4EA86-89FD-42CD-9399-A40EF287F34F}"/>
          </ac:cxnSpMkLst>
        </pc:cxnChg>
        <pc:cxnChg chg="add mod">
          <ac:chgData name="hui xu" userId="70b675938bab3b5e" providerId="LiveId" clId="{5F5E3E42-610D-4693-88C5-F29B44CC9E44}" dt="2020-02-09T06:51:39.340" v="3118" actId="1035"/>
          <ac:cxnSpMkLst>
            <pc:docMk/>
            <pc:sldMk cId="4293298465" sldId="306"/>
            <ac:cxnSpMk id="28" creationId="{7FA21425-6FB9-4BA1-A018-4DACD44E6D5D}"/>
          </ac:cxnSpMkLst>
        </pc:cxnChg>
      </pc:sldChg>
      <pc:sldChg chg="addSp delSp modSp add del">
        <pc:chgData name="hui xu" userId="70b675938bab3b5e" providerId="LiveId" clId="{5F5E3E42-610D-4693-88C5-F29B44CC9E44}" dt="2020-02-09T06:53:49.473" v="3124" actId="47"/>
        <pc:sldMkLst>
          <pc:docMk/>
          <pc:sldMk cId="877635408" sldId="307"/>
        </pc:sldMkLst>
        <pc:spChg chg="mod">
          <ac:chgData name="hui xu" userId="70b675938bab3b5e" providerId="LiveId" clId="{5F5E3E42-610D-4693-88C5-F29B44CC9E44}" dt="2020-02-08T05:21:36.306" v="407"/>
          <ac:spMkLst>
            <pc:docMk/>
            <pc:sldMk cId="877635408" sldId="307"/>
            <ac:spMk id="2" creationId="{39CB0F9A-AB60-4EDA-B206-8130F19EFCBA}"/>
          </ac:spMkLst>
        </pc:spChg>
        <pc:picChg chg="add mod">
          <ac:chgData name="hui xu" userId="70b675938bab3b5e" providerId="LiveId" clId="{5F5E3E42-610D-4693-88C5-F29B44CC9E44}" dt="2020-02-08T05:21:32.095" v="406" actId="1076"/>
          <ac:picMkLst>
            <pc:docMk/>
            <pc:sldMk cId="877635408" sldId="307"/>
            <ac:picMk id="3" creationId="{E2E51803-8525-4AFB-A74E-809C00686C25}"/>
          </ac:picMkLst>
        </pc:picChg>
        <pc:picChg chg="add del mod">
          <ac:chgData name="hui xu" userId="70b675938bab3b5e" providerId="LiveId" clId="{5F5E3E42-610D-4693-88C5-F29B44CC9E44}" dt="2020-02-08T05:22:20.843" v="412" actId="21"/>
          <ac:picMkLst>
            <pc:docMk/>
            <pc:sldMk cId="877635408" sldId="307"/>
            <ac:picMk id="4" creationId="{8BE6FD06-515E-43DE-9BB1-2EDC63470DBB}"/>
          </ac:picMkLst>
        </pc:picChg>
      </pc:sldChg>
      <pc:sldChg chg="modSp add">
        <pc:chgData name="hui xu" userId="70b675938bab3b5e" providerId="LiveId" clId="{5F5E3E42-610D-4693-88C5-F29B44CC9E44}" dt="2020-02-09T06:59:19.241" v="3219" actId="21"/>
        <pc:sldMkLst>
          <pc:docMk/>
          <pc:sldMk cId="3000362762" sldId="308"/>
        </pc:sldMkLst>
        <pc:spChg chg="mod">
          <ac:chgData name="hui xu" userId="70b675938bab3b5e" providerId="LiveId" clId="{5F5E3E42-610D-4693-88C5-F29B44CC9E44}" dt="2020-02-09T06:59:19.241" v="3219" actId="21"/>
          <ac:spMkLst>
            <pc:docMk/>
            <pc:sldMk cId="3000362762" sldId="308"/>
            <ac:spMk id="2" creationId="{D01F047C-6441-4F50-B592-6D5AD4CF8225}"/>
          </ac:spMkLst>
        </pc:spChg>
      </pc:sldChg>
      <pc:sldChg chg="addSp modSp add del">
        <pc:chgData name="hui xu" userId="70b675938bab3b5e" providerId="LiveId" clId="{5F5E3E42-610D-4693-88C5-F29B44CC9E44}" dt="2020-02-08T05:30:30.091" v="437" actId="47"/>
        <pc:sldMkLst>
          <pc:docMk/>
          <pc:sldMk cId="3101212996" sldId="308"/>
        </pc:sldMkLst>
        <pc:spChg chg="mod">
          <ac:chgData name="hui xu" userId="70b675938bab3b5e" providerId="LiveId" clId="{5F5E3E42-610D-4693-88C5-F29B44CC9E44}" dt="2020-02-08T05:23:49.082" v="418" actId="20577"/>
          <ac:spMkLst>
            <pc:docMk/>
            <pc:sldMk cId="3101212996" sldId="308"/>
            <ac:spMk id="2" creationId="{0F62B1CB-7DE8-41C7-85C5-B80CC08052EF}"/>
          </ac:spMkLst>
        </pc:spChg>
        <pc:spChg chg="mod">
          <ac:chgData name="hui xu" userId="70b675938bab3b5e" providerId="LiveId" clId="{5F5E3E42-610D-4693-88C5-F29B44CC9E44}" dt="2020-02-08T05:24:50.565" v="430" actId="15"/>
          <ac:spMkLst>
            <pc:docMk/>
            <pc:sldMk cId="3101212996" sldId="308"/>
            <ac:spMk id="3" creationId="{34703D15-CA22-4B8E-BE95-BD7BF67B5624}"/>
          </ac:spMkLst>
        </pc:spChg>
        <pc:picChg chg="add mod">
          <ac:chgData name="hui xu" userId="70b675938bab3b5e" providerId="LiveId" clId="{5F5E3E42-610D-4693-88C5-F29B44CC9E44}" dt="2020-02-08T05:28:07.632" v="435" actId="1076"/>
          <ac:picMkLst>
            <pc:docMk/>
            <pc:sldMk cId="3101212996" sldId="308"/>
            <ac:picMk id="4" creationId="{CEF1833F-4D6E-45E1-9824-61BC5336BE14}"/>
          </ac:picMkLst>
        </pc:picChg>
      </pc:sldChg>
      <pc:sldChg chg="modSp add">
        <pc:chgData name="hui xu" userId="70b675938bab3b5e" providerId="LiveId" clId="{5F5E3E42-610D-4693-88C5-F29B44CC9E44}" dt="2020-02-09T07:00:59.661" v="3234" actId="207"/>
        <pc:sldMkLst>
          <pc:docMk/>
          <pc:sldMk cId="2253600897" sldId="309"/>
        </pc:sldMkLst>
        <pc:spChg chg="mod">
          <ac:chgData name="hui xu" userId="70b675938bab3b5e" providerId="LiveId" clId="{5F5E3E42-610D-4693-88C5-F29B44CC9E44}" dt="2020-02-09T07:00:40.162" v="3232" actId="20577"/>
          <ac:spMkLst>
            <pc:docMk/>
            <pc:sldMk cId="2253600897" sldId="309"/>
            <ac:spMk id="2" creationId="{19C39900-E64D-48FC-A485-973E813F221E}"/>
          </ac:spMkLst>
        </pc:spChg>
        <pc:spChg chg="mod">
          <ac:chgData name="hui xu" userId="70b675938bab3b5e" providerId="LiveId" clId="{5F5E3E42-610D-4693-88C5-F29B44CC9E44}" dt="2020-02-09T07:00:59.661" v="3234" actId="207"/>
          <ac:spMkLst>
            <pc:docMk/>
            <pc:sldMk cId="2253600897" sldId="309"/>
            <ac:spMk id="3" creationId="{08BBD072-8747-4EAB-809D-5A4FD80F06C3}"/>
          </ac:spMkLst>
        </pc:spChg>
      </pc:sldChg>
      <pc:sldChg chg="addSp delSp modSp add">
        <pc:chgData name="hui xu" userId="70b675938bab3b5e" providerId="LiveId" clId="{5F5E3E42-610D-4693-88C5-F29B44CC9E44}" dt="2020-02-09T07:07:47.305" v="3427" actId="20577"/>
        <pc:sldMkLst>
          <pc:docMk/>
          <pc:sldMk cId="410015128" sldId="310"/>
        </pc:sldMkLst>
        <pc:spChg chg="mod">
          <ac:chgData name="hui xu" userId="70b675938bab3b5e" providerId="LiveId" clId="{5F5E3E42-610D-4693-88C5-F29B44CC9E44}" dt="2020-02-09T07:07:47.305" v="3427" actId="20577"/>
          <ac:spMkLst>
            <pc:docMk/>
            <pc:sldMk cId="410015128" sldId="310"/>
            <ac:spMk id="2" creationId="{B68290B6-4A9C-4D7F-BB9D-87A3E9B61EAC}"/>
          </ac:spMkLst>
        </pc:spChg>
        <pc:spChg chg="mod">
          <ac:chgData name="hui xu" userId="70b675938bab3b5e" providerId="LiveId" clId="{5F5E3E42-610D-4693-88C5-F29B44CC9E44}" dt="2020-02-09T07:03:03.933" v="3241" actId="20577"/>
          <ac:spMkLst>
            <pc:docMk/>
            <pc:sldMk cId="410015128" sldId="310"/>
            <ac:spMk id="3" creationId="{DF9F962B-E92D-4E0C-BBE0-3B76B724162F}"/>
          </ac:spMkLst>
        </pc:spChg>
        <pc:spChg chg="add mod">
          <ac:chgData name="hui xu" userId="70b675938bab3b5e" providerId="LiveId" clId="{5F5E3E42-610D-4693-88C5-F29B44CC9E44}" dt="2020-02-09T07:07:39.550" v="3423" actId="1076"/>
          <ac:spMkLst>
            <pc:docMk/>
            <pc:sldMk cId="410015128" sldId="310"/>
            <ac:spMk id="5" creationId="{916AE8BC-2CC3-48B3-83EF-645EFE64CD74}"/>
          </ac:spMkLst>
        </pc:spChg>
        <pc:spChg chg="add mod">
          <ac:chgData name="hui xu" userId="70b675938bab3b5e" providerId="LiveId" clId="{5F5E3E42-610D-4693-88C5-F29B44CC9E44}" dt="2020-02-09T07:07:37.106" v="3422" actId="1076"/>
          <ac:spMkLst>
            <pc:docMk/>
            <pc:sldMk cId="410015128" sldId="310"/>
            <ac:spMk id="6" creationId="{D024E54D-0FC0-4E32-B6B5-F6742786D859}"/>
          </ac:spMkLst>
        </pc:spChg>
        <pc:spChg chg="add mod">
          <ac:chgData name="hui xu" userId="70b675938bab3b5e" providerId="LiveId" clId="{5F5E3E42-610D-4693-88C5-F29B44CC9E44}" dt="2020-02-09T07:07:37.106" v="3422" actId="1076"/>
          <ac:spMkLst>
            <pc:docMk/>
            <pc:sldMk cId="410015128" sldId="310"/>
            <ac:spMk id="7" creationId="{F978D313-4DF0-42A8-8E08-982FB4BB9844}"/>
          </ac:spMkLst>
        </pc:spChg>
        <pc:spChg chg="add mod">
          <ac:chgData name="hui xu" userId="70b675938bab3b5e" providerId="LiveId" clId="{5F5E3E42-610D-4693-88C5-F29B44CC9E44}" dt="2020-02-09T07:07:37.106" v="3422" actId="1076"/>
          <ac:spMkLst>
            <pc:docMk/>
            <pc:sldMk cId="410015128" sldId="310"/>
            <ac:spMk id="9" creationId="{2A6488C9-1036-4695-9578-43702BCC71E3}"/>
          </ac:spMkLst>
        </pc:spChg>
        <pc:spChg chg="add mod">
          <ac:chgData name="hui xu" userId="70b675938bab3b5e" providerId="LiveId" clId="{5F5E3E42-610D-4693-88C5-F29B44CC9E44}" dt="2020-02-09T07:07:37.106" v="3422" actId="1076"/>
          <ac:spMkLst>
            <pc:docMk/>
            <pc:sldMk cId="410015128" sldId="310"/>
            <ac:spMk id="11" creationId="{FFF6128E-9A07-4762-8BDD-92803D81EB0F}"/>
          </ac:spMkLst>
        </pc:spChg>
        <pc:spChg chg="add mod">
          <ac:chgData name="hui xu" userId="70b675938bab3b5e" providerId="LiveId" clId="{5F5E3E42-610D-4693-88C5-F29B44CC9E44}" dt="2020-02-09T07:07:37.106" v="3422" actId="1076"/>
          <ac:spMkLst>
            <pc:docMk/>
            <pc:sldMk cId="410015128" sldId="310"/>
            <ac:spMk id="36" creationId="{4A22C061-5F5D-4A5B-9338-CC425B38D0FB}"/>
          </ac:spMkLst>
        </pc:spChg>
        <pc:spChg chg="add mod">
          <ac:chgData name="hui xu" userId="70b675938bab3b5e" providerId="LiveId" clId="{5F5E3E42-610D-4693-88C5-F29B44CC9E44}" dt="2020-02-09T07:07:37.106" v="3422" actId="1076"/>
          <ac:spMkLst>
            <pc:docMk/>
            <pc:sldMk cId="410015128" sldId="310"/>
            <ac:spMk id="44" creationId="{406B2821-A447-4AEA-AD22-3FC82BDB2B49}"/>
          </ac:spMkLst>
        </pc:spChg>
        <pc:picChg chg="add del mod">
          <ac:chgData name="hui xu" userId="70b675938bab3b5e" providerId="LiveId" clId="{5F5E3E42-610D-4693-88C5-F29B44CC9E44}" dt="2020-02-09T07:07:31.123" v="3421" actId="21"/>
          <ac:picMkLst>
            <pc:docMk/>
            <pc:sldMk cId="410015128" sldId="310"/>
            <ac:picMk id="4" creationId="{66C01243-643D-48BA-A52F-94247CB6355D}"/>
          </ac:picMkLst>
        </pc:picChg>
        <pc:cxnChg chg="add mod">
          <ac:chgData name="hui xu" userId="70b675938bab3b5e" providerId="LiveId" clId="{5F5E3E42-610D-4693-88C5-F29B44CC9E44}" dt="2020-02-09T07:07:37.106" v="3422" actId="1076"/>
          <ac:cxnSpMkLst>
            <pc:docMk/>
            <pc:sldMk cId="410015128" sldId="310"/>
            <ac:cxnSpMk id="8" creationId="{FBE25D3A-CB87-4003-8BAE-498848387E24}"/>
          </ac:cxnSpMkLst>
        </pc:cxnChg>
        <pc:cxnChg chg="add mod">
          <ac:chgData name="hui xu" userId="70b675938bab3b5e" providerId="LiveId" clId="{5F5E3E42-610D-4693-88C5-F29B44CC9E44}" dt="2020-02-09T07:07:37.106" v="3422" actId="1076"/>
          <ac:cxnSpMkLst>
            <pc:docMk/>
            <pc:sldMk cId="410015128" sldId="310"/>
            <ac:cxnSpMk id="10" creationId="{042748BE-5522-49EE-8C0B-551B5BFB4796}"/>
          </ac:cxnSpMkLst>
        </pc:cxnChg>
        <pc:cxnChg chg="add mod">
          <ac:chgData name="hui xu" userId="70b675938bab3b5e" providerId="LiveId" clId="{5F5E3E42-610D-4693-88C5-F29B44CC9E44}" dt="2020-02-09T07:07:37.106" v="3422" actId="1076"/>
          <ac:cxnSpMkLst>
            <pc:docMk/>
            <pc:sldMk cId="410015128" sldId="310"/>
            <ac:cxnSpMk id="12" creationId="{19F96322-2E41-4464-ABC5-6106E28ED463}"/>
          </ac:cxnSpMkLst>
        </pc:cxnChg>
        <pc:cxnChg chg="add mod">
          <ac:chgData name="hui xu" userId="70b675938bab3b5e" providerId="LiveId" clId="{5F5E3E42-610D-4693-88C5-F29B44CC9E44}" dt="2020-02-09T07:07:37.106" v="3422" actId="1076"/>
          <ac:cxnSpMkLst>
            <pc:docMk/>
            <pc:sldMk cId="410015128" sldId="310"/>
            <ac:cxnSpMk id="37" creationId="{9DF4352D-AD10-41BC-91A7-D11D213A1443}"/>
          </ac:cxnSpMkLst>
        </pc:cxnChg>
        <pc:cxnChg chg="add mod">
          <ac:chgData name="hui xu" userId="70b675938bab3b5e" providerId="LiveId" clId="{5F5E3E42-610D-4693-88C5-F29B44CC9E44}" dt="2020-02-09T07:07:37.106" v="3422" actId="1076"/>
          <ac:cxnSpMkLst>
            <pc:docMk/>
            <pc:sldMk cId="410015128" sldId="310"/>
            <ac:cxnSpMk id="45" creationId="{AA448D43-C496-447D-BE14-D66A12591BD6}"/>
          </ac:cxnSpMkLst>
        </pc:cxnChg>
        <pc:cxnChg chg="add mod">
          <ac:chgData name="hui xu" userId="70b675938bab3b5e" providerId="LiveId" clId="{5F5E3E42-610D-4693-88C5-F29B44CC9E44}" dt="2020-02-09T07:07:37.106" v="3422" actId="1076"/>
          <ac:cxnSpMkLst>
            <pc:docMk/>
            <pc:sldMk cId="410015128" sldId="310"/>
            <ac:cxnSpMk id="48" creationId="{8D671BDE-8AD1-4EF9-ADDF-4B26D71C8245}"/>
          </ac:cxnSpMkLst>
        </pc:cxnChg>
      </pc:sldChg>
      <pc:sldChg chg="modSp add">
        <pc:chgData name="hui xu" userId="70b675938bab3b5e" providerId="LiveId" clId="{5F5E3E42-610D-4693-88C5-F29B44CC9E44}" dt="2020-02-08T05:35:35.775" v="539" actId="15"/>
        <pc:sldMkLst>
          <pc:docMk/>
          <pc:sldMk cId="240940645" sldId="311"/>
        </pc:sldMkLst>
        <pc:spChg chg="mod">
          <ac:chgData name="hui xu" userId="70b675938bab3b5e" providerId="LiveId" clId="{5F5E3E42-610D-4693-88C5-F29B44CC9E44}" dt="2020-02-08T05:35:06.066" v="516"/>
          <ac:spMkLst>
            <pc:docMk/>
            <pc:sldMk cId="240940645" sldId="311"/>
            <ac:spMk id="2" creationId="{3E5452BD-E061-4C76-A3E4-10A840541C7F}"/>
          </ac:spMkLst>
        </pc:spChg>
        <pc:spChg chg="mod">
          <ac:chgData name="hui xu" userId="70b675938bab3b5e" providerId="LiveId" clId="{5F5E3E42-610D-4693-88C5-F29B44CC9E44}" dt="2020-02-08T05:35:35.775" v="539" actId="15"/>
          <ac:spMkLst>
            <pc:docMk/>
            <pc:sldMk cId="240940645" sldId="311"/>
            <ac:spMk id="3" creationId="{9DAF5D1D-C713-4C49-B64C-0685AE2ECE4E}"/>
          </ac:spMkLst>
        </pc:spChg>
      </pc:sldChg>
      <pc:sldChg chg="addSp delSp modSp add">
        <pc:chgData name="hui xu" userId="70b675938bab3b5e" providerId="LiveId" clId="{5F5E3E42-610D-4693-88C5-F29B44CC9E44}" dt="2020-02-09T09:12:23.029" v="3970" actId="20577"/>
        <pc:sldMkLst>
          <pc:docMk/>
          <pc:sldMk cId="4255423273" sldId="312"/>
        </pc:sldMkLst>
        <pc:spChg chg="mod">
          <ac:chgData name="hui xu" userId="70b675938bab3b5e" providerId="LiveId" clId="{5F5E3E42-610D-4693-88C5-F29B44CC9E44}" dt="2020-02-09T07:11:24.971" v="3481" actId="20577"/>
          <ac:spMkLst>
            <pc:docMk/>
            <pc:sldMk cId="4255423273" sldId="312"/>
            <ac:spMk id="2" creationId="{007F041B-8876-4053-8DF0-380C5FA49CC9}"/>
          </ac:spMkLst>
        </pc:spChg>
        <pc:spChg chg="add mod">
          <ac:chgData name="hui xu" userId="70b675938bab3b5e" providerId="LiveId" clId="{5F5E3E42-610D-4693-88C5-F29B44CC9E44}" dt="2020-02-09T07:12:20.009" v="3571" actId="1076"/>
          <ac:spMkLst>
            <pc:docMk/>
            <pc:sldMk cId="4255423273" sldId="312"/>
            <ac:spMk id="5" creationId="{71C3C39A-4E00-4C2D-9A13-BA4E5464E94E}"/>
          </ac:spMkLst>
        </pc:spChg>
        <pc:spChg chg="add mod">
          <ac:chgData name="hui xu" userId="70b675938bab3b5e" providerId="LiveId" clId="{5F5E3E42-610D-4693-88C5-F29B44CC9E44}" dt="2020-02-09T07:14:53.656" v="3646" actId="1076"/>
          <ac:spMkLst>
            <pc:docMk/>
            <pc:sldMk cId="4255423273" sldId="312"/>
            <ac:spMk id="6" creationId="{C5AE3225-BCFE-4FB5-A741-10EA9CECBF85}"/>
          </ac:spMkLst>
        </pc:spChg>
        <pc:spChg chg="add mod">
          <ac:chgData name="hui xu" userId="70b675938bab3b5e" providerId="LiveId" clId="{5F5E3E42-610D-4693-88C5-F29B44CC9E44}" dt="2020-02-09T07:14:53.656" v="3646" actId="1076"/>
          <ac:spMkLst>
            <pc:docMk/>
            <pc:sldMk cId="4255423273" sldId="312"/>
            <ac:spMk id="7" creationId="{65B11A93-0172-4157-9E40-651869F24194}"/>
          </ac:spMkLst>
        </pc:spChg>
        <pc:spChg chg="add del mod">
          <ac:chgData name="hui xu" userId="70b675938bab3b5e" providerId="LiveId" clId="{5F5E3E42-610D-4693-88C5-F29B44CC9E44}" dt="2020-02-09T07:13:08.703" v="3590" actId="21"/>
          <ac:spMkLst>
            <pc:docMk/>
            <pc:sldMk cId="4255423273" sldId="312"/>
            <ac:spMk id="10" creationId="{7062241B-EBD4-4482-AF56-6ABFB1D3747C}"/>
          </ac:spMkLst>
        </pc:spChg>
        <pc:spChg chg="add del mod">
          <ac:chgData name="hui xu" userId="70b675938bab3b5e" providerId="LiveId" clId="{5F5E3E42-610D-4693-88C5-F29B44CC9E44}" dt="2020-02-09T07:14:14.562" v="3618" actId="21"/>
          <ac:spMkLst>
            <pc:docMk/>
            <pc:sldMk cId="4255423273" sldId="312"/>
            <ac:spMk id="12" creationId="{DFF2803F-F40C-4FE4-A190-FC9BEBDF483B}"/>
          </ac:spMkLst>
        </pc:spChg>
        <pc:spChg chg="add mod">
          <ac:chgData name="hui xu" userId="70b675938bab3b5e" providerId="LiveId" clId="{5F5E3E42-610D-4693-88C5-F29B44CC9E44}" dt="2020-02-09T07:14:53.656" v="3646" actId="1076"/>
          <ac:spMkLst>
            <pc:docMk/>
            <pc:sldMk cId="4255423273" sldId="312"/>
            <ac:spMk id="13" creationId="{7A595DE1-A33D-46F9-9A90-0C0A3B3BEF7B}"/>
          </ac:spMkLst>
        </pc:spChg>
        <pc:spChg chg="add mod">
          <ac:chgData name="hui xu" userId="70b675938bab3b5e" providerId="LiveId" clId="{5F5E3E42-610D-4693-88C5-F29B44CC9E44}" dt="2020-02-09T09:12:23.029" v="3970" actId="20577"/>
          <ac:spMkLst>
            <pc:docMk/>
            <pc:sldMk cId="4255423273" sldId="312"/>
            <ac:spMk id="19" creationId="{AF17F0F2-383A-4E85-AD87-E2FD42A899A1}"/>
          </ac:spMkLst>
        </pc:spChg>
        <pc:picChg chg="add del mod">
          <ac:chgData name="hui xu" userId="70b675938bab3b5e" providerId="LiveId" clId="{5F5E3E42-610D-4693-88C5-F29B44CC9E44}" dt="2020-02-09T07:12:16.921" v="3570" actId="21"/>
          <ac:picMkLst>
            <pc:docMk/>
            <pc:sldMk cId="4255423273" sldId="312"/>
            <ac:picMk id="3" creationId="{80FB14CA-A5B7-44AC-ABB6-F0A3F57E64CC}"/>
          </ac:picMkLst>
        </pc:picChg>
        <pc:picChg chg="add del mod">
          <ac:chgData name="hui xu" userId="70b675938bab3b5e" providerId="LiveId" clId="{5F5E3E42-610D-4693-88C5-F29B44CC9E44}" dt="2020-02-09T07:12:22.027" v="3572" actId="21"/>
          <ac:picMkLst>
            <pc:docMk/>
            <pc:sldMk cId="4255423273" sldId="312"/>
            <ac:picMk id="4" creationId="{A0C463A2-00BD-4E8E-B95B-95867924C2A1}"/>
          </ac:picMkLst>
        </pc:picChg>
        <pc:cxnChg chg="add mod">
          <ac:chgData name="hui xu" userId="70b675938bab3b5e" providerId="LiveId" clId="{5F5E3E42-610D-4693-88C5-F29B44CC9E44}" dt="2020-02-09T07:14:53.656" v="3646" actId="1076"/>
          <ac:cxnSpMkLst>
            <pc:docMk/>
            <pc:sldMk cId="4255423273" sldId="312"/>
            <ac:cxnSpMk id="8" creationId="{B90F55BC-41A8-4671-8B79-E953AD5BCA8F}"/>
          </ac:cxnSpMkLst>
        </pc:cxnChg>
        <pc:cxnChg chg="add mod">
          <ac:chgData name="hui xu" userId="70b675938bab3b5e" providerId="LiveId" clId="{5F5E3E42-610D-4693-88C5-F29B44CC9E44}" dt="2020-02-09T07:14:53.656" v="3646" actId="1076"/>
          <ac:cxnSpMkLst>
            <pc:docMk/>
            <pc:sldMk cId="4255423273" sldId="312"/>
            <ac:cxnSpMk id="9" creationId="{10A4E507-477A-4AD3-BBEE-51413D901319}"/>
          </ac:cxnSpMkLst>
        </pc:cxnChg>
        <pc:cxnChg chg="add mod">
          <ac:chgData name="hui xu" userId="70b675938bab3b5e" providerId="LiveId" clId="{5F5E3E42-610D-4693-88C5-F29B44CC9E44}" dt="2020-02-09T07:14:53.656" v="3646" actId="1076"/>
          <ac:cxnSpMkLst>
            <pc:docMk/>
            <pc:sldMk cId="4255423273" sldId="312"/>
            <ac:cxnSpMk id="11" creationId="{401F9F49-B30F-4952-8509-A6A779ED9B3D}"/>
          </ac:cxnSpMkLst>
        </pc:cxnChg>
      </pc:sldChg>
      <pc:sldChg chg="addSp modSp add del">
        <pc:chgData name="hui xu" userId="70b675938bab3b5e" providerId="LiveId" clId="{5F5E3E42-610D-4693-88C5-F29B44CC9E44}" dt="2020-02-09T07:16:08.577" v="3685" actId="47"/>
        <pc:sldMkLst>
          <pc:docMk/>
          <pc:sldMk cId="2857455887" sldId="313"/>
        </pc:sldMkLst>
        <pc:picChg chg="add mod">
          <ac:chgData name="hui xu" userId="70b675938bab3b5e" providerId="LiveId" clId="{5F5E3E42-610D-4693-88C5-F29B44CC9E44}" dt="2020-02-08T05:36:34.933" v="548" actId="1076"/>
          <ac:picMkLst>
            <pc:docMk/>
            <pc:sldMk cId="2857455887" sldId="313"/>
            <ac:picMk id="4" creationId="{7F56FE19-4A50-4EB9-8332-325FE4343E0D}"/>
          </ac:picMkLst>
        </pc:picChg>
      </pc:sldChg>
      <pc:sldChg chg="addSp add del">
        <pc:chgData name="hui xu" userId="70b675938bab3b5e" providerId="LiveId" clId="{5F5E3E42-610D-4693-88C5-F29B44CC9E44}" dt="2020-02-09T07:28:14.857" v="3758" actId="2696"/>
        <pc:sldMkLst>
          <pc:docMk/>
          <pc:sldMk cId="1833344097" sldId="314"/>
        </pc:sldMkLst>
        <pc:picChg chg="add">
          <ac:chgData name="hui xu" userId="70b675938bab3b5e" providerId="LiveId" clId="{5F5E3E42-610D-4693-88C5-F29B44CC9E44}" dt="2020-02-08T05:39:15.098" v="550"/>
          <ac:picMkLst>
            <pc:docMk/>
            <pc:sldMk cId="1833344097" sldId="314"/>
            <ac:picMk id="2" creationId="{AF617265-F27E-4D53-8A28-221045A155F8}"/>
          </ac:picMkLst>
        </pc:picChg>
      </pc:sldChg>
      <pc:sldChg chg="addSp add del">
        <pc:chgData name="hui xu" userId="70b675938bab3b5e" providerId="LiveId" clId="{5F5E3E42-610D-4693-88C5-F29B44CC9E44}" dt="2020-02-09T07:28:14.857" v="3758" actId="2696"/>
        <pc:sldMkLst>
          <pc:docMk/>
          <pc:sldMk cId="2268231957" sldId="315"/>
        </pc:sldMkLst>
        <pc:picChg chg="add">
          <ac:chgData name="hui xu" userId="70b675938bab3b5e" providerId="LiveId" clId="{5F5E3E42-610D-4693-88C5-F29B44CC9E44}" dt="2020-02-08T05:39:49.353" v="552"/>
          <ac:picMkLst>
            <pc:docMk/>
            <pc:sldMk cId="2268231957" sldId="315"/>
            <ac:picMk id="3" creationId="{F02BB715-0E78-4F94-859F-4DA264D85691}"/>
          </ac:picMkLst>
        </pc:picChg>
      </pc:sldChg>
      <pc:sldChg chg="modSp add">
        <pc:chgData name="hui xu" userId="70b675938bab3b5e" providerId="LiveId" clId="{5F5E3E42-610D-4693-88C5-F29B44CC9E44}" dt="2020-02-09T07:30:02.194" v="3791" actId="20577"/>
        <pc:sldMkLst>
          <pc:docMk/>
          <pc:sldMk cId="4069548683" sldId="316"/>
        </pc:sldMkLst>
        <pc:spChg chg="mod">
          <ac:chgData name="hui xu" userId="70b675938bab3b5e" providerId="LiveId" clId="{5F5E3E42-610D-4693-88C5-F29B44CC9E44}" dt="2020-02-09T07:30:02.194" v="3791" actId="20577"/>
          <ac:spMkLst>
            <pc:docMk/>
            <pc:sldMk cId="4069548683" sldId="316"/>
            <ac:spMk id="2" creationId="{4A59BE08-FEE2-4382-925F-FC4EC044206B}"/>
          </ac:spMkLst>
        </pc:spChg>
        <pc:spChg chg="mod">
          <ac:chgData name="hui xu" userId="70b675938bab3b5e" providerId="LiveId" clId="{5F5E3E42-610D-4693-88C5-F29B44CC9E44}" dt="2020-02-08T05:40:38.975" v="569" actId="15"/>
          <ac:spMkLst>
            <pc:docMk/>
            <pc:sldMk cId="4069548683" sldId="316"/>
            <ac:spMk id="3" creationId="{0B17249B-154F-4485-B830-186ADC5D0197}"/>
          </ac:spMkLst>
        </pc:spChg>
      </pc:sldChg>
      <pc:sldChg chg="modSp add">
        <pc:chgData name="hui xu" userId="70b675938bab3b5e" providerId="LiveId" clId="{5F5E3E42-610D-4693-88C5-F29B44CC9E44}" dt="2020-02-09T07:31:29.734" v="3839" actId="207"/>
        <pc:sldMkLst>
          <pc:docMk/>
          <pc:sldMk cId="4212091756" sldId="317"/>
        </pc:sldMkLst>
        <pc:spChg chg="mod">
          <ac:chgData name="hui xu" userId="70b675938bab3b5e" providerId="LiveId" clId="{5F5E3E42-610D-4693-88C5-F29B44CC9E44}" dt="2020-02-09T07:31:02.756" v="3837" actId="20577"/>
          <ac:spMkLst>
            <pc:docMk/>
            <pc:sldMk cId="4212091756" sldId="317"/>
            <ac:spMk id="2" creationId="{D9D68C8C-A532-4BFA-87F2-8198C9EAE30E}"/>
          </ac:spMkLst>
        </pc:spChg>
        <pc:spChg chg="mod">
          <ac:chgData name="hui xu" userId="70b675938bab3b5e" providerId="LiveId" clId="{5F5E3E42-610D-4693-88C5-F29B44CC9E44}" dt="2020-02-09T07:31:29.734" v="3839" actId="207"/>
          <ac:spMkLst>
            <pc:docMk/>
            <pc:sldMk cId="4212091756" sldId="317"/>
            <ac:spMk id="3" creationId="{BF294717-B1D5-4E3E-88F5-660EEF8B9FDD}"/>
          </ac:spMkLst>
        </pc:spChg>
      </pc:sldChg>
      <pc:sldChg chg="addSp add del">
        <pc:chgData name="hui xu" userId="70b675938bab3b5e" providerId="LiveId" clId="{5F5E3E42-610D-4693-88C5-F29B44CC9E44}" dt="2020-02-09T07:32:02.862" v="3840" actId="47"/>
        <pc:sldMkLst>
          <pc:docMk/>
          <pc:sldMk cId="4068683886" sldId="318"/>
        </pc:sldMkLst>
        <pc:picChg chg="add">
          <ac:chgData name="hui xu" userId="70b675938bab3b5e" providerId="LiveId" clId="{5F5E3E42-610D-4693-88C5-F29B44CC9E44}" dt="2020-02-08T05:41:47.542" v="580"/>
          <ac:picMkLst>
            <pc:docMk/>
            <pc:sldMk cId="4068683886" sldId="318"/>
            <ac:picMk id="3" creationId="{A58E7E18-05B9-44B9-BD9C-926399B8917B}"/>
          </ac:picMkLst>
        </pc:picChg>
      </pc:sldChg>
      <pc:sldChg chg="addSp modSp add">
        <pc:chgData name="hui xu" userId="70b675938bab3b5e" providerId="LiveId" clId="{5F5E3E42-610D-4693-88C5-F29B44CC9E44}" dt="2020-02-09T09:02:21.905" v="3852" actId="207"/>
        <pc:sldMkLst>
          <pc:docMk/>
          <pc:sldMk cId="3260044532" sldId="319"/>
        </pc:sldMkLst>
        <pc:spChg chg="mod">
          <ac:chgData name="hui xu" userId="70b675938bab3b5e" providerId="LiveId" clId="{5F5E3E42-610D-4693-88C5-F29B44CC9E44}" dt="2020-02-08T05:42:03.132" v="582"/>
          <ac:spMkLst>
            <pc:docMk/>
            <pc:sldMk cId="3260044532" sldId="319"/>
            <ac:spMk id="2" creationId="{BCDE0288-4224-4CC6-B54F-911CAC66769E}"/>
          </ac:spMkLst>
        </pc:spChg>
        <pc:spChg chg="add mod">
          <ac:chgData name="hui xu" userId="70b675938bab3b5e" providerId="LiveId" clId="{5F5E3E42-610D-4693-88C5-F29B44CC9E44}" dt="2020-02-09T09:02:21.905" v="3852" actId="207"/>
          <ac:spMkLst>
            <pc:docMk/>
            <pc:sldMk cId="3260044532" sldId="319"/>
            <ac:spMk id="3" creationId="{2832B226-777D-43DA-A448-E183E25A277D}"/>
          </ac:spMkLst>
        </pc:spChg>
      </pc:sldChg>
      <pc:sldChg chg="modSp add">
        <pc:chgData name="hui xu" userId="70b675938bab3b5e" providerId="LiveId" clId="{5F5E3E42-610D-4693-88C5-F29B44CC9E44}" dt="2020-02-09T09:03:50.501" v="3865" actId="20577"/>
        <pc:sldMkLst>
          <pc:docMk/>
          <pc:sldMk cId="460567199" sldId="320"/>
        </pc:sldMkLst>
        <pc:spChg chg="mod">
          <ac:chgData name="hui xu" userId="70b675938bab3b5e" providerId="LiveId" clId="{5F5E3E42-610D-4693-88C5-F29B44CC9E44}" dt="2020-02-09T09:02:50.090" v="3857" actId="20577"/>
          <ac:spMkLst>
            <pc:docMk/>
            <pc:sldMk cId="460567199" sldId="320"/>
            <ac:spMk id="2" creationId="{AB5E6AEC-F55A-477F-B1C6-4F36F702D625}"/>
          </ac:spMkLst>
        </pc:spChg>
        <pc:spChg chg="mod">
          <ac:chgData name="hui xu" userId="70b675938bab3b5e" providerId="LiveId" clId="{5F5E3E42-610D-4693-88C5-F29B44CC9E44}" dt="2020-02-09T09:03:50.501" v="3865" actId="20577"/>
          <ac:spMkLst>
            <pc:docMk/>
            <pc:sldMk cId="460567199" sldId="320"/>
            <ac:spMk id="3" creationId="{B799A4B1-3FA3-43F9-BA65-4FAD4F7B2C0F}"/>
          </ac:spMkLst>
        </pc:spChg>
      </pc:sldChg>
      <pc:sldChg chg="addSp modSp add del">
        <pc:chgData name="hui xu" userId="70b675938bab3b5e" providerId="LiveId" clId="{5F5E3E42-610D-4693-88C5-F29B44CC9E44}" dt="2020-02-09T09:07:15.005" v="3914" actId="2696"/>
        <pc:sldMkLst>
          <pc:docMk/>
          <pc:sldMk cId="3175382726" sldId="321"/>
        </pc:sldMkLst>
        <pc:spChg chg="mod">
          <ac:chgData name="hui xu" userId="70b675938bab3b5e" providerId="LiveId" clId="{5F5E3E42-610D-4693-88C5-F29B44CC9E44}" dt="2020-02-08T05:43:36.576" v="625" actId="20577"/>
          <ac:spMkLst>
            <pc:docMk/>
            <pc:sldMk cId="3175382726" sldId="321"/>
            <ac:spMk id="2" creationId="{7062A9DD-F024-445D-9639-3CB201DA3997}"/>
          </ac:spMkLst>
        </pc:spChg>
        <pc:picChg chg="add mod">
          <ac:chgData name="hui xu" userId="70b675938bab3b5e" providerId="LiveId" clId="{5F5E3E42-610D-4693-88C5-F29B44CC9E44}" dt="2020-02-09T09:04:00.983" v="3868" actId="1076"/>
          <ac:picMkLst>
            <pc:docMk/>
            <pc:sldMk cId="3175382726" sldId="321"/>
            <ac:picMk id="3" creationId="{CA846FAB-8488-47E7-82BC-574F41CF73DE}"/>
          </ac:picMkLst>
        </pc:picChg>
      </pc:sldChg>
      <pc:sldChg chg="addSp modSp add del">
        <pc:chgData name="hui xu" userId="70b675938bab3b5e" providerId="LiveId" clId="{5F5E3E42-610D-4693-88C5-F29B44CC9E44}" dt="2020-02-09T09:07:33.810" v="3915" actId="2696"/>
        <pc:sldMkLst>
          <pc:docMk/>
          <pc:sldMk cId="249217737" sldId="322"/>
        </pc:sldMkLst>
        <pc:spChg chg="mod">
          <ac:chgData name="hui xu" userId="70b675938bab3b5e" providerId="LiveId" clId="{5F5E3E42-610D-4693-88C5-F29B44CC9E44}" dt="2020-02-08T05:44:33.715" v="633" actId="20577"/>
          <ac:spMkLst>
            <pc:docMk/>
            <pc:sldMk cId="249217737" sldId="322"/>
            <ac:spMk id="2" creationId="{AF882D40-C163-4451-943C-294912EC672B}"/>
          </ac:spMkLst>
        </pc:spChg>
        <pc:picChg chg="add mod">
          <ac:chgData name="hui xu" userId="70b675938bab3b5e" providerId="LiveId" clId="{5F5E3E42-610D-4693-88C5-F29B44CC9E44}" dt="2020-02-08T05:44:31.006" v="629" actId="1076"/>
          <ac:picMkLst>
            <pc:docMk/>
            <pc:sldMk cId="249217737" sldId="322"/>
            <ac:picMk id="3" creationId="{642C28E1-C517-449B-8136-95C24786CE8B}"/>
          </ac:picMkLst>
        </pc:picChg>
      </pc:sldChg>
      <pc:sldChg chg="addSp modSp add">
        <pc:chgData name="hui xu" userId="70b675938bab3b5e" providerId="LiveId" clId="{5F5E3E42-610D-4693-88C5-F29B44CC9E44}" dt="2020-02-09T09:17:29.944" v="4013" actId="20577"/>
        <pc:sldMkLst>
          <pc:docMk/>
          <pc:sldMk cId="2034073197" sldId="323"/>
        </pc:sldMkLst>
        <pc:spChg chg="mod">
          <ac:chgData name="hui xu" userId="70b675938bab3b5e" providerId="LiveId" clId="{5F5E3E42-610D-4693-88C5-F29B44CC9E44}" dt="2020-02-09T09:17:29.944" v="4013" actId="20577"/>
          <ac:spMkLst>
            <pc:docMk/>
            <pc:sldMk cId="2034073197" sldId="323"/>
            <ac:spMk id="2" creationId="{B51E4ECD-C143-487E-874C-938FE24947CD}"/>
          </ac:spMkLst>
        </pc:spChg>
        <pc:spChg chg="mod">
          <ac:chgData name="hui xu" userId="70b675938bab3b5e" providerId="LiveId" clId="{5F5E3E42-610D-4693-88C5-F29B44CC9E44}" dt="2020-02-09T09:10:20.366" v="3926" actId="14100"/>
          <ac:spMkLst>
            <pc:docMk/>
            <pc:sldMk cId="2034073197" sldId="323"/>
            <ac:spMk id="3" creationId="{B402FA2D-2B98-459E-BC29-E1FE7053C12D}"/>
          </ac:spMkLst>
        </pc:spChg>
        <pc:spChg chg="add mod">
          <ac:chgData name="hui xu" userId="70b675938bab3b5e" providerId="LiveId" clId="{5F5E3E42-610D-4693-88C5-F29B44CC9E44}" dt="2020-02-09T09:11:42.450" v="3956" actId="1076"/>
          <ac:spMkLst>
            <pc:docMk/>
            <pc:sldMk cId="2034073197" sldId="323"/>
            <ac:spMk id="4" creationId="{C0EB6B1A-121B-4EF0-8A7F-97FEF0663277}"/>
          </ac:spMkLst>
        </pc:spChg>
        <pc:spChg chg="add mod">
          <ac:chgData name="hui xu" userId="70b675938bab3b5e" providerId="LiveId" clId="{5F5E3E42-610D-4693-88C5-F29B44CC9E44}" dt="2020-02-09T09:11:42.450" v="3956" actId="1076"/>
          <ac:spMkLst>
            <pc:docMk/>
            <pc:sldMk cId="2034073197" sldId="323"/>
            <ac:spMk id="6" creationId="{53CAAB3A-F254-4825-B713-E4EC2C87A4ED}"/>
          </ac:spMkLst>
        </pc:spChg>
        <pc:spChg chg="add mod">
          <ac:chgData name="hui xu" userId="70b675938bab3b5e" providerId="LiveId" clId="{5F5E3E42-610D-4693-88C5-F29B44CC9E44}" dt="2020-02-09T09:11:42.450" v="3956" actId="1076"/>
          <ac:spMkLst>
            <pc:docMk/>
            <pc:sldMk cId="2034073197" sldId="323"/>
            <ac:spMk id="9" creationId="{9B804C99-EF31-4FB2-90F4-212610C80B24}"/>
          </ac:spMkLst>
        </pc:spChg>
        <pc:spChg chg="add mod">
          <ac:chgData name="hui xu" userId="70b675938bab3b5e" providerId="LiveId" clId="{5F5E3E42-610D-4693-88C5-F29B44CC9E44}" dt="2020-02-09T09:11:42.450" v="3956" actId="1076"/>
          <ac:spMkLst>
            <pc:docMk/>
            <pc:sldMk cId="2034073197" sldId="323"/>
            <ac:spMk id="14" creationId="{935DE718-F450-477F-BC91-0CAB4878D1B5}"/>
          </ac:spMkLst>
        </pc:spChg>
        <pc:spChg chg="add mod">
          <ac:chgData name="hui xu" userId="70b675938bab3b5e" providerId="LiveId" clId="{5F5E3E42-610D-4693-88C5-F29B44CC9E44}" dt="2020-02-09T09:11:42.450" v="3956" actId="1076"/>
          <ac:spMkLst>
            <pc:docMk/>
            <pc:sldMk cId="2034073197" sldId="323"/>
            <ac:spMk id="24" creationId="{9B438C08-F4FF-4836-9D6E-367D1E4C48E1}"/>
          </ac:spMkLst>
        </pc:spChg>
        <pc:spChg chg="add mod">
          <ac:chgData name="hui xu" userId="70b675938bab3b5e" providerId="LiveId" clId="{5F5E3E42-610D-4693-88C5-F29B44CC9E44}" dt="2020-02-09T09:11:42.450" v="3956" actId="1076"/>
          <ac:spMkLst>
            <pc:docMk/>
            <pc:sldMk cId="2034073197" sldId="323"/>
            <ac:spMk id="26" creationId="{6DFD2F0E-5F8D-42FC-8135-822C37FF8530}"/>
          </ac:spMkLst>
        </pc:spChg>
        <pc:spChg chg="add mod">
          <ac:chgData name="hui xu" userId="70b675938bab3b5e" providerId="LiveId" clId="{5F5E3E42-610D-4693-88C5-F29B44CC9E44}" dt="2020-02-09T09:11:42.450" v="3956" actId="1076"/>
          <ac:spMkLst>
            <pc:docMk/>
            <pc:sldMk cId="2034073197" sldId="323"/>
            <ac:spMk id="28" creationId="{0649F8D2-DE1C-4295-A332-736C02B2D60D}"/>
          </ac:spMkLst>
        </pc:spChg>
        <pc:cxnChg chg="add mod">
          <ac:chgData name="hui xu" userId="70b675938bab3b5e" providerId="LiveId" clId="{5F5E3E42-610D-4693-88C5-F29B44CC9E44}" dt="2020-02-09T09:11:42.450" v="3956" actId="1076"/>
          <ac:cxnSpMkLst>
            <pc:docMk/>
            <pc:sldMk cId="2034073197" sldId="323"/>
            <ac:cxnSpMk id="5" creationId="{0D8AFA26-DE37-4C3D-B66B-889A942D9279}"/>
          </ac:cxnSpMkLst>
        </pc:cxnChg>
        <pc:cxnChg chg="add mod">
          <ac:chgData name="hui xu" userId="70b675938bab3b5e" providerId="LiveId" clId="{5F5E3E42-610D-4693-88C5-F29B44CC9E44}" dt="2020-02-09T09:11:42.450" v="3956" actId="1076"/>
          <ac:cxnSpMkLst>
            <pc:docMk/>
            <pc:sldMk cId="2034073197" sldId="323"/>
            <ac:cxnSpMk id="7" creationId="{7E8EC8F2-1389-4EC2-9422-EC43CAC276C7}"/>
          </ac:cxnSpMkLst>
        </pc:cxnChg>
        <pc:cxnChg chg="add mod">
          <ac:chgData name="hui xu" userId="70b675938bab3b5e" providerId="LiveId" clId="{5F5E3E42-610D-4693-88C5-F29B44CC9E44}" dt="2020-02-09T09:11:42.450" v="3956" actId="1076"/>
          <ac:cxnSpMkLst>
            <pc:docMk/>
            <pc:sldMk cId="2034073197" sldId="323"/>
            <ac:cxnSpMk id="10" creationId="{DACC402D-D642-4150-B73E-0FA2ADA44254}"/>
          </ac:cxnSpMkLst>
        </pc:cxnChg>
        <pc:cxnChg chg="add mod">
          <ac:chgData name="hui xu" userId="70b675938bab3b5e" providerId="LiveId" clId="{5F5E3E42-610D-4693-88C5-F29B44CC9E44}" dt="2020-02-09T09:11:42.450" v="3956" actId="1076"/>
          <ac:cxnSpMkLst>
            <pc:docMk/>
            <pc:sldMk cId="2034073197" sldId="323"/>
            <ac:cxnSpMk id="16" creationId="{39E6AECD-B8F0-4E3E-A757-FB80CBF2176A}"/>
          </ac:cxnSpMkLst>
        </pc:cxnChg>
        <pc:cxnChg chg="add mod">
          <ac:chgData name="hui xu" userId="70b675938bab3b5e" providerId="LiveId" clId="{5F5E3E42-610D-4693-88C5-F29B44CC9E44}" dt="2020-02-09T09:11:42.450" v="3956" actId="1076"/>
          <ac:cxnSpMkLst>
            <pc:docMk/>
            <pc:sldMk cId="2034073197" sldId="323"/>
            <ac:cxnSpMk id="23" creationId="{7B353495-3AF2-44A0-B630-E5D5A9754871}"/>
          </ac:cxnSpMkLst>
        </pc:cxnChg>
        <pc:cxnChg chg="add mod">
          <ac:chgData name="hui xu" userId="70b675938bab3b5e" providerId="LiveId" clId="{5F5E3E42-610D-4693-88C5-F29B44CC9E44}" dt="2020-02-09T09:11:42.450" v="3956" actId="1076"/>
          <ac:cxnSpMkLst>
            <pc:docMk/>
            <pc:sldMk cId="2034073197" sldId="323"/>
            <ac:cxnSpMk id="25" creationId="{53B9AE78-11F5-41CB-AEC9-A85A68FB3053}"/>
          </ac:cxnSpMkLst>
        </pc:cxnChg>
        <pc:cxnChg chg="add mod">
          <ac:chgData name="hui xu" userId="70b675938bab3b5e" providerId="LiveId" clId="{5F5E3E42-610D-4693-88C5-F29B44CC9E44}" dt="2020-02-09T09:11:42.450" v="3956" actId="1076"/>
          <ac:cxnSpMkLst>
            <pc:docMk/>
            <pc:sldMk cId="2034073197" sldId="323"/>
            <ac:cxnSpMk id="27" creationId="{B544239B-5E16-4C03-9680-AE1DB9280CAB}"/>
          </ac:cxnSpMkLst>
        </pc:cxnChg>
        <pc:cxnChg chg="add mod">
          <ac:chgData name="hui xu" userId="70b675938bab3b5e" providerId="LiveId" clId="{5F5E3E42-610D-4693-88C5-F29B44CC9E44}" dt="2020-02-09T09:11:42.450" v="3956" actId="1076"/>
          <ac:cxnSpMkLst>
            <pc:docMk/>
            <pc:sldMk cId="2034073197" sldId="323"/>
            <ac:cxnSpMk id="29" creationId="{73A1DA38-BBE4-4FE9-937E-ECCA473BFD81}"/>
          </ac:cxnSpMkLst>
        </pc:cxnChg>
      </pc:sldChg>
      <pc:sldChg chg="modSp add">
        <pc:chgData name="hui xu" userId="70b675938bab3b5e" providerId="LiveId" clId="{5F5E3E42-610D-4693-88C5-F29B44CC9E44}" dt="2020-02-09T09:15:12.098" v="3976" actId="21"/>
        <pc:sldMkLst>
          <pc:docMk/>
          <pc:sldMk cId="1076604443" sldId="324"/>
        </pc:sldMkLst>
        <pc:spChg chg="mod">
          <ac:chgData name="hui xu" userId="70b675938bab3b5e" providerId="LiveId" clId="{5F5E3E42-610D-4693-88C5-F29B44CC9E44}" dt="2020-02-08T05:46:01.359" v="681"/>
          <ac:spMkLst>
            <pc:docMk/>
            <pc:sldMk cId="1076604443" sldId="324"/>
            <ac:spMk id="2" creationId="{78BE92CA-CBD0-4D27-9352-3FBAB5E5C955}"/>
          </ac:spMkLst>
        </pc:spChg>
        <pc:spChg chg="mod">
          <ac:chgData name="hui xu" userId="70b675938bab3b5e" providerId="LiveId" clId="{5F5E3E42-610D-4693-88C5-F29B44CC9E44}" dt="2020-02-09T09:15:12.098" v="3976" actId="21"/>
          <ac:spMkLst>
            <pc:docMk/>
            <pc:sldMk cId="1076604443" sldId="324"/>
            <ac:spMk id="3" creationId="{18E286E0-6443-46F9-B66E-81E962D8922F}"/>
          </ac:spMkLst>
        </pc:spChg>
      </pc:sldChg>
      <pc:sldChg chg="addSp modSp add del">
        <pc:chgData name="hui xu" userId="70b675938bab3b5e" providerId="LiveId" clId="{5F5E3E42-610D-4693-88C5-F29B44CC9E44}" dt="2020-02-09T09:12:36.994" v="3971" actId="2696"/>
        <pc:sldMkLst>
          <pc:docMk/>
          <pc:sldMk cId="1376815875" sldId="325"/>
        </pc:sldMkLst>
        <pc:spChg chg="mod">
          <ac:chgData name="hui xu" userId="70b675938bab3b5e" providerId="LiveId" clId="{5F5E3E42-610D-4693-88C5-F29B44CC9E44}" dt="2020-02-08T05:46:49.356" v="699"/>
          <ac:spMkLst>
            <pc:docMk/>
            <pc:sldMk cId="1376815875" sldId="325"/>
            <ac:spMk id="2" creationId="{001494D8-BFDC-40CC-BA72-7473A21E9AD0}"/>
          </ac:spMkLst>
        </pc:spChg>
        <pc:picChg chg="add mod">
          <ac:chgData name="hui xu" userId="70b675938bab3b5e" providerId="LiveId" clId="{5F5E3E42-610D-4693-88C5-F29B44CC9E44}" dt="2020-02-08T05:47:04.067" v="702" actId="1076"/>
          <ac:picMkLst>
            <pc:docMk/>
            <pc:sldMk cId="1376815875" sldId="325"/>
            <ac:picMk id="3" creationId="{502B8ECE-7727-46EB-A24B-6D36928DCADB}"/>
          </ac:picMkLst>
        </pc:picChg>
      </pc:sldChg>
      <pc:sldChg chg="addSp modSp add del">
        <pc:chgData name="hui xu" userId="70b675938bab3b5e" providerId="LiveId" clId="{5F5E3E42-610D-4693-88C5-F29B44CC9E44}" dt="2020-02-09T09:13:00.594" v="3972" actId="2696"/>
        <pc:sldMkLst>
          <pc:docMk/>
          <pc:sldMk cId="2612552579" sldId="326"/>
        </pc:sldMkLst>
        <pc:picChg chg="add mod">
          <ac:chgData name="hui xu" userId="70b675938bab3b5e" providerId="LiveId" clId="{5F5E3E42-610D-4693-88C5-F29B44CC9E44}" dt="2020-02-08T05:47:26.225" v="706" actId="1076"/>
          <ac:picMkLst>
            <pc:docMk/>
            <pc:sldMk cId="2612552579" sldId="326"/>
            <ac:picMk id="3" creationId="{282E0CBA-37CC-4C2A-8064-985F5BD893C0}"/>
          </ac:picMkLst>
        </pc:picChg>
      </pc:sldChg>
      <pc:sldChg chg="addSp modSp add del">
        <pc:chgData name="hui xu" userId="70b675938bab3b5e" providerId="LiveId" clId="{5F5E3E42-610D-4693-88C5-F29B44CC9E44}" dt="2020-02-09T09:13:32.303" v="3975" actId="47"/>
        <pc:sldMkLst>
          <pc:docMk/>
          <pc:sldMk cId="359177125" sldId="327"/>
        </pc:sldMkLst>
        <pc:spChg chg="mod">
          <ac:chgData name="hui xu" userId="70b675938bab3b5e" providerId="LiveId" clId="{5F5E3E42-610D-4693-88C5-F29B44CC9E44}" dt="2020-02-08T05:48:09.371" v="724" actId="20577"/>
          <ac:spMkLst>
            <pc:docMk/>
            <pc:sldMk cId="359177125" sldId="327"/>
            <ac:spMk id="2" creationId="{55F68020-EF0F-4347-8F99-333F4470D0AB}"/>
          </ac:spMkLst>
        </pc:spChg>
        <pc:picChg chg="add mod">
          <ac:chgData name="hui xu" userId="70b675938bab3b5e" providerId="LiveId" clId="{5F5E3E42-610D-4693-88C5-F29B44CC9E44}" dt="2020-02-08T05:48:01.983" v="710" actId="1076"/>
          <ac:picMkLst>
            <pc:docMk/>
            <pc:sldMk cId="359177125" sldId="327"/>
            <ac:picMk id="3" creationId="{89FF40FB-4725-4BF8-8305-F8F1CC724F61}"/>
          </ac:picMkLst>
        </pc:picChg>
      </pc:sldChg>
      <pc:sldChg chg="modSp add">
        <pc:chgData name="hui xu" userId="70b675938bab3b5e" providerId="LiveId" clId="{5F5E3E42-610D-4693-88C5-F29B44CC9E44}" dt="2020-02-09T10:00:54.725" v="4636" actId="20577"/>
        <pc:sldMkLst>
          <pc:docMk/>
          <pc:sldMk cId="2405884230" sldId="328"/>
        </pc:sldMkLst>
        <pc:spChg chg="mod">
          <ac:chgData name="hui xu" userId="70b675938bab3b5e" providerId="LiveId" clId="{5F5E3E42-610D-4693-88C5-F29B44CC9E44}" dt="2020-02-09T10:00:54.725" v="4636" actId="20577"/>
          <ac:spMkLst>
            <pc:docMk/>
            <pc:sldMk cId="2405884230" sldId="328"/>
            <ac:spMk id="2" creationId="{F41895F3-3E61-4653-9EDD-21FF1F14F8B8}"/>
          </ac:spMkLst>
        </pc:spChg>
        <pc:spChg chg="mod">
          <ac:chgData name="hui xu" userId="70b675938bab3b5e" providerId="LiveId" clId="{5F5E3E42-610D-4693-88C5-F29B44CC9E44}" dt="2020-02-09T09:18:33.912" v="4022" actId="21"/>
          <ac:spMkLst>
            <pc:docMk/>
            <pc:sldMk cId="2405884230" sldId="328"/>
            <ac:spMk id="3" creationId="{D1DA2925-1BC0-4641-AA4A-24451EAE2E6C}"/>
          </ac:spMkLst>
        </pc:spChg>
      </pc:sldChg>
      <pc:sldChg chg="addSp delSp modSp add">
        <pc:chgData name="hui xu" userId="70b675938bab3b5e" providerId="LiveId" clId="{5F5E3E42-610D-4693-88C5-F29B44CC9E44}" dt="2020-02-09T09:23:00.137" v="4075" actId="207"/>
        <pc:sldMkLst>
          <pc:docMk/>
          <pc:sldMk cId="2647325986" sldId="329"/>
        </pc:sldMkLst>
        <pc:spChg chg="mod">
          <ac:chgData name="hui xu" userId="70b675938bab3b5e" providerId="LiveId" clId="{5F5E3E42-610D-4693-88C5-F29B44CC9E44}" dt="2020-02-09T09:21:05.121" v="4032" actId="20577"/>
          <ac:spMkLst>
            <pc:docMk/>
            <pc:sldMk cId="2647325986" sldId="329"/>
            <ac:spMk id="2" creationId="{F04FED7A-1204-4503-9A17-CA586615C4FE}"/>
          </ac:spMkLst>
        </pc:spChg>
        <pc:spChg chg="mod">
          <ac:chgData name="hui xu" userId="70b675938bab3b5e" providerId="LiveId" clId="{5F5E3E42-610D-4693-88C5-F29B44CC9E44}" dt="2020-02-09T09:22:49.332" v="4074" actId="207"/>
          <ac:spMkLst>
            <pc:docMk/>
            <pc:sldMk cId="2647325986" sldId="329"/>
            <ac:spMk id="3" creationId="{9ED6DDC9-ED85-473F-8207-9BE60FC293A8}"/>
          </ac:spMkLst>
        </pc:spChg>
        <pc:spChg chg="add del mod">
          <ac:chgData name="hui xu" userId="70b675938bab3b5e" providerId="LiveId" clId="{5F5E3E42-610D-4693-88C5-F29B44CC9E44}" dt="2020-02-09T09:21:23.999" v="4039"/>
          <ac:spMkLst>
            <pc:docMk/>
            <pc:sldMk cId="2647325986" sldId="329"/>
            <ac:spMk id="4" creationId="{947F8378-BACE-4C6A-8741-AE91D4F7F197}"/>
          </ac:spMkLst>
        </pc:spChg>
        <pc:spChg chg="add mod">
          <ac:chgData name="hui xu" userId="70b675938bab3b5e" providerId="LiveId" clId="{5F5E3E42-610D-4693-88C5-F29B44CC9E44}" dt="2020-02-09T09:23:00.137" v="4075" actId="207"/>
          <ac:spMkLst>
            <pc:docMk/>
            <pc:sldMk cId="2647325986" sldId="329"/>
            <ac:spMk id="5" creationId="{C8D9A5B2-ACFA-449F-8B35-8E05C4FB85A4}"/>
          </ac:spMkLst>
        </pc:spChg>
      </pc:sldChg>
      <pc:sldChg chg="modSp add">
        <pc:chgData name="hui xu" userId="70b675938bab3b5e" providerId="LiveId" clId="{5F5E3E42-610D-4693-88C5-F29B44CC9E44}" dt="2020-02-09T09:26:01.031" v="4131" actId="20577"/>
        <pc:sldMkLst>
          <pc:docMk/>
          <pc:sldMk cId="3836187836" sldId="330"/>
        </pc:sldMkLst>
        <pc:spChg chg="mod">
          <ac:chgData name="hui xu" userId="70b675938bab3b5e" providerId="LiveId" clId="{5F5E3E42-610D-4693-88C5-F29B44CC9E44}" dt="2020-02-08T05:52:00.052" v="741"/>
          <ac:spMkLst>
            <pc:docMk/>
            <pc:sldMk cId="3836187836" sldId="330"/>
            <ac:spMk id="2" creationId="{4A745E22-4949-41C1-9E3D-9E218B4F1415}"/>
          </ac:spMkLst>
        </pc:spChg>
        <pc:spChg chg="mod">
          <ac:chgData name="hui xu" userId="70b675938bab3b5e" providerId="LiveId" clId="{5F5E3E42-610D-4693-88C5-F29B44CC9E44}" dt="2020-02-09T09:26:01.031" v="4131" actId="20577"/>
          <ac:spMkLst>
            <pc:docMk/>
            <pc:sldMk cId="3836187836" sldId="330"/>
            <ac:spMk id="3" creationId="{1D0CA344-865A-46FB-A92C-D5486F81F25B}"/>
          </ac:spMkLst>
        </pc:spChg>
      </pc:sldChg>
      <pc:sldChg chg="addSp modSp add del">
        <pc:chgData name="hui xu" userId="70b675938bab3b5e" providerId="LiveId" clId="{5F5E3E42-610D-4693-88C5-F29B44CC9E44}" dt="2020-02-09T09:26:31.339" v="4132" actId="47"/>
        <pc:sldMkLst>
          <pc:docMk/>
          <pc:sldMk cId="1392267971" sldId="331"/>
        </pc:sldMkLst>
        <pc:spChg chg="mod">
          <ac:chgData name="hui xu" userId="70b675938bab3b5e" providerId="LiveId" clId="{5F5E3E42-610D-4693-88C5-F29B44CC9E44}" dt="2020-02-08T06:45:24.974" v="770"/>
          <ac:spMkLst>
            <pc:docMk/>
            <pc:sldMk cId="1392267971" sldId="331"/>
            <ac:spMk id="2" creationId="{A06B3019-5B9C-4F39-8713-03F0264B327A}"/>
          </ac:spMkLst>
        </pc:spChg>
        <pc:spChg chg="add mod">
          <ac:chgData name="hui xu" userId="70b675938bab3b5e" providerId="LiveId" clId="{5F5E3E42-610D-4693-88C5-F29B44CC9E44}" dt="2020-02-08T06:46:24.139" v="827" actId="5793"/>
          <ac:spMkLst>
            <pc:docMk/>
            <pc:sldMk cId="1392267971" sldId="331"/>
            <ac:spMk id="3" creationId="{F428F41F-7812-40F0-9727-76E6BA3445CC}"/>
          </ac:spMkLst>
        </pc:spChg>
      </pc:sldChg>
      <pc:sldChg chg="modSp add">
        <pc:chgData name="hui xu" userId="70b675938bab3b5e" providerId="LiveId" clId="{5F5E3E42-610D-4693-88C5-F29B44CC9E44}" dt="2020-02-09T09:29:01.927" v="4245" actId="20577"/>
        <pc:sldMkLst>
          <pc:docMk/>
          <pc:sldMk cId="1228550285" sldId="332"/>
        </pc:sldMkLst>
        <pc:spChg chg="mod">
          <ac:chgData name="hui xu" userId="70b675938bab3b5e" providerId="LiveId" clId="{5F5E3E42-610D-4693-88C5-F29B44CC9E44}" dt="2020-02-09T09:28:42.562" v="4230" actId="20577"/>
          <ac:spMkLst>
            <pc:docMk/>
            <pc:sldMk cId="1228550285" sldId="332"/>
            <ac:spMk id="2" creationId="{3BE94D0F-D934-4A28-9559-613204354ABB}"/>
          </ac:spMkLst>
        </pc:spChg>
        <pc:spChg chg="mod">
          <ac:chgData name="hui xu" userId="70b675938bab3b5e" providerId="LiveId" clId="{5F5E3E42-610D-4693-88C5-F29B44CC9E44}" dt="2020-02-09T09:29:01.927" v="4245" actId="20577"/>
          <ac:spMkLst>
            <pc:docMk/>
            <pc:sldMk cId="1228550285" sldId="332"/>
            <ac:spMk id="3" creationId="{7722BB60-7B29-4BA7-9513-63C809C067FB}"/>
          </ac:spMkLst>
        </pc:spChg>
      </pc:sldChg>
      <pc:sldChg chg="modSp add">
        <pc:chgData name="hui xu" userId="70b675938bab3b5e" providerId="LiveId" clId="{5F5E3E42-610D-4693-88C5-F29B44CC9E44}" dt="2020-02-09T09:28:23.042" v="4193" actId="20577"/>
        <pc:sldMkLst>
          <pc:docMk/>
          <pc:sldMk cId="1496075499" sldId="333"/>
        </pc:sldMkLst>
        <pc:spChg chg="mod">
          <ac:chgData name="hui xu" userId="70b675938bab3b5e" providerId="LiveId" clId="{5F5E3E42-610D-4693-88C5-F29B44CC9E44}" dt="2020-02-09T09:28:23.042" v="4193" actId="20577"/>
          <ac:spMkLst>
            <pc:docMk/>
            <pc:sldMk cId="1496075499" sldId="333"/>
            <ac:spMk id="2" creationId="{3BE94D0F-D934-4A28-9559-613204354ABB}"/>
          </ac:spMkLst>
        </pc:spChg>
        <pc:spChg chg="mod">
          <ac:chgData name="hui xu" userId="70b675938bab3b5e" providerId="LiveId" clId="{5F5E3E42-610D-4693-88C5-F29B44CC9E44}" dt="2020-02-09T09:27:37.998" v="4155" actId="5793"/>
          <ac:spMkLst>
            <pc:docMk/>
            <pc:sldMk cId="1496075499" sldId="333"/>
            <ac:spMk id="3" creationId="{7722BB60-7B29-4BA7-9513-63C809C067FB}"/>
          </ac:spMkLst>
        </pc:spChg>
      </pc:sldChg>
      <pc:sldChg chg="addSp delSp modSp add">
        <pc:chgData name="hui xu" userId="70b675938bab3b5e" providerId="LiveId" clId="{5F5E3E42-610D-4693-88C5-F29B44CC9E44}" dt="2020-02-09T09:41:08.428" v="4528" actId="20577"/>
        <pc:sldMkLst>
          <pc:docMk/>
          <pc:sldMk cId="3423658037" sldId="334"/>
        </pc:sldMkLst>
        <pc:spChg chg="mod">
          <ac:chgData name="hui xu" userId="70b675938bab3b5e" providerId="LiveId" clId="{5F5E3E42-610D-4693-88C5-F29B44CC9E44}" dt="2020-02-08T06:47:37.967" v="845" actId="20577"/>
          <ac:spMkLst>
            <pc:docMk/>
            <pc:sldMk cId="3423658037" sldId="334"/>
            <ac:spMk id="2" creationId="{F84C71CD-9F94-47CF-A7BF-B0E007D84F79}"/>
          </ac:spMkLst>
        </pc:spChg>
        <pc:spChg chg="add mod">
          <ac:chgData name="hui xu" userId="70b675938bab3b5e" providerId="LiveId" clId="{5F5E3E42-610D-4693-88C5-F29B44CC9E44}" dt="2020-02-09T09:32:43.035" v="4356" actId="1076"/>
          <ac:spMkLst>
            <pc:docMk/>
            <pc:sldMk cId="3423658037" sldId="334"/>
            <ac:spMk id="4" creationId="{E2656978-B697-4F13-88E2-C44656116AAD}"/>
          </ac:spMkLst>
        </pc:spChg>
        <pc:spChg chg="add mod">
          <ac:chgData name="hui xu" userId="70b675938bab3b5e" providerId="LiveId" clId="{5F5E3E42-610D-4693-88C5-F29B44CC9E44}" dt="2020-02-09T09:32:41.317" v="4355" actId="14100"/>
          <ac:spMkLst>
            <pc:docMk/>
            <pc:sldMk cId="3423658037" sldId="334"/>
            <ac:spMk id="5" creationId="{B2862652-A222-4D15-8FB7-383BCE70BCC8}"/>
          </ac:spMkLst>
        </pc:spChg>
        <pc:spChg chg="add mod">
          <ac:chgData name="hui xu" userId="70b675938bab3b5e" providerId="LiveId" clId="{5F5E3E42-610D-4693-88C5-F29B44CC9E44}" dt="2020-02-09T09:39:09.519" v="4467" actId="14100"/>
          <ac:spMkLst>
            <pc:docMk/>
            <pc:sldMk cId="3423658037" sldId="334"/>
            <ac:spMk id="6" creationId="{3DB460D1-9814-4B33-90AD-4EEF40C94E7D}"/>
          </ac:spMkLst>
        </pc:spChg>
        <pc:spChg chg="add mod">
          <ac:chgData name="hui xu" userId="70b675938bab3b5e" providerId="LiveId" clId="{5F5E3E42-610D-4693-88C5-F29B44CC9E44}" dt="2020-02-09T09:38:15.741" v="4444" actId="1076"/>
          <ac:spMkLst>
            <pc:docMk/>
            <pc:sldMk cId="3423658037" sldId="334"/>
            <ac:spMk id="8" creationId="{5C64F015-472D-48EC-B180-4B4598E5A738}"/>
          </ac:spMkLst>
        </pc:spChg>
        <pc:spChg chg="add mod">
          <ac:chgData name="hui xu" userId="70b675938bab3b5e" providerId="LiveId" clId="{5F5E3E42-610D-4693-88C5-F29B44CC9E44}" dt="2020-02-09T09:38:15.741" v="4444" actId="1076"/>
          <ac:spMkLst>
            <pc:docMk/>
            <pc:sldMk cId="3423658037" sldId="334"/>
            <ac:spMk id="10" creationId="{E24C12E1-BDEC-4702-8386-7706F1313E82}"/>
          </ac:spMkLst>
        </pc:spChg>
        <pc:spChg chg="add del mod">
          <ac:chgData name="hui xu" userId="70b675938bab3b5e" providerId="LiveId" clId="{5F5E3E42-610D-4693-88C5-F29B44CC9E44}" dt="2020-02-09T09:34:33.606" v="4384" actId="21"/>
          <ac:spMkLst>
            <pc:docMk/>
            <pc:sldMk cId="3423658037" sldId="334"/>
            <ac:spMk id="12" creationId="{3D0D959C-B8F6-4F90-8671-C462F3F3ECE0}"/>
          </ac:spMkLst>
        </pc:spChg>
        <pc:spChg chg="add del mod">
          <ac:chgData name="hui xu" userId="70b675938bab3b5e" providerId="LiveId" clId="{5F5E3E42-610D-4693-88C5-F29B44CC9E44}" dt="2020-02-09T09:34:33.606" v="4384" actId="21"/>
          <ac:spMkLst>
            <pc:docMk/>
            <pc:sldMk cId="3423658037" sldId="334"/>
            <ac:spMk id="15" creationId="{85A1ADCD-FA3F-4CF3-B6EA-1753F4D2F6A4}"/>
          </ac:spMkLst>
        </pc:spChg>
        <pc:spChg chg="add del mod">
          <ac:chgData name="hui xu" userId="70b675938bab3b5e" providerId="LiveId" clId="{5F5E3E42-610D-4693-88C5-F29B44CC9E44}" dt="2020-02-09T09:34:33.606" v="4384" actId="21"/>
          <ac:spMkLst>
            <pc:docMk/>
            <pc:sldMk cId="3423658037" sldId="334"/>
            <ac:spMk id="17" creationId="{6AB2BC60-2A4F-410E-993D-CE39C0D5F24F}"/>
          </ac:spMkLst>
        </pc:spChg>
        <pc:spChg chg="add mod">
          <ac:chgData name="hui xu" userId="70b675938bab3b5e" providerId="LiveId" clId="{5F5E3E42-610D-4693-88C5-F29B44CC9E44}" dt="2020-02-09T09:38:15.741" v="4444" actId="1076"/>
          <ac:spMkLst>
            <pc:docMk/>
            <pc:sldMk cId="3423658037" sldId="334"/>
            <ac:spMk id="19" creationId="{95154E1C-3427-4FF6-BEDC-494BEFD76165}"/>
          </ac:spMkLst>
        </pc:spChg>
        <pc:spChg chg="add mod">
          <ac:chgData name="hui xu" userId="70b675938bab3b5e" providerId="LiveId" clId="{5F5E3E42-610D-4693-88C5-F29B44CC9E44}" dt="2020-02-09T09:38:55.351" v="4464" actId="20577"/>
          <ac:spMkLst>
            <pc:docMk/>
            <pc:sldMk cId="3423658037" sldId="334"/>
            <ac:spMk id="60" creationId="{0691E371-7223-4254-AED4-B0567A6F2BC2}"/>
          </ac:spMkLst>
        </pc:spChg>
        <pc:spChg chg="add mod">
          <ac:chgData name="hui xu" userId="70b675938bab3b5e" providerId="LiveId" clId="{5F5E3E42-610D-4693-88C5-F29B44CC9E44}" dt="2020-02-09T09:39:43.525" v="4494" actId="1076"/>
          <ac:spMkLst>
            <pc:docMk/>
            <pc:sldMk cId="3423658037" sldId="334"/>
            <ac:spMk id="68" creationId="{73DF385F-CFEF-49C2-BA34-CFA565B2E971}"/>
          </ac:spMkLst>
        </pc:spChg>
        <pc:spChg chg="add mod">
          <ac:chgData name="hui xu" userId="70b675938bab3b5e" providerId="LiveId" clId="{5F5E3E42-610D-4693-88C5-F29B44CC9E44}" dt="2020-02-09T09:40:25.725" v="4517" actId="1036"/>
          <ac:spMkLst>
            <pc:docMk/>
            <pc:sldMk cId="3423658037" sldId="334"/>
            <ac:spMk id="71" creationId="{87CD5776-47DB-4135-B6EE-83323B92BF27}"/>
          </ac:spMkLst>
        </pc:spChg>
        <pc:spChg chg="add mod">
          <ac:chgData name="hui xu" userId="70b675938bab3b5e" providerId="LiveId" clId="{5F5E3E42-610D-4693-88C5-F29B44CC9E44}" dt="2020-02-09T09:40:06.289" v="4509" actId="20577"/>
          <ac:spMkLst>
            <pc:docMk/>
            <pc:sldMk cId="3423658037" sldId="334"/>
            <ac:spMk id="72" creationId="{74593E66-B159-4F6D-AFFA-5968CC0EB588}"/>
          </ac:spMkLst>
        </pc:spChg>
        <pc:spChg chg="add del mod">
          <ac:chgData name="hui xu" userId="70b675938bab3b5e" providerId="LiveId" clId="{5F5E3E42-610D-4693-88C5-F29B44CC9E44}" dt="2020-02-09T09:40:37.239" v="4520" actId="21"/>
          <ac:spMkLst>
            <pc:docMk/>
            <pc:sldMk cId="3423658037" sldId="334"/>
            <ac:spMk id="73" creationId="{C3927AC5-DF40-4D3C-AC52-98FA437C1453}"/>
          </ac:spMkLst>
        </pc:spChg>
        <pc:spChg chg="add del mod">
          <ac:chgData name="hui xu" userId="70b675938bab3b5e" providerId="LiveId" clId="{5F5E3E42-610D-4693-88C5-F29B44CC9E44}" dt="2020-02-09T09:40:37.239" v="4520" actId="21"/>
          <ac:spMkLst>
            <pc:docMk/>
            <pc:sldMk cId="3423658037" sldId="334"/>
            <ac:spMk id="74" creationId="{79C1315A-6581-4743-83E3-FA274FC24F75}"/>
          </ac:spMkLst>
        </pc:spChg>
        <pc:spChg chg="add mod">
          <ac:chgData name="hui xu" userId="70b675938bab3b5e" providerId="LiveId" clId="{5F5E3E42-610D-4693-88C5-F29B44CC9E44}" dt="2020-02-09T09:40:42.635" v="4521" actId="1076"/>
          <ac:spMkLst>
            <pc:docMk/>
            <pc:sldMk cId="3423658037" sldId="334"/>
            <ac:spMk id="75" creationId="{C2AF9CC5-9BA0-4256-BD4F-DD6641DB4AD0}"/>
          </ac:spMkLst>
        </pc:spChg>
        <pc:spChg chg="add mod">
          <ac:chgData name="hui xu" userId="70b675938bab3b5e" providerId="LiveId" clId="{5F5E3E42-610D-4693-88C5-F29B44CC9E44}" dt="2020-02-09T09:40:55.181" v="4525" actId="20577"/>
          <ac:spMkLst>
            <pc:docMk/>
            <pc:sldMk cId="3423658037" sldId="334"/>
            <ac:spMk id="76" creationId="{63C7E0E6-9521-4387-82A6-966C3F223DE5}"/>
          </ac:spMkLst>
        </pc:spChg>
        <pc:spChg chg="add mod">
          <ac:chgData name="hui xu" userId="70b675938bab3b5e" providerId="LiveId" clId="{5F5E3E42-610D-4693-88C5-F29B44CC9E44}" dt="2020-02-09T09:41:08.428" v="4528" actId="20577"/>
          <ac:spMkLst>
            <pc:docMk/>
            <pc:sldMk cId="3423658037" sldId="334"/>
            <ac:spMk id="77" creationId="{A1C6CDF6-BE4A-4953-9BAC-972458B68CBC}"/>
          </ac:spMkLst>
        </pc:spChg>
        <pc:picChg chg="add del mod">
          <ac:chgData name="hui xu" userId="70b675938bab3b5e" providerId="LiveId" clId="{5F5E3E42-610D-4693-88C5-F29B44CC9E44}" dt="2020-02-09T09:32:05.934" v="4343" actId="21"/>
          <ac:picMkLst>
            <pc:docMk/>
            <pc:sldMk cId="3423658037" sldId="334"/>
            <ac:picMk id="3" creationId="{5C1545FB-2D2F-4307-8D78-576D69F5E46D}"/>
          </ac:picMkLst>
        </pc:picChg>
        <pc:cxnChg chg="add mod">
          <ac:chgData name="hui xu" userId="70b675938bab3b5e" providerId="LiveId" clId="{5F5E3E42-610D-4693-88C5-F29B44CC9E44}" dt="2020-02-09T09:38:15.741" v="4444" actId="1076"/>
          <ac:cxnSpMkLst>
            <pc:docMk/>
            <pc:sldMk cId="3423658037" sldId="334"/>
            <ac:cxnSpMk id="7" creationId="{30DCFB64-951F-4CB9-8139-49197BB12258}"/>
          </ac:cxnSpMkLst>
        </pc:cxnChg>
        <pc:cxnChg chg="add mod">
          <ac:chgData name="hui xu" userId="70b675938bab3b5e" providerId="LiveId" clId="{5F5E3E42-610D-4693-88C5-F29B44CC9E44}" dt="2020-02-09T09:38:15.741" v="4444" actId="1076"/>
          <ac:cxnSpMkLst>
            <pc:docMk/>
            <pc:sldMk cId="3423658037" sldId="334"/>
            <ac:cxnSpMk id="9" creationId="{02B15864-E2CD-4D68-9A32-1CEA9BB44ECE}"/>
          </ac:cxnSpMkLst>
        </pc:cxnChg>
        <pc:cxnChg chg="add mod">
          <ac:chgData name="hui xu" userId="70b675938bab3b5e" providerId="LiveId" clId="{5F5E3E42-610D-4693-88C5-F29B44CC9E44}" dt="2020-02-09T09:38:15.741" v="4444" actId="1076"/>
          <ac:cxnSpMkLst>
            <pc:docMk/>
            <pc:sldMk cId="3423658037" sldId="334"/>
            <ac:cxnSpMk id="11" creationId="{A0AC4540-2A2E-4B92-B4D6-AD2CE4F47A91}"/>
          </ac:cxnSpMkLst>
        </pc:cxnChg>
        <pc:cxnChg chg="add mod">
          <ac:chgData name="hui xu" userId="70b675938bab3b5e" providerId="LiveId" clId="{5F5E3E42-610D-4693-88C5-F29B44CC9E44}" dt="2020-02-09T09:38:15.741" v="4444" actId="1076"/>
          <ac:cxnSpMkLst>
            <pc:docMk/>
            <pc:sldMk cId="3423658037" sldId="334"/>
            <ac:cxnSpMk id="13" creationId="{F49A0130-4368-4D69-8089-FE1C9BFDC885}"/>
          </ac:cxnSpMkLst>
        </pc:cxnChg>
        <pc:cxnChg chg="add del mod">
          <ac:chgData name="hui xu" userId="70b675938bab3b5e" providerId="LiveId" clId="{5F5E3E42-610D-4693-88C5-F29B44CC9E44}" dt="2020-02-09T09:34:33.606" v="4384" actId="21"/>
          <ac:cxnSpMkLst>
            <pc:docMk/>
            <pc:sldMk cId="3423658037" sldId="334"/>
            <ac:cxnSpMk id="14" creationId="{3654AC96-CF7F-4C6B-9946-E3FB5DADE1DD}"/>
          </ac:cxnSpMkLst>
        </pc:cxnChg>
        <pc:cxnChg chg="add del mod">
          <ac:chgData name="hui xu" userId="70b675938bab3b5e" providerId="LiveId" clId="{5F5E3E42-610D-4693-88C5-F29B44CC9E44}" dt="2020-02-09T09:34:33.606" v="4384" actId="21"/>
          <ac:cxnSpMkLst>
            <pc:docMk/>
            <pc:sldMk cId="3423658037" sldId="334"/>
            <ac:cxnSpMk id="16" creationId="{4B0A24FC-373F-413B-913F-2BBD8E10AECE}"/>
          </ac:cxnSpMkLst>
        </pc:cxnChg>
        <pc:cxnChg chg="add del mod">
          <ac:chgData name="hui xu" userId="70b675938bab3b5e" providerId="LiveId" clId="{5F5E3E42-610D-4693-88C5-F29B44CC9E44}" dt="2020-02-09T09:34:33.606" v="4384" actId="21"/>
          <ac:cxnSpMkLst>
            <pc:docMk/>
            <pc:sldMk cId="3423658037" sldId="334"/>
            <ac:cxnSpMk id="18" creationId="{05F31464-5E18-43B1-87BF-4F98B0D520D6}"/>
          </ac:cxnSpMkLst>
        </pc:cxnChg>
        <pc:cxnChg chg="add del mod">
          <ac:chgData name="hui xu" userId="70b675938bab3b5e" providerId="LiveId" clId="{5F5E3E42-610D-4693-88C5-F29B44CC9E44}" dt="2020-02-09T09:34:33.606" v="4384" actId="21"/>
          <ac:cxnSpMkLst>
            <pc:docMk/>
            <pc:sldMk cId="3423658037" sldId="334"/>
            <ac:cxnSpMk id="20" creationId="{8B7FF68F-918C-4BF6-8B77-C8887DE58639}"/>
          </ac:cxnSpMkLst>
        </pc:cxnChg>
        <pc:cxnChg chg="add mod">
          <ac:chgData name="hui xu" userId="70b675938bab3b5e" providerId="LiveId" clId="{5F5E3E42-610D-4693-88C5-F29B44CC9E44}" dt="2020-02-09T09:38:15.741" v="4444" actId="1076"/>
          <ac:cxnSpMkLst>
            <pc:docMk/>
            <pc:sldMk cId="3423658037" sldId="334"/>
            <ac:cxnSpMk id="63" creationId="{D754A3D2-909C-48B7-8BC2-2F87DBD54D3D}"/>
          </ac:cxnSpMkLst>
        </pc:cxnChg>
      </pc:sldChg>
      <pc:sldChg chg="addSp add del">
        <pc:chgData name="hui xu" userId="70b675938bab3b5e" providerId="LiveId" clId="{5F5E3E42-610D-4693-88C5-F29B44CC9E44}" dt="2020-02-09T09:45:36.585" v="4571" actId="2696"/>
        <pc:sldMkLst>
          <pc:docMk/>
          <pc:sldMk cId="421470865" sldId="335"/>
        </pc:sldMkLst>
        <pc:picChg chg="add">
          <ac:chgData name="hui xu" userId="70b675938bab3b5e" providerId="LiveId" clId="{5F5E3E42-610D-4693-88C5-F29B44CC9E44}" dt="2020-02-08T06:48:04.606" v="850"/>
          <ac:picMkLst>
            <pc:docMk/>
            <pc:sldMk cId="421470865" sldId="335"/>
            <ac:picMk id="4" creationId="{F15795E5-692A-4FCC-98CB-05A3BD772958}"/>
          </ac:picMkLst>
        </pc:picChg>
      </pc:sldChg>
      <pc:sldChg chg="addSp add del">
        <pc:chgData name="hui xu" userId="70b675938bab3b5e" providerId="LiveId" clId="{5F5E3E42-610D-4693-88C5-F29B44CC9E44}" dt="2020-02-09T09:45:36.585" v="4571" actId="2696"/>
        <pc:sldMkLst>
          <pc:docMk/>
          <pc:sldMk cId="543624578" sldId="336"/>
        </pc:sldMkLst>
        <pc:picChg chg="add">
          <ac:chgData name="hui xu" userId="70b675938bab3b5e" providerId="LiveId" clId="{5F5E3E42-610D-4693-88C5-F29B44CC9E44}" dt="2020-02-08T06:48:21.163" v="852"/>
          <ac:picMkLst>
            <pc:docMk/>
            <pc:sldMk cId="543624578" sldId="336"/>
            <ac:picMk id="2" creationId="{DC493E76-239C-4955-B194-C9F516CD2007}"/>
          </ac:picMkLst>
        </pc:picChg>
      </pc:sldChg>
      <pc:sldChg chg="addSp modSp add del">
        <pc:chgData name="hui xu" userId="70b675938bab3b5e" providerId="LiveId" clId="{5F5E3E42-610D-4693-88C5-F29B44CC9E44}" dt="2020-02-09T09:45:36.585" v="4571" actId="2696"/>
        <pc:sldMkLst>
          <pc:docMk/>
          <pc:sldMk cId="430414656" sldId="337"/>
        </pc:sldMkLst>
        <pc:spChg chg="add mod">
          <ac:chgData name="hui xu" userId="70b675938bab3b5e" providerId="LiveId" clId="{5F5E3E42-610D-4693-88C5-F29B44CC9E44}" dt="2020-02-08T06:49:20.725" v="856" actId="1076"/>
          <ac:spMkLst>
            <pc:docMk/>
            <pc:sldMk cId="430414656" sldId="337"/>
            <ac:spMk id="3" creationId="{5755C89C-C797-4B86-BFD0-9308A0834BBE}"/>
          </ac:spMkLst>
        </pc:spChg>
        <pc:picChg chg="add">
          <ac:chgData name="hui xu" userId="70b675938bab3b5e" providerId="LiveId" clId="{5F5E3E42-610D-4693-88C5-F29B44CC9E44}" dt="2020-02-08T06:48:53.173" v="854"/>
          <ac:picMkLst>
            <pc:docMk/>
            <pc:sldMk cId="430414656" sldId="337"/>
            <ac:picMk id="2" creationId="{005495FD-29A8-47FA-9159-BF156B782000}"/>
          </ac:picMkLst>
        </pc:picChg>
      </pc:sldChg>
      <pc:sldChg chg="modSp add">
        <pc:chgData name="hui xu" userId="70b675938bab3b5e" providerId="LiveId" clId="{5F5E3E42-610D-4693-88C5-F29B44CC9E44}" dt="2020-02-08T06:52:32.516" v="880" actId="15"/>
        <pc:sldMkLst>
          <pc:docMk/>
          <pc:sldMk cId="490232153" sldId="338"/>
        </pc:sldMkLst>
        <pc:spChg chg="mod">
          <ac:chgData name="hui xu" userId="70b675938bab3b5e" providerId="LiveId" clId="{5F5E3E42-610D-4693-88C5-F29B44CC9E44}" dt="2020-02-08T06:49:35.138" v="858"/>
          <ac:spMkLst>
            <pc:docMk/>
            <pc:sldMk cId="490232153" sldId="338"/>
            <ac:spMk id="2" creationId="{D337400C-AC60-4C8C-B29A-7C5D578874BD}"/>
          </ac:spMkLst>
        </pc:spChg>
        <pc:spChg chg="mod">
          <ac:chgData name="hui xu" userId="70b675938bab3b5e" providerId="LiveId" clId="{5F5E3E42-610D-4693-88C5-F29B44CC9E44}" dt="2020-02-08T06:52:32.516" v="880" actId="15"/>
          <ac:spMkLst>
            <pc:docMk/>
            <pc:sldMk cId="490232153" sldId="338"/>
            <ac:spMk id="3" creationId="{11527F65-498C-47AA-A71F-1010E4F0D288}"/>
          </ac:spMkLst>
        </pc:spChg>
      </pc:sldChg>
      <pc:sldChg chg="modSp add">
        <pc:chgData name="hui xu" userId="70b675938bab3b5e" providerId="LiveId" clId="{5F5E3E42-610D-4693-88C5-F29B44CC9E44}" dt="2020-02-08T06:58:47.326" v="893" actId="20577"/>
        <pc:sldMkLst>
          <pc:docMk/>
          <pc:sldMk cId="830927572" sldId="339"/>
        </pc:sldMkLst>
        <pc:spChg chg="mod">
          <ac:chgData name="hui xu" userId="70b675938bab3b5e" providerId="LiveId" clId="{5F5E3E42-610D-4693-88C5-F29B44CC9E44}" dt="2020-02-08T06:55:03.861" v="889" actId="20577"/>
          <ac:spMkLst>
            <pc:docMk/>
            <pc:sldMk cId="830927572" sldId="339"/>
            <ac:spMk id="2" creationId="{F5874009-B231-42BF-B27C-53BB21141410}"/>
          </ac:spMkLst>
        </pc:spChg>
        <pc:spChg chg="mod">
          <ac:chgData name="hui xu" userId="70b675938bab3b5e" providerId="LiveId" clId="{5F5E3E42-610D-4693-88C5-F29B44CC9E44}" dt="2020-02-08T06:58:47.326" v="893" actId="20577"/>
          <ac:spMkLst>
            <pc:docMk/>
            <pc:sldMk cId="830927572" sldId="339"/>
            <ac:spMk id="3" creationId="{009CE61E-B989-4330-A2E5-E4D045C841F0}"/>
          </ac:spMkLst>
        </pc:spChg>
      </pc:sldChg>
      <pc:sldChg chg="addSp modSp add del">
        <pc:chgData name="hui xu" userId="70b675938bab3b5e" providerId="LiveId" clId="{5F5E3E42-610D-4693-88C5-F29B44CC9E44}" dt="2020-02-09T09:50:22.082" v="4608" actId="2696"/>
        <pc:sldMkLst>
          <pc:docMk/>
          <pc:sldMk cId="3301736562" sldId="340"/>
        </pc:sldMkLst>
        <pc:picChg chg="add mod">
          <ac:chgData name="hui xu" userId="70b675938bab3b5e" providerId="LiveId" clId="{5F5E3E42-610D-4693-88C5-F29B44CC9E44}" dt="2020-02-08T10:13:38.103" v="899" actId="1076"/>
          <ac:picMkLst>
            <pc:docMk/>
            <pc:sldMk cId="3301736562" sldId="340"/>
            <ac:picMk id="4" creationId="{2FCBFD6B-5E7E-4A13-8D42-C3D1BA888D84}"/>
          </ac:picMkLst>
        </pc:picChg>
      </pc:sldChg>
      <pc:sldChg chg="modSp add del">
        <pc:chgData name="hui xu" userId="70b675938bab3b5e" providerId="LiveId" clId="{5F5E3E42-610D-4693-88C5-F29B44CC9E44}" dt="2020-02-09T09:54:35.368" v="4611" actId="2696"/>
        <pc:sldMkLst>
          <pc:docMk/>
          <pc:sldMk cId="2217333613" sldId="341"/>
        </pc:sldMkLst>
        <pc:spChg chg="mod">
          <ac:chgData name="hui xu" userId="70b675938bab3b5e" providerId="LiveId" clId="{5F5E3E42-610D-4693-88C5-F29B44CC9E44}" dt="2020-02-08T10:18:37.413" v="901"/>
          <ac:spMkLst>
            <pc:docMk/>
            <pc:sldMk cId="2217333613" sldId="341"/>
            <ac:spMk id="2" creationId="{39FF8862-F7D3-42D7-8E18-70112F2B0C11}"/>
          </ac:spMkLst>
        </pc:spChg>
        <pc:spChg chg="mod">
          <ac:chgData name="hui xu" userId="70b675938bab3b5e" providerId="LiveId" clId="{5F5E3E42-610D-4693-88C5-F29B44CC9E44}" dt="2020-02-08T10:18:43.492" v="903" actId="5793"/>
          <ac:spMkLst>
            <pc:docMk/>
            <pc:sldMk cId="2217333613" sldId="341"/>
            <ac:spMk id="3" creationId="{A1590092-6F27-489F-9A29-D7162B09FAB2}"/>
          </ac:spMkLst>
        </pc:spChg>
      </pc:sldChg>
      <pc:sldChg chg="modSp add">
        <pc:chgData name="hui xu" userId="70b675938bab3b5e" providerId="LiveId" clId="{5F5E3E42-610D-4693-88C5-F29B44CC9E44}" dt="2020-02-09T09:55:05.644" v="4612" actId="20577"/>
        <pc:sldMkLst>
          <pc:docMk/>
          <pc:sldMk cId="3897082389" sldId="342"/>
        </pc:sldMkLst>
        <pc:spChg chg="mod">
          <ac:chgData name="hui xu" userId="70b675938bab3b5e" providerId="LiveId" clId="{5F5E3E42-610D-4693-88C5-F29B44CC9E44}" dt="2020-02-09T09:55:05.644" v="4612" actId="20577"/>
          <ac:spMkLst>
            <pc:docMk/>
            <pc:sldMk cId="3897082389" sldId="342"/>
            <ac:spMk id="2" creationId="{B4EC4DB4-36F0-472F-8F18-49815DC2DB69}"/>
          </ac:spMkLst>
        </pc:spChg>
        <pc:spChg chg="mod">
          <ac:chgData name="hui xu" userId="70b675938bab3b5e" providerId="LiveId" clId="{5F5E3E42-610D-4693-88C5-F29B44CC9E44}" dt="2020-02-08T10:19:29.522" v="910" actId="21"/>
          <ac:spMkLst>
            <pc:docMk/>
            <pc:sldMk cId="3897082389" sldId="342"/>
            <ac:spMk id="3" creationId="{E29DAF14-DC02-4DE7-B5AC-FCCA1A3F6AC5}"/>
          </ac:spMkLst>
        </pc:spChg>
      </pc:sldChg>
      <pc:sldChg chg="modSp add">
        <pc:chgData name="hui xu" userId="70b675938bab3b5e" providerId="LiveId" clId="{5F5E3E42-610D-4693-88C5-F29B44CC9E44}" dt="2020-02-09T09:59:07.410" v="4615" actId="207"/>
        <pc:sldMkLst>
          <pc:docMk/>
          <pc:sldMk cId="2638808777" sldId="343"/>
        </pc:sldMkLst>
        <pc:spChg chg="mod">
          <ac:chgData name="hui xu" userId="70b675938bab3b5e" providerId="LiveId" clId="{5F5E3E42-610D-4693-88C5-F29B44CC9E44}" dt="2020-02-08T10:19:38.821" v="912"/>
          <ac:spMkLst>
            <pc:docMk/>
            <pc:sldMk cId="2638808777" sldId="343"/>
            <ac:spMk id="2" creationId="{57255EE0-7325-4F57-A56C-2845C784B8FC}"/>
          </ac:spMkLst>
        </pc:spChg>
        <pc:spChg chg="mod">
          <ac:chgData name="hui xu" userId="70b675938bab3b5e" providerId="LiveId" clId="{5F5E3E42-610D-4693-88C5-F29B44CC9E44}" dt="2020-02-09T09:59:07.410" v="4615" actId="207"/>
          <ac:spMkLst>
            <pc:docMk/>
            <pc:sldMk cId="2638808777" sldId="343"/>
            <ac:spMk id="3" creationId="{A5FDA8BF-C443-462F-A49D-1E2734797E97}"/>
          </ac:spMkLst>
        </pc:spChg>
      </pc:sldChg>
      <pc:sldChg chg="modSp add">
        <pc:chgData name="hui xu" userId="70b675938bab3b5e" providerId="LiveId" clId="{5F5E3E42-610D-4693-88C5-F29B44CC9E44}" dt="2020-02-09T10:00:12.100" v="4634" actId="20577"/>
        <pc:sldMkLst>
          <pc:docMk/>
          <pc:sldMk cId="3315449409" sldId="344"/>
        </pc:sldMkLst>
        <pc:spChg chg="mod">
          <ac:chgData name="hui xu" userId="70b675938bab3b5e" providerId="LiveId" clId="{5F5E3E42-610D-4693-88C5-F29B44CC9E44}" dt="2020-02-08T10:21:20.213" v="928"/>
          <ac:spMkLst>
            <pc:docMk/>
            <pc:sldMk cId="3315449409" sldId="344"/>
            <ac:spMk id="2" creationId="{A88A823A-1813-436B-A2CE-81E9F873709A}"/>
          </ac:spMkLst>
        </pc:spChg>
        <pc:spChg chg="mod">
          <ac:chgData name="hui xu" userId="70b675938bab3b5e" providerId="LiveId" clId="{5F5E3E42-610D-4693-88C5-F29B44CC9E44}" dt="2020-02-09T10:00:12.100" v="4634" actId="20577"/>
          <ac:spMkLst>
            <pc:docMk/>
            <pc:sldMk cId="3315449409" sldId="344"/>
            <ac:spMk id="3" creationId="{90AA7989-398D-4039-9247-BEB72CC533CE}"/>
          </ac:spMkLst>
        </pc:spChg>
      </pc:sldChg>
      <pc:sldChg chg="addSp delSp modSp add">
        <pc:chgData name="hui xu" userId="70b675938bab3b5e" providerId="LiveId" clId="{5F5E3E42-610D-4693-88C5-F29B44CC9E44}" dt="2020-02-09T10:07:13.473" v="4766" actId="1076"/>
        <pc:sldMkLst>
          <pc:docMk/>
          <pc:sldMk cId="1127137960" sldId="345"/>
        </pc:sldMkLst>
        <pc:spChg chg="mod">
          <ac:chgData name="hui xu" userId="70b675938bab3b5e" providerId="LiveId" clId="{5F5E3E42-610D-4693-88C5-F29B44CC9E44}" dt="2020-02-08T10:22:13.177" v="959" actId="20577"/>
          <ac:spMkLst>
            <pc:docMk/>
            <pc:sldMk cId="1127137960" sldId="345"/>
            <ac:spMk id="2" creationId="{A6912B30-B8E4-4470-A7C4-8D4163B96053}"/>
          </ac:spMkLst>
        </pc:spChg>
        <pc:spChg chg="add mod">
          <ac:chgData name="hui xu" userId="70b675938bab3b5e" providerId="LiveId" clId="{5F5E3E42-610D-4693-88C5-F29B44CC9E44}" dt="2020-02-09T10:07:13.473" v="4766" actId="1076"/>
          <ac:spMkLst>
            <pc:docMk/>
            <pc:sldMk cId="1127137960" sldId="345"/>
            <ac:spMk id="4" creationId="{813FC077-E43A-44BD-88FD-88B2B5385130}"/>
          </ac:spMkLst>
        </pc:spChg>
        <pc:picChg chg="add del mod">
          <ac:chgData name="hui xu" userId="70b675938bab3b5e" providerId="LiveId" clId="{5F5E3E42-610D-4693-88C5-F29B44CC9E44}" dt="2020-02-09T10:01:10.034" v="4637" actId="21"/>
          <ac:picMkLst>
            <pc:docMk/>
            <pc:sldMk cId="1127137960" sldId="345"/>
            <ac:picMk id="3" creationId="{376B1BCE-18FD-42D6-9D84-829E2A62333E}"/>
          </ac:picMkLst>
        </pc:picChg>
      </pc:sldChg>
      <pc:sldChg chg="modSp add">
        <pc:chgData name="hui xu" userId="70b675938bab3b5e" providerId="LiveId" clId="{5F5E3E42-610D-4693-88C5-F29B44CC9E44}" dt="2020-02-08T10:23:44.059" v="967" actId="15"/>
        <pc:sldMkLst>
          <pc:docMk/>
          <pc:sldMk cId="2897974069" sldId="346"/>
        </pc:sldMkLst>
        <pc:spChg chg="mod">
          <ac:chgData name="hui xu" userId="70b675938bab3b5e" providerId="LiveId" clId="{5F5E3E42-610D-4693-88C5-F29B44CC9E44}" dt="2020-02-08T10:23:05.570" v="961"/>
          <ac:spMkLst>
            <pc:docMk/>
            <pc:sldMk cId="2897974069" sldId="346"/>
            <ac:spMk id="2" creationId="{CA915009-495F-4E76-BA88-8656B30511E3}"/>
          </ac:spMkLst>
        </pc:spChg>
        <pc:spChg chg="mod">
          <ac:chgData name="hui xu" userId="70b675938bab3b5e" providerId="LiveId" clId="{5F5E3E42-610D-4693-88C5-F29B44CC9E44}" dt="2020-02-08T10:23:44.059" v="967" actId="15"/>
          <ac:spMkLst>
            <pc:docMk/>
            <pc:sldMk cId="2897974069" sldId="346"/>
            <ac:spMk id="3" creationId="{F607112B-C781-4B15-A610-631DC6784DF2}"/>
          </ac:spMkLst>
        </pc:spChg>
      </pc:sldChg>
      <pc:sldChg chg="addSp modSp add">
        <pc:chgData name="hui xu" userId="70b675938bab3b5e" providerId="LiveId" clId="{5F5E3E42-610D-4693-88C5-F29B44CC9E44}" dt="2020-02-08T10:24:45.551" v="972"/>
        <pc:sldMkLst>
          <pc:docMk/>
          <pc:sldMk cId="4055946673" sldId="347"/>
        </pc:sldMkLst>
        <pc:spChg chg="mod">
          <ac:chgData name="hui xu" userId="70b675938bab3b5e" providerId="LiveId" clId="{5F5E3E42-610D-4693-88C5-F29B44CC9E44}" dt="2020-02-08T10:24:45.551" v="972"/>
          <ac:spMkLst>
            <pc:docMk/>
            <pc:sldMk cId="4055946673" sldId="347"/>
            <ac:spMk id="2" creationId="{F5D0B944-BA03-4F19-BFBB-841153985FBB}"/>
          </ac:spMkLst>
        </pc:spChg>
        <pc:picChg chg="add mod">
          <ac:chgData name="hui xu" userId="70b675938bab3b5e" providerId="LiveId" clId="{5F5E3E42-610D-4693-88C5-F29B44CC9E44}" dt="2020-02-08T10:24:41.032" v="971" actId="1076"/>
          <ac:picMkLst>
            <pc:docMk/>
            <pc:sldMk cId="4055946673" sldId="347"/>
            <ac:picMk id="3" creationId="{17A88426-0C8F-4C9C-A9EB-66E97A52DF59}"/>
          </ac:picMkLst>
        </pc:picChg>
      </pc:sldChg>
      <pc:sldChg chg="addSp add">
        <pc:chgData name="hui xu" userId="70b675938bab3b5e" providerId="LiveId" clId="{5F5E3E42-610D-4693-88C5-F29B44CC9E44}" dt="2020-02-08T10:25:35.487" v="974"/>
        <pc:sldMkLst>
          <pc:docMk/>
          <pc:sldMk cId="2746493412" sldId="348"/>
        </pc:sldMkLst>
        <pc:picChg chg="add">
          <ac:chgData name="hui xu" userId="70b675938bab3b5e" providerId="LiveId" clId="{5F5E3E42-610D-4693-88C5-F29B44CC9E44}" dt="2020-02-08T10:25:35.487" v="974"/>
          <ac:picMkLst>
            <pc:docMk/>
            <pc:sldMk cId="2746493412" sldId="348"/>
            <ac:picMk id="3" creationId="{3526B43D-3380-4100-A881-F947B22E02AD}"/>
          </ac:picMkLst>
        </pc:picChg>
      </pc:sldChg>
      <pc:sldChg chg="modSp add del">
        <pc:chgData name="hui xu" userId="70b675938bab3b5e" providerId="LiveId" clId="{5F5E3E42-610D-4693-88C5-F29B44CC9E44}" dt="2020-02-09T10:17:49.653" v="4999" actId="47"/>
        <pc:sldMkLst>
          <pc:docMk/>
          <pc:sldMk cId="377382222" sldId="349"/>
        </pc:sldMkLst>
        <pc:spChg chg="mod">
          <ac:chgData name="hui xu" userId="70b675938bab3b5e" providerId="LiveId" clId="{5F5E3E42-610D-4693-88C5-F29B44CC9E44}" dt="2020-02-09T10:17:34.244" v="4998"/>
          <ac:spMkLst>
            <pc:docMk/>
            <pc:sldMk cId="377382222" sldId="349"/>
            <ac:spMk id="2" creationId="{0F5D27D8-7ECF-429D-82D4-58B8085EB70E}"/>
          </ac:spMkLst>
        </pc:spChg>
        <pc:spChg chg="mod">
          <ac:chgData name="hui xu" userId="70b675938bab3b5e" providerId="LiveId" clId="{5F5E3E42-610D-4693-88C5-F29B44CC9E44}" dt="2020-02-09T10:17:30.461" v="4997" actId="20577"/>
          <ac:spMkLst>
            <pc:docMk/>
            <pc:sldMk cId="377382222" sldId="349"/>
            <ac:spMk id="3" creationId="{A9C529BD-BB86-41D3-A37E-A20A7D56600E}"/>
          </ac:spMkLst>
        </pc:spChg>
      </pc:sldChg>
      <pc:sldChg chg="modSp add">
        <pc:chgData name="hui xu" userId="70b675938bab3b5e" providerId="LiveId" clId="{5F5E3E42-610D-4693-88C5-F29B44CC9E44}" dt="2020-02-09T10:18:16.007" v="5001" actId="20577"/>
        <pc:sldMkLst>
          <pc:docMk/>
          <pc:sldMk cId="3184714692" sldId="350"/>
        </pc:sldMkLst>
        <pc:spChg chg="mod">
          <ac:chgData name="hui xu" userId="70b675938bab3b5e" providerId="LiveId" clId="{5F5E3E42-610D-4693-88C5-F29B44CC9E44}" dt="2020-02-09T10:18:16.007" v="5001" actId="20577"/>
          <ac:spMkLst>
            <pc:docMk/>
            <pc:sldMk cId="3184714692" sldId="350"/>
            <ac:spMk id="2" creationId="{E4201F12-FDC8-4D88-A642-C09042197DC3}"/>
          </ac:spMkLst>
        </pc:spChg>
        <pc:spChg chg="mod">
          <ac:chgData name="hui xu" userId="70b675938bab3b5e" providerId="LiveId" clId="{5F5E3E42-610D-4693-88C5-F29B44CC9E44}" dt="2020-02-08T10:27:54.789" v="1016" actId="15"/>
          <ac:spMkLst>
            <pc:docMk/>
            <pc:sldMk cId="3184714692" sldId="350"/>
            <ac:spMk id="3" creationId="{CF725449-C27B-408F-A286-08CD240F8939}"/>
          </ac:spMkLst>
        </pc:spChg>
      </pc:sldChg>
      <pc:sldChg chg="modSp add">
        <pc:chgData name="hui xu" userId="70b675938bab3b5e" providerId="LiveId" clId="{5F5E3E42-610D-4693-88C5-F29B44CC9E44}" dt="2020-02-08T10:29:34.951" v="1021" actId="21"/>
        <pc:sldMkLst>
          <pc:docMk/>
          <pc:sldMk cId="3266681800" sldId="351"/>
        </pc:sldMkLst>
        <pc:spChg chg="mod">
          <ac:chgData name="hui xu" userId="70b675938bab3b5e" providerId="LiveId" clId="{5F5E3E42-610D-4693-88C5-F29B44CC9E44}" dt="2020-02-08T10:29:25.547" v="1018"/>
          <ac:spMkLst>
            <pc:docMk/>
            <pc:sldMk cId="3266681800" sldId="351"/>
            <ac:spMk id="2" creationId="{5D02403E-CA8B-4A43-A075-1996FB071B37}"/>
          </ac:spMkLst>
        </pc:spChg>
        <pc:spChg chg="mod">
          <ac:chgData name="hui xu" userId="70b675938bab3b5e" providerId="LiveId" clId="{5F5E3E42-610D-4693-88C5-F29B44CC9E44}" dt="2020-02-08T10:29:34.951" v="1021" actId="21"/>
          <ac:spMkLst>
            <pc:docMk/>
            <pc:sldMk cId="3266681800" sldId="351"/>
            <ac:spMk id="3" creationId="{34F6C933-14AA-4977-97C0-EE0CBD7BFDD4}"/>
          </ac:spMkLst>
        </pc:spChg>
      </pc:sldChg>
      <pc:sldChg chg="modSp add del">
        <pc:chgData name="hui xu" userId="70b675938bab3b5e" providerId="LiveId" clId="{5F5E3E42-610D-4693-88C5-F29B44CC9E44}" dt="2020-02-09T10:42:19.781" v="5270" actId="47"/>
        <pc:sldMkLst>
          <pc:docMk/>
          <pc:sldMk cId="658195335" sldId="352"/>
        </pc:sldMkLst>
        <pc:spChg chg="mod">
          <ac:chgData name="hui xu" userId="70b675938bab3b5e" providerId="LiveId" clId="{5F5E3E42-610D-4693-88C5-F29B44CC9E44}" dt="2020-02-09T10:42:13.995" v="5268" actId="21"/>
          <ac:spMkLst>
            <pc:docMk/>
            <pc:sldMk cId="658195335" sldId="352"/>
            <ac:spMk id="2" creationId="{7BE55B2B-4B22-426D-A14E-A12BDF31F138}"/>
          </ac:spMkLst>
        </pc:spChg>
        <pc:spChg chg="mod">
          <ac:chgData name="hui xu" userId="70b675938bab3b5e" providerId="LiveId" clId="{5F5E3E42-610D-4693-88C5-F29B44CC9E44}" dt="2020-02-09T10:26:12.304" v="5190" actId="21"/>
          <ac:spMkLst>
            <pc:docMk/>
            <pc:sldMk cId="658195335" sldId="352"/>
            <ac:spMk id="3" creationId="{561EDB16-8003-48D1-91A5-854AECA6E896}"/>
          </ac:spMkLst>
        </pc:spChg>
      </pc:sldChg>
      <pc:sldChg chg="modSp add del">
        <pc:chgData name="hui xu" userId="70b675938bab3b5e" providerId="LiveId" clId="{5F5E3E42-610D-4693-88C5-F29B44CC9E44}" dt="2020-02-09T10:26:37.482" v="5191" actId="47"/>
        <pc:sldMkLst>
          <pc:docMk/>
          <pc:sldMk cId="1730415234" sldId="353"/>
        </pc:sldMkLst>
        <pc:spChg chg="mod">
          <ac:chgData name="hui xu" userId="70b675938bab3b5e" providerId="LiveId" clId="{5F5E3E42-610D-4693-88C5-F29B44CC9E44}" dt="2020-02-08T10:32:53.532" v="1051" actId="20577"/>
          <ac:spMkLst>
            <pc:docMk/>
            <pc:sldMk cId="1730415234" sldId="353"/>
            <ac:spMk id="2" creationId="{3F63D5FD-7B50-4F86-993F-B551F9B3716B}"/>
          </ac:spMkLst>
        </pc:spChg>
        <pc:spChg chg="mod">
          <ac:chgData name="hui xu" userId="70b675938bab3b5e" providerId="LiveId" clId="{5F5E3E42-610D-4693-88C5-F29B44CC9E44}" dt="2020-02-08T10:34:31.321" v="1058" actId="21"/>
          <ac:spMkLst>
            <pc:docMk/>
            <pc:sldMk cId="1730415234" sldId="353"/>
            <ac:spMk id="3" creationId="{85A44B9D-E8F3-4B58-A72D-C4B0EC77450D}"/>
          </ac:spMkLst>
        </pc:spChg>
      </pc:sldChg>
      <pc:sldChg chg="addSp delSp modSp add">
        <pc:chgData name="hui xu" userId="70b675938bab3b5e" providerId="LiveId" clId="{5F5E3E42-610D-4693-88C5-F29B44CC9E44}" dt="2020-02-09T10:18:57.056" v="5009" actId="21"/>
        <pc:sldMkLst>
          <pc:docMk/>
          <pc:sldMk cId="200338319" sldId="354"/>
        </pc:sldMkLst>
        <pc:spChg chg="mod">
          <ac:chgData name="hui xu" userId="70b675938bab3b5e" providerId="LiveId" clId="{5F5E3E42-610D-4693-88C5-F29B44CC9E44}" dt="2020-02-08T10:33:27.583" v="1054"/>
          <ac:spMkLst>
            <pc:docMk/>
            <pc:sldMk cId="200338319" sldId="354"/>
            <ac:spMk id="2" creationId="{B64E35C7-4EAA-4720-8616-0C96DC648285}"/>
          </ac:spMkLst>
        </pc:spChg>
        <pc:spChg chg="mod">
          <ac:chgData name="hui xu" userId="70b675938bab3b5e" providerId="LiveId" clId="{5F5E3E42-610D-4693-88C5-F29B44CC9E44}" dt="2020-02-09T10:18:57.056" v="5009" actId="21"/>
          <ac:spMkLst>
            <pc:docMk/>
            <pc:sldMk cId="200338319" sldId="354"/>
            <ac:spMk id="3" creationId="{ADDE770C-1F30-4A77-91E6-3D515FB44539}"/>
          </ac:spMkLst>
        </pc:spChg>
        <pc:picChg chg="add del">
          <ac:chgData name="hui xu" userId="70b675938bab3b5e" providerId="LiveId" clId="{5F5E3E42-610D-4693-88C5-F29B44CC9E44}" dt="2020-02-08T10:47:52.833" v="1194"/>
          <ac:picMkLst>
            <pc:docMk/>
            <pc:sldMk cId="200338319" sldId="354"/>
            <ac:picMk id="4" creationId="{2C7AE168-4D6B-4114-A0EF-495FB5474A24}"/>
          </ac:picMkLst>
        </pc:picChg>
      </pc:sldChg>
      <pc:sldChg chg="modSp add ord">
        <pc:chgData name="hui xu" userId="70b675938bab3b5e" providerId="LiveId" clId="{5F5E3E42-610D-4693-88C5-F29B44CC9E44}" dt="2020-02-09T10:38:49.222" v="5242"/>
        <pc:sldMkLst>
          <pc:docMk/>
          <pc:sldMk cId="2710935835" sldId="355"/>
        </pc:sldMkLst>
        <pc:spChg chg="mod">
          <ac:chgData name="hui xu" userId="70b675938bab3b5e" providerId="LiveId" clId="{5F5E3E42-610D-4693-88C5-F29B44CC9E44}" dt="2020-02-08T10:34:54.756" v="1060"/>
          <ac:spMkLst>
            <pc:docMk/>
            <pc:sldMk cId="2710935835" sldId="355"/>
            <ac:spMk id="2" creationId="{C73AA9EC-2E0E-4D75-8E08-8AA03B69C286}"/>
          </ac:spMkLst>
        </pc:spChg>
        <pc:spChg chg="mod">
          <ac:chgData name="hui xu" userId="70b675938bab3b5e" providerId="LiveId" clId="{5F5E3E42-610D-4693-88C5-F29B44CC9E44}" dt="2020-02-08T10:35:13.901" v="1072" actId="15"/>
          <ac:spMkLst>
            <pc:docMk/>
            <pc:sldMk cId="2710935835" sldId="355"/>
            <ac:spMk id="3" creationId="{729CFBFB-9223-437E-80C4-50301AE8D7EF}"/>
          </ac:spMkLst>
        </pc:spChg>
      </pc:sldChg>
      <pc:sldChg chg="modSp add ord">
        <pc:chgData name="hui xu" userId="70b675938bab3b5e" providerId="LiveId" clId="{5F5E3E42-610D-4693-88C5-F29B44CC9E44}" dt="2020-02-09T10:38:32.258" v="5238"/>
        <pc:sldMkLst>
          <pc:docMk/>
          <pc:sldMk cId="3920305573" sldId="356"/>
        </pc:sldMkLst>
        <pc:spChg chg="mod">
          <ac:chgData name="hui xu" userId="70b675938bab3b5e" providerId="LiveId" clId="{5F5E3E42-610D-4693-88C5-F29B44CC9E44}" dt="2020-02-08T10:36:31.462" v="1074"/>
          <ac:spMkLst>
            <pc:docMk/>
            <pc:sldMk cId="3920305573" sldId="356"/>
            <ac:spMk id="2" creationId="{3BF027FD-7377-4D4A-BC39-A27615112C2A}"/>
          </ac:spMkLst>
        </pc:spChg>
        <pc:spChg chg="mod">
          <ac:chgData name="hui xu" userId="70b675938bab3b5e" providerId="LiveId" clId="{5F5E3E42-610D-4693-88C5-F29B44CC9E44}" dt="2020-02-08T10:36:49.592" v="1082" actId="21"/>
          <ac:spMkLst>
            <pc:docMk/>
            <pc:sldMk cId="3920305573" sldId="356"/>
            <ac:spMk id="3" creationId="{1EB9642E-2FFD-4466-84E0-5D94DA7811C8}"/>
          </ac:spMkLst>
        </pc:spChg>
      </pc:sldChg>
      <pc:sldChg chg="addSp add del">
        <pc:chgData name="hui xu" userId="70b675938bab3b5e" providerId="LiveId" clId="{5F5E3E42-610D-4693-88C5-F29B44CC9E44}" dt="2020-02-09T10:31:44.235" v="5227" actId="2696"/>
        <pc:sldMkLst>
          <pc:docMk/>
          <pc:sldMk cId="2167549949" sldId="357"/>
        </pc:sldMkLst>
        <pc:picChg chg="add">
          <ac:chgData name="hui xu" userId="70b675938bab3b5e" providerId="LiveId" clId="{5F5E3E42-610D-4693-88C5-F29B44CC9E44}" dt="2020-02-08T10:37:15.023" v="1084"/>
          <ac:picMkLst>
            <pc:docMk/>
            <pc:sldMk cId="2167549949" sldId="357"/>
            <ac:picMk id="4" creationId="{69FAB740-4541-4E73-A401-4BA45EE132F4}"/>
          </ac:picMkLst>
        </pc:picChg>
      </pc:sldChg>
      <pc:sldChg chg="addSp add del">
        <pc:chgData name="hui xu" userId="70b675938bab3b5e" providerId="LiveId" clId="{5F5E3E42-610D-4693-88C5-F29B44CC9E44}" dt="2020-02-09T10:31:44.235" v="5227" actId="2696"/>
        <pc:sldMkLst>
          <pc:docMk/>
          <pc:sldMk cId="3243185964" sldId="358"/>
        </pc:sldMkLst>
        <pc:picChg chg="add">
          <ac:chgData name="hui xu" userId="70b675938bab3b5e" providerId="LiveId" clId="{5F5E3E42-610D-4693-88C5-F29B44CC9E44}" dt="2020-02-08T10:37:32.679" v="1086"/>
          <ac:picMkLst>
            <pc:docMk/>
            <pc:sldMk cId="3243185964" sldId="358"/>
            <ac:picMk id="4" creationId="{94B6FA2F-CCD3-44C2-96EB-B678BA289DD2}"/>
          </ac:picMkLst>
        </pc:picChg>
      </pc:sldChg>
      <pc:sldChg chg="addSp add del">
        <pc:chgData name="hui xu" userId="70b675938bab3b5e" providerId="LiveId" clId="{5F5E3E42-610D-4693-88C5-F29B44CC9E44}" dt="2020-02-09T10:31:50.067" v="5228" actId="2696"/>
        <pc:sldMkLst>
          <pc:docMk/>
          <pc:sldMk cId="3974190012" sldId="359"/>
        </pc:sldMkLst>
        <pc:picChg chg="add">
          <ac:chgData name="hui xu" userId="70b675938bab3b5e" providerId="LiveId" clId="{5F5E3E42-610D-4693-88C5-F29B44CC9E44}" dt="2020-02-08T10:39:42.318" v="1088"/>
          <ac:picMkLst>
            <pc:docMk/>
            <pc:sldMk cId="3974190012" sldId="359"/>
            <ac:picMk id="3" creationId="{81E90D3B-C2FA-4CDD-9A2C-ED874CC06ED6}"/>
          </ac:picMkLst>
        </pc:picChg>
      </pc:sldChg>
      <pc:sldChg chg="addSp modSp add del">
        <pc:chgData name="hui xu" userId="70b675938bab3b5e" providerId="LiveId" clId="{5F5E3E42-610D-4693-88C5-F29B44CC9E44}" dt="2020-02-09T10:31:54.175" v="5229" actId="2696"/>
        <pc:sldMkLst>
          <pc:docMk/>
          <pc:sldMk cId="168708890" sldId="360"/>
        </pc:sldMkLst>
        <pc:spChg chg="mod">
          <ac:chgData name="hui xu" userId="70b675938bab3b5e" providerId="LiveId" clId="{5F5E3E42-610D-4693-88C5-F29B44CC9E44}" dt="2020-02-08T10:40:36.051" v="1114" actId="20577"/>
          <ac:spMkLst>
            <pc:docMk/>
            <pc:sldMk cId="168708890" sldId="360"/>
            <ac:spMk id="2" creationId="{E2E3A0C6-C860-4030-9B24-A2EE3397C320}"/>
          </ac:spMkLst>
        </pc:spChg>
        <pc:picChg chg="add mod modCrop">
          <ac:chgData name="hui xu" userId="70b675938bab3b5e" providerId="LiveId" clId="{5F5E3E42-610D-4693-88C5-F29B44CC9E44}" dt="2020-02-08T10:41:21.707" v="1117" actId="1076"/>
          <ac:picMkLst>
            <pc:docMk/>
            <pc:sldMk cId="168708890" sldId="360"/>
            <ac:picMk id="4" creationId="{81B6AB8A-33C5-4FFD-84CD-482312A2D707}"/>
          </ac:picMkLst>
        </pc:picChg>
        <pc:picChg chg="add mod">
          <ac:chgData name="hui xu" userId="70b675938bab3b5e" providerId="LiveId" clId="{5F5E3E42-610D-4693-88C5-F29B44CC9E44}" dt="2020-02-08T10:41:52.563" v="1127" actId="1076"/>
          <ac:picMkLst>
            <pc:docMk/>
            <pc:sldMk cId="168708890" sldId="360"/>
            <ac:picMk id="5" creationId="{71E3E7B2-5CE8-4BDB-ABAE-9353E3E9CD22}"/>
          </ac:picMkLst>
        </pc:picChg>
        <pc:picChg chg="add mod">
          <ac:chgData name="hui xu" userId="70b675938bab3b5e" providerId="LiveId" clId="{5F5E3E42-610D-4693-88C5-F29B44CC9E44}" dt="2020-02-08T10:41:36.335" v="1123" actId="1076"/>
          <ac:picMkLst>
            <pc:docMk/>
            <pc:sldMk cId="168708890" sldId="360"/>
            <ac:picMk id="6" creationId="{7C2A26B1-C848-484A-AE69-B13A103DE848}"/>
          </ac:picMkLst>
        </pc:picChg>
        <pc:picChg chg="add mod">
          <ac:chgData name="hui xu" userId="70b675938bab3b5e" providerId="LiveId" clId="{5F5E3E42-610D-4693-88C5-F29B44CC9E44}" dt="2020-02-08T10:41:54.874" v="1128" actId="14100"/>
          <ac:picMkLst>
            <pc:docMk/>
            <pc:sldMk cId="168708890" sldId="360"/>
            <ac:picMk id="7" creationId="{DDC406F8-7A00-4F15-B157-86EDEB6C0F48}"/>
          </ac:picMkLst>
        </pc:picChg>
      </pc:sldChg>
      <pc:sldChg chg="modSp add del">
        <pc:chgData name="hui xu" userId="70b675938bab3b5e" providerId="LiveId" clId="{5F5E3E42-610D-4693-88C5-F29B44CC9E44}" dt="2020-02-09T10:39:03.587" v="5243" actId="47"/>
        <pc:sldMkLst>
          <pc:docMk/>
          <pc:sldMk cId="1709678638" sldId="361"/>
        </pc:sldMkLst>
        <pc:spChg chg="mod">
          <ac:chgData name="hui xu" userId="70b675938bab3b5e" providerId="LiveId" clId="{5F5E3E42-610D-4693-88C5-F29B44CC9E44}" dt="2020-02-08T10:42:14.900" v="1130"/>
          <ac:spMkLst>
            <pc:docMk/>
            <pc:sldMk cId="1709678638" sldId="361"/>
            <ac:spMk id="2" creationId="{A8C3EF80-1634-46FE-B6FA-1443C1A00D26}"/>
          </ac:spMkLst>
        </pc:spChg>
        <pc:spChg chg="mod">
          <ac:chgData name="hui xu" userId="70b675938bab3b5e" providerId="LiveId" clId="{5F5E3E42-610D-4693-88C5-F29B44CC9E44}" dt="2020-02-08T10:42:29.428" v="1137" actId="21"/>
          <ac:spMkLst>
            <pc:docMk/>
            <pc:sldMk cId="1709678638" sldId="361"/>
            <ac:spMk id="3" creationId="{09823FBD-0BDF-4A42-81E6-159FF27B1037}"/>
          </ac:spMkLst>
        </pc:spChg>
      </pc:sldChg>
      <pc:sldChg chg="modSp add del ord">
        <pc:chgData name="hui xu" userId="70b675938bab3b5e" providerId="LiveId" clId="{5F5E3E42-610D-4693-88C5-F29B44CC9E44}" dt="2020-02-09T10:39:46.078" v="5248" actId="47"/>
        <pc:sldMkLst>
          <pc:docMk/>
          <pc:sldMk cId="2951304031" sldId="362"/>
        </pc:sldMkLst>
        <pc:spChg chg="mod">
          <ac:chgData name="hui xu" userId="70b675938bab3b5e" providerId="LiveId" clId="{5F5E3E42-610D-4693-88C5-F29B44CC9E44}" dt="2020-02-08T10:42:46.020" v="1139"/>
          <ac:spMkLst>
            <pc:docMk/>
            <pc:sldMk cId="2951304031" sldId="362"/>
            <ac:spMk id="2" creationId="{E19485FB-2018-447F-BAF6-703945E3A77C}"/>
          </ac:spMkLst>
        </pc:spChg>
        <pc:spChg chg="mod">
          <ac:chgData name="hui xu" userId="70b675938bab3b5e" providerId="LiveId" clId="{5F5E3E42-610D-4693-88C5-F29B44CC9E44}" dt="2020-02-08T10:42:54.714" v="1143" actId="21"/>
          <ac:spMkLst>
            <pc:docMk/>
            <pc:sldMk cId="2951304031" sldId="362"/>
            <ac:spMk id="3" creationId="{079CF47D-780B-4BFD-8F12-FD23448FEDAD}"/>
          </ac:spMkLst>
        </pc:spChg>
      </pc:sldChg>
      <pc:sldChg chg="modSp add del">
        <pc:chgData name="hui xu" userId="70b675938bab3b5e" providerId="LiveId" clId="{5F5E3E42-610D-4693-88C5-F29B44CC9E44}" dt="2020-02-09T10:36:07.389" v="5230" actId="47"/>
        <pc:sldMkLst>
          <pc:docMk/>
          <pc:sldMk cId="3112020024" sldId="363"/>
        </pc:sldMkLst>
        <pc:spChg chg="mod">
          <ac:chgData name="hui xu" userId="70b675938bab3b5e" providerId="LiveId" clId="{5F5E3E42-610D-4693-88C5-F29B44CC9E44}" dt="2020-02-08T10:43:25.066" v="1150" actId="27636"/>
          <ac:spMkLst>
            <pc:docMk/>
            <pc:sldMk cId="3112020024" sldId="363"/>
            <ac:spMk id="2" creationId="{ACC714F5-AA9A-4DC9-9399-B638F1BF7A63}"/>
          </ac:spMkLst>
        </pc:spChg>
        <pc:spChg chg="mod">
          <ac:chgData name="hui xu" userId="70b675938bab3b5e" providerId="LiveId" clId="{5F5E3E42-610D-4693-88C5-F29B44CC9E44}" dt="2020-02-08T10:43:22.527" v="1146" actId="21"/>
          <ac:spMkLst>
            <pc:docMk/>
            <pc:sldMk cId="3112020024" sldId="363"/>
            <ac:spMk id="3" creationId="{B612F4C0-9EE9-4984-9933-63879DC1C5CA}"/>
          </ac:spMkLst>
        </pc:spChg>
      </pc:sldChg>
      <pc:sldChg chg="modSp add del">
        <pc:chgData name="hui xu" userId="70b675938bab3b5e" providerId="LiveId" clId="{5F5E3E42-610D-4693-88C5-F29B44CC9E44}" dt="2020-02-09T10:36:11.107" v="5231" actId="47"/>
        <pc:sldMkLst>
          <pc:docMk/>
          <pc:sldMk cId="3803377014" sldId="364"/>
        </pc:sldMkLst>
        <pc:spChg chg="mod">
          <ac:chgData name="hui xu" userId="70b675938bab3b5e" providerId="LiveId" clId="{5F5E3E42-610D-4693-88C5-F29B44CC9E44}" dt="2020-02-08T10:43:40.868" v="1152"/>
          <ac:spMkLst>
            <pc:docMk/>
            <pc:sldMk cId="3803377014" sldId="364"/>
            <ac:spMk id="2" creationId="{2372A5DE-0011-404C-B73A-DDE7EA9E670F}"/>
          </ac:spMkLst>
        </pc:spChg>
        <pc:spChg chg="mod">
          <ac:chgData name="hui xu" userId="70b675938bab3b5e" providerId="LiveId" clId="{5F5E3E42-610D-4693-88C5-F29B44CC9E44}" dt="2020-02-08T10:43:44.280" v="1153"/>
          <ac:spMkLst>
            <pc:docMk/>
            <pc:sldMk cId="3803377014" sldId="364"/>
            <ac:spMk id="3" creationId="{28DEDAF5-C0D7-4CF4-85E1-FB03CA0A1A12}"/>
          </ac:spMkLst>
        </pc:spChg>
      </pc:sldChg>
      <pc:sldChg chg="addSp modSp add del">
        <pc:chgData name="hui xu" userId="70b675938bab3b5e" providerId="LiveId" clId="{5F5E3E42-610D-4693-88C5-F29B44CC9E44}" dt="2020-02-09T10:36:12.251" v="5232" actId="47"/>
        <pc:sldMkLst>
          <pc:docMk/>
          <pc:sldMk cId="2750023724" sldId="365"/>
        </pc:sldMkLst>
        <pc:spChg chg="mod">
          <ac:chgData name="hui xu" userId="70b675938bab3b5e" providerId="LiveId" clId="{5F5E3E42-610D-4693-88C5-F29B44CC9E44}" dt="2020-02-08T10:44:10.896" v="1155"/>
          <ac:spMkLst>
            <pc:docMk/>
            <pc:sldMk cId="2750023724" sldId="365"/>
            <ac:spMk id="2" creationId="{5B5EEEA9-CD3D-4EA3-B2C5-CCD1B78DFE33}"/>
          </ac:spMkLst>
        </pc:spChg>
        <pc:picChg chg="add mod">
          <ac:chgData name="hui xu" userId="70b675938bab3b5e" providerId="LiveId" clId="{5F5E3E42-610D-4693-88C5-F29B44CC9E44}" dt="2020-02-08T10:44:23.646" v="1158" actId="1076"/>
          <ac:picMkLst>
            <pc:docMk/>
            <pc:sldMk cId="2750023724" sldId="365"/>
            <ac:picMk id="4" creationId="{9FC26D1A-7BBA-41F4-833A-9991E50ED55A}"/>
          </ac:picMkLst>
        </pc:picChg>
      </pc:sldChg>
      <pc:sldChg chg="addSp modSp add del">
        <pc:chgData name="hui xu" userId="70b675938bab3b5e" providerId="LiveId" clId="{5F5E3E42-610D-4693-88C5-F29B44CC9E44}" dt="2020-02-09T10:28:42.511" v="5225" actId="47"/>
        <pc:sldMkLst>
          <pc:docMk/>
          <pc:sldMk cId="19091354" sldId="366"/>
        </pc:sldMkLst>
        <pc:spChg chg="mod">
          <ac:chgData name="hui xu" userId="70b675938bab3b5e" providerId="LiveId" clId="{5F5E3E42-610D-4693-88C5-F29B44CC9E44}" dt="2020-02-08T10:44:47.246" v="1171" actId="20577"/>
          <ac:spMkLst>
            <pc:docMk/>
            <pc:sldMk cId="19091354" sldId="366"/>
            <ac:spMk id="2" creationId="{9E90E363-C703-4709-96E2-F594A6E7BC6E}"/>
          </ac:spMkLst>
        </pc:spChg>
        <pc:picChg chg="add mod">
          <ac:chgData name="hui xu" userId="70b675938bab3b5e" providerId="LiveId" clId="{5F5E3E42-610D-4693-88C5-F29B44CC9E44}" dt="2020-02-08T10:44:43.846" v="1162" actId="1076"/>
          <ac:picMkLst>
            <pc:docMk/>
            <pc:sldMk cId="19091354" sldId="366"/>
            <ac:picMk id="4" creationId="{D4AF6605-2497-48F9-B8B2-6C21441AC1A1}"/>
          </ac:picMkLst>
        </pc:picChg>
      </pc:sldChg>
      <pc:sldChg chg="modSp add del ord">
        <pc:chgData name="hui xu" userId="70b675938bab3b5e" providerId="LiveId" clId="{5F5E3E42-610D-4693-88C5-F29B44CC9E44}" dt="2020-02-09T10:28:47.822" v="5226" actId="47"/>
        <pc:sldMkLst>
          <pc:docMk/>
          <pc:sldMk cId="3803192182" sldId="367"/>
        </pc:sldMkLst>
        <pc:spChg chg="mod">
          <ac:chgData name="hui xu" userId="70b675938bab3b5e" providerId="LiveId" clId="{5F5E3E42-610D-4693-88C5-F29B44CC9E44}" dt="2020-02-08T10:46:29.445" v="1183"/>
          <ac:spMkLst>
            <pc:docMk/>
            <pc:sldMk cId="3803192182" sldId="367"/>
            <ac:spMk id="2" creationId="{72262D69-C877-4B37-8AD1-1F3A5FA38DB8}"/>
          </ac:spMkLst>
        </pc:spChg>
        <pc:spChg chg="mod">
          <ac:chgData name="hui xu" userId="70b675938bab3b5e" providerId="LiveId" clId="{5F5E3E42-610D-4693-88C5-F29B44CC9E44}" dt="2020-02-08T10:46:24.031" v="1182" actId="15"/>
          <ac:spMkLst>
            <pc:docMk/>
            <pc:sldMk cId="3803192182" sldId="367"/>
            <ac:spMk id="3" creationId="{0D82870C-E47D-4543-B9F2-C6A70ED424B7}"/>
          </ac:spMkLst>
        </pc:spChg>
      </pc:sldChg>
      <pc:sldChg chg="modSp add del">
        <pc:chgData name="hui xu" userId="70b675938bab3b5e" providerId="LiveId" clId="{5F5E3E42-610D-4693-88C5-F29B44CC9E44}" dt="2020-02-09T10:36:14.970" v="5233" actId="47"/>
        <pc:sldMkLst>
          <pc:docMk/>
          <pc:sldMk cId="2261076151" sldId="368"/>
        </pc:sldMkLst>
        <pc:spChg chg="mod">
          <ac:chgData name="hui xu" userId="70b675938bab3b5e" providerId="LiveId" clId="{5F5E3E42-610D-4693-88C5-F29B44CC9E44}" dt="2020-02-08T10:46:42.382" v="1187"/>
          <ac:spMkLst>
            <pc:docMk/>
            <pc:sldMk cId="2261076151" sldId="368"/>
            <ac:spMk id="2" creationId="{3D9FDADD-2447-4E85-B66D-6139B7AB167D}"/>
          </ac:spMkLst>
        </pc:spChg>
        <pc:spChg chg="mod">
          <ac:chgData name="hui xu" userId="70b675938bab3b5e" providerId="LiveId" clId="{5F5E3E42-610D-4693-88C5-F29B44CC9E44}" dt="2020-02-08T10:46:53.941" v="1192" actId="21"/>
          <ac:spMkLst>
            <pc:docMk/>
            <pc:sldMk cId="2261076151" sldId="368"/>
            <ac:spMk id="3" creationId="{6EA9018D-5BE3-46D2-A01C-64BBF33BBF04}"/>
          </ac:spMkLst>
        </pc:spChg>
      </pc:sldChg>
      <pc:sldChg chg="addSp add del">
        <pc:chgData name="hui xu" userId="70b675938bab3b5e" providerId="LiveId" clId="{5F5E3E42-610D-4693-88C5-F29B44CC9E44}" dt="2020-02-09T10:23:38.422" v="5153" actId="47"/>
        <pc:sldMkLst>
          <pc:docMk/>
          <pc:sldMk cId="1470821723" sldId="369"/>
        </pc:sldMkLst>
        <pc:picChg chg="add">
          <ac:chgData name="hui xu" userId="70b675938bab3b5e" providerId="LiveId" clId="{5F5E3E42-610D-4693-88C5-F29B44CC9E44}" dt="2020-02-08T10:47:56.767" v="1196"/>
          <ac:picMkLst>
            <pc:docMk/>
            <pc:sldMk cId="1470821723" sldId="369"/>
            <ac:picMk id="3" creationId="{CC5E2238-9A0C-4D8C-AEF0-E337143D7F05}"/>
          </ac:picMkLst>
        </pc:picChg>
      </pc:sldChg>
      <pc:sldChg chg="modSp add del">
        <pc:chgData name="hui xu" userId="70b675938bab3b5e" providerId="LiveId" clId="{5F5E3E42-610D-4693-88C5-F29B44CC9E44}" dt="2020-02-09T10:37:48.472" v="5236" actId="47"/>
        <pc:sldMkLst>
          <pc:docMk/>
          <pc:sldMk cId="1818302612" sldId="370"/>
        </pc:sldMkLst>
        <pc:spChg chg="mod">
          <ac:chgData name="hui xu" userId="70b675938bab3b5e" providerId="LiveId" clId="{5F5E3E42-610D-4693-88C5-F29B44CC9E44}" dt="2020-02-08T10:51:07.597" v="1206" actId="21"/>
          <ac:spMkLst>
            <pc:docMk/>
            <pc:sldMk cId="1818302612" sldId="370"/>
            <ac:spMk id="3" creationId="{8817C02D-AD53-4663-B328-1AEDEC728765}"/>
          </ac:spMkLst>
        </pc:spChg>
      </pc:sldChg>
      <pc:sldChg chg="modSp add ord">
        <pc:chgData name="hui xu" userId="70b675938bab3b5e" providerId="LiveId" clId="{5F5E3E42-610D-4693-88C5-F29B44CC9E44}" dt="2020-02-09T10:39:55.782" v="5250"/>
        <pc:sldMkLst>
          <pc:docMk/>
          <pc:sldMk cId="2577998309" sldId="371"/>
        </pc:sldMkLst>
        <pc:spChg chg="mod">
          <ac:chgData name="hui xu" userId="70b675938bab3b5e" providerId="LiveId" clId="{5F5E3E42-610D-4693-88C5-F29B44CC9E44}" dt="2020-02-08T10:51:20.920" v="1208"/>
          <ac:spMkLst>
            <pc:docMk/>
            <pc:sldMk cId="2577998309" sldId="371"/>
            <ac:spMk id="2" creationId="{070AEBBF-6258-4C75-A5D8-D5AAE19FA166}"/>
          </ac:spMkLst>
        </pc:spChg>
        <pc:spChg chg="mod">
          <ac:chgData name="hui xu" userId="70b675938bab3b5e" providerId="LiveId" clId="{5F5E3E42-610D-4693-88C5-F29B44CC9E44}" dt="2020-02-08T10:51:41.821" v="1217" actId="21"/>
          <ac:spMkLst>
            <pc:docMk/>
            <pc:sldMk cId="2577998309" sldId="371"/>
            <ac:spMk id="3" creationId="{9F14F987-2CA0-491E-9F39-A9CBAE591272}"/>
          </ac:spMkLst>
        </pc:spChg>
      </pc:sldChg>
      <pc:sldChg chg="modSp add ord">
        <pc:chgData name="hui xu" userId="70b675938bab3b5e" providerId="LiveId" clId="{5F5E3E42-610D-4693-88C5-F29B44CC9E44}" dt="2020-02-10T09:47:53.033" v="5572" actId="20577"/>
        <pc:sldMkLst>
          <pc:docMk/>
          <pc:sldMk cId="256431527" sldId="372"/>
        </pc:sldMkLst>
        <pc:spChg chg="mod">
          <ac:chgData name="hui xu" userId="70b675938bab3b5e" providerId="LiveId" clId="{5F5E3E42-610D-4693-88C5-F29B44CC9E44}" dt="2020-02-10T09:47:53.033" v="5572" actId="20577"/>
          <ac:spMkLst>
            <pc:docMk/>
            <pc:sldMk cId="256431527" sldId="372"/>
            <ac:spMk id="2" creationId="{8A54B95B-AD1B-4026-AA54-C5B829F57958}"/>
          </ac:spMkLst>
        </pc:spChg>
        <pc:spChg chg="mod">
          <ac:chgData name="hui xu" userId="70b675938bab3b5e" providerId="LiveId" clId="{5F5E3E42-610D-4693-88C5-F29B44CC9E44}" dt="2020-02-08T10:52:16.924" v="1231" actId="14"/>
          <ac:spMkLst>
            <pc:docMk/>
            <pc:sldMk cId="256431527" sldId="372"/>
            <ac:spMk id="3" creationId="{95B148BE-CDF8-4E36-9613-00DCBF451DFB}"/>
          </ac:spMkLst>
        </pc:spChg>
      </pc:sldChg>
      <pc:sldChg chg="modSp add del">
        <pc:chgData name="hui xu" userId="70b675938bab3b5e" providerId="LiveId" clId="{5F5E3E42-610D-4693-88C5-F29B44CC9E44}" dt="2020-02-09T10:37:32.892" v="5235" actId="47"/>
        <pc:sldMkLst>
          <pc:docMk/>
          <pc:sldMk cId="2601995368" sldId="373"/>
        </pc:sldMkLst>
        <pc:spChg chg="mod">
          <ac:chgData name="hui xu" userId="70b675938bab3b5e" providerId="LiveId" clId="{5F5E3E42-610D-4693-88C5-F29B44CC9E44}" dt="2020-02-08T10:52:32.045" v="1233"/>
          <ac:spMkLst>
            <pc:docMk/>
            <pc:sldMk cId="2601995368" sldId="373"/>
            <ac:spMk id="2" creationId="{9C147771-7FC5-45F6-87A6-EA9787A50ABD}"/>
          </ac:spMkLst>
        </pc:spChg>
        <pc:spChg chg="mod">
          <ac:chgData name="hui xu" userId="70b675938bab3b5e" providerId="LiveId" clId="{5F5E3E42-610D-4693-88C5-F29B44CC9E44}" dt="2020-02-08T10:52:40.100" v="1238" actId="15"/>
          <ac:spMkLst>
            <pc:docMk/>
            <pc:sldMk cId="2601995368" sldId="373"/>
            <ac:spMk id="3" creationId="{A3D6B0B5-C8A3-460D-806B-60374BB8FFD6}"/>
          </ac:spMkLst>
        </pc:spChg>
      </pc:sldChg>
      <pc:sldChg chg="add del">
        <pc:chgData name="hui xu" userId="70b675938bab3b5e" providerId="LiveId" clId="{5F5E3E42-610D-4693-88C5-F29B44CC9E44}" dt="2020-02-09T05:58:32.976" v="2038" actId="47"/>
        <pc:sldMkLst>
          <pc:docMk/>
          <pc:sldMk cId="751051956" sldId="374"/>
        </pc:sldMkLst>
      </pc:sldChg>
      <pc:sldChg chg="modSp add">
        <pc:chgData name="hui xu" userId="70b675938bab3b5e" providerId="LiveId" clId="{5F5E3E42-610D-4693-88C5-F29B44CC9E44}" dt="2020-02-09T06:59:07.107" v="3215" actId="20577"/>
        <pc:sldMkLst>
          <pc:docMk/>
          <pc:sldMk cId="3131008420" sldId="374"/>
        </pc:sldMkLst>
        <pc:spChg chg="mod">
          <ac:chgData name="hui xu" userId="70b675938bab3b5e" providerId="LiveId" clId="{5F5E3E42-610D-4693-88C5-F29B44CC9E44}" dt="2020-02-09T06:59:07.107" v="3215" actId="20577"/>
          <ac:spMkLst>
            <pc:docMk/>
            <pc:sldMk cId="3131008420" sldId="374"/>
            <ac:spMk id="2" creationId="{FBED6E9E-B640-4ADA-A3FB-F9DBAB8B1089}"/>
          </ac:spMkLst>
        </pc:spChg>
      </pc:sldChg>
      <pc:sldChg chg="modSp add">
        <pc:chgData name="hui xu" userId="70b675938bab3b5e" providerId="LiveId" clId="{5F5E3E42-610D-4693-88C5-F29B44CC9E44}" dt="2020-02-09T07:08:44.155" v="3459" actId="20577"/>
        <pc:sldMkLst>
          <pc:docMk/>
          <pc:sldMk cId="1397052671" sldId="375"/>
        </pc:sldMkLst>
        <pc:spChg chg="mod">
          <ac:chgData name="hui xu" userId="70b675938bab3b5e" providerId="LiveId" clId="{5F5E3E42-610D-4693-88C5-F29B44CC9E44}" dt="2020-02-09T07:08:44.155" v="3459" actId="20577"/>
          <ac:spMkLst>
            <pc:docMk/>
            <pc:sldMk cId="1397052671" sldId="375"/>
            <ac:spMk id="2" creationId="{28F04618-9FF6-4512-B3F4-D761D94C3CC3}"/>
          </ac:spMkLst>
        </pc:spChg>
      </pc:sldChg>
      <pc:sldChg chg="addSp delSp modSp add">
        <pc:chgData name="hui xu" userId="70b675938bab3b5e" providerId="LiveId" clId="{5F5E3E42-610D-4693-88C5-F29B44CC9E44}" dt="2020-02-09T07:27:31.847" v="3753" actId="20577"/>
        <pc:sldMkLst>
          <pc:docMk/>
          <pc:sldMk cId="217842977" sldId="376"/>
        </pc:sldMkLst>
        <pc:spChg chg="mod">
          <ac:chgData name="hui xu" userId="70b675938bab3b5e" providerId="LiveId" clId="{5F5E3E42-610D-4693-88C5-F29B44CC9E44}" dt="2020-02-09T07:16:01.621" v="3684" actId="20577"/>
          <ac:spMkLst>
            <pc:docMk/>
            <pc:sldMk cId="217842977" sldId="376"/>
            <ac:spMk id="2" creationId="{51301FF3-9F07-4BE0-BD53-3BD356C29F44}"/>
          </ac:spMkLst>
        </pc:spChg>
        <pc:spChg chg="del">
          <ac:chgData name="hui xu" userId="70b675938bab3b5e" providerId="LiveId" clId="{5F5E3E42-610D-4693-88C5-F29B44CC9E44}" dt="2020-02-09T07:15:47.272" v="3648" actId="478"/>
          <ac:spMkLst>
            <pc:docMk/>
            <pc:sldMk cId="217842977" sldId="376"/>
            <ac:spMk id="3" creationId="{1D0240BB-3C4E-45F0-BB0A-3104A637C5EC}"/>
          </ac:spMkLst>
        </pc:spChg>
        <pc:spChg chg="add mod">
          <ac:chgData name="hui xu" userId="70b675938bab3b5e" providerId="LiveId" clId="{5F5E3E42-610D-4693-88C5-F29B44CC9E44}" dt="2020-02-09T07:27:31.847" v="3753" actId="20577"/>
          <ac:spMkLst>
            <pc:docMk/>
            <pc:sldMk cId="217842977" sldId="376"/>
            <ac:spMk id="4" creationId="{0D4C17D7-18C3-42C8-B601-8B50B2A11DF6}"/>
          </ac:spMkLst>
        </pc:spChg>
      </pc:sldChg>
      <pc:sldChg chg="addSp delSp modSp add">
        <pc:chgData name="hui xu" userId="70b675938bab3b5e" providerId="LiveId" clId="{5F5E3E42-610D-4693-88C5-F29B44CC9E44}" dt="2020-02-09T07:17:26.968" v="3694" actId="1076"/>
        <pc:sldMkLst>
          <pc:docMk/>
          <pc:sldMk cId="2992941303" sldId="377"/>
        </pc:sldMkLst>
        <pc:spChg chg="mod">
          <ac:chgData name="hui xu" userId="70b675938bab3b5e" providerId="LiveId" clId="{5F5E3E42-610D-4693-88C5-F29B44CC9E44}" dt="2020-02-09T07:16:57.446" v="3690"/>
          <ac:spMkLst>
            <pc:docMk/>
            <pc:sldMk cId="2992941303" sldId="377"/>
            <ac:spMk id="2" creationId="{7815752A-5DF5-49A3-93D8-BD1DF7549942}"/>
          </ac:spMkLst>
        </pc:spChg>
        <pc:spChg chg="del">
          <ac:chgData name="hui xu" userId="70b675938bab3b5e" providerId="LiveId" clId="{5F5E3E42-610D-4693-88C5-F29B44CC9E44}" dt="2020-02-09T07:16:48.179" v="3687" actId="478"/>
          <ac:spMkLst>
            <pc:docMk/>
            <pc:sldMk cId="2992941303" sldId="377"/>
            <ac:spMk id="3" creationId="{C27C8B35-5013-4F8D-B654-FF1309F0CF36}"/>
          </ac:spMkLst>
        </pc:spChg>
        <pc:spChg chg="add mod">
          <ac:chgData name="hui xu" userId="70b675938bab3b5e" providerId="LiveId" clId="{5F5E3E42-610D-4693-88C5-F29B44CC9E44}" dt="2020-02-09T07:17:26.968" v="3694" actId="1076"/>
          <ac:spMkLst>
            <pc:docMk/>
            <pc:sldMk cId="2992941303" sldId="377"/>
            <ac:spMk id="5" creationId="{9B7D49ED-81E0-413F-98C7-834F764F2ED7}"/>
          </ac:spMkLst>
        </pc:spChg>
        <pc:picChg chg="add del">
          <ac:chgData name="hui xu" userId="70b675938bab3b5e" providerId="LiveId" clId="{5F5E3E42-610D-4693-88C5-F29B44CC9E44}" dt="2020-02-09T07:16:51.513" v="3689" actId="21"/>
          <ac:picMkLst>
            <pc:docMk/>
            <pc:sldMk cId="2992941303" sldId="377"/>
            <ac:picMk id="4" creationId="{A945F329-579C-41B4-B5BD-C53157AE16E0}"/>
          </ac:picMkLst>
        </pc:picChg>
      </pc:sldChg>
      <pc:sldChg chg="addSp delSp modSp add">
        <pc:chgData name="hui xu" userId="70b675938bab3b5e" providerId="LiveId" clId="{5F5E3E42-610D-4693-88C5-F29B44CC9E44}" dt="2020-02-09T09:12:05.757" v="3966" actId="1076"/>
        <pc:sldMkLst>
          <pc:docMk/>
          <pc:sldMk cId="3104282775" sldId="378"/>
        </pc:sldMkLst>
        <pc:spChg chg="del">
          <ac:chgData name="hui xu" userId="70b675938bab3b5e" providerId="LiveId" clId="{5F5E3E42-610D-4693-88C5-F29B44CC9E44}" dt="2020-02-09T09:12:00.764" v="3965" actId="21"/>
          <ac:spMkLst>
            <pc:docMk/>
            <pc:sldMk cId="3104282775" sldId="378"/>
            <ac:spMk id="2" creationId="{210F7FA9-75A7-48A4-8A25-B627A06021EE}"/>
          </ac:spMkLst>
        </pc:spChg>
        <pc:spChg chg="add mod">
          <ac:chgData name="hui xu" userId="70b675938bab3b5e" providerId="LiveId" clId="{5F5E3E42-610D-4693-88C5-F29B44CC9E44}" dt="2020-02-09T09:12:05.757" v="3966" actId="1076"/>
          <ac:spMkLst>
            <pc:docMk/>
            <pc:sldMk cId="3104282775" sldId="378"/>
            <ac:spMk id="3" creationId="{1198F6F0-22C0-4C93-9047-813CAEF81D1C}"/>
          </ac:spMkLst>
        </pc:spChg>
        <pc:spChg chg="add mod">
          <ac:chgData name="hui xu" userId="70b675938bab3b5e" providerId="LiveId" clId="{5F5E3E42-610D-4693-88C5-F29B44CC9E44}" dt="2020-02-09T09:12:05.757" v="3966" actId="1076"/>
          <ac:spMkLst>
            <pc:docMk/>
            <pc:sldMk cId="3104282775" sldId="378"/>
            <ac:spMk id="4" creationId="{F9EB0069-F647-4FDC-AA7F-186E68547802}"/>
          </ac:spMkLst>
        </pc:spChg>
        <pc:spChg chg="add mod">
          <ac:chgData name="hui xu" userId="70b675938bab3b5e" providerId="LiveId" clId="{5F5E3E42-610D-4693-88C5-F29B44CC9E44}" dt="2020-02-09T09:12:05.757" v="3966" actId="1076"/>
          <ac:spMkLst>
            <pc:docMk/>
            <pc:sldMk cId="3104282775" sldId="378"/>
            <ac:spMk id="8" creationId="{8FCB6606-40D5-4597-B6A4-0DEB9C4E274C}"/>
          </ac:spMkLst>
        </pc:spChg>
        <pc:spChg chg="add mod">
          <ac:chgData name="hui xu" userId="70b675938bab3b5e" providerId="LiveId" clId="{5F5E3E42-610D-4693-88C5-F29B44CC9E44}" dt="2020-02-09T09:12:05.757" v="3966" actId="1076"/>
          <ac:spMkLst>
            <pc:docMk/>
            <pc:sldMk cId="3104282775" sldId="378"/>
            <ac:spMk id="9" creationId="{B419BCBD-3084-4F71-AAF0-6FAE6AE55766}"/>
          </ac:spMkLst>
        </pc:spChg>
        <pc:spChg chg="add mod">
          <ac:chgData name="hui xu" userId="70b675938bab3b5e" providerId="LiveId" clId="{5F5E3E42-610D-4693-88C5-F29B44CC9E44}" dt="2020-02-09T09:12:05.757" v="3966" actId="1076"/>
          <ac:spMkLst>
            <pc:docMk/>
            <pc:sldMk cId="3104282775" sldId="378"/>
            <ac:spMk id="41" creationId="{F70C154B-D876-4D7B-92A5-FD783F394AEC}"/>
          </ac:spMkLst>
        </pc:spChg>
        <pc:cxnChg chg="add mod">
          <ac:chgData name="hui xu" userId="70b675938bab3b5e" providerId="LiveId" clId="{5F5E3E42-610D-4693-88C5-F29B44CC9E44}" dt="2020-02-09T09:12:05.757" v="3966" actId="1076"/>
          <ac:cxnSpMkLst>
            <pc:docMk/>
            <pc:sldMk cId="3104282775" sldId="378"/>
            <ac:cxnSpMk id="5" creationId="{49BDF1F2-0C25-46FA-B8E4-4DC8631510E4}"/>
          </ac:cxnSpMkLst>
        </pc:cxnChg>
        <pc:cxnChg chg="add mod">
          <ac:chgData name="hui xu" userId="70b675938bab3b5e" providerId="LiveId" clId="{5F5E3E42-610D-4693-88C5-F29B44CC9E44}" dt="2020-02-09T09:12:05.757" v="3966" actId="1076"/>
          <ac:cxnSpMkLst>
            <pc:docMk/>
            <pc:sldMk cId="3104282775" sldId="378"/>
            <ac:cxnSpMk id="6" creationId="{1025EAEB-FAEA-4D2B-A5F2-BEFC6C6014D0}"/>
          </ac:cxnSpMkLst>
        </pc:cxnChg>
        <pc:cxnChg chg="add mod">
          <ac:chgData name="hui xu" userId="70b675938bab3b5e" providerId="LiveId" clId="{5F5E3E42-610D-4693-88C5-F29B44CC9E44}" dt="2020-02-09T09:12:05.757" v="3966" actId="1076"/>
          <ac:cxnSpMkLst>
            <pc:docMk/>
            <pc:sldMk cId="3104282775" sldId="378"/>
            <ac:cxnSpMk id="7" creationId="{CE32E1F5-A135-42E1-A9E7-84B689033F31}"/>
          </ac:cxnSpMkLst>
        </pc:cxnChg>
        <pc:cxnChg chg="add mod">
          <ac:chgData name="hui xu" userId="70b675938bab3b5e" providerId="LiveId" clId="{5F5E3E42-610D-4693-88C5-F29B44CC9E44}" dt="2020-02-09T09:12:05.757" v="3966" actId="1076"/>
          <ac:cxnSpMkLst>
            <pc:docMk/>
            <pc:sldMk cId="3104282775" sldId="378"/>
            <ac:cxnSpMk id="42" creationId="{4F2F1222-BCC7-4F6D-AA4F-4ED61BDA05F6}"/>
          </ac:cxnSpMkLst>
        </pc:cxnChg>
        <pc:cxnChg chg="add mod">
          <ac:chgData name="hui xu" userId="70b675938bab3b5e" providerId="LiveId" clId="{5F5E3E42-610D-4693-88C5-F29B44CC9E44}" dt="2020-02-09T09:12:05.757" v="3966" actId="1076"/>
          <ac:cxnSpMkLst>
            <pc:docMk/>
            <pc:sldMk cId="3104282775" sldId="378"/>
            <ac:cxnSpMk id="47" creationId="{1871A711-B994-454A-BA29-1F96B091FD7F}"/>
          </ac:cxnSpMkLst>
        </pc:cxnChg>
      </pc:sldChg>
      <pc:sldChg chg="addSp delSp modSp add">
        <pc:chgData name="hui xu" userId="70b675938bab3b5e" providerId="LiveId" clId="{5F5E3E42-610D-4693-88C5-F29B44CC9E44}" dt="2020-02-09T09:16:56.178" v="4007" actId="14100"/>
        <pc:sldMkLst>
          <pc:docMk/>
          <pc:sldMk cId="1521009700" sldId="379"/>
        </pc:sldMkLst>
        <pc:spChg chg="del">
          <ac:chgData name="hui xu" userId="70b675938bab3b5e" providerId="LiveId" clId="{5F5E3E42-610D-4693-88C5-F29B44CC9E44}" dt="2020-02-09T09:09:17.034" v="3918" actId="21"/>
          <ac:spMkLst>
            <pc:docMk/>
            <pc:sldMk cId="1521009700" sldId="379"/>
            <ac:spMk id="2" creationId="{210F7FA9-75A7-48A4-8A25-B627A06021EE}"/>
          </ac:spMkLst>
        </pc:spChg>
        <pc:spChg chg="mod">
          <ac:chgData name="hui xu" userId="70b675938bab3b5e" providerId="LiveId" clId="{5F5E3E42-610D-4693-88C5-F29B44CC9E44}" dt="2020-02-09T09:16:46.109" v="4005" actId="1076"/>
          <ac:spMkLst>
            <pc:docMk/>
            <pc:sldMk cId="1521009700" sldId="379"/>
            <ac:spMk id="3" creationId="{1198F6F0-22C0-4C93-9047-813CAEF81D1C}"/>
          </ac:spMkLst>
        </pc:spChg>
        <pc:spChg chg="mod">
          <ac:chgData name="hui xu" userId="70b675938bab3b5e" providerId="LiveId" clId="{5F5E3E42-610D-4693-88C5-F29B44CC9E44}" dt="2020-02-09T09:16:46.109" v="4005" actId="1076"/>
          <ac:spMkLst>
            <pc:docMk/>
            <pc:sldMk cId="1521009700" sldId="379"/>
            <ac:spMk id="4" creationId="{F9EB0069-F647-4FDC-AA7F-186E68547802}"/>
          </ac:spMkLst>
        </pc:spChg>
        <pc:spChg chg="mod">
          <ac:chgData name="hui xu" userId="70b675938bab3b5e" providerId="LiveId" clId="{5F5E3E42-610D-4693-88C5-F29B44CC9E44}" dt="2020-02-09T09:16:46.109" v="4005" actId="1076"/>
          <ac:spMkLst>
            <pc:docMk/>
            <pc:sldMk cId="1521009700" sldId="379"/>
            <ac:spMk id="8" creationId="{8FCB6606-40D5-4597-B6A4-0DEB9C4E274C}"/>
          </ac:spMkLst>
        </pc:spChg>
        <pc:spChg chg="mod">
          <ac:chgData name="hui xu" userId="70b675938bab3b5e" providerId="LiveId" clId="{5F5E3E42-610D-4693-88C5-F29B44CC9E44}" dt="2020-02-09T09:16:46.109" v="4005" actId="1076"/>
          <ac:spMkLst>
            <pc:docMk/>
            <pc:sldMk cId="1521009700" sldId="379"/>
            <ac:spMk id="9" creationId="{B419BCBD-3084-4F71-AAF0-6FAE6AE55766}"/>
          </ac:spMkLst>
        </pc:spChg>
        <pc:spChg chg="add mod">
          <ac:chgData name="hui xu" userId="70b675938bab3b5e" providerId="LiveId" clId="{5F5E3E42-610D-4693-88C5-F29B44CC9E44}" dt="2020-02-09T09:16:46.109" v="4005" actId="1076"/>
          <ac:spMkLst>
            <pc:docMk/>
            <pc:sldMk cId="1521009700" sldId="379"/>
            <ac:spMk id="10" creationId="{14883722-AE1D-4C70-9F53-90280E528606}"/>
          </ac:spMkLst>
        </pc:spChg>
        <pc:spChg chg="add mod">
          <ac:chgData name="hui xu" userId="70b675938bab3b5e" providerId="LiveId" clId="{5F5E3E42-610D-4693-88C5-F29B44CC9E44}" dt="2020-02-09T09:16:46.109" v="4005" actId="1076"/>
          <ac:spMkLst>
            <pc:docMk/>
            <pc:sldMk cId="1521009700" sldId="379"/>
            <ac:spMk id="14" creationId="{918F9EC7-8BFA-4B0B-A5BD-55F520C147F6}"/>
          </ac:spMkLst>
        </pc:spChg>
        <pc:spChg chg="add mod">
          <ac:chgData name="hui xu" userId="70b675938bab3b5e" providerId="LiveId" clId="{5F5E3E42-610D-4693-88C5-F29B44CC9E44}" dt="2020-02-09T09:16:46.109" v="4005" actId="1076"/>
          <ac:spMkLst>
            <pc:docMk/>
            <pc:sldMk cId="1521009700" sldId="379"/>
            <ac:spMk id="19" creationId="{CB0183D6-C690-4180-A8A5-3F449727B5F8}"/>
          </ac:spMkLst>
        </pc:spChg>
        <pc:spChg chg="add del mod">
          <ac:chgData name="hui xu" userId="70b675938bab3b5e" providerId="LiveId" clId="{5F5E3E42-610D-4693-88C5-F29B44CC9E44}" dt="2020-02-09T09:07:01.357" v="3913" actId="21"/>
          <ac:spMkLst>
            <pc:docMk/>
            <pc:sldMk cId="1521009700" sldId="379"/>
            <ac:spMk id="20" creationId="{0104974E-2C03-439B-90F1-14029A3B8F52}"/>
          </ac:spMkLst>
        </pc:spChg>
        <pc:spChg chg="add del">
          <ac:chgData name="hui xu" userId="70b675938bab3b5e" providerId="LiveId" clId="{5F5E3E42-610D-4693-88C5-F29B44CC9E44}" dt="2020-02-09T09:15:18.522" v="3978"/>
          <ac:spMkLst>
            <pc:docMk/>
            <pc:sldMk cId="1521009700" sldId="379"/>
            <ac:spMk id="24" creationId="{B0B2EA5E-98BC-45A7-956E-B3D35E6F319B}"/>
          </ac:spMkLst>
        </pc:spChg>
        <pc:spChg chg="add mod">
          <ac:chgData name="hui xu" userId="70b675938bab3b5e" providerId="LiveId" clId="{5F5E3E42-610D-4693-88C5-F29B44CC9E44}" dt="2020-02-09T09:16:56.178" v="4007" actId="14100"/>
          <ac:spMkLst>
            <pc:docMk/>
            <pc:sldMk cId="1521009700" sldId="379"/>
            <ac:spMk id="25" creationId="{2F55EC27-6C3D-4D2E-9AAC-7D37FAD63346}"/>
          </ac:spMkLst>
        </pc:spChg>
        <pc:spChg chg="mod">
          <ac:chgData name="hui xu" userId="70b675938bab3b5e" providerId="LiveId" clId="{5F5E3E42-610D-4693-88C5-F29B44CC9E44}" dt="2020-02-09T09:16:46.109" v="4005" actId="1076"/>
          <ac:spMkLst>
            <pc:docMk/>
            <pc:sldMk cId="1521009700" sldId="379"/>
            <ac:spMk id="41" creationId="{F70C154B-D876-4D7B-92A5-FD783F394AEC}"/>
          </ac:spMkLst>
        </pc:spChg>
        <pc:cxnChg chg="mod">
          <ac:chgData name="hui xu" userId="70b675938bab3b5e" providerId="LiveId" clId="{5F5E3E42-610D-4693-88C5-F29B44CC9E44}" dt="2020-02-09T09:16:46.109" v="4005" actId="1076"/>
          <ac:cxnSpMkLst>
            <pc:docMk/>
            <pc:sldMk cId="1521009700" sldId="379"/>
            <ac:cxnSpMk id="5" creationId="{49BDF1F2-0C25-46FA-B8E4-4DC8631510E4}"/>
          </ac:cxnSpMkLst>
        </pc:cxnChg>
        <pc:cxnChg chg="mod">
          <ac:chgData name="hui xu" userId="70b675938bab3b5e" providerId="LiveId" clId="{5F5E3E42-610D-4693-88C5-F29B44CC9E44}" dt="2020-02-09T09:16:46.109" v="4005" actId="1076"/>
          <ac:cxnSpMkLst>
            <pc:docMk/>
            <pc:sldMk cId="1521009700" sldId="379"/>
            <ac:cxnSpMk id="6" creationId="{1025EAEB-FAEA-4D2B-A5F2-BEFC6C6014D0}"/>
          </ac:cxnSpMkLst>
        </pc:cxnChg>
        <pc:cxnChg chg="mod">
          <ac:chgData name="hui xu" userId="70b675938bab3b5e" providerId="LiveId" clId="{5F5E3E42-610D-4693-88C5-F29B44CC9E44}" dt="2020-02-09T09:16:46.109" v="4005" actId="1076"/>
          <ac:cxnSpMkLst>
            <pc:docMk/>
            <pc:sldMk cId="1521009700" sldId="379"/>
            <ac:cxnSpMk id="7" creationId="{CE32E1F5-A135-42E1-A9E7-84B689033F31}"/>
          </ac:cxnSpMkLst>
        </pc:cxnChg>
        <pc:cxnChg chg="mod">
          <ac:chgData name="hui xu" userId="70b675938bab3b5e" providerId="LiveId" clId="{5F5E3E42-610D-4693-88C5-F29B44CC9E44}" dt="2020-02-09T09:16:46.109" v="4005" actId="1076"/>
          <ac:cxnSpMkLst>
            <pc:docMk/>
            <pc:sldMk cId="1521009700" sldId="379"/>
            <ac:cxnSpMk id="42" creationId="{4F2F1222-BCC7-4F6D-AA4F-4ED61BDA05F6}"/>
          </ac:cxnSpMkLst>
        </pc:cxnChg>
        <pc:cxnChg chg="mod">
          <ac:chgData name="hui xu" userId="70b675938bab3b5e" providerId="LiveId" clId="{5F5E3E42-610D-4693-88C5-F29B44CC9E44}" dt="2020-02-09T09:16:46.109" v="4005" actId="1076"/>
          <ac:cxnSpMkLst>
            <pc:docMk/>
            <pc:sldMk cId="1521009700" sldId="379"/>
            <ac:cxnSpMk id="47" creationId="{1871A711-B994-454A-BA29-1F96B091FD7F}"/>
          </ac:cxnSpMkLst>
        </pc:cxnChg>
      </pc:sldChg>
      <pc:sldChg chg="addSp delSp modSp add ord">
        <pc:chgData name="hui xu" userId="70b675938bab3b5e" providerId="LiveId" clId="{5F5E3E42-610D-4693-88C5-F29B44CC9E44}" dt="2020-02-10T10:33:49.117" v="5867" actId="20578"/>
        <pc:sldMkLst>
          <pc:docMk/>
          <pc:sldMk cId="926724378" sldId="380"/>
        </pc:sldMkLst>
        <pc:spChg chg="mod">
          <ac:chgData name="hui xu" userId="70b675938bab3b5e" providerId="LiveId" clId="{5F5E3E42-610D-4693-88C5-F29B44CC9E44}" dt="2020-02-09T09:48:32.685" v="4607" actId="20577"/>
          <ac:spMkLst>
            <pc:docMk/>
            <pc:sldMk cId="926724378" sldId="380"/>
            <ac:spMk id="2" creationId="{DBA85554-1F9A-4AC3-9926-5EF6E4669922}"/>
          </ac:spMkLst>
        </pc:spChg>
        <pc:spChg chg="add mod">
          <ac:chgData name="hui xu" userId="70b675938bab3b5e" providerId="LiveId" clId="{5F5E3E42-610D-4693-88C5-F29B44CC9E44}" dt="2020-02-09T09:42:08.798" v="4531" actId="1076"/>
          <ac:spMkLst>
            <pc:docMk/>
            <pc:sldMk cId="926724378" sldId="380"/>
            <ac:spMk id="3" creationId="{80CACC8E-C6A0-46A6-9EDA-57CFA93E6AFC}"/>
          </ac:spMkLst>
        </pc:spChg>
        <pc:spChg chg="add mod">
          <ac:chgData name="hui xu" userId="70b675938bab3b5e" providerId="LiveId" clId="{5F5E3E42-610D-4693-88C5-F29B44CC9E44}" dt="2020-02-09T09:42:08.798" v="4531" actId="1076"/>
          <ac:spMkLst>
            <pc:docMk/>
            <pc:sldMk cId="926724378" sldId="380"/>
            <ac:spMk id="5" creationId="{01031BDE-D2B1-4B7C-BA6C-8FA4372D2D16}"/>
          </ac:spMkLst>
        </pc:spChg>
        <pc:spChg chg="add mod">
          <ac:chgData name="hui xu" userId="70b675938bab3b5e" providerId="LiveId" clId="{5F5E3E42-610D-4693-88C5-F29B44CC9E44}" dt="2020-02-09T09:42:08.798" v="4531" actId="1076"/>
          <ac:spMkLst>
            <pc:docMk/>
            <pc:sldMk cId="926724378" sldId="380"/>
            <ac:spMk id="7" creationId="{17D59433-3DB3-4711-BD89-A483E658B08C}"/>
          </ac:spMkLst>
        </pc:spChg>
        <pc:spChg chg="add mod">
          <ac:chgData name="hui xu" userId="70b675938bab3b5e" providerId="LiveId" clId="{5F5E3E42-610D-4693-88C5-F29B44CC9E44}" dt="2020-02-09T09:42:08.798" v="4531" actId="1076"/>
          <ac:spMkLst>
            <pc:docMk/>
            <pc:sldMk cId="926724378" sldId="380"/>
            <ac:spMk id="10" creationId="{7E890461-AB85-4849-A2FA-14D9117DC04B}"/>
          </ac:spMkLst>
        </pc:spChg>
        <pc:spChg chg="add mod">
          <ac:chgData name="hui xu" userId="70b675938bab3b5e" providerId="LiveId" clId="{5F5E3E42-610D-4693-88C5-F29B44CC9E44}" dt="2020-02-09T09:42:08.798" v="4531" actId="1076"/>
          <ac:spMkLst>
            <pc:docMk/>
            <pc:sldMk cId="926724378" sldId="380"/>
            <ac:spMk id="11" creationId="{BDF38C56-F982-4B9A-9D63-574DEFD25A58}"/>
          </ac:spMkLst>
        </pc:spChg>
        <pc:spChg chg="add mod">
          <ac:chgData name="hui xu" userId="70b675938bab3b5e" providerId="LiveId" clId="{5F5E3E42-610D-4693-88C5-F29B44CC9E44}" dt="2020-02-09T09:42:08.798" v="4531" actId="1076"/>
          <ac:spMkLst>
            <pc:docMk/>
            <pc:sldMk cId="926724378" sldId="380"/>
            <ac:spMk id="13" creationId="{4DCDAAA0-FC12-4707-9CEE-37144BE0B3AB}"/>
          </ac:spMkLst>
        </pc:spChg>
        <pc:spChg chg="add mod">
          <ac:chgData name="hui xu" userId="70b675938bab3b5e" providerId="LiveId" clId="{5F5E3E42-610D-4693-88C5-F29B44CC9E44}" dt="2020-02-09T09:42:08.798" v="4531" actId="1076"/>
          <ac:spMkLst>
            <pc:docMk/>
            <pc:sldMk cId="926724378" sldId="380"/>
            <ac:spMk id="14" creationId="{D323BE35-24A2-4B27-AE99-96E678CDCEE2}"/>
          </ac:spMkLst>
        </pc:spChg>
        <pc:spChg chg="add mod">
          <ac:chgData name="hui xu" userId="70b675938bab3b5e" providerId="LiveId" clId="{5F5E3E42-610D-4693-88C5-F29B44CC9E44}" dt="2020-02-09T09:42:08.798" v="4531" actId="1076"/>
          <ac:spMkLst>
            <pc:docMk/>
            <pc:sldMk cId="926724378" sldId="380"/>
            <ac:spMk id="15" creationId="{B13C288A-356C-447C-A511-D70CD36E86F2}"/>
          </ac:spMkLst>
        </pc:spChg>
        <pc:spChg chg="add mod">
          <ac:chgData name="hui xu" userId="70b675938bab3b5e" providerId="LiveId" clId="{5F5E3E42-610D-4693-88C5-F29B44CC9E44}" dt="2020-02-09T09:42:08.798" v="4531" actId="1076"/>
          <ac:spMkLst>
            <pc:docMk/>
            <pc:sldMk cId="926724378" sldId="380"/>
            <ac:spMk id="16" creationId="{DBB1BF4C-C5AF-4F15-A117-9848CCEFF25D}"/>
          </ac:spMkLst>
        </pc:spChg>
        <pc:spChg chg="add mod">
          <ac:chgData name="hui xu" userId="70b675938bab3b5e" providerId="LiveId" clId="{5F5E3E42-610D-4693-88C5-F29B44CC9E44}" dt="2020-02-09T09:42:08.798" v="4531" actId="1076"/>
          <ac:spMkLst>
            <pc:docMk/>
            <pc:sldMk cId="926724378" sldId="380"/>
            <ac:spMk id="17" creationId="{7E65AEA6-99AF-47E3-92BF-FA229FBA37A2}"/>
          </ac:spMkLst>
        </pc:spChg>
        <pc:spChg chg="add mod">
          <ac:chgData name="hui xu" userId="70b675938bab3b5e" providerId="LiveId" clId="{5F5E3E42-610D-4693-88C5-F29B44CC9E44}" dt="2020-02-09T09:42:08.798" v="4531" actId="1076"/>
          <ac:spMkLst>
            <pc:docMk/>
            <pc:sldMk cId="926724378" sldId="380"/>
            <ac:spMk id="18" creationId="{F4C70018-A3FE-44DD-8AAD-83BC63D5A49E}"/>
          </ac:spMkLst>
        </pc:spChg>
        <pc:spChg chg="add mod">
          <ac:chgData name="hui xu" userId="70b675938bab3b5e" providerId="LiveId" clId="{5F5E3E42-610D-4693-88C5-F29B44CC9E44}" dt="2020-02-09T09:44:56.570" v="4566" actId="1038"/>
          <ac:spMkLst>
            <pc:docMk/>
            <pc:sldMk cId="926724378" sldId="380"/>
            <ac:spMk id="19" creationId="{9149D50E-8170-4449-B5B5-B8A2C3A271EB}"/>
          </ac:spMkLst>
        </pc:spChg>
        <pc:spChg chg="add mod">
          <ac:chgData name="hui xu" userId="70b675938bab3b5e" providerId="LiveId" clId="{5F5E3E42-610D-4693-88C5-F29B44CC9E44}" dt="2020-02-09T09:44:56.570" v="4566" actId="1038"/>
          <ac:spMkLst>
            <pc:docMk/>
            <pc:sldMk cId="926724378" sldId="380"/>
            <ac:spMk id="20" creationId="{FBEBCCB7-083E-47C6-BE28-6C8F3D05CF39}"/>
          </ac:spMkLst>
        </pc:spChg>
        <pc:spChg chg="add mod">
          <ac:chgData name="hui xu" userId="70b675938bab3b5e" providerId="LiveId" clId="{5F5E3E42-610D-4693-88C5-F29B44CC9E44}" dt="2020-02-09T09:44:56.570" v="4566" actId="1038"/>
          <ac:spMkLst>
            <pc:docMk/>
            <pc:sldMk cId="926724378" sldId="380"/>
            <ac:spMk id="21" creationId="{3B0045BC-204D-4162-B196-36C7006A7C92}"/>
          </ac:spMkLst>
        </pc:spChg>
        <pc:spChg chg="add mod">
          <ac:chgData name="hui xu" userId="70b675938bab3b5e" providerId="LiveId" clId="{5F5E3E42-610D-4693-88C5-F29B44CC9E44}" dt="2020-02-09T09:48:15.592" v="4603" actId="2711"/>
          <ac:spMkLst>
            <pc:docMk/>
            <pc:sldMk cId="926724378" sldId="380"/>
            <ac:spMk id="25" creationId="{256CCE44-65C9-417D-976E-939687C9158C}"/>
          </ac:spMkLst>
        </pc:spChg>
        <pc:spChg chg="add mod">
          <ac:chgData name="hui xu" userId="70b675938bab3b5e" providerId="LiveId" clId="{5F5E3E42-610D-4693-88C5-F29B44CC9E44}" dt="2020-02-09T09:47:45.568" v="4582" actId="1076"/>
          <ac:spMkLst>
            <pc:docMk/>
            <pc:sldMk cId="926724378" sldId="380"/>
            <ac:spMk id="26" creationId="{139C2554-C62B-46CA-9A14-E8F89927BC60}"/>
          </ac:spMkLst>
        </pc:spChg>
        <pc:cxnChg chg="add mod">
          <ac:chgData name="hui xu" userId="70b675938bab3b5e" providerId="LiveId" clId="{5F5E3E42-610D-4693-88C5-F29B44CC9E44}" dt="2020-02-09T09:42:08.798" v="4531" actId="1076"/>
          <ac:cxnSpMkLst>
            <pc:docMk/>
            <pc:sldMk cId="926724378" sldId="380"/>
            <ac:cxnSpMk id="4" creationId="{144A9FDF-3140-40FB-8B34-CE1F235E7407}"/>
          </ac:cxnSpMkLst>
        </pc:cxnChg>
        <pc:cxnChg chg="add mod">
          <ac:chgData name="hui xu" userId="70b675938bab3b5e" providerId="LiveId" clId="{5F5E3E42-610D-4693-88C5-F29B44CC9E44}" dt="2020-02-09T09:42:08.798" v="4531" actId="1076"/>
          <ac:cxnSpMkLst>
            <pc:docMk/>
            <pc:sldMk cId="926724378" sldId="380"/>
            <ac:cxnSpMk id="6" creationId="{2599958B-04B9-46D3-AE96-1FA6964BB799}"/>
          </ac:cxnSpMkLst>
        </pc:cxnChg>
        <pc:cxnChg chg="add mod">
          <ac:chgData name="hui xu" userId="70b675938bab3b5e" providerId="LiveId" clId="{5F5E3E42-610D-4693-88C5-F29B44CC9E44}" dt="2020-02-09T09:42:08.798" v="4531" actId="1076"/>
          <ac:cxnSpMkLst>
            <pc:docMk/>
            <pc:sldMk cId="926724378" sldId="380"/>
            <ac:cxnSpMk id="8" creationId="{68464B83-0D8E-45A8-841B-D8B3EF111351}"/>
          </ac:cxnSpMkLst>
        </pc:cxnChg>
        <pc:cxnChg chg="add mod">
          <ac:chgData name="hui xu" userId="70b675938bab3b5e" providerId="LiveId" clId="{5F5E3E42-610D-4693-88C5-F29B44CC9E44}" dt="2020-02-09T09:42:08.798" v="4531" actId="1076"/>
          <ac:cxnSpMkLst>
            <pc:docMk/>
            <pc:sldMk cId="926724378" sldId="380"/>
            <ac:cxnSpMk id="9" creationId="{50584DE7-FE81-4939-AA85-9B91A561F9F3}"/>
          </ac:cxnSpMkLst>
        </pc:cxnChg>
        <pc:cxnChg chg="add mod">
          <ac:chgData name="hui xu" userId="70b675938bab3b5e" providerId="LiveId" clId="{5F5E3E42-610D-4693-88C5-F29B44CC9E44}" dt="2020-02-09T09:42:08.798" v="4531" actId="1076"/>
          <ac:cxnSpMkLst>
            <pc:docMk/>
            <pc:sldMk cId="926724378" sldId="380"/>
            <ac:cxnSpMk id="12" creationId="{3A92735C-2D7A-445F-B77D-12B8C24C1757}"/>
          </ac:cxnSpMkLst>
        </pc:cxnChg>
        <pc:cxnChg chg="add del mod">
          <ac:chgData name="hui xu" userId="70b675938bab3b5e" providerId="LiveId" clId="{5F5E3E42-610D-4693-88C5-F29B44CC9E44}" dt="2020-02-09T09:45:28.966" v="4570" actId="21"/>
          <ac:cxnSpMkLst>
            <pc:docMk/>
            <pc:sldMk cId="926724378" sldId="380"/>
            <ac:cxnSpMk id="22" creationId="{20816AC5-1A13-461D-86CC-A2A11D6D48F4}"/>
          </ac:cxnSpMkLst>
        </pc:cxnChg>
      </pc:sldChg>
      <pc:sldChg chg="add del">
        <pc:chgData name="hui xu" userId="70b675938bab3b5e" providerId="LiveId" clId="{5F5E3E42-610D-4693-88C5-F29B44CC9E44}" dt="2020-02-10T12:55:12.241" v="9269" actId="2696"/>
        <pc:sldMkLst>
          <pc:docMk/>
          <pc:sldMk cId="3282087549" sldId="381"/>
        </pc:sldMkLst>
      </pc:sldChg>
      <pc:sldChg chg="add">
        <pc:chgData name="hui xu" userId="70b675938bab3b5e" providerId="LiveId" clId="{5F5E3E42-610D-4693-88C5-F29B44CC9E44}" dt="2020-02-10T12:55:17.460" v="9270"/>
        <pc:sldMkLst>
          <pc:docMk/>
          <pc:sldMk cId="3933555604" sldId="381"/>
        </pc:sldMkLst>
      </pc:sldChg>
      <pc:sldChg chg="modSp add">
        <pc:chgData name="hui xu" userId="70b675938bab3b5e" providerId="LiveId" clId="{5F5E3E42-610D-4693-88C5-F29B44CC9E44}" dt="2020-02-09T10:16:38.988" v="4992" actId="1076"/>
        <pc:sldMkLst>
          <pc:docMk/>
          <pc:sldMk cId="4129837212" sldId="382"/>
        </pc:sldMkLst>
        <pc:spChg chg="mod">
          <ac:chgData name="hui xu" userId="70b675938bab3b5e" providerId="LiveId" clId="{5F5E3E42-610D-4693-88C5-F29B44CC9E44}" dt="2020-02-09T10:08:47.071" v="4782" actId="20577"/>
          <ac:spMkLst>
            <pc:docMk/>
            <pc:sldMk cId="4129837212" sldId="382"/>
            <ac:spMk id="2" creationId="{A6912B30-B8E4-4470-A7C4-8D4163B96053}"/>
          </ac:spMkLst>
        </pc:spChg>
        <pc:spChg chg="mod">
          <ac:chgData name="hui xu" userId="70b675938bab3b5e" providerId="LiveId" clId="{5F5E3E42-610D-4693-88C5-F29B44CC9E44}" dt="2020-02-09T10:16:38.988" v="4992" actId="1076"/>
          <ac:spMkLst>
            <pc:docMk/>
            <pc:sldMk cId="4129837212" sldId="382"/>
            <ac:spMk id="4" creationId="{813FC077-E43A-44BD-88FD-88B2B5385130}"/>
          </ac:spMkLst>
        </pc:spChg>
      </pc:sldChg>
      <pc:sldChg chg="modSp add">
        <pc:chgData name="hui xu" userId="70b675938bab3b5e" providerId="LiveId" clId="{5F5E3E42-610D-4693-88C5-F29B44CC9E44}" dt="2020-02-09T10:23:07.210" v="5152" actId="20577"/>
        <pc:sldMkLst>
          <pc:docMk/>
          <pc:sldMk cId="708258340" sldId="383"/>
        </pc:sldMkLst>
        <pc:spChg chg="mod">
          <ac:chgData name="hui xu" userId="70b675938bab3b5e" providerId="LiveId" clId="{5F5E3E42-610D-4693-88C5-F29B44CC9E44}" dt="2020-02-09T10:20:16.378" v="5029" actId="20577"/>
          <ac:spMkLst>
            <pc:docMk/>
            <pc:sldMk cId="708258340" sldId="383"/>
            <ac:spMk id="2" creationId="{C9E578FF-2A06-47F8-A78D-F6FCF41BCF5A}"/>
          </ac:spMkLst>
        </pc:spChg>
        <pc:spChg chg="mod">
          <ac:chgData name="hui xu" userId="70b675938bab3b5e" providerId="LiveId" clId="{5F5E3E42-610D-4693-88C5-F29B44CC9E44}" dt="2020-02-09T10:23:07.210" v="5152" actId="20577"/>
          <ac:spMkLst>
            <pc:docMk/>
            <pc:sldMk cId="708258340" sldId="383"/>
            <ac:spMk id="3" creationId="{35E4A873-F55A-409F-8828-24C9A67E3423}"/>
          </ac:spMkLst>
        </pc:spChg>
      </pc:sldChg>
      <pc:sldChg chg="modSp add">
        <pc:chgData name="hui xu" userId="70b675938bab3b5e" providerId="LiveId" clId="{5F5E3E42-610D-4693-88C5-F29B44CC9E44}" dt="2020-02-09T10:40:26.961" v="5263" actId="313"/>
        <pc:sldMkLst>
          <pc:docMk/>
          <pc:sldMk cId="4221301239" sldId="384"/>
        </pc:sldMkLst>
        <pc:spChg chg="mod">
          <ac:chgData name="hui xu" userId="70b675938bab3b5e" providerId="LiveId" clId="{5F5E3E42-610D-4693-88C5-F29B44CC9E44}" dt="2020-02-09T10:40:26.961" v="5263" actId="313"/>
          <ac:spMkLst>
            <pc:docMk/>
            <pc:sldMk cId="4221301239" sldId="384"/>
            <ac:spMk id="2" creationId="{7D5CE5FA-DE01-4815-A5DF-E9835A773A5F}"/>
          </ac:spMkLst>
        </pc:spChg>
      </pc:sldChg>
      <pc:sldChg chg="delSp modSp add">
        <pc:chgData name="hui xu" userId="70b675938bab3b5e" providerId="LiveId" clId="{5F5E3E42-610D-4693-88C5-F29B44CC9E44}" dt="2020-02-09T10:42:29.233" v="5271" actId="21"/>
        <pc:sldMkLst>
          <pc:docMk/>
          <pc:sldMk cId="4248394561" sldId="385"/>
        </pc:sldMkLst>
        <pc:spChg chg="mod">
          <ac:chgData name="hui xu" userId="70b675938bab3b5e" providerId="LiveId" clId="{5F5E3E42-610D-4693-88C5-F29B44CC9E44}" dt="2020-02-09T10:42:16.408" v="5269"/>
          <ac:spMkLst>
            <pc:docMk/>
            <pc:sldMk cId="4248394561" sldId="385"/>
            <ac:spMk id="2" creationId="{00000000-0000-0000-0000-000000000000}"/>
          </ac:spMkLst>
        </pc:spChg>
        <pc:spChg chg="del">
          <ac:chgData name="hui xu" userId="70b675938bab3b5e" providerId="LiveId" clId="{5F5E3E42-610D-4693-88C5-F29B44CC9E44}" dt="2020-02-09T10:42:29.233" v="5271" actId="21"/>
          <ac:spMkLst>
            <pc:docMk/>
            <pc:sldMk cId="4248394561" sldId="385"/>
            <ac:spMk id="4" creationId="{00000000-0000-0000-0000-000000000000}"/>
          </ac:spMkLst>
        </pc:spChg>
        <pc:spChg chg="del">
          <ac:chgData name="hui xu" userId="70b675938bab3b5e" providerId="LiveId" clId="{5F5E3E42-610D-4693-88C5-F29B44CC9E44}" dt="2020-02-09T10:42:29.233" v="5271" actId="21"/>
          <ac:spMkLst>
            <pc:docMk/>
            <pc:sldMk cId="4248394561" sldId="385"/>
            <ac:spMk id="5" creationId="{00000000-0000-0000-0000-000000000000}"/>
          </ac:spMkLst>
        </pc:spChg>
      </pc:sldChg>
      <pc:sldChg chg="delSp add del">
        <pc:chgData name="hui xu" userId="70b675938bab3b5e" providerId="LiveId" clId="{5F5E3E42-610D-4693-88C5-F29B44CC9E44}" dt="2020-02-09T10:54:20.843" v="5283" actId="47"/>
        <pc:sldMkLst>
          <pc:docMk/>
          <pc:sldMk cId="1257345147" sldId="386"/>
        </pc:sldMkLst>
        <pc:spChg chg="del">
          <ac:chgData name="hui xu" userId="70b675938bab3b5e" providerId="LiveId" clId="{5F5E3E42-610D-4693-88C5-F29B44CC9E44}" dt="2020-02-09T10:44:12.776" v="5273" actId="21"/>
          <ac:spMkLst>
            <pc:docMk/>
            <pc:sldMk cId="1257345147" sldId="386"/>
            <ac:spMk id="6" creationId="{00000000-0000-0000-0000-000000000000}"/>
          </ac:spMkLst>
        </pc:spChg>
        <pc:spChg chg="del">
          <ac:chgData name="hui xu" userId="70b675938bab3b5e" providerId="LiveId" clId="{5F5E3E42-610D-4693-88C5-F29B44CC9E44}" dt="2020-02-09T10:44:12.776" v="5273" actId="21"/>
          <ac:spMkLst>
            <pc:docMk/>
            <pc:sldMk cId="1257345147" sldId="386"/>
            <ac:spMk id="7" creationId="{00000000-0000-0000-0000-000000000000}"/>
          </ac:spMkLst>
        </pc:spChg>
      </pc:sldChg>
      <pc:sldChg chg="delSp modSp add del">
        <pc:chgData name="hui xu" userId="70b675938bab3b5e" providerId="LiveId" clId="{5F5E3E42-610D-4693-88C5-F29B44CC9E44}" dt="2020-02-10T09:35:45.840" v="5490" actId="20577"/>
        <pc:sldMkLst>
          <pc:docMk/>
          <pc:sldMk cId="1157739000" sldId="387"/>
        </pc:sldMkLst>
        <pc:spChg chg="mod">
          <ac:chgData name="hui xu" userId="70b675938bab3b5e" providerId="LiveId" clId="{5F5E3E42-610D-4693-88C5-F29B44CC9E44}" dt="2020-02-10T09:35:45.840" v="5490" actId="20577"/>
          <ac:spMkLst>
            <pc:docMk/>
            <pc:sldMk cId="1157739000" sldId="387"/>
            <ac:spMk id="2" creationId="{00000000-0000-0000-0000-000000000000}"/>
          </ac:spMkLst>
        </pc:spChg>
        <pc:spChg chg="del">
          <ac:chgData name="hui xu" userId="70b675938bab3b5e" providerId="LiveId" clId="{5F5E3E42-610D-4693-88C5-F29B44CC9E44}" dt="2020-02-09T10:44:08.784" v="5272" actId="21"/>
          <ac:spMkLst>
            <pc:docMk/>
            <pc:sldMk cId="1157739000" sldId="387"/>
            <ac:spMk id="5" creationId="{00000000-0000-0000-0000-000000000000}"/>
          </ac:spMkLst>
        </pc:spChg>
        <pc:spChg chg="del">
          <ac:chgData name="hui xu" userId="70b675938bab3b5e" providerId="LiveId" clId="{5F5E3E42-610D-4693-88C5-F29B44CC9E44}" dt="2020-02-09T10:44:08.784" v="5272" actId="21"/>
          <ac:spMkLst>
            <pc:docMk/>
            <pc:sldMk cId="1157739000" sldId="387"/>
            <ac:spMk id="7" creationId="{00000000-0000-0000-0000-000000000000}"/>
          </ac:spMkLst>
        </pc:spChg>
      </pc:sldChg>
      <pc:sldChg chg="add del">
        <pc:chgData name="hui xu" userId="70b675938bab3b5e" providerId="LiveId" clId="{5F5E3E42-610D-4693-88C5-F29B44CC9E44}" dt="2020-02-09T11:01:31.231" v="5363"/>
        <pc:sldMkLst>
          <pc:docMk/>
          <pc:sldMk cId="1432428199" sldId="387"/>
        </pc:sldMkLst>
      </pc:sldChg>
      <pc:sldChg chg="delSp add">
        <pc:chgData name="hui xu" userId="70b675938bab3b5e" providerId="LiveId" clId="{5F5E3E42-610D-4693-88C5-F29B44CC9E44}" dt="2020-02-10T09:41:07.206" v="5553" actId="478"/>
        <pc:sldMkLst>
          <pc:docMk/>
          <pc:sldMk cId="459136940" sldId="388"/>
        </pc:sldMkLst>
        <pc:spChg chg="del">
          <ac:chgData name="hui xu" userId="70b675938bab3b5e" providerId="LiveId" clId="{5F5E3E42-610D-4693-88C5-F29B44CC9E44}" dt="2020-02-10T09:41:07.206" v="5553" actId="478"/>
          <ac:spMkLst>
            <pc:docMk/>
            <pc:sldMk cId="459136940" sldId="388"/>
            <ac:spMk id="5" creationId="{00000000-0000-0000-0000-000000000000}"/>
          </ac:spMkLst>
        </pc:spChg>
        <pc:spChg chg="del">
          <ac:chgData name="hui xu" userId="70b675938bab3b5e" providerId="LiveId" clId="{5F5E3E42-610D-4693-88C5-F29B44CC9E44}" dt="2020-02-10T09:41:05.985" v="5552" actId="478"/>
          <ac:spMkLst>
            <pc:docMk/>
            <pc:sldMk cId="459136940" sldId="388"/>
            <ac:spMk id="7" creationId="{00000000-0000-0000-0000-000000000000}"/>
          </ac:spMkLst>
        </pc:spChg>
      </pc:sldChg>
      <pc:sldChg chg="add del">
        <pc:chgData name="hui xu" userId="70b675938bab3b5e" providerId="LiveId" clId="{5F5E3E42-610D-4693-88C5-F29B44CC9E44}" dt="2020-02-09T10:48:45.969" v="5280" actId="47"/>
        <pc:sldMkLst>
          <pc:docMk/>
          <pc:sldMk cId="1466539221" sldId="389"/>
        </pc:sldMkLst>
      </pc:sldChg>
      <pc:sldChg chg="delSp modSp add">
        <pc:chgData name="hui xu" userId="70b675938bab3b5e" providerId="LiveId" clId="{5F5E3E42-610D-4693-88C5-F29B44CC9E44}" dt="2020-02-10T09:45:39.939" v="5566" actId="1076"/>
        <pc:sldMkLst>
          <pc:docMk/>
          <pc:sldMk cId="2420690818" sldId="390"/>
        </pc:sldMkLst>
        <pc:spChg chg="del">
          <ac:chgData name="hui xu" userId="70b675938bab3b5e" providerId="LiveId" clId="{5F5E3E42-610D-4693-88C5-F29B44CC9E44}" dt="2020-02-10T09:45:17.031" v="5562" actId="478"/>
          <ac:spMkLst>
            <pc:docMk/>
            <pc:sldMk cId="2420690818" sldId="390"/>
            <ac:spMk id="3" creationId="{00000000-0000-0000-0000-000000000000}"/>
          </ac:spMkLst>
        </pc:spChg>
        <pc:spChg chg="del">
          <ac:chgData name="hui xu" userId="70b675938bab3b5e" providerId="LiveId" clId="{5F5E3E42-610D-4693-88C5-F29B44CC9E44}" dt="2020-02-10T09:45:21.380" v="5563" actId="478"/>
          <ac:spMkLst>
            <pc:docMk/>
            <pc:sldMk cId="2420690818" sldId="390"/>
            <ac:spMk id="5" creationId="{00000000-0000-0000-0000-000000000000}"/>
          </ac:spMkLst>
        </pc:spChg>
        <pc:picChg chg="mod">
          <ac:chgData name="hui xu" userId="70b675938bab3b5e" providerId="LiveId" clId="{5F5E3E42-610D-4693-88C5-F29B44CC9E44}" dt="2020-02-10T09:45:39.939" v="5566" actId="1076"/>
          <ac:picMkLst>
            <pc:docMk/>
            <pc:sldMk cId="2420690818" sldId="390"/>
            <ac:picMk id="6" creationId="{00000000-0000-0000-0000-000000000000}"/>
          </ac:picMkLst>
        </pc:picChg>
      </pc:sldChg>
      <pc:sldChg chg="delSp add">
        <pc:chgData name="hui xu" userId="70b675938bab3b5e" providerId="LiveId" clId="{5F5E3E42-610D-4693-88C5-F29B44CC9E44}" dt="2020-02-10T09:31:05.520" v="5366" actId="478"/>
        <pc:sldMkLst>
          <pc:docMk/>
          <pc:sldMk cId="1730571105" sldId="391"/>
        </pc:sldMkLst>
        <pc:spChg chg="del">
          <ac:chgData name="hui xu" userId="70b675938bab3b5e" providerId="LiveId" clId="{5F5E3E42-610D-4693-88C5-F29B44CC9E44}" dt="2020-02-10T09:31:05.520" v="5366" actId="478"/>
          <ac:spMkLst>
            <pc:docMk/>
            <pc:sldMk cId="1730571105" sldId="391"/>
            <ac:spMk id="4" creationId="{00000000-0000-0000-0000-000000000000}"/>
          </ac:spMkLst>
        </pc:spChg>
        <pc:spChg chg="del">
          <ac:chgData name="hui xu" userId="70b675938bab3b5e" providerId="LiveId" clId="{5F5E3E42-610D-4693-88C5-F29B44CC9E44}" dt="2020-02-10T09:31:00.426" v="5365" actId="478"/>
          <ac:spMkLst>
            <pc:docMk/>
            <pc:sldMk cId="1730571105" sldId="391"/>
            <ac:spMk id="5" creationId="{00000000-0000-0000-0000-000000000000}"/>
          </ac:spMkLst>
        </pc:spChg>
      </pc:sldChg>
      <pc:sldChg chg="add del">
        <pc:chgData name="hui xu" userId="70b675938bab3b5e" providerId="LiveId" clId="{5F5E3E42-610D-4693-88C5-F29B44CC9E44}" dt="2020-02-09T10:49:13.399" v="5281" actId="47"/>
        <pc:sldMkLst>
          <pc:docMk/>
          <pc:sldMk cId="2187081401" sldId="391"/>
        </pc:sldMkLst>
      </pc:sldChg>
      <pc:sldChg chg="delSp modSp add ord">
        <pc:chgData name="hui xu" userId="70b675938bab3b5e" providerId="LiveId" clId="{5F5E3E42-610D-4693-88C5-F29B44CC9E44}" dt="2020-02-10T09:31:43.243" v="5370"/>
        <pc:sldMkLst>
          <pc:docMk/>
          <pc:sldMk cId="2511023788" sldId="392"/>
        </pc:sldMkLst>
        <pc:spChg chg="mod">
          <ac:chgData name="hui xu" userId="70b675938bab3b5e" providerId="LiveId" clId="{5F5E3E42-610D-4693-88C5-F29B44CC9E44}" dt="2020-02-09T10:55:50.859" v="5288" actId="27636"/>
          <ac:spMkLst>
            <pc:docMk/>
            <pc:sldMk cId="2511023788" sldId="392"/>
            <ac:spMk id="3" creationId="{00000000-0000-0000-0000-000000000000}"/>
          </ac:spMkLst>
        </pc:spChg>
        <pc:spChg chg="del">
          <ac:chgData name="hui xu" userId="70b675938bab3b5e" providerId="LiveId" clId="{5F5E3E42-610D-4693-88C5-F29B44CC9E44}" dt="2020-02-10T09:31:13.346" v="5368" actId="478"/>
          <ac:spMkLst>
            <pc:docMk/>
            <pc:sldMk cId="2511023788" sldId="392"/>
            <ac:spMk id="5" creationId="{00000000-0000-0000-0000-000000000000}"/>
          </ac:spMkLst>
        </pc:spChg>
        <pc:spChg chg="del">
          <ac:chgData name="hui xu" userId="70b675938bab3b5e" providerId="LiveId" clId="{5F5E3E42-610D-4693-88C5-F29B44CC9E44}" dt="2020-02-10T09:31:11.971" v="5367" actId="478"/>
          <ac:spMkLst>
            <pc:docMk/>
            <pc:sldMk cId="2511023788" sldId="392"/>
            <ac:spMk id="7" creationId="{00000000-0000-0000-0000-000000000000}"/>
          </ac:spMkLst>
        </pc:spChg>
      </pc:sldChg>
      <pc:sldChg chg="delSp add del">
        <pc:chgData name="hui xu" userId="70b675938bab3b5e" providerId="LiveId" clId="{5F5E3E42-610D-4693-88C5-F29B44CC9E44}" dt="2020-02-09T10:58:39.036" v="5303" actId="47"/>
        <pc:sldMkLst>
          <pc:docMk/>
          <pc:sldMk cId="232493726" sldId="393"/>
        </pc:sldMkLst>
        <pc:spChg chg="del">
          <ac:chgData name="hui xu" userId="70b675938bab3b5e" providerId="LiveId" clId="{5F5E3E42-610D-4693-88C5-F29B44CC9E44}" dt="2020-02-09T10:56:31.496" v="5301" actId="21"/>
          <ac:spMkLst>
            <pc:docMk/>
            <pc:sldMk cId="232493726" sldId="393"/>
            <ac:spMk id="4" creationId="{00000000-0000-0000-0000-000000000000}"/>
          </ac:spMkLst>
        </pc:spChg>
        <pc:spChg chg="del">
          <ac:chgData name="hui xu" userId="70b675938bab3b5e" providerId="LiveId" clId="{5F5E3E42-610D-4693-88C5-F29B44CC9E44}" dt="2020-02-09T10:56:31.496" v="5301" actId="21"/>
          <ac:spMkLst>
            <pc:docMk/>
            <pc:sldMk cId="232493726" sldId="393"/>
            <ac:spMk id="6" creationId="{00000000-0000-0000-0000-000000000000}"/>
          </ac:spMkLst>
        </pc:spChg>
      </pc:sldChg>
      <pc:sldChg chg="delSp modSp add">
        <pc:chgData name="hui xu" userId="70b675938bab3b5e" providerId="LiveId" clId="{5F5E3E42-610D-4693-88C5-F29B44CC9E44}" dt="2020-02-10T09:32:43.450" v="5425" actId="478"/>
        <pc:sldMkLst>
          <pc:docMk/>
          <pc:sldMk cId="1453447699" sldId="394"/>
        </pc:sldMkLst>
        <pc:spChg chg="mod">
          <ac:chgData name="hui xu" userId="70b675938bab3b5e" providerId="LiveId" clId="{5F5E3E42-610D-4693-88C5-F29B44CC9E44}" dt="2020-02-10T09:32:17.442" v="5402" actId="20577"/>
          <ac:spMkLst>
            <pc:docMk/>
            <pc:sldMk cId="1453447699" sldId="394"/>
            <ac:spMk id="2" creationId="{00000000-0000-0000-0000-000000000000}"/>
          </ac:spMkLst>
        </pc:spChg>
        <pc:spChg chg="del mod">
          <ac:chgData name="hui xu" userId="70b675938bab3b5e" providerId="LiveId" clId="{5F5E3E42-610D-4693-88C5-F29B44CC9E44}" dt="2020-02-10T09:32:43.450" v="5425" actId="478"/>
          <ac:spMkLst>
            <pc:docMk/>
            <pc:sldMk cId="1453447699" sldId="394"/>
            <ac:spMk id="4" creationId="{00000000-0000-0000-0000-000000000000}"/>
          </ac:spMkLst>
        </pc:spChg>
        <pc:spChg chg="del">
          <ac:chgData name="hui xu" userId="70b675938bab3b5e" providerId="LiveId" clId="{5F5E3E42-610D-4693-88C5-F29B44CC9E44}" dt="2020-02-10T09:32:33.190" v="5423" actId="478"/>
          <ac:spMkLst>
            <pc:docMk/>
            <pc:sldMk cId="1453447699" sldId="394"/>
            <ac:spMk id="7" creationId="{00000000-0000-0000-0000-000000000000}"/>
          </ac:spMkLst>
        </pc:spChg>
        <pc:spChg chg="mod">
          <ac:chgData name="hui xu" userId="70b675938bab3b5e" providerId="LiveId" clId="{5F5E3E42-610D-4693-88C5-F29B44CC9E44}" dt="2020-02-10T09:32:28.758" v="5422" actId="1038"/>
          <ac:spMkLst>
            <pc:docMk/>
            <pc:sldMk cId="1453447699" sldId="394"/>
            <ac:spMk id="8" creationId="{00000000-0000-0000-0000-000000000000}"/>
          </ac:spMkLst>
        </pc:spChg>
        <pc:spChg chg="mod">
          <ac:chgData name="hui xu" userId="70b675938bab3b5e" providerId="LiveId" clId="{5F5E3E42-610D-4693-88C5-F29B44CC9E44}" dt="2020-02-10T09:32:28.758" v="5422" actId="1038"/>
          <ac:spMkLst>
            <pc:docMk/>
            <pc:sldMk cId="1453447699" sldId="394"/>
            <ac:spMk id="9" creationId="{00000000-0000-0000-0000-000000000000}"/>
          </ac:spMkLst>
        </pc:spChg>
        <pc:spChg chg="mod">
          <ac:chgData name="hui xu" userId="70b675938bab3b5e" providerId="LiveId" clId="{5F5E3E42-610D-4693-88C5-F29B44CC9E44}" dt="2020-02-10T09:32:28.758" v="5422" actId="1038"/>
          <ac:spMkLst>
            <pc:docMk/>
            <pc:sldMk cId="1453447699" sldId="394"/>
            <ac:spMk id="10" creationId="{00000000-0000-0000-0000-000000000000}"/>
          </ac:spMkLst>
        </pc:spChg>
        <pc:picChg chg="mod">
          <ac:chgData name="hui xu" userId="70b675938bab3b5e" providerId="LiveId" clId="{5F5E3E42-610D-4693-88C5-F29B44CC9E44}" dt="2020-02-10T09:32:28.758" v="5422" actId="1038"/>
          <ac:picMkLst>
            <pc:docMk/>
            <pc:sldMk cId="1453447699" sldId="394"/>
            <ac:picMk id="5" creationId="{00000000-0000-0000-0000-000000000000}"/>
          </ac:picMkLst>
        </pc:picChg>
      </pc:sldChg>
      <pc:sldChg chg="delSp add">
        <pc:chgData name="hui xu" userId="70b675938bab3b5e" providerId="LiveId" clId="{5F5E3E42-610D-4693-88C5-F29B44CC9E44}" dt="2020-02-10T09:33:19.623" v="5427" actId="478"/>
        <pc:sldMkLst>
          <pc:docMk/>
          <pc:sldMk cId="3552457512" sldId="395"/>
        </pc:sldMkLst>
        <pc:spChg chg="del">
          <ac:chgData name="hui xu" userId="70b675938bab3b5e" providerId="LiveId" clId="{5F5E3E42-610D-4693-88C5-F29B44CC9E44}" dt="2020-02-10T09:33:19.623" v="5427" actId="478"/>
          <ac:spMkLst>
            <pc:docMk/>
            <pc:sldMk cId="3552457512" sldId="395"/>
            <ac:spMk id="5" creationId="{00000000-0000-0000-0000-000000000000}"/>
          </ac:spMkLst>
        </pc:spChg>
        <pc:spChg chg="del">
          <ac:chgData name="hui xu" userId="70b675938bab3b5e" providerId="LiveId" clId="{5F5E3E42-610D-4693-88C5-F29B44CC9E44}" dt="2020-02-10T09:33:16.191" v="5426" actId="478"/>
          <ac:spMkLst>
            <pc:docMk/>
            <pc:sldMk cId="3552457512" sldId="395"/>
            <ac:spMk id="7" creationId="{00000000-0000-0000-0000-000000000000}"/>
          </ac:spMkLst>
        </pc:spChg>
      </pc:sldChg>
      <pc:sldChg chg="delSp modSp add">
        <pc:chgData name="hui xu" userId="70b675938bab3b5e" providerId="LiveId" clId="{5F5E3E42-610D-4693-88C5-F29B44CC9E44}" dt="2020-02-10T09:33:47.344" v="5431" actId="20577"/>
        <pc:sldMkLst>
          <pc:docMk/>
          <pc:sldMk cId="2278357638" sldId="396"/>
        </pc:sldMkLst>
        <pc:spChg chg="mod">
          <ac:chgData name="hui xu" userId="70b675938bab3b5e" providerId="LiveId" clId="{5F5E3E42-610D-4693-88C5-F29B44CC9E44}" dt="2020-02-10T09:33:47.344" v="5431" actId="20577"/>
          <ac:spMkLst>
            <pc:docMk/>
            <pc:sldMk cId="2278357638" sldId="396"/>
            <ac:spMk id="3" creationId="{00000000-0000-0000-0000-000000000000}"/>
          </ac:spMkLst>
        </pc:spChg>
        <pc:spChg chg="del">
          <ac:chgData name="hui xu" userId="70b675938bab3b5e" providerId="LiveId" clId="{5F5E3E42-610D-4693-88C5-F29B44CC9E44}" dt="2020-02-10T09:33:29.906" v="5429" actId="478"/>
          <ac:spMkLst>
            <pc:docMk/>
            <pc:sldMk cId="2278357638" sldId="396"/>
            <ac:spMk id="8" creationId="{00000000-0000-0000-0000-000000000000}"/>
          </ac:spMkLst>
        </pc:spChg>
        <pc:spChg chg="del">
          <ac:chgData name="hui xu" userId="70b675938bab3b5e" providerId="LiveId" clId="{5F5E3E42-610D-4693-88C5-F29B44CC9E44}" dt="2020-02-10T09:33:26.942" v="5428" actId="478"/>
          <ac:spMkLst>
            <pc:docMk/>
            <pc:sldMk cId="2278357638" sldId="396"/>
            <ac:spMk id="10" creationId="{00000000-0000-0000-0000-000000000000}"/>
          </ac:spMkLst>
        </pc:spChg>
      </pc:sldChg>
      <pc:sldChg chg="modSp add del">
        <pc:chgData name="hui xu" userId="70b675938bab3b5e" providerId="LiveId" clId="{5F5E3E42-610D-4693-88C5-F29B44CC9E44}" dt="2020-02-10T12:59:49.036" v="9511" actId="47"/>
        <pc:sldMkLst>
          <pc:docMk/>
          <pc:sldMk cId="2307182873" sldId="397"/>
        </pc:sldMkLst>
        <pc:spChg chg="mod">
          <ac:chgData name="hui xu" userId="70b675938bab3b5e" providerId="LiveId" clId="{5F5E3E42-610D-4693-88C5-F29B44CC9E44}" dt="2020-02-10T12:54:57.002" v="9267" actId="21"/>
          <ac:spMkLst>
            <pc:docMk/>
            <pc:sldMk cId="2307182873" sldId="397"/>
            <ac:spMk id="2" creationId="{29A748FE-5C23-496A-88FA-F37F270846FB}"/>
          </ac:spMkLst>
        </pc:spChg>
        <pc:spChg chg="mod">
          <ac:chgData name="hui xu" userId="70b675938bab3b5e" providerId="LiveId" clId="{5F5E3E42-610D-4693-88C5-F29B44CC9E44}" dt="2020-02-10T12:55:02.343" v="9268" actId="21"/>
          <ac:spMkLst>
            <pc:docMk/>
            <pc:sldMk cId="2307182873" sldId="397"/>
            <ac:spMk id="3" creationId="{327298B0-7B22-4468-92A7-CA44BC0ECF0A}"/>
          </ac:spMkLst>
        </pc:spChg>
      </pc:sldChg>
      <pc:sldChg chg="modSp add">
        <pc:chgData name="hui xu" userId="70b675938bab3b5e" providerId="LiveId" clId="{5F5E3E42-610D-4693-88C5-F29B44CC9E44}" dt="2020-02-10T10:31:01.501" v="5841" actId="313"/>
        <pc:sldMkLst>
          <pc:docMk/>
          <pc:sldMk cId="1812702280" sldId="398"/>
        </pc:sldMkLst>
        <pc:spChg chg="mod">
          <ac:chgData name="hui xu" userId="70b675938bab3b5e" providerId="LiveId" clId="{5F5E3E42-610D-4693-88C5-F29B44CC9E44}" dt="2020-02-10T10:31:01.501" v="5841" actId="313"/>
          <ac:spMkLst>
            <pc:docMk/>
            <pc:sldMk cId="1812702280" sldId="398"/>
            <ac:spMk id="3" creationId="{327298B0-7B22-4468-92A7-CA44BC0ECF0A}"/>
          </ac:spMkLst>
        </pc:spChg>
      </pc:sldChg>
      <pc:sldChg chg="addSp delSp modSp add ord">
        <pc:chgData name="hui xu" userId="70b675938bab3b5e" providerId="LiveId" clId="{5F5E3E42-610D-4693-88C5-F29B44CC9E44}" dt="2020-02-10T10:35:52.035" v="6040" actId="20577"/>
        <pc:sldMkLst>
          <pc:docMk/>
          <pc:sldMk cId="3256893526" sldId="399"/>
        </pc:sldMkLst>
        <pc:spChg chg="mod">
          <ac:chgData name="hui xu" userId="70b675938bab3b5e" providerId="LiveId" clId="{5F5E3E42-610D-4693-88C5-F29B44CC9E44}" dt="2020-02-10T10:34:11.046" v="5899" actId="27636"/>
          <ac:spMkLst>
            <pc:docMk/>
            <pc:sldMk cId="3256893526" sldId="399"/>
            <ac:spMk id="2" creationId="{D337400C-AC60-4C8C-B29A-7C5D578874BD}"/>
          </ac:spMkLst>
        </pc:spChg>
        <pc:spChg chg="del">
          <ac:chgData name="hui xu" userId="70b675938bab3b5e" providerId="LiveId" clId="{5F5E3E42-610D-4693-88C5-F29B44CC9E44}" dt="2020-02-10T10:33:40.593" v="5864" actId="21"/>
          <ac:spMkLst>
            <pc:docMk/>
            <pc:sldMk cId="3256893526" sldId="399"/>
            <ac:spMk id="3" creationId="{11527F65-498C-47AA-A71F-1010E4F0D288}"/>
          </ac:spMkLst>
        </pc:spChg>
        <pc:spChg chg="add mod">
          <ac:chgData name="hui xu" userId="70b675938bab3b5e" providerId="LiveId" clId="{5F5E3E42-610D-4693-88C5-F29B44CC9E44}" dt="2020-02-10T10:35:52.035" v="6040" actId="20577"/>
          <ac:spMkLst>
            <pc:docMk/>
            <pc:sldMk cId="3256893526" sldId="399"/>
            <ac:spMk id="5" creationId="{E7429033-BE9F-4BD9-9B4E-002DB323C7DA}"/>
          </ac:spMkLst>
        </pc:spChg>
      </pc:sldChg>
      <pc:sldChg chg="modSp add">
        <pc:chgData name="hui xu" userId="70b675938bab3b5e" providerId="LiveId" clId="{5F5E3E42-610D-4693-88C5-F29B44CC9E44}" dt="2020-02-10T10:38:57.166" v="6305" actId="20577"/>
        <pc:sldMkLst>
          <pc:docMk/>
          <pc:sldMk cId="431030238" sldId="400"/>
        </pc:sldMkLst>
        <pc:spChg chg="mod">
          <ac:chgData name="hui xu" userId="70b675938bab3b5e" providerId="LiveId" clId="{5F5E3E42-610D-4693-88C5-F29B44CC9E44}" dt="2020-02-10T10:36:37.844" v="6052" actId="20577"/>
          <ac:spMkLst>
            <pc:docMk/>
            <pc:sldMk cId="431030238" sldId="400"/>
            <ac:spMk id="2" creationId="{29A748FE-5C23-496A-88FA-F37F270846FB}"/>
          </ac:spMkLst>
        </pc:spChg>
        <pc:spChg chg="mod">
          <ac:chgData name="hui xu" userId="70b675938bab3b5e" providerId="LiveId" clId="{5F5E3E42-610D-4693-88C5-F29B44CC9E44}" dt="2020-02-10T10:38:57.166" v="6305" actId="20577"/>
          <ac:spMkLst>
            <pc:docMk/>
            <pc:sldMk cId="431030238" sldId="400"/>
            <ac:spMk id="3" creationId="{327298B0-7B22-4468-92A7-CA44BC0ECF0A}"/>
          </ac:spMkLst>
        </pc:spChg>
      </pc:sldChg>
      <pc:sldChg chg="modSp add">
        <pc:chgData name="hui xu" userId="70b675938bab3b5e" providerId="LiveId" clId="{5F5E3E42-610D-4693-88C5-F29B44CC9E44}" dt="2020-02-10T10:42:35.809" v="6474" actId="20577"/>
        <pc:sldMkLst>
          <pc:docMk/>
          <pc:sldMk cId="805691680" sldId="401"/>
        </pc:sldMkLst>
        <pc:spChg chg="mod">
          <ac:chgData name="hui xu" userId="70b675938bab3b5e" providerId="LiveId" clId="{5F5E3E42-610D-4693-88C5-F29B44CC9E44}" dt="2020-02-10T10:41:19.971" v="6334" actId="20577"/>
          <ac:spMkLst>
            <pc:docMk/>
            <pc:sldMk cId="805691680" sldId="401"/>
            <ac:spMk id="2" creationId="{B90D2DF4-AD6B-4417-8BE1-4BBD3A39143A}"/>
          </ac:spMkLst>
        </pc:spChg>
        <pc:spChg chg="mod">
          <ac:chgData name="hui xu" userId="70b675938bab3b5e" providerId="LiveId" clId="{5F5E3E42-610D-4693-88C5-F29B44CC9E44}" dt="2020-02-10T10:42:35.809" v="6474" actId="20577"/>
          <ac:spMkLst>
            <pc:docMk/>
            <pc:sldMk cId="805691680" sldId="401"/>
            <ac:spMk id="3" creationId="{F39D4759-39B7-4E57-915C-54E7E3CEB08D}"/>
          </ac:spMkLst>
        </pc:spChg>
      </pc:sldChg>
      <pc:sldChg chg="addSp modSp add">
        <pc:chgData name="hui xu" userId="70b675938bab3b5e" providerId="LiveId" clId="{5F5E3E42-610D-4693-88C5-F29B44CC9E44}" dt="2020-02-10T13:40:52.414" v="10494" actId="1076"/>
        <pc:sldMkLst>
          <pc:docMk/>
          <pc:sldMk cId="2547269711" sldId="402"/>
        </pc:sldMkLst>
        <pc:spChg chg="mod">
          <ac:chgData name="hui xu" userId="70b675938bab3b5e" providerId="LiveId" clId="{5F5E3E42-610D-4693-88C5-F29B44CC9E44}" dt="2020-02-10T10:55:10.364" v="6504" actId="20577"/>
          <ac:spMkLst>
            <pc:docMk/>
            <pc:sldMk cId="2547269711" sldId="402"/>
            <ac:spMk id="2" creationId="{2B2B7AC9-2D20-4555-A25A-98475D544956}"/>
          </ac:spMkLst>
        </pc:spChg>
        <pc:spChg chg="mod">
          <ac:chgData name="hui xu" userId="70b675938bab3b5e" providerId="LiveId" clId="{5F5E3E42-610D-4693-88C5-F29B44CC9E44}" dt="2020-02-10T10:57:39.673" v="6715" actId="20577"/>
          <ac:spMkLst>
            <pc:docMk/>
            <pc:sldMk cId="2547269711" sldId="402"/>
            <ac:spMk id="3" creationId="{94809C44-BA4C-45A7-859B-8FDE157DC38A}"/>
          </ac:spMkLst>
        </pc:spChg>
        <pc:spChg chg="add mod">
          <ac:chgData name="hui xu" userId="70b675938bab3b5e" providerId="LiveId" clId="{5F5E3E42-610D-4693-88C5-F29B44CC9E44}" dt="2020-02-10T13:40:52.414" v="10494" actId="1076"/>
          <ac:spMkLst>
            <pc:docMk/>
            <pc:sldMk cId="2547269711" sldId="402"/>
            <ac:spMk id="4" creationId="{D6BAE393-D674-4BAF-B884-CE749380D16C}"/>
          </ac:spMkLst>
        </pc:spChg>
        <pc:spChg chg="add mod">
          <ac:chgData name="hui xu" userId="70b675938bab3b5e" providerId="LiveId" clId="{5F5E3E42-610D-4693-88C5-F29B44CC9E44}" dt="2020-02-10T13:40:52.414" v="10494" actId="1076"/>
          <ac:spMkLst>
            <pc:docMk/>
            <pc:sldMk cId="2547269711" sldId="402"/>
            <ac:spMk id="6" creationId="{7EB81B17-6CB6-4E4B-B7F1-4E33D936F003}"/>
          </ac:spMkLst>
        </pc:spChg>
        <pc:spChg chg="add mod">
          <ac:chgData name="hui xu" userId="70b675938bab3b5e" providerId="LiveId" clId="{5F5E3E42-610D-4693-88C5-F29B44CC9E44}" dt="2020-02-10T13:40:52.414" v="10494" actId="1076"/>
          <ac:spMkLst>
            <pc:docMk/>
            <pc:sldMk cId="2547269711" sldId="402"/>
            <ac:spMk id="7" creationId="{BC70AC75-5F43-4B1D-B4E1-25AA0D623844}"/>
          </ac:spMkLst>
        </pc:spChg>
        <pc:spChg chg="add mod">
          <ac:chgData name="hui xu" userId="70b675938bab3b5e" providerId="LiveId" clId="{5F5E3E42-610D-4693-88C5-F29B44CC9E44}" dt="2020-02-10T13:40:52.414" v="10494" actId="1076"/>
          <ac:spMkLst>
            <pc:docMk/>
            <pc:sldMk cId="2547269711" sldId="402"/>
            <ac:spMk id="9" creationId="{78977741-82AE-4B5F-B6AF-886CCAC0886A}"/>
          </ac:spMkLst>
        </pc:spChg>
        <pc:spChg chg="add mod">
          <ac:chgData name="hui xu" userId="70b675938bab3b5e" providerId="LiveId" clId="{5F5E3E42-610D-4693-88C5-F29B44CC9E44}" dt="2020-02-10T13:40:52.414" v="10494" actId="1076"/>
          <ac:spMkLst>
            <pc:docMk/>
            <pc:sldMk cId="2547269711" sldId="402"/>
            <ac:spMk id="11" creationId="{92F5511B-F87D-4600-8561-0E087DBF56F7}"/>
          </ac:spMkLst>
        </pc:spChg>
        <pc:spChg chg="add mod">
          <ac:chgData name="hui xu" userId="70b675938bab3b5e" providerId="LiveId" clId="{5F5E3E42-610D-4693-88C5-F29B44CC9E44}" dt="2020-02-10T13:40:52.414" v="10494" actId="1076"/>
          <ac:spMkLst>
            <pc:docMk/>
            <pc:sldMk cId="2547269711" sldId="402"/>
            <ac:spMk id="13" creationId="{BBD145E1-F0B2-4FEA-A267-39BD0D9EAA6B}"/>
          </ac:spMkLst>
        </pc:spChg>
        <pc:spChg chg="add mod">
          <ac:chgData name="hui xu" userId="70b675938bab3b5e" providerId="LiveId" clId="{5F5E3E42-610D-4693-88C5-F29B44CC9E44}" dt="2020-02-10T13:40:52.414" v="10494" actId="1076"/>
          <ac:spMkLst>
            <pc:docMk/>
            <pc:sldMk cId="2547269711" sldId="402"/>
            <ac:spMk id="14" creationId="{2FDA363A-4604-4967-B3AE-7725DB91B943}"/>
          </ac:spMkLst>
        </pc:spChg>
        <pc:spChg chg="add mod">
          <ac:chgData name="hui xu" userId="70b675938bab3b5e" providerId="LiveId" clId="{5F5E3E42-610D-4693-88C5-F29B44CC9E44}" dt="2020-02-10T13:40:52.414" v="10494" actId="1076"/>
          <ac:spMkLst>
            <pc:docMk/>
            <pc:sldMk cId="2547269711" sldId="402"/>
            <ac:spMk id="15" creationId="{6775544B-D833-4027-AC13-A8971D794ADA}"/>
          </ac:spMkLst>
        </pc:spChg>
        <pc:spChg chg="add mod">
          <ac:chgData name="hui xu" userId="70b675938bab3b5e" providerId="LiveId" clId="{5F5E3E42-610D-4693-88C5-F29B44CC9E44}" dt="2020-02-10T13:40:52.414" v="10494" actId="1076"/>
          <ac:spMkLst>
            <pc:docMk/>
            <pc:sldMk cId="2547269711" sldId="402"/>
            <ac:spMk id="16" creationId="{47A8E704-3015-4ACD-86F1-FE29DD12EA6B}"/>
          </ac:spMkLst>
        </pc:spChg>
        <pc:spChg chg="add mod">
          <ac:chgData name="hui xu" userId="70b675938bab3b5e" providerId="LiveId" clId="{5F5E3E42-610D-4693-88C5-F29B44CC9E44}" dt="2020-02-10T13:40:52.414" v="10494" actId="1076"/>
          <ac:spMkLst>
            <pc:docMk/>
            <pc:sldMk cId="2547269711" sldId="402"/>
            <ac:spMk id="17" creationId="{413A0609-4C35-4FEC-B252-649C24A19894}"/>
          </ac:spMkLst>
        </pc:spChg>
        <pc:spChg chg="add mod">
          <ac:chgData name="hui xu" userId="70b675938bab3b5e" providerId="LiveId" clId="{5F5E3E42-610D-4693-88C5-F29B44CC9E44}" dt="2020-02-10T13:40:52.414" v="10494" actId="1076"/>
          <ac:spMkLst>
            <pc:docMk/>
            <pc:sldMk cId="2547269711" sldId="402"/>
            <ac:spMk id="18" creationId="{549BB795-1438-4E5E-A2A5-0027CFE09CCA}"/>
          </ac:spMkLst>
        </pc:spChg>
        <pc:spChg chg="add mod">
          <ac:chgData name="hui xu" userId="70b675938bab3b5e" providerId="LiveId" clId="{5F5E3E42-610D-4693-88C5-F29B44CC9E44}" dt="2020-02-10T13:40:52.414" v="10494" actId="1076"/>
          <ac:spMkLst>
            <pc:docMk/>
            <pc:sldMk cId="2547269711" sldId="402"/>
            <ac:spMk id="19" creationId="{1C0D3F38-94E8-414F-93DA-E4B8A41352B2}"/>
          </ac:spMkLst>
        </pc:spChg>
        <pc:spChg chg="add mod">
          <ac:chgData name="hui xu" userId="70b675938bab3b5e" providerId="LiveId" clId="{5F5E3E42-610D-4693-88C5-F29B44CC9E44}" dt="2020-02-10T13:40:52.414" v="10494" actId="1076"/>
          <ac:spMkLst>
            <pc:docMk/>
            <pc:sldMk cId="2547269711" sldId="402"/>
            <ac:spMk id="20" creationId="{88DFB337-A92B-4985-972D-CEE0CD7F18FA}"/>
          </ac:spMkLst>
        </pc:spChg>
        <pc:spChg chg="add mod">
          <ac:chgData name="hui xu" userId="70b675938bab3b5e" providerId="LiveId" clId="{5F5E3E42-610D-4693-88C5-F29B44CC9E44}" dt="2020-02-10T13:40:52.414" v="10494" actId="1076"/>
          <ac:spMkLst>
            <pc:docMk/>
            <pc:sldMk cId="2547269711" sldId="402"/>
            <ac:spMk id="21" creationId="{B941B60A-E8BF-4469-B9F0-AFE294D678A8}"/>
          </ac:spMkLst>
        </pc:spChg>
        <pc:spChg chg="add mod">
          <ac:chgData name="hui xu" userId="70b675938bab3b5e" providerId="LiveId" clId="{5F5E3E42-610D-4693-88C5-F29B44CC9E44}" dt="2020-02-10T13:40:52.414" v="10494" actId="1076"/>
          <ac:spMkLst>
            <pc:docMk/>
            <pc:sldMk cId="2547269711" sldId="402"/>
            <ac:spMk id="23" creationId="{D4C2BC50-C4EA-4B03-87AB-EC61D56AF487}"/>
          </ac:spMkLst>
        </pc:spChg>
        <pc:spChg chg="add mod">
          <ac:chgData name="hui xu" userId="70b675938bab3b5e" providerId="LiveId" clId="{5F5E3E42-610D-4693-88C5-F29B44CC9E44}" dt="2020-02-10T13:40:52.414" v="10494" actId="1076"/>
          <ac:spMkLst>
            <pc:docMk/>
            <pc:sldMk cId="2547269711" sldId="402"/>
            <ac:spMk id="27" creationId="{2CF11F79-6D21-46E7-AF83-CA0783D2EE5C}"/>
          </ac:spMkLst>
        </pc:spChg>
        <pc:cxnChg chg="add mod">
          <ac:chgData name="hui xu" userId="70b675938bab3b5e" providerId="LiveId" clId="{5F5E3E42-610D-4693-88C5-F29B44CC9E44}" dt="2020-02-10T13:40:52.414" v="10494" actId="1076"/>
          <ac:cxnSpMkLst>
            <pc:docMk/>
            <pc:sldMk cId="2547269711" sldId="402"/>
            <ac:cxnSpMk id="5" creationId="{7A6F8033-A1E2-4C0B-8470-B03F843A209B}"/>
          </ac:cxnSpMkLst>
        </pc:cxnChg>
        <pc:cxnChg chg="add mod">
          <ac:chgData name="hui xu" userId="70b675938bab3b5e" providerId="LiveId" clId="{5F5E3E42-610D-4693-88C5-F29B44CC9E44}" dt="2020-02-10T13:40:52.414" v="10494" actId="1076"/>
          <ac:cxnSpMkLst>
            <pc:docMk/>
            <pc:sldMk cId="2547269711" sldId="402"/>
            <ac:cxnSpMk id="8" creationId="{3DD1D365-DED4-49F9-9E48-D817BB72526F}"/>
          </ac:cxnSpMkLst>
        </pc:cxnChg>
        <pc:cxnChg chg="add mod">
          <ac:chgData name="hui xu" userId="70b675938bab3b5e" providerId="LiveId" clId="{5F5E3E42-610D-4693-88C5-F29B44CC9E44}" dt="2020-02-10T13:40:52.414" v="10494" actId="1076"/>
          <ac:cxnSpMkLst>
            <pc:docMk/>
            <pc:sldMk cId="2547269711" sldId="402"/>
            <ac:cxnSpMk id="10" creationId="{0B28AA24-938E-45B2-8FDD-C1027DC14EFD}"/>
          </ac:cxnSpMkLst>
        </pc:cxnChg>
        <pc:cxnChg chg="add mod">
          <ac:chgData name="hui xu" userId="70b675938bab3b5e" providerId="LiveId" clId="{5F5E3E42-610D-4693-88C5-F29B44CC9E44}" dt="2020-02-10T13:40:52.414" v="10494" actId="1076"/>
          <ac:cxnSpMkLst>
            <pc:docMk/>
            <pc:sldMk cId="2547269711" sldId="402"/>
            <ac:cxnSpMk id="12" creationId="{500BD401-FDD8-490C-8807-0B65D8283BC7}"/>
          </ac:cxnSpMkLst>
        </pc:cxnChg>
        <pc:cxnChg chg="add mod">
          <ac:chgData name="hui xu" userId="70b675938bab3b5e" providerId="LiveId" clId="{5F5E3E42-610D-4693-88C5-F29B44CC9E44}" dt="2020-02-10T13:40:52.414" v="10494" actId="1076"/>
          <ac:cxnSpMkLst>
            <pc:docMk/>
            <pc:sldMk cId="2547269711" sldId="402"/>
            <ac:cxnSpMk id="22" creationId="{4E132F90-7251-4AFE-9CD6-27F4A88F219A}"/>
          </ac:cxnSpMkLst>
        </pc:cxnChg>
        <pc:cxnChg chg="add mod">
          <ac:chgData name="hui xu" userId="70b675938bab3b5e" providerId="LiveId" clId="{5F5E3E42-610D-4693-88C5-F29B44CC9E44}" dt="2020-02-10T13:40:52.414" v="10494" actId="1076"/>
          <ac:cxnSpMkLst>
            <pc:docMk/>
            <pc:sldMk cId="2547269711" sldId="402"/>
            <ac:cxnSpMk id="24" creationId="{A471099D-4A51-4E85-9F35-0BD42BE21904}"/>
          </ac:cxnSpMkLst>
        </pc:cxnChg>
        <pc:cxnChg chg="add mod">
          <ac:chgData name="hui xu" userId="70b675938bab3b5e" providerId="LiveId" clId="{5F5E3E42-610D-4693-88C5-F29B44CC9E44}" dt="2020-02-10T13:40:52.414" v="10494" actId="1076"/>
          <ac:cxnSpMkLst>
            <pc:docMk/>
            <pc:sldMk cId="2547269711" sldId="402"/>
            <ac:cxnSpMk id="25" creationId="{6AE8398D-B87C-48D3-8373-D0C5B6DD2057}"/>
          </ac:cxnSpMkLst>
        </pc:cxnChg>
        <pc:cxnChg chg="add mod">
          <ac:chgData name="hui xu" userId="70b675938bab3b5e" providerId="LiveId" clId="{5F5E3E42-610D-4693-88C5-F29B44CC9E44}" dt="2020-02-10T13:40:52.414" v="10494" actId="1076"/>
          <ac:cxnSpMkLst>
            <pc:docMk/>
            <pc:sldMk cId="2547269711" sldId="402"/>
            <ac:cxnSpMk id="26" creationId="{50E23F05-F409-4FD5-BFC7-A95546B8F5B0}"/>
          </ac:cxnSpMkLst>
        </pc:cxnChg>
      </pc:sldChg>
      <pc:sldChg chg="addSp modSp add">
        <pc:chgData name="hui xu" userId="70b675938bab3b5e" providerId="LiveId" clId="{5F5E3E42-610D-4693-88C5-F29B44CC9E44}" dt="2020-02-10T11:18:00.592" v="7161" actId="20577"/>
        <pc:sldMkLst>
          <pc:docMk/>
          <pc:sldMk cId="768856632" sldId="403"/>
        </pc:sldMkLst>
        <pc:spChg chg="mod">
          <ac:chgData name="hui xu" userId="70b675938bab3b5e" providerId="LiveId" clId="{5F5E3E42-610D-4693-88C5-F29B44CC9E44}" dt="2020-02-10T11:13:51.604" v="6847"/>
          <ac:spMkLst>
            <pc:docMk/>
            <pc:sldMk cId="768856632" sldId="403"/>
            <ac:spMk id="2" creationId="{1D7EC409-ABBF-469B-9271-58453BEA6EB8}"/>
          </ac:spMkLst>
        </pc:spChg>
        <pc:spChg chg="add mod">
          <ac:chgData name="hui xu" userId="70b675938bab3b5e" providerId="LiveId" clId="{5F5E3E42-610D-4693-88C5-F29B44CC9E44}" dt="2020-02-10T11:11:18.284" v="6794" actId="1036"/>
          <ac:spMkLst>
            <pc:docMk/>
            <pc:sldMk cId="768856632" sldId="403"/>
            <ac:spMk id="3" creationId="{1C54F86C-6954-4559-B6AB-40EA30620F5B}"/>
          </ac:spMkLst>
        </pc:spChg>
        <pc:spChg chg="add mod">
          <ac:chgData name="hui xu" userId="70b675938bab3b5e" providerId="LiveId" clId="{5F5E3E42-610D-4693-88C5-F29B44CC9E44}" dt="2020-02-10T11:11:18.284" v="6794" actId="1036"/>
          <ac:spMkLst>
            <pc:docMk/>
            <pc:sldMk cId="768856632" sldId="403"/>
            <ac:spMk id="5" creationId="{4BBD5C1B-9CB9-4FFF-814F-382D5FBEE5EB}"/>
          </ac:spMkLst>
        </pc:spChg>
        <pc:spChg chg="add mod">
          <ac:chgData name="hui xu" userId="70b675938bab3b5e" providerId="LiveId" clId="{5F5E3E42-610D-4693-88C5-F29B44CC9E44}" dt="2020-02-10T11:11:18.284" v="6794" actId="1036"/>
          <ac:spMkLst>
            <pc:docMk/>
            <pc:sldMk cId="768856632" sldId="403"/>
            <ac:spMk id="7" creationId="{18F1F29D-71C7-46BC-B1A2-A5DF60CBEB11}"/>
          </ac:spMkLst>
        </pc:spChg>
        <pc:spChg chg="add mod">
          <ac:chgData name="hui xu" userId="70b675938bab3b5e" providerId="LiveId" clId="{5F5E3E42-610D-4693-88C5-F29B44CC9E44}" dt="2020-02-10T11:11:10.599" v="6767" actId="1076"/>
          <ac:spMkLst>
            <pc:docMk/>
            <pc:sldMk cId="768856632" sldId="403"/>
            <ac:spMk id="10" creationId="{3A1E34FE-0D62-439C-8EF7-C0FE305749F2}"/>
          </ac:spMkLst>
        </pc:spChg>
        <pc:spChg chg="add mod">
          <ac:chgData name="hui xu" userId="70b675938bab3b5e" providerId="LiveId" clId="{5F5E3E42-610D-4693-88C5-F29B44CC9E44}" dt="2020-02-10T11:11:37.573" v="6838" actId="1038"/>
          <ac:spMkLst>
            <pc:docMk/>
            <pc:sldMk cId="768856632" sldId="403"/>
            <ac:spMk id="12" creationId="{182BDB15-B114-42EB-A255-5CF18EB3CB5E}"/>
          </ac:spMkLst>
        </pc:spChg>
        <pc:spChg chg="add mod">
          <ac:chgData name="hui xu" userId="70b675938bab3b5e" providerId="LiveId" clId="{5F5E3E42-610D-4693-88C5-F29B44CC9E44}" dt="2020-02-10T11:11:41.258" v="6845" actId="1038"/>
          <ac:spMkLst>
            <pc:docMk/>
            <pc:sldMk cId="768856632" sldId="403"/>
            <ac:spMk id="13" creationId="{A2E1DFA6-DF84-4F0A-9E19-4262D8BAB0E8}"/>
          </ac:spMkLst>
        </pc:spChg>
        <pc:spChg chg="add mod">
          <ac:chgData name="hui xu" userId="70b675938bab3b5e" providerId="LiveId" clId="{5F5E3E42-610D-4693-88C5-F29B44CC9E44}" dt="2020-02-10T11:11:37.573" v="6838" actId="1038"/>
          <ac:spMkLst>
            <pc:docMk/>
            <pc:sldMk cId="768856632" sldId="403"/>
            <ac:spMk id="14" creationId="{5BB1C0B0-4889-48F2-BF4A-7248DB3730E1}"/>
          </ac:spMkLst>
        </pc:spChg>
        <pc:spChg chg="add mod">
          <ac:chgData name="hui xu" userId="70b675938bab3b5e" providerId="LiveId" clId="{5F5E3E42-610D-4693-88C5-F29B44CC9E44}" dt="2020-02-10T11:18:00.592" v="7161" actId="20577"/>
          <ac:spMkLst>
            <pc:docMk/>
            <pc:sldMk cId="768856632" sldId="403"/>
            <ac:spMk id="27" creationId="{68BCFE31-B74E-4760-88E5-D1C976816A9D}"/>
          </ac:spMkLst>
        </pc:spChg>
        <pc:spChg chg="add mod">
          <ac:chgData name="hui xu" userId="70b675938bab3b5e" providerId="LiveId" clId="{5F5E3E42-610D-4693-88C5-F29B44CC9E44}" dt="2020-02-10T11:14:25.218" v="6855" actId="1076"/>
          <ac:spMkLst>
            <pc:docMk/>
            <pc:sldMk cId="768856632" sldId="403"/>
            <ac:spMk id="29" creationId="{F1486982-75B0-48BD-A11B-B24008EC91B7}"/>
          </ac:spMkLst>
        </pc:spChg>
        <pc:spChg chg="add mod">
          <ac:chgData name="hui xu" userId="70b675938bab3b5e" providerId="LiveId" clId="{5F5E3E42-610D-4693-88C5-F29B44CC9E44}" dt="2020-02-10T11:14:30.524" v="6858" actId="20577"/>
          <ac:spMkLst>
            <pc:docMk/>
            <pc:sldMk cId="768856632" sldId="403"/>
            <ac:spMk id="30" creationId="{2A30A9AC-07DF-4EE7-B4CE-80FB0E7113CE}"/>
          </ac:spMkLst>
        </pc:spChg>
        <pc:spChg chg="add mod">
          <ac:chgData name="hui xu" userId="70b675938bab3b5e" providerId="LiveId" clId="{5F5E3E42-610D-4693-88C5-F29B44CC9E44}" dt="2020-02-10T11:14:37.730" v="6861" actId="20577"/>
          <ac:spMkLst>
            <pc:docMk/>
            <pc:sldMk cId="768856632" sldId="403"/>
            <ac:spMk id="31" creationId="{95DE3C16-07C6-4364-A895-852991AA0238}"/>
          </ac:spMkLst>
        </pc:spChg>
        <pc:spChg chg="add mod">
          <ac:chgData name="hui xu" userId="70b675938bab3b5e" providerId="LiveId" clId="{5F5E3E42-610D-4693-88C5-F29B44CC9E44}" dt="2020-02-10T11:14:47.756" v="6864" actId="20577"/>
          <ac:spMkLst>
            <pc:docMk/>
            <pc:sldMk cId="768856632" sldId="403"/>
            <ac:spMk id="32" creationId="{B031B490-B3AB-4278-A67C-6F380BA750B4}"/>
          </ac:spMkLst>
        </pc:spChg>
        <pc:spChg chg="add mod">
          <ac:chgData name="hui xu" userId="70b675938bab3b5e" providerId="LiveId" clId="{5F5E3E42-610D-4693-88C5-F29B44CC9E44}" dt="2020-02-10T11:14:59.565" v="6867" actId="20577"/>
          <ac:spMkLst>
            <pc:docMk/>
            <pc:sldMk cId="768856632" sldId="403"/>
            <ac:spMk id="33" creationId="{FF3E4835-5B42-4356-8295-B9AF185A7788}"/>
          </ac:spMkLst>
        </pc:spChg>
        <pc:spChg chg="add mod">
          <ac:chgData name="hui xu" userId="70b675938bab3b5e" providerId="LiveId" clId="{5F5E3E42-610D-4693-88C5-F29B44CC9E44}" dt="2020-02-10T11:15:08.504" v="6870" actId="20577"/>
          <ac:spMkLst>
            <pc:docMk/>
            <pc:sldMk cId="768856632" sldId="403"/>
            <ac:spMk id="34" creationId="{015C0DF5-6E62-4016-A02D-AE344691D81C}"/>
          </ac:spMkLst>
        </pc:spChg>
        <pc:spChg chg="add mod">
          <ac:chgData name="hui xu" userId="70b675938bab3b5e" providerId="LiveId" clId="{5F5E3E42-610D-4693-88C5-F29B44CC9E44}" dt="2020-02-10T11:15:16.933" v="6873" actId="20577"/>
          <ac:spMkLst>
            <pc:docMk/>
            <pc:sldMk cId="768856632" sldId="403"/>
            <ac:spMk id="35" creationId="{402F8465-A480-4624-A3A2-0E4E0402ECA9}"/>
          </ac:spMkLst>
        </pc:spChg>
        <pc:cxnChg chg="add mod">
          <ac:chgData name="hui xu" userId="70b675938bab3b5e" providerId="LiveId" clId="{5F5E3E42-610D-4693-88C5-F29B44CC9E44}" dt="2020-02-10T11:11:18.284" v="6794" actId="1036"/>
          <ac:cxnSpMkLst>
            <pc:docMk/>
            <pc:sldMk cId="768856632" sldId="403"/>
            <ac:cxnSpMk id="4" creationId="{9C4E1C68-305F-4C8A-B1E2-8CA1F66CCFB3}"/>
          </ac:cxnSpMkLst>
        </pc:cxnChg>
        <pc:cxnChg chg="add mod">
          <ac:chgData name="hui xu" userId="70b675938bab3b5e" providerId="LiveId" clId="{5F5E3E42-610D-4693-88C5-F29B44CC9E44}" dt="2020-02-10T11:11:18.284" v="6794" actId="1036"/>
          <ac:cxnSpMkLst>
            <pc:docMk/>
            <pc:sldMk cId="768856632" sldId="403"/>
            <ac:cxnSpMk id="8" creationId="{4FA99CDC-0421-4881-AA44-13D70D58B6DC}"/>
          </ac:cxnSpMkLst>
        </pc:cxnChg>
        <pc:cxnChg chg="add mod">
          <ac:chgData name="hui xu" userId="70b675938bab3b5e" providerId="LiveId" clId="{5F5E3E42-610D-4693-88C5-F29B44CC9E44}" dt="2020-02-10T11:14:01.736" v="6850" actId="14100"/>
          <ac:cxnSpMkLst>
            <pc:docMk/>
            <pc:sldMk cId="768856632" sldId="403"/>
            <ac:cxnSpMk id="11" creationId="{B4D6B026-947D-4318-8174-05D6947FC7BC}"/>
          </ac:cxnSpMkLst>
        </pc:cxnChg>
        <pc:cxnChg chg="add mod">
          <ac:chgData name="hui xu" userId="70b675938bab3b5e" providerId="LiveId" clId="{5F5E3E42-610D-4693-88C5-F29B44CC9E44}" dt="2020-02-10T11:11:37.573" v="6838" actId="1038"/>
          <ac:cxnSpMkLst>
            <pc:docMk/>
            <pc:sldMk cId="768856632" sldId="403"/>
            <ac:cxnSpMk id="15" creationId="{AAEAE9BC-1D36-464F-9C25-188F930B0DAE}"/>
          </ac:cxnSpMkLst>
        </pc:cxnChg>
        <pc:cxnChg chg="add mod">
          <ac:chgData name="hui xu" userId="70b675938bab3b5e" providerId="LiveId" clId="{5F5E3E42-610D-4693-88C5-F29B44CC9E44}" dt="2020-02-10T11:11:37.573" v="6838" actId="1038"/>
          <ac:cxnSpMkLst>
            <pc:docMk/>
            <pc:sldMk cId="768856632" sldId="403"/>
            <ac:cxnSpMk id="18" creationId="{00C8E14B-A059-4B77-ADA0-EDDA2CC818A6}"/>
          </ac:cxnSpMkLst>
        </pc:cxnChg>
        <pc:cxnChg chg="add mod">
          <ac:chgData name="hui xu" userId="70b675938bab3b5e" providerId="LiveId" clId="{5F5E3E42-610D-4693-88C5-F29B44CC9E44}" dt="2020-02-10T11:11:41.258" v="6845" actId="1038"/>
          <ac:cxnSpMkLst>
            <pc:docMk/>
            <pc:sldMk cId="768856632" sldId="403"/>
            <ac:cxnSpMk id="21" creationId="{6A158358-EC44-4BC7-87E3-3C60252A2354}"/>
          </ac:cxnSpMkLst>
        </pc:cxnChg>
        <pc:cxnChg chg="add mod">
          <ac:chgData name="hui xu" userId="70b675938bab3b5e" providerId="LiveId" clId="{5F5E3E42-610D-4693-88C5-F29B44CC9E44}" dt="2020-02-10T11:11:50.947" v="6846" actId="11529"/>
          <ac:cxnSpMkLst>
            <pc:docMk/>
            <pc:sldMk cId="768856632" sldId="403"/>
            <ac:cxnSpMk id="26" creationId="{7B41B5E1-DE2C-4C97-ACD1-DD5C8A8F1949}"/>
          </ac:cxnSpMkLst>
        </pc:cxnChg>
      </pc:sldChg>
      <pc:sldChg chg="addSp delSp modSp add">
        <pc:chgData name="hui xu" userId="70b675938bab3b5e" providerId="LiveId" clId="{5F5E3E42-610D-4693-88C5-F29B44CC9E44}" dt="2020-02-10T11:28:37.770" v="7364" actId="114"/>
        <pc:sldMkLst>
          <pc:docMk/>
          <pc:sldMk cId="2912540512" sldId="404"/>
        </pc:sldMkLst>
        <pc:spChg chg="mod">
          <ac:chgData name="hui xu" userId="70b675938bab3b5e" providerId="LiveId" clId="{5F5E3E42-610D-4693-88C5-F29B44CC9E44}" dt="2020-02-10T11:19:08.139" v="7207" actId="20577"/>
          <ac:spMkLst>
            <pc:docMk/>
            <pc:sldMk cId="2912540512" sldId="404"/>
            <ac:spMk id="2" creationId="{6C1142CC-148B-4424-83D1-5531F79545BD}"/>
          </ac:spMkLst>
        </pc:spChg>
        <pc:spChg chg="del">
          <ac:chgData name="hui xu" userId="70b675938bab3b5e" providerId="LiveId" clId="{5F5E3E42-610D-4693-88C5-F29B44CC9E44}" dt="2020-02-10T11:19:31.831" v="7208" actId="21"/>
          <ac:spMkLst>
            <pc:docMk/>
            <pc:sldMk cId="2912540512" sldId="404"/>
            <ac:spMk id="3" creationId="{3D46734C-CB46-4935-B15D-0B4CA4FC4418}"/>
          </ac:spMkLst>
        </pc:spChg>
        <pc:spChg chg="add mod">
          <ac:chgData name="hui xu" userId="70b675938bab3b5e" providerId="LiveId" clId="{5F5E3E42-610D-4693-88C5-F29B44CC9E44}" dt="2020-02-10T11:24:05.986" v="7305" actId="114"/>
          <ac:spMkLst>
            <pc:docMk/>
            <pc:sldMk cId="2912540512" sldId="404"/>
            <ac:spMk id="4" creationId="{4C70609E-414A-402F-961D-E709FEF758BF}"/>
          </ac:spMkLst>
        </pc:spChg>
        <pc:spChg chg="add mod">
          <ac:chgData name="hui xu" userId="70b675938bab3b5e" providerId="LiveId" clId="{5F5E3E42-610D-4693-88C5-F29B44CC9E44}" dt="2020-02-10T11:27:27.486" v="7328" actId="1076"/>
          <ac:spMkLst>
            <pc:docMk/>
            <pc:sldMk cId="2912540512" sldId="404"/>
            <ac:spMk id="5" creationId="{F2D47ABC-D70B-4734-922E-D8444F31DA0D}"/>
          </ac:spMkLst>
        </pc:spChg>
        <pc:spChg chg="add mod">
          <ac:chgData name="hui xu" userId="70b675938bab3b5e" providerId="LiveId" clId="{5F5E3E42-610D-4693-88C5-F29B44CC9E44}" dt="2020-02-10T11:27:27.486" v="7328" actId="1076"/>
          <ac:spMkLst>
            <pc:docMk/>
            <pc:sldMk cId="2912540512" sldId="404"/>
            <ac:spMk id="7" creationId="{5D279F48-9EA7-49B2-91D5-A89F490FC34E}"/>
          </ac:spMkLst>
        </pc:spChg>
        <pc:spChg chg="add mod">
          <ac:chgData name="hui xu" userId="70b675938bab3b5e" providerId="LiveId" clId="{5F5E3E42-610D-4693-88C5-F29B44CC9E44}" dt="2020-02-10T11:27:27.486" v="7328" actId="1076"/>
          <ac:spMkLst>
            <pc:docMk/>
            <pc:sldMk cId="2912540512" sldId="404"/>
            <ac:spMk id="8" creationId="{7FEB1AA0-E5A9-4ABC-A72A-0BD7A9E522C0}"/>
          </ac:spMkLst>
        </pc:spChg>
        <pc:spChg chg="add del mod">
          <ac:chgData name="hui xu" userId="70b675938bab3b5e" providerId="LiveId" clId="{5F5E3E42-610D-4693-88C5-F29B44CC9E44}" dt="2020-02-10T11:24:40.764" v="7308" actId="21"/>
          <ac:spMkLst>
            <pc:docMk/>
            <pc:sldMk cId="2912540512" sldId="404"/>
            <ac:spMk id="11" creationId="{20241C72-95AF-496A-8B11-DEF19D0A40E1}"/>
          </ac:spMkLst>
        </pc:spChg>
        <pc:spChg chg="add del mod">
          <ac:chgData name="hui xu" userId="70b675938bab3b5e" providerId="LiveId" clId="{5F5E3E42-610D-4693-88C5-F29B44CC9E44}" dt="2020-02-10T11:24:40.764" v="7308" actId="21"/>
          <ac:spMkLst>
            <pc:docMk/>
            <pc:sldMk cId="2912540512" sldId="404"/>
            <ac:spMk id="12" creationId="{01EA8CB9-1717-48D9-8783-1A89EA04EAF8}"/>
          </ac:spMkLst>
        </pc:spChg>
        <pc:spChg chg="add del mod">
          <ac:chgData name="hui xu" userId="70b675938bab3b5e" providerId="LiveId" clId="{5F5E3E42-610D-4693-88C5-F29B44CC9E44}" dt="2020-02-10T11:24:40.764" v="7308" actId="21"/>
          <ac:spMkLst>
            <pc:docMk/>
            <pc:sldMk cId="2912540512" sldId="404"/>
            <ac:spMk id="13" creationId="{0E176704-F391-4403-ACF1-7FFCE8B5546E}"/>
          </ac:spMkLst>
        </pc:spChg>
        <pc:spChg chg="add mod">
          <ac:chgData name="hui xu" userId="70b675938bab3b5e" providerId="LiveId" clId="{5F5E3E42-610D-4693-88C5-F29B44CC9E44}" dt="2020-02-10T11:27:27.486" v="7328" actId="1076"/>
          <ac:spMkLst>
            <pc:docMk/>
            <pc:sldMk cId="2912540512" sldId="404"/>
            <ac:spMk id="22" creationId="{FEED1944-A383-43F3-BB6C-B957FD13FED2}"/>
          </ac:spMkLst>
        </pc:spChg>
        <pc:spChg chg="add mod">
          <ac:chgData name="hui xu" userId="70b675938bab3b5e" providerId="LiveId" clId="{5F5E3E42-610D-4693-88C5-F29B44CC9E44}" dt="2020-02-10T11:28:37.770" v="7364" actId="114"/>
          <ac:spMkLst>
            <pc:docMk/>
            <pc:sldMk cId="2912540512" sldId="404"/>
            <ac:spMk id="28" creationId="{9FF3E0FA-0AA0-41CE-A87B-4582A0CA3A5A}"/>
          </ac:spMkLst>
        </pc:spChg>
        <pc:cxnChg chg="add mod">
          <ac:chgData name="hui xu" userId="70b675938bab3b5e" providerId="LiveId" clId="{5F5E3E42-610D-4693-88C5-F29B44CC9E44}" dt="2020-02-10T11:27:27.486" v="7328" actId="1076"/>
          <ac:cxnSpMkLst>
            <pc:docMk/>
            <pc:sldMk cId="2912540512" sldId="404"/>
            <ac:cxnSpMk id="6" creationId="{3A7A6D3A-40BA-4541-B64A-AEE8D137A4AA}"/>
          </ac:cxnSpMkLst>
        </pc:cxnChg>
        <pc:cxnChg chg="add mod">
          <ac:chgData name="hui xu" userId="70b675938bab3b5e" providerId="LiveId" clId="{5F5E3E42-610D-4693-88C5-F29B44CC9E44}" dt="2020-02-10T11:27:27.486" v="7328" actId="1076"/>
          <ac:cxnSpMkLst>
            <pc:docMk/>
            <pc:sldMk cId="2912540512" sldId="404"/>
            <ac:cxnSpMk id="9" creationId="{D277FE62-44B3-49B4-B24A-BDCF3052D9FB}"/>
          </ac:cxnSpMkLst>
        </pc:cxnChg>
        <pc:cxnChg chg="add mod">
          <ac:chgData name="hui xu" userId="70b675938bab3b5e" providerId="LiveId" clId="{5F5E3E42-610D-4693-88C5-F29B44CC9E44}" dt="2020-02-10T11:27:27.486" v="7328" actId="1076"/>
          <ac:cxnSpMkLst>
            <pc:docMk/>
            <pc:sldMk cId="2912540512" sldId="404"/>
            <ac:cxnSpMk id="10" creationId="{00470D64-69BE-4E6D-9896-448A4995C933}"/>
          </ac:cxnSpMkLst>
        </pc:cxnChg>
      </pc:sldChg>
      <pc:sldChg chg="addSp delSp modSp add">
        <pc:chgData name="hui xu" userId="70b675938bab3b5e" providerId="LiveId" clId="{5F5E3E42-610D-4693-88C5-F29B44CC9E44}" dt="2020-02-10T11:35:35.295" v="7488" actId="1076"/>
        <pc:sldMkLst>
          <pc:docMk/>
          <pc:sldMk cId="3955746784" sldId="405"/>
        </pc:sldMkLst>
        <pc:spChg chg="mod">
          <ac:chgData name="hui xu" userId="70b675938bab3b5e" providerId="LiveId" clId="{5F5E3E42-610D-4693-88C5-F29B44CC9E44}" dt="2020-02-10T11:27:31.850" v="7330" actId="20577"/>
          <ac:spMkLst>
            <pc:docMk/>
            <pc:sldMk cId="3955746784" sldId="405"/>
            <ac:spMk id="2" creationId="{6C1142CC-148B-4424-83D1-5531F79545BD}"/>
          </ac:spMkLst>
        </pc:spChg>
        <pc:spChg chg="add del mod">
          <ac:chgData name="hui xu" userId="70b675938bab3b5e" providerId="LiveId" clId="{5F5E3E42-610D-4693-88C5-F29B44CC9E44}" dt="2020-02-10T11:30:40.538" v="7425" actId="21"/>
          <ac:spMkLst>
            <pc:docMk/>
            <pc:sldMk cId="3955746784" sldId="405"/>
            <ac:spMk id="3" creationId="{9FD39BCF-806B-49CE-AFFE-690192739826}"/>
          </ac:spMkLst>
        </pc:spChg>
        <pc:spChg chg="mod">
          <ac:chgData name="hui xu" userId="70b675938bab3b5e" providerId="LiveId" clId="{5F5E3E42-610D-4693-88C5-F29B44CC9E44}" dt="2020-02-10T11:30:38.370" v="7424" actId="20577"/>
          <ac:spMkLst>
            <pc:docMk/>
            <pc:sldMk cId="3955746784" sldId="405"/>
            <ac:spMk id="4" creationId="{4C70609E-414A-402F-961D-E709FEF758BF}"/>
          </ac:spMkLst>
        </pc:spChg>
        <pc:spChg chg="del mod">
          <ac:chgData name="hui xu" userId="70b675938bab3b5e" providerId="LiveId" clId="{5F5E3E42-610D-4693-88C5-F29B44CC9E44}" dt="2020-02-10T11:29:14.888" v="7373" actId="21"/>
          <ac:spMkLst>
            <pc:docMk/>
            <pc:sldMk cId="3955746784" sldId="405"/>
            <ac:spMk id="5" creationId="{F2D47ABC-D70B-4734-922E-D8444F31DA0D}"/>
          </ac:spMkLst>
        </pc:spChg>
        <pc:spChg chg="del mod">
          <ac:chgData name="hui xu" userId="70b675938bab3b5e" providerId="LiveId" clId="{5F5E3E42-610D-4693-88C5-F29B44CC9E44}" dt="2020-02-10T11:29:14.888" v="7373" actId="21"/>
          <ac:spMkLst>
            <pc:docMk/>
            <pc:sldMk cId="3955746784" sldId="405"/>
            <ac:spMk id="7" creationId="{5D279F48-9EA7-49B2-91D5-A89F490FC34E}"/>
          </ac:spMkLst>
        </pc:spChg>
        <pc:spChg chg="del mod">
          <ac:chgData name="hui xu" userId="70b675938bab3b5e" providerId="LiveId" clId="{5F5E3E42-610D-4693-88C5-F29B44CC9E44}" dt="2020-02-10T11:29:14.888" v="7373" actId="21"/>
          <ac:spMkLst>
            <pc:docMk/>
            <pc:sldMk cId="3955746784" sldId="405"/>
            <ac:spMk id="8" creationId="{7FEB1AA0-E5A9-4ABC-A72A-0BD7A9E522C0}"/>
          </ac:spMkLst>
        </pc:spChg>
        <pc:spChg chg="add del mod">
          <ac:chgData name="hui xu" userId="70b675938bab3b5e" providerId="LiveId" clId="{5F5E3E42-610D-4693-88C5-F29B44CC9E44}" dt="2020-02-10T11:35:35.295" v="7488" actId="1076"/>
          <ac:spMkLst>
            <pc:docMk/>
            <pc:sldMk cId="3955746784" sldId="405"/>
            <ac:spMk id="12" creationId="{CFA54448-AD4D-4BA1-A55E-C5758763820E}"/>
          </ac:spMkLst>
        </pc:spChg>
        <pc:spChg chg="add mod">
          <ac:chgData name="hui xu" userId="70b675938bab3b5e" providerId="LiveId" clId="{5F5E3E42-610D-4693-88C5-F29B44CC9E44}" dt="2020-02-10T11:31:31.827" v="7426" actId="1076"/>
          <ac:spMkLst>
            <pc:docMk/>
            <pc:sldMk cId="3955746784" sldId="405"/>
            <ac:spMk id="13" creationId="{04BB5A14-7F4E-4572-B1A6-01BF58487CE3}"/>
          </ac:spMkLst>
        </pc:spChg>
        <pc:spChg chg="add mod">
          <ac:chgData name="hui xu" userId="70b675938bab3b5e" providerId="LiveId" clId="{5F5E3E42-610D-4693-88C5-F29B44CC9E44}" dt="2020-02-10T11:31:31.827" v="7426" actId="1076"/>
          <ac:spMkLst>
            <pc:docMk/>
            <pc:sldMk cId="3955746784" sldId="405"/>
            <ac:spMk id="14" creationId="{BA6C38B7-14DD-4F60-A09F-44D4EB375D70}"/>
          </ac:spMkLst>
        </pc:spChg>
        <pc:spChg chg="add mod">
          <ac:chgData name="hui xu" userId="70b675938bab3b5e" providerId="LiveId" clId="{5F5E3E42-610D-4693-88C5-F29B44CC9E44}" dt="2020-02-10T11:35:35.295" v="7488" actId="1076"/>
          <ac:spMkLst>
            <pc:docMk/>
            <pc:sldMk cId="3955746784" sldId="405"/>
            <ac:spMk id="15" creationId="{99BF9F16-C9F7-418E-B3E5-2E51F9546D1A}"/>
          </ac:spMkLst>
        </pc:spChg>
        <pc:spChg chg="add mod">
          <ac:chgData name="hui xu" userId="70b675938bab3b5e" providerId="LiveId" clId="{5F5E3E42-610D-4693-88C5-F29B44CC9E44}" dt="2020-02-10T11:35:35.295" v="7488" actId="1076"/>
          <ac:spMkLst>
            <pc:docMk/>
            <pc:sldMk cId="3955746784" sldId="405"/>
            <ac:spMk id="16" creationId="{3B3C834C-75C5-4660-882F-A763B19807E8}"/>
          </ac:spMkLst>
        </pc:spChg>
        <pc:spChg chg="add mod">
          <ac:chgData name="hui xu" userId="70b675938bab3b5e" providerId="LiveId" clId="{5F5E3E42-610D-4693-88C5-F29B44CC9E44}" dt="2020-02-10T11:35:35.295" v="7488" actId="1076"/>
          <ac:spMkLst>
            <pc:docMk/>
            <pc:sldMk cId="3955746784" sldId="405"/>
            <ac:spMk id="17" creationId="{46F4320F-045B-4820-8105-3D19C2BD1D63}"/>
          </ac:spMkLst>
        </pc:spChg>
        <pc:spChg chg="add mod">
          <ac:chgData name="hui xu" userId="70b675938bab3b5e" providerId="LiveId" clId="{5F5E3E42-610D-4693-88C5-F29B44CC9E44}" dt="2020-02-10T11:35:35.295" v="7488" actId="1076"/>
          <ac:spMkLst>
            <pc:docMk/>
            <pc:sldMk cId="3955746784" sldId="405"/>
            <ac:spMk id="18" creationId="{DE303769-5D95-4094-8A23-17FD836A523B}"/>
          </ac:spMkLst>
        </pc:spChg>
        <pc:spChg chg="add mod">
          <ac:chgData name="hui xu" userId="70b675938bab3b5e" providerId="LiveId" clId="{5F5E3E42-610D-4693-88C5-F29B44CC9E44}" dt="2020-02-10T11:35:35.295" v="7488" actId="1076"/>
          <ac:spMkLst>
            <pc:docMk/>
            <pc:sldMk cId="3955746784" sldId="405"/>
            <ac:spMk id="19" creationId="{EDA6425A-9EAD-4176-BBBF-75FDA566145E}"/>
          </ac:spMkLst>
        </pc:spChg>
        <pc:spChg chg="mod">
          <ac:chgData name="hui xu" userId="70b675938bab3b5e" providerId="LiveId" clId="{5F5E3E42-610D-4693-88C5-F29B44CC9E44}" dt="2020-02-10T11:31:31.827" v="7426" actId="1076"/>
          <ac:spMkLst>
            <pc:docMk/>
            <pc:sldMk cId="3955746784" sldId="405"/>
            <ac:spMk id="22" creationId="{FEED1944-A383-43F3-BB6C-B957FD13FED2}"/>
          </ac:spMkLst>
        </pc:spChg>
        <pc:cxnChg chg="del mod">
          <ac:chgData name="hui xu" userId="70b675938bab3b5e" providerId="LiveId" clId="{5F5E3E42-610D-4693-88C5-F29B44CC9E44}" dt="2020-02-10T11:29:20.965" v="7378" actId="21"/>
          <ac:cxnSpMkLst>
            <pc:docMk/>
            <pc:sldMk cId="3955746784" sldId="405"/>
            <ac:cxnSpMk id="6" creationId="{3A7A6D3A-40BA-4541-B64A-AEE8D137A4AA}"/>
          </ac:cxnSpMkLst>
        </pc:cxnChg>
        <pc:cxnChg chg="del mod">
          <ac:chgData name="hui xu" userId="70b675938bab3b5e" providerId="LiveId" clId="{5F5E3E42-610D-4693-88C5-F29B44CC9E44}" dt="2020-02-10T11:29:17.712" v="7375" actId="21"/>
          <ac:cxnSpMkLst>
            <pc:docMk/>
            <pc:sldMk cId="3955746784" sldId="405"/>
            <ac:cxnSpMk id="9" creationId="{D277FE62-44B3-49B4-B24A-BDCF3052D9FB}"/>
          </ac:cxnSpMkLst>
        </pc:cxnChg>
        <pc:cxnChg chg="del mod">
          <ac:chgData name="hui xu" userId="70b675938bab3b5e" providerId="LiveId" clId="{5F5E3E42-610D-4693-88C5-F29B44CC9E44}" dt="2020-02-10T11:29:16.901" v="7374" actId="21"/>
          <ac:cxnSpMkLst>
            <pc:docMk/>
            <pc:sldMk cId="3955746784" sldId="405"/>
            <ac:cxnSpMk id="10" creationId="{00470D64-69BE-4E6D-9896-448A4995C933}"/>
          </ac:cxnSpMkLst>
        </pc:cxnChg>
      </pc:sldChg>
      <pc:sldChg chg="addSp modSp add ord">
        <pc:chgData name="hui xu" userId="70b675938bab3b5e" providerId="LiveId" clId="{5F5E3E42-610D-4693-88C5-F29B44CC9E44}" dt="2020-02-10T13:28:32.589" v="10247" actId="20577"/>
        <pc:sldMkLst>
          <pc:docMk/>
          <pc:sldMk cId="439736299" sldId="406"/>
        </pc:sldMkLst>
        <pc:spChg chg="mod">
          <ac:chgData name="hui xu" userId="70b675938bab3b5e" providerId="LiveId" clId="{5F5E3E42-610D-4693-88C5-F29B44CC9E44}" dt="2020-02-10T11:42:33.200" v="7525" actId="20577"/>
          <ac:spMkLst>
            <pc:docMk/>
            <pc:sldMk cId="439736299" sldId="406"/>
            <ac:spMk id="2" creationId="{58A42C32-5E57-4352-8948-219326AD7E40}"/>
          </ac:spMkLst>
        </pc:spChg>
        <pc:spChg chg="mod">
          <ac:chgData name="hui xu" userId="70b675938bab3b5e" providerId="LiveId" clId="{5F5E3E42-610D-4693-88C5-F29B44CC9E44}" dt="2020-02-10T13:28:32.589" v="10247" actId="20577"/>
          <ac:spMkLst>
            <pc:docMk/>
            <pc:sldMk cId="439736299" sldId="406"/>
            <ac:spMk id="3" creationId="{49686282-798D-4B4F-83E6-97E79D7BE59A}"/>
          </ac:spMkLst>
        </pc:spChg>
        <pc:spChg chg="add mod">
          <ac:chgData name="hui xu" userId="70b675938bab3b5e" providerId="LiveId" clId="{5F5E3E42-610D-4693-88C5-F29B44CC9E44}" dt="2020-02-10T11:49:08.062" v="7805" actId="1076"/>
          <ac:spMkLst>
            <pc:docMk/>
            <pc:sldMk cId="439736299" sldId="406"/>
            <ac:spMk id="4" creationId="{E7E70127-C3C3-4258-ABC3-2C73CEB36B9E}"/>
          </ac:spMkLst>
        </pc:spChg>
      </pc:sldChg>
      <pc:sldChg chg="addSp delSp modSp add">
        <pc:chgData name="hui xu" userId="70b675938bab3b5e" providerId="LiveId" clId="{5F5E3E42-610D-4693-88C5-F29B44CC9E44}" dt="2020-02-10T11:57:09.271" v="7890" actId="20577"/>
        <pc:sldMkLst>
          <pc:docMk/>
          <pc:sldMk cId="1128644248" sldId="407"/>
        </pc:sldMkLst>
        <pc:spChg chg="del">
          <ac:chgData name="hui xu" userId="70b675938bab3b5e" providerId="LiveId" clId="{5F5E3E42-610D-4693-88C5-F29B44CC9E44}" dt="2020-02-10T11:47:48.027" v="7769" actId="21"/>
          <ac:spMkLst>
            <pc:docMk/>
            <pc:sldMk cId="1128644248" sldId="407"/>
            <ac:spMk id="3" creationId="{49686282-798D-4B4F-83E6-97E79D7BE59A}"/>
          </ac:spMkLst>
        </pc:spChg>
        <pc:spChg chg="add del mod">
          <ac:chgData name="hui xu" userId="70b675938bab3b5e" providerId="LiveId" clId="{5F5E3E42-610D-4693-88C5-F29B44CC9E44}" dt="2020-02-10T11:49:22.289" v="7806" actId="21"/>
          <ac:spMkLst>
            <pc:docMk/>
            <pc:sldMk cId="1128644248" sldId="407"/>
            <ac:spMk id="5" creationId="{E67A5989-5D2A-415C-A0CF-E4A4A8871DD3}"/>
          </ac:spMkLst>
        </pc:spChg>
        <pc:spChg chg="add">
          <ac:chgData name="hui xu" userId="70b675938bab3b5e" providerId="LiveId" clId="{5F5E3E42-610D-4693-88C5-F29B44CC9E44}" dt="2020-02-10T11:47:55.924" v="7771"/>
          <ac:spMkLst>
            <pc:docMk/>
            <pc:sldMk cId="1128644248" sldId="407"/>
            <ac:spMk id="6" creationId="{22483786-B471-47EF-9EF5-DD81DE19E0C7}"/>
          </ac:spMkLst>
        </pc:spChg>
        <pc:spChg chg="add">
          <ac:chgData name="hui xu" userId="70b675938bab3b5e" providerId="LiveId" clId="{5F5E3E42-610D-4693-88C5-F29B44CC9E44}" dt="2020-02-10T11:47:55.924" v="7771"/>
          <ac:spMkLst>
            <pc:docMk/>
            <pc:sldMk cId="1128644248" sldId="407"/>
            <ac:spMk id="8" creationId="{123A799D-788A-48FF-AAB0-0FF994AEF7EF}"/>
          </ac:spMkLst>
        </pc:spChg>
        <pc:spChg chg="add">
          <ac:chgData name="hui xu" userId="70b675938bab3b5e" providerId="LiveId" clId="{5F5E3E42-610D-4693-88C5-F29B44CC9E44}" dt="2020-02-10T11:47:55.924" v="7771"/>
          <ac:spMkLst>
            <pc:docMk/>
            <pc:sldMk cId="1128644248" sldId="407"/>
            <ac:spMk id="9" creationId="{F627CA15-4A24-45B4-93E1-16571DD933F8}"/>
          </ac:spMkLst>
        </pc:spChg>
        <pc:spChg chg="add mod">
          <ac:chgData name="hui xu" userId="70b675938bab3b5e" providerId="LiveId" clId="{5F5E3E42-610D-4693-88C5-F29B44CC9E44}" dt="2020-02-10T11:56:20.698" v="7887" actId="1037"/>
          <ac:spMkLst>
            <pc:docMk/>
            <pc:sldMk cId="1128644248" sldId="407"/>
            <ac:spMk id="11" creationId="{C2C19277-B1DC-47A8-81B4-456DD9AA9C7B}"/>
          </ac:spMkLst>
        </pc:spChg>
        <pc:spChg chg="add">
          <ac:chgData name="hui xu" userId="70b675938bab3b5e" providerId="LiveId" clId="{5F5E3E42-610D-4693-88C5-F29B44CC9E44}" dt="2020-02-10T11:47:55.924" v="7771"/>
          <ac:spMkLst>
            <pc:docMk/>
            <pc:sldMk cId="1128644248" sldId="407"/>
            <ac:spMk id="13" creationId="{0D2E96C9-98D6-4704-B0E6-F8F709B4FCDE}"/>
          </ac:spMkLst>
        </pc:spChg>
        <pc:spChg chg="add">
          <ac:chgData name="hui xu" userId="70b675938bab3b5e" providerId="LiveId" clId="{5F5E3E42-610D-4693-88C5-F29B44CC9E44}" dt="2020-02-10T11:47:55.924" v="7771"/>
          <ac:spMkLst>
            <pc:docMk/>
            <pc:sldMk cId="1128644248" sldId="407"/>
            <ac:spMk id="14" creationId="{BB3D2579-340E-4140-87B8-D8E7092276E0}"/>
          </ac:spMkLst>
        </pc:spChg>
        <pc:spChg chg="add">
          <ac:chgData name="hui xu" userId="70b675938bab3b5e" providerId="LiveId" clId="{5F5E3E42-610D-4693-88C5-F29B44CC9E44}" dt="2020-02-10T11:47:55.924" v="7771"/>
          <ac:spMkLst>
            <pc:docMk/>
            <pc:sldMk cId="1128644248" sldId="407"/>
            <ac:spMk id="15" creationId="{8E2989D8-CE34-4B6A-858B-B950C2A696C4}"/>
          </ac:spMkLst>
        </pc:spChg>
        <pc:spChg chg="add">
          <ac:chgData name="hui xu" userId="70b675938bab3b5e" providerId="LiveId" clId="{5F5E3E42-610D-4693-88C5-F29B44CC9E44}" dt="2020-02-10T11:47:55.924" v="7771"/>
          <ac:spMkLst>
            <pc:docMk/>
            <pc:sldMk cId="1128644248" sldId="407"/>
            <ac:spMk id="20" creationId="{31F3BBBB-AA88-4D6F-8604-BE9A5D4C0FEC}"/>
          </ac:spMkLst>
        </pc:spChg>
        <pc:spChg chg="add">
          <ac:chgData name="hui xu" userId="70b675938bab3b5e" providerId="LiveId" clId="{5F5E3E42-610D-4693-88C5-F29B44CC9E44}" dt="2020-02-10T11:47:55.924" v="7771"/>
          <ac:spMkLst>
            <pc:docMk/>
            <pc:sldMk cId="1128644248" sldId="407"/>
            <ac:spMk id="21" creationId="{9A03B447-24D0-4759-A635-440FE00B093D}"/>
          </ac:spMkLst>
        </pc:spChg>
        <pc:spChg chg="add">
          <ac:chgData name="hui xu" userId="70b675938bab3b5e" providerId="LiveId" clId="{5F5E3E42-610D-4693-88C5-F29B44CC9E44}" dt="2020-02-10T11:47:55.924" v="7771"/>
          <ac:spMkLst>
            <pc:docMk/>
            <pc:sldMk cId="1128644248" sldId="407"/>
            <ac:spMk id="22" creationId="{D7FFD125-AC4F-4AB4-B64B-C3AAF280EB69}"/>
          </ac:spMkLst>
        </pc:spChg>
        <pc:spChg chg="add">
          <ac:chgData name="hui xu" userId="70b675938bab3b5e" providerId="LiveId" clId="{5F5E3E42-610D-4693-88C5-F29B44CC9E44}" dt="2020-02-10T11:47:55.924" v="7771"/>
          <ac:spMkLst>
            <pc:docMk/>
            <pc:sldMk cId="1128644248" sldId="407"/>
            <ac:spMk id="23" creationId="{419DB3D0-1E2F-43AB-B6FF-422C1EBC388E}"/>
          </ac:spMkLst>
        </pc:spChg>
        <pc:spChg chg="add">
          <ac:chgData name="hui xu" userId="70b675938bab3b5e" providerId="LiveId" clId="{5F5E3E42-610D-4693-88C5-F29B44CC9E44}" dt="2020-02-10T11:47:55.924" v="7771"/>
          <ac:spMkLst>
            <pc:docMk/>
            <pc:sldMk cId="1128644248" sldId="407"/>
            <ac:spMk id="24" creationId="{632BA3BA-6502-4BA9-9657-3B5EE2144A37}"/>
          </ac:spMkLst>
        </pc:spChg>
        <pc:spChg chg="add">
          <ac:chgData name="hui xu" userId="70b675938bab3b5e" providerId="LiveId" clId="{5F5E3E42-610D-4693-88C5-F29B44CC9E44}" dt="2020-02-10T11:47:55.924" v="7771"/>
          <ac:spMkLst>
            <pc:docMk/>
            <pc:sldMk cId="1128644248" sldId="407"/>
            <ac:spMk id="25" creationId="{059000DD-B0D6-400B-BBF9-08467816529A}"/>
          </ac:spMkLst>
        </pc:spChg>
        <pc:spChg chg="add">
          <ac:chgData name="hui xu" userId="70b675938bab3b5e" providerId="LiveId" clId="{5F5E3E42-610D-4693-88C5-F29B44CC9E44}" dt="2020-02-10T11:47:55.924" v="7771"/>
          <ac:spMkLst>
            <pc:docMk/>
            <pc:sldMk cId="1128644248" sldId="407"/>
            <ac:spMk id="26" creationId="{49A9D8BF-452F-475B-BEE0-6FAE76C9749F}"/>
          </ac:spMkLst>
        </pc:spChg>
        <pc:graphicFrameChg chg="add mod modGraphic">
          <ac:chgData name="hui xu" userId="70b675938bab3b5e" providerId="LiveId" clId="{5F5E3E42-610D-4693-88C5-F29B44CC9E44}" dt="2020-02-10T11:57:09.271" v="7890" actId="20577"/>
          <ac:graphicFrameMkLst>
            <pc:docMk/>
            <pc:sldMk cId="1128644248" sldId="407"/>
            <ac:graphicFrameMk id="27" creationId="{ADCD4029-5CD7-46E2-B86F-C1B54393113B}"/>
          </ac:graphicFrameMkLst>
        </pc:graphicFrameChg>
        <pc:cxnChg chg="add">
          <ac:chgData name="hui xu" userId="70b675938bab3b5e" providerId="LiveId" clId="{5F5E3E42-610D-4693-88C5-F29B44CC9E44}" dt="2020-02-10T11:47:55.924" v="7771"/>
          <ac:cxnSpMkLst>
            <pc:docMk/>
            <pc:sldMk cId="1128644248" sldId="407"/>
            <ac:cxnSpMk id="7" creationId="{BF96A15E-B353-4844-AD4C-98FC0C528343}"/>
          </ac:cxnSpMkLst>
        </pc:cxnChg>
        <pc:cxnChg chg="add">
          <ac:chgData name="hui xu" userId="70b675938bab3b5e" providerId="LiveId" clId="{5F5E3E42-610D-4693-88C5-F29B44CC9E44}" dt="2020-02-10T11:47:55.924" v="7771"/>
          <ac:cxnSpMkLst>
            <pc:docMk/>
            <pc:sldMk cId="1128644248" sldId="407"/>
            <ac:cxnSpMk id="10" creationId="{A4196E33-D9EC-4816-96F2-0E893DD1BCEC}"/>
          </ac:cxnSpMkLst>
        </pc:cxnChg>
        <pc:cxnChg chg="add mod">
          <ac:chgData name="hui xu" userId="70b675938bab3b5e" providerId="LiveId" clId="{5F5E3E42-610D-4693-88C5-F29B44CC9E44}" dt="2020-02-10T11:56:20.698" v="7887" actId="1037"/>
          <ac:cxnSpMkLst>
            <pc:docMk/>
            <pc:sldMk cId="1128644248" sldId="407"/>
            <ac:cxnSpMk id="12" creationId="{6B7A79A8-2E45-4755-9917-33E0C35C6EFF}"/>
          </ac:cxnSpMkLst>
        </pc:cxnChg>
        <pc:cxnChg chg="add mod">
          <ac:chgData name="hui xu" userId="70b675938bab3b5e" providerId="LiveId" clId="{5F5E3E42-610D-4693-88C5-F29B44CC9E44}" dt="2020-02-10T11:56:20.698" v="7887" actId="1037"/>
          <ac:cxnSpMkLst>
            <pc:docMk/>
            <pc:sldMk cId="1128644248" sldId="407"/>
            <ac:cxnSpMk id="16" creationId="{8EFD0D06-D3FE-47B4-8852-8D7068B827D6}"/>
          </ac:cxnSpMkLst>
        </pc:cxnChg>
        <pc:cxnChg chg="add">
          <ac:chgData name="hui xu" userId="70b675938bab3b5e" providerId="LiveId" clId="{5F5E3E42-610D-4693-88C5-F29B44CC9E44}" dt="2020-02-10T11:47:55.924" v="7771"/>
          <ac:cxnSpMkLst>
            <pc:docMk/>
            <pc:sldMk cId="1128644248" sldId="407"/>
            <ac:cxnSpMk id="17" creationId="{E199F7D5-2D11-4376-96D5-5E04B90B9ADB}"/>
          </ac:cxnSpMkLst>
        </pc:cxnChg>
        <pc:cxnChg chg="add mod">
          <ac:chgData name="hui xu" userId="70b675938bab3b5e" providerId="LiveId" clId="{5F5E3E42-610D-4693-88C5-F29B44CC9E44}" dt="2020-02-10T11:56:20.698" v="7887" actId="1037"/>
          <ac:cxnSpMkLst>
            <pc:docMk/>
            <pc:sldMk cId="1128644248" sldId="407"/>
            <ac:cxnSpMk id="18" creationId="{EA8F7B38-10D7-4434-AF4F-8A3599248B74}"/>
          </ac:cxnSpMkLst>
        </pc:cxnChg>
        <pc:cxnChg chg="add mod">
          <ac:chgData name="hui xu" userId="70b675938bab3b5e" providerId="LiveId" clId="{5F5E3E42-610D-4693-88C5-F29B44CC9E44}" dt="2020-02-10T11:56:20.698" v="7887" actId="1037"/>
          <ac:cxnSpMkLst>
            <pc:docMk/>
            <pc:sldMk cId="1128644248" sldId="407"/>
            <ac:cxnSpMk id="19" creationId="{FC1A4B40-9842-470C-B7E4-BFFC663A7B92}"/>
          </ac:cxnSpMkLst>
        </pc:cxnChg>
      </pc:sldChg>
      <pc:sldChg chg="addSp modSp add">
        <pc:chgData name="hui xu" userId="70b675938bab3b5e" providerId="LiveId" clId="{5F5E3E42-610D-4693-88C5-F29B44CC9E44}" dt="2020-02-10T12:01:32.087" v="8237" actId="20577"/>
        <pc:sldMkLst>
          <pc:docMk/>
          <pc:sldMk cId="1236358520" sldId="408"/>
        </pc:sldMkLst>
        <pc:spChg chg="mod">
          <ac:chgData name="hui xu" userId="70b675938bab3b5e" providerId="LiveId" clId="{5F5E3E42-610D-4693-88C5-F29B44CC9E44}" dt="2020-02-10T11:57:30.656" v="7923" actId="20577"/>
          <ac:spMkLst>
            <pc:docMk/>
            <pc:sldMk cId="1236358520" sldId="408"/>
            <ac:spMk id="2" creationId="{56755C80-9051-4F1B-B7A9-7F5B36DC6905}"/>
          </ac:spMkLst>
        </pc:spChg>
        <pc:spChg chg="add mod">
          <ac:chgData name="hui xu" userId="70b675938bab3b5e" providerId="LiveId" clId="{5F5E3E42-610D-4693-88C5-F29B44CC9E44}" dt="2020-02-10T12:01:32.087" v="8237" actId="20577"/>
          <ac:spMkLst>
            <pc:docMk/>
            <pc:sldMk cId="1236358520" sldId="408"/>
            <ac:spMk id="3" creationId="{4D085E3F-CD50-43A4-88C5-9E5817B25E84}"/>
          </ac:spMkLst>
        </pc:spChg>
      </pc:sldChg>
      <pc:sldChg chg="addSp delSp modSp add del">
        <pc:chgData name="hui xu" userId="70b675938bab3b5e" providerId="LiveId" clId="{5F5E3E42-610D-4693-88C5-F29B44CC9E44}" dt="2020-02-10T13:40:57.684" v="10495" actId="47"/>
        <pc:sldMkLst>
          <pc:docMk/>
          <pc:sldMk cId="4249524710" sldId="409"/>
        </pc:sldMkLst>
        <pc:spChg chg="mod">
          <ac:chgData name="hui xu" userId="70b675938bab3b5e" providerId="LiveId" clId="{5F5E3E42-610D-4693-88C5-F29B44CC9E44}" dt="2020-02-10T13:17:48.680" v="10050" actId="313"/>
          <ac:spMkLst>
            <pc:docMk/>
            <pc:sldMk cId="4249524710" sldId="409"/>
            <ac:spMk id="2" creationId="{6FE4EDE0-D0A9-4A14-A50F-660382D15167}"/>
          </ac:spMkLst>
        </pc:spChg>
        <pc:spChg chg="add del mod">
          <ac:chgData name="hui xu" userId="70b675938bab3b5e" providerId="LiveId" clId="{5F5E3E42-610D-4693-88C5-F29B44CC9E44}" dt="2020-02-10T13:40:46.064" v="10492" actId="21"/>
          <ac:spMkLst>
            <pc:docMk/>
            <pc:sldMk cId="4249524710" sldId="409"/>
            <ac:spMk id="3" creationId="{A3CF2108-0CCA-4DF7-A0C1-B6E20C822158}"/>
          </ac:spMkLst>
        </pc:spChg>
        <pc:spChg chg="add del mod">
          <ac:chgData name="hui xu" userId="70b675938bab3b5e" providerId="LiveId" clId="{5F5E3E42-610D-4693-88C5-F29B44CC9E44}" dt="2020-02-10T13:40:46.064" v="10492" actId="21"/>
          <ac:spMkLst>
            <pc:docMk/>
            <pc:sldMk cId="4249524710" sldId="409"/>
            <ac:spMk id="5" creationId="{62D24D21-5C66-43F4-A66D-1CD95276D53B}"/>
          </ac:spMkLst>
        </pc:spChg>
        <pc:spChg chg="add del mod">
          <ac:chgData name="hui xu" userId="70b675938bab3b5e" providerId="LiveId" clId="{5F5E3E42-610D-4693-88C5-F29B44CC9E44}" dt="2020-02-10T13:40:46.064" v="10492" actId="21"/>
          <ac:spMkLst>
            <pc:docMk/>
            <pc:sldMk cId="4249524710" sldId="409"/>
            <ac:spMk id="6" creationId="{9CE897CC-49DF-46F9-A3F1-D49F52738E9E}"/>
          </ac:spMkLst>
        </pc:spChg>
        <pc:spChg chg="add del mod">
          <ac:chgData name="hui xu" userId="70b675938bab3b5e" providerId="LiveId" clId="{5F5E3E42-610D-4693-88C5-F29B44CC9E44}" dt="2020-02-10T13:40:46.064" v="10492" actId="21"/>
          <ac:spMkLst>
            <pc:docMk/>
            <pc:sldMk cId="4249524710" sldId="409"/>
            <ac:spMk id="8" creationId="{23913526-7C9F-4290-BA85-97B39507902F}"/>
          </ac:spMkLst>
        </pc:spChg>
        <pc:spChg chg="add del">
          <ac:chgData name="hui xu" userId="70b675938bab3b5e" providerId="LiveId" clId="{5F5E3E42-610D-4693-88C5-F29B44CC9E44}" dt="2020-02-10T13:17:10.933" v="10027" actId="21"/>
          <ac:spMkLst>
            <pc:docMk/>
            <pc:sldMk cId="4249524710" sldId="409"/>
            <ac:spMk id="10" creationId="{5C3899EA-E696-4AAF-9218-A301FC24C452}"/>
          </ac:spMkLst>
        </pc:spChg>
        <pc:spChg chg="add del mod">
          <ac:chgData name="hui xu" userId="70b675938bab3b5e" providerId="LiveId" clId="{5F5E3E42-610D-4693-88C5-F29B44CC9E44}" dt="2020-02-10T13:40:46.064" v="10492" actId="21"/>
          <ac:spMkLst>
            <pc:docMk/>
            <pc:sldMk cId="4249524710" sldId="409"/>
            <ac:spMk id="11" creationId="{6601ECFF-085B-4118-BC47-703D49D674F6}"/>
          </ac:spMkLst>
        </pc:spChg>
        <pc:spChg chg="add del">
          <ac:chgData name="hui xu" userId="70b675938bab3b5e" providerId="LiveId" clId="{5F5E3E42-610D-4693-88C5-F29B44CC9E44}" dt="2020-02-10T13:17:14.198" v="10029" actId="21"/>
          <ac:spMkLst>
            <pc:docMk/>
            <pc:sldMk cId="4249524710" sldId="409"/>
            <ac:spMk id="12" creationId="{808A02E6-19FC-431E-BAAA-0742CAF097AF}"/>
          </ac:spMkLst>
        </pc:spChg>
        <pc:spChg chg="add del mod">
          <ac:chgData name="hui xu" userId="70b675938bab3b5e" providerId="LiveId" clId="{5F5E3E42-610D-4693-88C5-F29B44CC9E44}" dt="2020-02-10T13:40:46.064" v="10492" actId="21"/>
          <ac:spMkLst>
            <pc:docMk/>
            <pc:sldMk cId="4249524710" sldId="409"/>
            <ac:spMk id="17" creationId="{777BA7EA-E3D3-42DD-99C2-53A1E48308F4}"/>
          </ac:spMkLst>
        </pc:spChg>
        <pc:spChg chg="add del mod">
          <ac:chgData name="hui xu" userId="70b675938bab3b5e" providerId="LiveId" clId="{5F5E3E42-610D-4693-88C5-F29B44CC9E44}" dt="2020-02-10T13:40:46.064" v="10492" actId="21"/>
          <ac:spMkLst>
            <pc:docMk/>
            <pc:sldMk cId="4249524710" sldId="409"/>
            <ac:spMk id="18" creationId="{7E335C92-CC1D-4831-B237-183A426C3503}"/>
          </ac:spMkLst>
        </pc:spChg>
        <pc:spChg chg="add del mod">
          <ac:chgData name="hui xu" userId="70b675938bab3b5e" providerId="LiveId" clId="{5F5E3E42-610D-4693-88C5-F29B44CC9E44}" dt="2020-02-10T13:40:46.064" v="10492" actId="21"/>
          <ac:spMkLst>
            <pc:docMk/>
            <pc:sldMk cId="4249524710" sldId="409"/>
            <ac:spMk id="19" creationId="{3C41A647-3582-43BB-B0A8-0103C7369EDD}"/>
          </ac:spMkLst>
        </pc:spChg>
        <pc:spChg chg="add del mod">
          <ac:chgData name="hui xu" userId="70b675938bab3b5e" providerId="LiveId" clId="{5F5E3E42-610D-4693-88C5-F29B44CC9E44}" dt="2020-02-10T13:40:46.064" v="10492" actId="21"/>
          <ac:spMkLst>
            <pc:docMk/>
            <pc:sldMk cId="4249524710" sldId="409"/>
            <ac:spMk id="20" creationId="{9A91463E-4BFD-45B7-ADFB-7F9C252ED060}"/>
          </ac:spMkLst>
        </pc:spChg>
        <pc:spChg chg="add del mod">
          <ac:chgData name="hui xu" userId="70b675938bab3b5e" providerId="LiveId" clId="{5F5E3E42-610D-4693-88C5-F29B44CC9E44}" dt="2020-02-10T13:40:46.064" v="10492" actId="21"/>
          <ac:spMkLst>
            <pc:docMk/>
            <pc:sldMk cId="4249524710" sldId="409"/>
            <ac:spMk id="21" creationId="{9B670FEA-E500-4668-BBBD-F16C2D681D6D}"/>
          </ac:spMkLst>
        </pc:spChg>
        <pc:spChg chg="add del mod">
          <ac:chgData name="hui xu" userId="70b675938bab3b5e" providerId="LiveId" clId="{5F5E3E42-610D-4693-88C5-F29B44CC9E44}" dt="2020-02-10T13:40:46.064" v="10492" actId="21"/>
          <ac:spMkLst>
            <pc:docMk/>
            <pc:sldMk cId="4249524710" sldId="409"/>
            <ac:spMk id="22" creationId="{DF1ADC67-74B6-4AC7-94C6-17BF3077C924}"/>
          </ac:spMkLst>
        </pc:spChg>
        <pc:spChg chg="add del mod">
          <ac:chgData name="hui xu" userId="70b675938bab3b5e" providerId="LiveId" clId="{5F5E3E42-610D-4693-88C5-F29B44CC9E44}" dt="2020-02-10T13:40:46.064" v="10492" actId="21"/>
          <ac:spMkLst>
            <pc:docMk/>
            <pc:sldMk cId="4249524710" sldId="409"/>
            <ac:spMk id="23" creationId="{BF1B4356-B959-403D-A503-745CAA967EE6}"/>
          </ac:spMkLst>
        </pc:spChg>
        <pc:spChg chg="add del mod">
          <ac:chgData name="hui xu" userId="70b675938bab3b5e" providerId="LiveId" clId="{5F5E3E42-610D-4693-88C5-F29B44CC9E44}" dt="2020-02-10T13:40:46.064" v="10492" actId="21"/>
          <ac:spMkLst>
            <pc:docMk/>
            <pc:sldMk cId="4249524710" sldId="409"/>
            <ac:spMk id="34" creationId="{F6C93B48-3DBE-4995-8591-E4E388F014B2}"/>
          </ac:spMkLst>
        </pc:spChg>
        <pc:spChg chg="add del mod">
          <ac:chgData name="hui xu" userId="70b675938bab3b5e" providerId="LiveId" clId="{5F5E3E42-610D-4693-88C5-F29B44CC9E44}" dt="2020-02-10T13:40:46.064" v="10492" actId="21"/>
          <ac:spMkLst>
            <pc:docMk/>
            <pc:sldMk cId="4249524710" sldId="409"/>
            <ac:spMk id="39" creationId="{441687A0-D307-4FD3-801E-3B3D20074F1B}"/>
          </ac:spMkLst>
        </pc:spChg>
        <pc:spChg chg="add del mod">
          <ac:chgData name="hui xu" userId="70b675938bab3b5e" providerId="LiveId" clId="{5F5E3E42-610D-4693-88C5-F29B44CC9E44}" dt="2020-02-10T13:40:46.064" v="10492" actId="21"/>
          <ac:spMkLst>
            <pc:docMk/>
            <pc:sldMk cId="4249524710" sldId="409"/>
            <ac:spMk id="43" creationId="{C0A37AB8-1660-4669-AB1C-EE669B8D2170}"/>
          </ac:spMkLst>
        </pc:spChg>
        <pc:spChg chg="add del mod">
          <ac:chgData name="hui xu" userId="70b675938bab3b5e" providerId="LiveId" clId="{5F5E3E42-610D-4693-88C5-F29B44CC9E44}" dt="2020-02-10T13:40:46.064" v="10492" actId="21"/>
          <ac:spMkLst>
            <pc:docMk/>
            <pc:sldMk cId="4249524710" sldId="409"/>
            <ac:spMk id="58" creationId="{73895487-6E80-4C65-9ED4-041AB5712B06}"/>
          </ac:spMkLst>
        </pc:spChg>
        <pc:graphicFrameChg chg="add mod modGraphic">
          <ac:chgData name="hui xu" userId="70b675938bab3b5e" providerId="LiveId" clId="{5F5E3E42-610D-4693-88C5-F29B44CC9E44}" dt="2020-02-10T13:30:43.414" v="10284" actId="21"/>
          <ac:graphicFrameMkLst>
            <pc:docMk/>
            <pc:sldMk cId="4249524710" sldId="409"/>
            <ac:graphicFrameMk id="57" creationId="{B67588A1-C053-4CCA-993B-2FB43B9AE830}"/>
          </ac:graphicFrameMkLst>
        </pc:graphicFrameChg>
        <pc:cxnChg chg="add del mod">
          <ac:chgData name="hui xu" userId="70b675938bab3b5e" providerId="LiveId" clId="{5F5E3E42-610D-4693-88C5-F29B44CC9E44}" dt="2020-02-10T13:40:46.064" v="10492" actId="21"/>
          <ac:cxnSpMkLst>
            <pc:docMk/>
            <pc:sldMk cId="4249524710" sldId="409"/>
            <ac:cxnSpMk id="4" creationId="{D27DFE0B-0E22-4D16-9C96-48B35F908824}"/>
          </ac:cxnSpMkLst>
        </pc:cxnChg>
        <pc:cxnChg chg="add del mod">
          <ac:chgData name="hui xu" userId="70b675938bab3b5e" providerId="LiveId" clId="{5F5E3E42-610D-4693-88C5-F29B44CC9E44}" dt="2020-02-10T13:40:46.064" v="10492" actId="21"/>
          <ac:cxnSpMkLst>
            <pc:docMk/>
            <pc:sldMk cId="4249524710" sldId="409"/>
            <ac:cxnSpMk id="7" creationId="{D0D0E440-822A-4E49-966C-2207CAC617A7}"/>
          </ac:cxnSpMkLst>
        </pc:cxnChg>
        <pc:cxnChg chg="add del mod">
          <ac:chgData name="hui xu" userId="70b675938bab3b5e" providerId="LiveId" clId="{5F5E3E42-610D-4693-88C5-F29B44CC9E44}" dt="2020-02-10T13:40:46.064" v="10492" actId="21"/>
          <ac:cxnSpMkLst>
            <pc:docMk/>
            <pc:sldMk cId="4249524710" sldId="409"/>
            <ac:cxnSpMk id="9" creationId="{31C03B08-E3FF-42D5-B458-8E3AC90CF862}"/>
          </ac:cxnSpMkLst>
        </pc:cxnChg>
        <pc:cxnChg chg="add del mod">
          <ac:chgData name="hui xu" userId="70b675938bab3b5e" providerId="LiveId" clId="{5F5E3E42-610D-4693-88C5-F29B44CC9E44}" dt="2020-02-10T13:40:46.064" v="10492" actId="21"/>
          <ac:cxnSpMkLst>
            <pc:docMk/>
            <pc:sldMk cId="4249524710" sldId="409"/>
            <ac:cxnSpMk id="13" creationId="{643FDBA0-AE58-4F54-9A16-878A464FE93E}"/>
          </ac:cxnSpMkLst>
        </pc:cxnChg>
        <pc:cxnChg chg="add del mod">
          <ac:chgData name="hui xu" userId="70b675938bab3b5e" providerId="LiveId" clId="{5F5E3E42-610D-4693-88C5-F29B44CC9E44}" dt="2020-02-10T13:17:19.147" v="10031" actId="21"/>
          <ac:cxnSpMkLst>
            <pc:docMk/>
            <pc:sldMk cId="4249524710" sldId="409"/>
            <ac:cxnSpMk id="14" creationId="{D1E849E7-9D2D-446B-A7AF-981A8CFC5CC5}"/>
          </ac:cxnSpMkLst>
        </pc:cxnChg>
        <pc:cxnChg chg="add del mod">
          <ac:chgData name="hui xu" userId="70b675938bab3b5e" providerId="LiveId" clId="{5F5E3E42-610D-4693-88C5-F29B44CC9E44}" dt="2020-02-10T13:17:15.249" v="10030" actId="21"/>
          <ac:cxnSpMkLst>
            <pc:docMk/>
            <pc:sldMk cId="4249524710" sldId="409"/>
            <ac:cxnSpMk id="15" creationId="{CE0AA2B8-FDE6-417B-BD5C-24504E715488}"/>
          </ac:cxnSpMkLst>
        </pc:cxnChg>
        <pc:cxnChg chg="add del mod">
          <ac:chgData name="hui xu" userId="70b675938bab3b5e" providerId="LiveId" clId="{5F5E3E42-610D-4693-88C5-F29B44CC9E44}" dt="2020-02-10T13:17:26.716" v="10036" actId="21"/>
          <ac:cxnSpMkLst>
            <pc:docMk/>
            <pc:sldMk cId="4249524710" sldId="409"/>
            <ac:cxnSpMk id="16" creationId="{D7BC368C-A84B-459A-9139-2E539A78FCB5}"/>
          </ac:cxnSpMkLst>
        </pc:cxnChg>
        <pc:cxnChg chg="add del mod">
          <ac:chgData name="hui xu" userId="70b675938bab3b5e" providerId="LiveId" clId="{5F5E3E42-610D-4693-88C5-F29B44CC9E44}" dt="2020-02-10T13:40:46.064" v="10492" actId="21"/>
          <ac:cxnSpMkLst>
            <pc:docMk/>
            <pc:sldMk cId="4249524710" sldId="409"/>
            <ac:cxnSpMk id="40" creationId="{55AD2054-7A68-4F04-B847-39F26FCCBA57}"/>
          </ac:cxnSpMkLst>
        </pc:cxnChg>
        <pc:cxnChg chg="add del mod">
          <ac:chgData name="hui xu" userId="70b675938bab3b5e" providerId="LiveId" clId="{5F5E3E42-610D-4693-88C5-F29B44CC9E44}" dt="2020-02-10T13:40:46.064" v="10492" actId="21"/>
          <ac:cxnSpMkLst>
            <pc:docMk/>
            <pc:sldMk cId="4249524710" sldId="409"/>
            <ac:cxnSpMk id="44" creationId="{4097F7A1-F8C5-46D6-B3B5-F3CD7FA6F227}"/>
          </ac:cxnSpMkLst>
        </pc:cxnChg>
        <pc:cxnChg chg="add del mod">
          <ac:chgData name="hui xu" userId="70b675938bab3b5e" providerId="LiveId" clId="{5F5E3E42-610D-4693-88C5-F29B44CC9E44}" dt="2020-02-10T13:40:46.064" v="10492" actId="21"/>
          <ac:cxnSpMkLst>
            <pc:docMk/>
            <pc:sldMk cId="4249524710" sldId="409"/>
            <ac:cxnSpMk id="47" creationId="{A576830A-7ED9-4664-839A-B73A8E6F8B19}"/>
          </ac:cxnSpMkLst>
        </pc:cxnChg>
        <pc:cxnChg chg="add del mod">
          <ac:chgData name="hui xu" userId="70b675938bab3b5e" providerId="LiveId" clId="{5F5E3E42-610D-4693-88C5-F29B44CC9E44}" dt="2020-02-10T13:40:46.064" v="10492" actId="21"/>
          <ac:cxnSpMkLst>
            <pc:docMk/>
            <pc:sldMk cId="4249524710" sldId="409"/>
            <ac:cxnSpMk id="52" creationId="{10C45A69-8111-4FDD-B46B-58AFE863770B}"/>
          </ac:cxnSpMkLst>
        </pc:cxnChg>
      </pc:sldChg>
      <pc:sldChg chg="modSp add">
        <pc:chgData name="hui xu" userId="70b675938bab3b5e" providerId="LiveId" clId="{5F5E3E42-610D-4693-88C5-F29B44CC9E44}" dt="2020-02-10T12:35:56.493" v="8362" actId="5793"/>
        <pc:sldMkLst>
          <pc:docMk/>
          <pc:sldMk cId="848499586" sldId="410"/>
        </pc:sldMkLst>
        <pc:spChg chg="mod">
          <ac:chgData name="hui xu" userId="70b675938bab3b5e" providerId="LiveId" clId="{5F5E3E42-610D-4693-88C5-F29B44CC9E44}" dt="2020-02-10T12:35:09.260" v="8241"/>
          <ac:spMkLst>
            <pc:docMk/>
            <pc:sldMk cId="848499586" sldId="410"/>
            <ac:spMk id="2" creationId="{071C1D94-DA41-4263-BBED-CFE12E2FB2A0}"/>
          </ac:spMkLst>
        </pc:spChg>
        <pc:spChg chg="mod">
          <ac:chgData name="hui xu" userId="70b675938bab3b5e" providerId="LiveId" clId="{5F5E3E42-610D-4693-88C5-F29B44CC9E44}" dt="2020-02-10T12:35:56.493" v="8362" actId="5793"/>
          <ac:spMkLst>
            <pc:docMk/>
            <pc:sldMk cId="848499586" sldId="410"/>
            <ac:spMk id="3" creationId="{9D6B6CAD-B7B0-494F-86A9-62893858923C}"/>
          </ac:spMkLst>
        </pc:spChg>
      </pc:sldChg>
      <pc:sldChg chg="addSp modSp add">
        <pc:chgData name="hui xu" userId="70b675938bab3b5e" providerId="LiveId" clId="{5F5E3E42-610D-4693-88C5-F29B44CC9E44}" dt="2020-02-10T12:39:51.582" v="8634" actId="14100"/>
        <pc:sldMkLst>
          <pc:docMk/>
          <pc:sldMk cId="1079869946" sldId="411"/>
        </pc:sldMkLst>
        <pc:spChg chg="mod">
          <ac:chgData name="hui xu" userId="70b675938bab3b5e" providerId="LiveId" clId="{5F5E3E42-610D-4693-88C5-F29B44CC9E44}" dt="2020-02-10T12:36:37.435" v="8398" actId="20577"/>
          <ac:spMkLst>
            <pc:docMk/>
            <pc:sldMk cId="1079869946" sldId="411"/>
            <ac:spMk id="2" creationId="{EB5332A4-9B44-4EA1-A563-E67BEA2EFC75}"/>
          </ac:spMkLst>
        </pc:spChg>
        <pc:spChg chg="mod">
          <ac:chgData name="hui xu" userId="70b675938bab3b5e" providerId="LiveId" clId="{5F5E3E42-610D-4693-88C5-F29B44CC9E44}" dt="2020-02-10T12:37:19.660" v="8479" actId="20577"/>
          <ac:spMkLst>
            <pc:docMk/>
            <pc:sldMk cId="1079869946" sldId="411"/>
            <ac:spMk id="3" creationId="{42D0FBD8-F3D5-4DA2-B7DE-5B512BE7AE3D}"/>
          </ac:spMkLst>
        </pc:spChg>
        <pc:spChg chg="add mod">
          <ac:chgData name="hui xu" userId="70b675938bab3b5e" providerId="LiveId" clId="{5F5E3E42-610D-4693-88C5-F29B44CC9E44}" dt="2020-02-10T12:39:51.582" v="8634" actId="14100"/>
          <ac:spMkLst>
            <pc:docMk/>
            <pc:sldMk cId="1079869946" sldId="411"/>
            <ac:spMk id="4" creationId="{A4C8A462-0FE2-4C65-AE29-4AEBA6F0F6CD}"/>
          </ac:spMkLst>
        </pc:spChg>
      </pc:sldChg>
      <pc:sldChg chg="addSp delSp modSp add">
        <pc:chgData name="hui xu" userId="70b675938bab3b5e" providerId="LiveId" clId="{5F5E3E42-610D-4693-88C5-F29B44CC9E44}" dt="2020-02-10T12:42:50.874" v="8784" actId="21"/>
        <pc:sldMkLst>
          <pc:docMk/>
          <pc:sldMk cId="3005395627" sldId="412"/>
        </pc:sldMkLst>
        <pc:spChg chg="mod">
          <ac:chgData name="hui xu" userId="70b675938bab3b5e" providerId="LiveId" clId="{5F5E3E42-610D-4693-88C5-F29B44CC9E44}" dt="2020-02-10T12:42:32.767" v="8770" actId="20577"/>
          <ac:spMkLst>
            <pc:docMk/>
            <pc:sldMk cId="3005395627" sldId="412"/>
            <ac:spMk id="2" creationId="{EB5332A4-9B44-4EA1-A563-E67BEA2EFC75}"/>
          </ac:spMkLst>
        </pc:spChg>
        <pc:spChg chg="mod">
          <ac:chgData name="hui xu" userId="70b675938bab3b5e" providerId="LiveId" clId="{5F5E3E42-610D-4693-88C5-F29B44CC9E44}" dt="2020-02-10T12:42:50.874" v="8784" actId="21"/>
          <ac:spMkLst>
            <pc:docMk/>
            <pc:sldMk cId="3005395627" sldId="412"/>
            <ac:spMk id="3" creationId="{42D0FBD8-F3D5-4DA2-B7DE-5B512BE7AE3D}"/>
          </ac:spMkLst>
        </pc:spChg>
        <pc:spChg chg="mod">
          <ac:chgData name="hui xu" userId="70b675938bab3b5e" providerId="LiveId" clId="{5F5E3E42-610D-4693-88C5-F29B44CC9E44}" dt="2020-02-10T12:42:18.226" v="8757" actId="207"/>
          <ac:spMkLst>
            <pc:docMk/>
            <pc:sldMk cId="3005395627" sldId="412"/>
            <ac:spMk id="4" creationId="{A4C8A462-0FE2-4C65-AE29-4AEBA6F0F6CD}"/>
          </ac:spMkLst>
        </pc:spChg>
        <pc:spChg chg="add del">
          <ac:chgData name="hui xu" userId="70b675938bab3b5e" providerId="LiveId" clId="{5F5E3E42-610D-4693-88C5-F29B44CC9E44}" dt="2020-02-10T12:42:21.415" v="8759"/>
          <ac:spMkLst>
            <pc:docMk/>
            <pc:sldMk cId="3005395627" sldId="412"/>
            <ac:spMk id="5" creationId="{567050D2-5D44-441E-99FE-19CC2DC348D4}"/>
          </ac:spMkLst>
        </pc:spChg>
      </pc:sldChg>
      <pc:sldChg chg="modSp add">
        <pc:chgData name="hui xu" userId="70b675938bab3b5e" providerId="LiveId" clId="{5F5E3E42-610D-4693-88C5-F29B44CC9E44}" dt="2020-02-10T12:42:26.051" v="8766" actId="20577"/>
        <pc:sldMkLst>
          <pc:docMk/>
          <pc:sldMk cId="4067536639" sldId="413"/>
        </pc:sldMkLst>
        <pc:spChg chg="mod">
          <ac:chgData name="hui xu" userId="70b675938bab3b5e" providerId="LiveId" clId="{5F5E3E42-610D-4693-88C5-F29B44CC9E44}" dt="2020-02-10T12:42:26.051" v="8766" actId="20577"/>
          <ac:spMkLst>
            <pc:docMk/>
            <pc:sldMk cId="4067536639" sldId="413"/>
            <ac:spMk id="2" creationId="{EB5332A4-9B44-4EA1-A563-E67BEA2EFC75}"/>
          </ac:spMkLst>
        </pc:spChg>
      </pc:sldChg>
      <pc:sldChg chg="modSp add">
        <pc:chgData name="hui xu" userId="70b675938bab3b5e" providerId="LiveId" clId="{5F5E3E42-610D-4693-88C5-F29B44CC9E44}" dt="2020-02-10T12:49:03.453" v="9090" actId="20577"/>
        <pc:sldMkLst>
          <pc:docMk/>
          <pc:sldMk cId="1291522362" sldId="414"/>
        </pc:sldMkLst>
        <pc:spChg chg="mod">
          <ac:chgData name="hui xu" userId="70b675938bab3b5e" providerId="LiveId" clId="{5F5E3E42-610D-4693-88C5-F29B44CC9E44}" dt="2020-02-10T12:49:03.453" v="9090" actId="20577"/>
          <ac:spMkLst>
            <pc:docMk/>
            <pc:sldMk cId="1291522362" sldId="414"/>
            <ac:spMk id="2" creationId="{FBED6E9E-B640-4ADA-A3FB-F9DBAB8B1089}"/>
          </ac:spMkLst>
        </pc:spChg>
      </pc:sldChg>
      <pc:sldChg chg="modSp add del">
        <pc:chgData name="hui xu" userId="70b675938bab3b5e" providerId="LiveId" clId="{5F5E3E42-610D-4693-88C5-F29B44CC9E44}" dt="2020-02-10T12:48:50.218" v="9076" actId="47"/>
        <pc:sldMkLst>
          <pc:docMk/>
          <pc:sldMk cId="2104590591" sldId="414"/>
        </pc:sldMkLst>
        <pc:spChg chg="mod">
          <ac:chgData name="hui xu" userId="70b675938bab3b5e" providerId="LiveId" clId="{5F5E3E42-610D-4693-88C5-F29B44CC9E44}" dt="2020-02-10T12:48:28.818" v="9075" actId="20577"/>
          <ac:spMkLst>
            <pc:docMk/>
            <pc:sldMk cId="2104590591" sldId="414"/>
            <ac:spMk id="2" creationId="{EB5332A4-9B44-4EA1-A563-E67BEA2EFC75}"/>
          </ac:spMkLst>
        </pc:spChg>
      </pc:sldChg>
      <pc:sldChg chg="addSp modSp add">
        <pc:chgData name="hui xu" userId="70b675938bab3b5e" providerId="LiveId" clId="{5F5E3E42-610D-4693-88C5-F29B44CC9E44}" dt="2020-02-10T13:02:17.439" v="9546"/>
        <pc:sldMkLst>
          <pc:docMk/>
          <pc:sldMk cId="994054429" sldId="415"/>
        </pc:sldMkLst>
        <pc:spChg chg="mod">
          <ac:chgData name="hui xu" userId="70b675938bab3b5e" providerId="LiveId" clId="{5F5E3E42-610D-4693-88C5-F29B44CC9E44}" dt="2020-02-10T12:52:06.630" v="9095" actId="20577"/>
          <ac:spMkLst>
            <pc:docMk/>
            <pc:sldMk cId="994054429" sldId="415"/>
            <ac:spMk id="2" creationId="{1A304A71-F05B-47C6-99DC-F8B007291CA6}"/>
          </ac:spMkLst>
        </pc:spChg>
        <pc:spChg chg="add mod">
          <ac:chgData name="hui xu" userId="70b675938bab3b5e" providerId="LiveId" clId="{5F5E3E42-610D-4693-88C5-F29B44CC9E44}" dt="2020-02-10T13:01:50.998" v="9542" actId="20577"/>
          <ac:spMkLst>
            <pc:docMk/>
            <pc:sldMk cId="994054429" sldId="415"/>
            <ac:spMk id="5" creationId="{FEE3658A-6C77-4884-B15E-35B03208D205}"/>
          </ac:spMkLst>
        </pc:spChg>
        <pc:graphicFrameChg chg="add mod modGraphic">
          <ac:chgData name="hui xu" userId="70b675938bab3b5e" providerId="LiveId" clId="{5F5E3E42-610D-4693-88C5-F29B44CC9E44}" dt="2020-02-10T13:02:17.439" v="9546"/>
          <ac:graphicFrameMkLst>
            <pc:docMk/>
            <pc:sldMk cId="994054429" sldId="415"/>
            <ac:graphicFrameMk id="3" creationId="{047B4EF0-54E2-4F9A-9584-884BB1B69A70}"/>
          </ac:graphicFrameMkLst>
        </pc:graphicFrameChg>
      </pc:sldChg>
      <pc:sldChg chg="modSp add">
        <pc:chgData name="hui xu" userId="70b675938bab3b5e" providerId="LiveId" clId="{5F5E3E42-610D-4693-88C5-F29B44CC9E44}" dt="2020-02-10T13:05:25.114" v="9764" actId="20577"/>
        <pc:sldMkLst>
          <pc:docMk/>
          <pc:sldMk cId="3352761120" sldId="416"/>
        </pc:sldMkLst>
        <pc:spChg chg="mod">
          <ac:chgData name="hui xu" userId="70b675938bab3b5e" providerId="LiveId" clId="{5F5E3E42-610D-4693-88C5-F29B44CC9E44}" dt="2020-02-10T13:03:25.191" v="9584" actId="20577"/>
          <ac:spMkLst>
            <pc:docMk/>
            <pc:sldMk cId="3352761120" sldId="416"/>
            <ac:spMk id="2" creationId="{9C0B553E-62F9-4F38-AB98-E961F8EAD754}"/>
          </ac:spMkLst>
        </pc:spChg>
        <pc:spChg chg="mod">
          <ac:chgData name="hui xu" userId="70b675938bab3b5e" providerId="LiveId" clId="{5F5E3E42-610D-4693-88C5-F29B44CC9E44}" dt="2020-02-10T13:05:25.114" v="9764" actId="20577"/>
          <ac:spMkLst>
            <pc:docMk/>
            <pc:sldMk cId="3352761120" sldId="416"/>
            <ac:spMk id="3" creationId="{16FA2D65-D8AB-4DDC-87CF-5F41943635C3}"/>
          </ac:spMkLst>
        </pc:spChg>
      </pc:sldChg>
      <pc:sldChg chg="modSp add">
        <pc:chgData name="hui xu" userId="70b675938bab3b5e" providerId="LiveId" clId="{5F5E3E42-610D-4693-88C5-F29B44CC9E44}" dt="2020-02-10T12:59:53.888" v="9515" actId="20577"/>
        <pc:sldMkLst>
          <pc:docMk/>
          <pc:sldMk cId="2010055677" sldId="417"/>
        </pc:sldMkLst>
        <pc:spChg chg="mod">
          <ac:chgData name="hui xu" userId="70b675938bab3b5e" providerId="LiveId" clId="{5F5E3E42-610D-4693-88C5-F29B44CC9E44}" dt="2020-02-10T12:58:01.178" v="9421" actId="20577"/>
          <ac:spMkLst>
            <pc:docMk/>
            <pc:sldMk cId="2010055677" sldId="417"/>
            <ac:spMk id="2" creationId="{A0F3DF35-2EB6-4EAD-9F65-35B5B14EBFD1}"/>
          </ac:spMkLst>
        </pc:spChg>
        <pc:spChg chg="mod">
          <ac:chgData name="hui xu" userId="70b675938bab3b5e" providerId="LiveId" clId="{5F5E3E42-610D-4693-88C5-F29B44CC9E44}" dt="2020-02-10T12:59:53.888" v="9515" actId="20577"/>
          <ac:spMkLst>
            <pc:docMk/>
            <pc:sldMk cId="2010055677" sldId="417"/>
            <ac:spMk id="3" creationId="{88FB969B-23E1-481E-A49F-260243B32550}"/>
          </ac:spMkLst>
        </pc:spChg>
      </pc:sldChg>
      <pc:sldChg chg="addSp delSp modSp add">
        <pc:chgData name="hui xu" userId="70b675938bab3b5e" providerId="LiveId" clId="{5F5E3E42-610D-4693-88C5-F29B44CC9E44}" dt="2020-02-10T13:10:56.409" v="9944" actId="1076"/>
        <pc:sldMkLst>
          <pc:docMk/>
          <pc:sldMk cId="947260024" sldId="418"/>
        </pc:sldMkLst>
        <pc:spChg chg="mod">
          <ac:chgData name="hui xu" userId="70b675938bab3b5e" providerId="LiveId" clId="{5F5E3E42-610D-4693-88C5-F29B44CC9E44}" dt="2020-02-10T13:06:38.432" v="9794" actId="313"/>
          <ac:spMkLst>
            <pc:docMk/>
            <pc:sldMk cId="947260024" sldId="418"/>
            <ac:spMk id="2" creationId="{EB5332A4-9B44-4EA1-A563-E67BEA2EFC75}"/>
          </ac:spMkLst>
        </pc:spChg>
        <pc:spChg chg="del">
          <ac:chgData name="hui xu" userId="70b675938bab3b5e" providerId="LiveId" clId="{5F5E3E42-610D-4693-88C5-F29B44CC9E44}" dt="2020-02-10T13:06:16.586" v="9791" actId="21"/>
          <ac:spMkLst>
            <pc:docMk/>
            <pc:sldMk cId="947260024" sldId="418"/>
            <ac:spMk id="3" creationId="{42D0FBD8-F3D5-4DA2-B7DE-5B512BE7AE3D}"/>
          </ac:spMkLst>
        </pc:spChg>
        <pc:spChg chg="del">
          <ac:chgData name="hui xu" userId="70b675938bab3b5e" providerId="LiveId" clId="{5F5E3E42-610D-4693-88C5-F29B44CC9E44}" dt="2020-02-10T13:06:13.897" v="9790" actId="21"/>
          <ac:spMkLst>
            <pc:docMk/>
            <pc:sldMk cId="947260024" sldId="418"/>
            <ac:spMk id="4" creationId="{A4C8A462-0FE2-4C65-AE29-4AEBA6F0F6CD}"/>
          </ac:spMkLst>
        </pc:spChg>
        <pc:spChg chg="add del mod">
          <ac:chgData name="hui xu" userId="70b675938bab3b5e" providerId="LiveId" clId="{5F5E3E42-610D-4693-88C5-F29B44CC9E44}" dt="2020-02-10T13:09:38.214" v="9923" actId="21"/>
          <ac:spMkLst>
            <pc:docMk/>
            <pc:sldMk cId="947260024" sldId="418"/>
            <ac:spMk id="6" creationId="{81375D14-A156-48EE-86C2-187DFFCF81AF}"/>
          </ac:spMkLst>
        </pc:spChg>
        <pc:spChg chg="add mod">
          <ac:chgData name="hui xu" userId="70b675938bab3b5e" providerId="LiveId" clId="{5F5E3E42-610D-4693-88C5-F29B44CC9E44}" dt="2020-02-10T13:10:56.409" v="9944" actId="1076"/>
          <ac:spMkLst>
            <pc:docMk/>
            <pc:sldMk cId="947260024" sldId="418"/>
            <ac:spMk id="7" creationId="{ED922EAA-C6AE-4FE4-A1C6-F0844046867F}"/>
          </ac:spMkLst>
        </pc:spChg>
        <pc:spChg chg="add del mod">
          <ac:chgData name="hui xu" userId="70b675938bab3b5e" providerId="LiveId" clId="{5F5E3E42-610D-4693-88C5-F29B44CC9E44}" dt="2020-02-10T13:06:47.650" v="9799" actId="21"/>
          <ac:spMkLst>
            <pc:docMk/>
            <pc:sldMk cId="947260024" sldId="418"/>
            <ac:spMk id="9" creationId="{64D9AB8E-56B3-4621-B5F5-29A5370131ED}"/>
          </ac:spMkLst>
        </pc:spChg>
        <pc:spChg chg="add mod">
          <ac:chgData name="hui xu" userId="70b675938bab3b5e" providerId="LiveId" clId="{5F5E3E42-610D-4693-88C5-F29B44CC9E44}" dt="2020-02-10T13:10:56.409" v="9944" actId="1076"/>
          <ac:spMkLst>
            <pc:docMk/>
            <pc:sldMk cId="947260024" sldId="418"/>
            <ac:spMk id="11" creationId="{D3FF06EA-C25B-4BC4-A1FB-6A303542BDC3}"/>
          </ac:spMkLst>
        </pc:spChg>
        <pc:spChg chg="add mod">
          <ac:chgData name="hui xu" userId="70b675938bab3b5e" providerId="LiveId" clId="{5F5E3E42-610D-4693-88C5-F29B44CC9E44}" dt="2020-02-10T13:10:56.409" v="9944" actId="1076"/>
          <ac:spMkLst>
            <pc:docMk/>
            <pc:sldMk cId="947260024" sldId="418"/>
            <ac:spMk id="13" creationId="{1ECD073B-3757-4A13-B744-10C37C0BA438}"/>
          </ac:spMkLst>
        </pc:spChg>
        <pc:spChg chg="add mod">
          <ac:chgData name="hui xu" userId="70b675938bab3b5e" providerId="LiveId" clId="{5F5E3E42-610D-4693-88C5-F29B44CC9E44}" dt="2020-02-10T13:10:56.409" v="9944" actId="1076"/>
          <ac:spMkLst>
            <pc:docMk/>
            <pc:sldMk cId="947260024" sldId="418"/>
            <ac:spMk id="16" creationId="{43C27578-8389-4638-954D-E4E6D4034E45}"/>
          </ac:spMkLst>
        </pc:spChg>
        <pc:spChg chg="add mod">
          <ac:chgData name="hui xu" userId="70b675938bab3b5e" providerId="LiveId" clId="{5F5E3E42-610D-4693-88C5-F29B44CC9E44}" dt="2020-02-10T13:10:56.409" v="9944" actId="1076"/>
          <ac:spMkLst>
            <pc:docMk/>
            <pc:sldMk cId="947260024" sldId="418"/>
            <ac:spMk id="18" creationId="{4FFE0905-7D4B-4A86-8C4D-6261FC1DBCB0}"/>
          </ac:spMkLst>
        </pc:spChg>
        <pc:spChg chg="add mod">
          <ac:chgData name="hui xu" userId="70b675938bab3b5e" providerId="LiveId" clId="{5F5E3E42-610D-4693-88C5-F29B44CC9E44}" dt="2020-02-10T13:10:56.409" v="9944" actId="1076"/>
          <ac:spMkLst>
            <pc:docMk/>
            <pc:sldMk cId="947260024" sldId="418"/>
            <ac:spMk id="20" creationId="{273DDCC7-881B-4CE3-96D7-05BF834A296A}"/>
          </ac:spMkLst>
        </pc:spChg>
        <pc:spChg chg="add mod">
          <ac:chgData name="hui xu" userId="70b675938bab3b5e" providerId="LiveId" clId="{5F5E3E42-610D-4693-88C5-F29B44CC9E44}" dt="2020-02-10T13:10:56.409" v="9944" actId="1076"/>
          <ac:spMkLst>
            <pc:docMk/>
            <pc:sldMk cId="947260024" sldId="418"/>
            <ac:spMk id="54" creationId="{0C5F4B6B-A7C4-481C-948A-218CED9F76A5}"/>
          </ac:spMkLst>
        </pc:spChg>
        <pc:spChg chg="add mod">
          <ac:chgData name="hui xu" userId="70b675938bab3b5e" providerId="LiveId" clId="{5F5E3E42-610D-4693-88C5-F29B44CC9E44}" dt="2020-02-10T13:10:56.409" v="9944" actId="1076"/>
          <ac:spMkLst>
            <pc:docMk/>
            <pc:sldMk cId="947260024" sldId="418"/>
            <ac:spMk id="55" creationId="{51425E93-A524-4DC3-9FA7-D49165E12FC6}"/>
          </ac:spMkLst>
        </pc:spChg>
        <pc:spChg chg="add mod">
          <ac:chgData name="hui xu" userId="70b675938bab3b5e" providerId="LiveId" clId="{5F5E3E42-610D-4693-88C5-F29B44CC9E44}" dt="2020-02-10T13:10:56.409" v="9944" actId="1076"/>
          <ac:spMkLst>
            <pc:docMk/>
            <pc:sldMk cId="947260024" sldId="418"/>
            <ac:spMk id="56" creationId="{6915CD76-F66A-4EC8-A1F2-91733DF9F92B}"/>
          </ac:spMkLst>
        </pc:spChg>
        <pc:spChg chg="add mod">
          <ac:chgData name="hui xu" userId="70b675938bab3b5e" providerId="LiveId" clId="{5F5E3E42-610D-4693-88C5-F29B44CC9E44}" dt="2020-02-10T13:10:56.409" v="9944" actId="1076"/>
          <ac:spMkLst>
            <pc:docMk/>
            <pc:sldMk cId="947260024" sldId="418"/>
            <ac:spMk id="57" creationId="{E1BD7BF8-64F2-4FE1-B416-0142F2C29A49}"/>
          </ac:spMkLst>
        </pc:spChg>
        <pc:spChg chg="add mod">
          <ac:chgData name="hui xu" userId="70b675938bab3b5e" providerId="LiveId" clId="{5F5E3E42-610D-4693-88C5-F29B44CC9E44}" dt="2020-02-10T13:10:56.409" v="9944" actId="1076"/>
          <ac:spMkLst>
            <pc:docMk/>
            <pc:sldMk cId="947260024" sldId="418"/>
            <ac:spMk id="58" creationId="{CCAB185D-2DA8-4605-B0ED-4EB7FBDAAF3F}"/>
          </ac:spMkLst>
        </pc:spChg>
        <pc:spChg chg="add mod">
          <ac:chgData name="hui xu" userId="70b675938bab3b5e" providerId="LiveId" clId="{5F5E3E42-610D-4693-88C5-F29B44CC9E44}" dt="2020-02-10T13:10:56.409" v="9944" actId="1076"/>
          <ac:spMkLst>
            <pc:docMk/>
            <pc:sldMk cId="947260024" sldId="418"/>
            <ac:spMk id="59" creationId="{A3FCF2D9-90D4-47B1-B291-0A9AC669A3F0}"/>
          </ac:spMkLst>
        </pc:spChg>
        <pc:cxnChg chg="add mod">
          <ac:chgData name="hui xu" userId="70b675938bab3b5e" providerId="LiveId" clId="{5F5E3E42-610D-4693-88C5-F29B44CC9E44}" dt="2020-02-10T13:10:56.409" v="9944" actId="1076"/>
          <ac:cxnSpMkLst>
            <pc:docMk/>
            <pc:sldMk cId="947260024" sldId="418"/>
            <ac:cxnSpMk id="8" creationId="{89E5618D-03A8-49CE-BF24-ED98A71E26B6}"/>
          </ac:cxnSpMkLst>
        </pc:cxnChg>
        <pc:cxnChg chg="add del mod">
          <ac:chgData name="hui xu" userId="70b675938bab3b5e" providerId="LiveId" clId="{5F5E3E42-610D-4693-88C5-F29B44CC9E44}" dt="2020-02-10T13:06:49.206" v="9801" actId="21"/>
          <ac:cxnSpMkLst>
            <pc:docMk/>
            <pc:sldMk cId="947260024" sldId="418"/>
            <ac:cxnSpMk id="10" creationId="{416E994C-4BD0-4338-8E3C-42D58CB6720E}"/>
          </ac:cxnSpMkLst>
        </pc:cxnChg>
        <pc:cxnChg chg="add del mod">
          <ac:chgData name="hui xu" userId="70b675938bab3b5e" providerId="LiveId" clId="{5F5E3E42-610D-4693-88C5-F29B44CC9E44}" dt="2020-02-10T13:06:48.282" v="9800" actId="21"/>
          <ac:cxnSpMkLst>
            <pc:docMk/>
            <pc:sldMk cId="947260024" sldId="418"/>
            <ac:cxnSpMk id="12" creationId="{7CFE211C-CF25-4B4F-8E33-B6A215959009}"/>
          </ac:cxnSpMkLst>
        </pc:cxnChg>
        <pc:cxnChg chg="add mod">
          <ac:chgData name="hui xu" userId="70b675938bab3b5e" providerId="LiveId" clId="{5F5E3E42-610D-4693-88C5-F29B44CC9E44}" dt="2020-02-10T13:10:56.409" v="9944" actId="1076"/>
          <ac:cxnSpMkLst>
            <pc:docMk/>
            <pc:sldMk cId="947260024" sldId="418"/>
            <ac:cxnSpMk id="14" creationId="{83EBD067-1BFB-40F5-9CC5-6C1619ED5B0E}"/>
          </ac:cxnSpMkLst>
        </pc:cxnChg>
        <pc:cxnChg chg="add mod">
          <ac:chgData name="hui xu" userId="70b675938bab3b5e" providerId="LiveId" clId="{5F5E3E42-610D-4693-88C5-F29B44CC9E44}" dt="2020-02-10T13:10:56.409" v="9944" actId="1076"/>
          <ac:cxnSpMkLst>
            <pc:docMk/>
            <pc:sldMk cId="947260024" sldId="418"/>
            <ac:cxnSpMk id="15" creationId="{6818FFE0-17E0-444F-A2A1-FCA80D18168F}"/>
          </ac:cxnSpMkLst>
        </pc:cxnChg>
        <pc:cxnChg chg="add mod">
          <ac:chgData name="hui xu" userId="70b675938bab3b5e" providerId="LiveId" clId="{5F5E3E42-610D-4693-88C5-F29B44CC9E44}" dt="2020-02-10T13:10:56.409" v="9944" actId="1076"/>
          <ac:cxnSpMkLst>
            <pc:docMk/>
            <pc:sldMk cId="947260024" sldId="418"/>
            <ac:cxnSpMk id="17" creationId="{6187BA29-3E8A-40F7-89D4-84566233EFB5}"/>
          </ac:cxnSpMkLst>
        </pc:cxnChg>
        <pc:cxnChg chg="add mod">
          <ac:chgData name="hui xu" userId="70b675938bab3b5e" providerId="LiveId" clId="{5F5E3E42-610D-4693-88C5-F29B44CC9E44}" dt="2020-02-10T13:10:56.409" v="9944" actId="1076"/>
          <ac:cxnSpMkLst>
            <pc:docMk/>
            <pc:sldMk cId="947260024" sldId="418"/>
            <ac:cxnSpMk id="19" creationId="{41884D30-4623-45DB-815C-87884196EC71}"/>
          </ac:cxnSpMkLst>
        </pc:cxnChg>
        <pc:cxnChg chg="add mod">
          <ac:chgData name="hui xu" userId="70b675938bab3b5e" providerId="LiveId" clId="{5F5E3E42-610D-4693-88C5-F29B44CC9E44}" dt="2020-02-10T13:10:56.409" v="9944" actId="1076"/>
          <ac:cxnSpMkLst>
            <pc:docMk/>
            <pc:sldMk cId="947260024" sldId="418"/>
            <ac:cxnSpMk id="21" creationId="{EC60C2C6-6529-4022-AF72-141399EB119F}"/>
          </ac:cxnSpMkLst>
        </pc:cxnChg>
        <pc:cxnChg chg="add mod">
          <ac:chgData name="hui xu" userId="70b675938bab3b5e" providerId="LiveId" clId="{5F5E3E42-610D-4693-88C5-F29B44CC9E44}" dt="2020-02-10T13:10:56.409" v="9944" actId="1076"/>
          <ac:cxnSpMkLst>
            <pc:docMk/>
            <pc:sldMk cId="947260024" sldId="418"/>
            <ac:cxnSpMk id="47" creationId="{02E13F7C-CA4E-443B-AD2B-B3F1CCF0F0B6}"/>
          </ac:cxnSpMkLst>
        </pc:cxnChg>
        <pc:cxnChg chg="add mod">
          <ac:chgData name="hui xu" userId="70b675938bab3b5e" providerId="LiveId" clId="{5F5E3E42-610D-4693-88C5-F29B44CC9E44}" dt="2020-02-10T13:10:56.409" v="9944" actId="1076"/>
          <ac:cxnSpMkLst>
            <pc:docMk/>
            <pc:sldMk cId="947260024" sldId="418"/>
            <ac:cxnSpMk id="51" creationId="{06F188AA-9869-43B2-A96A-126FCB74444E}"/>
          </ac:cxnSpMkLst>
        </pc:cxnChg>
      </pc:sldChg>
      <pc:sldChg chg="modSp add">
        <pc:chgData name="hui xu" userId="70b675938bab3b5e" providerId="LiveId" clId="{5F5E3E42-610D-4693-88C5-F29B44CC9E44}" dt="2020-02-10T13:21:39.194" v="10102" actId="20577"/>
        <pc:sldMkLst>
          <pc:docMk/>
          <pc:sldMk cId="896614603" sldId="419"/>
        </pc:sldMkLst>
        <pc:spChg chg="mod">
          <ac:chgData name="hui xu" userId="70b675938bab3b5e" providerId="LiveId" clId="{5F5E3E42-610D-4693-88C5-F29B44CC9E44}" dt="2020-02-10T13:18:59.630" v="10058" actId="20577"/>
          <ac:spMkLst>
            <pc:docMk/>
            <pc:sldMk cId="896614603" sldId="419"/>
            <ac:spMk id="2" creationId="{6C1142CC-148B-4424-83D1-5531F79545BD}"/>
          </ac:spMkLst>
        </pc:spChg>
        <pc:spChg chg="mod">
          <ac:chgData name="hui xu" userId="70b675938bab3b5e" providerId="LiveId" clId="{5F5E3E42-610D-4693-88C5-F29B44CC9E44}" dt="2020-02-10T13:20:25.229" v="10077" actId="114"/>
          <ac:spMkLst>
            <pc:docMk/>
            <pc:sldMk cId="896614603" sldId="419"/>
            <ac:spMk id="4" creationId="{4C70609E-414A-402F-961D-E709FEF758BF}"/>
          </ac:spMkLst>
        </pc:spChg>
        <pc:spChg chg="mod">
          <ac:chgData name="hui xu" userId="70b675938bab3b5e" providerId="LiveId" clId="{5F5E3E42-610D-4693-88C5-F29B44CC9E44}" dt="2020-02-10T13:20:34.319" v="10079" actId="1076"/>
          <ac:spMkLst>
            <pc:docMk/>
            <pc:sldMk cId="896614603" sldId="419"/>
            <ac:spMk id="5" creationId="{F2D47ABC-D70B-4734-922E-D8444F31DA0D}"/>
          </ac:spMkLst>
        </pc:spChg>
        <pc:spChg chg="mod">
          <ac:chgData name="hui xu" userId="70b675938bab3b5e" providerId="LiveId" clId="{5F5E3E42-610D-4693-88C5-F29B44CC9E44}" dt="2020-02-10T13:20:34.319" v="10079" actId="1076"/>
          <ac:spMkLst>
            <pc:docMk/>
            <pc:sldMk cId="896614603" sldId="419"/>
            <ac:spMk id="7" creationId="{5D279F48-9EA7-49B2-91D5-A89F490FC34E}"/>
          </ac:spMkLst>
        </pc:spChg>
        <pc:spChg chg="mod">
          <ac:chgData name="hui xu" userId="70b675938bab3b5e" providerId="LiveId" clId="{5F5E3E42-610D-4693-88C5-F29B44CC9E44}" dt="2020-02-10T13:20:34.319" v="10079" actId="1076"/>
          <ac:spMkLst>
            <pc:docMk/>
            <pc:sldMk cId="896614603" sldId="419"/>
            <ac:spMk id="8" creationId="{7FEB1AA0-E5A9-4ABC-A72A-0BD7A9E522C0}"/>
          </ac:spMkLst>
        </pc:spChg>
        <pc:spChg chg="mod">
          <ac:chgData name="hui xu" userId="70b675938bab3b5e" providerId="LiveId" clId="{5F5E3E42-610D-4693-88C5-F29B44CC9E44}" dt="2020-02-10T13:20:44.168" v="10084" actId="20577"/>
          <ac:spMkLst>
            <pc:docMk/>
            <pc:sldMk cId="896614603" sldId="419"/>
            <ac:spMk id="22" creationId="{FEED1944-A383-43F3-BB6C-B957FD13FED2}"/>
          </ac:spMkLst>
        </pc:spChg>
        <pc:spChg chg="mod">
          <ac:chgData name="hui xu" userId="70b675938bab3b5e" providerId="LiveId" clId="{5F5E3E42-610D-4693-88C5-F29B44CC9E44}" dt="2020-02-10T13:21:39.194" v="10102" actId="20577"/>
          <ac:spMkLst>
            <pc:docMk/>
            <pc:sldMk cId="896614603" sldId="419"/>
            <ac:spMk id="28" creationId="{9FF3E0FA-0AA0-41CE-A87B-4582A0CA3A5A}"/>
          </ac:spMkLst>
        </pc:spChg>
        <pc:cxnChg chg="mod">
          <ac:chgData name="hui xu" userId="70b675938bab3b5e" providerId="LiveId" clId="{5F5E3E42-610D-4693-88C5-F29B44CC9E44}" dt="2020-02-10T13:20:59.242" v="10091" actId="14100"/>
          <ac:cxnSpMkLst>
            <pc:docMk/>
            <pc:sldMk cId="896614603" sldId="419"/>
            <ac:cxnSpMk id="6" creationId="{3A7A6D3A-40BA-4541-B64A-AEE8D137A4AA}"/>
          </ac:cxnSpMkLst>
        </pc:cxnChg>
        <pc:cxnChg chg="mod">
          <ac:chgData name="hui xu" userId="70b675938bab3b5e" providerId="LiveId" clId="{5F5E3E42-610D-4693-88C5-F29B44CC9E44}" dt="2020-02-10T13:20:49.143" v="10086" actId="14100"/>
          <ac:cxnSpMkLst>
            <pc:docMk/>
            <pc:sldMk cId="896614603" sldId="419"/>
            <ac:cxnSpMk id="9" creationId="{D277FE62-44B3-49B4-B24A-BDCF3052D9FB}"/>
          </ac:cxnSpMkLst>
        </pc:cxnChg>
        <pc:cxnChg chg="mod">
          <ac:chgData name="hui xu" userId="70b675938bab3b5e" providerId="LiveId" clId="{5F5E3E42-610D-4693-88C5-F29B44CC9E44}" dt="2020-02-10T13:20:55.473" v="10089" actId="14100"/>
          <ac:cxnSpMkLst>
            <pc:docMk/>
            <pc:sldMk cId="896614603" sldId="419"/>
            <ac:cxnSpMk id="10" creationId="{00470D64-69BE-4E6D-9896-448A4995C933}"/>
          </ac:cxnSpMkLst>
        </pc:cxnChg>
      </pc:sldChg>
      <pc:sldChg chg="modSp add del">
        <pc:chgData name="hui xu" userId="70b675938bab3b5e" providerId="LiveId" clId="{5F5E3E42-610D-4693-88C5-F29B44CC9E44}" dt="2020-02-10T13:12:03.056" v="9972" actId="47"/>
        <pc:sldMkLst>
          <pc:docMk/>
          <pc:sldMk cId="4065085199" sldId="419"/>
        </pc:sldMkLst>
        <pc:spChg chg="mod">
          <ac:chgData name="hui xu" userId="70b675938bab3b5e" providerId="LiveId" clId="{5F5E3E42-610D-4693-88C5-F29B44CC9E44}" dt="2020-02-10T13:11:58.461" v="9971" actId="20577"/>
          <ac:spMkLst>
            <pc:docMk/>
            <pc:sldMk cId="4065085199" sldId="419"/>
            <ac:spMk id="2" creationId="{2CDE9F69-3A37-418A-807A-3F080EA680B6}"/>
          </ac:spMkLst>
        </pc:spChg>
      </pc:sldChg>
      <pc:sldChg chg="modSp add">
        <pc:chgData name="hui xu" userId="70b675938bab3b5e" providerId="LiveId" clId="{5F5E3E42-610D-4693-88C5-F29B44CC9E44}" dt="2020-02-10T13:23:51.850" v="10141" actId="114"/>
        <pc:sldMkLst>
          <pc:docMk/>
          <pc:sldMk cId="3617265279" sldId="420"/>
        </pc:sldMkLst>
        <pc:spChg chg="mod">
          <ac:chgData name="hui xu" userId="70b675938bab3b5e" providerId="LiveId" clId="{5F5E3E42-610D-4693-88C5-F29B44CC9E44}" dt="2020-02-10T13:22:37.704" v="10107" actId="20577"/>
          <ac:spMkLst>
            <pc:docMk/>
            <pc:sldMk cId="3617265279" sldId="420"/>
            <ac:spMk id="4" creationId="{4C70609E-414A-402F-961D-E709FEF758BF}"/>
          </ac:spMkLst>
        </pc:spChg>
        <pc:spChg chg="mod">
          <ac:chgData name="hui xu" userId="70b675938bab3b5e" providerId="LiveId" clId="{5F5E3E42-610D-4693-88C5-F29B44CC9E44}" dt="2020-02-10T13:23:51.850" v="10141" actId="114"/>
          <ac:spMkLst>
            <pc:docMk/>
            <pc:sldMk cId="3617265279" sldId="420"/>
            <ac:spMk id="19" creationId="{EDA6425A-9EAD-4176-BBBF-75FDA566145E}"/>
          </ac:spMkLst>
        </pc:spChg>
      </pc:sldChg>
      <pc:sldChg chg="delSp modSp add">
        <pc:chgData name="hui xu" userId="70b675938bab3b5e" providerId="LiveId" clId="{5F5E3E42-610D-4693-88C5-F29B44CC9E44}" dt="2020-02-10T13:28:41.282" v="10250" actId="20577"/>
        <pc:sldMkLst>
          <pc:docMk/>
          <pc:sldMk cId="1174635435" sldId="421"/>
        </pc:sldMkLst>
        <pc:spChg chg="mod">
          <ac:chgData name="hui xu" userId="70b675938bab3b5e" providerId="LiveId" clId="{5F5E3E42-610D-4693-88C5-F29B44CC9E44}" dt="2020-02-10T13:28:41.282" v="10250" actId="20577"/>
          <ac:spMkLst>
            <pc:docMk/>
            <pc:sldMk cId="1174635435" sldId="421"/>
            <ac:spMk id="3" creationId="{49686282-798D-4B4F-83E6-97E79D7BE59A}"/>
          </ac:spMkLst>
        </pc:spChg>
        <pc:spChg chg="del">
          <ac:chgData name="hui xu" userId="70b675938bab3b5e" providerId="LiveId" clId="{5F5E3E42-610D-4693-88C5-F29B44CC9E44}" dt="2020-02-10T13:26:35.718" v="10161" actId="21"/>
          <ac:spMkLst>
            <pc:docMk/>
            <pc:sldMk cId="1174635435" sldId="421"/>
            <ac:spMk id="4" creationId="{E7E70127-C3C3-4258-ABC3-2C73CEB36B9E}"/>
          </ac:spMkLst>
        </pc:spChg>
      </pc:sldChg>
      <pc:sldChg chg="modSp add">
        <pc:chgData name="hui xu" userId="70b675938bab3b5e" providerId="LiveId" clId="{5F5E3E42-610D-4693-88C5-F29B44CC9E44}" dt="2020-02-10T13:37:23.582" v="10312" actId="21"/>
        <pc:sldMkLst>
          <pc:docMk/>
          <pc:sldMk cId="2343074563" sldId="422"/>
        </pc:sldMkLst>
        <pc:spChg chg="mod">
          <ac:chgData name="hui xu" userId="70b675938bab3b5e" providerId="LiveId" clId="{5F5E3E42-610D-4693-88C5-F29B44CC9E44}" dt="2020-02-10T13:34:50.445" v="10296" actId="1076"/>
          <ac:spMkLst>
            <pc:docMk/>
            <pc:sldMk cId="2343074563" sldId="422"/>
            <ac:spMk id="11" creationId="{6601ECFF-085B-4118-BC47-703D49D674F6}"/>
          </ac:spMkLst>
        </pc:spChg>
        <pc:spChg chg="mod">
          <ac:chgData name="hui xu" userId="70b675938bab3b5e" providerId="LiveId" clId="{5F5E3E42-610D-4693-88C5-F29B44CC9E44}" dt="2020-02-10T13:34:57.811" v="10297" actId="1076"/>
          <ac:spMkLst>
            <pc:docMk/>
            <pc:sldMk cId="2343074563" sldId="422"/>
            <ac:spMk id="58" creationId="{73895487-6E80-4C65-9ED4-041AB5712B06}"/>
          </ac:spMkLst>
        </pc:spChg>
        <pc:graphicFrameChg chg="mod modGraphic">
          <ac:chgData name="hui xu" userId="70b675938bab3b5e" providerId="LiveId" clId="{5F5E3E42-610D-4693-88C5-F29B44CC9E44}" dt="2020-02-10T13:37:23.582" v="10312" actId="21"/>
          <ac:graphicFrameMkLst>
            <pc:docMk/>
            <pc:sldMk cId="2343074563" sldId="422"/>
            <ac:graphicFrameMk id="57" creationId="{B67588A1-C053-4CCA-993B-2FB43B9AE830}"/>
          </ac:graphicFrameMkLst>
        </pc:graphicFrameChg>
        <pc:cxnChg chg="mod">
          <ac:chgData name="hui xu" userId="70b675938bab3b5e" providerId="LiveId" clId="{5F5E3E42-610D-4693-88C5-F29B44CC9E44}" dt="2020-02-10T13:34:50.445" v="10296" actId="1076"/>
          <ac:cxnSpMkLst>
            <pc:docMk/>
            <pc:sldMk cId="2343074563" sldId="422"/>
            <ac:cxnSpMk id="13" creationId="{643FDBA0-AE58-4F54-9A16-878A464FE93E}"/>
          </ac:cxnSpMkLst>
        </pc:cxnChg>
        <pc:cxnChg chg="mod">
          <ac:chgData name="hui xu" userId="70b675938bab3b5e" providerId="LiveId" clId="{5F5E3E42-610D-4693-88C5-F29B44CC9E44}" dt="2020-02-10T13:34:50.445" v="10296" actId="1076"/>
          <ac:cxnSpMkLst>
            <pc:docMk/>
            <pc:sldMk cId="2343074563" sldId="422"/>
            <ac:cxnSpMk id="52" creationId="{10C45A69-8111-4FDD-B46B-58AFE863770B}"/>
          </ac:cxnSpMkLst>
        </pc:cxnChg>
      </pc:sldChg>
      <pc:sldChg chg="addSp delSp modSp add">
        <pc:chgData name="hui xu" userId="70b675938bab3b5e" providerId="LiveId" clId="{5F5E3E42-610D-4693-88C5-F29B44CC9E44}" dt="2020-02-10T13:44:29.508" v="10565" actId="1076"/>
        <pc:sldMkLst>
          <pc:docMk/>
          <pc:sldMk cId="3440934525" sldId="423"/>
        </pc:sldMkLst>
        <pc:spChg chg="mod">
          <ac:chgData name="hui xu" userId="70b675938bab3b5e" providerId="LiveId" clId="{5F5E3E42-610D-4693-88C5-F29B44CC9E44}" dt="2020-02-10T13:39:38.800" v="10346" actId="20577"/>
          <ac:spMkLst>
            <pc:docMk/>
            <pc:sldMk cId="3440934525" sldId="423"/>
            <ac:spMk id="2" creationId="{29A748FE-5C23-496A-88FA-F37F270846FB}"/>
          </ac:spMkLst>
        </pc:spChg>
        <pc:spChg chg="mod">
          <ac:chgData name="hui xu" userId="70b675938bab3b5e" providerId="LiveId" clId="{5F5E3E42-610D-4693-88C5-F29B44CC9E44}" dt="2020-02-10T13:41:20.805" v="10499" actId="27636"/>
          <ac:spMkLst>
            <pc:docMk/>
            <pc:sldMk cId="3440934525" sldId="423"/>
            <ac:spMk id="3" creationId="{327298B0-7B22-4468-92A7-CA44BC0ECF0A}"/>
          </ac:spMkLst>
        </pc:spChg>
        <pc:spChg chg="add mod">
          <ac:chgData name="hui xu" userId="70b675938bab3b5e" providerId="LiveId" clId="{5F5E3E42-610D-4693-88C5-F29B44CC9E44}" dt="2020-02-10T13:44:29.508" v="10565" actId="1076"/>
          <ac:spMkLst>
            <pc:docMk/>
            <pc:sldMk cId="3440934525" sldId="423"/>
            <ac:spMk id="4" creationId="{CEDA8B10-0D41-4124-A3F0-0CD5C4A5E428}"/>
          </ac:spMkLst>
        </pc:spChg>
        <pc:spChg chg="add mod">
          <ac:chgData name="hui xu" userId="70b675938bab3b5e" providerId="LiveId" clId="{5F5E3E42-610D-4693-88C5-F29B44CC9E44}" dt="2020-02-10T13:44:29.508" v="10565" actId="1076"/>
          <ac:spMkLst>
            <pc:docMk/>
            <pc:sldMk cId="3440934525" sldId="423"/>
            <ac:spMk id="6" creationId="{6ECC9CE4-46AA-47A5-9157-BC26C837C47F}"/>
          </ac:spMkLst>
        </pc:spChg>
        <pc:spChg chg="add mod">
          <ac:chgData name="hui xu" userId="70b675938bab3b5e" providerId="LiveId" clId="{5F5E3E42-610D-4693-88C5-F29B44CC9E44}" dt="2020-02-10T13:44:29.508" v="10565" actId="1076"/>
          <ac:spMkLst>
            <pc:docMk/>
            <pc:sldMk cId="3440934525" sldId="423"/>
            <ac:spMk id="7" creationId="{1B1D7AC0-EDC0-472C-B7EF-8DF1DD72EF27}"/>
          </ac:spMkLst>
        </pc:spChg>
        <pc:spChg chg="add mod">
          <ac:chgData name="hui xu" userId="70b675938bab3b5e" providerId="LiveId" clId="{5F5E3E42-610D-4693-88C5-F29B44CC9E44}" dt="2020-02-10T13:44:29.508" v="10565" actId="1076"/>
          <ac:spMkLst>
            <pc:docMk/>
            <pc:sldMk cId="3440934525" sldId="423"/>
            <ac:spMk id="9" creationId="{FBAE6460-CA1A-458C-B38E-708F2F94E473}"/>
          </ac:spMkLst>
        </pc:spChg>
        <pc:spChg chg="add mod">
          <ac:chgData name="hui xu" userId="70b675938bab3b5e" providerId="LiveId" clId="{5F5E3E42-610D-4693-88C5-F29B44CC9E44}" dt="2020-02-10T13:44:29.508" v="10565" actId="1076"/>
          <ac:spMkLst>
            <pc:docMk/>
            <pc:sldMk cId="3440934525" sldId="423"/>
            <ac:spMk id="11" creationId="{C6080210-FE39-452E-9768-AF3508D15831}"/>
          </ac:spMkLst>
        </pc:spChg>
        <pc:spChg chg="add mod">
          <ac:chgData name="hui xu" userId="70b675938bab3b5e" providerId="LiveId" clId="{5F5E3E42-610D-4693-88C5-F29B44CC9E44}" dt="2020-02-10T13:44:29.508" v="10565" actId="1076"/>
          <ac:spMkLst>
            <pc:docMk/>
            <pc:sldMk cId="3440934525" sldId="423"/>
            <ac:spMk id="13" creationId="{EEC6ECBE-62AB-4F8F-AC72-0EA2320B6B72}"/>
          </ac:spMkLst>
        </pc:spChg>
        <pc:spChg chg="add mod">
          <ac:chgData name="hui xu" userId="70b675938bab3b5e" providerId="LiveId" clId="{5F5E3E42-610D-4693-88C5-F29B44CC9E44}" dt="2020-02-10T13:44:29.508" v="10565" actId="1076"/>
          <ac:spMkLst>
            <pc:docMk/>
            <pc:sldMk cId="3440934525" sldId="423"/>
            <ac:spMk id="14" creationId="{AB93F279-B29F-4428-B283-B9D0EE040C9B}"/>
          </ac:spMkLst>
        </pc:spChg>
        <pc:spChg chg="add mod">
          <ac:chgData name="hui xu" userId="70b675938bab3b5e" providerId="LiveId" clId="{5F5E3E42-610D-4693-88C5-F29B44CC9E44}" dt="2020-02-10T13:44:29.508" v="10565" actId="1076"/>
          <ac:spMkLst>
            <pc:docMk/>
            <pc:sldMk cId="3440934525" sldId="423"/>
            <ac:spMk id="15" creationId="{2FDA1AD9-EF6B-4EA7-8AB4-D2FEFE8FC582}"/>
          </ac:spMkLst>
        </pc:spChg>
        <pc:spChg chg="add mod">
          <ac:chgData name="hui xu" userId="70b675938bab3b5e" providerId="LiveId" clId="{5F5E3E42-610D-4693-88C5-F29B44CC9E44}" dt="2020-02-10T13:44:29.508" v="10565" actId="1076"/>
          <ac:spMkLst>
            <pc:docMk/>
            <pc:sldMk cId="3440934525" sldId="423"/>
            <ac:spMk id="16" creationId="{FA7B12D5-6B5E-427F-9467-47683D84D3C9}"/>
          </ac:spMkLst>
        </pc:spChg>
        <pc:spChg chg="add mod">
          <ac:chgData name="hui xu" userId="70b675938bab3b5e" providerId="LiveId" clId="{5F5E3E42-610D-4693-88C5-F29B44CC9E44}" dt="2020-02-10T13:44:29.508" v="10565" actId="1076"/>
          <ac:spMkLst>
            <pc:docMk/>
            <pc:sldMk cId="3440934525" sldId="423"/>
            <ac:spMk id="17" creationId="{5BA01F40-199E-40D4-932D-CBDF4B983EEB}"/>
          </ac:spMkLst>
        </pc:spChg>
        <pc:spChg chg="add mod">
          <ac:chgData name="hui xu" userId="70b675938bab3b5e" providerId="LiveId" clId="{5F5E3E42-610D-4693-88C5-F29B44CC9E44}" dt="2020-02-10T13:44:29.508" v="10565" actId="1076"/>
          <ac:spMkLst>
            <pc:docMk/>
            <pc:sldMk cId="3440934525" sldId="423"/>
            <ac:spMk id="18" creationId="{979BF3C5-4AC0-489D-A695-20E687C8C26F}"/>
          </ac:spMkLst>
        </pc:spChg>
        <pc:spChg chg="add mod">
          <ac:chgData name="hui xu" userId="70b675938bab3b5e" providerId="LiveId" clId="{5F5E3E42-610D-4693-88C5-F29B44CC9E44}" dt="2020-02-10T13:44:29.508" v="10565" actId="1076"/>
          <ac:spMkLst>
            <pc:docMk/>
            <pc:sldMk cId="3440934525" sldId="423"/>
            <ac:spMk id="19" creationId="{6AAA660D-0CA0-4E67-8311-4ABD4ADFB61A}"/>
          </ac:spMkLst>
        </pc:spChg>
        <pc:spChg chg="add del mod">
          <ac:chgData name="hui xu" userId="70b675938bab3b5e" providerId="LiveId" clId="{5F5E3E42-610D-4693-88C5-F29B44CC9E44}" dt="2020-02-10T13:42:21.081" v="10529" actId="21"/>
          <ac:spMkLst>
            <pc:docMk/>
            <pc:sldMk cId="3440934525" sldId="423"/>
            <ac:spMk id="20" creationId="{0E0731D5-4E63-429D-B768-674717F6D1CA}"/>
          </ac:spMkLst>
        </pc:spChg>
        <pc:spChg chg="add mod">
          <ac:chgData name="hui xu" userId="70b675938bab3b5e" providerId="LiveId" clId="{5F5E3E42-610D-4693-88C5-F29B44CC9E44}" dt="2020-02-10T13:44:29.508" v="10565" actId="1076"/>
          <ac:spMkLst>
            <pc:docMk/>
            <pc:sldMk cId="3440934525" sldId="423"/>
            <ac:spMk id="21" creationId="{E00AFC72-AA8F-469C-ABBE-33C7C61DB278}"/>
          </ac:spMkLst>
        </pc:spChg>
        <pc:spChg chg="add mod">
          <ac:chgData name="hui xu" userId="70b675938bab3b5e" providerId="LiveId" clId="{5F5E3E42-610D-4693-88C5-F29B44CC9E44}" dt="2020-02-10T13:44:29.508" v="10565" actId="1076"/>
          <ac:spMkLst>
            <pc:docMk/>
            <pc:sldMk cId="3440934525" sldId="423"/>
            <ac:spMk id="23" creationId="{9C1C9C6C-0C75-4F4F-8946-48AFECA43330}"/>
          </ac:spMkLst>
        </pc:spChg>
        <pc:spChg chg="add del mod">
          <ac:chgData name="hui xu" userId="70b675938bab3b5e" providerId="LiveId" clId="{5F5E3E42-610D-4693-88C5-F29B44CC9E44}" dt="2020-02-10T13:43:30.729" v="10551" actId="478"/>
          <ac:spMkLst>
            <pc:docMk/>
            <pc:sldMk cId="3440934525" sldId="423"/>
            <ac:spMk id="27" creationId="{4430A759-3327-439A-B059-A6D7CDE569EA}"/>
          </ac:spMkLst>
        </pc:spChg>
        <pc:spChg chg="add del">
          <ac:chgData name="hui xu" userId="70b675938bab3b5e" providerId="LiveId" clId="{5F5E3E42-610D-4693-88C5-F29B44CC9E44}" dt="2020-02-10T13:41:25.757" v="10501"/>
          <ac:spMkLst>
            <pc:docMk/>
            <pc:sldMk cId="3440934525" sldId="423"/>
            <ac:spMk id="28" creationId="{E156C5C1-03A6-4381-9E2D-D0B0064EC191}"/>
          </ac:spMkLst>
        </pc:spChg>
        <pc:cxnChg chg="add mod">
          <ac:chgData name="hui xu" userId="70b675938bab3b5e" providerId="LiveId" clId="{5F5E3E42-610D-4693-88C5-F29B44CC9E44}" dt="2020-02-10T13:44:29.508" v="10565" actId="1076"/>
          <ac:cxnSpMkLst>
            <pc:docMk/>
            <pc:sldMk cId="3440934525" sldId="423"/>
            <ac:cxnSpMk id="5" creationId="{4CF9C92E-6589-40BB-ADA8-07D87E433F6A}"/>
          </ac:cxnSpMkLst>
        </pc:cxnChg>
        <pc:cxnChg chg="add mod">
          <ac:chgData name="hui xu" userId="70b675938bab3b5e" providerId="LiveId" clId="{5F5E3E42-610D-4693-88C5-F29B44CC9E44}" dt="2020-02-10T13:44:29.508" v="10565" actId="1076"/>
          <ac:cxnSpMkLst>
            <pc:docMk/>
            <pc:sldMk cId="3440934525" sldId="423"/>
            <ac:cxnSpMk id="8" creationId="{F7CA99A2-028D-4102-B457-E34D6DBFD1BE}"/>
          </ac:cxnSpMkLst>
        </pc:cxnChg>
        <pc:cxnChg chg="add mod">
          <ac:chgData name="hui xu" userId="70b675938bab3b5e" providerId="LiveId" clId="{5F5E3E42-610D-4693-88C5-F29B44CC9E44}" dt="2020-02-10T13:44:29.508" v="10565" actId="1076"/>
          <ac:cxnSpMkLst>
            <pc:docMk/>
            <pc:sldMk cId="3440934525" sldId="423"/>
            <ac:cxnSpMk id="10" creationId="{090847DB-5AAC-4A6E-B397-3347CC673E89}"/>
          </ac:cxnSpMkLst>
        </pc:cxnChg>
        <pc:cxnChg chg="add mod">
          <ac:chgData name="hui xu" userId="70b675938bab3b5e" providerId="LiveId" clId="{5F5E3E42-610D-4693-88C5-F29B44CC9E44}" dt="2020-02-10T13:44:29.508" v="10565" actId="1076"/>
          <ac:cxnSpMkLst>
            <pc:docMk/>
            <pc:sldMk cId="3440934525" sldId="423"/>
            <ac:cxnSpMk id="12" creationId="{A4F13D93-5CE9-41C6-A7A2-061A946A8CB9}"/>
          </ac:cxnSpMkLst>
        </pc:cxnChg>
        <pc:cxnChg chg="add del mod">
          <ac:chgData name="hui xu" userId="70b675938bab3b5e" providerId="LiveId" clId="{5F5E3E42-610D-4693-88C5-F29B44CC9E44}" dt="2020-02-10T13:42:55.055" v="10542" actId="21"/>
          <ac:cxnSpMkLst>
            <pc:docMk/>
            <pc:sldMk cId="3440934525" sldId="423"/>
            <ac:cxnSpMk id="22" creationId="{3F4D1DBD-88D2-48D6-BC50-BF650F49F9FF}"/>
          </ac:cxnSpMkLst>
        </pc:cxnChg>
        <pc:cxnChg chg="add del mod">
          <ac:chgData name="hui xu" userId="70b675938bab3b5e" providerId="LiveId" clId="{5F5E3E42-610D-4693-88C5-F29B44CC9E44}" dt="2020-02-10T13:42:54.219" v="10541" actId="21"/>
          <ac:cxnSpMkLst>
            <pc:docMk/>
            <pc:sldMk cId="3440934525" sldId="423"/>
            <ac:cxnSpMk id="24" creationId="{8EEFAA67-C74C-4CAD-A46C-93B8A65EA3F2}"/>
          </ac:cxnSpMkLst>
        </pc:cxnChg>
        <pc:cxnChg chg="add mod">
          <ac:chgData name="hui xu" userId="70b675938bab3b5e" providerId="LiveId" clId="{5F5E3E42-610D-4693-88C5-F29B44CC9E44}" dt="2020-02-10T13:44:29.508" v="10565" actId="1076"/>
          <ac:cxnSpMkLst>
            <pc:docMk/>
            <pc:sldMk cId="3440934525" sldId="423"/>
            <ac:cxnSpMk id="25" creationId="{6A1DA9BF-25BD-46AD-8C73-D1A020307145}"/>
          </ac:cxnSpMkLst>
        </pc:cxnChg>
        <pc:cxnChg chg="add del mod">
          <ac:chgData name="hui xu" userId="70b675938bab3b5e" providerId="LiveId" clId="{5F5E3E42-610D-4693-88C5-F29B44CC9E44}" dt="2020-02-10T13:42:53.287" v="10540" actId="21"/>
          <ac:cxnSpMkLst>
            <pc:docMk/>
            <pc:sldMk cId="3440934525" sldId="423"/>
            <ac:cxnSpMk id="26" creationId="{01E01FC4-F266-41D7-822D-F7E24BFDEE0C}"/>
          </ac:cxnSpMkLst>
        </pc:cxnChg>
        <pc:cxnChg chg="add mod">
          <ac:chgData name="hui xu" userId="70b675938bab3b5e" providerId="LiveId" clId="{5F5E3E42-610D-4693-88C5-F29B44CC9E44}" dt="2020-02-10T13:44:29.508" v="10565" actId="1076"/>
          <ac:cxnSpMkLst>
            <pc:docMk/>
            <pc:sldMk cId="3440934525" sldId="423"/>
            <ac:cxnSpMk id="51" creationId="{35E80987-3B49-4A7C-A13D-BEDD5ACA4814}"/>
          </ac:cxnSpMkLst>
        </pc:cxnChg>
        <pc:cxnChg chg="add mod">
          <ac:chgData name="hui xu" userId="70b675938bab3b5e" providerId="LiveId" clId="{5F5E3E42-610D-4693-88C5-F29B44CC9E44}" dt="2020-02-10T13:44:29.508" v="10565" actId="1076"/>
          <ac:cxnSpMkLst>
            <pc:docMk/>
            <pc:sldMk cId="3440934525" sldId="423"/>
            <ac:cxnSpMk id="55" creationId="{114A5F45-0246-4412-9C5D-B5DF4EE5AA32}"/>
          </ac:cxnSpMkLst>
        </pc:cxnChg>
      </pc:sldChg>
    </pc:docChg>
  </pc:docChgLst>
  <pc:docChgLst>
    <pc:chgData name="hui xu" userId="70b675938bab3b5e" providerId="LiveId" clId="{946A2079-F553-428F-A4F4-9E3FB9FAED36}"/>
    <pc:docChg chg="undo custSel addSld delSld modSld sldOrd">
      <pc:chgData name="hui xu" userId="70b675938bab3b5e" providerId="LiveId" clId="{946A2079-F553-428F-A4F4-9E3FB9FAED36}" dt="2020-10-31T08:41:12.521" v="9518" actId="1035"/>
      <pc:docMkLst>
        <pc:docMk/>
      </pc:docMkLst>
      <pc:sldChg chg="modSp add mod">
        <pc:chgData name="hui xu" userId="70b675938bab3b5e" providerId="LiveId" clId="{946A2079-F553-428F-A4F4-9E3FB9FAED36}" dt="2020-10-23T08:45:23.128" v="2192"/>
        <pc:sldMkLst>
          <pc:docMk/>
          <pc:sldMk cId="3637547153" sldId="257"/>
        </pc:sldMkLst>
        <pc:spChg chg="mod">
          <ac:chgData name="hui xu" userId="70b675938bab3b5e" providerId="LiveId" clId="{946A2079-F553-428F-A4F4-9E3FB9FAED36}" dt="2020-10-23T08:41:33.100" v="2032" actId="2711"/>
          <ac:spMkLst>
            <pc:docMk/>
            <pc:sldMk cId="3637547153" sldId="257"/>
            <ac:spMk id="2" creationId="{00000000-0000-0000-0000-000000000000}"/>
          </ac:spMkLst>
        </pc:spChg>
        <pc:spChg chg="mod">
          <ac:chgData name="hui xu" userId="70b675938bab3b5e" providerId="LiveId" clId="{946A2079-F553-428F-A4F4-9E3FB9FAED36}" dt="2020-10-23T08:45:23.128" v="2192"/>
          <ac:spMkLst>
            <pc:docMk/>
            <pc:sldMk cId="3637547153" sldId="257"/>
            <ac:spMk id="3" creationId="{00000000-0000-0000-0000-000000000000}"/>
          </ac:spMkLst>
        </pc:spChg>
        <pc:picChg chg="mod">
          <ac:chgData name="hui xu" userId="70b675938bab3b5e" providerId="LiveId" clId="{946A2079-F553-428F-A4F4-9E3FB9FAED36}" dt="2020-10-23T08:41:33.100" v="2032" actId="2711"/>
          <ac:picMkLst>
            <pc:docMk/>
            <pc:sldMk cId="3637547153" sldId="257"/>
            <ac:picMk id="1026" creationId="{00000000-0000-0000-0000-000000000000}"/>
          </ac:picMkLst>
        </pc:picChg>
      </pc:sldChg>
      <pc:sldChg chg="addSp delSp modSp add mod">
        <pc:chgData name="hui xu" userId="70b675938bab3b5e" providerId="LiveId" clId="{946A2079-F553-428F-A4F4-9E3FB9FAED36}" dt="2020-10-29T13:46:10.457" v="7535" actId="21"/>
        <pc:sldMkLst>
          <pc:docMk/>
          <pc:sldMk cId="3549614785" sldId="268"/>
        </pc:sldMkLst>
        <pc:spChg chg="mod">
          <ac:chgData name="hui xu" userId="70b675938bab3b5e" providerId="LiveId" clId="{946A2079-F553-428F-A4F4-9E3FB9FAED36}" dt="2020-10-23T08:48:37.751" v="2315" actId="2711"/>
          <ac:spMkLst>
            <pc:docMk/>
            <pc:sldMk cId="3549614785" sldId="268"/>
            <ac:spMk id="2" creationId="{00000000-0000-0000-0000-000000000000}"/>
          </ac:spMkLst>
        </pc:spChg>
        <pc:spChg chg="add del mod">
          <ac:chgData name="hui xu" userId="70b675938bab3b5e" providerId="LiveId" clId="{946A2079-F553-428F-A4F4-9E3FB9FAED36}" dt="2020-10-29T13:46:10.457" v="7535" actId="21"/>
          <ac:spMkLst>
            <pc:docMk/>
            <pc:sldMk cId="3549614785" sldId="268"/>
            <ac:spMk id="5" creationId="{13FA38E2-1463-42C6-9339-D2FA6B8E09EA}"/>
          </ac:spMkLst>
        </pc:spChg>
        <pc:spChg chg="mod">
          <ac:chgData name="hui xu" userId="70b675938bab3b5e" providerId="LiveId" clId="{946A2079-F553-428F-A4F4-9E3FB9FAED36}" dt="2020-10-23T08:48:43.564" v="2322"/>
          <ac:spMkLst>
            <pc:docMk/>
            <pc:sldMk cId="3549614785" sldId="268"/>
            <ac:spMk id="7" creationId="{00000000-0000-0000-0000-000000000000}"/>
          </ac:spMkLst>
        </pc:spChg>
      </pc:sldChg>
      <pc:sldChg chg="modSp add del mod">
        <pc:chgData name="hui xu" userId="70b675938bab3b5e" providerId="LiveId" clId="{946A2079-F553-428F-A4F4-9E3FB9FAED36}" dt="2020-10-23T08:28:06.725" v="1871" actId="2696"/>
        <pc:sldMkLst>
          <pc:docMk/>
          <pc:sldMk cId="194414469" sldId="269"/>
        </pc:sldMkLst>
        <pc:spChg chg="mod">
          <ac:chgData name="hui xu" userId="70b675938bab3b5e" providerId="LiveId" clId="{946A2079-F553-428F-A4F4-9E3FB9FAED36}" dt="2020-10-23T07:44:36.077" v="1858"/>
          <ac:spMkLst>
            <pc:docMk/>
            <pc:sldMk cId="194414469" sldId="269"/>
            <ac:spMk id="2" creationId="{00000000-0000-0000-0000-000000000000}"/>
          </ac:spMkLst>
        </pc:spChg>
        <pc:spChg chg="mod">
          <ac:chgData name="hui xu" userId="70b675938bab3b5e" providerId="LiveId" clId="{946A2079-F553-428F-A4F4-9E3FB9FAED36}" dt="2020-10-23T07:44:45.364" v="1860" actId="2711"/>
          <ac:spMkLst>
            <pc:docMk/>
            <pc:sldMk cId="194414469" sldId="269"/>
            <ac:spMk id="3" creationId="{00000000-0000-0000-0000-000000000000}"/>
          </ac:spMkLst>
        </pc:spChg>
      </pc:sldChg>
      <pc:sldChg chg="modSp mod">
        <pc:chgData name="hui xu" userId="70b675938bab3b5e" providerId="LiveId" clId="{946A2079-F553-428F-A4F4-9E3FB9FAED36}" dt="2020-10-23T05:05:59.158" v="1609" actId="14100"/>
        <pc:sldMkLst>
          <pc:docMk/>
          <pc:sldMk cId="112506497" sldId="285"/>
        </pc:sldMkLst>
        <pc:spChg chg="mod">
          <ac:chgData name="hui xu" userId="70b675938bab3b5e" providerId="LiveId" clId="{946A2079-F553-428F-A4F4-9E3FB9FAED36}" dt="2020-10-23T05:05:45.263" v="1608" actId="2711"/>
          <ac:spMkLst>
            <pc:docMk/>
            <pc:sldMk cId="112506497" sldId="285"/>
            <ac:spMk id="2" creationId="{00000000-0000-0000-0000-000000000000}"/>
          </ac:spMkLst>
        </pc:spChg>
        <pc:spChg chg="mod">
          <ac:chgData name="hui xu" userId="70b675938bab3b5e" providerId="LiveId" clId="{946A2079-F553-428F-A4F4-9E3FB9FAED36}" dt="2020-10-23T05:05:45.263" v="1608" actId="2711"/>
          <ac:spMkLst>
            <pc:docMk/>
            <pc:sldMk cId="112506497" sldId="285"/>
            <ac:spMk id="4" creationId="{00000000-0000-0000-0000-000000000000}"/>
          </ac:spMkLst>
        </pc:spChg>
        <pc:spChg chg="mod">
          <ac:chgData name="hui xu" userId="70b675938bab3b5e" providerId="LiveId" clId="{946A2079-F553-428F-A4F4-9E3FB9FAED36}" dt="2020-10-23T05:05:45.263" v="1608" actId="2711"/>
          <ac:spMkLst>
            <pc:docMk/>
            <pc:sldMk cId="112506497" sldId="285"/>
            <ac:spMk id="5" creationId="{00000000-0000-0000-0000-000000000000}"/>
          </ac:spMkLst>
        </pc:spChg>
        <pc:spChg chg="mod">
          <ac:chgData name="hui xu" userId="70b675938bab3b5e" providerId="LiveId" clId="{946A2079-F553-428F-A4F4-9E3FB9FAED36}" dt="2020-10-23T05:05:45.263" v="1608" actId="2711"/>
          <ac:spMkLst>
            <pc:docMk/>
            <pc:sldMk cId="112506497" sldId="285"/>
            <ac:spMk id="6" creationId="{00000000-0000-0000-0000-000000000000}"/>
          </ac:spMkLst>
        </pc:spChg>
        <pc:spChg chg="mod">
          <ac:chgData name="hui xu" userId="70b675938bab3b5e" providerId="LiveId" clId="{946A2079-F553-428F-A4F4-9E3FB9FAED36}" dt="2020-10-23T05:05:59.158" v="1609" actId="14100"/>
          <ac:spMkLst>
            <pc:docMk/>
            <pc:sldMk cId="112506497" sldId="285"/>
            <ac:spMk id="10" creationId="{00000000-0000-0000-0000-000000000000}"/>
          </ac:spMkLst>
        </pc:spChg>
        <pc:spChg chg="mod">
          <ac:chgData name="hui xu" userId="70b675938bab3b5e" providerId="LiveId" clId="{946A2079-F553-428F-A4F4-9E3FB9FAED36}" dt="2020-10-23T05:05:45.263" v="1608" actId="2711"/>
          <ac:spMkLst>
            <pc:docMk/>
            <pc:sldMk cId="112506497" sldId="285"/>
            <ac:spMk id="15" creationId="{00000000-0000-0000-0000-000000000000}"/>
          </ac:spMkLst>
        </pc:spChg>
        <pc:spChg chg="mod">
          <ac:chgData name="hui xu" userId="70b675938bab3b5e" providerId="LiveId" clId="{946A2079-F553-428F-A4F4-9E3FB9FAED36}" dt="2020-10-23T05:05:45.263" v="1608" actId="2711"/>
          <ac:spMkLst>
            <pc:docMk/>
            <pc:sldMk cId="112506497" sldId="285"/>
            <ac:spMk id="24" creationId="{00000000-0000-0000-0000-000000000000}"/>
          </ac:spMkLst>
        </pc:spChg>
        <pc:spChg chg="mod">
          <ac:chgData name="hui xu" userId="70b675938bab3b5e" providerId="LiveId" clId="{946A2079-F553-428F-A4F4-9E3FB9FAED36}" dt="2020-10-23T05:05:45.263" v="1608" actId="2711"/>
          <ac:spMkLst>
            <pc:docMk/>
            <pc:sldMk cId="112506497" sldId="285"/>
            <ac:spMk id="25" creationId="{00000000-0000-0000-0000-000000000000}"/>
          </ac:spMkLst>
        </pc:spChg>
        <pc:spChg chg="mod">
          <ac:chgData name="hui xu" userId="70b675938bab3b5e" providerId="LiveId" clId="{946A2079-F553-428F-A4F4-9E3FB9FAED36}" dt="2020-10-23T05:05:45.263" v="1608" actId="2711"/>
          <ac:spMkLst>
            <pc:docMk/>
            <pc:sldMk cId="112506497" sldId="285"/>
            <ac:spMk id="27" creationId="{00000000-0000-0000-0000-000000000000}"/>
          </ac:spMkLst>
        </pc:spChg>
        <pc:spChg chg="mod">
          <ac:chgData name="hui xu" userId="70b675938bab3b5e" providerId="LiveId" clId="{946A2079-F553-428F-A4F4-9E3FB9FAED36}" dt="2020-10-23T05:05:45.263" v="1608" actId="2711"/>
          <ac:spMkLst>
            <pc:docMk/>
            <pc:sldMk cId="112506497" sldId="285"/>
            <ac:spMk id="29" creationId="{00000000-0000-0000-0000-000000000000}"/>
          </ac:spMkLst>
        </pc:spChg>
      </pc:sldChg>
      <pc:sldChg chg="modSp mod">
        <pc:chgData name="hui xu" userId="70b675938bab3b5e" providerId="LiveId" clId="{946A2079-F553-428F-A4F4-9E3FB9FAED36}" dt="2020-10-23T05:11:46.454" v="1715" actId="20577"/>
        <pc:sldMkLst>
          <pc:docMk/>
          <pc:sldMk cId="2022769883" sldId="286"/>
        </pc:sldMkLst>
        <pc:spChg chg="mod">
          <ac:chgData name="hui xu" userId="70b675938bab3b5e" providerId="LiveId" clId="{946A2079-F553-428F-A4F4-9E3FB9FAED36}" dt="2020-10-23T05:07:19.363" v="1639" actId="2711"/>
          <ac:spMkLst>
            <pc:docMk/>
            <pc:sldMk cId="2022769883" sldId="286"/>
            <ac:spMk id="2" creationId="{00000000-0000-0000-0000-000000000000}"/>
          </ac:spMkLst>
        </pc:spChg>
        <pc:spChg chg="mod">
          <ac:chgData name="hui xu" userId="70b675938bab3b5e" providerId="LiveId" clId="{946A2079-F553-428F-A4F4-9E3FB9FAED36}" dt="2020-10-23T05:08:01.805" v="1650" actId="20577"/>
          <ac:spMkLst>
            <pc:docMk/>
            <pc:sldMk cId="2022769883" sldId="286"/>
            <ac:spMk id="5" creationId="{00000000-0000-0000-0000-000000000000}"/>
          </ac:spMkLst>
        </pc:spChg>
        <pc:spChg chg="mod">
          <ac:chgData name="hui xu" userId="70b675938bab3b5e" providerId="LiveId" clId="{946A2079-F553-428F-A4F4-9E3FB9FAED36}" dt="2020-10-23T05:08:14.222" v="1663"/>
          <ac:spMkLst>
            <pc:docMk/>
            <pc:sldMk cId="2022769883" sldId="286"/>
            <ac:spMk id="6" creationId="{00000000-0000-0000-0000-000000000000}"/>
          </ac:spMkLst>
        </pc:spChg>
        <pc:spChg chg="mod">
          <ac:chgData name="hui xu" userId="70b675938bab3b5e" providerId="LiveId" clId="{946A2079-F553-428F-A4F4-9E3FB9FAED36}" dt="2020-10-23T05:08:06.661" v="1655"/>
          <ac:spMkLst>
            <pc:docMk/>
            <pc:sldMk cId="2022769883" sldId="286"/>
            <ac:spMk id="7" creationId="{00000000-0000-0000-0000-000000000000}"/>
          </ac:spMkLst>
        </pc:spChg>
        <pc:spChg chg="mod">
          <ac:chgData name="hui xu" userId="70b675938bab3b5e" providerId="LiveId" clId="{946A2079-F553-428F-A4F4-9E3FB9FAED36}" dt="2020-10-23T05:06:13.862" v="1611" actId="2711"/>
          <ac:spMkLst>
            <pc:docMk/>
            <pc:sldMk cId="2022769883" sldId="286"/>
            <ac:spMk id="9" creationId="{00000000-0000-0000-0000-000000000000}"/>
          </ac:spMkLst>
        </pc:spChg>
        <pc:spChg chg="mod">
          <ac:chgData name="hui xu" userId="70b675938bab3b5e" providerId="LiveId" clId="{946A2079-F553-428F-A4F4-9E3FB9FAED36}" dt="2020-10-23T05:08:28.924" v="1671"/>
          <ac:spMkLst>
            <pc:docMk/>
            <pc:sldMk cId="2022769883" sldId="286"/>
            <ac:spMk id="10" creationId="{00000000-0000-0000-0000-000000000000}"/>
          </ac:spMkLst>
        </pc:spChg>
        <pc:spChg chg="mod">
          <ac:chgData name="hui xu" userId="70b675938bab3b5e" providerId="LiveId" clId="{946A2079-F553-428F-A4F4-9E3FB9FAED36}" dt="2020-10-23T05:08:32.293" v="1676"/>
          <ac:spMkLst>
            <pc:docMk/>
            <pc:sldMk cId="2022769883" sldId="286"/>
            <ac:spMk id="13" creationId="{00000000-0000-0000-0000-000000000000}"/>
          </ac:spMkLst>
        </pc:spChg>
        <pc:spChg chg="mod">
          <ac:chgData name="hui xu" userId="70b675938bab3b5e" providerId="LiveId" clId="{946A2079-F553-428F-A4F4-9E3FB9FAED36}" dt="2020-10-23T05:11:46.454" v="1715" actId="20577"/>
          <ac:spMkLst>
            <pc:docMk/>
            <pc:sldMk cId="2022769883" sldId="286"/>
            <ac:spMk id="18" creationId="{00000000-0000-0000-0000-000000000000}"/>
          </ac:spMkLst>
        </pc:spChg>
        <pc:spChg chg="mod">
          <ac:chgData name="hui xu" userId="70b675938bab3b5e" providerId="LiveId" clId="{946A2079-F553-428F-A4F4-9E3FB9FAED36}" dt="2020-10-23T05:11:35.544" v="1703"/>
          <ac:spMkLst>
            <pc:docMk/>
            <pc:sldMk cId="2022769883" sldId="286"/>
            <ac:spMk id="39" creationId="{00000000-0000-0000-0000-000000000000}"/>
          </ac:spMkLst>
        </pc:spChg>
        <pc:spChg chg="mod">
          <ac:chgData name="hui xu" userId="70b675938bab3b5e" providerId="LiveId" clId="{946A2079-F553-428F-A4F4-9E3FB9FAED36}" dt="2020-10-23T05:11:23.456" v="1690" actId="14100"/>
          <ac:spMkLst>
            <pc:docMk/>
            <pc:sldMk cId="2022769883" sldId="286"/>
            <ac:spMk id="43" creationId="{00000000-0000-0000-0000-000000000000}"/>
          </ac:spMkLst>
        </pc:spChg>
        <pc:spChg chg="mod">
          <ac:chgData name="hui xu" userId="70b675938bab3b5e" providerId="LiveId" clId="{946A2079-F553-428F-A4F4-9E3FB9FAED36}" dt="2020-10-23T05:11:27.520" v="1691" actId="14100"/>
          <ac:spMkLst>
            <pc:docMk/>
            <pc:sldMk cId="2022769883" sldId="286"/>
            <ac:spMk id="44" creationId="{00000000-0000-0000-0000-000000000000}"/>
          </ac:spMkLst>
        </pc:spChg>
        <pc:spChg chg="mod">
          <ac:chgData name="hui xu" userId="70b675938bab3b5e" providerId="LiveId" clId="{946A2079-F553-428F-A4F4-9E3FB9FAED36}" dt="2020-10-23T05:07:53.948" v="1646"/>
          <ac:spMkLst>
            <pc:docMk/>
            <pc:sldMk cId="2022769883" sldId="286"/>
            <ac:spMk id="45" creationId="{00000000-0000-0000-0000-000000000000}"/>
          </ac:spMkLst>
        </pc:spChg>
      </pc:sldChg>
      <pc:sldChg chg="delSp modSp add mod delAnim">
        <pc:chgData name="hui xu" userId="70b675938bab3b5e" providerId="LiveId" clId="{946A2079-F553-428F-A4F4-9E3FB9FAED36}" dt="2020-10-29T13:45:13.573" v="7530" actId="21"/>
        <pc:sldMkLst>
          <pc:docMk/>
          <pc:sldMk cId="2173928897" sldId="287"/>
        </pc:sldMkLst>
        <pc:spChg chg="mod">
          <ac:chgData name="hui xu" userId="70b675938bab3b5e" providerId="LiveId" clId="{946A2079-F553-428F-A4F4-9E3FB9FAED36}" dt="2020-10-23T10:26:54.870" v="2377" actId="2711"/>
          <ac:spMkLst>
            <pc:docMk/>
            <pc:sldMk cId="2173928897" sldId="287"/>
            <ac:spMk id="2" creationId="{00000000-0000-0000-0000-000000000000}"/>
          </ac:spMkLst>
        </pc:spChg>
        <pc:spChg chg="del mod">
          <ac:chgData name="hui xu" userId="70b675938bab3b5e" providerId="LiveId" clId="{946A2079-F553-428F-A4F4-9E3FB9FAED36}" dt="2020-10-29T13:45:13.573" v="7530" actId="21"/>
          <ac:spMkLst>
            <pc:docMk/>
            <pc:sldMk cId="2173928897" sldId="287"/>
            <ac:spMk id="4" creationId="{00000000-0000-0000-0000-000000000000}"/>
          </ac:spMkLst>
        </pc:spChg>
        <pc:spChg chg="mod">
          <ac:chgData name="hui xu" userId="70b675938bab3b5e" providerId="LiveId" clId="{946A2079-F553-428F-A4F4-9E3FB9FAED36}" dt="2020-10-23T10:27:04.366" v="2379" actId="2711"/>
          <ac:spMkLst>
            <pc:docMk/>
            <pc:sldMk cId="2173928897" sldId="287"/>
            <ac:spMk id="9" creationId="{00000000-0000-0000-0000-000000000000}"/>
          </ac:spMkLst>
        </pc:spChg>
        <pc:spChg chg="mod">
          <ac:chgData name="hui xu" userId="70b675938bab3b5e" providerId="LiveId" clId="{946A2079-F553-428F-A4F4-9E3FB9FAED36}" dt="2020-10-23T10:27:04.366" v="2379" actId="2711"/>
          <ac:spMkLst>
            <pc:docMk/>
            <pc:sldMk cId="2173928897" sldId="287"/>
            <ac:spMk id="10" creationId="{00000000-0000-0000-0000-000000000000}"/>
          </ac:spMkLst>
        </pc:spChg>
        <pc:spChg chg="mod">
          <ac:chgData name="hui xu" userId="70b675938bab3b5e" providerId="LiveId" clId="{946A2079-F553-428F-A4F4-9E3FB9FAED36}" dt="2020-10-23T10:27:04.366" v="2379" actId="2711"/>
          <ac:spMkLst>
            <pc:docMk/>
            <pc:sldMk cId="2173928897" sldId="287"/>
            <ac:spMk id="11" creationId="{00000000-0000-0000-0000-000000000000}"/>
          </ac:spMkLst>
        </pc:spChg>
        <pc:spChg chg="mod">
          <ac:chgData name="hui xu" userId="70b675938bab3b5e" providerId="LiveId" clId="{946A2079-F553-428F-A4F4-9E3FB9FAED36}" dt="2020-10-23T10:27:04.366" v="2379" actId="2711"/>
          <ac:spMkLst>
            <pc:docMk/>
            <pc:sldMk cId="2173928897" sldId="287"/>
            <ac:spMk id="12" creationId="{00000000-0000-0000-0000-000000000000}"/>
          </ac:spMkLst>
        </pc:spChg>
      </pc:sldChg>
      <pc:sldChg chg="modSp add mod">
        <pc:chgData name="hui xu" userId="70b675938bab3b5e" providerId="LiveId" clId="{946A2079-F553-428F-A4F4-9E3FB9FAED36}" dt="2020-10-29T13:44:08.954" v="7528" actId="2711"/>
        <pc:sldMkLst>
          <pc:docMk/>
          <pc:sldMk cId="2381226057" sldId="289"/>
        </pc:sldMkLst>
        <pc:spChg chg="mod">
          <ac:chgData name="hui xu" userId="70b675938bab3b5e" providerId="LiveId" clId="{946A2079-F553-428F-A4F4-9E3FB9FAED36}" dt="2020-10-29T13:44:08.954" v="7528" actId="2711"/>
          <ac:spMkLst>
            <pc:docMk/>
            <pc:sldMk cId="2381226057" sldId="289"/>
            <ac:spMk id="2" creationId="{00000000-0000-0000-0000-000000000000}"/>
          </ac:spMkLst>
        </pc:spChg>
        <pc:spChg chg="mod">
          <ac:chgData name="hui xu" userId="70b675938bab3b5e" providerId="LiveId" clId="{946A2079-F553-428F-A4F4-9E3FB9FAED36}" dt="2020-10-23T10:27:34.642" v="2381" actId="2711"/>
          <ac:spMkLst>
            <pc:docMk/>
            <pc:sldMk cId="2381226057" sldId="289"/>
            <ac:spMk id="5" creationId="{00000000-0000-0000-0000-000000000000}"/>
          </ac:spMkLst>
        </pc:spChg>
        <pc:spChg chg="mod">
          <ac:chgData name="hui xu" userId="70b675938bab3b5e" providerId="LiveId" clId="{946A2079-F553-428F-A4F4-9E3FB9FAED36}" dt="2020-10-23T10:27:34.642" v="2381" actId="2711"/>
          <ac:spMkLst>
            <pc:docMk/>
            <pc:sldMk cId="2381226057" sldId="289"/>
            <ac:spMk id="7" creationId="{00000000-0000-0000-0000-000000000000}"/>
          </ac:spMkLst>
        </pc:spChg>
        <pc:spChg chg="mod">
          <ac:chgData name="hui xu" userId="70b675938bab3b5e" providerId="LiveId" clId="{946A2079-F553-428F-A4F4-9E3FB9FAED36}" dt="2020-10-23T10:27:34.642" v="2381" actId="2711"/>
          <ac:spMkLst>
            <pc:docMk/>
            <pc:sldMk cId="2381226057" sldId="289"/>
            <ac:spMk id="9" creationId="{00000000-0000-0000-0000-000000000000}"/>
          </ac:spMkLst>
        </pc:spChg>
      </pc:sldChg>
      <pc:sldChg chg="modSp add mod">
        <pc:chgData name="hui xu" userId="70b675938bab3b5e" providerId="LiveId" clId="{946A2079-F553-428F-A4F4-9E3FB9FAED36}" dt="2020-10-23T10:31:54.854" v="2399" actId="2711"/>
        <pc:sldMkLst>
          <pc:docMk/>
          <pc:sldMk cId="1859801162" sldId="290"/>
        </pc:sldMkLst>
        <pc:spChg chg="mod">
          <ac:chgData name="hui xu" userId="70b675938bab3b5e" providerId="LiveId" clId="{946A2079-F553-428F-A4F4-9E3FB9FAED36}" dt="2020-10-23T10:31:31.317" v="2398"/>
          <ac:spMkLst>
            <pc:docMk/>
            <pc:sldMk cId="1859801162" sldId="290"/>
            <ac:spMk id="2" creationId="{00000000-0000-0000-0000-000000000000}"/>
          </ac:spMkLst>
        </pc:spChg>
        <pc:spChg chg="mod">
          <ac:chgData name="hui xu" userId="70b675938bab3b5e" providerId="LiveId" clId="{946A2079-F553-428F-A4F4-9E3FB9FAED36}" dt="2020-10-23T10:31:54.854" v="2399" actId="2711"/>
          <ac:spMkLst>
            <pc:docMk/>
            <pc:sldMk cId="1859801162" sldId="290"/>
            <ac:spMk id="7" creationId="{00000000-0000-0000-0000-000000000000}"/>
          </ac:spMkLst>
        </pc:spChg>
      </pc:sldChg>
      <pc:sldChg chg="modSp add mod">
        <pc:chgData name="hui xu" userId="70b675938bab3b5e" providerId="LiveId" clId="{946A2079-F553-428F-A4F4-9E3FB9FAED36}" dt="2020-10-23T10:36:44.918" v="2455" actId="2711"/>
        <pc:sldMkLst>
          <pc:docMk/>
          <pc:sldMk cId="2395677320" sldId="291"/>
        </pc:sldMkLst>
        <pc:spChg chg="mod">
          <ac:chgData name="hui xu" userId="70b675938bab3b5e" providerId="LiveId" clId="{946A2079-F553-428F-A4F4-9E3FB9FAED36}" dt="2020-10-23T10:34:33.408" v="2408" actId="21"/>
          <ac:spMkLst>
            <pc:docMk/>
            <pc:sldMk cId="2395677320" sldId="291"/>
            <ac:spMk id="2" creationId="{00000000-0000-0000-0000-000000000000}"/>
          </ac:spMkLst>
        </pc:spChg>
        <pc:spChg chg="mod">
          <ac:chgData name="hui xu" userId="70b675938bab3b5e" providerId="LiveId" clId="{946A2079-F553-428F-A4F4-9E3FB9FAED36}" dt="2020-10-23T10:36:36.615" v="2454"/>
          <ac:spMkLst>
            <pc:docMk/>
            <pc:sldMk cId="2395677320" sldId="291"/>
            <ac:spMk id="6" creationId="{00000000-0000-0000-0000-000000000000}"/>
          </ac:spMkLst>
        </pc:spChg>
        <pc:spChg chg="mod">
          <ac:chgData name="hui xu" userId="70b675938bab3b5e" providerId="LiveId" clId="{946A2079-F553-428F-A4F4-9E3FB9FAED36}" dt="2020-10-23T10:36:44.918" v="2455" actId="2711"/>
          <ac:spMkLst>
            <pc:docMk/>
            <pc:sldMk cId="2395677320" sldId="291"/>
            <ac:spMk id="8" creationId="{00000000-0000-0000-0000-000000000000}"/>
          </ac:spMkLst>
        </pc:spChg>
      </pc:sldChg>
      <pc:sldChg chg="modSp add mod">
        <pc:chgData name="hui xu" userId="70b675938bab3b5e" providerId="LiveId" clId="{946A2079-F553-428F-A4F4-9E3FB9FAED36}" dt="2020-10-23T12:13:14.431" v="3478"/>
        <pc:sldMkLst>
          <pc:docMk/>
          <pc:sldMk cId="3419769608" sldId="293"/>
        </pc:sldMkLst>
        <pc:spChg chg="mod">
          <ac:chgData name="hui xu" userId="70b675938bab3b5e" providerId="LiveId" clId="{946A2079-F553-428F-A4F4-9E3FB9FAED36}" dt="2020-10-23T10:32:20.322" v="2403" actId="2711"/>
          <ac:spMkLst>
            <pc:docMk/>
            <pc:sldMk cId="3419769608" sldId="293"/>
            <ac:spMk id="2" creationId="{00000000-0000-0000-0000-000000000000}"/>
          </ac:spMkLst>
        </pc:spChg>
        <pc:spChg chg="mod">
          <ac:chgData name="hui xu" userId="70b675938bab3b5e" providerId="LiveId" clId="{946A2079-F553-428F-A4F4-9E3FB9FAED36}" dt="2020-10-23T12:13:11.960" v="3475" actId="1076"/>
          <ac:spMkLst>
            <pc:docMk/>
            <pc:sldMk cId="3419769608" sldId="293"/>
            <ac:spMk id="4" creationId="{00000000-0000-0000-0000-000000000000}"/>
          </ac:spMkLst>
        </pc:spChg>
        <pc:spChg chg="mod">
          <ac:chgData name="hui xu" userId="70b675938bab3b5e" providerId="LiveId" clId="{946A2079-F553-428F-A4F4-9E3FB9FAED36}" dt="2020-10-23T10:32:47.300" v="2405" actId="2711"/>
          <ac:spMkLst>
            <pc:docMk/>
            <pc:sldMk cId="3419769608" sldId="293"/>
            <ac:spMk id="5" creationId="{00000000-0000-0000-0000-000000000000}"/>
          </ac:spMkLst>
        </pc:spChg>
        <pc:spChg chg="mod">
          <ac:chgData name="hui xu" userId="70b675938bab3b5e" providerId="LiveId" clId="{946A2079-F553-428F-A4F4-9E3FB9FAED36}" dt="2020-10-23T12:13:14.431" v="3478"/>
          <ac:spMkLst>
            <pc:docMk/>
            <pc:sldMk cId="3419769608" sldId="293"/>
            <ac:spMk id="6" creationId="{00000000-0000-0000-0000-000000000000}"/>
          </ac:spMkLst>
        </pc:spChg>
      </pc:sldChg>
      <pc:sldChg chg="modSp add del mod">
        <pc:chgData name="hui xu" userId="70b675938bab3b5e" providerId="LiveId" clId="{946A2079-F553-428F-A4F4-9E3FB9FAED36}" dt="2020-10-31T08:28:46.888" v="9258" actId="2696"/>
        <pc:sldMkLst>
          <pc:docMk/>
          <pc:sldMk cId="2462666161" sldId="297"/>
        </pc:sldMkLst>
        <pc:spChg chg="mod">
          <ac:chgData name="hui xu" userId="70b675938bab3b5e" providerId="LiveId" clId="{946A2079-F553-428F-A4F4-9E3FB9FAED36}" dt="2020-10-23T10:29:32.600" v="2392" actId="2711"/>
          <ac:spMkLst>
            <pc:docMk/>
            <pc:sldMk cId="2462666161" sldId="297"/>
            <ac:spMk id="2" creationId="{00000000-0000-0000-0000-000000000000}"/>
          </ac:spMkLst>
        </pc:spChg>
      </pc:sldChg>
      <pc:sldChg chg="add">
        <pc:chgData name="hui xu" userId="70b675938bab3b5e" providerId="LiveId" clId="{946A2079-F553-428F-A4F4-9E3FB9FAED36}" dt="2020-10-18T02:19:34.908" v="0"/>
        <pc:sldMkLst>
          <pc:docMk/>
          <pc:sldMk cId="3023939548" sldId="301"/>
        </pc:sldMkLst>
      </pc:sldChg>
      <pc:sldChg chg="modSp add mod">
        <pc:chgData name="hui xu" userId="70b675938bab3b5e" providerId="LiveId" clId="{946A2079-F553-428F-A4F4-9E3FB9FAED36}" dt="2020-10-23T12:12:05.640" v="3465" actId="1076"/>
        <pc:sldMkLst>
          <pc:docMk/>
          <pc:sldMk cId="3813926584" sldId="302"/>
        </pc:sldMkLst>
        <pc:spChg chg="mod">
          <ac:chgData name="hui xu" userId="70b675938bab3b5e" providerId="LiveId" clId="{946A2079-F553-428F-A4F4-9E3FB9FAED36}" dt="2020-10-23T12:04:06.253" v="3222" actId="2711"/>
          <ac:spMkLst>
            <pc:docMk/>
            <pc:sldMk cId="3813926584" sldId="302"/>
            <ac:spMk id="2" creationId="{00000000-0000-0000-0000-000000000000}"/>
          </ac:spMkLst>
        </pc:spChg>
        <pc:spChg chg="mod">
          <ac:chgData name="hui xu" userId="70b675938bab3b5e" providerId="LiveId" clId="{946A2079-F553-428F-A4F4-9E3FB9FAED36}" dt="2020-10-23T12:12:04.097" v="3464" actId="14100"/>
          <ac:spMkLst>
            <pc:docMk/>
            <pc:sldMk cId="3813926584" sldId="302"/>
            <ac:spMk id="4" creationId="{00000000-0000-0000-0000-000000000000}"/>
          </ac:spMkLst>
        </pc:spChg>
        <pc:picChg chg="mod">
          <ac:chgData name="hui xu" userId="70b675938bab3b5e" providerId="LiveId" clId="{946A2079-F553-428F-A4F4-9E3FB9FAED36}" dt="2020-10-23T12:12:05.640" v="3465" actId="1076"/>
          <ac:picMkLst>
            <pc:docMk/>
            <pc:sldMk cId="3813926584" sldId="302"/>
            <ac:picMk id="7" creationId="{00000000-0000-0000-0000-000000000000}"/>
          </ac:picMkLst>
        </pc:picChg>
      </pc:sldChg>
      <pc:sldChg chg="modSp add mod">
        <pc:chgData name="hui xu" userId="70b675938bab3b5e" providerId="LiveId" clId="{946A2079-F553-428F-A4F4-9E3FB9FAED36}" dt="2020-10-23T12:03:45.330" v="3207" actId="21"/>
        <pc:sldMkLst>
          <pc:docMk/>
          <pc:sldMk cId="2126418407" sldId="304"/>
        </pc:sldMkLst>
        <pc:spChg chg="mod">
          <ac:chgData name="hui xu" userId="70b675938bab3b5e" providerId="LiveId" clId="{946A2079-F553-428F-A4F4-9E3FB9FAED36}" dt="2020-10-23T12:03:45.330" v="3207" actId="21"/>
          <ac:spMkLst>
            <pc:docMk/>
            <pc:sldMk cId="2126418407" sldId="304"/>
            <ac:spMk id="2" creationId="{00000000-0000-0000-0000-000000000000}"/>
          </ac:spMkLst>
        </pc:spChg>
      </pc:sldChg>
      <pc:sldChg chg="modSp add del mod modClrScheme chgLayout">
        <pc:chgData name="hui xu" userId="70b675938bab3b5e" providerId="LiveId" clId="{946A2079-F553-428F-A4F4-9E3FB9FAED36}" dt="2020-10-23T12:14:34.100" v="3480" actId="2696"/>
        <pc:sldMkLst>
          <pc:docMk/>
          <pc:sldMk cId="2144826184" sldId="306"/>
        </pc:sldMkLst>
        <pc:spChg chg="mod ord">
          <ac:chgData name="hui xu" userId="70b675938bab3b5e" providerId="LiveId" clId="{946A2079-F553-428F-A4F4-9E3FB9FAED36}" dt="2020-10-23T12:10:09.581" v="3406" actId="21"/>
          <ac:spMkLst>
            <pc:docMk/>
            <pc:sldMk cId="2144826184" sldId="306"/>
            <ac:spMk id="2" creationId="{00000000-0000-0000-0000-000000000000}"/>
          </ac:spMkLst>
        </pc:spChg>
        <pc:spChg chg="mod ord">
          <ac:chgData name="hui xu" userId="70b675938bab3b5e" providerId="LiveId" clId="{946A2079-F553-428F-A4F4-9E3FB9FAED36}" dt="2020-10-23T12:10:03.821" v="3403" actId="21"/>
          <ac:spMkLst>
            <pc:docMk/>
            <pc:sldMk cId="2144826184" sldId="306"/>
            <ac:spMk id="4" creationId="{00000000-0000-0000-0000-000000000000}"/>
          </ac:spMkLst>
        </pc:spChg>
      </pc:sldChg>
      <pc:sldChg chg="modSp add mod modClrScheme chgLayout">
        <pc:chgData name="hui xu" userId="70b675938bab3b5e" providerId="LiveId" clId="{946A2079-F553-428F-A4F4-9E3FB9FAED36}" dt="2020-10-23T12:11:22.285" v="3453"/>
        <pc:sldMkLst>
          <pc:docMk/>
          <pc:sldMk cId="3151592172" sldId="307"/>
        </pc:sldMkLst>
        <pc:spChg chg="mod ord">
          <ac:chgData name="hui xu" userId="70b675938bab3b5e" providerId="LiveId" clId="{946A2079-F553-428F-A4F4-9E3FB9FAED36}" dt="2020-10-23T12:11:09.705" v="3446"/>
          <ac:spMkLst>
            <pc:docMk/>
            <pc:sldMk cId="3151592172" sldId="307"/>
            <ac:spMk id="2" creationId="{00000000-0000-0000-0000-000000000000}"/>
          </ac:spMkLst>
        </pc:spChg>
        <pc:spChg chg="mod ord">
          <ac:chgData name="hui xu" userId="70b675938bab3b5e" providerId="LiveId" clId="{946A2079-F553-428F-A4F4-9E3FB9FAED36}" dt="2020-10-23T12:11:22.285" v="3453"/>
          <ac:spMkLst>
            <pc:docMk/>
            <pc:sldMk cId="3151592172" sldId="307"/>
            <ac:spMk id="3" creationId="{00000000-0000-0000-0000-000000000000}"/>
          </ac:spMkLst>
        </pc:spChg>
      </pc:sldChg>
      <pc:sldChg chg="modSp add mod">
        <pc:chgData name="hui xu" userId="70b675938bab3b5e" providerId="LiveId" clId="{946A2079-F553-428F-A4F4-9E3FB9FAED36}" dt="2020-10-23T11:56:10.985" v="3051" actId="12"/>
        <pc:sldMkLst>
          <pc:docMk/>
          <pc:sldMk cId="2479486470" sldId="310"/>
        </pc:sldMkLst>
        <pc:spChg chg="mod">
          <ac:chgData name="hui xu" userId="70b675938bab3b5e" providerId="LiveId" clId="{946A2079-F553-428F-A4F4-9E3FB9FAED36}" dt="2020-10-23T11:55:52.681" v="3035" actId="2711"/>
          <ac:spMkLst>
            <pc:docMk/>
            <pc:sldMk cId="2479486470" sldId="310"/>
            <ac:spMk id="4" creationId="{00000000-0000-0000-0000-000000000000}"/>
          </ac:spMkLst>
        </pc:spChg>
        <pc:spChg chg="mod">
          <ac:chgData name="hui xu" userId="70b675938bab3b5e" providerId="LiveId" clId="{946A2079-F553-428F-A4F4-9E3FB9FAED36}" dt="2020-10-23T11:56:10.985" v="3051" actId="12"/>
          <ac:spMkLst>
            <pc:docMk/>
            <pc:sldMk cId="2479486470" sldId="310"/>
            <ac:spMk id="5" creationId="{00000000-0000-0000-0000-000000000000}"/>
          </ac:spMkLst>
        </pc:spChg>
      </pc:sldChg>
      <pc:sldChg chg="modSp add mod">
        <pc:chgData name="hui xu" userId="70b675938bab3b5e" providerId="LiveId" clId="{946A2079-F553-428F-A4F4-9E3FB9FAED36}" dt="2020-10-23T11:59:21.063" v="3083" actId="14100"/>
        <pc:sldMkLst>
          <pc:docMk/>
          <pc:sldMk cId="3684931880" sldId="311"/>
        </pc:sldMkLst>
        <pc:spChg chg="mod">
          <ac:chgData name="hui xu" userId="70b675938bab3b5e" providerId="LiveId" clId="{946A2079-F553-428F-A4F4-9E3FB9FAED36}" dt="2020-10-23T11:56:43.958" v="3072" actId="27636"/>
          <ac:spMkLst>
            <pc:docMk/>
            <pc:sldMk cId="3684931880" sldId="311"/>
            <ac:spMk id="4" creationId="{00000000-0000-0000-0000-000000000000}"/>
          </ac:spMkLst>
        </pc:spChg>
        <pc:spChg chg="mod">
          <ac:chgData name="hui xu" userId="70b675938bab3b5e" providerId="LiveId" clId="{946A2079-F553-428F-A4F4-9E3FB9FAED36}" dt="2020-10-23T11:59:21.063" v="3083" actId="14100"/>
          <ac:spMkLst>
            <pc:docMk/>
            <pc:sldMk cId="3684931880" sldId="311"/>
            <ac:spMk id="6" creationId="{00000000-0000-0000-0000-000000000000}"/>
          </ac:spMkLst>
        </pc:spChg>
      </pc:sldChg>
      <pc:sldChg chg="modSp add mod">
        <pc:chgData name="hui xu" userId="70b675938bab3b5e" providerId="LiveId" clId="{946A2079-F553-428F-A4F4-9E3FB9FAED36}" dt="2020-10-23T12:13:42.136" v="3479" actId="14100"/>
        <pc:sldMkLst>
          <pc:docMk/>
          <pc:sldMk cId="3572195084" sldId="329"/>
        </pc:sldMkLst>
        <pc:spChg chg="mod">
          <ac:chgData name="hui xu" userId="70b675938bab3b5e" providerId="LiveId" clId="{946A2079-F553-428F-A4F4-9E3FB9FAED36}" dt="2020-10-23T10:32:09.726" v="2402" actId="2711"/>
          <ac:spMkLst>
            <pc:docMk/>
            <pc:sldMk cId="3572195084" sldId="329"/>
            <ac:spMk id="2" creationId="{00000000-0000-0000-0000-000000000000}"/>
          </ac:spMkLst>
        </pc:spChg>
        <pc:spChg chg="mod">
          <ac:chgData name="hui xu" userId="70b675938bab3b5e" providerId="LiveId" clId="{946A2079-F553-428F-A4F4-9E3FB9FAED36}" dt="2020-10-23T12:13:42.136" v="3479" actId="14100"/>
          <ac:spMkLst>
            <pc:docMk/>
            <pc:sldMk cId="3572195084" sldId="329"/>
            <ac:spMk id="11" creationId="{00000000-0000-0000-0000-000000000000}"/>
          </ac:spMkLst>
        </pc:spChg>
      </pc:sldChg>
      <pc:sldChg chg="modSp add mod">
        <pc:chgData name="hui xu" userId="70b675938bab3b5e" providerId="LiveId" clId="{946A2079-F553-428F-A4F4-9E3FB9FAED36}" dt="2020-10-23T11:47:12.401" v="2812" actId="21"/>
        <pc:sldMkLst>
          <pc:docMk/>
          <pc:sldMk cId="1703323240" sldId="330"/>
        </pc:sldMkLst>
        <pc:spChg chg="mod">
          <ac:chgData name="hui xu" userId="70b675938bab3b5e" providerId="LiveId" clId="{946A2079-F553-428F-A4F4-9E3FB9FAED36}" dt="2020-10-23T11:38:48.701" v="2785"/>
          <ac:spMkLst>
            <pc:docMk/>
            <pc:sldMk cId="1703323240" sldId="330"/>
            <ac:spMk id="2" creationId="{00000000-0000-0000-0000-000000000000}"/>
          </ac:spMkLst>
        </pc:spChg>
        <pc:spChg chg="mod">
          <ac:chgData name="hui xu" userId="70b675938bab3b5e" providerId="LiveId" clId="{946A2079-F553-428F-A4F4-9E3FB9FAED36}" dt="2020-10-23T11:39:43.645" v="2809" actId="1076"/>
          <ac:spMkLst>
            <pc:docMk/>
            <pc:sldMk cId="1703323240" sldId="330"/>
            <ac:spMk id="7" creationId="{00000000-0000-0000-0000-000000000000}"/>
          </ac:spMkLst>
        </pc:spChg>
        <pc:spChg chg="mod">
          <ac:chgData name="hui xu" userId="70b675938bab3b5e" providerId="LiveId" clId="{946A2079-F553-428F-A4F4-9E3FB9FAED36}" dt="2020-10-23T11:39:50.439" v="2811" actId="2711"/>
          <ac:spMkLst>
            <pc:docMk/>
            <pc:sldMk cId="1703323240" sldId="330"/>
            <ac:spMk id="8" creationId="{00000000-0000-0000-0000-000000000000}"/>
          </ac:spMkLst>
        </pc:spChg>
        <pc:spChg chg="mod">
          <ac:chgData name="hui xu" userId="70b675938bab3b5e" providerId="LiveId" clId="{946A2079-F553-428F-A4F4-9E3FB9FAED36}" dt="2020-10-23T11:47:12.401" v="2812" actId="21"/>
          <ac:spMkLst>
            <pc:docMk/>
            <pc:sldMk cId="1703323240" sldId="330"/>
            <ac:spMk id="9" creationId="{00000000-0000-0000-0000-000000000000}"/>
          </ac:spMkLst>
        </pc:spChg>
      </pc:sldChg>
      <pc:sldChg chg="add del">
        <pc:chgData name="hui xu" userId="70b675938bab3b5e" providerId="LiveId" clId="{946A2079-F553-428F-A4F4-9E3FB9FAED36}" dt="2020-10-23T11:47:19.795" v="2813" actId="2696"/>
        <pc:sldMkLst>
          <pc:docMk/>
          <pc:sldMk cId="3198986708" sldId="331"/>
        </pc:sldMkLst>
      </pc:sldChg>
      <pc:sldChg chg="delSp modSp add mod addAnim delAnim modAnim">
        <pc:chgData name="hui xu" userId="70b675938bab3b5e" providerId="LiveId" clId="{946A2079-F553-428F-A4F4-9E3FB9FAED36}" dt="2020-10-23T11:52:50.956" v="2910" actId="21"/>
        <pc:sldMkLst>
          <pc:docMk/>
          <pc:sldMk cId="3427518191" sldId="335"/>
        </pc:sldMkLst>
        <pc:spChg chg="mod">
          <ac:chgData name="hui xu" userId="70b675938bab3b5e" providerId="LiveId" clId="{946A2079-F553-428F-A4F4-9E3FB9FAED36}" dt="2020-10-23T11:47:41.767" v="2826" actId="2711"/>
          <ac:spMkLst>
            <pc:docMk/>
            <pc:sldMk cId="3427518191" sldId="335"/>
            <ac:spMk id="2" creationId="{00000000-0000-0000-0000-000000000000}"/>
          </ac:spMkLst>
        </pc:spChg>
        <pc:spChg chg="del mod">
          <ac:chgData name="hui xu" userId="70b675938bab3b5e" providerId="LiveId" clId="{946A2079-F553-428F-A4F4-9E3FB9FAED36}" dt="2020-10-23T11:52:50.956" v="2910" actId="21"/>
          <ac:spMkLst>
            <pc:docMk/>
            <pc:sldMk cId="3427518191" sldId="335"/>
            <ac:spMk id="3" creationId="{00000000-0000-0000-0000-000000000000}"/>
          </ac:spMkLst>
        </pc:spChg>
        <pc:spChg chg="mod">
          <ac:chgData name="hui xu" userId="70b675938bab3b5e" providerId="LiveId" clId="{946A2079-F553-428F-A4F4-9E3FB9FAED36}" dt="2020-10-23T11:47:59.598" v="2833" actId="2711"/>
          <ac:spMkLst>
            <pc:docMk/>
            <pc:sldMk cId="3427518191" sldId="335"/>
            <ac:spMk id="6" creationId="{00000000-0000-0000-0000-000000000000}"/>
          </ac:spMkLst>
        </pc:spChg>
        <pc:picChg chg="mod">
          <ac:chgData name="hui xu" userId="70b675938bab3b5e" providerId="LiveId" clId="{946A2079-F553-428F-A4F4-9E3FB9FAED36}" dt="2020-10-23T11:48:47.296" v="2835" actId="1076"/>
          <ac:picMkLst>
            <pc:docMk/>
            <pc:sldMk cId="3427518191" sldId="335"/>
            <ac:picMk id="5" creationId="{00000000-0000-0000-0000-000000000000}"/>
          </ac:picMkLst>
        </pc:picChg>
      </pc:sldChg>
      <pc:sldChg chg="add del">
        <pc:chgData name="hui xu" userId="70b675938bab3b5e" providerId="LiveId" clId="{946A2079-F553-428F-A4F4-9E3FB9FAED36}" dt="2020-10-23T04:38:31.688" v="968" actId="2696"/>
        <pc:sldMkLst>
          <pc:docMk/>
          <pc:sldMk cId="105108999" sldId="336"/>
        </pc:sldMkLst>
      </pc:sldChg>
      <pc:sldChg chg="modSp add mod">
        <pc:chgData name="hui xu" userId="70b675938bab3b5e" providerId="LiveId" clId="{946A2079-F553-428F-A4F4-9E3FB9FAED36}" dt="2020-10-23T12:59:04.067" v="4187" actId="20577"/>
        <pc:sldMkLst>
          <pc:docMk/>
          <pc:sldMk cId="3729394239" sldId="336"/>
        </pc:sldMkLst>
        <pc:spChg chg="mod">
          <ac:chgData name="hui xu" userId="70b675938bab3b5e" providerId="LiveId" clId="{946A2079-F553-428F-A4F4-9E3FB9FAED36}" dt="2020-10-23T12:59:04.067" v="4187" actId="20577"/>
          <ac:spMkLst>
            <pc:docMk/>
            <pc:sldMk cId="3729394239" sldId="336"/>
            <ac:spMk id="4" creationId="{00000000-0000-0000-0000-000000000000}"/>
          </ac:spMkLst>
        </pc:spChg>
      </pc:sldChg>
      <pc:sldChg chg="add del">
        <pc:chgData name="hui xu" userId="70b675938bab3b5e" providerId="LiveId" clId="{946A2079-F553-428F-A4F4-9E3FB9FAED36}" dt="2020-10-23T05:00:00.647" v="1475" actId="2696"/>
        <pc:sldMkLst>
          <pc:docMk/>
          <pc:sldMk cId="1480555146" sldId="337"/>
        </pc:sldMkLst>
      </pc:sldChg>
      <pc:sldChg chg="modSp add mod">
        <pc:chgData name="hui xu" userId="70b675938bab3b5e" providerId="LiveId" clId="{946A2079-F553-428F-A4F4-9E3FB9FAED36}" dt="2020-10-23T12:03:15.036" v="3203" actId="948"/>
        <pc:sldMkLst>
          <pc:docMk/>
          <pc:sldMk cId="1787010295" sldId="338"/>
        </pc:sldMkLst>
        <pc:spChg chg="mod">
          <ac:chgData name="hui xu" userId="70b675938bab3b5e" providerId="LiveId" clId="{946A2079-F553-428F-A4F4-9E3FB9FAED36}" dt="2020-10-23T11:59:36.267" v="3092" actId="2711"/>
          <ac:spMkLst>
            <pc:docMk/>
            <pc:sldMk cId="1787010295" sldId="338"/>
            <ac:spMk id="2" creationId="{00000000-0000-0000-0000-000000000000}"/>
          </ac:spMkLst>
        </pc:spChg>
        <pc:spChg chg="mod">
          <ac:chgData name="hui xu" userId="70b675938bab3b5e" providerId="LiveId" clId="{946A2079-F553-428F-A4F4-9E3FB9FAED36}" dt="2020-10-23T12:03:15.036" v="3203" actId="948"/>
          <ac:spMkLst>
            <pc:docMk/>
            <pc:sldMk cId="1787010295" sldId="338"/>
            <ac:spMk id="3" creationId="{00000000-0000-0000-0000-000000000000}"/>
          </ac:spMkLst>
        </pc:spChg>
      </pc:sldChg>
      <pc:sldChg chg="modSp add mod modClrScheme chgLayout">
        <pc:chgData name="hui xu" userId="70b675938bab3b5e" providerId="LiveId" clId="{946A2079-F553-428F-A4F4-9E3FB9FAED36}" dt="2020-10-23T12:20:19.738" v="3703" actId="948"/>
        <pc:sldMkLst>
          <pc:docMk/>
          <pc:sldMk cId="1196925462" sldId="339"/>
        </pc:sldMkLst>
        <pc:spChg chg="mod ord">
          <ac:chgData name="hui xu" userId="70b675938bab3b5e" providerId="LiveId" clId="{946A2079-F553-428F-A4F4-9E3FB9FAED36}" dt="2020-10-23T12:14:56.918" v="3488" actId="2711"/>
          <ac:spMkLst>
            <pc:docMk/>
            <pc:sldMk cId="1196925462" sldId="339"/>
            <ac:spMk id="2" creationId="{00000000-0000-0000-0000-000000000000}"/>
          </ac:spMkLst>
        </pc:spChg>
        <pc:spChg chg="mod ord">
          <ac:chgData name="hui xu" userId="70b675938bab3b5e" providerId="LiveId" clId="{946A2079-F553-428F-A4F4-9E3FB9FAED36}" dt="2020-10-23T12:20:19.738" v="3703" actId="948"/>
          <ac:spMkLst>
            <pc:docMk/>
            <pc:sldMk cId="1196925462" sldId="339"/>
            <ac:spMk id="3" creationId="{00000000-0000-0000-0000-000000000000}"/>
          </ac:spMkLst>
        </pc:spChg>
      </pc:sldChg>
      <pc:sldChg chg="del">
        <pc:chgData name="hui xu" userId="70b675938bab3b5e" providerId="LiveId" clId="{946A2079-F553-428F-A4F4-9E3FB9FAED36}" dt="2020-10-23T03:49:18.077" v="58" actId="2696"/>
        <pc:sldMkLst>
          <pc:docMk/>
          <pc:sldMk cId="1122218574" sldId="340"/>
        </pc:sldMkLst>
      </pc:sldChg>
      <pc:sldChg chg="modSp del mod modAnim">
        <pc:chgData name="hui xu" userId="70b675938bab3b5e" providerId="LiveId" clId="{946A2079-F553-428F-A4F4-9E3FB9FAED36}" dt="2020-10-23T03:58:06.275" v="159" actId="2696"/>
        <pc:sldMkLst>
          <pc:docMk/>
          <pc:sldMk cId="1078107850" sldId="341"/>
        </pc:sldMkLst>
        <pc:spChg chg="mod">
          <ac:chgData name="hui xu" userId="70b675938bab3b5e" providerId="LiveId" clId="{946A2079-F553-428F-A4F4-9E3FB9FAED36}" dt="2020-10-23T03:55:45.773" v="84"/>
          <ac:spMkLst>
            <pc:docMk/>
            <pc:sldMk cId="1078107850" sldId="341"/>
            <ac:spMk id="2" creationId="{00000000-0000-0000-0000-000000000000}"/>
          </ac:spMkLst>
        </pc:spChg>
        <pc:spChg chg="mod">
          <ac:chgData name="hui xu" userId="70b675938bab3b5e" providerId="LiveId" clId="{946A2079-F553-428F-A4F4-9E3FB9FAED36}" dt="2020-10-23T03:57:58.410" v="158" actId="27636"/>
          <ac:spMkLst>
            <pc:docMk/>
            <pc:sldMk cId="1078107850" sldId="341"/>
            <ac:spMk id="3" creationId="{00000000-0000-0000-0000-000000000000}"/>
          </ac:spMkLst>
        </pc:spChg>
      </pc:sldChg>
      <pc:sldChg chg="modSp add mod">
        <pc:chgData name="hui xu" userId="70b675938bab3b5e" providerId="LiveId" clId="{946A2079-F553-428F-A4F4-9E3FB9FAED36}" dt="2020-10-23T10:26:26.004" v="2375" actId="20577"/>
        <pc:sldMkLst>
          <pc:docMk/>
          <pc:sldMk cId="172266210" sldId="342"/>
        </pc:sldMkLst>
        <pc:spChg chg="mod">
          <ac:chgData name="hui xu" userId="70b675938bab3b5e" providerId="LiveId" clId="{946A2079-F553-428F-A4F4-9E3FB9FAED36}" dt="2020-10-23T08:41:40.574" v="2034" actId="2711"/>
          <ac:spMkLst>
            <pc:docMk/>
            <pc:sldMk cId="172266210" sldId="342"/>
            <ac:spMk id="2" creationId="{00000000-0000-0000-0000-000000000000}"/>
          </ac:spMkLst>
        </pc:spChg>
        <pc:spChg chg="mod">
          <ac:chgData name="hui xu" userId="70b675938bab3b5e" providerId="LiveId" clId="{946A2079-F553-428F-A4F4-9E3FB9FAED36}" dt="2020-10-23T10:26:26.004" v="2375" actId="20577"/>
          <ac:spMkLst>
            <pc:docMk/>
            <pc:sldMk cId="172266210" sldId="342"/>
            <ac:spMk id="3" creationId="{00000000-0000-0000-0000-000000000000}"/>
          </ac:spMkLst>
        </pc:spChg>
        <pc:spChg chg="mod">
          <ac:chgData name="hui xu" userId="70b675938bab3b5e" providerId="LiveId" clId="{946A2079-F553-428F-A4F4-9E3FB9FAED36}" dt="2020-10-23T08:41:40.574" v="2034" actId="2711"/>
          <ac:spMkLst>
            <pc:docMk/>
            <pc:sldMk cId="172266210" sldId="342"/>
            <ac:spMk id="5" creationId="{E929736F-4888-431C-8A6E-FB3E054FCB9F}"/>
          </ac:spMkLst>
        </pc:spChg>
        <pc:picChg chg="mod">
          <ac:chgData name="hui xu" userId="70b675938bab3b5e" providerId="LiveId" clId="{946A2079-F553-428F-A4F4-9E3FB9FAED36}" dt="2020-10-23T08:48:24.172" v="2310" actId="14100"/>
          <ac:picMkLst>
            <pc:docMk/>
            <pc:sldMk cId="172266210" sldId="342"/>
            <ac:picMk id="6" creationId="{ED5B512D-98D2-4E12-B665-48D89CC958D6}"/>
          </ac:picMkLst>
        </pc:picChg>
      </pc:sldChg>
      <pc:sldChg chg="del">
        <pc:chgData name="hui xu" userId="70b675938bab3b5e" providerId="LiveId" clId="{946A2079-F553-428F-A4F4-9E3FB9FAED36}" dt="2020-10-23T03:46:54.026" v="56" actId="2696"/>
        <pc:sldMkLst>
          <pc:docMk/>
          <pc:sldMk cId="3518258656" sldId="343"/>
        </pc:sldMkLst>
      </pc:sldChg>
      <pc:sldChg chg="del">
        <pc:chgData name="hui xu" userId="70b675938bab3b5e" providerId="LiveId" clId="{946A2079-F553-428F-A4F4-9E3FB9FAED36}" dt="2020-10-23T03:46:54.026" v="56" actId="2696"/>
        <pc:sldMkLst>
          <pc:docMk/>
          <pc:sldMk cId="1440831666" sldId="345"/>
        </pc:sldMkLst>
      </pc:sldChg>
      <pc:sldChg chg="del">
        <pc:chgData name="hui xu" userId="70b675938bab3b5e" providerId="LiveId" clId="{946A2079-F553-428F-A4F4-9E3FB9FAED36}" dt="2020-10-23T03:49:34.909" v="60" actId="2696"/>
        <pc:sldMkLst>
          <pc:docMk/>
          <pc:sldMk cId="1493959037" sldId="346"/>
        </pc:sldMkLst>
      </pc:sldChg>
      <pc:sldChg chg="del">
        <pc:chgData name="hui xu" userId="70b675938bab3b5e" providerId="LiveId" clId="{946A2079-F553-428F-A4F4-9E3FB9FAED36}" dt="2020-10-23T03:49:39.785" v="61" actId="2696"/>
        <pc:sldMkLst>
          <pc:docMk/>
          <pc:sldMk cId="1791758615" sldId="347"/>
        </pc:sldMkLst>
      </pc:sldChg>
      <pc:sldChg chg="modSp mod addAnim delAnim modAnim">
        <pc:chgData name="hui xu" userId="70b675938bab3b5e" providerId="LiveId" clId="{946A2079-F553-428F-A4F4-9E3FB9FAED36}" dt="2020-10-23T04:02:27.999" v="312" actId="1038"/>
        <pc:sldMkLst>
          <pc:docMk/>
          <pc:sldMk cId="2329546081" sldId="349"/>
        </pc:sldMkLst>
        <pc:spChg chg="mod">
          <ac:chgData name="hui xu" userId="70b675938bab3b5e" providerId="LiveId" clId="{946A2079-F553-428F-A4F4-9E3FB9FAED36}" dt="2020-10-23T03:59:08.390" v="186"/>
          <ac:spMkLst>
            <pc:docMk/>
            <pc:sldMk cId="2329546081" sldId="349"/>
            <ac:spMk id="2" creationId="{00000000-0000-0000-0000-000000000000}"/>
          </ac:spMkLst>
        </pc:spChg>
        <pc:spChg chg="mod">
          <ac:chgData name="hui xu" userId="70b675938bab3b5e" providerId="LiveId" clId="{946A2079-F553-428F-A4F4-9E3FB9FAED36}" dt="2020-10-23T04:02:27.999" v="312" actId="1038"/>
          <ac:spMkLst>
            <pc:docMk/>
            <pc:sldMk cId="2329546081" sldId="349"/>
            <ac:spMk id="8" creationId="{00000000-0000-0000-0000-000000000000}"/>
          </ac:spMkLst>
        </pc:spChg>
        <pc:spChg chg="mod">
          <ac:chgData name="hui xu" userId="70b675938bab3b5e" providerId="LiveId" clId="{946A2079-F553-428F-A4F4-9E3FB9FAED36}" dt="2020-10-23T04:01:47.847" v="282" actId="2711"/>
          <ac:spMkLst>
            <pc:docMk/>
            <pc:sldMk cId="2329546081" sldId="349"/>
            <ac:spMk id="9" creationId="{00000000-0000-0000-0000-000000000000}"/>
          </ac:spMkLst>
        </pc:spChg>
        <pc:spChg chg="mod">
          <ac:chgData name="hui xu" userId="70b675938bab3b5e" providerId="LiveId" clId="{946A2079-F553-428F-A4F4-9E3FB9FAED36}" dt="2020-10-23T04:01:47.847" v="282" actId="2711"/>
          <ac:spMkLst>
            <pc:docMk/>
            <pc:sldMk cId="2329546081" sldId="349"/>
            <ac:spMk id="10" creationId="{00000000-0000-0000-0000-000000000000}"/>
          </ac:spMkLst>
        </pc:spChg>
        <pc:spChg chg="mod">
          <ac:chgData name="hui xu" userId="70b675938bab3b5e" providerId="LiveId" clId="{946A2079-F553-428F-A4F4-9E3FB9FAED36}" dt="2020-10-23T04:02:27.999" v="312" actId="1038"/>
          <ac:spMkLst>
            <pc:docMk/>
            <pc:sldMk cId="2329546081" sldId="349"/>
            <ac:spMk id="13" creationId="{00000000-0000-0000-0000-000000000000}"/>
          </ac:spMkLst>
        </pc:spChg>
        <pc:spChg chg="mod">
          <ac:chgData name="hui xu" userId="70b675938bab3b5e" providerId="LiveId" clId="{946A2079-F553-428F-A4F4-9E3FB9FAED36}" dt="2020-10-23T04:02:27.999" v="312" actId="1038"/>
          <ac:spMkLst>
            <pc:docMk/>
            <pc:sldMk cId="2329546081" sldId="349"/>
            <ac:spMk id="16" creationId="{00000000-0000-0000-0000-000000000000}"/>
          </ac:spMkLst>
        </pc:spChg>
        <pc:spChg chg="mod">
          <ac:chgData name="hui xu" userId="70b675938bab3b5e" providerId="LiveId" clId="{946A2079-F553-428F-A4F4-9E3FB9FAED36}" dt="2020-10-23T04:01:47.847" v="282" actId="2711"/>
          <ac:spMkLst>
            <pc:docMk/>
            <pc:sldMk cId="2329546081" sldId="349"/>
            <ac:spMk id="19" creationId="{00000000-0000-0000-0000-000000000000}"/>
          </ac:spMkLst>
        </pc:spChg>
        <pc:spChg chg="mod">
          <ac:chgData name="hui xu" userId="70b675938bab3b5e" providerId="LiveId" clId="{946A2079-F553-428F-A4F4-9E3FB9FAED36}" dt="2020-10-23T04:02:27.999" v="312" actId="1038"/>
          <ac:spMkLst>
            <pc:docMk/>
            <pc:sldMk cId="2329546081" sldId="349"/>
            <ac:spMk id="25" creationId="{00000000-0000-0000-0000-000000000000}"/>
          </ac:spMkLst>
        </pc:spChg>
        <pc:spChg chg="mod">
          <ac:chgData name="hui xu" userId="70b675938bab3b5e" providerId="LiveId" clId="{946A2079-F553-428F-A4F4-9E3FB9FAED36}" dt="2020-10-23T04:01:47.847" v="282" actId="2711"/>
          <ac:spMkLst>
            <pc:docMk/>
            <pc:sldMk cId="2329546081" sldId="349"/>
            <ac:spMk id="27" creationId="{00000000-0000-0000-0000-000000000000}"/>
          </ac:spMkLst>
        </pc:spChg>
        <pc:spChg chg="mod">
          <ac:chgData name="hui xu" userId="70b675938bab3b5e" providerId="LiveId" clId="{946A2079-F553-428F-A4F4-9E3FB9FAED36}" dt="2020-10-23T04:01:47.847" v="282" actId="2711"/>
          <ac:spMkLst>
            <pc:docMk/>
            <pc:sldMk cId="2329546081" sldId="349"/>
            <ac:spMk id="28" creationId="{00000000-0000-0000-0000-000000000000}"/>
          </ac:spMkLst>
        </pc:spChg>
        <pc:spChg chg="mod">
          <ac:chgData name="hui xu" userId="70b675938bab3b5e" providerId="LiveId" clId="{946A2079-F553-428F-A4F4-9E3FB9FAED36}" dt="2020-10-23T04:02:27.999" v="312" actId="1038"/>
          <ac:spMkLst>
            <pc:docMk/>
            <pc:sldMk cId="2329546081" sldId="349"/>
            <ac:spMk id="30" creationId="{00000000-0000-0000-0000-000000000000}"/>
          </ac:spMkLst>
        </pc:spChg>
        <pc:spChg chg="mod">
          <ac:chgData name="hui xu" userId="70b675938bab3b5e" providerId="LiveId" clId="{946A2079-F553-428F-A4F4-9E3FB9FAED36}" dt="2020-10-23T04:02:27.999" v="312" actId="1038"/>
          <ac:spMkLst>
            <pc:docMk/>
            <pc:sldMk cId="2329546081" sldId="349"/>
            <ac:spMk id="32" creationId="{00000000-0000-0000-0000-000000000000}"/>
          </ac:spMkLst>
        </pc:spChg>
        <pc:spChg chg="mod">
          <ac:chgData name="hui xu" userId="70b675938bab3b5e" providerId="LiveId" clId="{946A2079-F553-428F-A4F4-9E3FB9FAED36}" dt="2020-10-23T04:01:47.847" v="282" actId="2711"/>
          <ac:spMkLst>
            <pc:docMk/>
            <pc:sldMk cId="2329546081" sldId="349"/>
            <ac:spMk id="33" creationId="{00000000-0000-0000-0000-000000000000}"/>
          </ac:spMkLst>
        </pc:spChg>
        <pc:spChg chg="mod">
          <ac:chgData name="hui xu" userId="70b675938bab3b5e" providerId="LiveId" clId="{946A2079-F553-428F-A4F4-9E3FB9FAED36}" dt="2020-10-23T04:01:47.847" v="282" actId="2711"/>
          <ac:spMkLst>
            <pc:docMk/>
            <pc:sldMk cId="2329546081" sldId="349"/>
            <ac:spMk id="36" creationId="{00000000-0000-0000-0000-000000000000}"/>
          </ac:spMkLst>
        </pc:spChg>
        <pc:spChg chg="mod">
          <ac:chgData name="hui xu" userId="70b675938bab3b5e" providerId="LiveId" clId="{946A2079-F553-428F-A4F4-9E3FB9FAED36}" dt="2020-10-23T04:02:22.976" v="295" actId="14100"/>
          <ac:spMkLst>
            <pc:docMk/>
            <pc:sldMk cId="2329546081" sldId="349"/>
            <ac:spMk id="37" creationId="{00000000-0000-0000-0000-000000000000}"/>
          </ac:spMkLst>
        </pc:spChg>
        <pc:spChg chg="mod">
          <ac:chgData name="hui xu" userId="70b675938bab3b5e" providerId="LiveId" clId="{946A2079-F553-428F-A4F4-9E3FB9FAED36}" dt="2020-10-23T04:02:27.999" v="312" actId="1038"/>
          <ac:spMkLst>
            <pc:docMk/>
            <pc:sldMk cId="2329546081" sldId="349"/>
            <ac:spMk id="40" creationId="{00000000-0000-0000-0000-000000000000}"/>
          </ac:spMkLst>
        </pc:spChg>
        <pc:spChg chg="mod">
          <ac:chgData name="hui xu" userId="70b675938bab3b5e" providerId="LiveId" clId="{946A2079-F553-428F-A4F4-9E3FB9FAED36}" dt="2020-10-23T04:02:27.999" v="312" actId="1038"/>
          <ac:spMkLst>
            <pc:docMk/>
            <pc:sldMk cId="2329546081" sldId="349"/>
            <ac:spMk id="41" creationId="{00000000-0000-0000-0000-000000000000}"/>
          </ac:spMkLst>
        </pc:spChg>
        <pc:spChg chg="mod">
          <ac:chgData name="hui xu" userId="70b675938bab3b5e" providerId="LiveId" clId="{946A2079-F553-428F-A4F4-9E3FB9FAED36}" dt="2020-10-23T04:01:34.146" v="280" actId="1076"/>
          <ac:spMkLst>
            <pc:docMk/>
            <pc:sldMk cId="2329546081" sldId="349"/>
            <ac:spMk id="42" creationId="{00000000-0000-0000-0000-000000000000}"/>
          </ac:spMkLst>
        </pc:spChg>
        <pc:spChg chg="mod">
          <ac:chgData name="hui xu" userId="70b675938bab3b5e" providerId="LiveId" clId="{946A2079-F553-428F-A4F4-9E3FB9FAED36}" dt="2020-10-23T04:01:47.847" v="282" actId="2711"/>
          <ac:spMkLst>
            <pc:docMk/>
            <pc:sldMk cId="2329546081" sldId="349"/>
            <ac:spMk id="47" creationId="{00000000-0000-0000-0000-000000000000}"/>
          </ac:spMkLst>
        </pc:spChg>
        <pc:grpChg chg="mod">
          <ac:chgData name="hui xu" userId="70b675938bab3b5e" providerId="LiveId" clId="{946A2079-F553-428F-A4F4-9E3FB9FAED36}" dt="2020-10-23T04:02:27.999" v="312" actId="1038"/>
          <ac:grpSpMkLst>
            <pc:docMk/>
            <pc:sldMk cId="2329546081" sldId="349"/>
            <ac:grpSpMk id="11" creationId="{00000000-0000-0000-0000-000000000000}"/>
          </ac:grpSpMkLst>
        </pc:grpChg>
        <pc:grpChg chg="mod">
          <ac:chgData name="hui xu" userId="70b675938bab3b5e" providerId="LiveId" clId="{946A2079-F553-428F-A4F4-9E3FB9FAED36}" dt="2020-10-23T04:02:27.999" v="312" actId="1038"/>
          <ac:grpSpMkLst>
            <pc:docMk/>
            <pc:sldMk cId="2329546081" sldId="349"/>
            <ac:grpSpMk id="14" creationId="{00000000-0000-0000-0000-000000000000}"/>
          </ac:grpSpMkLst>
        </pc:grpChg>
        <pc:grpChg chg="mod">
          <ac:chgData name="hui xu" userId="70b675938bab3b5e" providerId="LiveId" clId="{946A2079-F553-428F-A4F4-9E3FB9FAED36}" dt="2020-10-23T04:01:47.847" v="282" actId="2711"/>
          <ac:grpSpMkLst>
            <pc:docMk/>
            <pc:sldMk cId="2329546081" sldId="349"/>
            <ac:grpSpMk id="17" creationId="{00000000-0000-0000-0000-000000000000}"/>
          </ac:grpSpMkLst>
        </pc:grpChg>
        <pc:grpChg chg="mod">
          <ac:chgData name="hui xu" userId="70b675938bab3b5e" providerId="LiveId" clId="{946A2079-F553-428F-A4F4-9E3FB9FAED36}" dt="2020-10-23T04:02:27.999" v="312" actId="1038"/>
          <ac:grpSpMkLst>
            <pc:docMk/>
            <pc:sldMk cId="2329546081" sldId="349"/>
            <ac:grpSpMk id="23" creationId="{00000000-0000-0000-0000-000000000000}"/>
          </ac:grpSpMkLst>
        </pc:grpChg>
        <pc:grpChg chg="mod">
          <ac:chgData name="hui xu" userId="70b675938bab3b5e" providerId="LiveId" clId="{946A2079-F553-428F-A4F4-9E3FB9FAED36}" dt="2020-10-23T04:01:47.847" v="282" actId="2711"/>
          <ac:grpSpMkLst>
            <pc:docMk/>
            <pc:sldMk cId="2329546081" sldId="349"/>
            <ac:grpSpMk id="34" creationId="{00000000-0000-0000-0000-000000000000}"/>
          </ac:grpSpMkLst>
        </pc:grpChg>
        <pc:grpChg chg="mod">
          <ac:chgData name="hui xu" userId="70b675938bab3b5e" providerId="LiveId" clId="{946A2079-F553-428F-A4F4-9E3FB9FAED36}" dt="2020-10-23T04:02:27.999" v="312" actId="1038"/>
          <ac:grpSpMkLst>
            <pc:docMk/>
            <pc:sldMk cId="2329546081" sldId="349"/>
            <ac:grpSpMk id="38" creationId="{00000000-0000-0000-0000-000000000000}"/>
          </ac:grpSpMkLst>
        </pc:grpChg>
        <pc:grpChg chg="mod">
          <ac:chgData name="hui xu" userId="70b675938bab3b5e" providerId="LiveId" clId="{946A2079-F553-428F-A4F4-9E3FB9FAED36}" dt="2020-10-23T04:01:47.847" v="282" actId="2711"/>
          <ac:grpSpMkLst>
            <pc:docMk/>
            <pc:sldMk cId="2329546081" sldId="349"/>
            <ac:grpSpMk id="45" creationId="{00000000-0000-0000-0000-000000000000}"/>
          </ac:grpSpMkLst>
        </pc:grpChg>
        <pc:grpChg chg="mod">
          <ac:chgData name="hui xu" userId="70b675938bab3b5e" providerId="LiveId" clId="{946A2079-F553-428F-A4F4-9E3FB9FAED36}" dt="2020-10-23T04:01:47.847" v="282" actId="2711"/>
          <ac:grpSpMkLst>
            <pc:docMk/>
            <pc:sldMk cId="2329546081" sldId="349"/>
            <ac:grpSpMk id="46" creationId="{00000000-0000-0000-0000-000000000000}"/>
          </ac:grpSpMkLst>
        </pc:grpChg>
        <pc:picChg chg="mod">
          <ac:chgData name="hui xu" userId="70b675938bab3b5e" providerId="LiveId" clId="{946A2079-F553-428F-A4F4-9E3FB9FAED36}" dt="2020-10-23T04:02:27.999" v="312" actId="1038"/>
          <ac:picMkLst>
            <pc:docMk/>
            <pc:sldMk cId="2329546081" sldId="349"/>
            <ac:picMk id="5" creationId="{00000000-0000-0000-0000-000000000000}"/>
          </ac:picMkLst>
        </pc:picChg>
        <pc:picChg chg="mod">
          <ac:chgData name="hui xu" userId="70b675938bab3b5e" providerId="LiveId" clId="{946A2079-F553-428F-A4F4-9E3FB9FAED36}" dt="2020-10-23T04:01:47.847" v="282" actId="2711"/>
          <ac:picMkLst>
            <pc:docMk/>
            <pc:sldMk cId="2329546081" sldId="349"/>
            <ac:picMk id="6" creationId="{00000000-0000-0000-0000-000000000000}"/>
          </ac:picMkLst>
        </pc:picChg>
        <pc:picChg chg="mod">
          <ac:chgData name="hui xu" userId="70b675938bab3b5e" providerId="LiveId" clId="{946A2079-F553-428F-A4F4-9E3FB9FAED36}" dt="2020-10-23T04:01:47.847" v="282" actId="2711"/>
          <ac:picMkLst>
            <pc:docMk/>
            <pc:sldMk cId="2329546081" sldId="349"/>
            <ac:picMk id="7" creationId="{00000000-0000-0000-0000-000000000000}"/>
          </ac:picMkLst>
        </pc:picChg>
        <pc:picChg chg="mod">
          <ac:chgData name="hui xu" userId="70b675938bab3b5e" providerId="LiveId" clId="{946A2079-F553-428F-A4F4-9E3FB9FAED36}" dt="2020-10-23T04:02:27.999" v="312" actId="1038"/>
          <ac:picMkLst>
            <pc:docMk/>
            <pc:sldMk cId="2329546081" sldId="349"/>
            <ac:picMk id="12" creationId="{00000000-0000-0000-0000-000000000000}"/>
          </ac:picMkLst>
        </pc:picChg>
        <pc:picChg chg="mod">
          <ac:chgData name="hui xu" userId="70b675938bab3b5e" providerId="LiveId" clId="{946A2079-F553-428F-A4F4-9E3FB9FAED36}" dt="2020-10-23T04:02:27.999" v="312" actId="1038"/>
          <ac:picMkLst>
            <pc:docMk/>
            <pc:sldMk cId="2329546081" sldId="349"/>
            <ac:picMk id="15" creationId="{00000000-0000-0000-0000-000000000000}"/>
          </ac:picMkLst>
        </pc:picChg>
        <pc:picChg chg="mod">
          <ac:chgData name="hui xu" userId="70b675938bab3b5e" providerId="LiveId" clId="{946A2079-F553-428F-A4F4-9E3FB9FAED36}" dt="2020-10-23T04:01:47.847" v="282" actId="2711"/>
          <ac:picMkLst>
            <pc:docMk/>
            <pc:sldMk cId="2329546081" sldId="349"/>
            <ac:picMk id="18" creationId="{00000000-0000-0000-0000-000000000000}"/>
          </ac:picMkLst>
        </pc:picChg>
        <pc:picChg chg="mod">
          <ac:chgData name="hui xu" userId="70b675938bab3b5e" providerId="LiveId" clId="{946A2079-F553-428F-A4F4-9E3FB9FAED36}" dt="2020-10-23T04:02:27.999" v="312" actId="1038"/>
          <ac:picMkLst>
            <pc:docMk/>
            <pc:sldMk cId="2329546081" sldId="349"/>
            <ac:picMk id="24" creationId="{00000000-0000-0000-0000-000000000000}"/>
          </ac:picMkLst>
        </pc:picChg>
        <pc:picChg chg="mod">
          <ac:chgData name="hui xu" userId="70b675938bab3b5e" providerId="LiveId" clId="{946A2079-F553-428F-A4F4-9E3FB9FAED36}" dt="2020-10-23T04:01:47.847" v="282" actId="2711"/>
          <ac:picMkLst>
            <pc:docMk/>
            <pc:sldMk cId="2329546081" sldId="349"/>
            <ac:picMk id="26" creationId="{00000000-0000-0000-0000-000000000000}"/>
          </ac:picMkLst>
        </pc:picChg>
        <pc:picChg chg="mod">
          <ac:chgData name="hui xu" userId="70b675938bab3b5e" providerId="LiveId" clId="{946A2079-F553-428F-A4F4-9E3FB9FAED36}" dt="2020-10-23T04:02:27.999" v="312" actId="1038"/>
          <ac:picMkLst>
            <pc:docMk/>
            <pc:sldMk cId="2329546081" sldId="349"/>
            <ac:picMk id="31" creationId="{00000000-0000-0000-0000-000000000000}"/>
          </ac:picMkLst>
        </pc:picChg>
        <pc:picChg chg="mod">
          <ac:chgData name="hui xu" userId="70b675938bab3b5e" providerId="LiveId" clId="{946A2079-F553-428F-A4F4-9E3FB9FAED36}" dt="2020-10-23T04:01:47.847" v="282" actId="2711"/>
          <ac:picMkLst>
            <pc:docMk/>
            <pc:sldMk cId="2329546081" sldId="349"/>
            <ac:picMk id="35" creationId="{00000000-0000-0000-0000-000000000000}"/>
          </ac:picMkLst>
        </pc:picChg>
        <pc:picChg chg="mod">
          <ac:chgData name="hui xu" userId="70b675938bab3b5e" providerId="LiveId" clId="{946A2079-F553-428F-A4F4-9E3FB9FAED36}" dt="2020-10-23T04:02:27.999" v="312" actId="1038"/>
          <ac:picMkLst>
            <pc:docMk/>
            <pc:sldMk cId="2329546081" sldId="349"/>
            <ac:picMk id="39" creationId="{00000000-0000-0000-0000-000000000000}"/>
          </ac:picMkLst>
        </pc:picChg>
        <pc:picChg chg="mod">
          <ac:chgData name="hui xu" userId="70b675938bab3b5e" providerId="LiveId" clId="{946A2079-F553-428F-A4F4-9E3FB9FAED36}" dt="2020-10-23T04:01:47.847" v="282" actId="2711"/>
          <ac:picMkLst>
            <pc:docMk/>
            <pc:sldMk cId="2329546081" sldId="349"/>
            <ac:picMk id="43" creationId="{00000000-0000-0000-0000-000000000000}"/>
          </ac:picMkLst>
        </pc:picChg>
        <pc:picChg chg="mod">
          <ac:chgData name="hui xu" userId="70b675938bab3b5e" providerId="LiveId" clId="{946A2079-F553-428F-A4F4-9E3FB9FAED36}" dt="2020-10-23T04:01:47.847" v="282" actId="2711"/>
          <ac:picMkLst>
            <pc:docMk/>
            <pc:sldMk cId="2329546081" sldId="349"/>
            <ac:picMk id="44" creationId="{00000000-0000-0000-0000-000000000000}"/>
          </ac:picMkLst>
        </pc:picChg>
        <pc:picChg chg="mod">
          <ac:chgData name="hui xu" userId="70b675938bab3b5e" providerId="LiveId" clId="{946A2079-F553-428F-A4F4-9E3FB9FAED36}" dt="2020-10-23T04:01:47.847" v="282" actId="2711"/>
          <ac:picMkLst>
            <pc:docMk/>
            <pc:sldMk cId="2329546081" sldId="349"/>
            <ac:picMk id="48" creationId="{00000000-0000-0000-0000-000000000000}"/>
          </ac:picMkLst>
        </pc:picChg>
        <pc:picChg chg="mod">
          <ac:chgData name="hui xu" userId="70b675938bab3b5e" providerId="LiveId" clId="{946A2079-F553-428F-A4F4-9E3FB9FAED36}" dt="2020-10-23T04:01:47.847" v="282" actId="2711"/>
          <ac:picMkLst>
            <pc:docMk/>
            <pc:sldMk cId="2329546081" sldId="349"/>
            <ac:picMk id="49" creationId="{00000000-0000-0000-0000-000000000000}"/>
          </ac:picMkLst>
        </pc:picChg>
      </pc:sldChg>
      <pc:sldChg chg="add del">
        <pc:chgData name="hui xu" userId="70b675938bab3b5e" providerId="LiveId" clId="{946A2079-F553-428F-A4F4-9E3FB9FAED36}" dt="2020-10-23T03:54:24.827" v="65" actId="2696"/>
        <pc:sldMkLst>
          <pc:docMk/>
          <pc:sldMk cId="2630868928" sldId="350"/>
        </pc:sldMkLst>
      </pc:sldChg>
      <pc:sldChg chg="del">
        <pc:chgData name="hui xu" userId="70b675938bab3b5e" providerId="LiveId" clId="{946A2079-F553-428F-A4F4-9E3FB9FAED36}" dt="2020-10-23T03:49:50.604" v="62" actId="2696"/>
        <pc:sldMkLst>
          <pc:docMk/>
          <pc:sldMk cId="3653935929" sldId="351"/>
        </pc:sldMkLst>
      </pc:sldChg>
      <pc:sldChg chg="del">
        <pc:chgData name="hui xu" userId="70b675938bab3b5e" providerId="LiveId" clId="{946A2079-F553-428F-A4F4-9E3FB9FAED36}" dt="2020-10-23T04:04:35.733" v="323" actId="47"/>
        <pc:sldMkLst>
          <pc:docMk/>
          <pc:sldMk cId="1619942748" sldId="352"/>
        </pc:sldMkLst>
      </pc:sldChg>
      <pc:sldChg chg="modSp mod ord">
        <pc:chgData name="hui xu" userId="70b675938bab3b5e" providerId="LiveId" clId="{946A2079-F553-428F-A4F4-9E3FB9FAED36}" dt="2020-10-23T04:13:22.862" v="480" actId="2711"/>
        <pc:sldMkLst>
          <pc:docMk/>
          <pc:sldMk cId="1206732679" sldId="353"/>
        </pc:sldMkLst>
        <pc:spChg chg="mod">
          <ac:chgData name="hui xu" userId="70b675938bab3b5e" providerId="LiveId" clId="{946A2079-F553-428F-A4F4-9E3FB9FAED36}" dt="2020-10-23T04:13:22.862" v="480" actId="2711"/>
          <ac:spMkLst>
            <pc:docMk/>
            <pc:sldMk cId="1206732679" sldId="353"/>
            <ac:spMk id="2" creationId="{00000000-0000-0000-0000-000000000000}"/>
          </ac:spMkLst>
        </pc:spChg>
        <pc:spChg chg="mod">
          <ac:chgData name="hui xu" userId="70b675938bab3b5e" providerId="LiveId" clId="{946A2079-F553-428F-A4F4-9E3FB9FAED36}" dt="2020-10-23T04:13:22.862" v="480" actId="2711"/>
          <ac:spMkLst>
            <pc:docMk/>
            <pc:sldMk cId="1206732679" sldId="353"/>
            <ac:spMk id="15" creationId="{00000000-0000-0000-0000-000000000000}"/>
          </ac:spMkLst>
        </pc:spChg>
        <pc:spChg chg="mod">
          <ac:chgData name="hui xu" userId="70b675938bab3b5e" providerId="LiveId" clId="{946A2079-F553-428F-A4F4-9E3FB9FAED36}" dt="2020-10-23T04:13:22.862" v="480" actId="2711"/>
          <ac:spMkLst>
            <pc:docMk/>
            <pc:sldMk cId="1206732679" sldId="353"/>
            <ac:spMk id="18" creationId="{00000000-0000-0000-0000-000000000000}"/>
          </ac:spMkLst>
        </pc:spChg>
        <pc:spChg chg="mod">
          <ac:chgData name="hui xu" userId="70b675938bab3b5e" providerId="LiveId" clId="{946A2079-F553-428F-A4F4-9E3FB9FAED36}" dt="2020-10-23T04:13:22.862" v="480" actId="2711"/>
          <ac:spMkLst>
            <pc:docMk/>
            <pc:sldMk cId="1206732679" sldId="353"/>
            <ac:spMk id="21" creationId="{00000000-0000-0000-0000-000000000000}"/>
          </ac:spMkLst>
        </pc:spChg>
        <pc:spChg chg="mod">
          <ac:chgData name="hui xu" userId="70b675938bab3b5e" providerId="LiveId" clId="{946A2079-F553-428F-A4F4-9E3FB9FAED36}" dt="2020-10-23T04:13:22.862" v="480" actId="2711"/>
          <ac:spMkLst>
            <pc:docMk/>
            <pc:sldMk cId="1206732679" sldId="353"/>
            <ac:spMk id="24" creationId="{00000000-0000-0000-0000-000000000000}"/>
          </ac:spMkLst>
        </pc:spChg>
        <pc:spChg chg="mod">
          <ac:chgData name="hui xu" userId="70b675938bab3b5e" providerId="LiveId" clId="{946A2079-F553-428F-A4F4-9E3FB9FAED36}" dt="2020-10-23T04:13:22.862" v="480" actId="2711"/>
          <ac:spMkLst>
            <pc:docMk/>
            <pc:sldMk cId="1206732679" sldId="353"/>
            <ac:spMk id="28" creationId="{00000000-0000-0000-0000-000000000000}"/>
          </ac:spMkLst>
        </pc:spChg>
        <pc:spChg chg="mod">
          <ac:chgData name="hui xu" userId="70b675938bab3b5e" providerId="LiveId" clId="{946A2079-F553-428F-A4F4-9E3FB9FAED36}" dt="2020-10-23T04:13:22.862" v="480" actId="2711"/>
          <ac:spMkLst>
            <pc:docMk/>
            <pc:sldMk cId="1206732679" sldId="353"/>
            <ac:spMk id="29" creationId="{00000000-0000-0000-0000-000000000000}"/>
          </ac:spMkLst>
        </pc:spChg>
        <pc:spChg chg="mod">
          <ac:chgData name="hui xu" userId="70b675938bab3b5e" providerId="LiveId" clId="{946A2079-F553-428F-A4F4-9E3FB9FAED36}" dt="2020-10-23T04:13:22.862" v="480" actId="2711"/>
          <ac:spMkLst>
            <pc:docMk/>
            <pc:sldMk cId="1206732679" sldId="353"/>
            <ac:spMk id="30" creationId="{00000000-0000-0000-0000-000000000000}"/>
          </ac:spMkLst>
        </pc:spChg>
        <pc:spChg chg="mod">
          <ac:chgData name="hui xu" userId="70b675938bab3b5e" providerId="LiveId" clId="{946A2079-F553-428F-A4F4-9E3FB9FAED36}" dt="2020-10-23T04:13:22.862" v="480" actId="2711"/>
          <ac:spMkLst>
            <pc:docMk/>
            <pc:sldMk cId="1206732679" sldId="353"/>
            <ac:spMk id="31" creationId="{00000000-0000-0000-0000-000000000000}"/>
          </ac:spMkLst>
        </pc:spChg>
        <pc:spChg chg="mod">
          <ac:chgData name="hui xu" userId="70b675938bab3b5e" providerId="LiveId" clId="{946A2079-F553-428F-A4F4-9E3FB9FAED36}" dt="2020-10-23T04:13:22.862" v="480" actId="2711"/>
          <ac:spMkLst>
            <pc:docMk/>
            <pc:sldMk cId="1206732679" sldId="353"/>
            <ac:spMk id="32" creationId="{00000000-0000-0000-0000-000000000000}"/>
          </ac:spMkLst>
        </pc:spChg>
        <pc:spChg chg="mod">
          <ac:chgData name="hui xu" userId="70b675938bab3b5e" providerId="LiveId" clId="{946A2079-F553-428F-A4F4-9E3FB9FAED36}" dt="2020-10-23T04:13:22.862" v="480" actId="2711"/>
          <ac:spMkLst>
            <pc:docMk/>
            <pc:sldMk cId="1206732679" sldId="353"/>
            <ac:spMk id="33" creationId="{00000000-0000-0000-0000-000000000000}"/>
          </ac:spMkLst>
        </pc:spChg>
        <pc:spChg chg="mod">
          <ac:chgData name="hui xu" userId="70b675938bab3b5e" providerId="LiveId" clId="{946A2079-F553-428F-A4F4-9E3FB9FAED36}" dt="2020-10-23T04:13:22.862" v="480" actId="2711"/>
          <ac:spMkLst>
            <pc:docMk/>
            <pc:sldMk cId="1206732679" sldId="353"/>
            <ac:spMk id="34" creationId="{00000000-0000-0000-0000-000000000000}"/>
          </ac:spMkLst>
        </pc:spChg>
        <pc:spChg chg="mod">
          <ac:chgData name="hui xu" userId="70b675938bab3b5e" providerId="LiveId" clId="{946A2079-F553-428F-A4F4-9E3FB9FAED36}" dt="2020-10-23T04:13:22.862" v="480" actId="2711"/>
          <ac:spMkLst>
            <pc:docMk/>
            <pc:sldMk cId="1206732679" sldId="353"/>
            <ac:spMk id="55" creationId="{00000000-0000-0000-0000-000000000000}"/>
          </ac:spMkLst>
        </pc:spChg>
        <pc:spChg chg="mod">
          <ac:chgData name="hui xu" userId="70b675938bab3b5e" providerId="LiveId" clId="{946A2079-F553-428F-A4F4-9E3FB9FAED36}" dt="2020-10-23T04:13:22.862" v="480" actId="2711"/>
          <ac:spMkLst>
            <pc:docMk/>
            <pc:sldMk cId="1206732679" sldId="353"/>
            <ac:spMk id="59" creationId="{00000000-0000-0000-0000-000000000000}"/>
          </ac:spMkLst>
        </pc:spChg>
        <pc:spChg chg="mod">
          <ac:chgData name="hui xu" userId="70b675938bab3b5e" providerId="LiveId" clId="{946A2079-F553-428F-A4F4-9E3FB9FAED36}" dt="2020-10-23T04:13:22.862" v="480" actId="2711"/>
          <ac:spMkLst>
            <pc:docMk/>
            <pc:sldMk cId="1206732679" sldId="353"/>
            <ac:spMk id="62" creationId="{00000000-0000-0000-0000-000000000000}"/>
          </ac:spMkLst>
        </pc:spChg>
        <pc:spChg chg="mod">
          <ac:chgData name="hui xu" userId="70b675938bab3b5e" providerId="LiveId" clId="{946A2079-F553-428F-A4F4-9E3FB9FAED36}" dt="2020-10-23T04:13:20.224" v="479" actId="2711"/>
          <ac:spMkLst>
            <pc:docMk/>
            <pc:sldMk cId="1206732679" sldId="353"/>
            <ac:spMk id="65" creationId="{00000000-0000-0000-0000-000000000000}"/>
          </ac:spMkLst>
        </pc:spChg>
        <pc:spChg chg="mod">
          <ac:chgData name="hui xu" userId="70b675938bab3b5e" providerId="LiveId" clId="{946A2079-F553-428F-A4F4-9E3FB9FAED36}" dt="2020-10-23T04:13:22.862" v="480" actId="2711"/>
          <ac:spMkLst>
            <pc:docMk/>
            <pc:sldMk cId="1206732679" sldId="353"/>
            <ac:spMk id="68" creationId="{00000000-0000-0000-0000-000000000000}"/>
          </ac:spMkLst>
        </pc:spChg>
        <pc:spChg chg="mod">
          <ac:chgData name="hui xu" userId="70b675938bab3b5e" providerId="LiveId" clId="{946A2079-F553-428F-A4F4-9E3FB9FAED36}" dt="2020-10-23T04:13:22.862" v="480" actId="2711"/>
          <ac:spMkLst>
            <pc:docMk/>
            <pc:sldMk cId="1206732679" sldId="353"/>
            <ac:spMk id="71" creationId="{00000000-0000-0000-0000-000000000000}"/>
          </ac:spMkLst>
        </pc:spChg>
        <pc:spChg chg="mod">
          <ac:chgData name="hui xu" userId="70b675938bab3b5e" providerId="LiveId" clId="{946A2079-F553-428F-A4F4-9E3FB9FAED36}" dt="2020-10-23T04:13:22.862" v="480" actId="2711"/>
          <ac:spMkLst>
            <pc:docMk/>
            <pc:sldMk cId="1206732679" sldId="353"/>
            <ac:spMk id="74" creationId="{00000000-0000-0000-0000-000000000000}"/>
          </ac:spMkLst>
        </pc:spChg>
        <pc:spChg chg="mod">
          <ac:chgData name="hui xu" userId="70b675938bab3b5e" providerId="LiveId" clId="{946A2079-F553-428F-A4F4-9E3FB9FAED36}" dt="2020-10-23T04:13:22.862" v="480" actId="2711"/>
          <ac:spMkLst>
            <pc:docMk/>
            <pc:sldMk cId="1206732679" sldId="353"/>
            <ac:spMk id="77" creationId="{00000000-0000-0000-0000-000000000000}"/>
          </ac:spMkLst>
        </pc:spChg>
        <pc:spChg chg="mod">
          <ac:chgData name="hui xu" userId="70b675938bab3b5e" providerId="LiveId" clId="{946A2079-F553-428F-A4F4-9E3FB9FAED36}" dt="2020-10-23T04:13:20.224" v="479" actId="2711"/>
          <ac:spMkLst>
            <pc:docMk/>
            <pc:sldMk cId="1206732679" sldId="353"/>
            <ac:spMk id="80" creationId="{00000000-0000-0000-0000-000000000000}"/>
          </ac:spMkLst>
        </pc:spChg>
        <pc:spChg chg="mod">
          <ac:chgData name="hui xu" userId="70b675938bab3b5e" providerId="LiveId" clId="{946A2079-F553-428F-A4F4-9E3FB9FAED36}" dt="2020-10-23T04:13:20.224" v="479" actId="2711"/>
          <ac:spMkLst>
            <pc:docMk/>
            <pc:sldMk cId="1206732679" sldId="353"/>
            <ac:spMk id="83" creationId="{00000000-0000-0000-0000-000000000000}"/>
          </ac:spMkLst>
        </pc:spChg>
        <pc:spChg chg="mod">
          <ac:chgData name="hui xu" userId="70b675938bab3b5e" providerId="LiveId" clId="{946A2079-F553-428F-A4F4-9E3FB9FAED36}" dt="2020-10-23T04:13:22.862" v="480" actId="2711"/>
          <ac:spMkLst>
            <pc:docMk/>
            <pc:sldMk cId="1206732679" sldId="353"/>
            <ac:spMk id="86" creationId="{00000000-0000-0000-0000-000000000000}"/>
          </ac:spMkLst>
        </pc:spChg>
        <pc:spChg chg="mod">
          <ac:chgData name="hui xu" userId="70b675938bab3b5e" providerId="LiveId" clId="{946A2079-F553-428F-A4F4-9E3FB9FAED36}" dt="2020-10-23T04:13:22.862" v="480" actId="2711"/>
          <ac:spMkLst>
            <pc:docMk/>
            <pc:sldMk cId="1206732679" sldId="353"/>
            <ac:spMk id="91" creationId="{00000000-0000-0000-0000-000000000000}"/>
          </ac:spMkLst>
        </pc:spChg>
        <pc:spChg chg="mod">
          <ac:chgData name="hui xu" userId="70b675938bab3b5e" providerId="LiveId" clId="{946A2079-F553-428F-A4F4-9E3FB9FAED36}" dt="2020-10-23T04:13:22.862" v="480" actId="2711"/>
          <ac:spMkLst>
            <pc:docMk/>
            <pc:sldMk cId="1206732679" sldId="353"/>
            <ac:spMk id="92" creationId="{00000000-0000-0000-0000-000000000000}"/>
          </ac:spMkLst>
        </pc:spChg>
        <pc:spChg chg="mod">
          <ac:chgData name="hui xu" userId="70b675938bab3b5e" providerId="LiveId" clId="{946A2079-F553-428F-A4F4-9E3FB9FAED36}" dt="2020-10-23T04:13:22.862" v="480" actId="2711"/>
          <ac:spMkLst>
            <pc:docMk/>
            <pc:sldMk cId="1206732679" sldId="353"/>
            <ac:spMk id="101" creationId="{00000000-0000-0000-0000-000000000000}"/>
          </ac:spMkLst>
        </pc:spChg>
        <pc:spChg chg="mod">
          <ac:chgData name="hui xu" userId="70b675938bab3b5e" providerId="LiveId" clId="{946A2079-F553-428F-A4F4-9E3FB9FAED36}" dt="2020-10-23T04:13:22.862" v="480" actId="2711"/>
          <ac:spMkLst>
            <pc:docMk/>
            <pc:sldMk cId="1206732679" sldId="353"/>
            <ac:spMk id="102" creationId="{00000000-0000-0000-0000-000000000000}"/>
          </ac:spMkLst>
        </pc:spChg>
        <pc:spChg chg="mod">
          <ac:chgData name="hui xu" userId="70b675938bab3b5e" providerId="LiveId" clId="{946A2079-F553-428F-A4F4-9E3FB9FAED36}" dt="2020-10-23T04:13:22.862" v="480" actId="2711"/>
          <ac:spMkLst>
            <pc:docMk/>
            <pc:sldMk cId="1206732679" sldId="353"/>
            <ac:spMk id="103" creationId="{00000000-0000-0000-0000-000000000000}"/>
          </ac:spMkLst>
        </pc:spChg>
        <pc:spChg chg="mod">
          <ac:chgData name="hui xu" userId="70b675938bab3b5e" providerId="LiveId" clId="{946A2079-F553-428F-A4F4-9E3FB9FAED36}" dt="2020-10-23T04:13:22.862" v="480" actId="2711"/>
          <ac:spMkLst>
            <pc:docMk/>
            <pc:sldMk cId="1206732679" sldId="353"/>
            <ac:spMk id="104" creationId="{00000000-0000-0000-0000-000000000000}"/>
          </ac:spMkLst>
        </pc:spChg>
        <pc:grpChg chg="mod">
          <ac:chgData name="hui xu" userId="70b675938bab3b5e" providerId="LiveId" clId="{946A2079-F553-428F-A4F4-9E3FB9FAED36}" dt="2020-10-23T04:13:22.862" v="480" actId="2711"/>
          <ac:grpSpMkLst>
            <pc:docMk/>
            <pc:sldMk cId="1206732679" sldId="353"/>
            <ac:grpSpMk id="10"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13"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16"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19"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22"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26"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56"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57"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60"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63"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66"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69"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72"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75"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78"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81"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84" creationId="{00000000-0000-0000-0000-000000000000}"/>
          </ac:grpSpMkLst>
        </pc:grpChg>
        <pc:grpChg chg="mod">
          <ac:chgData name="hui xu" userId="70b675938bab3b5e" providerId="LiveId" clId="{946A2079-F553-428F-A4F4-9E3FB9FAED36}" dt="2020-10-23T04:13:22.862" v="480" actId="2711"/>
          <ac:grpSpMkLst>
            <pc:docMk/>
            <pc:sldMk cId="1206732679" sldId="353"/>
            <ac:grpSpMk id="89" creationId="{00000000-0000-0000-0000-000000000000}"/>
          </ac:grpSpMkLst>
        </pc:grpChg>
        <pc:picChg chg="mod">
          <ac:chgData name="hui xu" userId="70b675938bab3b5e" providerId="LiveId" clId="{946A2079-F553-428F-A4F4-9E3FB9FAED36}" dt="2020-10-23T04:13:22.862" v="480" actId="2711"/>
          <ac:picMkLst>
            <pc:docMk/>
            <pc:sldMk cId="1206732679" sldId="353"/>
            <ac:picMk id="4" creationId="{00000000-0000-0000-0000-000000000000}"/>
          </ac:picMkLst>
        </pc:picChg>
        <pc:picChg chg="mod">
          <ac:chgData name="hui xu" userId="70b675938bab3b5e" providerId="LiveId" clId="{946A2079-F553-428F-A4F4-9E3FB9FAED36}" dt="2020-10-23T04:13:22.862" v="480" actId="2711"/>
          <ac:picMkLst>
            <pc:docMk/>
            <pc:sldMk cId="1206732679" sldId="353"/>
            <ac:picMk id="5" creationId="{00000000-0000-0000-0000-000000000000}"/>
          </ac:picMkLst>
        </pc:picChg>
        <pc:picChg chg="mod">
          <ac:chgData name="hui xu" userId="70b675938bab3b5e" providerId="LiveId" clId="{946A2079-F553-428F-A4F4-9E3FB9FAED36}" dt="2020-10-23T04:13:22.862" v="480" actId="2711"/>
          <ac:picMkLst>
            <pc:docMk/>
            <pc:sldMk cId="1206732679" sldId="353"/>
            <ac:picMk id="6" creationId="{00000000-0000-0000-0000-000000000000}"/>
          </ac:picMkLst>
        </pc:picChg>
        <pc:picChg chg="mod">
          <ac:chgData name="hui xu" userId="70b675938bab3b5e" providerId="LiveId" clId="{946A2079-F553-428F-A4F4-9E3FB9FAED36}" dt="2020-10-23T04:13:22.862" v="480" actId="2711"/>
          <ac:picMkLst>
            <pc:docMk/>
            <pc:sldMk cId="1206732679" sldId="353"/>
            <ac:picMk id="7" creationId="{00000000-0000-0000-0000-000000000000}"/>
          </ac:picMkLst>
        </pc:picChg>
        <pc:picChg chg="mod">
          <ac:chgData name="hui xu" userId="70b675938bab3b5e" providerId="LiveId" clId="{946A2079-F553-428F-A4F4-9E3FB9FAED36}" dt="2020-10-23T04:13:22.862" v="480" actId="2711"/>
          <ac:picMkLst>
            <pc:docMk/>
            <pc:sldMk cId="1206732679" sldId="353"/>
            <ac:picMk id="8" creationId="{00000000-0000-0000-0000-000000000000}"/>
          </ac:picMkLst>
        </pc:picChg>
        <pc:picChg chg="mod">
          <ac:chgData name="hui xu" userId="70b675938bab3b5e" providerId="LiveId" clId="{946A2079-F553-428F-A4F4-9E3FB9FAED36}" dt="2020-10-23T04:13:22.862" v="480" actId="2711"/>
          <ac:picMkLst>
            <pc:docMk/>
            <pc:sldMk cId="1206732679" sldId="353"/>
            <ac:picMk id="9" creationId="{00000000-0000-0000-0000-000000000000}"/>
          </ac:picMkLst>
        </pc:picChg>
        <pc:picChg chg="mod">
          <ac:chgData name="hui xu" userId="70b675938bab3b5e" providerId="LiveId" clId="{946A2079-F553-428F-A4F4-9E3FB9FAED36}" dt="2020-10-23T04:13:22.862" v="480" actId="2711"/>
          <ac:picMkLst>
            <pc:docMk/>
            <pc:sldMk cId="1206732679" sldId="353"/>
            <ac:picMk id="14" creationId="{00000000-0000-0000-0000-000000000000}"/>
          </ac:picMkLst>
        </pc:picChg>
        <pc:picChg chg="mod">
          <ac:chgData name="hui xu" userId="70b675938bab3b5e" providerId="LiveId" clId="{946A2079-F553-428F-A4F4-9E3FB9FAED36}" dt="2020-10-23T04:13:22.862" v="480" actId="2711"/>
          <ac:picMkLst>
            <pc:docMk/>
            <pc:sldMk cId="1206732679" sldId="353"/>
            <ac:picMk id="17" creationId="{00000000-0000-0000-0000-000000000000}"/>
          </ac:picMkLst>
        </pc:picChg>
        <pc:picChg chg="mod">
          <ac:chgData name="hui xu" userId="70b675938bab3b5e" providerId="LiveId" clId="{946A2079-F553-428F-A4F4-9E3FB9FAED36}" dt="2020-10-23T04:13:22.862" v="480" actId="2711"/>
          <ac:picMkLst>
            <pc:docMk/>
            <pc:sldMk cId="1206732679" sldId="353"/>
            <ac:picMk id="20" creationId="{00000000-0000-0000-0000-000000000000}"/>
          </ac:picMkLst>
        </pc:picChg>
        <pc:picChg chg="mod">
          <ac:chgData name="hui xu" userId="70b675938bab3b5e" providerId="LiveId" clId="{946A2079-F553-428F-A4F4-9E3FB9FAED36}" dt="2020-10-23T04:13:22.862" v="480" actId="2711"/>
          <ac:picMkLst>
            <pc:docMk/>
            <pc:sldMk cId="1206732679" sldId="353"/>
            <ac:picMk id="23" creationId="{00000000-0000-0000-0000-000000000000}"/>
          </ac:picMkLst>
        </pc:picChg>
        <pc:picChg chg="mod">
          <ac:chgData name="hui xu" userId="70b675938bab3b5e" providerId="LiveId" clId="{946A2079-F553-428F-A4F4-9E3FB9FAED36}" dt="2020-10-23T04:13:22.862" v="480" actId="2711"/>
          <ac:picMkLst>
            <pc:docMk/>
            <pc:sldMk cId="1206732679" sldId="353"/>
            <ac:picMk id="27" creationId="{00000000-0000-0000-0000-000000000000}"/>
          </ac:picMkLst>
        </pc:picChg>
        <pc:picChg chg="mod">
          <ac:chgData name="hui xu" userId="70b675938bab3b5e" providerId="LiveId" clId="{946A2079-F553-428F-A4F4-9E3FB9FAED36}" dt="2020-10-23T04:13:22.862" v="480" actId="2711"/>
          <ac:picMkLst>
            <pc:docMk/>
            <pc:sldMk cId="1206732679" sldId="353"/>
            <ac:picMk id="35" creationId="{00000000-0000-0000-0000-000000000000}"/>
          </ac:picMkLst>
        </pc:picChg>
        <pc:picChg chg="mod">
          <ac:chgData name="hui xu" userId="70b675938bab3b5e" providerId="LiveId" clId="{946A2079-F553-428F-A4F4-9E3FB9FAED36}" dt="2020-10-23T04:13:22.862" v="480" actId="2711"/>
          <ac:picMkLst>
            <pc:docMk/>
            <pc:sldMk cId="1206732679" sldId="353"/>
            <ac:picMk id="58" creationId="{00000000-0000-0000-0000-000000000000}"/>
          </ac:picMkLst>
        </pc:picChg>
        <pc:picChg chg="mod">
          <ac:chgData name="hui xu" userId="70b675938bab3b5e" providerId="LiveId" clId="{946A2079-F553-428F-A4F4-9E3FB9FAED36}" dt="2020-10-23T04:13:22.862" v="480" actId="2711"/>
          <ac:picMkLst>
            <pc:docMk/>
            <pc:sldMk cId="1206732679" sldId="353"/>
            <ac:picMk id="61" creationId="{00000000-0000-0000-0000-000000000000}"/>
          </ac:picMkLst>
        </pc:picChg>
        <pc:picChg chg="mod">
          <ac:chgData name="hui xu" userId="70b675938bab3b5e" providerId="LiveId" clId="{946A2079-F553-428F-A4F4-9E3FB9FAED36}" dt="2020-10-23T04:13:20.224" v="479" actId="2711"/>
          <ac:picMkLst>
            <pc:docMk/>
            <pc:sldMk cId="1206732679" sldId="353"/>
            <ac:picMk id="64" creationId="{00000000-0000-0000-0000-000000000000}"/>
          </ac:picMkLst>
        </pc:picChg>
        <pc:picChg chg="mod">
          <ac:chgData name="hui xu" userId="70b675938bab3b5e" providerId="LiveId" clId="{946A2079-F553-428F-A4F4-9E3FB9FAED36}" dt="2020-10-23T04:13:22.862" v="480" actId="2711"/>
          <ac:picMkLst>
            <pc:docMk/>
            <pc:sldMk cId="1206732679" sldId="353"/>
            <ac:picMk id="67" creationId="{00000000-0000-0000-0000-000000000000}"/>
          </ac:picMkLst>
        </pc:picChg>
        <pc:picChg chg="mod">
          <ac:chgData name="hui xu" userId="70b675938bab3b5e" providerId="LiveId" clId="{946A2079-F553-428F-A4F4-9E3FB9FAED36}" dt="2020-10-23T04:13:22.862" v="480" actId="2711"/>
          <ac:picMkLst>
            <pc:docMk/>
            <pc:sldMk cId="1206732679" sldId="353"/>
            <ac:picMk id="70" creationId="{00000000-0000-0000-0000-000000000000}"/>
          </ac:picMkLst>
        </pc:picChg>
        <pc:picChg chg="mod">
          <ac:chgData name="hui xu" userId="70b675938bab3b5e" providerId="LiveId" clId="{946A2079-F553-428F-A4F4-9E3FB9FAED36}" dt="2020-10-23T04:13:22.862" v="480" actId="2711"/>
          <ac:picMkLst>
            <pc:docMk/>
            <pc:sldMk cId="1206732679" sldId="353"/>
            <ac:picMk id="73" creationId="{00000000-0000-0000-0000-000000000000}"/>
          </ac:picMkLst>
        </pc:picChg>
        <pc:picChg chg="mod">
          <ac:chgData name="hui xu" userId="70b675938bab3b5e" providerId="LiveId" clId="{946A2079-F553-428F-A4F4-9E3FB9FAED36}" dt="2020-10-23T04:13:22.862" v="480" actId="2711"/>
          <ac:picMkLst>
            <pc:docMk/>
            <pc:sldMk cId="1206732679" sldId="353"/>
            <ac:picMk id="76" creationId="{00000000-0000-0000-0000-000000000000}"/>
          </ac:picMkLst>
        </pc:picChg>
        <pc:picChg chg="mod">
          <ac:chgData name="hui xu" userId="70b675938bab3b5e" providerId="LiveId" clId="{946A2079-F553-428F-A4F4-9E3FB9FAED36}" dt="2020-10-23T04:13:20.224" v="479" actId="2711"/>
          <ac:picMkLst>
            <pc:docMk/>
            <pc:sldMk cId="1206732679" sldId="353"/>
            <ac:picMk id="79" creationId="{00000000-0000-0000-0000-000000000000}"/>
          </ac:picMkLst>
        </pc:picChg>
        <pc:picChg chg="mod">
          <ac:chgData name="hui xu" userId="70b675938bab3b5e" providerId="LiveId" clId="{946A2079-F553-428F-A4F4-9E3FB9FAED36}" dt="2020-10-23T04:13:20.224" v="479" actId="2711"/>
          <ac:picMkLst>
            <pc:docMk/>
            <pc:sldMk cId="1206732679" sldId="353"/>
            <ac:picMk id="82" creationId="{00000000-0000-0000-0000-000000000000}"/>
          </ac:picMkLst>
        </pc:picChg>
        <pc:picChg chg="mod">
          <ac:chgData name="hui xu" userId="70b675938bab3b5e" providerId="LiveId" clId="{946A2079-F553-428F-A4F4-9E3FB9FAED36}" dt="2020-10-23T04:13:22.862" v="480" actId="2711"/>
          <ac:picMkLst>
            <pc:docMk/>
            <pc:sldMk cId="1206732679" sldId="353"/>
            <ac:picMk id="85" creationId="{00000000-0000-0000-0000-000000000000}"/>
          </ac:picMkLst>
        </pc:picChg>
        <pc:picChg chg="mod">
          <ac:chgData name="hui xu" userId="70b675938bab3b5e" providerId="LiveId" clId="{946A2079-F553-428F-A4F4-9E3FB9FAED36}" dt="2020-10-23T04:13:22.862" v="480" actId="2711"/>
          <ac:picMkLst>
            <pc:docMk/>
            <pc:sldMk cId="1206732679" sldId="353"/>
            <ac:picMk id="90" creationId="{00000000-0000-0000-0000-000000000000}"/>
          </ac:picMkLst>
        </pc:picChg>
        <pc:cxnChg chg="mod">
          <ac:chgData name="hui xu" userId="70b675938bab3b5e" providerId="LiveId" clId="{946A2079-F553-428F-A4F4-9E3FB9FAED36}" dt="2020-10-23T04:13:22.862" v="480" actId="2711"/>
          <ac:cxnSpMkLst>
            <pc:docMk/>
            <pc:sldMk cId="1206732679" sldId="353"/>
            <ac:cxnSpMk id="37" creationId="{00000000-0000-0000-0000-000000000000}"/>
          </ac:cxnSpMkLst>
        </pc:cxnChg>
        <pc:cxnChg chg="mod">
          <ac:chgData name="hui xu" userId="70b675938bab3b5e" providerId="LiveId" clId="{946A2079-F553-428F-A4F4-9E3FB9FAED36}" dt="2020-10-23T04:13:22.862" v="480" actId="2711"/>
          <ac:cxnSpMkLst>
            <pc:docMk/>
            <pc:sldMk cId="1206732679" sldId="353"/>
            <ac:cxnSpMk id="39" creationId="{00000000-0000-0000-0000-000000000000}"/>
          </ac:cxnSpMkLst>
        </pc:cxnChg>
        <pc:cxnChg chg="mod">
          <ac:chgData name="hui xu" userId="70b675938bab3b5e" providerId="LiveId" clId="{946A2079-F553-428F-A4F4-9E3FB9FAED36}" dt="2020-10-23T04:13:22.862" v="480" actId="2711"/>
          <ac:cxnSpMkLst>
            <pc:docMk/>
            <pc:sldMk cId="1206732679" sldId="353"/>
            <ac:cxnSpMk id="42" creationId="{00000000-0000-0000-0000-000000000000}"/>
          </ac:cxnSpMkLst>
        </pc:cxnChg>
        <pc:cxnChg chg="mod">
          <ac:chgData name="hui xu" userId="70b675938bab3b5e" providerId="LiveId" clId="{946A2079-F553-428F-A4F4-9E3FB9FAED36}" dt="2020-10-23T04:13:22.862" v="480" actId="2711"/>
          <ac:cxnSpMkLst>
            <pc:docMk/>
            <pc:sldMk cId="1206732679" sldId="353"/>
            <ac:cxnSpMk id="45" creationId="{00000000-0000-0000-0000-000000000000}"/>
          </ac:cxnSpMkLst>
        </pc:cxnChg>
        <pc:cxnChg chg="mod">
          <ac:chgData name="hui xu" userId="70b675938bab3b5e" providerId="LiveId" clId="{946A2079-F553-428F-A4F4-9E3FB9FAED36}" dt="2020-10-23T04:13:22.862" v="480" actId="2711"/>
          <ac:cxnSpMkLst>
            <pc:docMk/>
            <pc:sldMk cId="1206732679" sldId="353"/>
            <ac:cxnSpMk id="48" creationId="{00000000-0000-0000-0000-000000000000}"/>
          </ac:cxnSpMkLst>
        </pc:cxnChg>
        <pc:cxnChg chg="mod">
          <ac:chgData name="hui xu" userId="70b675938bab3b5e" providerId="LiveId" clId="{946A2079-F553-428F-A4F4-9E3FB9FAED36}" dt="2020-10-23T04:13:22.862" v="480" actId="2711"/>
          <ac:cxnSpMkLst>
            <pc:docMk/>
            <pc:sldMk cId="1206732679" sldId="353"/>
            <ac:cxnSpMk id="52" creationId="{00000000-0000-0000-0000-000000000000}"/>
          </ac:cxnSpMkLst>
        </pc:cxnChg>
        <pc:cxnChg chg="mod">
          <ac:chgData name="hui xu" userId="70b675938bab3b5e" providerId="LiveId" clId="{946A2079-F553-428F-A4F4-9E3FB9FAED36}" dt="2020-10-23T04:13:22.862" v="480" actId="2711"/>
          <ac:cxnSpMkLst>
            <pc:docMk/>
            <pc:sldMk cId="1206732679" sldId="353"/>
            <ac:cxnSpMk id="88" creationId="{00000000-0000-0000-0000-000000000000}"/>
          </ac:cxnSpMkLst>
        </pc:cxnChg>
      </pc:sldChg>
      <pc:sldChg chg="addSp modSp add mod modAnim">
        <pc:chgData name="hui xu" userId="70b675938bab3b5e" providerId="LiveId" clId="{946A2079-F553-428F-A4F4-9E3FB9FAED36}" dt="2020-10-23T11:55:04.027" v="3014"/>
        <pc:sldMkLst>
          <pc:docMk/>
          <pc:sldMk cId="3734771045" sldId="354"/>
        </pc:sldMkLst>
        <pc:spChg chg="mod">
          <ac:chgData name="hui xu" userId="70b675938bab3b5e" providerId="LiveId" clId="{946A2079-F553-428F-A4F4-9E3FB9FAED36}" dt="2020-10-23T11:55:04.027" v="3014"/>
          <ac:spMkLst>
            <pc:docMk/>
            <pc:sldMk cId="3734771045" sldId="354"/>
            <ac:spMk id="2" creationId="{2B7EC693-D889-4B60-8464-1FFF2CD308F8}"/>
          </ac:spMkLst>
        </pc:spChg>
        <pc:spChg chg="mod">
          <ac:chgData name="hui xu" userId="70b675938bab3b5e" providerId="LiveId" clId="{946A2079-F553-428F-A4F4-9E3FB9FAED36}" dt="2020-10-23T11:54:48.878" v="3004" actId="20577"/>
          <ac:spMkLst>
            <pc:docMk/>
            <pc:sldMk cId="3734771045" sldId="354"/>
            <ac:spMk id="3" creationId="{0969C185-C421-4342-9844-F39702AD42CB}"/>
          </ac:spMkLst>
        </pc:spChg>
        <pc:spChg chg="add mod">
          <ac:chgData name="hui xu" userId="70b675938bab3b5e" providerId="LiveId" clId="{946A2079-F553-428F-A4F4-9E3FB9FAED36}" dt="2020-10-23T11:53:46.450" v="2955" actId="21"/>
          <ac:spMkLst>
            <pc:docMk/>
            <pc:sldMk cId="3734771045" sldId="354"/>
            <ac:spMk id="4" creationId="{A6B776EC-BA2D-4ED7-98F3-4196D3C157E5}"/>
          </ac:spMkLst>
        </pc:spChg>
      </pc:sldChg>
      <pc:sldChg chg="modSp mod">
        <pc:chgData name="hui xu" userId="70b675938bab3b5e" providerId="LiveId" clId="{946A2079-F553-428F-A4F4-9E3FB9FAED36}" dt="2020-10-29T12:55:02.994" v="6558" actId="20577"/>
        <pc:sldMkLst>
          <pc:docMk/>
          <pc:sldMk cId="1837326044" sldId="355"/>
        </pc:sldMkLst>
        <pc:spChg chg="mod">
          <ac:chgData name="hui xu" userId="70b675938bab3b5e" providerId="LiveId" clId="{946A2079-F553-428F-A4F4-9E3FB9FAED36}" dt="2020-10-29T12:55:02.994" v="6558" actId="20577"/>
          <ac:spMkLst>
            <pc:docMk/>
            <pc:sldMk cId="1837326044" sldId="355"/>
            <ac:spMk id="2" creationId="{4A992566-5926-4DA4-B147-03345B7F035D}"/>
          </ac:spMkLst>
        </pc:spChg>
        <pc:spChg chg="mod">
          <ac:chgData name="hui xu" userId="70b675938bab3b5e" providerId="LiveId" clId="{946A2079-F553-428F-A4F4-9E3FB9FAED36}" dt="2020-10-23T04:37:38.464" v="961" actId="20577"/>
          <ac:spMkLst>
            <pc:docMk/>
            <pc:sldMk cId="1837326044" sldId="355"/>
            <ac:spMk id="5" creationId="{00000000-0000-0000-0000-000000000000}"/>
          </ac:spMkLst>
        </pc:spChg>
      </pc:sldChg>
      <pc:sldChg chg="modSp">
        <pc:chgData name="hui xu" userId="70b675938bab3b5e" providerId="LiveId" clId="{946A2079-F553-428F-A4F4-9E3FB9FAED36}" dt="2020-10-23T04:37:54.158" v="965" actId="20577"/>
        <pc:sldMkLst>
          <pc:docMk/>
          <pc:sldMk cId="835171091" sldId="356"/>
        </pc:sldMkLst>
        <pc:graphicFrameChg chg="mod">
          <ac:chgData name="hui xu" userId="70b675938bab3b5e" providerId="LiveId" clId="{946A2079-F553-428F-A4F4-9E3FB9FAED36}" dt="2020-10-23T04:37:54.158" v="965" actId="20577"/>
          <ac:graphicFrameMkLst>
            <pc:docMk/>
            <pc:sldMk cId="835171091" sldId="356"/>
            <ac:graphicFrameMk id="4" creationId="{B6C7A6B2-8B60-4AC3-B7A7-8C1166755F66}"/>
          </ac:graphicFrameMkLst>
        </pc:graphicFrameChg>
      </pc:sldChg>
      <pc:sldChg chg="modSp mod">
        <pc:chgData name="hui xu" userId="70b675938bab3b5e" providerId="LiveId" clId="{946A2079-F553-428F-A4F4-9E3FB9FAED36}" dt="2020-10-23T05:04:06.722" v="1534" actId="404"/>
        <pc:sldMkLst>
          <pc:docMk/>
          <pc:sldMk cId="2103825044" sldId="357"/>
        </pc:sldMkLst>
        <pc:spChg chg="mod">
          <ac:chgData name="hui xu" userId="70b675938bab3b5e" providerId="LiveId" clId="{946A2079-F553-428F-A4F4-9E3FB9FAED36}" dt="2020-10-23T05:03:31.060" v="1529"/>
          <ac:spMkLst>
            <pc:docMk/>
            <pc:sldMk cId="2103825044" sldId="357"/>
            <ac:spMk id="2" creationId="{C9DA85CC-26A0-443F-A102-BD6354CB10C7}"/>
          </ac:spMkLst>
        </pc:spChg>
        <pc:spChg chg="mod">
          <ac:chgData name="hui xu" userId="70b675938bab3b5e" providerId="LiveId" clId="{946A2079-F553-428F-A4F4-9E3FB9FAED36}" dt="2020-10-23T05:03:40.074" v="1531" actId="2711"/>
          <ac:spMkLst>
            <pc:docMk/>
            <pc:sldMk cId="2103825044" sldId="357"/>
            <ac:spMk id="4" creationId="{DBC54DA8-31D3-42D6-8F9D-ACB8D3CABAF0}"/>
          </ac:spMkLst>
        </pc:spChg>
        <pc:spChg chg="mod">
          <ac:chgData name="hui xu" userId="70b675938bab3b5e" providerId="LiveId" clId="{946A2079-F553-428F-A4F4-9E3FB9FAED36}" dt="2020-10-23T05:03:51.546" v="1532" actId="404"/>
          <ac:spMkLst>
            <pc:docMk/>
            <pc:sldMk cId="2103825044" sldId="357"/>
            <ac:spMk id="6" creationId="{29FDFAD4-6323-408B-B6E4-5A6999023075}"/>
          </ac:spMkLst>
        </pc:spChg>
        <pc:spChg chg="mod">
          <ac:chgData name="hui xu" userId="70b675938bab3b5e" providerId="LiveId" clId="{946A2079-F553-428F-A4F4-9E3FB9FAED36}" dt="2020-10-23T05:03:51.546" v="1532" actId="404"/>
          <ac:spMkLst>
            <pc:docMk/>
            <pc:sldMk cId="2103825044" sldId="357"/>
            <ac:spMk id="7" creationId="{99B54619-399B-4151-89E9-4E4DD97571F6}"/>
          </ac:spMkLst>
        </pc:spChg>
        <pc:spChg chg="mod">
          <ac:chgData name="hui xu" userId="70b675938bab3b5e" providerId="LiveId" clId="{946A2079-F553-428F-A4F4-9E3FB9FAED36}" dt="2020-10-23T05:03:51.546" v="1532" actId="404"/>
          <ac:spMkLst>
            <pc:docMk/>
            <pc:sldMk cId="2103825044" sldId="357"/>
            <ac:spMk id="10" creationId="{90D0B754-E779-440C-9A30-0F4649918EBE}"/>
          </ac:spMkLst>
        </pc:spChg>
        <pc:spChg chg="mod">
          <ac:chgData name="hui xu" userId="70b675938bab3b5e" providerId="LiveId" clId="{946A2079-F553-428F-A4F4-9E3FB9FAED36}" dt="2020-10-23T05:03:51.546" v="1532" actId="404"/>
          <ac:spMkLst>
            <pc:docMk/>
            <pc:sldMk cId="2103825044" sldId="357"/>
            <ac:spMk id="11" creationId="{BC016CC2-04F5-4284-A372-AB1DE7016A52}"/>
          </ac:spMkLst>
        </pc:spChg>
        <pc:spChg chg="mod">
          <ac:chgData name="hui xu" userId="70b675938bab3b5e" providerId="LiveId" clId="{946A2079-F553-428F-A4F4-9E3FB9FAED36}" dt="2020-10-23T05:03:51.546" v="1532" actId="404"/>
          <ac:spMkLst>
            <pc:docMk/>
            <pc:sldMk cId="2103825044" sldId="357"/>
            <ac:spMk id="13" creationId="{D1E5DA9B-F101-45C4-84E4-FE12EC8FC403}"/>
          </ac:spMkLst>
        </pc:spChg>
        <pc:spChg chg="mod">
          <ac:chgData name="hui xu" userId="70b675938bab3b5e" providerId="LiveId" clId="{946A2079-F553-428F-A4F4-9E3FB9FAED36}" dt="2020-10-23T05:03:51.546" v="1532" actId="404"/>
          <ac:spMkLst>
            <pc:docMk/>
            <pc:sldMk cId="2103825044" sldId="357"/>
            <ac:spMk id="15" creationId="{055500C8-4F31-452E-B77D-42A98A18D553}"/>
          </ac:spMkLst>
        </pc:spChg>
        <pc:spChg chg="mod">
          <ac:chgData name="hui xu" userId="70b675938bab3b5e" providerId="LiveId" clId="{946A2079-F553-428F-A4F4-9E3FB9FAED36}" dt="2020-10-23T05:03:51.546" v="1532" actId="404"/>
          <ac:spMkLst>
            <pc:docMk/>
            <pc:sldMk cId="2103825044" sldId="357"/>
            <ac:spMk id="17" creationId="{15335AEB-BD0D-4735-9359-CB7DEAFB6F17}"/>
          </ac:spMkLst>
        </pc:spChg>
        <pc:spChg chg="mod">
          <ac:chgData name="hui xu" userId="70b675938bab3b5e" providerId="LiveId" clId="{946A2079-F553-428F-A4F4-9E3FB9FAED36}" dt="2020-10-23T05:03:40.074" v="1531" actId="2711"/>
          <ac:spMkLst>
            <pc:docMk/>
            <pc:sldMk cId="2103825044" sldId="357"/>
            <ac:spMk id="18" creationId="{0E879A59-C332-48BB-B11F-609D52C9AACF}"/>
          </ac:spMkLst>
        </pc:spChg>
        <pc:spChg chg="mod">
          <ac:chgData name="hui xu" userId="70b675938bab3b5e" providerId="LiveId" clId="{946A2079-F553-428F-A4F4-9E3FB9FAED36}" dt="2020-10-23T05:03:55.735" v="1533" actId="404"/>
          <ac:spMkLst>
            <pc:docMk/>
            <pc:sldMk cId="2103825044" sldId="357"/>
            <ac:spMk id="19" creationId="{C80D1E90-1E1C-487F-9966-AFECE6B31E22}"/>
          </ac:spMkLst>
        </pc:spChg>
        <pc:spChg chg="mod">
          <ac:chgData name="hui xu" userId="70b675938bab3b5e" providerId="LiveId" clId="{946A2079-F553-428F-A4F4-9E3FB9FAED36}" dt="2020-10-23T05:04:06.722" v="1534" actId="404"/>
          <ac:spMkLst>
            <pc:docMk/>
            <pc:sldMk cId="2103825044" sldId="357"/>
            <ac:spMk id="22" creationId="{4E84EDA9-38A0-4D24-AD37-7E6D45D82950}"/>
          </ac:spMkLst>
        </pc:spChg>
        <pc:spChg chg="mod">
          <ac:chgData name="hui xu" userId="70b675938bab3b5e" providerId="LiveId" clId="{946A2079-F553-428F-A4F4-9E3FB9FAED36}" dt="2020-10-23T05:03:40.074" v="1531" actId="2711"/>
          <ac:spMkLst>
            <pc:docMk/>
            <pc:sldMk cId="2103825044" sldId="357"/>
            <ac:spMk id="26" creationId="{391B3FEA-9A9D-4503-BD87-3EF0AD8049E6}"/>
          </ac:spMkLst>
        </pc:spChg>
        <pc:spChg chg="mod">
          <ac:chgData name="hui xu" userId="70b675938bab3b5e" providerId="LiveId" clId="{946A2079-F553-428F-A4F4-9E3FB9FAED36}" dt="2020-10-23T05:03:55.735" v="1533" actId="404"/>
          <ac:spMkLst>
            <pc:docMk/>
            <pc:sldMk cId="2103825044" sldId="357"/>
            <ac:spMk id="48" creationId="{00000000-0000-0000-0000-000000000000}"/>
          </ac:spMkLst>
        </pc:spChg>
        <pc:grpChg chg="mod">
          <ac:chgData name="hui xu" userId="70b675938bab3b5e" providerId="LiveId" clId="{946A2079-F553-428F-A4F4-9E3FB9FAED36}" dt="2020-10-23T05:03:40.074" v="1531" actId="2711"/>
          <ac:grpSpMkLst>
            <pc:docMk/>
            <pc:sldMk cId="2103825044" sldId="357"/>
            <ac:grpSpMk id="5" creationId="{DFFD9353-2C56-4741-B8E2-2D8D2042A815}"/>
          </ac:grpSpMkLst>
        </pc:grpChg>
        <pc:grpChg chg="mod">
          <ac:chgData name="hui xu" userId="70b675938bab3b5e" providerId="LiveId" clId="{946A2079-F553-428F-A4F4-9E3FB9FAED36}" dt="2020-10-23T05:03:55.735" v="1533" actId="404"/>
          <ac:grpSpMkLst>
            <pc:docMk/>
            <pc:sldMk cId="2103825044" sldId="357"/>
            <ac:grpSpMk id="20" creationId="{E91DED7D-630C-44AB-8A8C-58118558E60B}"/>
          </ac:grpSpMkLst>
        </pc:grpChg>
        <pc:grpChg chg="mod">
          <ac:chgData name="hui xu" userId="70b675938bab3b5e" providerId="LiveId" clId="{946A2079-F553-428F-A4F4-9E3FB9FAED36}" dt="2020-10-23T05:03:55.735" v="1533" actId="404"/>
          <ac:grpSpMkLst>
            <pc:docMk/>
            <pc:sldMk cId="2103825044" sldId="357"/>
            <ac:grpSpMk id="27" creationId="{DEC90E16-DA43-42D6-8A58-2B1EF158AEDA}"/>
          </ac:grpSpMkLst>
        </pc:grpChg>
        <pc:graphicFrameChg chg="mod">
          <ac:chgData name="hui xu" userId="70b675938bab3b5e" providerId="LiveId" clId="{946A2079-F553-428F-A4F4-9E3FB9FAED36}" dt="2020-10-23T05:03:40.074" v="1531" actId="2711"/>
          <ac:graphicFrameMkLst>
            <pc:docMk/>
            <pc:sldMk cId="2103825044" sldId="357"/>
            <ac:graphicFrameMk id="3" creationId="{94BA70C6-6A8C-4938-8602-627BF3FD20FC}"/>
          </ac:graphicFrameMkLst>
        </pc:graphicFrameChg>
        <pc:cxnChg chg="mod">
          <ac:chgData name="hui xu" userId="70b675938bab3b5e" providerId="LiveId" clId="{946A2079-F553-428F-A4F4-9E3FB9FAED36}" dt="2020-10-23T05:03:40.074" v="1531" actId="2711"/>
          <ac:cxnSpMkLst>
            <pc:docMk/>
            <pc:sldMk cId="2103825044" sldId="357"/>
            <ac:cxnSpMk id="35" creationId="{F64EC3E1-CB86-4E1B-B2C5-B5E5D757D8CF}"/>
          </ac:cxnSpMkLst>
        </pc:cxnChg>
        <pc:cxnChg chg="mod">
          <ac:chgData name="hui xu" userId="70b675938bab3b5e" providerId="LiveId" clId="{946A2079-F553-428F-A4F4-9E3FB9FAED36}" dt="2020-10-23T05:03:55.735" v="1533" actId="404"/>
          <ac:cxnSpMkLst>
            <pc:docMk/>
            <pc:sldMk cId="2103825044" sldId="357"/>
            <ac:cxnSpMk id="36" creationId="{22541DE1-CC13-43BF-8B28-D97F501BAD5A}"/>
          </ac:cxnSpMkLst>
        </pc:cxnChg>
      </pc:sldChg>
      <pc:sldChg chg="addSp delSp modSp mod delAnim modAnim">
        <pc:chgData name="hui xu" userId="70b675938bab3b5e" providerId="LiveId" clId="{946A2079-F553-428F-A4F4-9E3FB9FAED36}" dt="2020-10-29T13:01:26.622" v="6985" actId="1076"/>
        <pc:sldMkLst>
          <pc:docMk/>
          <pc:sldMk cId="209995218" sldId="358"/>
        </pc:sldMkLst>
        <pc:spChg chg="mod">
          <ac:chgData name="hui xu" userId="70b675938bab3b5e" providerId="LiveId" clId="{946A2079-F553-428F-A4F4-9E3FB9FAED36}" dt="2020-10-23T04:48:07.022" v="1311"/>
          <ac:spMkLst>
            <pc:docMk/>
            <pc:sldMk cId="209995218" sldId="358"/>
            <ac:spMk id="2" creationId="{9026FA66-3765-49B1-9E13-B73E0C8C8CCD}"/>
          </ac:spMkLst>
        </pc:spChg>
        <pc:spChg chg="mod">
          <ac:chgData name="hui xu" userId="70b675938bab3b5e" providerId="LiveId" clId="{946A2079-F553-428F-A4F4-9E3FB9FAED36}" dt="2020-10-29T12:59:59.706" v="6872" actId="2711"/>
          <ac:spMkLst>
            <pc:docMk/>
            <pc:sldMk cId="209995218" sldId="358"/>
            <ac:spMk id="3" creationId="{037350AA-B9CE-4F19-B909-B5FF9B8B22FE}"/>
          </ac:spMkLst>
        </pc:spChg>
        <pc:spChg chg="mod">
          <ac:chgData name="hui xu" userId="70b675938bab3b5e" providerId="LiveId" clId="{946A2079-F553-428F-A4F4-9E3FB9FAED36}" dt="2020-10-29T13:00:31.602" v="6907" actId="2711"/>
          <ac:spMkLst>
            <pc:docMk/>
            <pc:sldMk cId="209995218" sldId="358"/>
            <ac:spMk id="4" creationId="{70E42C50-B393-4C56-A3AE-F131F7ED25C6}"/>
          </ac:spMkLst>
        </pc:spChg>
        <pc:spChg chg="add mod">
          <ac:chgData name="hui xu" userId="70b675938bab3b5e" providerId="LiveId" clId="{946A2079-F553-428F-A4F4-9E3FB9FAED36}" dt="2020-10-29T12:59:22.172" v="6831" actId="1076"/>
          <ac:spMkLst>
            <pc:docMk/>
            <pc:sldMk cId="209995218" sldId="358"/>
            <ac:spMk id="5" creationId="{8DF39AB2-48B8-4FC8-B851-E83413A5532A}"/>
          </ac:spMkLst>
        </pc:spChg>
        <pc:spChg chg="add mod">
          <ac:chgData name="hui xu" userId="70b675938bab3b5e" providerId="LiveId" clId="{946A2079-F553-428F-A4F4-9E3FB9FAED36}" dt="2020-10-29T12:59:34.677" v="6836" actId="1076"/>
          <ac:spMkLst>
            <pc:docMk/>
            <pc:sldMk cId="209995218" sldId="358"/>
            <ac:spMk id="7" creationId="{87C1A8AC-256D-4423-8EED-E2B5988FF860}"/>
          </ac:spMkLst>
        </pc:spChg>
        <pc:spChg chg="del">
          <ac:chgData name="hui xu" userId="70b675938bab3b5e" providerId="LiveId" clId="{946A2079-F553-428F-A4F4-9E3FB9FAED36}" dt="2020-10-29T12:59:27.549" v="6834" actId="21"/>
          <ac:spMkLst>
            <pc:docMk/>
            <pc:sldMk cId="209995218" sldId="358"/>
            <ac:spMk id="9" creationId="{AA0083A2-B746-4D08-9350-DBDEBC7DAED7}"/>
          </ac:spMkLst>
        </pc:spChg>
        <pc:spChg chg="mod">
          <ac:chgData name="hui xu" userId="70b675938bab3b5e" providerId="LiveId" clId="{946A2079-F553-428F-A4F4-9E3FB9FAED36}" dt="2020-10-29T12:59:48.530" v="6862"/>
          <ac:spMkLst>
            <pc:docMk/>
            <pc:sldMk cId="209995218" sldId="358"/>
            <ac:spMk id="10" creationId="{01504542-E788-4BE6-85F9-151BD2DF2DCE}"/>
          </ac:spMkLst>
        </pc:spChg>
        <pc:spChg chg="del">
          <ac:chgData name="hui xu" userId="70b675938bab3b5e" providerId="LiveId" clId="{946A2079-F553-428F-A4F4-9E3FB9FAED36}" dt="2020-10-29T12:59:18.807" v="6829" actId="478"/>
          <ac:spMkLst>
            <pc:docMk/>
            <pc:sldMk cId="209995218" sldId="358"/>
            <ac:spMk id="12" creationId="{7283D780-3539-44E0-9E63-07004733787A}"/>
          </ac:spMkLst>
        </pc:spChg>
        <pc:spChg chg="mod">
          <ac:chgData name="hui xu" userId="70b675938bab3b5e" providerId="LiveId" clId="{946A2079-F553-428F-A4F4-9E3FB9FAED36}" dt="2020-10-29T13:00:26.415" v="6905" actId="2711"/>
          <ac:spMkLst>
            <pc:docMk/>
            <pc:sldMk cId="209995218" sldId="358"/>
            <ac:spMk id="16" creationId="{B85028B6-FA66-4E17-9EB9-0AB95BB8D3AC}"/>
          </ac:spMkLst>
        </pc:spChg>
        <pc:spChg chg="mod">
          <ac:chgData name="hui xu" userId="70b675938bab3b5e" providerId="LiveId" clId="{946A2079-F553-428F-A4F4-9E3FB9FAED36}" dt="2020-10-29T12:59:46.164" v="6861" actId="2711"/>
          <ac:spMkLst>
            <pc:docMk/>
            <pc:sldMk cId="209995218" sldId="358"/>
            <ac:spMk id="18" creationId="{1DC19B75-1800-4376-B8E4-A23CA94316EA}"/>
          </ac:spMkLst>
        </pc:spChg>
        <pc:spChg chg="mod">
          <ac:chgData name="hui xu" userId="70b675938bab3b5e" providerId="LiveId" clId="{946A2079-F553-428F-A4F4-9E3FB9FAED36}" dt="2020-10-29T12:59:15.902" v="6828" actId="14100"/>
          <ac:spMkLst>
            <pc:docMk/>
            <pc:sldMk cId="209995218" sldId="358"/>
            <ac:spMk id="20" creationId="{E937CC50-6285-4A31-A266-2685D1323128}"/>
          </ac:spMkLst>
        </pc:spChg>
        <pc:spChg chg="add mod">
          <ac:chgData name="hui xu" userId="70b675938bab3b5e" providerId="LiveId" clId="{946A2079-F553-428F-A4F4-9E3FB9FAED36}" dt="2020-10-29T13:01:20.449" v="6982" actId="14100"/>
          <ac:spMkLst>
            <pc:docMk/>
            <pc:sldMk cId="209995218" sldId="358"/>
            <ac:spMk id="23" creationId="{23340CA7-0DF4-40F0-97FB-1AE7A1A7F81A}"/>
          </ac:spMkLst>
        </pc:spChg>
        <pc:spChg chg="del mod">
          <ac:chgData name="hui xu" userId="70b675938bab3b5e" providerId="LiveId" clId="{946A2079-F553-428F-A4F4-9E3FB9FAED36}" dt="2020-10-23T04:54:12.315" v="1410" actId="21"/>
          <ac:spMkLst>
            <pc:docMk/>
            <pc:sldMk cId="209995218" sldId="358"/>
            <ac:spMk id="28" creationId="{9E9D1036-42E2-465F-90FA-57944CE954E3}"/>
          </ac:spMkLst>
        </pc:spChg>
        <pc:spChg chg="mod">
          <ac:chgData name="hui xu" userId="70b675938bab3b5e" providerId="LiveId" clId="{946A2079-F553-428F-A4F4-9E3FB9FAED36}" dt="2020-10-29T13:01:26.622" v="6985" actId="1076"/>
          <ac:spMkLst>
            <pc:docMk/>
            <pc:sldMk cId="209995218" sldId="358"/>
            <ac:spMk id="32" creationId="{9E9D1036-42E2-465F-90FA-57944CE954E3}"/>
          </ac:spMkLst>
        </pc:spChg>
        <pc:picChg chg="del">
          <ac:chgData name="hui xu" userId="70b675938bab3b5e" providerId="LiveId" clId="{946A2079-F553-428F-A4F4-9E3FB9FAED36}" dt="2020-10-23T04:54:12.315" v="1410" actId="21"/>
          <ac:picMkLst>
            <pc:docMk/>
            <pc:sldMk cId="209995218" sldId="358"/>
            <ac:picMk id="31" creationId="{00000000-0000-0000-0000-000000000000}"/>
          </ac:picMkLst>
        </pc:picChg>
      </pc:sldChg>
      <pc:sldChg chg="modSp mod ord">
        <pc:chgData name="hui xu" userId="70b675938bab3b5e" providerId="LiveId" clId="{946A2079-F553-428F-A4F4-9E3FB9FAED36}" dt="2020-10-23T04:24:11.930" v="711" actId="14100"/>
        <pc:sldMkLst>
          <pc:docMk/>
          <pc:sldMk cId="1714582832" sldId="359"/>
        </pc:sldMkLst>
        <pc:spChg chg="mod">
          <ac:chgData name="hui xu" userId="70b675938bab3b5e" providerId="LiveId" clId="{946A2079-F553-428F-A4F4-9E3FB9FAED36}" dt="2020-10-23T04:05:29.405" v="339"/>
          <ac:spMkLst>
            <pc:docMk/>
            <pc:sldMk cId="1714582832" sldId="359"/>
            <ac:spMk id="2" creationId="{00000000-0000-0000-0000-000000000000}"/>
          </ac:spMkLst>
        </pc:spChg>
        <pc:spChg chg="mod">
          <ac:chgData name="hui xu" userId="70b675938bab3b5e" providerId="LiveId" clId="{946A2079-F553-428F-A4F4-9E3FB9FAED36}" dt="2020-10-23T04:22:41.341" v="676" actId="1037"/>
          <ac:spMkLst>
            <pc:docMk/>
            <pc:sldMk cId="1714582832" sldId="359"/>
            <ac:spMk id="8" creationId="{00000000-0000-0000-0000-000000000000}"/>
          </ac:spMkLst>
        </pc:spChg>
        <pc:spChg chg="mod">
          <ac:chgData name="hui xu" userId="70b675938bab3b5e" providerId="LiveId" clId="{946A2079-F553-428F-A4F4-9E3FB9FAED36}" dt="2020-10-23T04:22:33.310" v="658" actId="2711"/>
          <ac:spMkLst>
            <pc:docMk/>
            <pc:sldMk cId="1714582832" sldId="359"/>
            <ac:spMk id="9" creationId="{00000000-0000-0000-0000-000000000000}"/>
          </ac:spMkLst>
        </pc:spChg>
        <pc:spChg chg="mod">
          <ac:chgData name="hui xu" userId="70b675938bab3b5e" providerId="LiveId" clId="{946A2079-F553-428F-A4F4-9E3FB9FAED36}" dt="2020-10-23T04:22:33.310" v="658" actId="2711"/>
          <ac:spMkLst>
            <pc:docMk/>
            <pc:sldMk cId="1714582832" sldId="359"/>
            <ac:spMk id="10" creationId="{00000000-0000-0000-0000-000000000000}"/>
          </ac:spMkLst>
        </pc:spChg>
        <pc:spChg chg="mod">
          <ac:chgData name="hui xu" userId="70b675938bab3b5e" providerId="LiveId" clId="{946A2079-F553-428F-A4F4-9E3FB9FAED36}" dt="2020-10-23T04:22:41.341" v="676" actId="1037"/>
          <ac:spMkLst>
            <pc:docMk/>
            <pc:sldMk cId="1714582832" sldId="359"/>
            <ac:spMk id="13" creationId="{00000000-0000-0000-0000-000000000000}"/>
          </ac:spMkLst>
        </pc:spChg>
        <pc:spChg chg="mod">
          <ac:chgData name="hui xu" userId="70b675938bab3b5e" providerId="LiveId" clId="{946A2079-F553-428F-A4F4-9E3FB9FAED36}" dt="2020-10-23T04:22:41.341" v="676" actId="1037"/>
          <ac:spMkLst>
            <pc:docMk/>
            <pc:sldMk cId="1714582832" sldId="359"/>
            <ac:spMk id="16" creationId="{00000000-0000-0000-0000-000000000000}"/>
          </ac:spMkLst>
        </pc:spChg>
        <pc:spChg chg="mod">
          <ac:chgData name="hui xu" userId="70b675938bab3b5e" providerId="LiveId" clId="{946A2079-F553-428F-A4F4-9E3FB9FAED36}" dt="2020-10-23T04:24:11.930" v="711" actId="14100"/>
          <ac:spMkLst>
            <pc:docMk/>
            <pc:sldMk cId="1714582832" sldId="359"/>
            <ac:spMk id="20" creationId="{00000000-0000-0000-0000-000000000000}"/>
          </ac:spMkLst>
        </pc:spChg>
        <pc:spChg chg="mod">
          <ac:chgData name="hui xu" userId="70b675938bab3b5e" providerId="LiveId" clId="{946A2079-F553-428F-A4F4-9E3FB9FAED36}" dt="2020-10-23T04:22:41.341" v="676" actId="1037"/>
          <ac:spMkLst>
            <pc:docMk/>
            <pc:sldMk cId="1714582832" sldId="359"/>
            <ac:spMk id="25" creationId="{00000000-0000-0000-0000-000000000000}"/>
          </ac:spMkLst>
        </pc:spChg>
        <pc:spChg chg="mod">
          <ac:chgData name="hui xu" userId="70b675938bab3b5e" providerId="LiveId" clId="{946A2079-F553-428F-A4F4-9E3FB9FAED36}" dt="2020-10-23T04:22:33.310" v="658" actId="2711"/>
          <ac:spMkLst>
            <pc:docMk/>
            <pc:sldMk cId="1714582832" sldId="359"/>
            <ac:spMk id="27" creationId="{00000000-0000-0000-0000-000000000000}"/>
          </ac:spMkLst>
        </pc:spChg>
        <pc:spChg chg="mod">
          <ac:chgData name="hui xu" userId="70b675938bab3b5e" providerId="LiveId" clId="{946A2079-F553-428F-A4F4-9E3FB9FAED36}" dt="2020-10-23T04:22:33.310" v="658" actId="2711"/>
          <ac:spMkLst>
            <pc:docMk/>
            <pc:sldMk cId="1714582832" sldId="359"/>
            <ac:spMk id="28" creationId="{00000000-0000-0000-0000-000000000000}"/>
          </ac:spMkLst>
        </pc:spChg>
        <pc:spChg chg="mod">
          <ac:chgData name="hui xu" userId="70b675938bab3b5e" providerId="LiveId" clId="{946A2079-F553-428F-A4F4-9E3FB9FAED36}" dt="2020-10-23T04:22:33.310" v="658" actId="2711"/>
          <ac:spMkLst>
            <pc:docMk/>
            <pc:sldMk cId="1714582832" sldId="359"/>
            <ac:spMk id="32" creationId="{00000000-0000-0000-0000-000000000000}"/>
          </ac:spMkLst>
        </pc:spChg>
        <pc:spChg chg="mod">
          <ac:chgData name="hui xu" userId="70b675938bab3b5e" providerId="LiveId" clId="{946A2079-F553-428F-A4F4-9E3FB9FAED36}" dt="2020-10-23T04:22:33.310" v="658" actId="2711"/>
          <ac:spMkLst>
            <pc:docMk/>
            <pc:sldMk cId="1714582832" sldId="359"/>
            <ac:spMk id="36" creationId="{00000000-0000-0000-0000-000000000000}"/>
          </ac:spMkLst>
        </pc:spChg>
        <pc:spChg chg="mod">
          <ac:chgData name="hui xu" userId="70b675938bab3b5e" providerId="LiveId" clId="{946A2079-F553-428F-A4F4-9E3FB9FAED36}" dt="2020-10-23T04:22:33.310" v="658" actId="2711"/>
          <ac:spMkLst>
            <pc:docMk/>
            <pc:sldMk cId="1714582832" sldId="359"/>
            <ac:spMk id="40" creationId="{00000000-0000-0000-0000-000000000000}"/>
          </ac:spMkLst>
        </pc:spChg>
        <pc:spChg chg="mod">
          <ac:chgData name="hui xu" userId="70b675938bab3b5e" providerId="LiveId" clId="{946A2079-F553-428F-A4F4-9E3FB9FAED36}" dt="2020-10-23T04:22:33.310" v="658" actId="2711"/>
          <ac:spMkLst>
            <pc:docMk/>
            <pc:sldMk cId="1714582832" sldId="359"/>
            <ac:spMk id="41" creationId="{00000000-0000-0000-0000-000000000000}"/>
          </ac:spMkLst>
        </pc:spChg>
        <pc:spChg chg="mod">
          <ac:chgData name="hui xu" userId="70b675938bab3b5e" providerId="LiveId" clId="{946A2079-F553-428F-A4F4-9E3FB9FAED36}" dt="2020-10-23T04:22:33.310" v="658" actId="2711"/>
          <ac:spMkLst>
            <pc:docMk/>
            <pc:sldMk cId="1714582832" sldId="359"/>
            <ac:spMk id="47" creationId="{00000000-0000-0000-0000-000000000000}"/>
          </ac:spMkLst>
        </pc:spChg>
        <pc:spChg chg="mod">
          <ac:chgData name="hui xu" userId="70b675938bab3b5e" providerId="LiveId" clId="{946A2079-F553-428F-A4F4-9E3FB9FAED36}" dt="2020-10-23T04:22:33.310" v="658" actId="2711"/>
          <ac:spMkLst>
            <pc:docMk/>
            <pc:sldMk cId="1714582832" sldId="359"/>
            <ac:spMk id="52" creationId="{00000000-0000-0000-0000-000000000000}"/>
          </ac:spMkLst>
        </pc:spChg>
        <pc:spChg chg="mod">
          <ac:chgData name="hui xu" userId="70b675938bab3b5e" providerId="LiveId" clId="{946A2079-F553-428F-A4F4-9E3FB9FAED36}" dt="2020-10-23T04:22:33.310" v="658" actId="2711"/>
          <ac:spMkLst>
            <pc:docMk/>
            <pc:sldMk cId="1714582832" sldId="359"/>
            <ac:spMk id="55" creationId="{00000000-0000-0000-0000-000000000000}"/>
          </ac:spMkLst>
        </pc:spChg>
        <pc:spChg chg="mod">
          <ac:chgData name="hui xu" userId="70b675938bab3b5e" providerId="LiveId" clId="{946A2079-F553-428F-A4F4-9E3FB9FAED36}" dt="2020-10-23T04:22:33.310" v="658" actId="2711"/>
          <ac:spMkLst>
            <pc:docMk/>
            <pc:sldMk cId="1714582832" sldId="359"/>
            <ac:spMk id="58" creationId="{00000000-0000-0000-0000-000000000000}"/>
          </ac:spMkLst>
        </pc:spChg>
        <pc:spChg chg="mod">
          <ac:chgData name="hui xu" userId="70b675938bab3b5e" providerId="LiveId" clId="{946A2079-F553-428F-A4F4-9E3FB9FAED36}" dt="2020-10-23T04:22:41.341" v="676" actId="1037"/>
          <ac:spMkLst>
            <pc:docMk/>
            <pc:sldMk cId="1714582832" sldId="359"/>
            <ac:spMk id="61" creationId="{00000000-0000-0000-0000-000000000000}"/>
          </ac:spMkLst>
        </pc:spChg>
        <pc:spChg chg="mod">
          <ac:chgData name="hui xu" userId="70b675938bab3b5e" providerId="LiveId" clId="{946A2079-F553-428F-A4F4-9E3FB9FAED36}" dt="2020-10-23T04:24:09.037" v="710" actId="14100"/>
          <ac:spMkLst>
            <pc:docMk/>
            <pc:sldMk cId="1714582832" sldId="359"/>
            <ac:spMk id="62" creationId="{00000000-0000-0000-0000-000000000000}"/>
          </ac:spMkLst>
        </pc:spChg>
        <pc:grpChg chg="mod">
          <ac:chgData name="hui xu" userId="70b675938bab3b5e" providerId="LiveId" clId="{946A2079-F553-428F-A4F4-9E3FB9FAED36}" dt="2020-10-23T04:22:33.310" v="658" actId="2711"/>
          <ac:grpSpMkLst>
            <pc:docMk/>
            <pc:sldMk cId="1714582832" sldId="359"/>
            <ac:grpSpMk id="4" creationId="{00000000-0000-0000-0000-000000000000}"/>
          </ac:grpSpMkLst>
        </pc:grpChg>
        <pc:grpChg chg="mod">
          <ac:chgData name="hui xu" userId="70b675938bab3b5e" providerId="LiveId" clId="{946A2079-F553-428F-A4F4-9E3FB9FAED36}" dt="2020-10-23T04:22:41.341" v="676" actId="1037"/>
          <ac:grpSpMkLst>
            <pc:docMk/>
            <pc:sldMk cId="1714582832" sldId="359"/>
            <ac:grpSpMk id="11" creationId="{00000000-0000-0000-0000-000000000000}"/>
          </ac:grpSpMkLst>
        </pc:grpChg>
        <pc:grpChg chg="mod">
          <ac:chgData name="hui xu" userId="70b675938bab3b5e" providerId="LiveId" clId="{946A2079-F553-428F-A4F4-9E3FB9FAED36}" dt="2020-10-23T04:22:41.341" v="676" actId="1037"/>
          <ac:grpSpMkLst>
            <pc:docMk/>
            <pc:sldMk cId="1714582832" sldId="359"/>
            <ac:grpSpMk id="14" creationId="{00000000-0000-0000-0000-000000000000}"/>
          </ac:grpSpMkLst>
        </pc:grpChg>
        <pc:grpChg chg="mod">
          <ac:chgData name="hui xu" userId="70b675938bab3b5e" providerId="LiveId" clId="{946A2079-F553-428F-A4F4-9E3FB9FAED36}" dt="2020-10-23T04:22:41.341" v="676" actId="1037"/>
          <ac:grpSpMkLst>
            <pc:docMk/>
            <pc:sldMk cId="1714582832" sldId="359"/>
            <ac:grpSpMk id="23" creationId="{00000000-0000-0000-0000-000000000000}"/>
          </ac:grpSpMkLst>
        </pc:grpChg>
        <pc:grpChg chg="mod">
          <ac:chgData name="hui xu" userId="70b675938bab3b5e" providerId="LiveId" clId="{946A2079-F553-428F-A4F4-9E3FB9FAED36}" dt="2020-10-23T04:22:33.310" v="658" actId="2711"/>
          <ac:grpSpMkLst>
            <pc:docMk/>
            <pc:sldMk cId="1714582832" sldId="359"/>
            <ac:grpSpMk id="34" creationId="{00000000-0000-0000-0000-000000000000}"/>
          </ac:grpSpMkLst>
        </pc:grpChg>
        <pc:grpChg chg="mod">
          <ac:chgData name="hui xu" userId="70b675938bab3b5e" providerId="LiveId" clId="{946A2079-F553-428F-A4F4-9E3FB9FAED36}" dt="2020-10-23T04:22:33.310" v="658" actId="2711"/>
          <ac:grpSpMkLst>
            <pc:docMk/>
            <pc:sldMk cId="1714582832" sldId="359"/>
            <ac:grpSpMk id="38" creationId="{00000000-0000-0000-0000-000000000000}"/>
          </ac:grpSpMkLst>
        </pc:grpChg>
        <pc:grpChg chg="mod">
          <ac:chgData name="hui xu" userId="70b675938bab3b5e" providerId="LiveId" clId="{946A2079-F553-428F-A4F4-9E3FB9FAED36}" dt="2020-10-23T04:22:33.310" v="658" actId="2711"/>
          <ac:grpSpMkLst>
            <pc:docMk/>
            <pc:sldMk cId="1714582832" sldId="359"/>
            <ac:grpSpMk id="45" creationId="{00000000-0000-0000-0000-000000000000}"/>
          </ac:grpSpMkLst>
        </pc:grpChg>
        <pc:grpChg chg="mod">
          <ac:chgData name="hui xu" userId="70b675938bab3b5e" providerId="LiveId" clId="{946A2079-F553-428F-A4F4-9E3FB9FAED36}" dt="2020-10-23T04:22:33.310" v="658" actId="2711"/>
          <ac:grpSpMkLst>
            <pc:docMk/>
            <pc:sldMk cId="1714582832" sldId="359"/>
            <ac:grpSpMk id="46" creationId="{00000000-0000-0000-0000-000000000000}"/>
          </ac:grpSpMkLst>
        </pc:grpChg>
        <pc:grpChg chg="mod">
          <ac:chgData name="hui xu" userId="70b675938bab3b5e" providerId="LiveId" clId="{946A2079-F553-428F-A4F4-9E3FB9FAED36}" dt="2020-10-23T04:22:33.310" v="658" actId="2711"/>
          <ac:grpSpMkLst>
            <pc:docMk/>
            <pc:sldMk cId="1714582832" sldId="359"/>
            <ac:grpSpMk id="50" creationId="{00000000-0000-0000-0000-000000000000}"/>
          </ac:grpSpMkLst>
        </pc:grpChg>
        <pc:grpChg chg="mod">
          <ac:chgData name="hui xu" userId="70b675938bab3b5e" providerId="LiveId" clId="{946A2079-F553-428F-A4F4-9E3FB9FAED36}" dt="2020-10-23T04:22:33.310" v="658" actId="2711"/>
          <ac:grpSpMkLst>
            <pc:docMk/>
            <pc:sldMk cId="1714582832" sldId="359"/>
            <ac:grpSpMk id="53" creationId="{00000000-0000-0000-0000-000000000000}"/>
          </ac:grpSpMkLst>
        </pc:grpChg>
        <pc:grpChg chg="mod">
          <ac:chgData name="hui xu" userId="70b675938bab3b5e" providerId="LiveId" clId="{946A2079-F553-428F-A4F4-9E3FB9FAED36}" dt="2020-10-23T04:22:33.310" v="658" actId="2711"/>
          <ac:grpSpMkLst>
            <pc:docMk/>
            <pc:sldMk cId="1714582832" sldId="359"/>
            <ac:grpSpMk id="56" creationId="{00000000-0000-0000-0000-000000000000}"/>
          </ac:grpSpMkLst>
        </pc:grpChg>
        <pc:grpChg chg="mod">
          <ac:chgData name="hui xu" userId="70b675938bab3b5e" providerId="LiveId" clId="{946A2079-F553-428F-A4F4-9E3FB9FAED36}" dt="2020-10-23T04:22:41.341" v="676" actId="1037"/>
          <ac:grpSpMkLst>
            <pc:docMk/>
            <pc:sldMk cId="1714582832" sldId="359"/>
            <ac:grpSpMk id="59" creationId="{00000000-0000-0000-0000-000000000000}"/>
          </ac:grpSpMkLst>
        </pc:grpChg>
        <pc:picChg chg="mod">
          <ac:chgData name="hui xu" userId="70b675938bab3b5e" providerId="LiveId" clId="{946A2079-F553-428F-A4F4-9E3FB9FAED36}" dt="2020-10-23T04:22:41.341" v="676" actId="1037"/>
          <ac:picMkLst>
            <pc:docMk/>
            <pc:sldMk cId="1714582832" sldId="359"/>
            <ac:picMk id="5" creationId="{00000000-0000-0000-0000-000000000000}"/>
          </ac:picMkLst>
        </pc:picChg>
        <pc:picChg chg="mod">
          <ac:chgData name="hui xu" userId="70b675938bab3b5e" providerId="LiveId" clId="{946A2079-F553-428F-A4F4-9E3FB9FAED36}" dt="2020-10-23T04:22:33.310" v="658" actId="2711"/>
          <ac:picMkLst>
            <pc:docMk/>
            <pc:sldMk cId="1714582832" sldId="359"/>
            <ac:picMk id="6" creationId="{00000000-0000-0000-0000-000000000000}"/>
          </ac:picMkLst>
        </pc:picChg>
        <pc:picChg chg="mod">
          <ac:chgData name="hui xu" userId="70b675938bab3b5e" providerId="LiveId" clId="{946A2079-F553-428F-A4F4-9E3FB9FAED36}" dt="2020-10-23T04:22:33.310" v="658" actId="2711"/>
          <ac:picMkLst>
            <pc:docMk/>
            <pc:sldMk cId="1714582832" sldId="359"/>
            <ac:picMk id="7" creationId="{00000000-0000-0000-0000-000000000000}"/>
          </ac:picMkLst>
        </pc:picChg>
        <pc:picChg chg="mod">
          <ac:chgData name="hui xu" userId="70b675938bab3b5e" providerId="LiveId" clId="{946A2079-F553-428F-A4F4-9E3FB9FAED36}" dt="2020-10-23T04:22:41.341" v="676" actId="1037"/>
          <ac:picMkLst>
            <pc:docMk/>
            <pc:sldMk cId="1714582832" sldId="359"/>
            <ac:picMk id="12" creationId="{00000000-0000-0000-0000-000000000000}"/>
          </ac:picMkLst>
        </pc:picChg>
        <pc:picChg chg="mod">
          <ac:chgData name="hui xu" userId="70b675938bab3b5e" providerId="LiveId" clId="{946A2079-F553-428F-A4F4-9E3FB9FAED36}" dt="2020-10-23T04:22:41.341" v="676" actId="1037"/>
          <ac:picMkLst>
            <pc:docMk/>
            <pc:sldMk cId="1714582832" sldId="359"/>
            <ac:picMk id="15" creationId="{00000000-0000-0000-0000-000000000000}"/>
          </ac:picMkLst>
        </pc:picChg>
        <pc:picChg chg="mod">
          <ac:chgData name="hui xu" userId="70b675938bab3b5e" providerId="LiveId" clId="{946A2079-F553-428F-A4F4-9E3FB9FAED36}" dt="2020-10-23T04:22:41.341" v="676" actId="1037"/>
          <ac:picMkLst>
            <pc:docMk/>
            <pc:sldMk cId="1714582832" sldId="359"/>
            <ac:picMk id="24" creationId="{00000000-0000-0000-0000-000000000000}"/>
          </ac:picMkLst>
        </pc:picChg>
        <pc:picChg chg="mod">
          <ac:chgData name="hui xu" userId="70b675938bab3b5e" providerId="LiveId" clId="{946A2079-F553-428F-A4F4-9E3FB9FAED36}" dt="2020-10-23T04:22:33.310" v="658" actId="2711"/>
          <ac:picMkLst>
            <pc:docMk/>
            <pc:sldMk cId="1714582832" sldId="359"/>
            <ac:picMk id="26" creationId="{00000000-0000-0000-0000-000000000000}"/>
          </ac:picMkLst>
        </pc:picChg>
        <pc:picChg chg="mod">
          <ac:chgData name="hui xu" userId="70b675938bab3b5e" providerId="LiveId" clId="{946A2079-F553-428F-A4F4-9E3FB9FAED36}" dt="2020-10-23T04:22:33.310" v="658" actId="2711"/>
          <ac:picMkLst>
            <pc:docMk/>
            <pc:sldMk cId="1714582832" sldId="359"/>
            <ac:picMk id="31" creationId="{00000000-0000-0000-0000-000000000000}"/>
          </ac:picMkLst>
        </pc:picChg>
        <pc:picChg chg="mod">
          <ac:chgData name="hui xu" userId="70b675938bab3b5e" providerId="LiveId" clId="{946A2079-F553-428F-A4F4-9E3FB9FAED36}" dt="2020-10-23T04:22:33.310" v="658" actId="2711"/>
          <ac:picMkLst>
            <pc:docMk/>
            <pc:sldMk cId="1714582832" sldId="359"/>
            <ac:picMk id="35" creationId="{00000000-0000-0000-0000-000000000000}"/>
          </ac:picMkLst>
        </pc:picChg>
        <pc:picChg chg="mod">
          <ac:chgData name="hui xu" userId="70b675938bab3b5e" providerId="LiveId" clId="{946A2079-F553-428F-A4F4-9E3FB9FAED36}" dt="2020-10-23T04:22:33.310" v="658" actId="2711"/>
          <ac:picMkLst>
            <pc:docMk/>
            <pc:sldMk cId="1714582832" sldId="359"/>
            <ac:picMk id="39" creationId="{00000000-0000-0000-0000-000000000000}"/>
          </ac:picMkLst>
        </pc:picChg>
        <pc:picChg chg="mod">
          <ac:chgData name="hui xu" userId="70b675938bab3b5e" providerId="LiveId" clId="{946A2079-F553-428F-A4F4-9E3FB9FAED36}" dt="2020-10-23T04:22:33.310" v="658" actId="2711"/>
          <ac:picMkLst>
            <pc:docMk/>
            <pc:sldMk cId="1714582832" sldId="359"/>
            <ac:picMk id="43" creationId="{00000000-0000-0000-0000-000000000000}"/>
          </ac:picMkLst>
        </pc:picChg>
        <pc:picChg chg="mod">
          <ac:chgData name="hui xu" userId="70b675938bab3b5e" providerId="LiveId" clId="{946A2079-F553-428F-A4F4-9E3FB9FAED36}" dt="2020-10-23T04:22:33.310" v="658" actId="2711"/>
          <ac:picMkLst>
            <pc:docMk/>
            <pc:sldMk cId="1714582832" sldId="359"/>
            <ac:picMk id="44" creationId="{00000000-0000-0000-0000-000000000000}"/>
          </ac:picMkLst>
        </pc:picChg>
        <pc:picChg chg="mod">
          <ac:chgData name="hui xu" userId="70b675938bab3b5e" providerId="LiveId" clId="{946A2079-F553-428F-A4F4-9E3FB9FAED36}" dt="2020-10-23T04:22:33.310" v="658" actId="2711"/>
          <ac:picMkLst>
            <pc:docMk/>
            <pc:sldMk cId="1714582832" sldId="359"/>
            <ac:picMk id="48" creationId="{00000000-0000-0000-0000-000000000000}"/>
          </ac:picMkLst>
        </pc:picChg>
        <pc:picChg chg="mod">
          <ac:chgData name="hui xu" userId="70b675938bab3b5e" providerId="LiveId" clId="{946A2079-F553-428F-A4F4-9E3FB9FAED36}" dt="2020-10-23T04:22:33.310" v="658" actId="2711"/>
          <ac:picMkLst>
            <pc:docMk/>
            <pc:sldMk cId="1714582832" sldId="359"/>
            <ac:picMk id="49" creationId="{00000000-0000-0000-0000-000000000000}"/>
          </ac:picMkLst>
        </pc:picChg>
        <pc:picChg chg="mod">
          <ac:chgData name="hui xu" userId="70b675938bab3b5e" providerId="LiveId" clId="{946A2079-F553-428F-A4F4-9E3FB9FAED36}" dt="2020-10-23T04:22:33.310" v="658" actId="2711"/>
          <ac:picMkLst>
            <pc:docMk/>
            <pc:sldMk cId="1714582832" sldId="359"/>
            <ac:picMk id="51" creationId="{00000000-0000-0000-0000-000000000000}"/>
          </ac:picMkLst>
        </pc:picChg>
        <pc:picChg chg="mod">
          <ac:chgData name="hui xu" userId="70b675938bab3b5e" providerId="LiveId" clId="{946A2079-F553-428F-A4F4-9E3FB9FAED36}" dt="2020-10-23T04:22:33.310" v="658" actId="2711"/>
          <ac:picMkLst>
            <pc:docMk/>
            <pc:sldMk cId="1714582832" sldId="359"/>
            <ac:picMk id="54" creationId="{00000000-0000-0000-0000-000000000000}"/>
          </ac:picMkLst>
        </pc:picChg>
        <pc:picChg chg="mod">
          <ac:chgData name="hui xu" userId="70b675938bab3b5e" providerId="LiveId" clId="{946A2079-F553-428F-A4F4-9E3FB9FAED36}" dt="2020-10-23T04:22:33.310" v="658" actId="2711"/>
          <ac:picMkLst>
            <pc:docMk/>
            <pc:sldMk cId="1714582832" sldId="359"/>
            <ac:picMk id="57" creationId="{00000000-0000-0000-0000-000000000000}"/>
          </ac:picMkLst>
        </pc:picChg>
        <pc:picChg chg="mod">
          <ac:chgData name="hui xu" userId="70b675938bab3b5e" providerId="LiveId" clId="{946A2079-F553-428F-A4F4-9E3FB9FAED36}" dt="2020-10-23T04:22:41.341" v="676" actId="1037"/>
          <ac:picMkLst>
            <pc:docMk/>
            <pc:sldMk cId="1714582832" sldId="359"/>
            <ac:picMk id="60" creationId="{00000000-0000-0000-0000-000000000000}"/>
          </ac:picMkLst>
        </pc:picChg>
      </pc:sldChg>
      <pc:sldChg chg="modSp mod">
        <pc:chgData name="hui xu" userId="70b675938bab3b5e" providerId="LiveId" clId="{946A2079-F553-428F-A4F4-9E3FB9FAED36}" dt="2020-10-28T09:13:38.944" v="6332" actId="20577"/>
        <pc:sldMkLst>
          <pc:docMk/>
          <pc:sldMk cId="3933181923" sldId="360"/>
        </pc:sldMkLst>
        <pc:spChg chg="mod">
          <ac:chgData name="hui xu" userId="70b675938bab3b5e" providerId="LiveId" clId="{946A2079-F553-428F-A4F4-9E3FB9FAED36}" dt="2020-10-28T09:13:38.944" v="6332" actId="20577"/>
          <ac:spMkLst>
            <pc:docMk/>
            <pc:sldMk cId="3933181923" sldId="360"/>
            <ac:spMk id="2" creationId="{D38710A7-0344-453E-8BDA-7E63BDD69333}"/>
          </ac:spMkLst>
        </pc:spChg>
        <pc:spChg chg="mod">
          <ac:chgData name="hui xu" userId="70b675938bab3b5e" providerId="LiveId" clId="{946A2079-F553-428F-A4F4-9E3FB9FAED36}" dt="2020-10-23T04:33:53.852" v="862" actId="14100"/>
          <ac:spMkLst>
            <pc:docMk/>
            <pc:sldMk cId="3933181923" sldId="360"/>
            <ac:spMk id="3" creationId="{DD9C9EC9-5C9D-49AC-97E6-797C9AFC62E0}"/>
          </ac:spMkLst>
        </pc:spChg>
        <pc:spChg chg="mod">
          <ac:chgData name="hui xu" userId="70b675938bab3b5e" providerId="LiveId" clId="{946A2079-F553-428F-A4F4-9E3FB9FAED36}" dt="2020-10-23T04:33:21.547" v="852" actId="27636"/>
          <ac:spMkLst>
            <pc:docMk/>
            <pc:sldMk cId="3933181923" sldId="360"/>
            <ac:spMk id="4" creationId="{00946285-32E0-4ED2-A8A9-2E10217DBE63}"/>
          </ac:spMkLst>
        </pc:spChg>
        <pc:spChg chg="mod">
          <ac:chgData name="hui xu" userId="70b675938bab3b5e" providerId="LiveId" clId="{946A2079-F553-428F-A4F4-9E3FB9FAED36}" dt="2020-10-23T04:33:21.481" v="849" actId="2711"/>
          <ac:spMkLst>
            <pc:docMk/>
            <pc:sldMk cId="3933181923" sldId="360"/>
            <ac:spMk id="5" creationId="{93E1A251-DE51-470A-8183-E41BA535B85C}"/>
          </ac:spMkLst>
        </pc:spChg>
        <pc:spChg chg="mod">
          <ac:chgData name="hui xu" userId="70b675938bab3b5e" providerId="LiveId" clId="{946A2079-F553-428F-A4F4-9E3FB9FAED36}" dt="2020-10-23T04:33:21.481" v="849" actId="2711"/>
          <ac:spMkLst>
            <pc:docMk/>
            <pc:sldMk cId="3933181923" sldId="360"/>
            <ac:spMk id="6" creationId="{49226DDB-495B-41BA-A35E-A83AE93E9964}"/>
          </ac:spMkLst>
        </pc:spChg>
        <pc:spChg chg="mod">
          <ac:chgData name="hui xu" userId="70b675938bab3b5e" providerId="LiveId" clId="{946A2079-F553-428F-A4F4-9E3FB9FAED36}" dt="2020-10-23T04:33:21.481" v="849" actId="2711"/>
          <ac:spMkLst>
            <pc:docMk/>
            <pc:sldMk cId="3933181923" sldId="360"/>
            <ac:spMk id="7" creationId="{AC4C4C65-2919-4425-A5C1-5D6AC1C15F7F}"/>
          </ac:spMkLst>
        </pc:spChg>
        <pc:spChg chg="mod">
          <ac:chgData name="hui xu" userId="70b675938bab3b5e" providerId="LiveId" clId="{946A2079-F553-428F-A4F4-9E3FB9FAED36}" dt="2020-10-23T04:33:21.481" v="849" actId="2711"/>
          <ac:spMkLst>
            <pc:docMk/>
            <pc:sldMk cId="3933181923" sldId="360"/>
            <ac:spMk id="8" creationId="{2CD3E64D-9620-490A-ADD1-8B7A5378B098}"/>
          </ac:spMkLst>
        </pc:spChg>
        <pc:spChg chg="mod">
          <ac:chgData name="hui xu" userId="70b675938bab3b5e" providerId="LiveId" clId="{946A2079-F553-428F-A4F4-9E3FB9FAED36}" dt="2020-10-23T04:33:21.544" v="850" actId="27636"/>
          <ac:spMkLst>
            <pc:docMk/>
            <pc:sldMk cId="3933181923" sldId="360"/>
            <ac:spMk id="9" creationId="{9C94A809-875D-498C-BA4C-F0DAF8FBC707}"/>
          </ac:spMkLst>
        </pc:spChg>
        <pc:spChg chg="mod">
          <ac:chgData name="hui xu" userId="70b675938bab3b5e" providerId="LiveId" clId="{946A2079-F553-428F-A4F4-9E3FB9FAED36}" dt="2020-10-23T04:33:21.481" v="849" actId="2711"/>
          <ac:spMkLst>
            <pc:docMk/>
            <pc:sldMk cId="3933181923" sldId="360"/>
            <ac:spMk id="10" creationId="{1DAF433E-D315-42D4-B907-A77E67AB3582}"/>
          </ac:spMkLst>
        </pc:spChg>
        <pc:spChg chg="mod">
          <ac:chgData name="hui xu" userId="70b675938bab3b5e" providerId="LiveId" clId="{946A2079-F553-428F-A4F4-9E3FB9FAED36}" dt="2020-10-23T04:33:21.545" v="851" actId="27636"/>
          <ac:spMkLst>
            <pc:docMk/>
            <pc:sldMk cId="3933181923" sldId="360"/>
            <ac:spMk id="11" creationId="{A8CA9045-D494-4C5F-9F39-E61E3BAA64FE}"/>
          </ac:spMkLst>
        </pc:spChg>
        <pc:spChg chg="mod">
          <ac:chgData name="hui xu" userId="70b675938bab3b5e" providerId="LiveId" clId="{946A2079-F553-428F-A4F4-9E3FB9FAED36}" dt="2020-10-23T04:33:21.481" v="849" actId="2711"/>
          <ac:spMkLst>
            <pc:docMk/>
            <pc:sldMk cId="3933181923" sldId="360"/>
            <ac:spMk id="12" creationId="{3F71DAE6-A5E0-4C92-95B0-275D7DBF4BC8}"/>
          </ac:spMkLst>
        </pc:spChg>
        <pc:spChg chg="mod">
          <ac:chgData name="hui xu" userId="70b675938bab3b5e" providerId="LiveId" clId="{946A2079-F553-428F-A4F4-9E3FB9FAED36}" dt="2020-10-23T04:33:21.481" v="849" actId="2711"/>
          <ac:spMkLst>
            <pc:docMk/>
            <pc:sldMk cId="3933181923" sldId="360"/>
            <ac:spMk id="13" creationId="{00000000-0000-0000-0000-000000000000}"/>
          </ac:spMkLst>
        </pc:spChg>
      </pc:sldChg>
      <pc:sldChg chg="addSp delSp modSp mod">
        <pc:chgData name="hui xu" userId="70b675938bab3b5e" providerId="LiveId" clId="{946A2079-F553-428F-A4F4-9E3FB9FAED36}" dt="2020-10-28T08:40:46.032" v="5486" actId="1076"/>
        <pc:sldMkLst>
          <pc:docMk/>
          <pc:sldMk cId="2226349796" sldId="361"/>
        </pc:sldMkLst>
        <pc:spChg chg="mod">
          <ac:chgData name="hui xu" userId="70b675938bab3b5e" providerId="LiveId" clId="{946A2079-F553-428F-A4F4-9E3FB9FAED36}" dt="2020-10-23T04:25:26.675" v="720"/>
          <ac:spMkLst>
            <pc:docMk/>
            <pc:sldMk cId="2226349796" sldId="361"/>
            <ac:spMk id="2" creationId="{00000000-0000-0000-0000-000000000000}"/>
          </ac:spMkLst>
        </pc:spChg>
        <pc:spChg chg="mod">
          <ac:chgData name="hui xu" userId="70b675938bab3b5e" providerId="LiveId" clId="{946A2079-F553-428F-A4F4-9E3FB9FAED36}" dt="2020-10-23T04:25:36.266" v="722" actId="2711"/>
          <ac:spMkLst>
            <pc:docMk/>
            <pc:sldMk cId="2226349796" sldId="361"/>
            <ac:spMk id="21" creationId="{00000000-0000-0000-0000-000000000000}"/>
          </ac:spMkLst>
        </pc:spChg>
        <pc:spChg chg="mod">
          <ac:chgData name="hui xu" userId="70b675938bab3b5e" providerId="LiveId" clId="{946A2079-F553-428F-A4F4-9E3FB9FAED36}" dt="2020-10-23T04:25:36.266" v="722" actId="2711"/>
          <ac:spMkLst>
            <pc:docMk/>
            <pc:sldMk cId="2226349796" sldId="361"/>
            <ac:spMk id="29" creationId="{00000000-0000-0000-0000-000000000000}"/>
          </ac:spMkLst>
        </pc:spChg>
        <pc:spChg chg="mod">
          <ac:chgData name="hui xu" userId="70b675938bab3b5e" providerId="LiveId" clId="{946A2079-F553-428F-A4F4-9E3FB9FAED36}" dt="2020-10-23T04:25:36.266" v="722" actId="2711"/>
          <ac:spMkLst>
            <pc:docMk/>
            <pc:sldMk cId="2226349796" sldId="361"/>
            <ac:spMk id="71" creationId="{00000000-0000-0000-0000-000000000000}"/>
          </ac:spMkLst>
        </pc:spChg>
        <pc:spChg chg="mod">
          <ac:chgData name="hui xu" userId="70b675938bab3b5e" providerId="LiveId" clId="{946A2079-F553-428F-A4F4-9E3FB9FAED36}" dt="2020-10-23T04:25:33.811" v="721" actId="2711"/>
          <ac:spMkLst>
            <pc:docMk/>
            <pc:sldMk cId="2226349796" sldId="361"/>
            <ac:spMk id="94" creationId="{00000000-0000-0000-0000-000000000000}"/>
          </ac:spMkLst>
        </pc:spChg>
        <pc:spChg chg="mod">
          <ac:chgData name="hui xu" userId="70b675938bab3b5e" providerId="LiveId" clId="{946A2079-F553-428F-A4F4-9E3FB9FAED36}" dt="2020-10-23T04:25:36.266" v="722" actId="2711"/>
          <ac:spMkLst>
            <pc:docMk/>
            <pc:sldMk cId="2226349796" sldId="361"/>
            <ac:spMk id="98" creationId="{00000000-0000-0000-0000-000000000000}"/>
          </ac:spMkLst>
        </pc:spChg>
        <pc:spChg chg="mod">
          <ac:chgData name="hui xu" userId="70b675938bab3b5e" providerId="LiveId" clId="{946A2079-F553-428F-A4F4-9E3FB9FAED36}" dt="2020-10-28T08:39:45.683" v="5481" actId="20577"/>
          <ac:spMkLst>
            <pc:docMk/>
            <pc:sldMk cId="2226349796" sldId="361"/>
            <ac:spMk id="104" creationId="{00000000-0000-0000-0000-000000000000}"/>
          </ac:spMkLst>
        </pc:spChg>
        <pc:spChg chg="mod">
          <ac:chgData name="hui xu" userId="70b675938bab3b5e" providerId="LiveId" clId="{946A2079-F553-428F-A4F4-9E3FB9FAED36}" dt="2020-10-23T04:25:36.266" v="722" actId="2711"/>
          <ac:spMkLst>
            <pc:docMk/>
            <pc:sldMk cId="2226349796" sldId="361"/>
            <ac:spMk id="105" creationId="{00000000-0000-0000-0000-000000000000}"/>
          </ac:spMkLst>
        </pc:spChg>
        <pc:spChg chg="mod">
          <ac:chgData name="hui xu" userId="70b675938bab3b5e" providerId="LiveId" clId="{946A2079-F553-428F-A4F4-9E3FB9FAED36}" dt="2020-10-23T04:26:37.879" v="759"/>
          <ac:spMkLst>
            <pc:docMk/>
            <pc:sldMk cId="2226349796" sldId="361"/>
            <ac:spMk id="109" creationId="{00000000-0000-0000-0000-000000000000}"/>
          </ac:spMkLst>
        </pc:spChg>
        <pc:spChg chg="mod">
          <ac:chgData name="hui xu" userId="70b675938bab3b5e" providerId="LiveId" clId="{946A2079-F553-428F-A4F4-9E3FB9FAED36}" dt="2020-10-23T04:27:12.469" v="794"/>
          <ac:spMkLst>
            <pc:docMk/>
            <pc:sldMk cId="2226349796" sldId="361"/>
            <ac:spMk id="111" creationId="{00000000-0000-0000-0000-000000000000}"/>
          </ac:spMkLst>
        </pc:spChg>
        <pc:spChg chg="mod">
          <ac:chgData name="hui xu" userId="70b675938bab3b5e" providerId="LiveId" clId="{946A2079-F553-428F-A4F4-9E3FB9FAED36}" dt="2020-10-23T04:25:33.811" v="721" actId="2711"/>
          <ac:spMkLst>
            <pc:docMk/>
            <pc:sldMk cId="2226349796" sldId="361"/>
            <ac:spMk id="114" creationId="{00000000-0000-0000-0000-000000000000}"/>
          </ac:spMkLst>
        </pc:spChg>
        <pc:spChg chg="mod">
          <ac:chgData name="hui xu" userId="70b675938bab3b5e" providerId="LiveId" clId="{946A2079-F553-428F-A4F4-9E3FB9FAED36}" dt="2020-10-23T04:28:02.281" v="842" actId="20577"/>
          <ac:spMkLst>
            <pc:docMk/>
            <pc:sldMk cId="2226349796" sldId="361"/>
            <ac:spMk id="115" creationId="{00000000-0000-0000-0000-000000000000}"/>
          </ac:spMkLst>
        </pc:spChg>
        <pc:grpChg chg="mod">
          <ac:chgData name="hui xu" userId="70b675938bab3b5e" providerId="LiveId" clId="{946A2079-F553-428F-A4F4-9E3FB9FAED36}" dt="2020-10-23T04:25:36.266" v="722" actId="2711"/>
          <ac:grpSpMkLst>
            <pc:docMk/>
            <pc:sldMk cId="2226349796" sldId="361"/>
            <ac:grpSpMk id="19" creationId="{00000000-0000-0000-0000-000000000000}"/>
          </ac:grpSpMkLst>
        </pc:grpChg>
        <pc:grpChg chg="mod">
          <ac:chgData name="hui xu" userId="70b675938bab3b5e" providerId="LiveId" clId="{946A2079-F553-428F-A4F4-9E3FB9FAED36}" dt="2020-10-23T04:25:36.266" v="722" actId="2711"/>
          <ac:grpSpMkLst>
            <pc:docMk/>
            <pc:sldMk cId="2226349796" sldId="361"/>
            <ac:grpSpMk id="69" creationId="{00000000-0000-0000-0000-000000000000}"/>
          </ac:grpSpMkLst>
        </pc:grpChg>
        <pc:grpChg chg="mod">
          <ac:chgData name="hui xu" userId="70b675938bab3b5e" providerId="LiveId" clId="{946A2079-F553-428F-A4F4-9E3FB9FAED36}" dt="2020-10-23T04:25:36.266" v="722" actId="2711"/>
          <ac:grpSpMkLst>
            <pc:docMk/>
            <pc:sldMk cId="2226349796" sldId="361"/>
            <ac:grpSpMk id="87" creationId="{00000000-0000-0000-0000-000000000000}"/>
          </ac:grpSpMkLst>
        </pc:grpChg>
        <pc:grpChg chg="mod">
          <ac:chgData name="hui xu" userId="70b675938bab3b5e" providerId="LiveId" clId="{946A2079-F553-428F-A4F4-9E3FB9FAED36}" dt="2020-10-23T04:25:36.266" v="722" actId="2711"/>
          <ac:grpSpMkLst>
            <pc:docMk/>
            <pc:sldMk cId="2226349796" sldId="361"/>
            <ac:grpSpMk id="96" creationId="{00000000-0000-0000-0000-000000000000}"/>
          </ac:grpSpMkLst>
        </pc:grpChg>
        <pc:grpChg chg="mod">
          <ac:chgData name="hui xu" userId="70b675938bab3b5e" providerId="LiveId" clId="{946A2079-F553-428F-A4F4-9E3FB9FAED36}" dt="2020-10-23T04:25:36.266" v="722" actId="2711"/>
          <ac:grpSpMkLst>
            <pc:docMk/>
            <pc:sldMk cId="2226349796" sldId="361"/>
            <ac:grpSpMk id="99" creationId="{00000000-0000-0000-0000-000000000000}"/>
          </ac:grpSpMkLst>
        </pc:grpChg>
        <pc:grpChg chg="mod">
          <ac:chgData name="hui xu" userId="70b675938bab3b5e" providerId="LiveId" clId="{946A2079-F553-428F-A4F4-9E3FB9FAED36}" dt="2020-10-23T04:25:36.266" v="722" actId="2711"/>
          <ac:grpSpMkLst>
            <pc:docMk/>
            <pc:sldMk cId="2226349796" sldId="361"/>
            <ac:grpSpMk id="112" creationId="{00000000-0000-0000-0000-000000000000}"/>
          </ac:grpSpMkLst>
        </pc:grpChg>
        <pc:picChg chg="add mod">
          <ac:chgData name="hui xu" userId="70b675938bab3b5e" providerId="LiveId" clId="{946A2079-F553-428F-A4F4-9E3FB9FAED36}" dt="2020-10-28T08:40:46.032" v="5486" actId="1076"/>
          <ac:picMkLst>
            <pc:docMk/>
            <pc:sldMk cId="2226349796" sldId="361"/>
            <ac:picMk id="4" creationId="{52C13DA4-CCE7-4617-9256-A7A34F44619C}"/>
          </ac:picMkLst>
        </pc:picChg>
        <pc:picChg chg="mod">
          <ac:chgData name="hui xu" userId="70b675938bab3b5e" providerId="LiveId" clId="{946A2079-F553-428F-A4F4-9E3FB9FAED36}" dt="2020-10-23T04:25:36.266" v="722" actId="2711"/>
          <ac:picMkLst>
            <pc:docMk/>
            <pc:sldMk cId="2226349796" sldId="361"/>
            <ac:picMk id="7" creationId="{00000000-0000-0000-0000-000000000000}"/>
          </ac:picMkLst>
        </pc:picChg>
        <pc:picChg chg="mod">
          <ac:chgData name="hui xu" userId="70b675938bab3b5e" providerId="LiveId" clId="{946A2079-F553-428F-A4F4-9E3FB9FAED36}" dt="2020-10-23T04:25:36.266" v="722" actId="2711"/>
          <ac:picMkLst>
            <pc:docMk/>
            <pc:sldMk cId="2226349796" sldId="361"/>
            <ac:picMk id="20" creationId="{00000000-0000-0000-0000-000000000000}"/>
          </ac:picMkLst>
        </pc:picChg>
        <pc:picChg chg="del mod">
          <ac:chgData name="hui xu" userId="70b675938bab3b5e" providerId="LiveId" clId="{946A2079-F553-428F-A4F4-9E3FB9FAED36}" dt="2020-10-28T08:40:30.724" v="5482" actId="21"/>
          <ac:picMkLst>
            <pc:docMk/>
            <pc:sldMk cId="2226349796" sldId="361"/>
            <ac:picMk id="25" creationId="{00000000-0000-0000-0000-000000000000}"/>
          </ac:picMkLst>
        </pc:picChg>
        <pc:picChg chg="mod">
          <ac:chgData name="hui xu" userId="70b675938bab3b5e" providerId="LiveId" clId="{946A2079-F553-428F-A4F4-9E3FB9FAED36}" dt="2020-10-23T04:25:36.266" v="722" actId="2711"/>
          <ac:picMkLst>
            <pc:docMk/>
            <pc:sldMk cId="2226349796" sldId="361"/>
            <ac:picMk id="36" creationId="{00000000-0000-0000-0000-000000000000}"/>
          </ac:picMkLst>
        </pc:picChg>
        <pc:picChg chg="mod">
          <ac:chgData name="hui xu" userId="70b675938bab3b5e" providerId="LiveId" clId="{946A2079-F553-428F-A4F4-9E3FB9FAED36}" dt="2020-10-23T04:25:36.266" v="722" actId="2711"/>
          <ac:picMkLst>
            <pc:docMk/>
            <pc:sldMk cId="2226349796" sldId="361"/>
            <ac:picMk id="38" creationId="{00000000-0000-0000-0000-000000000000}"/>
          </ac:picMkLst>
        </pc:picChg>
        <pc:picChg chg="mod">
          <ac:chgData name="hui xu" userId="70b675938bab3b5e" providerId="LiveId" clId="{946A2079-F553-428F-A4F4-9E3FB9FAED36}" dt="2020-10-23T04:25:36.266" v="722" actId="2711"/>
          <ac:picMkLst>
            <pc:docMk/>
            <pc:sldMk cId="2226349796" sldId="361"/>
            <ac:picMk id="70" creationId="{00000000-0000-0000-0000-000000000000}"/>
          </ac:picMkLst>
        </pc:picChg>
        <pc:picChg chg="mod">
          <ac:chgData name="hui xu" userId="70b675938bab3b5e" providerId="LiveId" clId="{946A2079-F553-428F-A4F4-9E3FB9FAED36}" dt="2020-10-23T04:25:33.811" v="721" actId="2711"/>
          <ac:picMkLst>
            <pc:docMk/>
            <pc:sldMk cId="2226349796" sldId="361"/>
            <ac:picMk id="93" creationId="{00000000-0000-0000-0000-000000000000}"/>
          </ac:picMkLst>
        </pc:picChg>
        <pc:picChg chg="mod">
          <ac:chgData name="hui xu" userId="70b675938bab3b5e" providerId="LiveId" clId="{946A2079-F553-428F-A4F4-9E3FB9FAED36}" dt="2020-10-23T04:25:36.266" v="722" actId="2711"/>
          <ac:picMkLst>
            <pc:docMk/>
            <pc:sldMk cId="2226349796" sldId="361"/>
            <ac:picMk id="95" creationId="{00000000-0000-0000-0000-000000000000}"/>
          </ac:picMkLst>
        </pc:picChg>
        <pc:picChg chg="mod">
          <ac:chgData name="hui xu" userId="70b675938bab3b5e" providerId="LiveId" clId="{946A2079-F553-428F-A4F4-9E3FB9FAED36}" dt="2020-10-23T04:25:36.266" v="722" actId="2711"/>
          <ac:picMkLst>
            <pc:docMk/>
            <pc:sldMk cId="2226349796" sldId="361"/>
            <ac:picMk id="97" creationId="{00000000-0000-0000-0000-000000000000}"/>
          </ac:picMkLst>
        </pc:picChg>
        <pc:picChg chg="mod">
          <ac:chgData name="hui xu" userId="70b675938bab3b5e" providerId="LiveId" clId="{946A2079-F553-428F-A4F4-9E3FB9FAED36}" dt="2020-10-23T04:25:36.266" v="722" actId="2711"/>
          <ac:picMkLst>
            <pc:docMk/>
            <pc:sldMk cId="2226349796" sldId="361"/>
            <ac:picMk id="100" creationId="{00000000-0000-0000-0000-000000000000}"/>
          </ac:picMkLst>
        </pc:picChg>
        <pc:picChg chg="mod">
          <ac:chgData name="hui xu" userId="70b675938bab3b5e" providerId="LiveId" clId="{946A2079-F553-428F-A4F4-9E3FB9FAED36}" dt="2020-10-23T04:25:36.266" v="722" actId="2711"/>
          <ac:picMkLst>
            <pc:docMk/>
            <pc:sldMk cId="2226349796" sldId="361"/>
            <ac:picMk id="106" creationId="{00000000-0000-0000-0000-000000000000}"/>
          </ac:picMkLst>
        </pc:picChg>
        <pc:picChg chg="mod">
          <ac:chgData name="hui xu" userId="70b675938bab3b5e" providerId="LiveId" clId="{946A2079-F553-428F-A4F4-9E3FB9FAED36}" dt="2020-10-23T04:25:36.266" v="722" actId="2711"/>
          <ac:picMkLst>
            <pc:docMk/>
            <pc:sldMk cId="2226349796" sldId="361"/>
            <ac:picMk id="107" creationId="{00000000-0000-0000-0000-000000000000}"/>
          </ac:picMkLst>
        </pc:picChg>
        <pc:picChg chg="mod">
          <ac:chgData name="hui xu" userId="70b675938bab3b5e" providerId="LiveId" clId="{946A2079-F553-428F-A4F4-9E3FB9FAED36}" dt="2020-10-23T04:25:33.811" v="721" actId="2711"/>
          <ac:picMkLst>
            <pc:docMk/>
            <pc:sldMk cId="2226349796" sldId="361"/>
            <ac:picMk id="113" creationId="{00000000-0000-0000-0000-000000000000}"/>
          </ac:picMkLst>
        </pc:picChg>
        <pc:cxnChg chg="mod">
          <ac:chgData name="hui xu" userId="70b675938bab3b5e" providerId="LiveId" clId="{946A2079-F553-428F-A4F4-9E3FB9FAED36}" dt="2020-10-23T04:25:36.266" v="722" actId="2711"/>
          <ac:cxnSpMkLst>
            <pc:docMk/>
            <pc:sldMk cId="2226349796" sldId="361"/>
            <ac:cxnSpMk id="88" creationId="{00000000-0000-0000-0000-000000000000}"/>
          </ac:cxnSpMkLst>
        </pc:cxnChg>
        <pc:cxnChg chg="mod">
          <ac:chgData name="hui xu" userId="70b675938bab3b5e" providerId="LiveId" clId="{946A2079-F553-428F-A4F4-9E3FB9FAED36}" dt="2020-10-23T04:25:36.266" v="722" actId="2711"/>
          <ac:cxnSpMkLst>
            <pc:docMk/>
            <pc:sldMk cId="2226349796" sldId="361"/>
            <ac:cxnSpMk id="108" creationId="{00000000-0000-0000-0000-000000000000}"/>
          </ac:cxnSpMkLst>
        </pc:cxnChg>
        <pc:cxnChg chg="mod">
          <ac:chgData name="hui xu" userId="70b675938bab3b5e" providerId="LiveId" clId="{946A2079-F553-428F-A4F4-9E3FB9FAED36}" dt="2020-10-23T04:25:36.266" v="722" actId="2711"/>
          <ac:cxnSpMkLst>
            <pc:docMk/>
            <pc:sldMk cId="2226349796" sldId="361"/>
            <ac:cxnSpMk id="110" creationId="{00000000-0000-0000-0000-000000000000}"/>
          </ac:cxnSpMkLst>
        </pc:cxnChg>
      </pc:sldChg>
      <pc:sldChg chg="modSp mod">
        <pc:chgData name="hui xu" userId="70b675938bab3b5e" providerId="LiveId" clId="{946A2079-F553-428F-A4F4-9E3FB9FAED36}" dt="2020-10-23T05:03:10.022" v="1517" actId="207"/>
        <pc:sldMkLst>
          <pc:docMk/>
          <pc:sldMk cId="2880431604" sldId="362"/>
        </pc:sldMkLst>
        <pc:spChg chg="mod">
          <ac:chgData name="hui xu" userId="70b675938bab3b5e" providerId="LiveId" clId="{946A2079-F553-428F-A4F4-9E3FB9FAED36}" dt="2020-10-23T05:01:38.510" v="1492"/>
          <ac:spMkLst>
            <pc:docMk/>
            <pc:sldMk cId="2880431604" sldId="362"/>
            <ac:spMk id="2" creationId="{D38710A7-0344-453E-8BDA-7E63BDD69333}"/>
          </ac:spMkLst>
        </pc:spChg>
        <pc:spChg chg="mod">
          <ac:chgData name="hui xu" userId="70b675938bab3b5e" providerId="LiveId" clId="{946A2079-F553-428F-A4F4-9E3FB9FAED36}" dt="2020-10-23T05:02:03.166" v="1506" actId="2711"/>
          <ac:spMkLst>
            <pc:docMk/>
            <pc:sldMk cId="2880431604" sldId="362"/>
            <ac:spMk id="3" creationId="{DD9C9EC9-5C9D-49AC-97E6-797C9AFC62E0}"/>
          </ac:spMkLst>
        </pc:spChg>
        <pc:spChg chg="mod">
          <ac:chgData name="hui xu" userId="70b675938bab3b5e" providerId="LiveId" clId="{946A2079-F553-428F-A4F4-9E3FB9FAED36}" dt="2020-10-23T05:02:53.895" v="1516" actId="207"/>
          <ac:spMkLst>
            <pc:docMk/>
            <pc:sldMk cId="2880431604" sldId="362"/>
            <ac:spMk id="4" creationId="{00946285-32E0-4ED2-A8A9-2E10217DBE63}"/>
          </ac:spMkLst>
        </pc:spChg>
        <pc:spChg chg="mod">
          <ac:chgData name="hui xu" userId="70b675938bab3b5e" providerId="LiveId" clId="{946A2079-F553-428F-A4F4-9E3FB9FAED36}" dt="2020-10-23T05:02:03.166" v="1506" actId="2711"/>
          <ac:spMkLst>
            <pc:docMk/>
            <pc:sldMk cId="2880431604" sldId="362"/>
            <ac:spMk id="5" creationId="{93E1A251-DE51-470A-8183-E41BA535B85C}"/>
          </ac:spMkLst>
        </pc:spChg>
        <pc:spChg chg="mod">
          <ac:chgData name="hui xu" userId="70b675938bab3b5e" providerId="LiveId" clId="{946A2079-F553-428F-A4F4-9E3FB9FAED36}" dt="2020-10-23T05:03:10.022" v="1517" actId="207"/>
          <ac:spMkLst>
            <pc:docMk/>
            <pc:sldMk cId="2880431604" sldId="362"/>
            <ac:spMk id="6" creationId="{49226DDB-495B-41BA-A35E-A83AE93E9964}"/>
          </ac:spMkLst>
        </pc:spChg>
        <pc:spChg chg="mod">
          <ac:chgData name="hui xu" userId="70b675938bab3b5e" providerId="LiveId" clId="{946A2079-F553-428F-A4F4-9E3FB9FAED36}" dt="2020-10-23T05:02:03.166" v="1506" actId="2711"/>
          <ac:spMkLst>
            <pc:docMk/>
            <pc:sldMk cId="2880431604" sldId="362"/>
            <ac:spMk id="13" creationId="{A56421C2-194C-42A4-846F-508D51C50901}"/>
          </ac:spMkLst>
        </pc:spChg>
        <pc:spChg chg="mod">
          <ac:chgData name="hui xu" userId="70b675938bab3b5e" providerId="LiveId" clId="{946A2079-F553-428F-A4F4-9E3FB9FAED36}" dt="2020-10-23T05:02:03.232" v="1507" actId="27636"/>
          <ac:spMkLst>
            <pc:docMk/>
            <pc:sldMk cId="2880431604" sldId="362"/>
            <ac:spMk id="17" creationId="{E0D6B577-0B5C-4932-8502-C56270B83C43}"/>
          </ac:spMkLst>
        </pc:spChg>
        <pc:spChg chg="mod">
          <ac:chgData name="hui xu" userId="70b675938bab3b5e" providerId="LiveId" clId="{946A2079-F553-428F-A4F4-9E3FB9FAED36}" dt="2020-10-23T05:02:03.234" v="1508" actId="27636"/>
          <ac:spMkLst>
            <pc:docMk/>
            <pc:sldMk cId="2880431604" sldId="362"/>
            <ac:spMk id="18" creationId="{BDB0F8EF-18DF-44AD-9474-1C99096F559A}"/>
          </ac:spMkLst>
        </pc:spChg>
        <pc:spChg chg="mod">
          <ac:chgData name="hui xu" userId="70b675938bab3b5e" providerId="LiveId" clId="{946A2079-F553-428F-A4F4-9E3FB9FAED36}" dt="2020-10-23T05:02:03.166" v="1506" actId="2711"/>
          <ac:spMkLst>
            <pc:docMk/>
            <pc:sldMk cId="2880431604" sldId="362"/>
            <ac:spMk id="20" creationId="{BA1073A4-CFBB-4A0E-B7B0-4122E7757F09}"/>
          </ac:spMkLst>
        </pc:spChg>
        <pc:spChg chg="mod">
          <ac:chgData name="hui xu" userId="70b675938bab3b5e" providerId="LiveId" clId="{946A2079-F553-428F-A4F4-9E3FB9FAED36}" dt="2020-10-23T05:02:27.254" v="1515" actId="14100"/>
          <ac:spMkLst>
            <pc:docMk/>
            <pc:sldMk cId="2880431604" sldId="362"/>
            <ac:spMk id="21" creationId="{61908C7F-4F88-41C4-A332-73EE49FC087B}"/>
          </ac:spMkLst>
        </pc:spChg>
        <pc:spChg chg="mod">
          <ac:chgData name="hui xu" userId="70b675938bab3b5e" providerId="LiveId" clId="{946A2079-F553-428F-A4F4-9E3FB9FAED36}" dt="2020-10-23T05:02:03.166" v="1506" actId="2711"/>
          <ac:spMkLst>
            <pc:docMk/>
            <pc:sldMk cId="2880431604" sldId="362"/>
            <ac:spMk id="22" creationId="{F7DA1000-DD3C-49DB-B089-E6CDA00F8CF7}"/>
          </ac:spMkLst>
        </pc:spChg>
      </pc:sldChg>
      <pc:sldChg chg="add del">
        <pc:chgData name="hui xu" userId="70b675938bab3b5e" providerId="LiveId" clId="{946A2079-F553-428F-A4F4-9E3FB9FAED36}" dt="2020-10-23T04:38:31.688" v="968" actId="2696"/>
        <pc:sldMkLst>
          <pc:docMk/>
          <pc:sldMk cId="533497002" sldId="363"/>
        </pc:sldMkLst>
      </pc:sldChg>
      <pc:sldChg chg="add del">
        <pc:chgData name="hui xu" userId="70b675938bab3b5e" providerId="LiveId" clId="{946A2079-F553-428F-A4F4-9E3FB9FAED36}" dt="2020-10-23T12:59:50.477" v="4188" actId="2696"/>
        <pc:sldMkLst>
          <pc:docMk/>
          <pc:sldMk cId="3870644715" sldId="363"/>
        </pc:sldMkLst>
      </pc:sldChg>
      <pc:sldChg chg="add del">
        <pc:chgData name="hui xu" userId="70b675938bab3b5e" providerId="LiveId" clId="{946A2079-F553-428F-A4F4-9E3FB9FAED36}" dt="2020-10-23T12:58:30.212" v="4184" actId="47"/>
        <pc:sldMkLst>
          <pc:docMk/>
          <pc:sldMk cId="238983345" sldId="364"/>
        </pc:sldMkLst>
      </pc:sldChg>
      <pc:sldChg chg="add del">
        <pc:chgData name="hui xu" userId="70b675938bab3b5e" providerId="LiveId" clId="{946A2079-F553-428F-A4F4-9E3FB9FAED36}" dt="2020-10-23T04:38:31.688" v="968" actId="2696"/>
        <pc:sldMkLst>
          <pc:docMk/>
          <pc:sldMk cId="851442386" sldId="364"/>
        </pc:sldMkLst>
      </pc:sldChg>
      <pc:sldChg chg="modSp mod">
        <pc:chgData name="hui xu" userId="70b675938bab3b5e" providerId="LiveId" clId="{946A2079-F553-428F-A4F4-9E3FB9FAED36}" dt="2020-10-23T05:05:21.887" v="1595" actId="20577"/>
        <pc:sldMkLst>
          <pc:docMk/>
          <pc:sldMk cId="925757613" sldId="365"/>
        </pc:sldMkLst>
        <pc:spChg chg="mod">
          <ac:chgData name="hui xu" userId="70b675938bab3b5e" providerId="LiveId" clId="{946A2079-F553-428F-A4F4-9E3FB9FAED36}" dt="2020-10-23T05:04:33.134" v="1550"/>
          <ac:spMkLst>
            <pc:docMk/>
            <pc:sldMk cId="925757613" sldId="365"/>
            <ac:spMk id="2" creationId="{73EF9AF9-18EB-4578-87C6-BDBB9AB6E2ED}"/>
          </ac:spMkLst>
        </pc:spChg>
        <pc:spChg chg="mod">
          <ac:chgData name="hui xu" userId="70b675938bab3b5e" providerId="LiveId" clId="{946A2079-F553-428F-A4F4-9E3FB9FAED36}" dt="2020-10-23T05:05:21.887" v="1595" actId="20577"/>
          <ac:spMkLst>
            <pc:docMk/>
            <pc:sldMk cId="925757613" sldId="365"/>
            <ac:spMk id="3" creationId="{3B92A650-1DA5-4F9B-B650-0235BE0B6CBC}"/>
          </ac:spMkLst>
        </pc:spChg>
      </pc:sldChg>
      <pc:sldChg chg="modSp add mod">
        <pc:chgData name="hui xu" userId="70b675938bab3b5e" providerId="LiveId" clId="{946A2079-F553-428F-A4F4-9E3FB9FAED36}" dt="2020-10-23T10:24:58.199" v="2329"/>
        <pc:sldMkLst>
          <pc:docMk/>
          <pc:sldMk cId="1739572532" sldId="366"/>
        </pc:sldMkLst>
        <pc:spChg chg="mod">
          <ac:chgData name="hui xu" userId="70b675938bab3b5e" providerId="LiveId" clId="{946A2079-F553-428F-A4F4-9E3FB9FAED36}" dt="2020-10-23T07:43:09.614" v="1785"/>
          <ac:spMkLst>
            <pc:docMk/>
            <pc:sldMk cId="1739572532" sldId="366"/>
            <ac:spMk id="2" creationId="{D38710A7-0344-453E-8BDA-7E63BDD69333}"/>
          </ac:spMkLst>
        </pc:spChg>
        <pc:spChg chg="mod">
          <ac:chgData name="hui xu" userId="70b675938bab3b5e" providerId="LiveId" clId="{946A2079-F553-428F-A4F4-9E3FB9FAED36}" dt="2020-10-23T08:01:49.463" v="1870" actId="1076"/>
          <ac:spMkLst>
            <pc:docMk/>
            <pc:sldMk cId="1739572532" sldId="366"/>
            <ac:spMk id="3" creationId="{DD9C9EC9-5C9D-49AC-97E6-797C9AFC62E0}"/>
          </ac:spMkLst>
        </pc:spChg>
        <pc:spChg chg="mod">
          <ac:chgData name="hui xu" userId="70b675938bab3b5e" providerId="LiveId" clId="{946A2079-F553-428F-A4F4-9E3FB9FAED36}" dt="2020-10-23T08:01:49.463" v="1870" actId="1076"/>
          <ac:spMkLst>
            <pc:docMk/>
            <pc:sldMk cId="1739572532" sldId="366"/>
            <ac:spMk id="4" creationId="{00946285-32E0-4ED2-A8A9-2E10217DBE63}"/>
          </ac:spMkLst>
        </pc:spChg>
        <pc:spChg chg="mod">
          <ac:chgData name="hui xu" userId="70b675938bab3b5e" providerId="LiveId" clId="{946A2079-F553-428F-A4F4-9E3FB9FAED36}" dt="2020-10-23T08:01:49.463" v="1870" actId="1076"/>
          <ac:spMkLst>
            <pc:docMk/>
            <pc:sldMk cId="1739572532" sldId="366"/>
            <ac:spMk id="5" creationId="{93E1A251-DE51-470A-8183-E41BA535B85C}"/>
          </ac:spMkLst>
        </pc:spChg>
        <pc:spChg chg="mod">
          <ac:chgData name="hui xu" userId="70b675938bab3b5e" providerId="LiveId" clId="{946A2079-F553-428F-A4F4-9E3FB9FAED36}" dt="2020-10-23T10:24:58.199" v="2329"/>
          <ac:spMkLst>
            <pc:docMk/>
            <pc:sldMk cId="1739572532" sldId="366"/>
            <ac:spMk id="6" creationId="{49226DDB-495B-41BA-A35E-A83AE93E9964}"/>
          </ac:spMkLst>
        </pc:spChg>
        <pc:spChg chg="mod">
          <ac:chgData name="hui xu" userId="70b675938bab3b5e" providerId="LiveId" clId="{946A2079-F553-428F-A4F4-9E3FB9FAED36}" dt="2020-10-23T08:01:49.463" v="1870" actId="1076"/>
          <ac:spMkLst>
            <pc:docMk/>
            <pc:sldMk cId="1739572532" sldId="366"/>
            <ac:spMk id="14" creationId="{099D4C74-6FDB-401B-82CF-94BA8FE6A61B}"/>
          </ac:spMkLst>
        </pc:spChg>
      </pc:sldChg>
      <pc:sldChg chg="delSp modSp add mod delAnim">
        <pc:chgData name="hui xu" userId="70b675938bab3b5e" providerId="LiveId" clId="{946A2079-F553-428F-A4F4-9E3FB9FAED36}" dt="2020-10-23T11:55:30.303" v="3023" actId="21"/>
        <pc:sldMkLst>
          <pc:docMk/>
          <pc:sldMk cId="649576457" sldId="367"/>
        </pc:sldMkLst>
        <pc:spChg chg="del">
          <ac:chgData name="hui xu" userId="70b675938bab3b5e" providerId="LiveId" clId="{946A2079-F553-428F-A4F4-9E3FB9FAED36}" dt="2020-10-23T11:55:27.753" v="3022" actId="21"/>
          <ac:spMkLst>
            <pc:docMk/>
            <pc:sldMk cId="649576457" sldId="367"/>
            <ac:spMk id="2" creationId="{00000000-0000-0000-0000-000000000000}"/>
          </ac:spMkLst>
        </pc:spChg>
        <pc:spChg chg="del">
          <ac:chgData name="hui xu" userId="70b675938bab3b5e" providerId="LiveId" clId="{946A2079-F553-428F-A4F4-9E3FB9FAED36}" dt="2020-10-23T11:55:30.303" v="3023" actId="21"/>
          <ac:spMkLst>
            <pc:docMk/>
            <pc:sldMk cId="649576457" sldId="367"/>
            <ac:spMk id="8" creationId="{00000000-0000-0000-0000-000000000000}"/>
          </ac:spMkLst>
        </pc:spChg>
        <pc:spChg chg="mod">
          <ac:chgData name="hui xu" userId="70b675938bab3b5e" providerId="LiveId" clId="{946A2079-F553-428F-A4F4-9E3FB9FAED36}" dt="2020-10-23T11:55:20.350" v="3021"/>
          <ac:spMkLst>
            <pc:docMk/>
            <pc:sldMk cId="649576457" sldId="367"/>
            <ac:spMk id="30722" creationId="{00000000-0000-0000-0000-000000000000}"/>
          </ac:spMkLst>
        </pc:spChg>
      </pc:sldChg>
      <pc:sldChg chg="modSp mod">
        <pc:chgData name="hui xu" userId="70b675938bab3b5e" providerId="LiveId" clId="{946A2079-F553-428F-A4F4-9E3FB9FAED36}" dt="2020-10-29T12:58:22.580" v="6811" actId="20577"/>
        <pc:sldMkLst>
          <pc:docMk/>
          <pc:sldMk cId="1997471463" sldId="368"/>
        </pc:sldMkLst>
        <pc:spChg chg="mod">
          <ac:chgData name="hui xu" userId="70b675938bab3b5e" providerId="LiveId" clId="{946A2079-F553-428F-A4F4-9E3FB9FAED36}" dt="2020-10-29T12:58:22.580" v="6811" actId="20577"/>
          <ac:spMkLst>
            <pc:docMk/>
            <pc:sldMk cId="1997471463" sldId="368"/>
            <ac:spMk id="2" creationId="{00000000-0000-0000-0000-000000000000}"/>
          </ac:spMkLst>
        </pc:spChg>
        <pc:spChg chg="mod">
          <ac:chgData name="hui xu" userId="70b675938bab3b5e" providerId="LiveId" clId="{946A2079-F553-428F-A4F4-9E3FB9FAED36}" dt="2020-10-23T04:37:08.171" v="945" actId="2711"/>
          <ac:spMkLst>
            <pc:docMk/>
            <pc:sldMk cId="1997471463" sldId="368"/>
            <ac:spMk id="4" creationId="{00000000-0000-0000-0000-000000000000}"/>
          </ac:spMkLst>
        </pc:spChg>
        <pc:spChg chg="mod">
          <ac:chgData name="hui xu" userId="70b675938bab3b5e" providerId="LiveId" clId="{946A2079-F553-428F-A4F4-9E3FB9FAED36}" dt="2020-10-23T04:37:08.171" v="945" actId="2711"/>
          <ac:spMkLst>
            <pc:docMk/>
            <pc:sldMk cId="1997471463" sldId="368"/>
            <ac:spMk id="5" creationId="{00000000-0000-0000-0000-000000000000}"/>
          </ac:spMkLst>
        </pc:spChg>
        <pc:spChg chg="mod">
          <ac:chgData name="hui xu" userId="70b675938bab3b5e" providerId="LiveId" clId="{946A2079-F553-428F-A4F4-9E3FB9FAED36}" dt="2020-10-23T04:37:08.171" v="945" actId="2711"/>
          <ac:spMkLst>
            <pc:docMk/>
            <pc:sldMk cId="1997471463" sldId="368"/>
            <ac:spMk id="6" creationId="{00000000-0000-0000-0000-000000000000}"/>
          </ac:spMkLst>
        </pc:spChg>
        <pc:spChg chg="mod">
          <ac:chgData name="hui xu" userId="70b675938bab3b5e" providerId="LiveId" clId="{946A2079-F553-428F-A4F4-9E3FB9FAED36}" dt="2020-10-23T04:37:08.171" v="945" actId="2711"/>
          <ac:spMkLst>
            <pc:docMk/>
            <pc:sldMk cId="1997471463" sldId="368"/>
            <ac:spMk id="7" creationId="{00000000-0000-0000-0000-000000000000}"/>
          </ac:spMkLst>
        </pc:spChg>
        <pc:spChg chg="mod">
          <ac:chgData name="hui xu" userId="70b675938bab3b5e" providerId="LiveId" clId="{946A2079-F553-428F-A4F4-9E3FB9FAED36}" dt="2020-10-23T04:37:08.171" v="945" actId="2711"/>
          <ac:spMkLst>
            <pc:docMk/>
            <pc:sldMk cId="1997471463" sldId="368"/>
            <ac:spMk id="8" creationId="{00000000-0000-0000-0000-000000000000}"/>
          </ac:spMkLst>
        </pc:spChg>
        <pc:spChg chg="mod">
          <ac:chgData name="hui xu" userId="70b675938bab3b5e" providerId="LiveId" clId="{946A2079-F553-428F-A4F4-9E3FB9FAED36}" dt="2020-10-23T04:34:49.332" v="878" actId="2711"/>
          <ac:spMkLst>
            <pc:docMk/>
            <pc:sldMk cId="1997471463" sldId="368"/>
            <ac:spMk id="9" creationId="{00000000-0000-0000-0000-000000000000}"/>
          </ac:spMkLst>
        </pc:spChg>
        <pc:spChg chg="mod">
          <ac:chgData name="hui xu" userId="70b675938bab3b5e" providerId="LiveId" clId="{946A2079-F553-428F-A4F4-9E3FB9FAED36}" dt="2020-10-23T04:37:08.171" v="945" actId="2711"/>
          <ac:spMkLst>
            <pc:docMk/>
            <pc:sldMk cId="1997471463" sldId="368"/>
            <ac:spMk id="17" creationId="{00000000-0000-0000-0000-000000000000}"/>
          </ac:spMkLst>
        </pc:spChg>
        <pc:spChg chg="mod">
          <ac:chgData name="hui xu" userId="70b675938bab3b5e" providerId="LiveId" clId="{946A2079-F553-428F-A4F4-9E3FB9FAED36}" dt="2020-10-23T04:37:08.171" v="945" actId="2711"/>
          <ac:spMkLst>
            <pc:docMk/>
            <pc:sldMk cId="1997471463" sldId="368"/>
            <ac:spMk id="18" creationId="{00000000-0000-0000-0000-000000000000}"/>
          </ac:spMkLst>
        </pc:spChg>
        <pc:spChg chg="mod">
          <ac:chgData name="hui xu" userId="70b675938bab3b5e" providerId="LiveId" clId="{946A2079-F553-428F-A4F4-9E3FB9FAED36}" dt="2020-10-23T04:37:08.171" v="945" actId="2711"/>
          <ac:spMkLst>
            <pc:docMk/>
            <pc:sldMk cId="1997471463" sldId="368"/>
            <ac:spMk id="19" creationId="{00000000-0000-0000-0000-000000000000}"/>
          </ac:spMkLst>
        </pc:spChg>
        <pc:spChg chg="mod">
          <ac:chgData name="hui xu" userId="70b675938bab3b5e" providerId="LiveId" clId="{946A2079-F553-428F-A4F4-9E3FB9FAED36}" dt="2020-10-23T04:37:08.171" v="945" actId="2711"/>
          <ac:spMkLst>
            <pc:docMk/>
            <pc:sldMk cId="1997471463" sldId="368"/>
            <ac:spMk id="21" creationId="{00000000-0000-0000-0000-000000000000}"/>
          </ac:spMkLst>
        </pc:spChg>
        <pc:spChg chg="mod">
          <ac:chgData name="hui xu" userId="70b675938bab3b5e" providerId="LiveId" clId="{946A2079-F553-428F-A4F4-9E3FB9FAED36}" dt="2020-10-23T04:37:08.171" v="945" actId="2711"/>
          <ac:spMkLst>
            <pc:docMk/>
            <pc:sldMk cId="1997471463" sldId="368"/>
            <ac:spMk id="22" creationId="{00000000-0000-0000-0000-000000000000}"/>
          </ac:spMkLst>
        </pc:spChg>
        <pc:spChg chg="mod">
          <ac:chgData name="hui xu" userId="70b675938bab3b5e" providerId="LiveId" clId="{946A2079-F553-428F-A4F4-9E3FB9FAED36}" dt="2020-10-23T04:35:26.329" v="898" actId="2711"/>
          <ac:spMkLst>
            <pc:docMk/>
            <pc:sldMk cId="1997471463" sldId="368"/>
            <ac:spMk id="24" creationId="{00000000-0000-0000-0000-000000000000}"/>
          </ac:spMkLst>
        </pc:spChg>
        <pc:spChg chg="mod">
          <ac:chgData name="hui xu" userId="70b675938bab3b5e" providerId="LiveId" clId="{946A2079-F553-428F-A4F4-9E3FB9FAED36}" dt="2020-10-23T04:35:26.329" v="898" actId="2711"/>
          <ac:spMkLst>
            <pc:docMk/>
            <pc:sldMk cId="1997471463" sldId="368"/>
            <ac:spMk id="25" creationId="{00000000-0000-0000-0000-000000000000}"/>
          </ac:spMkLst>
        </pc:spChg>
        <pc:spChg chg="mod">
          <ac:chgData name="hui xu" userId="70b675938bab3b5e" providerId="LiveId" clId="{946A2079-F553-428F-A4F4-9E3FB9FAED36}" dt="2020-10-23T04:35:26.329" v="898" actId="2711"/>
          <ac:spMkLst>
            <pc:docMk/>
            <pc:sldMk cId="1997471463" sldId="368"/>
            <ac:spMk id="26" creationId="{00000000-0000-0000-0000-000000000000}"/>
          </ac:spMkLst>
        </pc:spChg>
        <pc:spChg chg="mod">
          <ac:chgData name="hui xu" userId="70b675938bab3b5e" providerId="LiveId" clId="{946A2079-F553-428F-A4F4-9E3FB9FAED36}" dt="2020-10-23T04:35:26.329" v="898" actId="2711"/>
          <ac:spMkLst>
            <pc:docMk/>
            <pc:sldMk cId="1997471463" sldId="368"/>
            <ac:spMk id="27" creationId="{00000000-0000-0000-0000-000000000000}"/>
          </ac:spMkLst>
        </pc:spChg>
        <pc:spChg chg="mod">
          <ac:chgData name="hui xu" userId="70b675938bab3b5e" providerId="LiveId" clId="{946A2079-F553-428F-A4F4-9E3FB9FAED36}" dt="2020-10-23T04:35:26.329" v="898" actId="2711"/>
          <ac:spMkLst>
            <pc:docMk/>
            <pc:sldMk cId="1997471463" sldId="368"/>
            <ac:spMk id="28" creationId="{00000000-0000-0000-0000-000000000000}"/>
          </ac:spMkLst>
        </pc:spChg>
        <pc:spChg chg="mod">
          <ac:chgData name="hui xu" userId="70b675938bab3b5e" providerId="LiveId" clId="{946A2079-F553-428F-A4F4-9E3FB9FAED36}" dt="2020-10-23T04:35:26.329" v="898" actId="2711"/>
          <ac:spMkLst>
            <pc:docMk/>
            <pc:sldMk cId="1997471463" sldId="368"/>
            <ac:spMk id="29" creationId="{00000000-0000-0000-0000-000000000000}"/>
          </ac:spMkLst>
        </pc:spChg>
        <pc:spChg chg="mod">
          <ac:chgData name="hui xu" userId="70b675938bab3b5e" providerId="LiveId" clId="{946A2079-F553-428F-A4F4-9E3FB9FAED36}" dt="2020-10-23T04:35:26.329" v="898" actId="2711"/>
          <ac:spMkLst>
            <pc:docMk/>
            <pc:sldMk cId="1997471463" sldId="368"/>
            <ac:spMk id="30" creationId="{00000000-0000-0000-0000-000000000000}"/>
          </ac:spMkLst>
        </pc:spChg>
        <pc:spChg chg="mod">
          <ac:chgData name="hui xu" userId="70b675938bab3b5e" providerId="LiveId" clId="{946A2079-F553-428F-A4F4-9E3FB9FAED36}" dt="2020-10-23T04:35:30.387" v="899" actId="404"/>
          <ac:spMkLst>
            <pc:docMk/>
            <pc:sldMk cId="1997471463" sldId="368"/>
            <ac:spMk id="31" creationId="{00000000-0000-0000-0000-000000000000}"/>
          </ac:spMkLst>
        </pc:spChg>
        <pc:spChg chg="mod">
          <ac:chgData name="hui xu" userId="70b675938bab3b5e" providerId="LiveId" clId="{946A2079-F553-428F-A4F4-9E3FB9FAED36}" dt="2020-10-23T04:35:26.329" v="898" actId="2711"/>
          <ac:spMkLst>
            <pc:docMk/>
            <pc:sldMk cId="1997471463" sldId="368"/>
            <ac:spMk id="32" creationId="{00000000-0000-0000-0000-000000000000}"/>
          </ac:spMkLst>
        </pc:spChg>
        <pc:spChg chg="mod">
          <ac:chgData name="hui xu" userId="70b675938bab3b5e" providerId="LiveId" clId="{946A2079-F553-428F-A4F4-9E3FB9FAED36}" dt="2020-10-23T04:35:26.329" v="898" actId="2711"/>
          <ac:spMkLst>
            <pc:docMk/>
            <pc:sldMk cId="1997471463" sldId="368"/>
            <ac:spMk id="33" creationId="{00000000-0000-0000-0000-000000000000}"/>
          </ac:spMkLst>
        </pc:spChg>
        <pc:spChg chg="mod">
          <ac:chgData name="hui xu" userId="70b675938bab3b5e" providerId="LiveId" clId="{946A2079-F553-428F-A4F4-9E3FB9FAED36}" dt="2020-10-23T04:35:26.329" v="898" actId="2711"/>
          <ac:spMkLst>
            <pc:docMk/>
            <pc:sldMk cId="1997471463" sldId="368"/>
            <ac:spMk id="34" creationId="{00000000-0000-0000-0000-000000000000}"/>
          </ac:spMkLst>
        </pc:spChg>
        <pc:spChg chg="mod">
          <ac:chgData name="hui xu" userId="70b675938bab3b5e" providerId="LiveId" clId="{946A2079-F553-428F-A4F4-9E3FB9FAED36}" dt="2020-10-23T04:35:26.329" v="898" actId="2711"/>
          <ac:spMkLst>
            <pc:docMk/>
            <pc:sldMk cId="1997471463" sldId="368"/>
            <ac:spMk id="35" creationId="{00000000-0000-0000-0000-000000000000}"/>
          </ac:spMkLst>
        </pc:spChg>
        <pc:spChg chg="mod">
          <ac:chgData name="hui xu" userId="70b675938bab3b5e" providerId="LiveId" clId="{946A2079-F553-428F-A4F4-9E3FB9FAED36}" dt="2020-10-23T04:35:26.329" v="898" actId="2711"/>
          <ac:spMkLst>
            <pc:docMk/>
            <pc:sldMk cId="1997471463" sldId="368"/>
            <ac:spMk id="36" creationId="{00000000-0000-0000-0000-000000000000}"/>
          </ac:spMkLst>
        </pc:spChg>
        <pc:spChg chg="mod">
          <ac:chgData name="hui xu" userId="70b675938bab3b5e" providerId="LiveId" clId="{946A2079-F553-428F-A4F4-9E3FB9FAED36}" dt="2020-10-23T04:35:26.329" v="898" actId="2711"/>
          <ac:spMkLst>
            <pc:docMk/>
            <pc:sldMk cId="1997471463" sldId="368"/>
            <ac:spMk id="37" creationId="{00000000-0000-0000-0000-000000000000}"/>
          </ac:spMkLst>
        </pc:spChg>
        <pc:spChg chg="mod">
          <ac:chgData name="hui xu" userId="70b675938bab3b5e" providerId="LiveId" clId="{946A2079-F553-428F-A4F4-9E3FB9FAED36}" dt="2020-10-23T04:35:26.329" v="898" actId="2711"/>
          <ac:spMkLst>
            <pc:docMk/>
            <pc:sldMk cId="1997471463" sldId="368"/>
            <ac:spMk id="38" creationId="{00000000-0000-0000-0000-000000000000}"/>
          </ac:spMkLst>
        </pc:spChg>
        <pc:spChg chg="mod">
          <ac:chgData name="hui xu" userId="70b675938bab3b5e" providerId="LiveId" clId="{946A2079-F553-428F-A4F4-9E3FB9FAED36}" dt="2020-10-23T04:35:26.329" v="898" actId="2711"/>
          <ac:spMkLst>
            <pc:docMk/>
            <pc:sldMk cId="1997471463" sldId="368"/>
            <ac:spMk id="39" creationId="{00000000-0000-0000-0000-000000000000}"/>
          </ac:spMkLst>
        </pc:spChg>
      </pc:sldChg>
      <pc:sldChg chg="delSp modSp mod delAnim">
        <pc:chgData name="hui xu" userId="70b675938bab3b5e" providerId="LiveId" clId="{946A2079-F553-428F-A4F4-9E3FB9FAED36}" dt="2020-10-29T13:08:36.354" v="7207"/>
        <pc:sldMkLst>
          <pc:docMk/>
          <pc:sldMk cId="431019332" sldId="369"/>
        </pc:sldMkLst>
        <pc:spChg chg="mod">
          <ac:chgData name="hui xu" userId="70b675938bab3b5e" providerId="LiveId" clId="{946A2079-F553-428F-A4F4-9E3FB9FAED36}" dt="2020-10-29T13:05:37.723" v="7097"/>
          <ac:spMkLst>
            <pc:docMk/>
            <pc:sldMk cId="431019332" sldId="369"/>
            <ac:spMk id="2" creationId="{00000000-0000-0000-0000-000000000000}"/>
          </ac:spMkLst>
        </pc:spChg>
        <pc:spChg chg="del mod">
          <ac:chgData name="hui xu" userId="70b675938bab3b5e" providerId="LiveId" clId="{946A2079-F553-428F-A4F4-9E3FB9FAED36}" dt="2020-10-29T13:05:31.916" v="7093" actId="21"/>
          <ac:spMkLst>
            <pc:docMk/>
            <pc:sldMk cId="431019332" sldId="369"/>
            <ac:spMk id="3" creationId="{00000000-0000-0000-0000-000000000000}"/>
          </ac:spMkLst>
        </pc:spChg>
        <pc:spChg chg="mod">
          <ac:chgData name="hui xu" userId="70b675938bab3b5e" providerId="LiveId" clId="{946A2079-F553-428F-A4F4-9E3FB9FAED36}" dt="2020-10-29T13:08:36.354" v="7207"/>
          <ac:spMkLst>
            <pc:docMk/>
            <pc:sldMk cId="431019332" sldId="369"/>
            <ac:spMk id="4" creationId="{00000000-0000-0000-0000-000000000000}"/>
          </ac:spMkLst>
        </pc:spChg>
        <pc:spChg chg="del mod">
          <ac:chgData name="hui xu" userId="70b675938bab3b5e" providerId="LiveId" clId="{946A2079-F553-428F-A4F4-9E3FB9FAED36}" dt="2020-10-29T13:08:03.063" v="7197" actId="21"/>
          <ac:spMkLst>
            <pc:docMk/>
            <pc:sldMk cId="431019332" sldId="369"/>
            <ac:spMk id="5" creationId="{00000000-0000-0000-0000-000000000000}"/>
          </ac:spMkLst>
        </pc:spChg>
        <pc:spChg chg="del mod">
          <ac:chgData name="hui xu" userId="70b675938bab3b5e" providerId="LiveId" clId="{946A2079-F553-428F-A4F4-9E3FB9FAED36}" dt="2020-10-29T13:08:03.063" v="7197" actId="21"/>
          <ac:spMkLst>
            <pc:docMk/>
            <pc:sldMk cId="431019332" sldId="369"/>
            <ac:spMk id="7" creationId="{00000000-0000-0000-0000-000000000000}"/>
          </ac:spMkLst>
        </pc:spChg>
      </pc:sldChg>
      <pc:sldChg chg="modSp add del mod modAnim">
        <pc:chgData name="hui xu" userId="70b675938bab3b5e" providerId="LiveId" clId="{946A2079-F553-428F-A4F4-9E3FB9FAED36}" dt="2020-10-24T04:46:44.185" v="5389" actId="2696"/>
        <pc:sldMkLst>
          <pc:docMk/>
          <pc:sldMk cId="1562798985" sldId="370"/>
        </pc:sldMkLst>
        <pc:spChg chg="mod">
          <ac:chgData name="hui xu" userId="70b675938bab3b5e" providerId="LiveId" clId="{946A2079-F553-428F-A4F4-9E3FB9FAED36}" dt="2020-10-24T04:31:52.683" v="5215" actId="20577"/>
          <ac:spMkLst>
            <pc:docMk/>
            <pc:sldMk cId="1562798985" sldId="370"/>
            <ac:spMk id="2" creationId="{00000000-0000-0000-0000-000000000000}"/>
          </ac:spMkLst>
        </pc:spChg>
        <pc:spChg chg="mod">
          <ac:chgData name="hui xu" userId="70b675938bab3b5e" providerId="LiveId" clId="{946A2079-F553-428F-A4F4-9E3FB9FAED36}" dt="2020-10-24T04:22:56.494" v="5016"/>
          <ac:spMkLst>
            <pc:docMk/>
            <pc:sldMk cId="1562798985" sldId="370"/>
            <ac:spMk id="3" creationId="{00000000-0000-0000-0000-000000000000}"/>
          </ac:spMkLst>
        </pc:spChg>
      </pc:sldChg>
      <pc:sldChg chg="add del">
        <pc:chgData name="hui xu" userId="70b675938bab3b5e" providerId="LiveId" clId="{946A2079-F553-428F-A4F4-9E3FB9FAED36}" dt="2020-10-23T04:38:31.688" v="968" actId="2696"/>
        <pc:sldMkLst>
          <pc:docMk/>
          <pc:sldMk cId="3839102469" sldId="370"/>
        </pc:sldMkLst>
      </pc:sldChg>
      <pc:sldChg chg="modSp mod">
        <pc:chgData name="hui xu" userId="70b675938bab3b5e" providerId="LiveId" clId="{946A2079-F553-428F-A4F4-9E3FB9FAED36}" dt="2020-10-23T04:50:32.756" v="1392"/>
        <pc:sldMkLst>
          <pc:docMk/>
          <pc:sldMk cId="3835646936" sldId="371"/>
        </pc:sldMkLst>
        <pc:spChg chg="mod">
          <ac:chgData name="hui xu" userId="70b675938bab3b5e" providerId="LiveId" clId="{946A2079-F553-428F-A4F4-9E3FB9FAED36}" dt="2020-10-23T04:50:32.756" v="1392"/>
          <ac:spMkLst>
            <pc:docMk/>
            <pc:sldMk cId="3835646936" sldId="371"/>
            <ac:spMk id="2" creationId="{00000000-0000-0000-0000-000000000000}"/>
          </ac:spMkLst>
        </pc:spChg>
      </pc:sldChg>
      <pc:sldChg chg="modSp mod">
        <pc:chgData name="hui xu" userId="70b675938bab3b5e" providerId="LiveId" clId="{946A2079-F553-428F-A4F4-9E3FB9FAED36}" dt="2020-10-23T04:47:59.403" v="1303" actId="1035"/>
        <pc:sldMkLst>
          <pc:docMk/>
          <pc:sldMk cId="727604590" sldId="372"/>
        </pc:sldMkLst>
        <pc:spChg chg="mod">
          <ac:chgData name="hui xu" userId="70b675938bab3b5e" providerId="LiveId" clId="{946A2079-F553-428F-A4F4-9E3FB9FAED36}" dt="2020-10-23T04:47:05.624" v="1282"/>
          <ac:spMkLst>
            <pc:docMk/>
            <pc:sldMk cId="727604590" sldId="372"/>
            <ac:spMk id="2" creationId="{3DAD4FDC-0BC4-43D9-BE55-2547E437B456}"/>
          </ac:spMkLst>
        </pc:spChg>
        <pc:spChg chg="mod">
          <ac:chgData name="hui xu" userId="70b675938bab3b5e" providerId="LiveId" clId="{946A2079-F553-428F-A4F4-9E3FB9FAED36}" dt="2020-10-23T04:47:59.403" v="1303" actId="1035"/>
          <ac:spMkLst>
            <pc:docMk/>
            <pc:sldMk cId="727604590" sldId="372"/>
            <ac:spMk id="5" creationId="{00000000-0000-0000-0000-000000000000}"/>
          </ac:spMkLst>
        </pc:spChg>
        <pc:spChg chg="mod">
          <ac:chgData name="hui xu" userId="70b675938bab3b5e" providerId="LiveId" clId="{946A2079-F553-428F-A4F4-9E3FB9FAED36}" dt="2020-10-23T04:47:54.476" v="1297" actId="1036"/>
          <ac:spMkLst>
            <pc:docMk/>
            <pc:sldMk cId="727604590" sldId="372"/>
            <ac:spMk id="6" creationId="{00000000-0000-0000-0000-000000000000}"/>
          </ac:spMkLst>
        </pc:spChg>
        <pc:spChg chg="mod">
          <ac:chgData name="hui xu" userId="70b675938bab3b5e" providerId="LiveId" clId="{946A2079-F553-428F-A4F4-9E3FB9FAED36}" dt="2020-10-23T04:47:54.476" v="1297" actId="1036"/>
          <ac:spMkLst>
            <pc:docMk/>
            <pc:sldMk cId="727604590" sldId="372"/>
            <ac:spMk id="7" creationId="{00000000-0000-0000-0000-000000000000}"/>
          </ac:spMkLst>
        </pc:spChg>
        <pc:graphicFrameChg chg="mod">
          <ac:chgData name="hui xu" userId="70b675938bab3b5e" providerId="LiveId" clId="{946A2079-F553-428F-A4F4-9E3FB9FAED36}" dt="2020-10-23T04:47:46.523" v="1290" actId="2711"/>
          <ac:graphicFrameMkLst>
            <pc:docMk/>
            <pc:sldMk cId="727604590" sldId="372"/>
            <ac:graphicFrameMk id="4" creationId="{B6C7A6B2-8B60-4AC3-B7A7-8C1166755F66}"/>
          </ac:graphicFrameMkLst>
        </pc:graphicFrameChg>
      </pc:sldChg>
      <pc:sldChg chg="modSp mod">
        <pc:chgData name="hui xu" userId="70b675938bab3b5e" providerId="LiveId" clId="{946A2079-F553-428F-A4F4-9E3FB9FAED36}" dt="2020-10-23T04:50:26.629" v="1387"/>
        <pc:sldMkLst>
          <pc:docMk/>
          <pc:sldMk cId="1084662576" sldId="373"/>
        </pc:sldMkLst>
        <pc:spChg chg="mod">
          <ac:chgData name="hui xu" userId="70b675938bab3b5e" providerId="LiveId" clId="{946A2079-F553-428F-A4F4-9E3FB9FAED36}" dt="2020-10-23T04:50:26.629" v="1387"/>
          <ac:spMkLst>
            <pc:docMk/>
            <pc:sldMk cId="1084662576" sldId="373"/>
            <ac:spMk id="2" creationId="{00000000-0000-0000-0000-000000000000}"/>
          </ac:spMkLst>
        </pc:spChg>
      </pc:sldChg>
      <pc:sldChg chg="modSp mod">
        <pc:chgData name="hui xu" userId="70b675938bab3b5e" providerId="LiveId" clId="{946A2079-F553-428F-A4F4-9E3FB9FAED36}" dt="2020-10-23T04:50:50.413" v="1402" actId="20577"/>
        <pc:sldMkLst>
          <pc:docMk/>
          <pc:sldMk cId="1048731940" sldId="374"/>
        </pc:sldMkLst>
        <pc:spChg chg="mod">
          <ac:chgData name="hui xu" userId="70b675938bab3b5e" providerId="LiveId" clId="{946A2079-F553-428F-A4F4-9E3FB9FAED36}" dt="2020-10-23T04:50:50.413" v="1402" actId="20577"/>
          <ac:spMkLst>
            <pc:docMk/>
            <pc:sldMk cId="1048731940" sldId="374"/>
            <ac:spMk id="2" creationId="{00000000-0000-0000-0000-000000000000}"/>
          </ac:spMkLst>
        </pc:spChg>
      </pc:sldChg>
      <pc:sldChg chg="modSp mod">
        <pc:chgData name="hui xu" userId="70b675938bab3b5e" providerId="LiveId" clId="{946A2079-F553-428F-A4F4-9E3FB9FAED36}" dt="2020-10-29T13:33:15.702" v="7459" actId="12"/>
        <pc:sldMkLst>
          <pc:docMk/>
          <pc:sldMk cId="3014669733" sldId="375"/>
        </pc:sldMkLst>
        <pc:spChg chg="mod">
          <ac:chgData name="hui xu" userId="70b675938bab3b5e" providerId="LiveId" clId="{946A2079-F553-428F-A4F4-9E3FB9FAED36}" dt="2020-10-23T04:50:57.164" v="1407"/>
          <ac:spMkLst>
            <pc:docMk/>
            <pc:sldMk cId="3014669733" sldId="375"/>
            <ac:spMk id="2" creationId="{00000000-0000-0000-0000-000000000000}"/>
          </ac:spMkLst>
        </pc:spChg>
        <pc:spChg chg="mod">
          <ac:chgData name="hui xu" userId="70b675938bab3b5e" providerId="LiveId" clId="{946A2079-F553-428F-A4F4-9E3FB9FAED36}" dt="2020-10-23T04:51:04.844" v="1409" actId="2711"/>
          <ac:spMkLst>
            <pc:docMk/>
            <pc:sldMk cId="3014669733" sldId="375"/>
            <ac:spMk id="3" creationId="{00000000-0000-0000-0000-000000000000}"/>
          </ac:spMkLst>
        </pc:spChg>
        <pc:spChg chg="mod">
          <ac:chgData name="hui xu" userId="70b675938bab3b5e" providerId="LiveId" clId="{946A2079-F553-428F-A4F4-9E3FB9FAED36}" dt="2020-10-29T13:33:15.702" v="7459" actId="12"/>
          <ac:spMkLst>
            <pc:docMk/>
            <pc:sldMk cId="3014669733" sldId="375"/>
            <ac:spMk id="4" creationId="{00000000-0000-0000-0000-000000000000}"/>
          </ac:spMkLst>
        </pc:spChg>
      </pc:sldChg>
      <pc:sldChg chg="modSp mod">
        <pc:chgData name="hui xu" userId="70b675938bab3b5e" providerId="LiveId" clId="{946A2079-F553-428F-A4F4-9E3FB9FAED36}" dt="2020-10-23T05:15:26.558" v="1762" actId="2711"/>
        <pc:sldMkLst>
          <pc:docMk/>
          <pc:sldMk cId="3981820783" sldId="376"/>
        </pc:sldMkLst>
        <pc:spChg chg="mod">
          <ac:chgData name="hui xu" userId="70b675938bab3b5e" providerId="LiveId" clId="{946A2079-F553-428F-A4F4-9E3FB9FAED36}" dt="2020-10-23T05:15:26.558" v="1762" actId="2711"/>
          <ac:spMkLst>
            <pc:docMk/>
            <pc:sldMk cId="3981820783" sldId="376"/>
            <ac:spMk id="10" creationId="{00000000-0000-0000-0000-000000000000}"/>
          </ac:spMkLst>
        </pc:spChg>
        <pc:spChg chg="mod">
          <ac:chgData name="hui xu" userId="70b675938bab3b5e" providerId="LiveId" clId="{946A2079-F553-428F-A4F4-9E3FB9FAED36}" dt="2020-10-23T05:15:26.558" v="1762" actId="2711"/>
          <ac:spMkLst>
            <pc:docMk/>
            <pc:sldMk cId="3981820783" sldId="376"/>
            <ac:spMk id="12" creationId="{00000000-0000-0000-0000-000000000000}"/>
          </ac:spMkLst>
        </pc:spChg>
        <pc:spChg chg="mod">
          <ac:chgData name="hui xu" userId="70b675938bab3b5e" providerId="LiveId" clId="{946A2079-F553-428F-A4F4-9E3FB9FAED36}" dt="2020-10-23T05:15:26.558" v="1762" actId="2711"/>
          <ac:spMkLst>
            <pc:docMk/>
            <pc:sldMk cId="3981820783" sldId="376"/>
            <ac:spMk id="21" creationId="{00000000-0000-0000-0000-000000000000}"/>
          </ac:spMkLst>
        </pc:spChg>
        <pc:spChg chg="mod">
          <ac:chgData name="hui xu" userId="70b675938bab3b5e" providerId="LiveId" clId="{946A2079-F553-428F-A4F4-9E3FB9FAED36}" dt="2020-10-23T05:15:26.558" v="1762" actId="2711"/>
          <ac:spMkLst>
            <pc:docMk/>
            <pc:sldMk cId="3981820783" sldId="376"/>
            <ac:spMk id="31" creationId="{00000000-0000-0000-0000-000000000000}"/>
          </ac:spMkLst>
        </pc:spChg>
        <pc:spChg chg="mod">
          <ac:chgData name="hui xu" userId="70b675938bab3b5e" providerId="LiveId" clId="{946A2079-F553-428F-A4F4-9E3FB9FAED36}" dt="2020-10-23T05:15:26.558" v="1762" actId="2711"/>
          <ac:spMkLst>
            <pc:docMk/>
            <pc:sldMk cId="3981820783" sldId="376"/>
            <ac:spMk id="37" creationId="{00000000-0000-0000-0000-000000000000}"/>
          </ac:spMkLst>
        </pc:spChg>
        <pc:spChg chg="mod">
          <ac:chgData name="hui xu" userId="70b675938bab3b5e" providerId="LiveId" clId="{946A2079-F553-428F-A4F4-9E3FB9FAED36}" dt="2020-10-23T05:15:26.558" v="1762" actId="2711"/>
          <ac:spMkLst>
            <pc:docMk/>
            <pc:sldMk cId="3981820783" sldId="376"/>
            <ac:spMk id="43" creationId="{00000000-0000-0000-0000-000000000000}"/>
          </ac:spMkLst>
        </pc:spChg>
        <pc:spChg chg="mod">
          <ac:chgData name="hui xu" userId="70b675938bab3b5e" providerId="LiveId" clId="{946A2079-F553-428F-A4F4-9E3FB9FAED36}" dt="2020-10-23T05:15:26.558" v="1762" actId="2711"/>
          <ac:spMkLst>
            <pc:docMk/>
            <pc:sldMk cId="3981820783" sldId="376"/>
            <ac:spMk id="45" creationId="{00000000-0000-0000-0000-000000000000}"/>
          </ac:spMkLst>
        </pc:spChg>
        <pc:spChg chg="mod">
          <ac:chgData name="hui xu" userId="70b675938bab3b5e" providerId="LiveId" clId="{946A2079-F553-428F-A4F4-9E3FB9FAED36}" dt="2020-10-23T05:15:26.558" v="1762" actId="2711"/>
          <ac:spMkLst>
            <pc:docMk/>
            <pc:sldMk cId="3981820783" sldId="376"/>
            <ac:spMk id="47" creationId="{00000000-0000-0000-0000-000000000000}"/>
          </ac:spMkLst>
        </pc:spChg>
        <pc:spChg chg="mod">
          <ac:chgData name="hui xu" userId="70b675938bab3b5e" providerId="LiveId" clId="{946A2079-F553-428F-A4F4-9E3FB9FAED36}" dt="2020-10-23T05:15:07.685" v="1760" actId="20577"/>
          <ac:spMkLst>
            <pc:docMk/>
            <pc:sldMk cId="3981820783" sldId="376"/>
            <ac:spMk id="68610" creationId="{00000000-0000-0000-0000-000000000000}"/>
          </ac:spMkLst>
        </pc:spChg>
        <pc:picChg chg="mod">
          <ac:chgData name="hui xu" userId="70b675938bab3b5e" providerId="LiveId" clId="{946A2079-F553-428F-A4F4-9E3FB9FAED36}" dt="2020-10-23T05:15:26.558" v="1762" actId="2711"/>
          <ac:picMkLst>
            <pc:docMk/>
            <pc:sldMk cId="3981820783" sldId="376"/>
            <ac:picMk id="24" creationId="{00000000-0000-0000-0000-000000000000}"/>
          </ac:picMkLst>
        </pc:picChg>
        <pc:cxnChg chg="mod">
          <ac:chgData name="hui xu" userId="70b675938bab3b5e" providerId="LiveId" clId="{946A2079-F553-428F-A4F4-9E3FB9FAED36}" dt="2020-10-23T05:15:26.558" v="1762" actId="2711"/>
          <ac:cxnSpMkLst>
            <pc:docMk/>
            <pc:sldMk cId="3981820783" sldId="376"/>
            <ac:cxnSpMk id="9" creationId="{00000000-0000-0000-0000-000000000000}"/>
          </ac:cxnSpMkLst>
        </pc:cxnChg>
        <pc:cxnChg chg="mod">
          <ac:chgData name="hui xu" userId="70b675938bab3b5e" providerId="LiveId" clId="{946A2079-F553-428F-A4F4-9E3FB9FAED36}" dt="2020-10-23T05:15:26.558" v="1762" actId="2711"/>
          <ac:cxnSpMkLst>
            <pc:docMk/>
            <pc:sldMk cId="3981820783" sldId="376"/>
            <ac:cxnSpMk id="11" creationId="{00000000-0000-0000-0000-000000000000}"/>
          </ac:cxnSpMkLst>
        </pc:cxnChg>
        <pc:cxnChg chg="mod">
          <ac:chgData name="hui xu" userId="70b675938bab3b5e" providerId="LiveId" clId="{946A2079-F553-428F-A4F4-9E3FB9FAED36}" dt="2020-10-23T05:15:26.558" v="1762" actId="2711"/>
          <ac:cxnSpMkLst>
            <pc:docMk/>
            <pc:sldMk cId="3981820783" sldId="376"/>
            <ac:cxnSpMk id="20" creationId="{00000000-0000-0000-0000-000000000000}"/>
          </ac:cxnSpMkLst>
        </pc:cxnChg>
        <pc:cxnChg chg="mod">
          <ac:chgData name="hui xu" userId="70b675938bab3b5e" providerId="LiveId" clId="{946A2079-F553-428F-A4F4-9E3FB9FAED36}" dt="2020-10-23T05:15:26.558" v="1762" actId="2711"/>
          <ac:cxnSpMkLst>
            <pc:docMk/>
            <pc:sldMk cId="3981820783" sldId="376"/>
            <ac:cxnSpMk id="26" creationId="{00000000-0000-0000-0000-000000000000}"/>
          </ac:cxnSpMkLst>
        </pc:cxnChg>
        <pc:cxnChg chg="mod">
          <ac:chgData name="hui xu" userId="70b675938bab3b5e" providerId="LiveId" clId="{946A2079-F553-428F-A4F4-9E3FB9FAED36}" dt="2020-10-23T05:15:26.558" v="1762" actId="2711"/>
          <ac:cxnSpMkLst>
            <pc:docMk/>
            <pc:sldMk cId="3981820783" sldId="376"/>
            <ac:cxnSpMk id="32" creationId="{00000000-0000-0000-0000-000000000000}"/>
          </ac:cxnSpMkLst>
        </pc:cxnChg>
        <pc:cxnChg chg="mod">
          <ac:chgData name="hui xu" userId="70b675938bab3b5e" providerId="LiveId" clId="{946A2079-F553-428F-A4F4-9E3FB9FAED36}" dt="2020-10-23T05:15:26.558" v="1762" actId="2711"/>
          <ac:cxnSpMkLst>
            <pc:docMk/>
            <pc:sldMk cId="3981820783" sldId="376"/>
            <ac:cxnSpMk id="38" creationId="{00000000-0000-0000-0000-000000000000}"/>
          </ac:cxnSpMkLst>
        </pc:cxnChg>
        <pc:cxnChg chg="mod">
          <ac:chgData name="hui xu" userId="70b675938bab3b5e" providerId="LiveId" clId="{946A2079-F553-428F-A4F4-9E3FB9FAED36}" dt="2020-10-23T05:15:26.558" v="1762" actId="2711"/>
          <ac:cxnSpMkLst>
            <pc:docMk/>
            <pc:sldMk cId="3981820783" sldId="376"/>
            <ac:cxnSpMk id="44" creationId="{00000000-0000-0000-0000-000000000000}"/>
          </ac:cxnSpMkLst>
        </pc:cxnChg>
        <pc:cxnChg chg="mod">
          <ac:chgData name="hui xu" userId="70b675938bab3b5e" providerId="LiveId" clId="{946A2079-F553-428F-A4F4-9E3FB9FAED36}" dt="2020-10-23T05:15:26.558" v="1762" actId="2711"/>
          <ac:cxnSpMkLst>
            <pc:docMk/>
            <pc:sldMk cId="3981820783" sldId="376"/>
            <ac:cxnSpMk id="46" creationId="{00000000-0000-0000-0000-000000000000}"/>
          </ac:cxnSpMkLst>
        </pc:cxnChg>
      </pc:sldChg>
      <pc:sldChg chg="modSp mod">
        <pc:chgData name="hui xu" userId="70b675938bab3b5e" providerId="LiveId" clId="{946A2079-F553-428F-A4F4-9E3FB9FAED36}" dt="2020-10-23T05:14:32.175" v="1742"/>
        <pc:sldMkLst>
          <pc:docMk/>
          <pc:sldMk cId="3928343187" sldId="377"/>
        </pc:sldMkLst>
        <pc:spChg chg="mod">
          <ac:chgData name="hui xu" userId="70b675938bab3b5e" providerId="LiveId" clId="{946A2079-F553-428F-A4F4-9E3FB9FAED36}" dt="2020-10-23T05:14:32.175" v="1742"/>
          <ac:spMkLst>
            <pc:docMk/>
            <pc:sldMk cId="3928343187" sldId="377"/>
            <ac:spMk id="2" creationId="{00000000-0000-0000-0000-000000000000}"/>
          </ac:spMkLst>
        </pc:spChg>
        <pc:spChg chg="mod">
          <ac:chgData name="hui xu" userId="70b675938bab3b5e" providerId="LiveId" clId="{946A2079-F553-428F-A4F4-9E3FB9FAED36}" dt="2020-10-23T05:13:45.406" v="1733" actId="2711"/>
          <ac:spMkLst>
            <pc:docMk/>
            <pc:sldMk cId="3928343187" sldId="377"/>
            <ac:spMk id="9" creationId="{00000000-0000-0000-0000-000000000000}"/>
          </ac:spMkLst>
        </pc:spChg>
        <pc:spChg chg="mod">
          <ac:chgData name="hui xu" userId="70b675938bab3b5e" providerId="LiveId" clId="{946A2079-F553-428F-A4F4-9E3FB9FAED36}" dt="2020-10-23T05:13:45.406" v="1733" actId="2711"/>
          <ac:spMkLst>
            <pc:docMk/>
            <pc:sldMk cId="3928343187" sldId="377"/>
            <ac:spMk id="11" creationId="{00000000-0000-0000-0000-000000000000}"/>
          </ac:spMkLst>
        </pc:spChg>
        <pc:spChg chg="mod">
          <ac:chgData name="hui xu" userId="70b675938bab3b5e" providerId="LiveId" clId="{946A2079-F553-428F-A4F4-9E3FB9FAED36}" dt="2020-10-23T05:13:45.406" v="1733" actId="2711"/>
          <ac:spMkLst>
            <pc:docMk/>
            <pc:sldMk cId="3928343187" sldId="377"/>
            <ac:spMk id="14" creationId="{00000000-0000-0000-0000-000000000000}"/>
          </ac:spMkLst>
        </pc:spChg>
        <pc:spChg chg="mod">
          <ac:chgData name="hui xu" userId="70b675938bab3b5e" providerId="LiveId" clId="{946A2079-F553-428F-A4F4-9E3FB9FAED36}" dt="2020-10-23T05:13:45.406" v="1733" actId="2711"/>
          <ac:spMkLst>
            <pc:docMk/>
            <pc:sldMk cId="3928343187" sldId="377"/>
            <ac:spMk id="15" creationId="{00000000-0000-0000-0000-000000000000}"/>
          </ac:spMkLst>
        </pc:spChg>
        <pc:spChg chg="mod">
          <ac:chgData name="hui xu" userId="70b675938bab3b5e" providerId="LiveId" clId="{946A2079-F553-428F-A4F4-9E3FB9FAED36}" dt="2020-10-23T05:13:45.406" v="1733" actId="2711"/>
          <ac:spMkLst>
            <pc:docMk/>
            <pc:sldMk cId="3928343187" sldId="377"/>
            <ac:spMk id="17" creationId="{00000000-0000-0000-0000-000000000000}"/>
          </ac:spMkLst>
        </pc:spChg>
        <pc:spChg chg="mod">
          <ac:chgData name="hui xu" userId="70b675938bab3b5e" providerId="LiveId" clId="{946A2079-F553-428F-A4F4-9E3FB9FAED36}" dt="2020-10-23T05:13:45.406" v="1733" actId="2711"/>
          <ac:spMkLst>
            <pc:docMk/>
            <pc:sldMk cId="3928343187" sldId="377"/>
            <ac:spMk id="18" creationId="{00000000-0000-0000-0000-000000000000}"/>
          </ac:spMkLst>
        </pc:spChg>
        <pc:spChg chg="mod">
          <ac:chgData name="hui xu" userId="70b675938bab3b5e" providerId="LiveId" clId="{946A2079-F553-428F-A4F4-9E3FB9FAED36}" dt="2020-10-23T05:13:45.406" v="1733" actId="2711"/>
          <ac:spMkLst>
            <pc:docMk/>
            <pc:sldMk cId="3928343187" sldId="377"/>
            <ac:spMk id="20" creationId="{00000000-0000-0000-0000-000000000000}"/>
          </ac:spMkLst>
        </pc:spChg>
        <pc:spChg chg="mod">
          <ac:chgData name="hui xu" userId="70b675938bab3b5e" providerId="LiveId" clId="{946A2079-F553-428F-A4F4-9E3FB9FAED36}" dt="2020-10-23T05:13:45.406" v="1733" actId="2711"/>
          <ac:spMkLst>
            <pc:docMk/>
            <pc:sldMk cId="3928343187" sldId="377"/>
            <ac:spMk id="22" creationId="{00000000-0000-0000-0000-000000000000}"/>
          </ac:spMkLst>
        </pc:spChg>
        <pc:spChg chg="mod">
          <ac:chgData name="hui xu" userId="70b675938bab3b5e" providerId="LiveId" clId="{946A2079-F553-428F-A4F4-9E3FB9FAED36}" dt="2020-10-23T05:13:45.406" v="1733" actId="2711"/>
          <ac:spMkLst>
            <pc:docMk/>
            <pc:sldMk cId="3928343187" sldId="377"/>
            <ac:spMk id="24" creationId="{00000000-0000-0000-0000-000000000000}"/>
          </ac:spMkLst>
        </pc:spChg>
        <pc:spChg chg="mod">
          <ac:chgData name="hui xu" userId="70b675938bab3b5e" providerId="LiveId" clId="{946A2079-F553-428F-A4F4-9E3FB9FAED36}" dt="2020-10-23T05:13:45.406" v="1733" actId="2711"/>
          <ac:spMkLst>
            <pc:docMk/>
            <pc:sldMk cId="3928343187" sldId="377"/>
            <ac:spMk id="25" creationId="{00000000-0000-0000-0000-000000000000}"/>
          </ac:spMkLst>
        </pc:spChg>
        <pc:spChg chg="mod">
          <ac:chgData name="hui xu" userId="70b675938bab3b5e" providerId="LiveId" clId="{946A2079-F553-428F-A4F4-9E3FB9FAED36}" dt="2020-10-23T05:14:00.371" v="1736" actId="1076"/>
          <ac:spMkLst>
            <pc:docMk/>
            <pc:sldMk cId="3928343187" sldId="377"/>
            <ac:spMk id="28" creationId="{00000000-0000-0000-0000-000000000000}"/>
          </ac:spMkLst>
        </pc:spChg>
        <pc:graphicFrameChg chg="mod modGraphic">
          <ac:chgData name="hui xu" userId="70b675938bab3b5e" providerId="LiveId" clId="{946A2079-F553-428F-A4F4-9E3FB9FAED36}" dt="2020-10-23T05:13:56.876" v="1735" actId="2711"/>
          <ac:graphicFrameMkLst>
            <pc:docMk/>
            <pc:sldMk cId="3928343187" sldId="377"/>
            <ac:graphicFrameMk id="27" creationId="{00000000-0000-0000-0000-000000000000}"/>
          </ac:graphicFrameMkLst>
        </pc:graphicFrameChg>
        <pc:picChg chg="mod">
          <ac:chgData name="hui xu" userId="70b675938bab3b5e" providerId="LiveId" clId="{946A2079-F553-428F-A4F4-9E3FB9FAED36}" dt="2020-10-23T05:13:45.406" v="1733" actId="2711"/>
          <ac:picMkLst>
            <pc:docMk/>
            <pc:sldMk cId="3928343187" sldId="377"/>
            <ac:picMk id="5" creationId="{00000000-0000-0000-0000-000000000000}"/>
          </ac:picMkLst>
        </pc:picChg>
        <pc:picChg chg="mod">
          <ac:chgData name="hui xu" userId="70b675938bab3b5e" providerId="LiveId" clId="{946A2079-F553-428F-A4F4-9E3FB9FAED36}" dt="2020-10-23T05:13:45.406" v="1733" actId="2711"/>
          <ac:picMkLst>
            <pc:docMk/>
            <pc:sldMk cId="3928343187" sldId="377"/>
            <ac:picMk id="6" creationId="{00000000-0000-0000-0000-000000000000}"/>
          </ac:picMkLst>
        </pc:picChg>
        <pc:picChg chg="mod">
          <ac:chgData name="hui xu" userId="70b675938bab3b5e" providerId="LiveId" clId="{946A2079-F553-428F-A4F4-9E3FB9FAED36}" dt="2020-10-23T05:13:45.406" v="1733" actId="2711"/>
          <ac:picMkLst>
            <pc:docMk/>
            <pc:sldMk cId="3928343187" sldId="377"/>
            <ac:picMk id="7" creationId="{00000000-0000-0000-0000-000000000000}"/>
          </ac:picMkLst>
        </pc:picChg>
        <pc:picChg chg="mod">
          <ac:chgData name="hui xu" userId="70b675938bab3b5e" providerId="LiveId" clId="{946A2079-F553-428F-A4F4-9E3FB9FAED36}" dt="2020-10-23T05:13:45.406" v="1733" actId="2711"/>
          <ac:picMkLst>
            <pc:docMk/>
            <pc:sldMk cId="3928343187" sldId="377"/>
            <ac:picMk id="23" creationId="{00000000-0000-0000-0000-000000000000}"/>
          </ac:picMkLst>
        </pc:picChg>
        <pc:cxnChg chg="mod">
          <ac:chgData name="hui xu" userId="70b675938bab3b5e" providerId="LiveId" clId="{946A2079-F553-428F-A4F4-9E3FB9FAED36}" dt="2020-10-23T05:13:45.406" v="1733" actId="2711"/>
          <ac:cxnSpMkLst>
            <pc:docMk/>
            <pc:sldMk cId="3928343187" sldId="377"/>
            <ac:cxnSpMk id="8" creationId="{00000000-0000-0000-0000-000000000000}"/>
          </ac:cxnSpMkLst>
        </pc:cxnChg>
        <pc:cxnChg chg="mod">
          <ac:chgData name="hui xu" userId="70b675938bab3b5e" providerId="LiveId" clId="{946A2079-F553-428F-A4F4-9E3FB9FAED36}" dt="2020-10-23T05:13:45.406" v="1733" actId="2711"/>
          <ac:cxnSpMkLst>
            <pc:docMk/>
            <pc:sldMk cId="3928343187" sldId="377"/>
            <ac:cxnSpMk id="10" creationId="{00000000-0000-0000-0000-000000000000}"/>
          </ac:cxnSpMkLst>
        </pc:cxnChg>
        <pc:cxnChg chg="mod">
          <ac:chgData name="hui xu" userId="70b675938bab3b5e" providerId="LiveId" clId="{946A2079-F553-428F-A4F4-9E3FB9FAED36}" dt="2020-10-23T05:13:45.406" v="1733" actId="2711"/>
          <ac:cxnSpMkLst>
            <pc:docMk/>
            <pc:sldMk cId="3928343187" sldId="377"/>
            <ac:cxnSpMk id="12" creationId="{00000000-0000-0000-0000-000000000000}"/>
          </ac:cxnSpMkLst>
        </pc:cxnChg>
        <pc:cxnChg chg="mod">
          <ac:chgData name="hui xu" userId="70b675938bab3b5e" providerId="LiveId" clId="{946A2079-F553-428F-A4F4-9E3FB9FAED36}" dt="2020-10-23T05:13:45.406" v="1733" actId="2711"/>
          <ac:cxnSpMkLst>
            <pc:docMk/>
            <pc:sldMk cId="3928343187" sldId="377"/>
            <ac:cxnSpMk id="13" creationId="{00000000-0000-0000-0000-000000000000}"/>
          </ac:cxnSpMkLst>
        </pc:cxnChg>
        <pc:cxnChg chg="mod">
          <ac:chgData name="hui xu" userId="70b675938bab3b5e" providerId="LiveId" clId="{946A2079-F553-428F-A4F4-9E3FB9FAED36}" dt="2020-10-23T05:13:45.406" v="1733" actId="2711"/>
          <ac:cxnSpMkLst>
            <pc:docMk/>
            <pc:sldMk cId="3928343187" sldId="377"/>
            <ac:cxnSpMk id="16" creationId="{00000000-0000-0000-0000-000000000000}"/>
          </ac:cxnSpMkLst>
        </pc:cxnChg>
        <pc:cxnChg chg="mod">
          <ac:chgData name="hui xu" userId="70b675938bab3b5e" providerId="LiveId" clId="{946A2079-F553-428F-A4F4-9E3FB9FAED36}" dt="2020-10-23T05:13:45.406" v="1733" actId="2711"/>
          <ac:cxnSpMkLst>
            <pc:docMk/>
            <pc:sldMk cId="3928343187" sldId="377"/>
            <ac:cxnSpMk id="19" creationId="{00000000-0000-0000-0000-000000000000}"/>
          </ac:cxnSpMkLst>
        </pc:cxnChg>
        <pc:cxnChg chg="mod">
          <ac:chgData name="hui xu" userId="70b675938bab3b5e" providerId="LiveId" clId="{946A2079-F553-428F-A4F4-9E3FB9FAED36}" dt="2020-10-23T05:13:45.406" v="1733" actId="2711"/>
          <ac:cxnSpMkLst>
            <pc:docMk/>
            <pc:sldMk cId="3928343187" sldId="377"/>
            <ac:cxnSpMk id="21" creationId="{00000000-0000-0000-0000-000000000000}"/>
          </ac:cxnSpMkLst>
        </pc:cxnChg>
      </pc:sldChg>
      <pc:sldChg chg="modSp del mod">
        <pc:chgData name="hui xu" userId="70b675938bab3b5e" providerId="LiveId" clId="{946A2079-F553-428F-A4F4-9E3FB9FAED36}" dt="2020-10-23T05:12:40.067" v="1724" actId="2696"/>
        <pc:sldMkLst>
          <pc:docMk/>
          <pc:sldMk cId="690248388" sldId="378"/>
        </pc:sldMkLst>
        <pc:spChg chg="mod">
          <ac:chgData name="hui xu" userId="70b675938bab3b5e" providerId="LiveId" clId="{946A2079-F553-428F-A4F4-9E3FB9FAED36}" dt="2020-10-23T05:11:55.332" v="1722"/>
          <ac:spMkLst>
            <pc:docMk/>
            <pc:sldMk cId="690248388" sldId="378"/>
            <ac:spMk id="2" creationId="{00000000-0000-0000-0000-000000000000}"/>
          </ac:spMkLst>
        </pc:spChg>
        <pc:picChg chg="mod">
          <ac:chgData name="hui xu" userId="70b675938bab3b5e" providerId="LiveId" clId="{946A2079-F553-428F-A4F4-9E3FB9FAED36}" dt="2020-10-23T05:11:59.325" v="1723" actId="1076"/>
          <ac:picMkLst>
            <pc:docMk/>
            <pc:sldMk cId="690248388" sldId="378"/>
            <ac:picMk id="3082" creationId="{00000000-0000-0000-0000-000000000000}"/>
          </ac:picMkLst>
        </pc:picChg>
      </pc:sldChg>
      <pc:sldChg chg="addSp modSp add mod">
        <pc:chgData name="hui xu" userId="70b675938bab3b5e" providerId="LiveId" clId="{946A2079-F553-428F-A4F4-9E3FB9FAED36}" dt="2020-10-23T11:37:09.902" v="2766" actId="1076"/>
        <pc:sldMkLst>
          <pc:docMk/>
          <pc:sldMk cId="1833154325" sldId="379"/>
        </pc:sldMkLst>
        <pc:spChg chg="mod">
          <ac:chgData name="hui xu" userId="70b675938bab3b5e" providerId="LiveId" clId="{946A2079-F553-428F-A4F4-9E3FB9FAED36}" dt="2020-10-23T10:36:58.332" v="2462" actId="2711"/>
          <ac:spMkLst>
            <pc:docMk/>
            <pc:sldMk cId="1833154325" sldId="379"/>
            <ac:spMk id="2" creationId="{00000000-0000-0000-0000-000000000000}"/>
          </ac:spMkLst>
        </pc:spChg>
        <pc:spChg chg="add mod">
          <ac:chgData name="hui xu" userId="70b675938bab3b5e" providerId="LiveId" clId="{946A2079-F553-428F-A4F4-9E3FB9FAED36}" dt="2020-10-23T10:48:39.881" v="2581" actId="1076"/>
          <ac:spMkLst>
            <pc:docMk/>
            <pc:sldMk cId="1833154325" sldId="379"/>
            <ac:spMk id="3" creationId="{60EFB96D-C63A-45E5-809D-1D774A9423FC}"/>
          </ac:spMkLst>
        </pc:spChg>
        <pc:spChg chg="add mod">
          <ac:chgData name="hui xu" userId="70b675938bab3b5e" providerId="LiveId" clId="{946A2079-F553-428F-A4F4-9E3FB9FAED36}" dt="2020-10-23T10:48:36.807" v="2580" actId="1076"/>
          <ac:spMkLst>
            <pc:docMk/>
            <pc:sldMk cId="1833154325" sldId="379"/>
            <ac:spMk id="4" creationId="{94163D90-6901-40FE-B411-B9EA1D0BF072}"/>
          </ac:spMkLst>
        </pc:spChg>
        <pc:spChg chg="mod">
          <ac:chgData name="hui xu" userId="70b675938bab3b5e" providerId="LiveId" clId="{946A2079-F553-428F-A4F4-9E3FB9FAED36}" dt="2020-10-23T11:37:09.902" v="2766" actId="1076"/>
          <ac:spMkLst>
            <pc:docMk/>
            <pc:sldMk cId="1833154325" sldId="379"/>
            <ac:spMk id="6" creationId="{00000000-0000-0000-0000-000000000000}"/>
          </ac:spMkLst>
        </pc:spChg>
        <pc:spChg chg="add mod">
          <ac:chgData name="hui xu" userId="70b675938bab3b5e" providerId="LiveId" clId="{946A2079-F553-428F-A4F4-9E3FB9FAED36}" dt="2020-10-23T10:48:34.385" v="2579" actId="1076"/>
          <ac:spMkLst>
            <pc:docMk/>
            <pc:sldMk cId="1833154325" sldId="379"/>
            <ac:spMk id="8" creationId="{72E4AF83-10FF-4D27-AA68-45D0D7D709AB}"/>
          </ac:spMkLst>
        </pc:spChg>
        <pc:spChg chg="add mod">
          <ac:chgData name="hui xu" userId="70b675938bab3b5e" providerId="LiveId" clId="{946A2079-F553-428F-A4F4-9E3FB9FAED36}" dt="2020-10-23T10:48:48.485" v="2594" actId="1036"/>
          <ac:spMkLst>
            <pc:docMk/>
            <pc:sldMk cId="1833154325" sldId="379"/>
            <ac:spMk id="15" creationId="{D9C0AE79-F288-46CE-97E1-B3BB70C4664C}"/>
          </ac:spMkLst>
        </pc:spChg>
        <pc:spChg chg="add mod">
          <ac:chgData name="hui xu" userId="70b675938bab3b5e" providerId="LiveId" clId="{946A2079-F553-428F-A4F4-9E3FB9FAED36}" dt="2020-10-23T11:35:59.539" v="2744" actId="1035"/>
          <ac:spMkLst>
            <pc:docMk/>
            <pc:sldMk cId="1833154325" sldId="379"/>
            <ac:spMk id="28" creationId="{2686FF1F-AB28-49B7-A92A-83B12B1B7FBE}"/>
          </ac:spMkLst>
        </pc:spChg>
        <pc:spChg chg="add mod">
          <ac:chgData name="hui xu" userId="70b675938bab3b5e" providerId="LiveId" clId="{946A2079-F553-428F-A4F4-9E3FB9FAED36}" dt="2020-10-23T11:36:24.362" v="2763" actId="1038"/>
          <ac:spMkLst>
            <pc:docMk/>
            <pc:sldMk cId="1833154325" sldId="379"/>
            <ac:spMk id="30" creationId="{61B5C76A-86AC-4E50-9C0E-88C95A25BBB9}"/>
          </ac:spMkLst>
        </pc:spChg>
        <pc:spChg chg="add mod">
          <ac:chgData name="hui xu" userId="70b675938bab3b5e" providerId="LiveId" clId="{946A2079-F553-428F-A4F4-9E3FB9FAED36}" dt="2020-10-23T11:35:59.539" v="2744" actId="1035"/>
          <ac:spMkLst>
            <pc:docMk/>
            <pc:sldMk cId="1833154325" sldId="379"/>
            <ac:spMk id="32" creationId="{ADC89801-82F9-48F4-8CDE-A636B9E84243}"/>
          </ac:spMkLst>
        </pc:spChg>
        <pc:spChg chg="add mod">
          <ac:chgData name="hui xu" userId="70b675938bab3b5e" providerId="LiveId" clId="{946A2079-F553-428F-A4F4-9E3FB9FAED36}" dt="2020-10-23T11:35:59.539" v="2744" actId="1035"/>
          <ac:spMkLst>
            <pc:docMk/>
            <pc:sldMk cId="1833154325" sldId="379"/>
            <ac:spMk id="40" creationId="{AE12F430-99E0-4D51-A534-11C1BF2112D9}"/>
          </ac:spMkLst>
        </pc:spChg>
        <pc:spChg chg="add mod">
          <ac:chgData name="hui xu" userId="70b675938bab3b5e" providerId="LiveId" clId="{946A2079-F553-428F-A4F4-9E3FB9FAED36}" dt="2020-10-23T11:36:14.860" v="2748" actId="1076"/>
          <ac:spMkLst>
            <pc:docMk/>
            <pc:sldMk cId="1833154325" sldId="379"/>
            <ac:spMk id="42" creationId="{DC497D30-CE59-4227-9714-6A48C80F50E0}"/>
          </ac:spMkLst>
        </pc:spChg>
        <pc:spChg chg="add mod">
          <ac:chgData name="hui xu" userId="70b675938bab3b5e" providerId="LiveId" clId="{946A2079-F553-428F-A4F4-9E3FB9FAED36}" dt="2020-10-23T11:35:49.063" v="2741" actId="1037"/>
          <ac:spMkLst>
            <pc:docMk/>
            <pc:sldMk cId="1833154325" sldId="379"/>
            <ac:spMk id="44" creationId="{E6371E22-8A50-4E20-BA33-DC3D796E4F12}"/>
          </ac:spMkLst>
        </pc:spChg>
        <pc:spChg chg="add mod">
          <ac:chgData name="hui xu" userId="70b675938bab3b5e" providerId="LiveId" clId="{946A2079-F553-428F-A4F4-9E3FB9FAED36}" dt="2020-10-23T11:35:49.063" v="2741" actId="1037"/>
          <ac:spMkLst>
            <pc:docMk/>
            <pc:sldMk cId="1833154325" sldId="379"/>
            <ac:spMk id="52" creationId="{61B5E005-4BF1-4045-A661-708D727B3E24}"/>
          </ac:spMkLst>
        </pc:spChg>
        <pc:spChg chg="add mod">
          <ac:chgData name="hui xu" userId="70b675938bab3b5e" providerId="LiveId" clId="{946A2079-F553-428F-A4F4-9E3FB9FAED36}" dt="2020-10-23T11:35:49.063" v="2741" actId="1037"/>
          <ac:spMkLst>
            <pc:docMk/>
            <pc:sldMk cId="1833154325" sldId="379"/>
            <ac:spMk id="54" creationId="{F025C681-6D1F-4CF9-A574-46DCB81B4B10}"/>
          </ac:spMkLst>
        </pc:spChg>
        <pc:spChg chg="add mod">
          <ac:chgData name="hui xu" userId="70b675938bab3b5e" providerId="LiveId" clId="{946A2079-F553-428F-A4F4-9E3FB9FAED36}" dt="2020-10-23T11:36:19.616" v="2750" actId="14100"/>
          <ac:spMkLst>
            <pc:docMk/>
            <pc:sldMk cId="1833154325" sldId="379"/>
            <ac:spMk id="87" creationId="{358454DA-3681-4695-B8AA-1537C1C851D6}"/>
          </ac:spMkLst>
        </pc:spChg>
        <pc:cxnChg chg="add mod">
          <ac:chgData name="hui xu" userId="70b675938bab3b5e" providerId="LiveId" clId="{946A2079-F553-428F-A4F4-9E3FB9FAED36}" dt="2020-10-23T10:48:48.485" v="2594" actId="1036"/>
          <ac:cxnSpMkLst>
            <pc:docMk/>
            <pc:sldMk cId="1833154325" sldId="379"/>
            <ac:cxnSpMk id="10" creationId="{543107E9-8B9B-43CC-9399-853C3444FA7D}"/>
          </ac:cxnSpMkLst>
        </pc:cxnChg>
        <pc:cxnChg chg="add mod">
          <ac:chgData name="hui xu" userId="70b675938bab3b5e" providerId="LiveId" clId="{946A2079-F553-428F-A4F4-9E3FB9FAED36}" dt="2020-10-23T10:48:48.485" v="2594" actId="1036"/>
          <ac:cxnSpMkLst>
            <pc:docMk/>
            <pc:sldMk cId="1833154325" sldId="379"/>
            <ac:cxnSpMk id="11" creationId="{98C56B5F-9306-43E1-B899-8315FA685F99}"/>
          </ac:cxnSpMkLst>
        </pc:cxnChg>
        <pc:cxnChg chg="add mod">
          <ac:chgData name="hui xu" userId="70b675938bab3b5e" providerId="LiveId" clId="{946A2079-F553-428F-A4F4-9E3FB9FAED36}" dt="2020-10-23T10:48:48.485" v="2594" actId="1036"/>
          <ac:cxnSpMkLst>
            <pc:docMk/>
            <pc:sldMk cId="1833154325" sldId="379"/>
            <ac:cxnSpMk id="18" creationId="{79E9C601-1107-4E84-BAAB-358B4FE46FDE}"/>
          </ac:cxnSpMkLst>
        </pc:cxnChg>
        <pc:cxnChg chg="add mod">
          <ac:chgData name="hui xu" userId="70b675938bab3b5e" providerId="LiveId" clId="{946A2079-F553-428F-A4F4-9E3FB9FAED36}" dt="2020-10-23T11:35:59.539" v="2744" actId="1035"/>
          <ac:cxnSpMkLst>
            <pc:docMk/>
            <pc:sldMk cId="1833154325" sldId="379"/>
            <ac:cxnSpMk id="33" creationId="{3C51A702-D47C-4E60-B890-E376079F4F4F}"/>
          </ac:cxnSpMkLst>
        </pc:cxnChg>
        <pc:cxnChg chg="add mod">
          <ac:chgData name="hui xu" userId="70b675938bab3b5e" providerId="LiveId" clId="{946A2079-F553-428F-A4F4-9E3FB9FAED36}" dt="2020-10-23T11:35:59.539" v="2744" actId="1035"/>
          <ac:cxnSpMkLst>
            <pc:docMk/>
            <pc:sldMk cId="1833154325" sldId="379"/>
            <ac:cxnSpMk id="36" creationId="{B61B8F25-AF64-4401-8623-5820662AE4A3}"/>
          </ac:cxnSpMkLst>
        </pc:cxnChg>
        <pc:cxnChg chg="add mod">
          <ac:chgData name="hui xu" userId="70b675938bab3b5e" providerId="LiveId" clId="{946A2079-F553-428F-A4F4-9E3FB9FAED36}" dt="2020-10-23T11:35:59.539" v="2744" actId="1035"/>
          <ac:cxnSpMkLst>
            <pc:docMk/>
            <pc:sldMk cId="1833154325" sldId="379"/>
            <ac:cxnSpMk id="45" creationId="{00DB9007-D9F0-458F-8329-170E4A3F0DD1}"/>
          </ac:cxnSpMkLst>
        </pc:cxnChg>
        <pc:cxnChg chg="add mod">
          <ac:chgData name="hui xu" userId="70b675938bab3b5e" providerId="LiveId" clId="{946A2079-F553-428F-A4F4-9E3FB9FAED36}" dt="2020-10-23T11:35:49.063" v="2741" actId="1037"/>
          <ac:cxnSpMkLst>
            <pc:docMk/>
            <pc:sldMk cId="1833154325" sldId="379"/>
            <ac:cxnSpMk id="48" creationId="{9E63E23E-E63A-4E15-99CC-5B5FE60F3254}"/>
          </ac:cxnSpMkLst>
        </pc:cxnChg>
        <pc:cxnChg chg="add mod">
          <ac:chgData name="hui xu" userId="70b675938bab3b5e" providerId="LiveId" clId="{946A2079-F553-428F-A4F4-9E3FB9FAED36}" dt="2020-10-23T11:35:49.063" v="2741" actId="1037"/>
          <ac:cxnSpMkLst>
            <pc:docMk/>
            <pc:sldMk cId="1833154325" sldId="379"/>
            <ac:cxnSpMk id="55" creationId="{ED5DCF11-D002-4829-B989-0644FA499D59}"/>
          </ac:cxnSpMkLst>
        </pc:cxnChg>
        <pc:cxnChg chg="add mod">
          <ac:chgData name="hui xu" userId="70b675938bab3b5e" providerId="LiveId" clId="{946A2079-F553-428F-A4F4-9E3FB9FAED36}" dt="2020-10-23T11:35:49.063" v="2741" actId="1037"/>
          <ac:cxnSpMkLst>
            <pc:docMk/>
            <pc:sldMk cId="1833154325" sldId="379"/>
            <ac:cxnSpMk id="58" creationId="{0FCABCEF-B995-4451-B973-F79103FCE26F}"/>
          </ac:cxnSpMkLst>
        </pc:cxnChg>
        <pc:cxnChg chg="add mod">
          <ac:chgData name="hui xu" userId="70b675938bab3b5e" providerId="LiveId" clId="{946A2079-F553-428F-A4F4-9E3FB9FAED36}" dt="2020-10-23T11:35:49.063" v="2741" actId="1037"/>
          <ac:cxnSpMkLst>
            <pc:docMk/>
            <pc:sldMk cId="1833154325" sldId="379"/>
            <ac:cxnSpMk id="73" creationId="{58183343-4A1B-4C00-B21C-FBD4D9859DEA}"/>
          </ac:cxnSpMkLst>
        </pc:cxnChg>
      </pc:sldChg>
      <pc:sldChg chg="add del">
        <pc:chgData name="hui xu" userId="70b675938bab3b5e" providerId="LiveId" clId="{946A2079-F553-428F-A4F4-9E3FB9FAED36}" dt="2020-10-23T05:16:59.495" v="1764" actId="47"/>
        <pc:sldMkLst>
          <pc:docMk/>
          <pc:sldMk cId="1920378420" sldId="380"/>
        </pc:sldMkLst>
      </pc:sldChg>
      <pc:sldChg chg="add del">
        <pc:chgData name="hui xu" userId="70b675938bab3b5e" providerId="LiveId" clId="{946A2079-F553-428F-A4F4-9E3FB9FAED36}" dt="2020-10-23T04:59:41.719" v="1473" actId="2696"/>
        <pc:sldMkLst>
          <pc:docMk/>
          <pc:sldMk cId="2694201897" sldId="380"/>
        </pc:sldMkLst>
      </pc:sldChg>
      <pc:sldChg chg="add del">
        <pc:chgData name="hui xu" userId="70b675938bab3b5e" providerId="LiveId" clId="{946A2079-F553-428F-A4F4-9E3FB9FAED36}" dt="2020-10-23T05:17:04.855" v="1765" actId="47"/>
        <pc:sldMkLst>
          <pc:docMk/>
          <pc:sldMk cId="106036883" sldId="381"/>
        </pc:sldMkLst>
      </pc:sldChg>
      <pc:sldChg chg="add del">
        <pc:chgData name="hui xu" userId="70b675938bab3b5e" providerId="LiveId" clId="{946A2079-F553-428F-A4F4-9E3FB9FAED36}" dt="2020-10-23T04:59:41.719" v="1473" actId="2696"/>
        <pc:sldMkLst>
          <pc:docMk/>
          <pc:sldMk cId="3282858785" sldId="381"/>
        </pc:sldMkLst>
      </pc:sldChg>
      <pc:sldChg chg="add del">
        <pc:chgData name="hui xu" userId="70b675938bab3b5e" providerId="LiveId" clId="{946A2079-F553-428F-A4F4-9E3FB9FAED36}" dt="2020-10-23T05:17:09.327" v="1766" actId="47"/>
        <pc:sldMkLst>
          <pc:docMk/>
          <pc:sldMk cId="1646682893" sldId="382"/>
        </pc:sldMkLst>
      </pc:sldChg>
      <pc:sldChg chg="add del">
        <pc:chgData name="hui xu" userId="70b675938bab3b5e" providerId="LiveId" clId="{946A2079-F553-428F-A4F4-9E3FB9FAED36}" dt="2020-10-23T04:59:41.719" v="1473" actId="2696"/>
        <pc:sldMkLst>
          <pc:docMk/>
          <pc:sldMk cId="3091910130" sldId="382"/>
        </pc:sldMkLst>
      </pc:sldChg>
      <pc:sldChg chg="add del">
        <pc:chgData name="hui xu" userId="70b675938bab3b5e" providerId="LiveId" clId="{946A2079-F553-428F-A4F4-9E3FB9FAED36}" dt="2020-10-23T04:59:41.719" v="1473" actId="2696"/>
        <pc:sldMkLst>
          <pc:docMk/>
          <pc:sldMk cId="2826239357" sldId="383"/>
        </pc:sldMkLst>
      </pc:sldChg>
      <pc:sldChg chg="add del">
        <pc:chgData name="hui xu" userId="70b675938bab3b5e" providerId="LiveId" clId="{946A2079-F553-428F-A4F4-9E3FB9FAED36}" dt="2020-10-23T05:23:54.284" v="1774" actId="2696"/>
        <pc:sldMkLst>
          <pc:docMk/>
          <pc:sldMk cId="3119872795" sldId="383"/>
        </pc:sldMkLst>
      </pc:sldChg>
      <pc:sldChg chg="modSp add mod">
        <pc:chgData name="hui xu" userId="70b675938bab3b5e" providerId="LiveId" clId="{946A2079-F553-428F-A4F4-9E3FB9FAED36}" dt="2020-10-23T08:31:24.858" v="2004"/>
        <pc:sldMkLst>
          <pc:docMk/>
          <pc:sldMk cId="3579656155" sldId="383"/>
        </pc:sldMkLst>
        <pc:spChg chg="mod">
          <ac:chgData name="hui xu" userId="70b675938bab3b5e" providerId="LiveId" clId="{946A2079-F553-428F-A4F4-9E3FB9FAED36}" dt="2020-10-23T08:28:18.309" v="1883"/>
          <ac:spMkLst>
            <pc:docMk/>
            <pc:sldMk cId="3579656155" sldId="383"/>
            <ac:spMk id="2" creationId="{00000000-0000-0000-0000-000000000000}"/>
          </ac:spMkLst>
        </pc:spChg>
        <pc:spChg chg="mod">
          <ac:chgData name="hui xu" userId="70b675938bab3b5e" providerId="LiveId" clId="{946A2079-F553-428F-A4F4-9E3FB9FAED36}" dt="2020-10-23T08:28:29.960" v="1885" actId="2711"/>
          <ac:spMkLst>
            <pc:docMk/>
            <pc:sldMk cId="3579656155" sldId="383"/>
            <ac:spMk id="10" creationId="{00000000-0000-0000-0000-000000000000}"/>
          </ac:spMkLst>
        </pc:spChg>
        <pc:spChg chg="mod">
          <ac:chgData name="hui xu" userId="70b675938bab3b5e" providerId="LiveId" clId="{946A2079-F553-428F-A4F4-9E3FB9FAED36}" dt="2020-10-23T08:28:29.960" v="1885" actId="2711"/>
          <ac:spMkLst>
            <pc:docMk/>
            <pc:sldMk cId="3579656155" sldId="383"/>
            <ac:spMk id="12" creationId="{00000000-0000-0000-0000-000000000000}"/>
          </ac:spMkLst>
        </pc:spChg>
        <pc:spChg chg="mod">
          <ac:chgData name="hui xu" userId="70b675938bab3b5e" providerId="LiveId" clId="{946A2079-F553-428F-A4F4-9E3FB9FAED36}" dt="2020-10-23T08:28:29.960" v="1885" actId="2711"/>
          <ac:spMkLst>
            <pc:docMk/>
            <pc:sldMk cId="3579656155" sldId="383"/>
            <ac:spMk id="19" creationId="{00000000-0000-0000-0000-000000000000}"/>
          </ac:spMkLst>
        </pc:spChg>
        <pc:spChg chg="mod">
          <ac:chgData name="hui xu" userId="70b675938bab3b5e" providerId="LiveId" clId="{946A2079-F553-428F-A4F4-9E3FB9FAED36}" dt="2020-10-23T08:28:29.960" v="1885" actId="2711"/>
          <ac:spMkLst>
            <pc:docMk/>
            <pc:sldMk cId="3579656155" sldId="383"/>
            <ac:spMk id="21" creationId="{00000000-0000-0000-0000-000000000000}"/>
          </ac:spMkLst>
        </pc:spChg>
        <pc:spChg chg="mod">
          <ac:chgData name="hui xu" userId="70b675938bab3b5e" providerId="LiveId" clId="{946A2079-F553-428F-A4F4-9E3FB9FAED36}" dt="2020-10-23T08:28:29.960" v="1885" actId="2711"/>
          <ac:spMkLst>
            <pc:docMk/>
            <pc:sldMk cId="3579656155" sldId="383"/>
            <ac:spMk id="24" creationId="{00000000-0000-0000-0000-000000000000}"/>
          </ac:spMkLst>
        </pc:spChg>
        <pc:spChg chg="mod">
          <ac:chgData name="hui xu" userId="70b675938bab3b5e" providerId="LiveId" clId="{946A2079-F553-428F-A4F4-9E3FB9FAED36}" dt="2020-10-23T08:30:09.296" v="1938" actId="403"/>
          <ac:spMkLst>
            <pc:docMk/>
            <pc:sldMk cId="3579656155" sldId="383"/>
            <ac:spMk id="26" creationId="{00000000-0000-0000-0000-000000000000}"/>
          </ac:spMkLst>
        </pc:spChg>
        <pc:spChg chg="mod">
          <ac:chgData name="hui xu" userId="70b675938bab3b5e" providerId="LiveId" clId="{946A2079-F553-428F-A4F4-9E3FB9FAED36}" dt="2020-10-23T08:28:38.717" v="1890"/>
          <ac:spMkLst>
            <pc:docMk/>
            <pc:sldMk cId="3579656155" sldId="383"/>
            <ac:spMk id="27" creationId="{00000000-0000-0000-0000-000000000000}"/>
          </ac:spMkLst>
        </pc:spChg>
        <pc:spChg chg="mod">
          <ac:chgData name="hui xu" userId="70b675938bab3b5e" providerId="LiveId" clId="{946A2079-F553-428F-A4F4-9E3FB9FAED36}" dt="2020-10-23T08:29:53.055" v="1930"/>
          <ac:spMkLst>
            <pc:docMk/>
            <pc:sldMk cId="3579656155" sldId="383"/>
            <ac:spMk id="28" creationId="{00000000-0000-0000-0000-000000000000}"/>
          </ac:spMkLst>
        </pc:spChg>
        <pc:spChg chg="mod">
          <ac:chgData name="hui xu" userId="70b675938bab3b5e" providerId="LiveId" clId="{946A2079-F553-428F-A4F4-9E3FB9FAED36}" dt="2020-10-23T08:28:27.524" v="1884" actId="2711"/>
          <ac:spMkLst>
            <pc:docMk/>
            <pc:sldMk cId="3579656155" sldId="383"/>
            <ac:spMk id="29" creationId="{00000000-0000-0000-0000-000000000000}"/>
          </ac:spMkLst>
        </pc:spChg>
        <pc:spChg chg="mod">
          <ac:chgData name="hui xu" userId="70b675938bab3b5e" providerId="LiveId" clId="{946A2079-F553-428F-A4F4-9E3FB9FAED36}" dt="2020-10-23T08:31:00.849" v="1979"/>
          <ac:spMkLst>
            <pc:docMk/>
            <pc:sldMk cId="3579656155" sldId="383"/>
            <ac:spMk id="30" creationId="{00000000-0000-0000-0000-000000000000}"/>
          </ac:spMkLst>
        </pc:spChg>
        <pc:spChg chg="mod">
          <ac:chgData name="hui xu" userId="70b675938bab3b5e" providerId="LiveId" clId="{946A2079-F553-428F-A4F4-9E3FB9FAED36}" dt="2020-10-23T08:31:24.858" v="2004"/>
          <ac:spMkLst>
            <pc:docMk/>
            <pc:sldMk cId="3579656155" sldId="383"/>
            <ac:spMk id="33" creationId="{00000000-0000-0000-0000-000000000000}"/>
          </ac:spMkLst>
        </pc:spChg>
        <pc:spChg chg="mod">
          <ac:chgData name="hui xu" userId="70b675938bab3b5e" providerId="LiveId" clId="{946A2079-F553-428F-A4F4-9E3FB9FAED36}" dt="2020-10-23T08:28:29.960" v="1885" actId="2711"/>
          <ac:spMkLst>
            <pc:docMk/>
            <pc:sldMk cId="3579656155" sldId="383"/>
            <ac:spMk id="40" creationId="{00000000-0000-0000-0000-000000000000}"/>
          </ac:spMkLst>
        </pc:spChg>
        <pc:spChg chg="mod">
          <ac:chgData name="hui xu" userId="70b675938bab3b5e" providerId="LiveId" clId="{946A2079-F553-428F-A4F4-9E3FB9FAED36}" dt="2020-10-23T08:28:27.524" v="1884" actId="2711"/>
          <ac:spMkLst>
            <pc:docMk/>
            <pc:sldMk cId="3579656155" sldId="383"/>
            <ac:spMk id="43" creationId="{00000000-0000-0000-0000-000000000000}"/>
          </ac:spMkLst>
        </pc:spChg>
        <pc:grpChg chg="mod">
          <ac:chgData name="hui xu" userId="70b675938bab3b5e" providerId="LiveId" clId="{946A2079-F553-428F-A4F4-9E3FB9FAED36}" dt="2020-10-23T08:28:29.960" v="1885" actId="2711"/>
          <ac:grpSpMkLst>
            <pc:docMk/>
            <pc:sldMk cId="3579656155" sldId="383"/>
            <ac:grpSpMk id="9" creationId="{00000000-0000-0000-0000-000000000000}"/>
          </ac:grpSpMkLst>
        </pc:grpChg>
        <pc:grpChg chg="mod">
          <ac:chgData name="hui xu" userId="70b675938bab3b5e" providerId="LiveId" clId="{946A2079-F553-428F-A4F4-9E3FB9FAED36}" dt="2020-10-23T08:28:29.960" v="1885" actId="2711"/>
          <ac:grpSpMkLst>
            <pc:docMk/>
            <pc:sldMk cId="3579656155" sldId="383"/>
            <ac:grpSpMk id="18" creationId="{00000000-0000-0000-0000-000000000000}"/>
          </ac:grpSpMkLst>
        </pc:grpChg>
        <pc:grpChg chg="mod">
          <ac:chgData name="hui xu" userId="70b675938bab3b5e" providerId="LiveId" clId="{946A2079-F553-428F-A4F4-9E3FB9FAED36}" dt="2020-10-23T08:28:29.960" v="1885" actId="2711"/>
          <ac:grpSpMkLst>
            <pc:docMk/>
            <pc:sldMk cId="3579656155" sldId="383"/>
            <ac:grpSpMk id="22" creationId="{00000000-0000-0000-0000-000000000000}"/>
          </ac:grpSpMkLst>
        </pc:grpChg>
        <pc:grpChg chg="mod">
          <ac:chgData name="hui xu" userId="70b675938bab3b5e" providerId="LiveId" clId="{946A2079-F553-428F-A4F4-9E3FB9FAED36}" dt="2020-10-23T08:28:29.960" v="1885" actId="2711"/>
          <ac:grpSpMkLst>
            <pc:docMk/>
            <pc:sldMk cId="3579656155" sldId="383"/>
            <ac:grpSpMk id="34" creationId="{00000000-0000-0000-0000-000000000000}"/>
          </ac:grpSpMkLst>
        </pc:grpChg>
        <pc:grpChg chg="mod">
          <ac:chgData name="hui xu" userId="70b675938bab3b5e" providerId="LiveId" clId="{946A2079-F553-428F-A4F4-9E3FB9FAED36}" dt="2020-10-23T08:28:29.960" v="1885" actId="2711"/>
          <ac:grpSpMkLst>
            <pc:docMk/>
            <pc:sldMk cId="3579656155" sldId="383"/>
            <ac:grpSpMk id="38" creationId="{00000000-0000-0000-0000-000000000000}"/>
          </ac:grpSpMkLst>
        </pc:grpChg>
        <pc:grpChg chg="mod">
          <ac:chgData name="hui xu" userId="70b675938bab3b5e" providerId="LiveId" clId="{946A2079-F553-428F-A4F4-9E3FB9FAED36}" dt="2020-10-23T08:28:29.960" v="1885" actId="2711"/>
          <ac:grpSpMkLst>
            <pc:docMk/>
            <pc:sldMk cId="3579656155" sldId="383"/>
            <ac:grpSpMk id="41" creationId="{00000000-0000-0000-0000-000000000000}"/>
          </ac:grpSpMkLst>
        </pc:grpChg>
        <pc:picChg chg="mod">
          <ac:chgData name="hui xu" userId="70b675938bab3b5e" providerId="LiveId" clId="{946A2079-F553-428F-A4F4-9E3FB9FAED36}" dt="2020-10-23T08:28:29.960" v="1885" actId="2711"/>
          <ac:picMkLst>
            <pc:docMk/>
            <pc:sldMk cId="3579656155" sldId="383"/>
            <ac:picMk id="4" creationId="{00000000-0000-0000-0000-000000000000}"/>
          </ac:picMkLst>
        </pc:picChg>
        <pc:picChg chg="mod">
          <ac:chgData name="hui xu" userId="70b675938bab3b5e" providerId="LiveId" clId="{946A2079-F553-428F-A4F4-9E3FB9FAED36}" dt="2020-10-23T08:28:29.960" v="1885" actId="2711"/>
          <ac:picMkLst>
            <pc:docMk/>
            <pc:sldMk cId="3579656155" sldId="383"/>
            <ac:picMk id="5" creationId="{00000000-0000-0000-0000-000000000000}"/>
          </ac:picMkLst>
        </pc:picChg>
        <pc:picChg chg="mod">
          <ac:chgData name="hui xu" userId="70b675938bab3b5e" providerId="LiveId" clId="{946A2079-F553-428F-A4F4-9E3FB9FAED36}" dt="2020-10-23T08:28:29.960" v="1885" actId="2711"/>
          <ac:picMkLst>
            <pc:docMk/>
            <pc:sldMk cId="3579656155" sldId="383"/>
            <ac:picMk id="11" creationId="{00000000-0000-0000-0000-000000000000}"/>
          </ac:picMkLst>
        </pc:picChg>
        <pc:picChg chg="mod">
          <ac:chgData name="hui xu" userId="70b675938bab3b5e" providerId="LiveId" clId="{946A2079-F553-428F-A4F4-9E3FB9FAED36}" dt="2020-10-23T08:28:29.960" v="1885" actId="2711"/>
          <ac:picMkLst>
            <pc:docMk/>
            <pc:sldMk cId="3579656155" sldId="383"/>
            <ac:picMk id="13" creationId="{00000000-0000-0000-0000-000000000000}"/>
          </ac:picMkLst>
        </pc:picChg>
        <pc:picChg chg="mod">
          <ac:chgData name="hui xu" userId="70b675938bab3b5e" providerId="LiveId" clId="{946A2079-F553-428F-A4F4-9E3FB9FAED36}" dt="2020-10-23T08:28:29.960" v="1885" actId="2711"/>
          <ac:picMkLst>
            <pc:docMk/>
            <pc:sldMk cId="3579656155" sldId="383"/>
            <ac:picMk id="17" creationId="{00000000-0000-0000-0000-000000000000}"/>
          </ac:picMkLst>
        </pc:picChg>
        <pc:picChg chg="mod">
          <ac:chgData name="hui xu" userId="70b675938bab3b5e" providerId="LiveId" clId="{946A2079-F553-428F-A4F4-9E3FB9FAED36}" dt="2020-10-23T08:28:29.960" v="1885" actId="2711"/>
          <ac:picMkLst>
            <pc:docMk/>
            <pc:sldMk cId="3579656155" sldId="383"/>
            <ac:picMk id="20" creationId="{00000000-0000-0000-0000-000000000000}"/>
          </ac:picMkLst>
        </pc:picChg>
        <pc:picChg chg="mod">
          <ac:chgData name="hui xu" userId="70b675938bab3b5e" providerId="LiveId" clId="{946A2079-F553-428F-A4F4-9E3FB9FAED36}" dt="2020-10-23T08:28:29.960" v="1885" actId="2711"/>
          <ac:picMkLst>
            <pc:docMk/>
            <pc:sldMk cId="3579656155" sldId="383"/>
            <ac:picMk id="23" creationId="{00000000-0000-0000-0000-000000000000}"/>
          </ac:picMkLst>
        </pc:picChg>
        <pc:picChg chg="mod">
          <ac:chgData name="hui xu" userId="70b675938bab3b5e" providerId="LiveId" clId="{946A2079-F553-428F-A4F4-9E3FB9FAED36}" dt="2020-10-23T08:28:29.960" v="1885" actId="2711"/>
          <ac:picMkLst>
            <pc:docMk/>
            <pc:sldMk cId="3579656155" sldId="383"/>
            <ac:picMk id="25" creationId="{00000000-0000-0000-0000-000000000000}"/>
          </ac:picMkLst>
        </pc:picChg>
        <pc:picChg chg="mod">
          <ac:chgData name="hui xu" userId="70b675938bab3b5e" providerId="LiveId" clId="{946A2079-F553-428F-A4F4-9E3FB9FAED36}" dt="2020-10-23T08:28:29.960" v="1885" actId="2711"/>
          <ac:picMkLst>
            <pc:docMk/>
            <pc:sldMk cId="3579656155" sldId="383"/>
            <ac:picMk id="39" creationId="{00000000-0000-0000-0000-000000000000}"/>
          </ac:picMkLst>
        </pc:picChg>
        <pc:picChg chg="mod">
          <ac:chgData name="hui xu" userId="70b675938bab3b5e" providerId="LiveId" clId="{946A2079-F553-428F-A4F4-9E3FB9FAED36}" dt="2020-10-23T08:28:27.524" v="1884" actId="2711"/>
          <ac:picMkLst>
            <pc:docMk/>
            <pc:sldMk cId="3579656155" sldId="383"/>
            <ac:picMk id="42" creationId="{00000000-0000-0000-0000-000000000000}"/>
          </ac:picMkLst>
        </pc:picChg>
        <pc:cxnChg chg="mod">
          <ac:chgData name="hui xu" userId="70b675938bab3b5e" providerId="LiveId" clId="{946A2079-F553-428F-A4F4-9E3FB9FAED36}" dt="2020-10-23T08:28:29.960" v="1885" actId="2711"/>
          <ac:cxnSpMkLst>
            <pc:docMk/>
            <pc:sldMk cId="3579656155" sldId="383"/>
            <ac:cxnSpMk id="32" creationId="{00000000-0000-0000-0000-000000000000}"/>
          </ac:cxnSpMkLst>
        </pc:cxnChg>
      </pc:sldChg>
      <pc:sldChg chg="add del">
        <pc:chgData name="hui xu" userId="70b675938bab3b5e" providerId="LiveId" clId="{946A2079-F553-428F-A4F4-9E3FB9FAED36}" dt="2020-10-23T05:18:31.885" v="1768" actId="2696"/>
        <pc:sldMkLst>
          <pc:docMk/>
          <pc:sldMk cId="1273041340" sldId="384"/>
        </pc:sldMkLst>
      </pc:sldChg>
      <pc:sldChg chg="add del">
        <pc:chgData name="hui xu" userId="70b675938bab3b5e" providerId="LiveId" clId="{946A2079-F553-428F-A4F4-9E3FB9FAED36}" dt="2020-10-23T04:59:41.719" v="1473" actId="2696"/>
        <pc:sldMkLst>
          <pc:docMk/>
          <pc:sldMk cId="2820669305" sldId="384"/>
        </pc:sldMkLst>
      </pc:sldChg>
      <pc:sldChg chg="add del">
        <pc:chgData name="hui xu" userId="70b675938bab3b5e" providerId="LiveId" clId="{946A2079-F553-428F-A4F4-9E3FB9FAED36}" dt="2020-10-23T04:59:41.719" v="1473" actId="2696"/>
        <pc:sldMkLst>
          <pc:docMk/>
          <pc:sldMk cId="94789625" sldId="385"/>
        </pc:sldMkLst>
      </pc:sldChg>
      <pc:sldChg chg="add del">
        <pc:chgData name="hui xu" userId="70b675938bab3b5e" providerId="LiveId" clId="{946A2079-F553-428F-A4F4-9E3FB9FAED36}" dt="2020-10-23T05:18:27.680" v="1767" actId="2696"/>
        <pc:sldMkLst>
          <pc:docMk/>
          <pc:sldMk cId="2076798940" sldId="385"/>
        </pc:sldMkLst>
      </pc:sldChg>
      <pc:sldChg chg="add del">
        <pc:chgData name="hui xu" userId="70b675938bab3b5e" providerId="LiveId" clId="{946A2079-F553-428F-A4F4-9E3FB9FAED36}" dt="2020-10-23T05:18:51.646" v="1769" actId="2696"/>
        <pc:sldMkLst>
          <pc:docMk/>
          <pc:sldMk cId="2921555964" sldId="386"/>
        </pc:sldMkLst>
      </pc:sldChg>
      <pc:sldChg chg="add del">
        <pc:chgData name="hui xu" userId="70b675938bab3b5e" providerId="LiveId" clId="{946A2079-F553-428F-A4F4-9E3FB9FAED36}" dt="2020-10-23T04:59:41.719" v="1473" actId="2696"/>
        <pc:sldMkLst>
          <pc:docMk/>
          <pc:sldMk cId="3988716134" sldId="386"/>
        </pc:sldMkLst>
      </pc:sldChg>
      <pc:sldChg chg="add del">
        <pc:chgData name="hui xu" userId="70b675938bab3b5e" providerId="LiveId" clId="{946A2079-F553-428F-A4F4-9E3FB9FAED36}" dt="2020-10-23T04:59:41.719" v="1473" actId="2696"/>
        <pc:sldMkLst>
          <pc:docMk/>
          <pc:sldMk cId="204296324" sldId="387"/>
        </pc:sldMkLst>
      </pc:sldChg>
      <pc:sldChg chg="add del">
        <pc:chgData name="hui xu" userId="70b675938bab3b5e" providerId="LiveId" clId="{946A2079-F553-428F-A4F4-9E3FB9FAED36}" dt="2020-10-23T05:23:54.284" v="1774" actId="2696"/>
        <pc:sldMkLst>
          <pc:docMk/>
          <pc:sldMk cId="2006840906" sldId="387"/>
        </pc:sldMkLst>
      </pc:sldChg>
      <pc:sldChg chg="addSp delSp modSp add mod delAnim">
        <pc:chgData name="hui xu" userId="70b675938bab3b5e" providerId="LiveId" clId="{946A2079-F553-428F-A4F4-9E3FB9FAED36}" dt="2020-10-23T08:39:57.602" v="2024" actId="1076"/>
        <pc:sldMkLst>
          <pc:docMk/>
          <pc:sldMk cId="4281021965" sldId="387"/>
        </pc:sldMkLst>
        <pc:spChg chg="mod">
          <ac:chgData name="hui xu" userId="70b675938bab3b5e" providerId="LiveId" clId="{946A2079-F553-428F-A4F4-9E3FB9FAED36}" dt="2020-10-23T08:35:42.309" v="2017"/>
          <ac:spMkLst>
            <pc:docMk/>
            <pc:sldMk cId="4281021965" sldId="387"/>
            <ac:spMk id="2" creationId="{00000000-0000-0000-0000-000000000000}"/>
          </ac:spMkLst>
        </pc:spChg>
        <pc:spChg chg="add del mod">
          <ac:chgData name="hui xu" userId="70b675938bab3b5e" providerId="LiveId" clId="{946A2079-F553-428F-A4F4-9E3FB9FAED36}" dt="2020-10-23T08:34:42.761" v="2007" actId="478"/>
          <ac:spMkLst>
            <pc:docMk/>
            <pc:sldMk cId="4281021965" sldId="387"/>
            <ac:spMk id="5" creationId="{C9AC4B28-6AEA-4E6E-B8EF-9DF13F1E9323}"/>
          </ac:spMkLst>
        </pc:spChg>
        <pc:spChg chg="del">
          <ac:chgData name="hui xu" userId="70b675938bab3b5e" providerId="LiveId" clId="{946A2079-F553-428F-A4F4-9E3FB9FAED36}" dt="2020-10-23T08:34:39.890" v="2006" actId="478"/>
          <ac:spMkLst>
            <pc:docMk/>
            <pc:sldMk cId="4281021965" sldId="387"/>
            <ac:spMk id="7" creationId="{00000000-0000-0000-0000-000000000000}"/>
          </ac:spMkLst>
        </pc:spChg>
        <pc:spChg chg="del">
          <ac:chgData name="hui xu" userId="70b675938bab3b5e" providerId="LiveId" clId="{946A2079-F553-428F-A4F4-9E3FB9FAED36}" dt="2020-10-23T08:36:48.804" v="2018" actId="21"/>
          <ac:spMkLst>
            <pc:docMk/>
            <pc:sldMk cId="4281021965" sldId="387"/>
            <ac:spMk id="8" creationId="{00000000-0000-0000-0000-000000000000}"/>
          </ac:spMkLst>
        </pc:spChg>
        <pc:picChg chg="del">
          <ac:chgData name="hui xu" userId="70b675938bab3b5e" providerId="LiveId" clId="{946A2079-F553-428F-A4F4-9E3FB9FAED36}" dt="2020-10-23T08:34:36.255" v="2005" actId="478"/>
          <ac:picMkLst>
            <pc:docMk/>
            <pc:sldMk cId="4281021965" sldId="387"/>
            <ac:picMk id="4" creationId="{00000000-0000-0000-0000-000000000000}"/>
          </ac:picMkLst>
        </pc:picChg>
        <pc:picChg chg="del">
          <ac:chgData name="hui xu" userId="70b675938bab3b5e" providerId="LiveId" clId="{946A2079-F553-428F-A4F4-9E3FB9FAED36}" dt="2020-10-23T08:34:39.890" v="2006" actId="478"/>
          <ac:picMkLst>
            <pc:docMk/>
            <pc:sldMk cId="4281021965" sldId="387"/>
            <ac:picMk id="6" creationId="{00000000-0000-0000-0000-000000000000}"/>
          </ac:picMkLst>
        </pc:picChg>
        <pc:picChg chg="add mod">
          <ac:chgData name="hui xu" userId="70b675938bab3b5e" providerId="LiveId" clId="{946A2079-F553-428F-A4F4-9E3FB9FAED36}" dt="2020-10-23T08:39:51.713" v="2021" actId="1076"/>
          <ac:picMkLst>
            <pc:docMk/>
            <pc:sldMk cId="4281021965" sldId="387"/>
            <ac:picMk id="10" creationId="{45D6F17E-8A0D-43A7-9AA1-5F08C889AE86}"/>
          </ac:picMkLst>
        </pc:picChg>
        <pc:picChg chg="add mod">
          <ac:chgData name="hui xu" userId="70b675938bab3b5e" providerId="LiveId" clId="{946A2079-F553-428F-A4F4-9E3FB9FAED36}" dt="2020-10-23T08:39:57.602" v="2024" actId="1076"/>
          <ac:picMkLst>
            <pc:docMk/>
            <pc:sldMk cId="4281021965" sldId="387"/>
            <ac:picMk id="12" creationId="{D20EA27E-5584-4758-A9E4-45063FF4E3C0}"/>
          </ac:picMkLst>
        </pc:picChg>
      </pc:sldChg>
      <pc:sldChg chg="add del">
        <pc:chgData name="hui xu" userId="70b675938bab3b5e" providerId="LiveId" clId="{946A2079-F553-428F-A4F4-9E3FB9FAED36}" dt="2020-10-23T04:59:41.719" v="1473" actId="2696"/>
        <pc:sldMkLst>
          <pc:docMk/>
          <pc:sldMk cId="380207062" sldId="388"/>
        </pc:sldMkLst>
      </pc:sldChg>
      <pc:sldChg chg="add del">
        <pc:chgData name="hui xu" userId="70b675938bab3b5e" providerId="LiveId" clId="{946A2079-F553-428F-A4F4-9E3FB9FAED36}" dt="2020-10-23T05:24:19.115" v="1776" actId="47"/>
        <pc:sldMkLst>
          <pc:docMk/>
          <pc:sldMk cId="3039598882" sldId="388"/>
        </pc:sldMkLst>
      </pc:sldChg>
      <pc:sldChg chg="add del">
        <pc:chgData name="hui xu" userId="70b675938bab3b5e" providerId="LiveId" clId="{946A2079-F553-428F-A4F4-9E3FB9FAED36}" dt="2020-10-23T05:25:22.290" v="1777" actId="2696"/>
        <pc:sldMkLst>
          <pc:docMk/>
          <pc:sldMk cId="923121210" sldId="390"/>
        </pc:sldMkLst>
      </pc:sldChg>
      <pc:sldChg chg="add del">
        <pc:chgData name="hui xu" userId="70b675938bab3b5e" providerId="LiveId" clId="{946A2079-F553-428F-A4F4-9E3FB9FAED36}" dt="2020-10-23T04:59:41.719" v="1473" actId="2696"/>
        <pc:sldMkLst>
          <pc:docMk/>
          <pc:sldMk cId="1687048491" sldId="390"/>
        </pc:sldMkLst>
      </pc:sldChg>
      <pc:sldChg chg="add del">
        <pc:chgData name="hui xu" userId="70b675938bab3b5e" providerId="LiveId" clId="{946A2079-F553-428F-A4F4-9E3FB9FAED36}" dt="2020-10-23T12:35:25.801" v="3976" actId="2696"/>
        <pc:sldMkLst>
          <pc:docMk/>
          <pc:sldMk cId="3085552362" sldId="390"/>
        </pc:sldMkLst>
      </pc:sldChg>
      <pc:sldChg chg="add del">
        <pc:chgData name="hui xu" userId="70b675938bab3b5e" providerId="LiveId" clId="{946A2079-F553-428F-A4F4-9E3FB9FAED36}" dt="2020-10-23T04:59:41.719" v="1473" actId="2696"/>
        <pc:sldMkLst>
          <pc:docMk/>
          <pc:sldMk cId="14799886" sldId="391"/>
        </pc:sldMkLst>
      </pc:sldChg>
      <pc:sldChg chg="add del">
        <pc:chgData name="hui xu" userId="70b675938bab3b5e" providerId="LiveId" clId="{946A2079-F553-428F-A4F4-9E3FB9FAED36}" dt="2020-10-23T12:37:14.201" v="3999" actId="2696"/>
        <pc:sldMkLst>
          <pc:docMk/>
          <pc:sldMk cId="485543498" sldId="391"/>
        </pc:sldMkLst>
      </pc:sldChg>
      <pc:sldChg chg="add del">
        <pc:chgData name="hui xu" userId="70b675938bab3b5e" providerId="LiveId" clId="{946A2079-F553-428F-A4F4-9E3FB9FAED36}" dt="2020-10-23T05:25:22.290" v="1777" actId="2696"/>
        <pc:sldMkLst>
          <pc:docMk/>
          <pc:sldMk cId="4203364298" sldId="391"/>
        </pc:sldMkLst>
      </pc:sldChg>
      <pc:sldChg chg="add del">
        <pc:chgData name="hui xu" userId="70b675938bab3b5e" providerId="LiveId" clId="{946A2079-F553-428F-A4F4-9E3FB9FAED36}" dt="2020-10-23T04:59:41.719" v="1473" actId="2696"/>
        <pc:sldMkLst>
          <pc:docMk/>
          <pc:sldMk cId="309020907" sldId="392"/>
        </pc:sldMkLst>
      </pc:sldChg>
      <pc:sldChg chg="add del">
        <pc:chgData name="hui xu" userId="70b675938bab3b5e" providerId="LiveId" clId="{946A2079-F553-428F-A4F4-9E3FB9FAED36}" dt="2020-10-23T05:25:22.290" v="1777" actId="2696"/>
        <pc:sldMkLst>
          <pc:docMk/>
          <pc:sldMk cId="1321829993" sldId="392"/>
        </pc:sldMkLst>
      </pc:sldChg>
      <pc:sldChg chg="add del">
        <pc:chgData name="hui xu" userId="70b675938bab3b5e" providerId="LiveId" clId="{946A2079-F553-428F-A4F4-9E3FB9FAED36}" dt="2020-10-23T12:37:14.201" v="3999" actId="2696"/>
        <pc:sldMkLst>
          <pc:docMk/>
          <pc:sldMk cId="2535841698" sldId="392"/>
        </pc:sldMkLst>
      </pc:sldChg>
      <pc:sldChg chg="add del">
        <pc:chgData name="hui xu" userId="70b675938bab3b5e" providerId="LiveId" clId="{946A2079-F553-428F-A4F4-9E3FB9FAED36}" dt="2020-10-23T05:25:22.290" v="1777" actId="2696"/>
        <pc:sldMkLst>
          <pc:docMk/>
          <pc:sldMk cId="268657709" sldId="393"/>
        </pc:sldMkLst>
      </pc:sldChg>
      <pc:sldChg chg="modSp add mod">
        <pc:chgData name="hui xu" userId="70b675938bab3b5e" providerId="LiveId" clId="{946A2079-F553-428F-A4F4-9E3FB9FAED36}" dt="2020-10-23T12:47:06.782" v="4057" actId="20577"/>
        <pc:sldMkLst>
          <pc:docMk/>
          <pc:sldMk cId="2897514971" sldId="393"/>
        </pc:sldMkLst>
        <pc:spChg chg="mod">
          <ac:chgData name="hui xu" userId="70b675938bab3b5e" providerId="LiveId" clId="{946A2079-F553-428F-A4F4-9E3FB9FAED36}" dt="2020-10-23T12:47:06.782" v="4057" actId="20577"/>
          <ac:spMkLst>
            <pc:docMk/>
            <pc:sldMk cId="2897514971" sldId="393"/>
            <ac:spMk id="2" creationId="{00000000-0000-0000-0000-000000000000}"/>
          </ac:spMkLst>
        </pc:spChg>
        <pc:spChg chg="mod">
          <ac:chgData name="hui xu" userId="70b675938bab3b5e" providerId="LiveId" clId="{946A2079-F553-428F-A4F4-9E3FB9FAED36}" dt="2020-10-23T12:38:55.214" v="4031" actId="2711"/>
          <ac:spMkLst>
            <pc:docMk/>
            <pc:sldMk cId="2897514971" sldId="393"/>
            <ac:spMk id="11" creationId="{00000000-0000-0000-0000-000000000000}"/>
          </ac:spMkLst>
        </pc:spChg>
        <pc:spChg chg="mod">
          <ac:chgData name="hui xu" userId="70b675938bab3b5e" providerId="LiveId" clId="{946A2079-F553-428F-A4F4-9E3FB9FAED36}" dt="2020-10-23T12:38:55.214" v="4031" actId="2711"/>
          <ac:spMkLst>
            <pc:docMk/>
            <pc:sldMk cId="2897514971" sldId="393"/>
            <ac:spMk id="13" creationId="{00000000-0000-0000-0000-000000000000}"/>
          </ac:spMkLst>
        </pc:spChg>
        <pc:spChg chg="mod">
          <ac:chgData name="hui xu" userId="70b675938bab3b5e" providerId="LiveId" clId="{946A2079-F553-428F-A4F4-9E3FB9FAED36}" dt="2020-10-23T12:38:55.214" v="4031" actId="2711"/>
          <ac:spMkLst>
            <pc:docMk/>
            <pc:sldMk cId="2897514971" sldId="393"/>
            <ac:spMk id="19" creationId="{00000000-0000-0000-0000-000000000000}"/>
          </ac:spMkLst>
        </pc:spChg>
        <pc:spChg chg="mod">
          <ac:chgData name="hui xu" userId="70b675938bab3b5e" providerId="LiveId" clId="{946A2079-F553-428F-A4F4-9E3FB9FAED36}" dt="2020-10-23T12:38:55.214" v="4031" actId="2711"/>
          <ac:spMkLst>
            <pc:docMk/>
            <pc:sldMk cId="2897514971" sldId="393"/>
            <ac:spMk id="34" creationId="{00000000-0000-0000-0000-000000000000}"/>
          </ac:spMkLst>
        </pc:spChg>
        <pc:spChg chg="mod">
          <ac:chgData name="hui xu" userId="70b675938bab3b5e" providerId="LiveId" clId="{946A2079-F553-428F-A4F4-9E3FB9FAED36}" dt="2020-10-23T12:38:55.214" v="4031" actId="2711"/>
          <ac:spMkLst>
            <pc:docMk/>
            <pc:sldMk cId="2897514971" sldId="393"/>
            <ac:spMk id="46" creationId="{00000000-0000-0000-0000-000000000000}"/>
          </ac:spMkLst>
        </pc:spChg>
        <pc:spChg chg="mod">
          <ac:chgData name="hui xu" userId="70b675938bab3b5e" providerId="LiveId" clId="{946A2079-F553-428F-A4F4-9E3FB9FAED36}" dt="2020-10-23T12:38:55.214" v="4031" actId="2711"/>
          <ac:spMkLst>
            <pc:docMk/>
            <pc:sldMk cId="2897514971" sldId="393"/>
            <ac:spMk id="48" creationId="{00000000-0000-0000-0000-000000000000}"/>
          </ac:spMkLst>
        </pc:spChg>
        <pc:spChg chg="mod">
          <ac:chgData name="hui xu" userId="70b675938bab3b5e" providerId="LiveId" clId="{946A2079-F553-428F-A4F4-9E3FB9FAED36}" dt="2020-10-23T12:38:55.214" v="4031" actId="2711"/>
          <ac:spMkLst>
            <pc:docMk/>
            <pc:sldMk cId="2897514971" sldId="393"/>
            <ac:spMk id="51" creationId="{00000000-0000-0000-0000-000000000000}"/>
          </ac:spMkLst>
        </pc:spChg>
        <pc:spChg chg="mod">
          <ac:chgData name="hui xu" userId="70b675938bab3b5e" providerId="LiveId" clId="{946A2079-F553-428F-A4F4-9E3FB9FAED36}" dt="2020-10-23T12:38:55.214" v="4031" actId="2711"/>
          <ac:spMkLst>
            <pc:docMk/>
            <pc:sldMk cId="2897514971" sldId="393"/>
            <ac:spMk id="69" creationId="{00000000-0000-0000-0000-000000000000}"/>
          </ac:spMkLst>
        </pc:spChg>
        <pc:spChg chg="mod">
          <ac:chgData name="hui xu" userId="70b675938bab3b5e" providerId="LiveId" clId="{946A2079-F553-428F-A4F4-9E3FB9FAED36}" dt="2020-10-23T12:38:55.214" v="4031" actId="2711"/>
          <ac:spMkLst>
            <pc:docMk/>
            <pc:sldMk cId="2897514971" sldId="393"/>
            <ac:spMk id="71" creationId="{00000000-0000-0000-0000-000000000000}"/>
          </ac:spMkLst>
        </pc:spChg>
        <pc:spChg chg="mod">
          <ac:chgData name="hui xu" userId="70b675938bab3b5e" providerId="LiveId" clId="{946A2079-F553-428F-A4F4-9E3FB9FAED36}" dt="2020-10-23T12:46:55.103" v="4052" actId="1076"/>
          <ac:spMkLst>
            <pc:docMk/>
            <pc:sldMk cId="2897514971" sldId="393"/>
            <ac:spMk id="82" creationId="{00000000-0000-0000-0000-000000000000}"/>
          </ac:spMkLst>
        </pc:spChg>
        <pc:spChg chg="mod">
          <ac:chgData name="hui xu" userId="70b675938bab3b5e" providerId="LiveId" clId="{946A2079-F553-428F-A4F4-9E3FB9FAED36}" dt="2020-10-23T12:38:55.214" v="4031" actId="2711"/>
          <ac:spMkLst>
            <pc:docMk/>
            <pc:sldMk cId="2897514971" sldId="393"/>
            <ac:spMk id="84" creationId="{00000000-0000-0000-0000-000000000000}"/>
          </ac:spMkLst>
        </pc:spChg>
        <pc:spChg chg="mod">
          <ac:chgData name="hui xu" userId="70b675938bab3b5e" providerId="LiveId" clId="{946A2079-F553-428F-A4F4-9E3FB9FAED36}" dt="2020-10-23T12:38:55.214" v="4031" actId="2711"/>
          <ac:spMkLst>
            <pc:docMk/>
            <pc:sldMk cId="2897514971" sldId="393"/>
            <ac:spMk id="85" creationId="{00000000-0000-0000-0000-000000000000}"/>
          </ac:spMkLst>
        </pc:spChg>
        <pc:spChg chg="mod">
          <ac:chgData name="hui xu" userId="70b675938bab3b5e" providerId="LiveId" clId="{946A2079-F553-428F-A4F4-9E3FB9FAED36}" dt="2020-10-23T12:39:24.882" v="4043"/>
          <ac:spMkLst>
            <pc:docMk/>
            <pc:sldMk cId="2897514971" sldId="393"/>
            <ac:spMk id="87" creationId="{00000000-0000-0000-0000-000000000000}"/>
          </ac:spMkLst>
        </pc:spChg>
        <pc:spChg chg="mod">
          <ac:chgData name="hui xu" userId="70b675938bab3b5e" providerId="LiveId" clId="{946A2079-F553-428F-A4F4-9E3FB9FAED36}" dt="2020-10-23T12:38:55.214" v="4031" actId="2711"/>
          <ac:spMkLst>
            <pc:docMk/>
            <pc:sldMk cId="2897514971" sldId="393"/>
            <ac:spMk id="88" creationId="{00000000-0000-0000-0000-000000000000}"/>
          </ac:spMkLst>
        </pc:spChg>
        <pc:spChg chg="mod">
          <ac:chgData name="hui xu" userId="70b675938bab3b5e" providerId="LiveId" clId="{946A2079-F553-428F-A4F4-9E3FB9FAED36}" dt="2020-10-23T12:38:55.214" v="4031" actId="2711"/>
          <ac:spMkLst>
            <pc:docMk/>
            <pc:sldMk cId="2897514971" sldId="393"/>
            <ac:spMk id="89" creationId="{00000000-0000-0000-0000-000000000000}"/>
          </ac:spMkLst>
        </pc:spChg>
        <pc:grpChg chg="mod">
          <ac:chgData name="hui xu" userId="70b675938bab3b5e" providerId="LiveId" clId="{946A2079-F553-428F-A4F4-9E3FB9FAED36}" dt="2020-10-23T12:38:55.214" v="4031" actId="2711"/>
          <ac:grpSpMkLst>
            <pc:docMk/>
            <pc:sldMk cId="2897514971" sldId="393"/>
            <ac:grpSpMk id="10" creationId="{00000000-0000-0000-0000-000000000000}"/>
          </ac:grpSpMkLst>
        </pc:grpChg>
        <pc:grpChg chg="mod">
          <ac:chgData name="hui xu" userId="70b675938bab3b5e" providerId="LiveId" clId="{946A2079-F553-428F-A4F4-9E3FB9FAED36}" dt="2020-10-23T12:38:55.214" v="4031" actId="2711"/>
          <ac:grpSpMkLst>
            <pc:docMk/>
            <pc:sldMk cId="2897514971" sldId="393"/>
            <ac:grpSpMk id="32" creationId="{00000000-0000-0000-0000-000000000000}"/>
          </ac:grpSpMkLst>
        </pc:grpChg>
        <pc:grpChg chg="mod">
          <ac:chgData name="hui xu" userId="70b675938bab3b5e" providerId="LiveId" clId="{946A2079-F553-428F-A4F4-9E3FB9FAED36}" dt="2020-10-23T12:38:55.214" v="4031" actId="2711"/>
          <ac:grpSpMkLst>
            <pc:docMk/>
            <pc:sldMk cId="2897514971" sldId="393"/>
            <ac:grpSpMk id="45" creationId="{00000000-0000-0000-0000-000000000000}"/>
          </ac:grpSpMkLst>
        </pc:grpChg>
        <pc:grpChg chg="mod">
          <ac:chgData name="hui xu" userId="70b675938bab3b5e" providerId="LiveId" clId="{946A2079-F553-428F-A4F4-9E3FB9FAED36}" dt="2020-10-23T12:38:55.214" v="4031" actId="2711"/>
          <ac:grpSpMkLst>
            <pc:docMk/>
            <pc:sldMk cId="2897514971" sldId="393"/>
            <ac:grpSpMk id="49" creationId="{00000000-0000-0000-0000-000000000000}"/>
          </ac:grpSpMkLst>
        </pc:grpChg>
        <pc:grpChg chg="mod">
          <ac:chgData name="hui xu" userId="70b675938bab3b5e" providerId="LiveId" clId="{946A2079-F553-428F-A4F4-9E3FB9FAED36}" dt="2020-10-23T12:38:55.214" v="4031" actId="2711"/>
          <ac:grpSpMkLst>
            <pc:docMk/>
            <pc:sldMk cId="2897514971" sldId="393"/>
            <ac:grpSpMk id="68" creationId="{00000000-0000-0000-0000-000000000000}"/>
          </ac:grpSpMkLst>
        </pc:grpChg>
        <pc:grpChg chg="mod">
          <ac:chgData name="hui xu" userId="70b675938bab3b5e" providerId="LiveId" clId="{946A2079-F553-428F-A4F4-9E3FB9FAED36}" dt="2020-10-23T12:38:55.214" v="4031" actId="2711"/>
          <ac:grpSpMkLst>
            <pc:docMk/>
            <pc:sldMk cId="2897514971" sldId="393"/>
            <ac:grpSpMk id="72" creationId="{00000000-0000-0000-0000-000000000000}"/>
          </ac:grpSpMkLst>
        </pc:grpChg>
        <pc:grpChg chg="mod">
          <ac:chgData name="hui xu" userId="70b675938bab3b5e" providerId="LiveId" clId="{946A2079-F553-428F-A4F4-9E3FB9FAED36}" dt="2020-10-23T12:38:55.214" v="4031" actId="2711"/>
          <ac:grpSpMkLst>
            <pc:docMk/>
            <pc:sldMk cId="2897514971" sldId="393"/>
            <ac:grpSpMk id="86" creationId="{00000000-0000-0000-0000-000000000000}"/>
          </ac:grpSpMkLst>
        </pc:grpChg>
        <pc:picChg chg="mod">
          <ac:chgData name="hui xu" userId="70b675938bab3b5e" providerId="LiveId" clId="{946A2079-F553-428F-A4F4-9E3FB9FAED36}" dt="2020-10-23T12:38:55.214" v="4031" actId="2711"/>
          <ac:picMkLst>
            <pc:docMk/>
            <pc:sldMk cId="2897514971" sldId="393"/>
            <ac:picMk id="4" creationId="{00000000-0000-0000-0000-000000000000}"/>
          </ac:picMkLst>
        </pc:picChg>
        <pc:picChg chg="mod">
          <ac:chgData name="hui xu" userId="70b675938bab3b5e" providerId="LiveId" clId="{946A2079-F553-428F-A4F4-9E3FB9FAED36}" dt="2020-10-23T12:38:55.214" v="4031" actId="2711"/>
          <ac:picMkLst>
            <pc:docMk/>
            <pc:sldMk cId="2897514971" sldId="393"/>
            <ac:picMk id="5" creationId="{00000000-0000-0000-0000-000000000000}"/>
          </ac:picMkLst>
        </pc:picChg>
        <pc:picChg chg="mod">
          <ac:chgData name="hui xu" userId="70b675938bab3b5e" providerId="LiveId" clId="{946A2079-F553-428F-A4F4-9E3FB9FAED36}" dt="2020-10-23T12:38:55.214" v="4031" actId="2711"/>
          <ac:picMkLst>
            <pc:docMk/>
            <pc:sldMk cId="2897514971" sldId="393"/>
            <ac:picMk id="6" creationId="{00000000-0000-0000-0000-000000000000}"/>
          </ac:picMkLst>
        </pc:picChg>
        <pc:picChg chg="mod">
          <ac:chgData name="hui xu" userId="70b675938bab3b5e" providerId="LiveId" clId="{946A2079-F553-428F-A4F4-9E3FB9FAED36}" dt="2020-10-23T12:38:55.214" v="4031" actId="2711"/>
          <ac:picMkLst>
            <pc:docMk/>
            <pc:sldMk cId="2897514971" sldId="393"/>
            <ac:picMk id="7" creationId="{00000000-0000-0000-0000-000000000000}"/>
          </ac:picMkLst>
        </pc:picChg>
        <pc:picChg chg="mod">
          <ac:chgData name="hui xu" userId="70b675938bab3b5e" providerId="LiveId" clId="{946A2079-F553-428F-A4F4-9E3FB9FAED36}" dt="2020-10-23T12:38:55.214" v="4031" actId="2711"/>
          <ac:picMkLst>
            <pc:docMk/>
            <pc:sldMk cId="2897514971" sldId="393"/>
            <ac:picMk id="9" creationId="{00000000-0000-0000-0000-000000000000}"/>
          </ac:picMkLst>
        </pc:picChg>
        <pc:picChg chg="mod">
          <ac:chgData name="hui xu" userId="70b675938bab3b5e" providerId="LiveId" clId="{946A2079-F553-428F-A4F4-9E3FB9FAED36}" dt="2020-10-23T12:38:55.214" v="4031" actId="2711"/>
          <ac:picMkLst>
            <pc:docMk/>
            <pc:sldMk cId="2897514971" sldId="393"/>
            <ac:picMk id="12" creationId="{00000000-0000-0000-0000-000000000000}"/>
          </ac:picMkLst>
        </pc:picChg>
        <pc:picChg chg="mod">
          <ac:chgData name="hui xu" userId="70b675938bab3b5e" providerId="LiveId" clId="{946A2079-F553-428F-A4F4-9E3FB9FAED36}" dt="2020-10-23T12:38:55.214" v="4031" actId="2711"/>
          <ac:picMkLst>
            <pc:docMk/>
            <pc:sldMk cId="2897514971" sldId="393"/>
            <ac:picMk id="14" creationId="{00000000-0000-0000-0000-000000000000}"/>
          </ac:picMkLst>
        </pc:picChg>
        <pc:picChg chg="mod">
          <ac:chgData name="hui xu" userId="70b675938bab3b5e" providerId="LiveId" clId="{946A2079-F553-428F-A4F4-9E3FB9FAED36}" dt="2020-10-23T12:38:55.214" v="4031" actId="2711"/>
          <ac:picMkLst>
            <pc:docMk/>
            <pc:sldMk cId="2897514971" sldId="393"/>
            <ac:picMk id="33" creationId="{00000000-0000-0000-0000-000000000000}"/>
          </ac:picMkLst>
        </pc:picChg>
        <pc:picChg chg="mod">
          <ac:chgData name="hui xu" userId="70b675938bab3b5e" providerId="LiveId" clId="{946A2079-F553-428F-A4F4-9E3FB9FAED36}" dt="2020-10-23T12:38:55.214" v="4031" actId="2711"/>
          <ac:picMkLst>
            <pc:docMk/>
            <pc:sldMk cId="2897514971" sldId="393"/>
            <ac:picMk id="35" creationId="{00000000-0000-0000-0000-000000000000}"/>
          </ac:picMkLst>
        </pc:picChg>
        <pc:picChg chg="mod">
          <ac:chgData name="hui xu" userId="70b675938bab3b5e" providerId="LiveId" clId="{946A2079-F553-428F-A4F4-9E3FB9FAED36}" dt="2020-10-23T12:38:55.214" v="4031" actId="2711"/>
          <ac:picMkLst>
            <pc:docMk/>
            <pc:sldMk cId="2897514971" sldId="393"/>
            <ac:picMk id="47" creationId="{00000000-0000-0000-0000-000000000000}"/>
          </ac:picMkLst>
        </pc:picChg>
        <pc:picChg chg="mod">
          <ac:chgData name="hui xu" userId="70b675938bab3b5e" providerId="LiveId" clId="{946A2079-F553-428F-A4F4-9E3FB9FAED36}" dt="2020-10-23T12:38:55.214" v="4031" actId="2711"/>
          <ac:picMkLst>
            <pc:docMk/>
            <pc:sldMk cId="2897514971" sldId="393"/>
            <ac:picMk id="50" creationId="{00000000-0000-0000-0000-000000000000}"/>
          </ac:picMkLst>
        </pc:picChg>
        <pc:picChg chg="mod">
          <ac:chgData name="hui xu" userId="70b675938bab3b5e" providerId="LiveId" clId="{946A2079-F553-428F-A4F4-9E3FB9FAED36}" dt="2020-10-23T12:38:55.214" v="4031" actId="2711"/>
          <ac:picMkLst>
            <pc:docMk/>
            <pc:sldMk cId="2897514971" sldId="393"/>
            <ac:picMk id="70" creationId="{00000000-0000-0000-0000-000000000000}"/>
          </ac:picMkLst>
        </pc:picChg>
        <pc:cxnChg chg="mod">
          <ac:chgData name="hui xu" userId="70b675938bab3b5e" providerId="LiveId" clId="{946A2079-F553-428F-A4F4-9E3FB9FAED36}" dt="2020-10-23T12:38:55.214" v="4031" actId="2711"/>
          <ac:cxnSpMkLst>
            <pc:docMk/>
            <pc:sldMk cId="2897514971" sldId="393"/>
            <ac:cxnSpMk id="8" creationId="{00000000-0000-0000-0000-000000000000}"/>
          </ac:cxnSpMkLst>
        </pc:cxnChg>
        <pc:cxnChg chg="mod">
          <ac:chgData name="hui xu" userId="70b675938bab3b5e" providerId="LiveId" clId="{946A2079-F553-428F-A4F4-9E3FB9FAED36}" dt="2020-10-23T12:38:55.214" v="4031" actId="2711"/>
          <ac:cxnSpMkLst>
            <pc:docMk/>
            <pc:sldMk cId="2897514971" sldId="393"/>
            <ac:cxnSpMk id="21" creationId="{00000000-0000-0000-0000-000000000000}"/>
          </ac:cxnSpMkLst>
        </pc:cxnChg>
      </pc:sldChg>
      <pc:sldChg chg="add del">
        <pc:chgData name="hui xu" userId="70b675938bab3b5e" providerId="LiveId" clId="{946A2079-F553-428F-A4F4-9E3FB9FAED36}" dt="2020-10-23T04:59:41.719" v="1473" actId="2696"/>
        <pc:sldMkLst>
          <pc:docMk/>
          <pc:sldMk cId="3484816897" sldId="393"/>
        </pc:sldMkLst>
      </pc:sldChg>
      <pc:sldChg chg="add del">
        <pc:chgData name="hui xu" userId="70b675938bab3b5e" providerId="LiveId" clId="{946A2079-F553-428F-A4F4-9E3FB9FAED36}" dt="2020-10-23T12:39:33.882" v="4044" actId="2696"/>
        <pc:sldMkLst>
          <pc:docMk/>
          <pc:sldMk cId="582536289" sldId="394"/>
        </pc:sldMkLst>
      </pc:sldChg>
      <pc:sldChg chg="add del">
        <pc:chgData name="hui xu" userId="70b675938bab3b5e" providerId="LiveId" clId="{946A2079-F553-428F-A4F4-9E3FB9FAED36}" dt="2020-10-23T05:25:22.290" v="1777" actId="2696"/>
        <pc:sldMkLst>
          <pc:docMk/>
          <pc:sldMk cId="1492729642" sldId="394"/>
        </pc:sldMkLst>
      </pc:sldChg>
      <pc:sldChg chg="add del">
        <pc:chgData name="hui xu" userId="70b675938bab3b5e" providerId="LiveId" clId="{946A2079-F553-428F-A4F4-9E3FB9FAED36}" dt="2020-10-23T04:59:41.719" v="1473" actId="2696"/>
        <pc:sldMkLst>
          <pc:docMk/>
          <pc:sldMk cId="2294503350" sldId="394"/>
        </pc:sldMkLst>
      </pc:sldChg>
      <pc:sldChg chg="add del">
        <pc:chgData name="hui xu" userId="70b675938bab3b5e" providerId="LiveId" clId="{946A2079-F553-428F-A4F4-9E3FB9FAED36}" dt="2020-10-23T12:35:02.061" v="3975" actId="2696"/>
        <pc:sldMkLst>
          <pc:docMk/>
          <pc:sldMk cId="1178206027" sldId="396"/>
        </pc:sldMkLst>
      </pc:sldChg>
      <pc:sldChg chg="add del">
        <pc:chgData name="hui xu" userId="70b675938bab3b5e" providerId="LiveId" clId="{946A2079-F553-428F-A4F4-9E3FB9FAED36}" dt="2020-10-23T05:25:22.290" v="1777" actId="2696"/>
        <pc:sldMkLst>
          <pc:docMk/>
          <pc:sldMk cId="1378193126" sldId="396"/>
        </pc:sldMkLst>
      </pc:sldChg>
      <pc:sldChg chg="add del">
        <pc:chgData name="hui xu" userId="70b675938bab3b5e" providerId="LiveId" clId="{946A2079-F553-428F-A4F4-9E3FB9FAED36}" dt="2020-10-23T04:59:41.719" v="1473" actId="2696"/>
        <pc:sldMkLst>
          <pc:docMk/>
          <pc:sldMk cId="3722812619" sldId="396"/>
        </pc:sldMkLst>
      </pc:sldChg>
      <pc:sldChg chg="add del">
        <pc:chgData name="hui xu" userId="70b675938bab3b5e" providerId="LiveId" clId="{946A2079-F553-428F-A4F4-9E3FB9FAED36}" dt="2020-10-23T04:59:41.719" v="1473" actId="2696"/>
        <pc:sldMkLst>
          <pc:docMk/>
          <pc:sldMk cId="1438408092" sldId="398"/>
        </pc:sldMkLst>
      </pc:sldChg>
      <pc:sldChg chg="add del">
        <pc:chgData name="hui xu" userId="70b675938bab3b5e" providerId="LiveId" clId="{946A2079-F553-428F-A4F4-9E3FB9FAED36}" dt="2020-10-23T05:18:51.646" v="1769" actId="2696"/>
        <pc:sldMkLst>
          <pc:docMk/>
          <pc:sldMk cId="2457252242" sldId="398"/>
        </pc:sldMkLst>
      </pc:sldChg>
      <pc:sldChg chg="add del">
        <pc:chgData name="hui xu" userId="70b675938bab3b5e" providerId="LiveId" clId="{946A2079-F553-428F-A4F4-9E3FB9FAED36}" dt="2020-10-23T04:59:41.719" v="1473" actId="2696"/>
        <pc:sldMkLst>
          <pc:docMk/>
          <pc:sldMk cId="956557625" sldId="399"/>
        </pc:sldMkLst>
      </pc:sldChg>
      <pc:sldChg chg="add del">
        <pc:chgData name="hui xu" userId="70b675938bab3b5e" providerId="LiveId" clId="{946A2079-F553-428F-A4F4-9E3FB9FAED36}" dt="2020-10-23T12:35:34.550" v="3977" actId="2696"/>
        <pc:sldMkLst>
          <pc:docMk/>
          <pc:sldMk cId="1242165200" sldId="399"/>
        </pc:sldMkLst>
      </pc:sldChg>
      <pc:sldChg chg="add del">
        <pc:chgData name="hui xu" userId="70b675938bab3b5e" providerId="LiveId" clId="{946A2079-F553-428F-A4F4-9E3FB9FAED36}" dt="2020-10-23T05:25:22.290" v="1777" actId="2696"/>
        <pc:sldMkLst>
          <pc:docMk/>
          <pc:sldMk cId="3371178211" sldId="399"/>
        </pc:sldMkLst>
      </pc:sldChg>
      <pc:sldChg chg="modSp add mod modAnim">
        <pc:chgData name="hui xu" userId="70b675938bab3b5e" providerId="LiveId" clId="{946A2079-F553-428F-A4F4-9E3FB9FAED36}" dt="2020-10-23T12:36:42.602" v="3998"/>
        <pc:sldMkLst>
          <pc:docMk/>
          <pc:sldMk cId="1634698264" sldId="408"/>
        </pc:sldMkLst>
        <pc:spChg chg="mod">
          <ac:chgData name="hui xu" userId="70b675938bab3b5e" providerId="LiveId" clId="{946A2079-F553-428F-A4F4-9E3FB9FAED36}" dt="2020-10-23T12:32:27.067" v="3879"/>
          <ac:spMkLst>
            <pc:docMk/>
            <pc:sldMk cId="1634698264" sldId="408"/>
            <ac:spMk id="2" creationId="{00000000-0000-0000-0000-000000000000}"/>
          </ac:spMkLst>
        </pc:spChg>
        <pc:spChg chg="mod">
          <ac:chgData name="hui xu" userId="70b675938bab3b5e" providerId="LiveId" clId="{946A2079-F553-428F-A4F4-9E3FB9FAED36}" dt="2020-10-23T12:36:28.264" v="3981" actId="2711"/>
          <ac:spMkLst>
            <pc:docMk/>
            <pc:sldMk cId="1634698264" sldId="408"/>
            <ac:spMk id="70" creationId="{00000000-0000-0000-0000-000000000000}"/>
          </ac:spMkLst>
        </pc:spChg>
        <pc:spChg chg="mod">
          <ac:chgData name="hui xu" userId="70b675938bab3b5e" providerId="LiveId" clId="{946A2079-F553-428F-A4F4-9E3FB9FAED36}" dt="2020-10-23T12:36:28.264" v="3981" actId="2711"/>
          <ac:spMkLst>
            <pc:docMk/>
            <pc:sldMk cId="1634698264" sldId="408"/>
            <ac:spMk id="72" creationId="{00000000-0000-0000-0000-000000000000}"/>
          </ac:spMkLst>
        </pc:spChg>
        <pc:spChg chg="mod">
          <ac:chgData name="hui xu" userId="70b675938bab3b5e" providerId="LiveId" clId="{946A2079-F553-428F-A4F4-9E3FB9FAED36}" dt="2020-10-23T12:36:28.264" v="3981" actId="2711"/>
          <ac:spMkLst>
            <pc:docMk/>
            <pc:sldMk cId="1634698264" sldId="408"/>
            <ac:spMk id="74" creationId="{00000000-0000-0000-0000-000000000000}"/>
          </ac:spMkLst>
        </pc:spChg>
        <pc:spChg chg="mod">
          <ac:chgData name="hui xu" userId="70b675938bab3b5e" providerId="LiveId" clId="{946A2079-F553-428F-A4F4-9E3FB9FAED36}" dt="2020-10-23T12:36:28.264" v="3981" actId="2711"/>
          <ac:spMkLst>
            <pc:docMk/>
            <pc:sldMk cId="1634698264" sldId="408"/>
            <ac:spMk id="76" creationId="{00000000-0000-0000-0000-000000000000}"/>
          </ac:spMkLst>
        </pc:spChg>
        <pc:spChg chg="mod">
          <ac:chgData name="hui xu" userId="70b675938bab3b5e" providerId="LiveId" clId="{946A2079-F553-428F-A4F4-9E3FB9FAED36}" dt="2020-10-23T12:36:28.264" v="3981" actId="2711"/>
          <ac:spMkLst>
            <pc:docMk/>
            <pc:sldMk cId="1634698264" sldId="408"/>
            <ac:spMk id="79" creationId="{00000000-0000-0000-0000-000000000000}"/>
          </ac:spMkLst>
        </pc:spChg>
        <pc:spChg chg="mod">
          <ac:chgData name="hui xu" userId="70b675938bab3b5e" providerId="LiveId" clId="{946A2079-F553-428F-A4F4-9E3FB9FAED36}" dt="2020-10-23T12:36:28.264" v="3981" actId="2711"/>
          <ac:spMkLst>
            <pc:docMk/>
            <pc:sldMk cId="1634698264" sldId="408"/>
            <ac:spMk id="82" creationId="{00000000-0000-0000-0000-000000000000}"/>
          </ac:spMkLst>
        </pc:spChg>
        <pc:spChg chg="mod">
          <ac:chgData name="hui xu" userId="70b675938bab3b5e" providerId="LiveId" clId="{946A2079-F553-428F-A4F4-9E3FB9FAED36}" dt="2020-10-23T12:36:28.264" v="3981" actId="2711"/>
          <ac:spMkLst>
            <pc:docMk/>
            <pc:sldMk cId="1634698264" sldId="408"/>
            <ac:spMk id="83" creationId="{00000000-0000-0000-0000-000000000000}"/>
          </ac:spMkLst>
        </pc:spChg>
        <pc:spChg chg="mod">
          <ac:chgData name="hui xu" userId="70b675938bab3b5e" providerId="LiveId" clId="{946A2079-F553-428F-A4F4-9E3FB9FAED36}" dt="2020-10-23T12:36:28.264" v="3981" actId="2711"/>
          <ac:spMkLst>
            <pc:docMk/>
            <pc:sldMk cId="1634698264" sldId="408"/>
            <ac:spMk id="85" creationId="{00000000-0000-0000-0000-000000000000}"/>
          </ac:spMkLst>
        </pc:spChg>
        <pc:spChg chg="mod">
          <ac:chgData name="hui xu" userId="70b675938bab3b5e" providerId="LiveId" clId="{946A2079-F553-428F-A4F4-9E3FB9FAED36}" dt="2020-10-23T12:36:28.264" v="3981" actId="2711"/>
          <ac:spMkLst>
            <pc:docMk/>
            <pc:sldMk cId="1634698264" sldId="408"/>
            <ac:spMk id="87" creationId="{00000000-0000-0000-0000-000000000000}"/>
          </ac:spMkLst>
        </pc:spChg>
        <pc:spChg chg="mod">
          <ac:chgData name="hui xu" userId="70b675938bab3b5e" providerId="LiveId" clId="{946A2079-F553-428F-A4F4-9E3FB9FAED36}" dt="2020-10-23T12:36:28.264" v="3981" actId="2711"/>
          <ac:spMkLst>
            <pc:docMk/>
            <pc:sldMk cId="1634698264" sldId="408"/>
            <ac:spMk id="89" creationId="{00000000-0000-0000-0000-000000000000}"/>
          </ac:spMkLst>
        </pc:spChg>
        <pc:spChg chg="mod">
          <ac:chgData name="hui xu" userId="70b675938bab3b5e" providerId="LiveId" clId="{946A2079-F553-428F-A4F4-9E3FB9FAED36}" dt="2020-10-23T12:36:28.264" v="3981" actId="2711"/>
          <ac:spMkLst>
            <pc:docMk/>
            <pc:sldMk cId="1634698264" sldId="408"/>
            <ac:spMk id="91" creationId="{00000000-0000-0000-0000-000000000000}"/>
          </ac:spMkLst>
        </pc:spChg>
        <pc:spChg chg="mod">
          <ac:chgData name="hui xu" userId="70b675938bab3b5e" providerId="LiveId" clId="{946A2079-F553-428F-A4F4-9E3FB9FAED36}" dt="2020-10-23T12:36:28.264" v="3981" actId="2711"/>
          <ac:spMkLst>
            <pc:docMk/>
            <pc:sldMk cId="1634698264" sldId="408"/>
            <ac:spMk id="93" creationId="{00000000-0000-0000-0000-000000000000}"/>
          </ac:spMkLst>
        </pc:spChg>
        <pc:spChg chg="mod">
          <ac:chgData name="hui xu" userId="70b675938bab3b5e" providerId="LiveId" clId="{946A2079-F553-428F-A4F4-9E3FB9FAED36}" dt="2020-10-23T12:36:28.264" v="3981" actId="2711"/>
          <ac:spMkLst>
            <pc:docMk/>
            <pc:sldMk cId="1634698264" sldId="408"/>
            <ac:spMk id="96" creationId="{00000000-0000-0000-0000-000000000000}"/>
          </ac:spMkLst>
        </pc:spChg>
        <pc:spChg chg="mod">
          <ac:chgData name="hui xu" userId="70b675938bab3b5e" providerId="LiveId" clId="{946A2079-F553-428F-A4F4-9E3FB9FAED36}" dt="2020-10-23T12:36:28.264" v="3981" actId="2711"/>
          <ac:spMkLst>
            <pc:docMk/>
            <pc:sldMk cId="1634698264" sldId="408"/>
            <ac:spMk id="98" creationId="{00000000-0000-0000-0000-000000000000}"/>
          </ac:spMkLst>
        </pc:spChg>
        <pc:spChg chg="mod">
          <ac:chgData name="hui xu" userId="70b675938bab3b5e" providerId="LiveId" clId="{946A2079-F553-428F-A4F4-9E3FB9FAED36}" dt="2020-10-23T12:34:55.984" v="3974" actId="27636"/>
          <ac:spMkLst>
            <pc:docMk/>
            <pc:sldMk cId="1634698264" sldId="408"/>
            <ac:spMk id="99" creationId="{00000000-0000-0000-0000-000000000000}"/>
          </ac:spMkLst>
        </pc:spChg>
        <pc:spChg chg="mod">
          <ac:chgData name="hui xu" userId="70b675938bab3b5e" providerId="LiveId" clId="{946A2079-F553-428F-A4F4-9E3FB9FAED36}" dt="2020-10-23T12:36:42.602" v="3998"/>
          <ac:spMkLst>
            <pc:docMk/>
            <pc:sldMk cId="1634698264" sldId="408"/>
            <ac:spMk id="101" creationId="{00000000-0000-0000-0000-000000000000}"/>
          </ac:spMkLst>
        </pc:spChg>
        <pc:grpChg chg="mod">
          <ac:chgData name="hui xu" userId="70b675938bab3b5e" providerId="LiveId" clId="{946A2079-F553-428F-A4F4-9E3FB9FAED36}" dt="2020-10-23T12:36:28.264" v="3981" actId="2711"/>
          <ac:grpSpMkLst>
            <pc:docMk/>
            <pc:sldMk cId="1634698264" sldId="408"/>
            <ac:grpSpMk id="3" creationId="{00000000-0000-0000-0000-000000000000}"/>
          </ac:grpSpMkLst>
        </pc:grpChg>
        <pc:grpChg chg="mod">
          <ac:chgData name="hui xu" userId="70b675938bab3b5e" providerId="LiveId" clId="{946A2079-F553-428F-A4F4-9E3FB9FAED36}" dt="2020-10-23T12:36:28.264" v="3981" actId="2711"/>
          <ac:grpSpMkLst>
            <pc:docMk/>
            <pc:sldMk cId="1634698264" sldId="408"/>
            <ac:grpSpMk id="17" creationId="{00000000-0000-0000-0000-000000000000}"/>
          </ac:grpSpMkLst>
        </pc:grpChg>
        <pc:grpChg chg="mod">
          <ac:chgData name="hui xu" userId="70b675938bab3b5e" providerId="LiveId" clId="{946A2079-F553-428F-A4F4-9E3FB9FAED36}" dt="2020-10-23T12:36:28.264" v="3981" actId="2711"/>
          <ac:grpSpMkLst>
            <pc:docMk/>
            <pc:sldMk cId="1634698264" sldId="408"/>
            <ac:grpSpMk id="18" creationId="{00000000-0000-0000-0000-000000000000}"/>
          </ac:grpSpMkLst>
        </pc:grpChg>
        <pc:grpChg chg="mod">
          <ac:chgData name="hui xu" userId="70b675938bab3b5e" providerId="LiveId" clId="{946A2079-F553-428F-A4F4-9E3FB9FAED36}" dt="2020-10-23T12:36:28.264" v="3981" actId="2711"/>
          <ac:grpSpMkLst>
            <pc:docMk/>
            <pc:sldMk cId="1634698264" sldId="408"/>
            <ac:grpSpMk id="19" creationId="{00000000-0000-0000-0000-000000000000}"/>
          </ac:grpSpMkLst>
        </pc:grpChg>
        <pc:grpChg chg="mod">
          <ac:chgData name="hui xu" userId="70b675938bab3b5e" providerId="LiveId" clId="{946A2079-F553-428F-A4F4-9E3FB9FAED36}" dt="2020-10-23T12:36:28.264" v="3981" actId="2711"/>
          <ac:grpSpMkLst>
            <pc:docMk/>
            <pc:sldMk cId="1634698264" sldId="408"/>
            <ac:grpSpMk id="69" creationId="{00000000-0000-0000-0000-000000000000}"/>
          </ac:grpSpMkLst>
        </pc:grpChg>
        <pc:grpChg chg="mod">
          <ac:chgData name="hui xu" userId="70b675938bab3b5e" providerId="LiveId" clId="{946A2079-F553-428F-A4F4-9E3FB9FAED36}" dt="2020-10-23T12:36:28.264" v="3981" actId="2711"/>
          <ac:grpSpMkLst>
            <pc:docMk/>
            <pc:sldMk cId="1634698264" sldId="408"/>
            <ac:grpSpMk id="77" creationId="{00000000-0000-0000-0000-000000000000}"/>
          </ac:grpSpMkLst>
        </pc:grpChg>
        <pc:grpChg chg="mod">
          <ac:chgData name="hui xu" userId="70b675938bab3b5e" providerId="LiveId" clId="{946A2079-F553-428F-A4F4-9E3FB9FAED36}" dt="2020-10-23T12:36:28.264" v="3981" actId="2711"/>
          <ac:grpSpMkLst>
            <pc:docMk/>
            <pc:sldMk cId="1634698264" sldId="408"/>
            <ac:grpSpMk id="80" creationId="{00000000-0000-0000-0000-000000000000}"/>
          </ac:grpSpMkLst>
        </pc:grpChg>
        <pc:grpChg chg="mod">
          <ac:chgData name="hui xu" userId="70b675938bab3b5e" providerId="LiveId" clId="{946A2079-F553-428F-A4F4-9E3FB9FAED36}" dt="2020-10-23T12:36:28.264" v="3981" actId="2711"/>
          <ac:grpSpMkLst>
            <pc:docMk/>
            <pc:sldMk cId="1634698264" sldId="408"/>
            <ac:grpSpMk id="95" creationId="{00000000-0000-0000-0000-000000000000}"/>
          </ac:grpSpMkLst>
        </pc:grpChg>
        <pc:picChg chg="mod">
          <ac:chgData name="hui xu" userId="70b675938bab3b5e" providerId="LiveId" clId="{946A2079-F553-428F-A4F4-9E3FB9FAED36}" dt="2020-10-23T12:36:28.264" v="3981" actId="2711"/>
          <ac:picMkLst>
            <pc:docMk/>
            <pc:sldMk cId="1634698264" sldId="408"/>
            <ac:picMk id="5" creationId="{00000000-0000-0000-0000-000000000000}"/>
          </ac:picMkLst>
        </pc:picChg>
        <pc:picChg chg="mod">
          <ac:chgData name="hui xu" userId="70b675938bab3b5e" providerId="LiveId" clId="{946A2079-F553-428F-A4F4-9E3FB9FAED36}" dt="2020-10-23T12:36:28.264" v="3981" actId="2711"/>
          <ac:picMkLst>
            <pc:docMk/>
            <pc:sldMk cId="1634698264" sldId="408"/>
            <ac:picMk id="6" creationId="{00000000-0000-0000-0000-000000000000}"/>
          </ac:picMkLst>
        </pc:picChg>
        <pc:picChg chg="mod">
          <ac:chgData name="hui xu" userId="70b675938bab3b5e" providerId="LiveId" clId="{946A2079-F553-428F-A4F4-9E3FB9FAED36}" dt="2020-10-23T12:36:28.264" v="3981" actId="2711"/>
          <ac:picMkLst>
            <pc:docMk/>
            <pc:sldMk cId="1634698264" sldId="408"/>
            <ac:picMk id="63" creationId="{00000000-0000-0000-0000-000000000000}"/>
          </ac:picMkLst>
        </pc:picChg>
        <pc:picChg chg="mod">
          <ac:chgData name="hui xu" userId="70b675938bab3b5e" providerId="LiveId" clId="{946A2079-F553-428F-A4F4-9E3FB9FAED36}" dt="2020-10-23T12:36:28.264" v="3981" actId="2711"/>
          <ac:picMkLst>
            <pc:docMk/>
            <pc:sldMk cId="1634698264" sldId="408"/>
            <ac:picMk id="64" creationId="{00000000-0000-0000-0000-000000000000}"/>
          </ac:picMkLst>
        </pc:picChg>
        <pc:picChg chg="mod">
          <ac:chgData name="hui xu" userId="70b675938bab3b5e" providerId="LiveId" clId="{946A2079-F553-428F-A4F4-9E3FB9FAED36}" dt="2020-10-23T12:36:28.264" v="3981" actId="2711"/>
          <ac:picMkLst>
            <pc:docMk/>
            <pc:sldMk cId="1634698264" sldId="408"/>
            <ac:picMk id="65" creationId="{00000000-0000-0000-0000-000000000000}"/>
          </ac:picMkLst>
        </pc:picChg>
        <pc:picChg chg="mod">
          <ac:chgData name="hui xu" userId="70b675938bab3b5e" providerId="LiveId" clId="{946A2079-F553-428F-A4F4-9E3FB9FAED36}" dt="2020-10-23T12:36:28.264" v="3981" actId="2711"/>
          <ac:picMkLst>
            <pc:docMk/>
            <pc:sldMk cId="1634698264" sldId="408"/>
            <ac:picMk id="71" creationId="{00000000-0000-0000-0000-000000000000}"/>
          </ac:picMkLst>
        </pc:picChg>
        <pc:picChg chg="mod">
          <ac:chgData name="hui xu" userId="70b675938bab3b5e" providerId="LiveId" clId="{946A2079-F553-428F-A4F4-9E3FB9FAED36}" dt="2020-10-23T12:36:28.264" v="3981" actId="2711"/>
          <ac:picMkLst>
            <pc:docMk/>
            <pc:sldMk cId="1634698264" sldId="408"/>
            <ac:picMk id="75" creationId="{00000000-0000-0000-0000-000000000000}"/>
          </ac:picMkLst>
        </pc:picChg>
        <pc:picChg chg="mod">
          <ac:chgData name="hui xu" userId="70b675938bab3b5e" providerId="LiveId" clId="{946A2079-F553-428F-A4F4-9E3FB9FAED36}" dt="2020-10-23T12:36:28.264" v="3981" actId="2711"/>
          <ac:picMkLst>
            <pc:docMk/>
            <pc:sldMk cId="1634698264" sldId="408"/>
            <ac:picMk id="78" creationId="{00000000-0000-0000-0000-000000000000}"/>
          </ac:picMkLst>
        </pc:picChg>
        <pc:picChg chg="mod">
          <ac:chgData name="hui xu" userId="70b675938bab3b5e" providerId="LiveId" clId="{946A2079-F553-428F-A4F4-9E3FB9FAED36}" dt="2020-10-23T12:36:28.264" v="3981" actId="2711"/>
          <ac:picMkLst>
            <pc:docMk/>
            <pc:sldMk cId="1634698264" sldId="408"/>
            <ac:picMk id="81" creationId="{00000000-0000-0000-0000-000000000000}"/>
          </ac:picMkLst>
        </pc:picChg>
        <pc:picChg chg="mod">
          <ac:chgData name="hui xu" userId="70b675938bab3b5e" providerId="LiveId" clId="{946A2079-F553-428F-A4F4-9E3FB9FAED36}" dt="2020-10-23T12:36:28.264" v="3981" actId="2711"/>
          <ac:picMkLst>
            <pc:docMk/>
            <pc:sldMk cId="1634698264" sldId="408"/>
            <ac:picMk id="90" creationId="{00000000-0000-0000-0000-000000000000}"/>
          </ac:picMkLst>
        </pc:picChg>
        <pc:picChg chg="mod">
          <ac:chgData name="hui xu" userId="70b675938bab3b5e" providerId="LiveId" clId="{946A2079-F553-428F-A4F4-9E3FB9FAED36}" dt="2020-10-23T12:36:28.264" v="3981" actId="2711"/>
          <ac:picMkLst>
            <pc:docMk/>
            <pc:sldMk cId="1634698264" sldId="408"/>
            <ac:picMk id="97" creationId="{00000000-0000-0000-0000-000000000000}"/>
          </ac:picMkLst>
        </pc:picChg>
      </pc:sldChg>
      <pc:sldChg chg="add del">
        <pc:chgData name="hui xu" userId="70b675938bab3b5e" providerId="LiveId" clId="{946A2079-F553-428F-A4F4-9E3FB9FAED36}" dt="2020-10-23T05:25:22.290" v="1777" actId="2696"/>
        <pc:sldMkLst>
          <pc:docMk/>
          <pc:sldMk cId="2014039144" sldId="408"/>
        </pc:sldMkLst>
      </pc:sldChg>
      <pc:sldChg chg="add del">
        <pc:chgData name="hui xu" userId="70b675938bab3b5e" providerId="LiveId" clId="{946A2079-F553-428F-A4F4-9E3FB9FAED36}" dt="2020-10-23T04:59:41.719" v="1473" actId="2696"/>
        <pc:sldMkLst>
          <pc:docMk/>
          <pc:sldMk cId="3375783500" sldId="408"/>
        </pc:sldMkLst>
      </pc:sldChg>
      <pc:sldChg chg="modSp add mod">
        <pc:chgData name="hui xu" userId="70b675938bab3b5e" providerId="LiveId" clId="{946A2079-F553-428F-A4F4-9E3FB9FAED36}" dt="2020-10-23T12:24:11.434" v="3821"/>
        <pc:sldMkLst>
          <pc:docMk/>
          <pc:sldMk cId="911371802" sldId="409"/>
        </pc:sldMkLst>
        <pc:spChg chg="mod">
          <ac:chgData name="hui xu" userId="70b675938bab3b5e" providerId="LiveId" clId="{946A2079-F553-428F-A4F4-9E3FB9FAED36}" dt="2020-10-23T12:20:28.627" v="3710"/>
          <ac:spMkLst>
            <pc:docMk/>
            <pc:sldMk cId="911371802" sldId="409"/>
            <ac:spMk id="2" creationId="{00000000-0000-0000-0000-000000000000}"/>
          </ac:spMkLst>
        </pc:spChg>
        <pc:spChg chg="mod">
          <ac:chgData name="hui xu" userId="70b675938bab3b5e" providerId="LiveId" clId="{946A2079-F553-428F-A4F4-9E3FB9FAED36}" dt="2020-10-23T12:24:11.434" v="3821"/>
          <ac:spMkLst>
            <pc:docMk/>
            <pc:sldMk cId="911371802" sldId="409"/>
            <ac:spMk id="3" creationId="{00000000-0000-0000-0000-000000000000}"/>
          </ac:spMkLst>
        </pc:spChg>
      </pc:sldChg>
      <pc:sldChg chg="add del">
        <pc:chgData name="hui xu" userId="70b675938bab3b5e" providerId="LiveId" clId="{946A2079-F553-428F-A4F4-9E3FB9FAED36}" dt="2020-10-23T05:25:22.290" v="1777" actId="2696"/>
        <pc:sldMkLst>
          <pc:docMk/>
          <pc:sldMk cId="2233970168" sldId="409"/>
        </pc:sldMkLst>
      </pc:sldChg>
      <pc:sldChg chg="add del">
        <pc:chgData name="hui xu" userId="70b675938bab3b5e" providerId="LiveId" clId="{946A2079-F553-428F-A4F4-9E3FB9FAED36}" dt="2020-10-23T04:59:41.719" v="1473" actId="2696"/>
        <pc:sldMkLst>
          <pc:docMk/>
          <pc:sldMk cId="3861776834" sldId="409"/>
        </pc:sldMkLst>
      </pc:sldChg>
      <pc:sldChg chg="add del">
        <pc:chgData name="hui xu" userId="70b675938bab3b5e" providerId="LiveId" clId="{946A2079-F553-428F-A4F4-9E3FB9FAED36}" dt="2020-10-23T04:59:41.719" v="1473" actId="2696"/>
        <pc:sldMkLst>
          <pc:docMk/>
          <pc:sldMk cId="911958205" sldId="410"/>
        </pc:sldMkLst>
      </pc:sldChg>
      <pc:sldChg chg="add del">
        <pc:chgData name="hui xu" userId="70b675938bab3b5e" providerId="LiveId" clId="{946A2079-F553-428F-A4F4-9E3FB9FAED36}" dt="2020-10-23T05:19:25.989" v="1770" actId="2696"/>
        <pc:sldMkLst>
          <pc:docMk/>
          <pc:sldMk cId="919383616" sldId="410"/>
        </pc:sldMkLst>
      </pc:sldChg>
      <pc:sldChg chg="add del">
        <pc:chgData name="hui xu" userId="70b675938bab3b5e" providerId="LiveId" clId="{946A2079-F553-428F-A4F4-9E3FB9FAED36}" dt="2020-10-23T05:19:27.993" v="1771" actId="2696"/>
        <pc:sldMkLst>
          <pc:docMk/>
          <pc:sldMk cId="632952310" sldId="411"/>
        </pc:sldMkLst>
      </pc:sldChg>
      <pc:sldChg chg="add del">
        <pc:chgData name="hui xu" userId="70b675938bab3b5e" providerId="LiveId" clId="{946A2079-F553-428F-A4F4-9E3FB9FAED36}" dt="2020-10-23T04:59:41.719" v="1473" actId="2696"/>
        <pc:sldMkLst>
          <pc:docMk/>
          <pc:sldMk cId="2981287809" sldId="411"/>
        </pc:sldMkLst>
      </pc:sldChg>
      <pc:sldChg chg="add del">
        <pc:chgData name="hui xu" userId="70b675938bab3b5e" providerId="LiveId" clId="{946A2079-F553-428F-A4F4-9E3FB9FAED36}" dt="2020-10-23T05:25:22.290" v="1777" actId="2696"/>
        <pc:sldMkLst>
          <pc:docMk/>
          <pc:sldMk cId="499068526" sldId="412"/>
        </pc:sldMkLst>
      </pc:sldChg>
      <pc:sldChg chg="modSp add mod">
        <pc:chgData name="hui xu" userId="70b675938bab3b5e" providerId="LiveId" clId="{946A2079-F553-428F-A4F4-9E3FB9FAED36}" dt="2020-10-23T12:26:31.738" v="3834" actId="21"/>
        <pc:sldMkLst>
          <pc:docMk/>
          <pc:sldMk cId="1155456606" sldId="412"/>
        </pc:sldMkLst>
        <pc:spChg chg="mod">
          <ac:chgData name="hui xu" userId="70b675938bab3b5e" providerId="LiveId" clId="{946A2079-F553-428F-A4F4-9E3FB9FAED36}" dt="2020-10-23T12:26:31.738" v="3834" actId="21"/>
          <ac:spMkLst>
            <pc:docMk/>
            <pc:sldMk cId="1155456606" sldId="412"/>
            <ac:spMk id="2" creationId="{00000000-0000-0000-0000-000000000000}"/>
          </ac:spMkLst>
        </pc:spChg>
        <pc:spChg chg="mod">
          <ac:chgData name="hui xu" userId="70b675938bab3b5e" providerId="LiveId" clId="{946A2079-F553-428F-A4F4-9E3FB9FAED36}" dt="2020-10-23T12:24:25.870" v="3825" actId="403"/>
          <ac:spMkLst>
            <pc:docMk/>
            <pc:sldMk cId="1155456606" sldId="412"/>
            <ac:spMk id="3" creationId="{00000000-0000-0000-0000-000000000000}"/>
          </ac:spMkLst>
        </pc:spChg>
      </pc:sldChg>
      <pc:sldChg chg="add del">
        <pc:chgData name="hui xu" userId="70b675938bab3b5e" providerId="LiveId" clId="{946A2079-F553-428F-A4F4-9E3FB9FAED36}" dt="2020-10-23T04:59:41.719" v="1473" actId="2696"/>
        <pc:sldMkLst>
          <pc:docMk/>
          <pc:sldMk cId="2838822021" sldId="412"/>
        </pc:sldMkLst>
      </pc:sldChg>
      <pc:sldChg chg="modSp add mod">
        <pc:chgData name="hui xu" userId="70b675938bab3b5e" providerId="LiveId" clId="{946A2079-F553-428F-A4F4-9E3FB9FAED36}" dt="2020-10-23T12:32:13.535" v="3874" actId="1076"/>
        <pc:sldMkLst>
          <pc:docMk/>
          <pc:sldMk cId="17926355" sldId="413"/>
        </pc:sldMkLst>
        <pc:spChg chg="mod">
          <ac:chgData name="hui xu" userId="70b675938bab3b5e" providerId="LiveId" clId="{946A2079-F553-428F-A4F4-9E3FB9FAED36}" dt="2020-10-23T12:26:39.797" v="3836" actId="20577"/>
          <ac:spMkLst>
            <pc:docMk/>
            <pc:sldMk cId="17926355" sldId="413"/>
            <ac:spMk id="2" creationId="{00000000-0000-0000-0000-000000000000}"/>
          </ac:spMkLst>
        </pc:spChg>
        <pc:picChg chg="mod">
          <ac:chgData name="hui xu" userId="70b675938bab3b5e" providerId="LiveId" clId="{946A2079-F553-428F-A4F4-9E3FB9FAED36}" dt="2020-10-23T12:32:13.535" v="3874" actId="1076"/>
          <ac:picMkLst>
            <pc:docMk/>
            <pc:sldMk cId="17926355" sldId="413"/>
            <ac:picMk id="4" creationId="{00000000-0000-0000-0000-000000000000}"/>
          </ac:picMkLst>
        </pc:picChg>
      </pc:sldChg>
      <pc:sldChg chg="add del">
        <pc:chgData name="hui xu" userId="70b675938bab3b5e" providerId="LiveId" clId="{946A2079-F553-428F-A4F4-9E3FB9FAED36}" dt="2020-10-23T04:59:41.719" v="1473" actId="2696"/>
        <pc:sldMkLst>
          <pc:docMk/>
          <pc:sldMk cId="1318986150" sldId="413"/>
        </pc:sldMkLst>
      </pc:sldChg>
      <pc:sldChg chg="modSp add del mod">
        <pc:chgData name="hui xu" userId="70b675938bab3b5e" providerId="LiveId" clId="{946A2079-F553-428F-A4F4-9E3FB9FAED36}" dt="2020-10-23T05:25:22.290" v="1777" actId="2696"/>
        <pc:sldMkLst>
          <pc:docMk/>
          <pc:sldMk cId="4182905485" sldId="413"/>
        </pc:sldMkLst>
        <pc:picChg chg="mod">
          <ac:chgData name="hui xu" userId="70b675938bab3b5e" providerId="LiveId" clId="{946A2079-F553-428F-A4F4-9E3FB9FAED36}" dt="2020-10-23T05:20:22.355" v="1772" actId="1076"/>
          <ac:picMkLst>
            <pc:docMk/>
            <pc:sldMk cId="4182905485" sldId="413"/>
            <ac:picMk id="4" creationId="{00000000-0000-0000-0000-000000000000}"/>
          </ac:picMkLst>
        </pc:picChg>
      </pc:sldChg>
      <pc:sldChg chg="modSp add del mod">
        <pc:chgData name="hui xu" userId="70b675938bab3b5e" providerId="LiveId" clId="{946A2079-F553-428F-A4F4-9E3FB9FAED36}" dt="2020-10-23T05:25:22.290" v="1777" actId="2696"/>
        <pc:sldMkLst>
          <pc:docMk/>
          <pc:sldMk cId="1455308859" sldId="414"/>
        </pc:sldMkLst>
        <pc:picChg chg="mod">
          <ac:chgData name="hui xu" userId="70b675938bab3b5e" providerId="LiveId" clId="{946A2079-F553-428F-A4F4-9E3FB9FAED36}" dt="2020-10-23T05:20:29.364" v="1773" actId="1076"/>
          <ac:picMkLst>
            <pc:docMk/>
            <pc:sldMk cId="1455308859" sldId="414"/>
            <ac:picMk id="4" creationId="{00000000-0000-0000-0000-000000000000}"/>
          </ac:picMkLst>
        </pc:picChg>
      </pc:sldChg>
      <pc:sldChg chg="add del">
        <pc:chgData name="hui xu" userId="70b675938bab3b5e" providerId="LiveId" clId="{946A2079-F553-428F-A4F4-9E3FB9FAED36}" dt="2020-10-23T04:59:41.719" v="1473" actId="2696"/>
        <pc:sldMkLst>
          <pc:docMk/>
          <pc:sldMk cId="1591884542" sldId="414"/>
        </pc:sldMkLst>
      </pc:sldChg>
      <pc:sldChg chg="modSp add mod">
        <pc:chgData name="hui xu" userId="70b675938bab3b5e" providerId="LiveId" clId="{946A2079-F553-428F-A4F4-9E3FB9FAED36}" dt="2020-10-23T12:32:10.113" v="3873" actId="1076"/>
        <pc:sldMkLst>
          <pc:docMk/>
          <pc:sldMk cId="2057400140" sldId="414"/>
        </pc:sldMkLst>
        <pc:spChg chg="mod">
          <ac:chgData name="hui xu" userId="70b675938bab3b5e" providerId="LiveId" clId="{946A2079-F553-428F-A4F4-9E3FB9FAED36}" dt="2020-10-23T12:27:37.870" v="3838" actId="20577"/>
          <ac:spMkLst>
            <pc:docMk/>
            <pc:sldMk cId="2057400140" sldId="414"/>
            <ac:spMk id="2" creationId="{00000000-0000-0000-0000-000000000000}"/>
          </ac:spMkLst>
        </pc:spChg>
        <pc:picChg chg="mod">
          <ac:chgData name="hui xu" userId="70b675938bab3b5e" providerId="LiveId" clId="{946A2079-F553-428F-A4F4-9E3FB9FAED36}" dt="2020-10-23T12:32:10.113" v="3873" actId="1076"/>
          <ac:picMkLst>
            <pc:docMk/>
            <pc:sldMk cId="2057400140" sldId="414"/>
            <ac:picMk id="4" creationId="{00000000-0000-0000-0000-000000000000}"/>
          </ac:picMkLst>
        </pc:picChg>
      </pc:sldChg>
      <pc:sldChg chg="add del">
        <pc:chgData name="hui xu" userId="70b675938bab3b5e" providerId="LiveId" clId="{946A2079-F553-428F-A4F4-9E3FB9FAED36}" dt="2020-10-23T12:28:07.283" v="3839" actId="2696"/>
        <pc:sldMkLst>
          <pc:docMk/>
          <pc:sldMk cId="3357345182" sldId="415"/>
        </pc:sldMkLst>
      </pc:sldChg>
      <pc:sldChg chg="add del">
        <pc:chgData name="hui xu" userId="70b675938bab3b5e" providerId="LiveId" clId="{946A2079-F553-428F-A4F4-9E3FB9FAED36}" dt="2020-10-23T04:59:41.719" v="1473" actId="2696"/>
        <pc:sldMkLst>
          <pc:docMk/>
          <pc:sldMk cId="3426420989" sldId="415"/>
        </pc:sldMkLst>
      </pc:sldChg>
      <pc:sldChg chg="add del">
        <pc:chgData name="hui xu" userId="70b675938bab3b5e" providerId="LiveId" clId="{946A2079-F553-428F-A4F4-9E3FB9FAED36}" dt="2020-10-23T05:25:22.290" v="1777" actId="2696"/>
        <pc:sldMkLst>
          <pc:docMk/>
          <pc:sldMk cId="3765043411" sldId="415"/>
        </pc:sldMkLst>
      </pc:sldChg>
      <pc:sldChg chg="add del">
        <pc:chgData name="hui xu" userId="70b675938bab3b5e" providerId="LiveId" clId="{946A2079-F553-428F-A4F4-9E3FB9FAED36}" dt="2020-10-23T05:25:22.290" v="1777" actId="2696"/>
        <pc:sldMkLst>
          <pc:docMk/>
          <pc:sldMk cId="353565672" sldId="416"/>
        </pc:sldMkLst>
      </pc:sldChg>
      <pc:sldChg chg="addSp delSp modSp add mod">
        <pc:chgData name="hui xu" userId="70b675938bab3b5e" providerId="LiveId" clId="{946A2079-F553-428F-A4F4-9E3FB9FAED36}" dt="2020-10-23T12:31:12.666" v="3865" actId="207"/>
        <pc:sldMkLst>
          <pc:docMk/>
          <pc:sldMk cId="1792370885" sldId="416"/>
        </pc:sldMkLst>
        <pc:spChg chg="mod">
          <ac:chgData name="hui xu" userId="70b675938bab3b5e" providerId="LiveId" clId="{946A2079-F553-428F-A4F4-9E3FB9FAED36}" dt="2020-10-23T12:29:51.589" v="3852"/>
          <ac:spMkLst>
            <pc:docMk/>
            <pc:sldMk cId="1792370885" sldId="416"/>
            <ac:spMk id="2" creationId="{00000000-0000-0000-0000-000000000000}"/>
          </ac:spMkLst>
        </pc:spChg>
        <pc:spChg chg="del">
          <ac:chgData name="hui xu" userId="70b675938bab3b5e" providerId="LiveId" clId="{946A2079-F553-428F-A4F4-9E3FB9FAED36}" dt="2020-10-23T12:28:51.525" v="3845" actId="21"/>
          <ac:spMkLst>
            <pc:docMk/>
            <pc:sldMk cId="1792370885" sldId="416"/>
            <ac:spMk id="3" creationId="{00000000-0000-0000-0000-000000000000}"/>
          </ac:spMkLst>
        </pc:spChg>
        <pc:spChg chg="add del mod">
          <ac:chgData name="hui xu" userId="70b675938bab3b5e" providerId="LiveId" clId="{946A2079-F553-428F-A4F4-9E3FB9FAED36}" dt="2020-10-23T12:28:59.393" v="3846" actId="21"/>
          <ac:spMkLst>
            <pc:docMk/>
            <pc:sldMk cId="1792370885" sldId="416"/>
            <ac:spMk id="6" creationId="{AAE4E96E-64B3-419D-B620-A338559B0090}"/>
          </ac:spMkLst>
        </pc:spChg>
        <pc:graphicFrameChg chg="mod modGraphic">
          <ac:chgData name="hui xu" userId="70b675938bab3b5e" providerId="LiveId" clId="{946A2079-F553-428F-A4F4-9E3FB9FAED36}" dt="2020-10-23T12:31:12.666" v="3865" actId="207"/>
          <ac:graphicFrameMkLst>
            <pc:docMk/>
            <pc:sldMk cId="1792370885" sldId="416"/>
            <ac:graphicFrameMk id="5" creationId="{00000000-0000-0000-0000-000000000000}"/>
          </ac:graphicFrameMkLst>
        </pc:graphicFrameChg>
      </pc:sldChg>
      <pc:sldChg chg="add del">
        <pc:chgData name="hui xu" userId="70b675938bab3b5e" providerId="LiveId" clId="{946A2079-F553-428F-A4F4-9E3FB9FAED36}" dt="2020-10-23T04:59:41.719" v="1473" actId="2696"/>
        <pc:sldMkLst>
          <pc:docMk/>
          <pc:sldMk cId="2500340686" sldId="416"/>
        </pc:sldMkLst>
      </pc:sldChg>
      <pc:sldChg chg="add del">
        <pc:chgData name="hui xu" userId="70b675938bab3b5e" providerId="LiveId" clId="{946A2079-F553-428F-A4F4-9E3FB9FAED36}" dt="2020-10-23T05:25:22.290" v="1777" actId="2696"/>
        <pc:sldMkLst>
          <pc:docMk/>
          <pc:sldMk cId="1450580224" sldId="417"/>
        </pc:sldMkLst>
      </pc:sldChg>
      <pc:sldChg chg="modSp add del mod">
        <pc:chgData name="hui xu" userId="70b675938bab3b5e" providerId="LiveId" clId="{946A2079-F553-428F-A4F4-9E3FB9FAED36}" dt="2020-10-23T12:31:42.726" v="3872" actId="2696"/>
        <pc:sldMkLst>
          <pc:docMk/>
          <pc:sldMk cId="1506875973" sldId="417"/>
        </pc:sldMkLst>
        <pc:spChg chg="mod">
          <ac:chgData name="hui xu" userId="70b675938bab3b5e" providerId="LiveId" clId="{946A2079-F553-428F-A4F4-9E3FB9FAED36}" dt="2020-10-23T12:31:20.533" v="3870"/>
          <ac:spMkLst>
            <pc:docMk/>
            <pc:sldMk cId="1506875973" sldId="417"/>
            <ac:spMk id="2" creationId="{00000000-0000-0000-0000-000000000000}"/>
          </ac:spMkLst>
        </pc:spChg>
        <pc:spChg chg="mod">
          <ac:chgData name="hui xu" userId="70b675938bab3b5e" providerId="LiveId" clId="{946A2079-F553-428F-A4F4-9E3FB9FAED36}" dt="2020-10-23T12:31:24.304" v="3871" actId="21"/>
          <ac:spMkLst>
            <pc:docMk/>
            <pc:sldMk cId="1506875973" sldId="417"/>
            <ac:spMk id="3" creationId="{00000000-0000-0000-0000-000000000000}"/>
          </ac:spMkLst>
        </pc:spChg>
      </pc:sldChg>
      <pc:sldChg chg="add del">
        <pc:chgData name="hui xu" userId="70b675938bab3b5e" providerId="LiveId" clId="{946A2079-F553-428F-A4F4-9E3FB9FAED36}" dt="2020-10-23T04:59:41.719" v="1473" actId="2696"/>
        <pc:sldMkLst>
          <pc:docMk/>
          <pc:sldMk cId="2783081613" sldId="417"/>
        </pc:sldMkLst>
      </pc:sldChg>
      <pc:sldChg chg="add del">
        <pc:chgData name="hui xu" userId="70b675938bab3b5e" providerId="LiveId" clId="{946A2079-F553-428F-A4F4-9E3FB9FAED36}" dt="2020-10-23T04:59:41.719" v="1473" actId="2696"/>
        <pc:sldMkLst>
          <pc:docMk/>
          <pc:sldMk cId="1162599467" sldId="418"/>
        </pc:sldMkLst>
      </pc:sldChg>
      <pc:sldChg chg="add del">
        <pc:chgData name="hui xu" userId="70b675938bab3b5e" providerId="LiveId" clId="{946A2079-F553-428F-A4F4-9E3FB9FAED36}" dt="2020-10-23T12:36:11.501" v="3978" actId="47"/>
        <pc:sldMkLst>
          <pc:docMk/>
          <pc:sldMk cId="1791463634" sldId="418"/>
        </pc:sldMkLst>
      </pc:sldChg>
      <pc:sldChg chg="add del">
        <pc:chgData name="hui xu" userId="70b675938bab3b5e" providerId="LiveId" clId="{946A2079-F553-428F-A4F4-9E3FB9FAED36}" dt="2020-10-23T05:25:22.290" v="1777" actId="2696"/>
        <pc:sldMkLst>
          <pc:docMk/>
          <pc:sldMk cId="3191174147" sldId="418"/>
        </pc:sldMkLst>
      </pc:sldChg>
      <pc:sldChg chg="add del">
        <pc:chgData name="hui xu" userId="70b675938bab3b5e" providerId="LiveId" clId="{946A2079-F553-428F-A4F4-9E3FB9FAED36}" dt="2020-10-23T04:59:41.719" v="1473" actId="2696"/>
        <pc:sldMkLst>
          <pc:docMk/>
          <pc:sldMk cId="272300545" sldId="419"/>
        </pc:sldMkLst>
      </pc:sldChg>
      <pc:sldChg chg="add del">
        <pc:chgData name="hui xu" userId="70b675938bab3b5e" providerId="LiveId" clId="{946A2079-F553-428F-A4F4-9E3FB9FAED36}" dt="2020-10-23T12:47:24.064" v="4058" actId="2696"/>
        <pc:sldMkLst>
          <pc:docMk/>
          <pc:sldMk cId="422220345" sldId="419"/>
        </pc:sldMkLst>
      </pc:sldChg>
      <pc:sldChg chg="add del">
        <pc:chgData name="hui xu" userId="70b675938bab3b5e" providerId="LiveId" clId="{946A2079-F553-428F-A4F4-9E3FB9FAED36}" dt="2020-10-23T05:25:22.290" v="1777" actId="2696"/>
        <pc:sldMkLst>
          <pc:docMk/>
          <pc:sldMk cId="1119546153" sldId="419"/>
        </pc:sldMkLst>
      </pc:sldChg>
      <pc:sldChg chg="add del">
        <pc:chgData name="hui xu" userId="70b675938bab3b5e" providerId="LiveId" clId="{946A2079-F553-428F-A4F4-9E3FB9FAED36}" dt="2020-10-23T05:25:22.290" v="1777" actId="2696"/>
        <pc:sldMkLst>
          <pc:docMk/>
          <pc:sldMk cId="177156767" sldId="420"/>
        </pc:sldMkLst>
      </pc:sldChg>
      <pc:sldChg chg="add del">
        <pc:chgData name="hui xu" userId="70b675938bab3b5e" providerId="LiveId" clId="{946A2079-F553-428F-A4F4-9E3FB9FAED36}" dt="2020-10-23T04:59:41.719" v="1473" actId="2696"/>
        <pc:sldMkLst>
          <pc:docMk/>
          <pc:sldMk cId="2554817103" sldId="420"/>
        </pc:sldMkLst>
      </pc:sldChg>
      <pc:sldChg chg="addSp delSp modSp add mod delAnim">
        <pc:chgData name="hui xu" userId="70b675938bab3b5e" providerId="LiveId" clId="{946A2079-F553-428F-A4F4-9E3FB9FAED36}" dt="2020-10-23T12:53:35.413" v="4158" actId="1582"/>
        <pc:sldMkLst>
          <pc:docMk/>
          <pc:sldMk cId="3653232808" sldId="420"/>
        </pc:sldMkLst>
        <pc:spChg chg="mod">
          <ac:chgData name="hui xu" userId="70b675938bab3b5e" providerId="LiveId" clId="{946A2079-F553-428F-A4F4-9E3FB9FAED36}" dt="2020-10-23T12:47:47.101" v="4085"/>
          <ac:spMkLst>
            <pc:docMk/>
            <pc:sldMk cId="3653232808" sldId="420"/>
            <ac:spMk id="2" creationId="{00000000-0000-0000-0000-000000000000}"/>
          </ac:spMkLst>
        </pc:spChg>
        <pc:spChg chg="add del mod">
          <ac:chgData name="hui xu" userId="70b675938bab3b5e" providerId="LiveId" clId="{946A2079-F553-428F-A4F4-9E3FB9FAED36}" dt="2020-10-23T12:49:40.512" v="4146" actId="27636"/>
          <ac:spMkLst>
            <pc:docMk/>
            <pc:sldMk cId="3653232808" sldId="420"/>
            <ac:spMk id="3" creationId="{00000000-0000-0000-0000-000000000000}"/>
          </ac:spMkLst>
        </pc:spChg>
        <pc:spChg chg="mod">
          <ac:chgData name="hui xu" userId="70b675938bab3b5e" providerId="LiveId" clId="{946A2079-F553-428F-A4F4-9E3FB9FAED36}" dt="2020-10-23T12:53:35.413" v="4158" actId="1582"/>
          <ac:spMkLst>
            <pc:docMk/>
            <pc:sldMk cId="3653232808" sldId="420"/>
            <ac:spMk id="4" creationId="{00000000-0000-0000-0000-000000000000}"/>
          </ac:spMkLst>
        </pc:spChg>
        <pc:spChg chg="del">
          <ac:chgData name="hui xu" userId="70b675938bab3b5e" providerId="LiveId" clId="{946A2079-F553-428F-A4F4-9E3FB9FAED36}" dt="2020-10-23T12:49:30.303" v="4140" actId="21"/>
          <ac:spMkLst>
            <pc:docMk/>
            <pc:sldMk cId="3653232808" sldId="420"/>
            <ac:spMk id="6" creationId="{00000000-0000-0000-0000-000000000000}"/>
          </ac:spMkLst>
        </pc:spChg>
        <pc:spChg chg="add del mod">
          <ac:chgData name="hui xu" userId="70b675938bab3b5e" providerId="LiveId" clId="{946A2079-F553-428F-A4F4-9E3FB9FAED36}" dt="2020-10-23T12:47:57.594" v="4087" actId="21"/>
          <ac:spMkLst>
            <pc:docMk/>
            <pc:sldMk cId="3653232808" sldId="420"/>
            <ac:spMk id="7" creationId="{0DF00B2D-939C-4F65-B2DB-7854683801C3}"/>
          </ac:spMkLst>
        </pc:spChg>
      </pc:sldChg>
      <pc:sldChg chg="add del">
        <pc:chgData name="hui xu" userId="70b675938bab3b5e" providerId="LiveId" clId="{946A2079-F553-428F-A4F4-9E3FB9FAED36}" dt="2020-10-23T04:59:41.719" v="1473" actId="2696"/>
        <pc:sldMkLst>
          <pc:docMk/>
          <pc:sldMk cId="1723907249" sldId="421"/>
        </pc:sldMkLst>
      </pc:sldChg>
      <pc:sldChg chg="add del">
        <pc:chgData name="hui xu" userId="70b675938bab3b5e" providerId="LiveId" clId="{946A2079-F553-428F-A4F4-9E3FB9FAED36}" dt="2020-10-23T05:25:22.290" v="1777" actId="2696"/>
        <pc:sldMkLst>
          <pc:docMk/>
          <pc:sldMk cId="2986258118" sldId="421"/>
        </pc:sldMkLst>
      </pc:sldChg>
      <pc:sldChg chg="add del">
        <pc:chgData name="hui xu" userId="70b675938bab3b5e" providerId="LiveId" clId="{946A2079-F553-428F-A4F4-9E3FB9FAED36}" dt="2020-10-23T12:56:17.551" v="4183" actId="2696"/>
        <pc:sldMkLst>
          <pc:docMk/>
          <pc:sldMk cId="2996674486" sldId="421"/>
        </pc:sldMkLst>
      </pc:sldChg>
      <pc:sldChg chg="addSp delSp modSp add mod modAnim">
        <pc:chgData name="hui xu" userId="70b675938bab3b5e" providerId="LiveId" clId="{946A2079-F553-428F-A4F4-9E3FB9FAED36}" dt="2020-10-23T12:54:28.584" v="4166" actId="14100"/>
        <pc:sldMkLst>
          <pc:docMk/>
          <pc:sldMk cId="72336996" sldId="422"/>
        </pc:sldMkLst>
        <pc:spChg chg="mod">
          <ac:chgData name="hui xu" userId="70b675938bab3b5e" providerId="LiveId" clId="{946A2079-F553-428F-A4F4-9E3FB9FAED36}" dt="2020-10-23T12:54:12.085" v="4164"/>
          <ac:spMkLst>
            <pc:docMk/>
            <pc:sldMk cId="72336996" sldId="422"/>
            <ac:spMk id="2" creationId="{00000000-0000-0000-0000-000000000000}"/>
          </ac:spMkLst>
        </pc:spChg>
        <pc:spChg chg="del">
          <ac:chgData name="hui xu" userId="70b675938bab3b5e" providerId="LiveId" clId="{946A2079-F553-428F-A4F4-9E3FB9FAED36}" dt="2020-10-23T12:52:49.316" v="4150" actId="478"/>
          <ac:spMkLst>
            <pc:docMk/>
            <pc:sldMk cId="72336996" sldId="422"/>
            <ac:spMk id="3" creationId="{00000000-0000-0000-0000-000000000000}"/>
          </ac:spMkLst>
        </pc:spChg>
        <pc:spChg chg="add del mod">
          <ac:chgData name="hui xu" userId="70b675938bab3b5e" providerId="LiveId" clId="{946A2079-F553-428F-A4F4-9E3FB9FAED36}" dt="2020-10-23T12:52:52.316" v="4151" actId="478"/>
          <ac:spMkLst>
            <pc:docMk/>
            <pc:sldMk cId="72336996" sldId="422"/>
            <ac:spMk id="6" creationId="{649125AF-2E5F-4937-8567-CE75E0B6D625}"/>
          </ac:spMkLst>
        </pc:spChg>
        <pc:spChg chg="add mod">
          <ac:chgData name="hui xu" userId="70b675938bab3b5e" providerId="LiveId" clId="{946A2079-F553-428F-A4F4-9E3FB9FAED36}" dt="2020-10-23T12:52:52.673" v="4152"/>
          <ac:spMkLst>
            <pc:docMk/>
            <pc:sldMk cId="72336996" sldId="422"/>
            <ac:spMk id="7" creationId="{8A3DEF48-A46E-40AD-8548-A1D076A511B8}"/>
          </ac:spMkLst>
        </pc:spChg>
        <pc:spChg chg="add mod">
          <ac:chgData name="hui xu" userId="70b675938bab3b5e" providerId="LiveId" clId="{946A2079-F553-428F-A4F4-9E3FB9FAED36}" dt="2020-10-23T12:54:28.584" v="4166" actId="14100"/>
          <ac:spMkLst>
            <pc:docMk/>
            <pc:sldMk cId="72336996" sldId="422"/>
            <ac:spMk id="8" creationId="{2B435433-D142-4CA6-A7D5-BE3F767F2030}"/>
          </ac:spMkLst>
        </pc:spChg>
        <pc:spChg chg="add mod">
          <ac:chgData name="hui xu" userId="70b675938bab3b5e" providerId="LiveId" clId="{946A2079-F553-428F-A4F4-9E3FB9FAED36}" dt="2020-10-23T12:52:52.673" v="4152"/>
          <ac:spMkLst>
            <pc:docMk/>
            <pc:sldMk cId="72336996" sldId="422"/>
            <ac:spMk id="9" creationId="{D603F66C-A89C-451A-AB66-D3DD5E843360}"/>
          </ac:spMkLst>
        </pc:spChg>
        <pc:picChg chg="del">
          <ac:chgData name="hui xu" userId="70b675938bab3b5e" providerId="LiveId" clId="{946A2079-F553-428F-A4F4-9E3FB9FAED36}" dt="2020-10-23T12:52:57.058" v="4153" actId="21"/>
          <ac:picMkLst>
            <pc:docMk/>
            <pc:sldMk cId="72336996" sldId="422"/>
            <ac:picMk id="4" creationId="{00000000-0000-0000-0000-000000000000}"/>
          </ac:picMkLst>
        </pc:picChg>
        <pc:picChg chg="add mod">
          <ac:chgData name="hui xu" userId="70b675938bab3b5e" providerId="LiveId" clId="{946A2079-F553-428F-A4F4-9E3FB9FAED36}" dt="2020-10-23T12:52:52.673" v="4152"/>
          <ac:picMkLst>
            <pc:docMk/>
            <pc:sldMk cId="72336996" sldId="422"/>
            <ac:picMk id="10" creationId="{8B9555D8-2D56-428B-83F8-BE211A081738}"/>
          </ac:picMkLst>
        </pc:picChg>
        <pc:picChg chg="add mod">
          <ac:chgData name="hui xu" userId="70b675938bab3b5e" providerId="LiveId" clId="{946A2079-F553-428F-A4F4-9E3FB9FAED36}" dt="2020-10-23T12:52:52.673" v="4152"/>
          <ac:picMkLst>
            <pc:docMk/>
            <pc:sldMk cId="72336996" sldId="422"/>
            <ac:picMk id="11" creationId="{8F1DE51C-9A1E-4BCF-8128-3139DC5BC05A}"/>
          </ac:picMkLst>
        </pc:picChg>
      </pc:sldChg>
      <pc:sldChg chg="add del">
        <pc:chgData name="hui xu" userId="70b675938bab3b5e" providerId="LiveId" clId="{946A2079-F553-428F-A4F4-9E3FB9FAED36}" dt="2020-10-23T04:59:41.719" v="1473" actId="2696"/>
        <pc:sldMkLst>
          <pc:docMk/>
          <pc:sldMk cId="2791727411" sldId="422"/>
        </pc:sldMkLst>
      </pc:sldChg>
      <pc:sldChg chg="add del">
        <pc:chgData name="hui xu" userId="70b675938bab3b5e" providerId="LiveId" clId="{946A2079-F553-428F-A4F4-9E3FB9FAED36}" dt="2020-10-23T05:25:22.290" v="1777" actId="2696"/>
        <pc:sldMkLst>
          <pc:docMk/>
          <pc:sldMk cId="3629375699" sldId="422"/>
        </pc:sldMkLst>
      </pc:sldChg>
      <pc:sldChg chg="add del">
        <pc:chgData name="hui xu" userId="70b675938bab3b5e" providerId="LiveId" clId="{946A2079-F553-428F-A4F4-9E3FB9FAED36}" dt="2020-10-23T05:25:22.290" v="1777" actId="2696"/>
        <pc:sldMkLst>
          <pc:docMk/>
          <pc:sldMk cId="501348109" sldId="423"/>
        </pc:sldMkLst>
      </pc:sldChg>
      <pc:sldChg chg="modSp add mod">
        <pc:chgData name="hui xu" userId="70b675938bab3b5e" providerId="LiveId" clId="{946A2079-F553-428F-A4F4-9E3FB9FAED36}" dt="2020-10-23T12:55:34.969" v="4176" actId="404"/>
        <pc:sldMkLst>
          <pc:docMk/>
          <pc:sldMk cId="1220463898" sldId="423"/>
        </pc:sldMkLst>
        <pc:spChg chg="mod">
          <ac:chgData name="hui xu" userId="70b675938bab3b5e" providerId="LiveId" clId="{946A2079-F553-428F-A4F4-9E3FB9FAED36}" dt="2020-10-23T12:55:21.904" v="4173" actId="20577"/>
          <ac:spMkLst>
            <pc:docMk/>
            <pc:sldMk cId="1220463898" sldId="423"/>
            <ac:spMk id="2" creationId="{00000000-0000-0000-0000-000000000000}"/>
          </ac:spMkLst>
        </pc:spChg>
        <pc:spChg chg="mod">
          <ac:chgData name="hui xu" userId="70b675938bab3b5e" providerId="LiveId" clId="{946A2079-F553-428F-A4F4-9E3FB9FAED36}" dt="2020-10-23T12:55:27.886" v="4174" actId="2711"/>
          <ac:spMkLst>
            <pc:docMk/>
            <pc:sldMk cId="1220463898" sldId="423"/>
            <ac:spMk id="10" creationId="{00000000-0000-0000-0000-000000000000}"/>
          </ac:spMkLst>
        </pc:spChg>
        <pc:spChg chg="mod">
          <ac:chgData name="hui xu" userId="70b675938bab3b5e" providerId="LiveId" clId="{946A2079-F553-428F-A4F4-9E3FB9FAED36}" dt="2020-10-23T12:55:27.886" v="4174" actId="2711"/>
          <ac:spMkLst>
            <pc:docMk/>
            <pc:sldMk cId="1220463898" sldId="423"/>
            <ac:spMk id="12" creationId="{00000000-0000-0000-0000-000000000000}"/>
          </ac:spMkLst>
        </pc:spChg>
        <pc:spChg chg="mod">
          <ac:chgData name="hui xu" userId="70b675938bab3b5e" providerId="LiveId" clId="{946A2079-F553-428F-A4F4-9E3FB9FAED36}" dt="2020-10-23T12:55:27.886" v="4174" actId="2711"/>
          <ac:spMkLst>
            <pc:docMk/>
            <pc:sldMk cId="1220463898" sldId="423"/>
            <ac:spMk id="17" creationId="{00000000-0000-0000-0000-000000000000}"/>
          </ac:spMkLst>
        </pc:spChg>
        <pc:spChg chg="mod">
          <ac:chgData name="hui xu" userId="70b675938bab3b5e" providerId="LiveId" clId="{946A2079-F553-428F-A4F4-9E3FB9FAED36}" dt="2020-10-23T12:55:34.969" v="4176" actId="404"/>
          <ac:spMkLst>
            <pc:docMk/>
            <pc:sldMk cId="1220463898" sldId="423"/>
            <ac:spMk id="27" creationId="{00000000-0000-0000-0000-000000000000}"/>
          </ac:spMkLst>
        </pc:spChg>
        <pc:spChg chg="mod">
          <ac:chgData name="hui xu" userId="70b675938bab3b5e" providerId="LiveId" clId="{946A2079-F553-428F-A4F4-9E3FB9FAED36}" dt="2020-10-23T12:55:34.969" v="4176" actId="404"/>
          <ac:spMkLst>
            <pc:docMk/>
            <pc:sldMk cId="1220463898" sldId="423"/>
            <ac:spMk id="28" creationId="{00000000-0000-0000-0000-000000000000}"/>
          </ac:spMkLst>
        </pc:spChg>
        <pc:spChg chg="mod">
          <ac:chgData name="hui xu" userId="70b675938bab3b5e" providerId="LiveId" clId="{946A2079-F553-428F-A4F4-9E3FB9FAED36}" dt="2020-10-23T12:55:34.969" v="4176" actId="404"/>
          <ac:spMkLst>
            <pc:docMk/>
            <pc:sldMk cId="1220463898" sldId="423"/>
            <ac:spMk id="43" creationId="{00000000-0000-0000-0000-000000000000}"/>
          </ac:spMkLst>
        </pc:spChg>
        <pc:spChg chg="mod">
          <ac:chgData name="hui xu" userId="70b675938bab3b5e" providerId="LiveId" clId="{946A2079-F553-428F-A4F4-9E3FB9FAED36}" dt="2020-10-23T12:55:34.969" v="4176" actId="404"/>
          <ac:spMkLst>
            <pc:docMk/>
            <pc:sldMk cId="1220463898" sldId="423"/>
            <ac:spMk id="44" creationId="{00000000-0000-0000-0000-000000000000}"/>
          </ac:spMkLst>
        </pc:spChg>
        <pc:grpChg chg="mod">
          <ac:chgData name="hui xu" userId="70b675938bab3b5e" providerId="LiveId" clId="{946A2079-F553-428F-A4F4-9E3FB9FAED36}" dt="2020-10-23T12:55:27.886" v="4174" actId="2711"/>
          <ac:grpSpMkLst>
            <pc:docMk/>
            <pc:sldMk cId="1220463898" sldId="423"/>
            <ac:grpSpMk id="9" creationId="{00000000-0000-0000-0000-000000000000}"/>
          </ac:grpSpMkLst>
        </pc:grpChg>
        <pc:grpChg chg="mod">
          <ac:chgData name="hui xu" userId="70b675938bab3b5e" providerId="LiveId" clId="{946A2079-F553-428F-A4F4-9E3FB9FAED36}" dt="2020-10-23T12:55:27.886" v="4174" actId="2711"/>
          <ac:grpSpMkLst>
            <pc:docMk/>
            <pc:sldMk cId="1220463898" sldId="423"/>
            <ac:grpSpMk id="15" creationId="{00000000-0000-0000-0000-000000000000}"/>
          </ac:grpSpMkLst>
        </pc:grpChg>
        <pc:picChg chg="mod">
          <ac:chgData name="hui xu" userId="70b675938bab3b5e" providerId="LiveId" clId="{946A2079-F553-428F-A4F4-9E3FB9FAED36}" dt="2020-10-23T12:55:27.886" v="4174" actId="2711"/>
          <ac:picMkLst>
            <pc:docMk/>
            <pc:sldMk cId="1220463898" sldId="423"/>
            <ac:picMk id="4" creationId="{00000000-0000-0000-0000-000000000000}"/>
          </ac:picMkLst>
        </pc:picChg>
        <pc:picChg chg="mod">
          <ac:chgData name="hui xu" userId="70b675938bab3b5e" providerId="LiveId" clId="{946A2079-F553-428F-A4F4-9E3FB9FAED36}" dt="2020-10-23T12:55:27.886" v="4174" actId="2711"/>
          <ac:picMkLst>
            <pc:docMk/>
            <pc:sldMk cId="1220463898" sldId="423"/>
            <ac:picMk id="5" creationId="{00000000-0000-0000-0000-000000000000}"/>
          </ac:picMkLst>
        </pc:picChg>
        <pc:picChg chg="mod">
          <ac:chgData name="hui xu" userId="70b675938bab3b5e" providerId="LiveId" clId="{946A2079-F553-428F-A4F4-9E3FB9FAED36}" dt="2020-10-23T12:55:27.886" v="4174" actId="2711"/>
          <ac:picMkLst>
            <pc:docMk/>
            <pc:sldMk cId="1220463898" sldId="423"/>
            <ac:picMk id="7" creationId="{00000000-0000-0000-0000-000000000000}"/>
          </ac:picMkLst>
        </pc:picChg>
        <pc:picChg chg="mod">
          <ac:chgData name="hui xu" userId="70b675938bab3b5e" providerId="LiveId" clId="{946A2079-F553-428F-A4F4-9E3FB9FAED36}" dt="2020-10-23T12:55:27.886" v="4174" actId="2711"/>
          <ac:picMkLst>
            <pc:docMk/>
            <pc:sldMk cId="1220463898" sldId="423"/>
            <ac:picMk id="8" creationId="{00000000-0000-0000-0000-000000000000}"/>
          </ac:picMkLst>
        </pc:picChg>
        <pc:picChg chg="mod">
          <ac:chgData name="hui xu" userId="70b675938bab3b5e" providerId="LiveId" clId="{946A2079-F553-428F-A4F4-9E3FB9FAED36}" dt="2020-10-23T12:55:27.886" v="4174" actId="2711"/>
          <ac:picMkLst>
            <pc:docMk/>
            <pc:sldMk cId="1220463898" sldId="423"/>
            <ac:picMk id="11" creationId="{00000000-0000-0000-0000-000000000000}"/>
          </ac:picMkLst>
        </pc:picChg>
        <pc:picChg chg="mod">
          <ac:chgData name="hui xu" userId="70b675938bab3b5e" providerId="LiveId" clId="{946A2079-F553-428F-A4F4-9E3FB9FAED36}" dt="2020-10-23T12:55:27.886" v="4174" actId="2711"/>
          <ac:picMkLst>
            <pc:docMk/>
            <pc:sldMk cId="1220463898" sldId="423"/>
            <ac:picMk id="16" creationId="{00000000-0000-0000-0000-000000000000}"/>
          </ac:picMkLst>
        </pc:picChg>
        <pc:picChg chg="mod">
          <ac:chgData name="hui xu" userId="70b675938bab3b5e" providerId="LiveId" clId="{946A2079-F553-428F-A4F4-9E3FB9FAED36}" dt="2020-10-23T12:55:27.886" v="4174" actId="2711"/>
          <ac:picMkLst>
            <pc:docMk/>
            <pc:sldMk cId="1220463898" sldId="423"/>
            <ac:picMk id="18" creationId="{00000000-0000-0000-0000-000000000000}"/>
          </ac:picMkLst>
        </pc:picChg>
        <pc:cxnChg chg="mod">
          <ac:chgData name="hui xu" userId="70b675938bab3b5e" providerId="LiveId" clId="{946A2079-F553-428F-A4F4-9E3FB9FAED36}" dt="2020-10-23T12:55:27.886" v="4174" actId="2711"/>
          <ac:cxnSpMkLst>
            <pc:docMk/>
            <pc:sldMk cId="1220463898" sldId="423"/>
            <ac:cxnSpMk id="19" creationId="{00000000-0000-0000-0000-000000000000}"/>
          </ac:cxnSpMkLst>
        </pc:cxnChg>
        <pc:cxnChg chg="mod">
          <ac:chgData name="hui xu" userId="70b675938bab3b5e" providerId="LiveId" clId="{946A2079-F553-428F-A4F4-9E3FB9FAED36}" dt="2020-10-23T12:55:27.886" v="4174" actId="2711"/>
          <ac:cxnSpMkLst>
            <pc:docMk/>
            <pc:sldMk cId="1220463898" sldId="423"/>
            <ac:cxnSpMk id="22" creationId="{00000000-0000-0000-0000-000000000000}"/>
          </ac:cxnSpMkLst>
        </pc:cxnChg>
        <pc:cxnChg chg="mod">
          <ac:chgData name="hui xu" userId="70b675938bab3b5e" providerId="LiveId" clId="{946A2079-F553-428F-A4F4-9E3FB9FAED36}" dt="2020-10-23T12:55:27.886" v="4174" actId="2711"/>
          <ac:cxnSpMkLst>
            <pc:docMk/>
            <pc:sldMk cId="1220463898" sldId="423"/>
            <ac:cxnSpMk id="33" creationId="{00000000-0000-0000-0000-000000000000}"/>
          </ac:cxnSpMkLst>
        </pc:cxnChg>
        <pc:cxnChg chg="mod">
          <ac:chgData name="hui xu" userId="70b675938bab3b5e" providerId="LiveId" clId="{946A2079-F553-428F-A4F4-9E3FB9FAED36}" dt="2020-10-23T12:55:27.886" v="4174" actId="2711"/>
          <ac:cxnSpMkLst>
            <pc:docMk/>
            <pc:sldMk cId="1220463898" sldId="423"/>
            <ac:cxnSpMk id="40" creationId="{00000000-0000-0000-0000-000000000000}"/>
          </ac:cxnSpMkLst>
        </pc:cxnChg>
      </pc:sldChg>
      <pc:sldChg chg="add del">
        <pc:chgData name="hui xu" userId="70b675938bab3b5e" providerId="LiveId" clId="{946A2079-F553-428F-A4F4-9E3FB9FAED36}" dt="2020-10-23T04:59:41.719" v="1473" actId="2696"/>
        <pc:sldMkLst>
          <pc:docMk/>
          <pc:sldMk cId="3814177026" sldId="423"/>
        </pc:sldMkLst>
      </pc:sldChg>
      <pc:sldChg chg="add del">
        <pc:chgData name="hui xu" userId="70b675938bab3b5e" providerId="LiveId" clId="{946A2079-F553-428F-A4F4-9E3FB9FAED36}" dt="2020-10-23T04:59:41.719" v="1473" actId="2696"/>
        <pc:sldMkLst>
          <pc:docMk/>
          <pc:sldMk cId="1141649422" sldId="424"/>
        </pc:sldMkLst>
      </pc:sldChg>
      <pc:sldChg chg="add del">
        <pc:chgData name="hui xu" userId="70b675938bab3b5e" providerId="LiveId" clId="{946A2079-F553-428F-A4F4-9E3FB9FAED36}" dt="2020-10-23T12:55:45.441" v="4177" actId="2696"/>
        <pc:sldMkLst>
          <pc:docMk/>
          <pc:sldMk cId="1445210409" sldId="424"/>
        </pc:sldMkLst>
      </pc:sldChg>
      <pc:sldChg chg="add del">
        <pc:chgData name="hui xu" userId="70b675938bab3b5e" providerId="LiveId" clId="{946A2079-F553-428F-A4F4-9E3FB9FAED36}" dt="2020-10-23T05:25:22.290" v="1777" actId="2696"/>
        <pc:sldMkLst>
          <pc:docMk/>
          <pc:sldMk cId="2451996792" sldId="424"/>
        </pc:sldMkLst>
      </pc:sldChg>
      <pc:sldChg chg="add del">
        <pc:chgData name="hui xu" userId="70b675938bab3b5e" providerId="LiveId" clId="{946A2079-F553-428F-A4F4-9E3FB9FAED36}" dt="2020-10-23T12:36:19.685" v="3979" actId="47"/>
        <pc:sldMkLst>
          <pc:docMk/>
          <pc:sldMk cId="2314645759" sldId="425"/>
        </pc:sldMkLst>
      </pc:sldChg>
      <pc:sldChg chg="add del">
        <pc:chgData name="hui xu" userId="70b675938bab3b5e" providerId="LiveId" clId="{946A2079-F553-428F-A4F4-9E3FB9FAED36}" dt="2020-10-23T04:59:41.719" v="1473" actId="2696"/>
        <pc:sldMkLst>
          <pc:docMk/>
          <pc:sldMk cId="2544392965" sldId="425"/>
        </pc:sldMkLst>
      </pc:sldChg>
      <pc:sldChg chg="add del">
        <pc:chgData name="hui xu" userId="70b675938bab3b5e" providerId="LiveId" clId="{946A2079-F553-428F-A4F4-9E3FB9FAED36}" dt="2020-10-23T05:25:22.290" v="1777" actId="2696"/>
        <pc:sldMkLst>
          <pc:docMk/>
          <pc:sldMk cId="2653082034" sldId="425"/>
        </pc:sldMkLst>
      </pc:sldChg>
      <pc:sldChg chg="add del">
        <pc:chgData name="hui xu" userId="70b675938bab3b5e" providerId="LiveId" clId="{946A2079-F553-428F-A4F4-9E3FB9FAED36}" dt="2020-10-23T05:25:22.290" v="1777" actId="2696"/>
        <pc:sldMkLst>
          <pc:docMk/>
          <pc:sldMk cId="48671713" sldId="428"/>
        </pc:sldMkLst>
      </pc:sldChg>
      <pc:sldChg chg="add del">
        <pc:chgData name="hui xu" userId="70b675938bab3b5e" providerId="LiveId" clId="{946A2079-F553-428F-A4F4-9E3FB9FAED36}" dt="2020-10-23T12:37:14.201" v="3999" actId="2696"/>
        <pc:sldMkLst>
          <pc:docMk/>
          <pc:sldMk cId="672733554" sldId="428"/>
        </pc:sldMkLst>
      </pc:sldChg>
      <pc:sldChg chg="add del">
        <pc:chgData name="hui xu" userId="70b675938bab3b5e" providerId="LiveId" clId="{946A2079-F553-428F-A4F4-9E3FB9FAED36}" dt="2020-10-23T04:59:41.719" v="1473" actId="2696"/>
        <pc:sldMkLst>
          <pc:docMk/>
          <pc:sldMk cId="4005663701" sldId="428"/>
        </pc:sldMkLst>
      </pc:sldChg>
      <pc:sldChg chg="add del">
        <pc:chgData name="hui xu" userId="70b675938bab3b5e" providerId="LiveId" clId="{946A2079-F553-428F-A4F4-9E3FB9FAED36}" dt="2020-10-23T04:59:41.719" v="1473" actId="2696"/>
        <pc:sldMkLst>
          <pc:docMk/>
          <pc:sldMk cId="1740540860" sldId="429"/>
        </pc:sldMkLst>
      </pc:sldChg>
      <pc:sldChg chg="add del">
        <pc:chgData name="hui xu" userId="70b675938bab3b5e" providerId="LiveId" clId="{946A2079-F553-428F-A4F4-9E3FB9FAED36}" dt="2020-10-23T05:25:22.290" v="1777" actId="2696"/>
        <pc:sldMkLst>
          <pc:docMk/>
          <pc:sldMk cId="2771185322" sldId="429"/>
        </pc:sldMkLst>
      </pc:sldChg>
      <pc:sldChg chg="add del">
        <pc:chgData name="hui xu" userId="70b675938bab3b5e" providerId="LiveId" clId="{946A2079-F553-428F-A4F4-9E3FB9FAED36}" dt="2020-10-23T12:37:14.201" v="3999" actId="2696"/>
        <pc:sldMkLst>
          <pc:docMk/>
          <pc:sldMk cId="3152481143" sldId="429"/>
        </pc:sldMkLst>
      </pc:sldChg>
      <pc:sldChg chg="add del">
        <pc:chgData name="hui xu" userId="70b675938bab3b5e" providerId="LiveId" clId="{946A2079-F553-428F-A4F4-9E3FB9FAED36}" dt="2020-10-23T04:59:41.719" v="1473" actId="2696"/>
        <pc:sldMkLst>
          <pc:docMk/>
          <pc:sldMk cId="159790801" sldId="430"/>
        </pc:sldMkLst>
      </pc:sldChg>
      <pc:sldChg chg="add del">
        <pc:chgData name="hui xu" userId="70b675938bab3b5e" providerId="LiveId" clId="{946A2079-F553-428F-A4F4-9E3FB9FAED36}" dt="2020-10-23T12:46:13.043" v="4047" actId="2696"/>
        <pc:sldMkLst>
          <pc:docMk/>
          <pc:sldMk cId="163509794" sldId="430"/>
        </pc:sldMkLst>
      </pc:sldChg>
      <pc:sldChg chg="add del">
        <pc:chgData name="hui xu" userId="70b675938bab3b5e" providerId="LiveId" clId="{946A2079-F553-428F-A4F4-9E3FB9FAED36}" dt="2020-10-23T05:25:22.290" v="1777" actId="2696"/>
        <pc:sldMkLst>
          <pc:docMk/>
          <pc:sldMk cId="1514146300" sldId="430"/>
        </pc:sldMkLst>
      </pc:sldChg>
      <pc:sldChg chg="add del">
        <pc:chgData name="hui xu" userId="70b675938bab3b5e" providerId="LiveId" clId="{946A2079-F553-428F-A4F4-9E3FB9FAED36}" dt="2020-10-23T04:59:41.719" v="1473" actId="2696"/>
        <pc:sldMkLst>
          <pc:docMk/>
          <pc:sldMk cId="1541192234" sldId="431"/>
        </pc:sldMkLst>
      </pc:sldChg>
      <pc:sldChg chg="add del">
        <pc:chgData name="hui xu" userId="70b675938bab3b5e" providerId="LiveId" clId="{946A2079-F553-428F-A4F4-9E3FB9FAED36}" dt="2020-10-23T12:39:33.882" v="4044" actId="2696"/>
        <pc:sldMkLst>
          <pc:docMk/>
          <pc:sldMk cId="1743634372" sldId="431"/>
        </pc:sldMkLst>
      </pc:sldChg>
      <pc:sldChg chg="add del">
        <pc:chgData name="hui xu" userId="70b675938bab3b5e" providerId="LiveId" clId="{946A2079-F553-428F-A4F4-9E3FB9FAED36}" dt="2020-10-23T05:25:22.290" v="1777" actId="2696"/>
        <pc:sldMkLst>
          <pc:docMk/>
          <pc:sldMk cId="3710559812" sldId="431"/>
        </pc:sldMkLst>
      </pc:sldChg>
      <pc:sldChg chg="add del">
        <pc:chgData name="hui xu" userId="70b675938bab3b5e" providerId="LiveId" clId="{946A2079-F553-428F-A4F4-9E3FB9FAED36}" dt="2020-10-23T04:59:41.719" v="1473" actId="2696"/>
        <pc:sldMkLst>
          <pc:docMk/>
          <pc:sldMk cId="1230804986" sldId="432"/>
        </pc:sldMkLst>
      </pc:sldChg>
      <pc:sldChg chg="add del">
        <pc:chgData name="hui xu" userId="70b675938bab3b5e" providerId="LiveId" clId="{946A2079-F553-428F-A4F4-9E3FB9FAED36}" dt="2020-10-23T05:25:22.290" v="1777" actId="2696"/>
        <pc:sldMkLst>
          <pc:docMk/>
          <pc:sldMk cId="2398927812" sldId="432"/>
        </pc:sldMkLst>
      </pc:sldChg>
      <pc:sldChg chg="add del">
        <pc:chgData name="hui xu" userId="70b675938bab3b5e" providerId="LiveId" clId="{946A2079-F553-428F-A4F4-9E3FB9FAED36}" dt="2020-10-23T12:39:41.576" v="4045" actId="2696"/>
        <pc:sldMkLst>
          <pc:docMk/>
          <pc:sldMk cId="3828372400" sldId="432"/>
        </pc:sldMkLst>
      </pc:sldChg>
      <pc:sldChg chg="add del">
        <pc:chgData name="hui xu" userId="70b675938bab3b5e" providerId="LiveId" clId="{946A2079-F553-428F-A4F4-9E3FB9FAED36}" dt="2020-10-23T04:59:41.719" v="1473" actId="2696"/>
        <pc:sldMkLst>
          <pc:docMk/>
          <pc:sldMk cId="84436117" sldId="433"/>
        </pc:sldMkLst>
      </pc:sldChg>
      <pc:sldChg chg="add del">
        <pc:chgData name="hui xu" userId="70b675938bab3b5e" providerId="LiveId" clId="{946A2079-F553-428F-A4F4-9E3FB9FAED36}" dt="2020-10-23T05:25:22.290" v="1777" actId="2696"/>
        <pc:sldMkLst>
          <pc:docMk/>
          <pc:sldMk cId="596740423" sldId="433"/>
        </pc:sldMkLst>
      </pc:sldChg>
      <pc:sldChg chg="modSp add del mod">
        <pc:chgData name="hui xu" userId="70b675938bab3b5e" providerId="LiveId" clId="{946A2079-F553-428F-A4F4-9E3FB9FAED36}" dt="2020-10-23T12:46:33.819" v="4048" actId="2696"/>
        <pc:sldMkLst>
          <pc:docMk/>
          <pc:sldMk cId="2161315795" sldId="433"/>
        </pc:sldMkLst>
        <pc:spChg chg="mod">
          <ac:chgData name="hui xu" userId="70b675938bab3b5e" providerId="LiveId" clId="{946A2079-F553-428F-A4F4-9E3FB9FAED36}" dt="2020-10-23T12:45:10.064" v="4046"/>
          <ac:spMkLst>
            <pc:docMk/>
            <pc:sldMk cId="2161315795" sldId="433"/>
            <ac:spMk id="2" creationId="{00000000-0000-0000-0000-000000000000}"/>
          </ac:spMkLst>
        </pc:spChg>
      </pc:sldChg>
      <pc:sldChg chg="add del">
        <pc:chgData name="hui xu" userId="70b675938bab3b5e" providerId="LiveId" clId="{946A2079-F553-428F-A4F4-9E3FB9FAED36}" dt="2020-10-23T04:59:41.719" v="1473" actId="2696"/>
        <pc:sldMkLst>
          <pc:docMk/>
          <pc:sldMk cId="480346909" sldId="434"/>
        </pc:sldMkLst>
      </pc:sldChg>
      <pc:sldChg chg="add del">
        <pc:chgData name="hui xu" userId="70b675938bab3b5e" providerId="LiveId" clId="{946A2079-F553-428F-A4F4-9E3FB9FAED36}" dt="2020-10-23T12:46:33.819" v="4048" actId="2696"/>
        <pc:sldMkLst>
          <pc:docMk/>
          <pc:sldMk cId="3533811805" sldId="434"/>
        </pc:sldMkLst>
      </pc:sldChg>
      <pc:sldChg chg="add del">
        <pc:chgData name="hui xu" userId="70b675938bab3b5e" providerId="LiveId" clId="{946A2079-F553-428F-A4F4-9E3FB9FAED36}" dt="2020-10-23T05:25:22.290" v="1777" actId="2696"/>
        <pc:sldMkLst>
          <pc:docMk/>
          <pc:sldMk cId="3684769339" sldId="434"/>
        </pc:sldMkLst>
      </pc:sldChg>
      <pc:sldChg chg="add del">
        <pc:chgData name="hui xu" userId="70b675938bab3b5e" providerId="LiveId" clId="{946A2079-F553-428F-A4F4-9E3FB9FAED36}" dt="2020-10-23T05:25:22.290" v="1777" actId="2696"/>
        <pc:sldMkLst>
          <pc:docMk/>
          <pc:sldMk cId="2722782073" sldId="435"/>
        </pc:sldMkLst>
      </pc:sldChg>
      <pc:sldChg chg="add del">
        <pc:chgData name="hui xu" userId="70b675938bab3b5e" providerId="LiveId" clId="{946A2079-F553-428F-A4F4-9E3FB9FAED36}" dt="2020-10-23T12:55:53.273" v="4178" actId="2696"/>
        <pc:sldMkLst>
          <pc:docMk/>
          <pc:sldMk cId="2858777200" sldId="435"/>
        </pc:sldMkLst>
      </pc:sldChg>
      <pc:sldChg chg="add del">
        <pc:chgData name="hui xu" userId="70b675938bab3b5e" providerId="LiveId" clId="{946A2079-F553-428F-A4F4-9E3FB9FAED36}" dt="2020-10-23T04:59:41.719" v="1473" actId="2696"/>
        <pc:sldMkLst>
          <pc:docMk/>
          <pc:sldMk cId="3455485372" sldId="435"/>
        </pc:sldMkLst>
      </pc:sldChg>
      <pc:sldChg chg="add del">
        <pc:chgData name="hui xu" userId="70b675938bab3b5e" providerId="LiveId" clId="{946A2079-F553-428F-A4F4-9E3FB9FAED36}" dt="2020-10-23T04:59:41.719" v="1473" actId="2696"/>
        <pc:sldMkLst>
          <pc:docMk/>
          <pc:sldMk cId="165538606" sldId="436"/>
        </pc:sldMkLst>
      </pc:sldChg>
      <pc:sldChg chg="add del">
        <pc:chgData name="hui xu" userId="70b675938bab3b5e" providerId="LiveId" clId="{946A2079-F553-428F-A4F4-9E3FB9FAED36}" dt="2020-10-23T12:55:56.935" v="4179" actId="2696"/>
        <pc:sldMkLst>
          <pc:docMk/>
          <pc:sldMk cId="1275305898" sldId="436"/>
        </pc:sldMkLst>
      </pc:sldChg>
      <pc:sldChg chg="add del">
        <pc:chgData name="hui xu" userId="70b675938bab3b5e" providerId="LiveId" clId="{946A2079-F553-428F-A4F4-9E3FB9FAED36}" dt="2020-10-23T05:25:22.290" v="1777" actId="2696"/>
        <pc:sldMkLst>
          <pc:docMk/>
          <pc:sldMk cId="4209346864" sldId="436"/>
        </pc:sldMkLst>
      </pc:sldChg>
      <pc:sldChg chg="add del">
        <pc:chgData name="hui xu" userId="70b675938bab3b5e" providerId="LiveId" clId="{946A2079-F553-428F-A4F4-9E3FB9FAED36}" dt="2020-10-23T12:55:58.656" v="4180" actId="2696"/>
        <pc:sldMkLst>
          <pc:docMk/>
          <pc:sldMk cId="522206599" sldId="437"/>
        </pc:sldMkLst>
      </pc:sldChg>
      <pc:sldChg chg="add del">
        <pc:chgData name="hui xu" userId="70b675938bab3b5e" providerId="LiveId" clId="{946A2079-F553-428F-A4F4-9E3FB9FAED36}" dt="2020-10-23T04:59:41.719" v="1473" actId="2696"/>
        <pc:sldMkLst>
          <pc:docMk/>
          <pc:sldMk cId="3320004084" sldId="437"/>
        </pc:sldMkLst>
      </pc:sldChg>
      <pc:sldChg chg="add del">
        <pc:chgData name="hui xu" userId="70b675938bab3b5e" providerId="LiveId" clId="{946A2079-F553-428F-A4F4-9E3FB9FAED36}" dt="2020-10-23T05:25:22.290" v="1777" actId="2696"/>
        <pc:sldMkLst>
          <pc:docMk/>
          <pc:sldMk cId="4052766480" sldId="437"/>
        </pc:sldMkLst>
      </pc:sldChg>
      <pc:sldChg chg="add del">
        <pc:chgData name="hui xu" userId="70b675938bab3b5e" providerId="LiveId" clId="{946A2079-F553-428F-A4F4-9E3FB9FAED36}" dt="2020-10-23T05:25:22.290" v="1777" actId="2696"/>
        <pc:sldMkLst>
          <pc:docMk/>
          <pc:sldMk cId="1586109047" sldId="438"/>
        </pc:sldMkLst>
      </pc:sldChg>
      <pc:sldChg chg="add del">
        <pc:chgData name="hui xu" userId="70b675938bab3b5e" providerId="LiveId" clId="{946A2079-F553-428F-A4F4-9E3FB9FAED36}" dt="2020-10-23T04:59:41.719" v="1473" actId="2696"/>
        <pc:sldMkLst>
          <pc:docMk/>
          <pc:sldMk cId="1638102743" sldId="438"/>
        </pc:sldMkLst>
      </pc:sldChg>
      <pc:sldChg chg="add del">
        <pc:chgData name="hui xu" userId="70b675938bab3b5e" providerId="LiveId" clId="{946A2079-F553-428F-A4F4-9E3FB9FAED36}" dt="2020-10-23T12:56:06.044" v="4181" actId="2696"/>
        <pc:sldMkLst>
          <pc:docMk/>
          <pc:sldMk cId="3205270786" sldId="438"/>
        </pc:sldMkLst>
      </pc:sldChg>
      <pc:sldChg chg="add del">
        <pc:chgData name="hui xu" userId="70b675938bab3b5e" providerId="LiveId" clId="{946A2079-F553-428F-A4F4-9E3FB9FAED36}" dt="2020-10-23T05:25:22.290" v="1777" actId="2696"/>
        <pc:sldMkLst>
          <pc:docMk/>
          <pc:sldMk cId="2384590373" sldId="439"/>
        </pc:sldMkLst>
      </pc:sldChg>
      <pc:sldChg chg="add del">
        <pc:chgData name="hui xu" userId="70b675938bab3b5e" providerId="LiveId" clId="{946A2079-F553-428F-A4F4-9E3FB9FAED36}" dt="2020-10-23T12:56:09.406" v="4182" actId="2696"/>
        <pc:sldMkLst>
          <pc:docMk/>
          <pc:sldMk cId="3086142268" sldId="439"/>
        </pc:sldMkLst>
      </pc:sldChg>
      <pc:sldChg chg="add del">
        <pc:chgData name="hui xu" userId="70b675938bab3b5e" providerId="LiveId" clId="{946A2079-F553-428F-A4F4-9E3FB9FAED36}" dt="2020-10-23T04:59:41.719" v="1473" actId="2696"/>
        <pc:sldMkLst>
          <pc:docMk/>
          <pc:sldMk cId="3852358169" sldId="439"/>
        </pc:sldMkLst>
      </pc:sldChg>
      <pc:sldChg chg="modSp mod">
        <pc:chgData name="hui xu" userId="70b675938bab3b5e" providerId="LiveId" clId="{946A2079-F553-428F-A4F4-9E3FB9FAED36}" dt="2020-10-18T02:20:03.716" v="5"/>
        <pc:sldMkLst>
          <pc:docMk/>
          <pc:sldMk cId="628159536" sldId="440"/>
        </pc:sldMkLst>
        <pc:spChg chg="mod">
          <ac:chgData name="hui xu" userId="70b675938bab3b5e" providerId="LiveId" clId="{946A2079-F553-428F-A4F4-9E3FB9FAED36}" dt="2020-10-18T02:20:03.716" v="5"/>
          <ac:spMkLst>
            <pc:docMk/>
            <pc:sldMk cId="628159536" sldId="440"/>
            <ac:spMk id="2" creationId="{4950BAC3-DB9E-4F56-9632-0D9564AEDBF9}"/>
          </ac:spMkLst>
        </pc:spChg>
      </pc:sldChg>
      <pc:sldChg chg="modSp add mod">
        <pc:chgData name="hui xu" userId="70b675938bab3b5e" providerId="LiveId" clId="{946A2079-F553-428F-A4F4-9E3FB9FAED36}" dt="2020-10-29T14:17:17.417" v="8293" actId="20577"/>
        <pc:sldMkLst>
          <pc:docMk/>
          <pc:sldMk cId="2182138538" sldId="443"/>
        </pc:sldMkLst>
        <pc:spChg chg="mod">
          <ac:chgData name="hui xu" userId="70b675938bab3b5e" providerId="LiveId" clId="{946A2079-F553-428F-A4F4-9E3FB9FAED36}" dt="2020-10-29T14:17:17.417" v="8293" actId="20577"/>
          <ac:spMkLst>
            <pc:docMk/>
            <pc:sldMk cId="2182138538" sldId="443"/>
            <ac:spMk id="4" creationId="{C4AABDAD-4B69-423B-978A-C45140E4A260}"/>
          </ac:spMkLst>
        </pc:spChg>
      </pc:sldChg>
      <pc:sldChg chg="del">
        <pc:chgData name="hui xu" userId="70b675938bab3b5e" providerId="LiveId" clId="{946A2079-F553-428F-A4F4-9E3FB9FAED36}" dt="2020-10-23T04:58:43.048" v="1472" actId="2696"/>
        <pc:sldMkLst>
          <pc:docMk/>
          <pc:sldMk cId="3457977831" sldId="443"/>
        </pc:sldMkLst>
      </pc:sldChg>
      <pc:sldChg chg="modSp mod">
        <pc:chgData name="hui xu" userId="70b675938bab3b5e" providerId="LiveId" clId="{946A2079-F553-428F-A4F4-9E3FB9FAED36}" dt="2020-10-23T03:58:30.172" v="168" actId="20577"/>
        <pc:sldMkLst>
          <pc:docMk/>
          <pc:sldMk cId="960531397" sldId="444"/>
        </pc:sldMkLst>
        <pc:spChg chg="mod">
          <ac:chgData name="hui xu" userId="70b675938bab3b5e" providerId="LiveId" clId="{946A2079-F553-428F-A4F4-9E3FB9FAED36}" dt="2020-10-23T03:58:30.172" v="168" actId="20577"/>
          <ac:spMkLst>
            <pc:docMk/>
            <pc:sldMk cId="960531397" sldId="444"/>
            <ac:spMk id="2" creationId="{CB1FA1EC-93DC-DF4B-874F-CBBA4B2F7566}"/>
          </ac:spMkLst>
        </pc:spChg>
      </pc:sldChg>
      <pc:sldChg chg="modSp mod">
        <pc:chgData name="hui xu" userId="70b675938bab3b5e" providerId="LiveId" clId="{946A2079-F553-428F-A4F4-9E3FB9FAED36}" dt="2020-10-28T09:12:06.916" v="6313" actId="20577"/>
        <pc:sldMkLst>
          <pc:docMk/>
          <pc:sldMk cId="1525286030" sldId="445"/>
        </pc:sldMkLst>
        <pc:spChg chg="mod">
          <ac:chgData name="hui xu" userId="70b675938bab3b5e" providerId="LiveId" clId="{946A2079-F553-428F-A4F4-9E3FB9FAED36}" dt="2020-10-28T09:12:06.916" v="6313" actId="20577"/>
          <ac:spMkLst>
            <pc:docMk/>
            <pc:sldMk cId="1525286030" sldId="445"/>
            <ac:spMk id="2" creationId="{ED122863-7DE1-8346-959C-F2F3DA11D969}"/>
          </ac:spMkLst>
        </pc:spChg>
      </pc:sldChg>
      <pc:sldChg chg="modSp mod">
        <pc:chgData name="hui xu" userId="70b675938bab3b5e" providerId="LiveId" clId="{946A2079-F553-428F-A4F4-9E3FB9FAED36}" dt="2020-10-28T08:33:15.124" v="5472" actId="15"/>
        <pc:sldMkLst>
          <pc:docMk/>
          <pc:sldMk cId="188348103" sldId="446"/>
        </pc:sldMkLst>
        <pc:spChg chg="mod">
          <ac:chgData name="hui xu" userId="70b675938bab3b5e" providerId="LiveId" clId="{946A2079-F553-428F-A4F4-9E3FB9FAED36}" dt="2020-10-28T08:33:15.124" v="5472" actId="15"/>
          <ac:spMkLst>
            <pc:docMk/>
            <pc:sldMk cId="188348103" sldId="446"/>
            <ac:spMk id="4" creationId="{CE0C3369-AD83-D644-921A-B78D7F7F8E6C}"/>
          </ac:spMkLst>
        </pc:spChg>
      </pc:sldChg>
      <pc:sldChg chg="del">
        <pc:chgData name="hui xu" userId="70b675938bab3b5e" providerId="LiveId" clId="{946A2079-F553-428F-A4F4-9E3FB9FAED36}" dt="2020-10-23T03:49:13.494" v="57" actId="2696"/>
        <pc:sldMkLst>
          <pc:docMk/>
          <pc:sldMk cId="3131347697" sldId="448"/>
        </pc:sldMkLst>
      </pc:sldChg>
      <pc:sldChg chg="del">
        <pc:chgData name="hui xu" userId="70b675938bab3b5e" providerId="LiveId" clId="{946A2079-F553-428F-A4F4-9E3FB9FAED36}" dt="2020-10-23T05:25:26.738" v="1779" actId="47"/>
        <pc:sldMkLst>
          <pc:docMk/>
          <pc:sldMk cId="3166333436" sldId="449"/>
        </pc:sldMkLst>
      </pc:sldChg>
      <pc:sldChg chg="del">
        <pc:chgData name="hui xu" userId="70b675938bab3b5e" providerId="LiveId" clId="{946A2079-F553-428F-A4F4-9E3FB9FAED36}" dt="2020-10-23T04:38:11.387" v="966" actId="47"/>
        <pc:sldMkLst>
          <pc:docMk/>
          <pc:sldMk cId="590166602" sldId="450"/>
        </pc:sldMkLst>
      </pc:sldChg>
      <pc:sldChg chg="del">
        <pc:chgData name="hui xu" userId="70b675938bab3b5e" providerId="LiveId" clId="{946A2079-F553-428F-A4F4-9E3FB9FAED36}" dt="2020-10-23T03:49:13.494" v="57" actId="2696"/>
        <pc:sldMkLst>
          <pc:docMk/>
          <pc:sldMk cId="1495072221" sldId="451"/>
        </pc:sldMkLst>
      </pc:sldChg>
      <pc:sldChg chg="del">
        <pc:chgData name="hui xu" userId="70b675938bab3b5e" providerId="LiveId" clId="{946A2079-F553-428F-A4F4-9E3FB9FAED36}" dt="2020-10-23T03:49:31.866" v="59" actId="2696"/>
        <pc:sldMkLst>
          <pc:docMk/>
          <pc:sldMk cId="2422143174" sldId="452"/>
        </pc:sldMkLst>
      </pc:sldChg>
      <pc:sldChg chg="addSp delSp modSp mod ord delAnim">
        <pc:chgData name="hui xu" userId="70b675938bab3b5e" providerId="LiveId" clId="{946A2079-F553-428F-A4F4-9E3FB9FAED36}" dt="2020-10-23T04:17:04.945" v="524"/>
        <pc:sldMkLst>
          <pc:docMk/>
          <pc:sldMk cId="2384258583" sldId="453"/>
        </pc:sldMkLst>
        <pc:spChg chg="mod">
          <ac:chgData name="hui xu" userId="70b675938bab3b5e" providerId="LiveId" clId="{946A2079-F553-428F-A4F4-9E3FB9FAED36}" dt="2020-10-23T04:03:34.157" v="317"/>
          <ac:spMkLst>
            <pc:docMk/>
            <pc:sldMk cId="2384258583" sldId="453"/>
            <ac:spMk id="2" creationId="{00000000-0000-0000-0000-000000000000}"/>
          </ac:spMkLst>
        </pc:spChg>
        <pc:spChg chg="mod">
          <ac:chgData name="hui xu" userId="70b675938bab3b5e" providerId="LiveId" clId="{946A2079-F553-428F-A4F4-9E3FB9FAED36}" dt="2020-10-23T04:04:13.532" v="322" actId="1076"/>
          <ac:spMkLst>
            <pc:docMk/>
            <pc:sldMk cId="2384258583" sldId="453"/>
            <ac:spMk id="8" creationId="{00000000-0000-0000-0000-000000000000}"/>
          </ac:spMkLst>
        </pc:spChg>
        <pc:spChg chg="mod">
          <ac:chgData name="hui xu" userId="70b675938bab3b5e" providerId="LiveId" clId="{946A2079-F553-428F-A4F4-9E3FB9FAED36}" dt="2020-10-23T04:04:13.532" v="322" actId="1076"/>
          <ac:spMkLst>
            <pc:docMk/>
            <pc:sldMk cId="2384258583" sldId="453"/>
            <ac:spMk id="9" creationId="{00000000-0000-0000-0000-000000000000}"/>
          </ac:spMkLst>
        </pc:spChg>
        <pc:spChg chg="add del mod">
          <ac:chgData name="hui xu" userId="70b675938bab3b5e" providerId="LiveId" clId="{946A2079-F553-428F-A4F4-9E3FB9FAED36}" dt="2020-10-23T04:03:58.206" v="319" actId="21"/>
          <ac:spMkLst>
            <pc:docMk/>
            <pc:sldMk cId="2384258583" sldId="453"/>
            <ac:spMk id="10" creationId="{FFC76ECA-22E7-4F98-8F93-254F8739EFE1}"/>
          </ac:spMkLst>
        </pc:spChg>
        <pc:spChg chg="mod">
          <ac:chgData name="hui xu" userId="70b675938bab3b5e" providerId="LiveId" clId="{946A2079-F553-428F-A4F4-9E3FB9FAED36}" dt="2020-10-23T04:04:13.532" v="322" actId="1076"/>
          <ac:spMkLst>
            <pc:docMk/>
            <pc:sldMk cId="2384258583" sldId="453"/>
            <ac:spMk id="13" creationId="{00000000-0000-0000-0000-000000000000}"/>
          </ac:spMkLst>
        </pc:spChg>
        <pc:spChg chg="mod">
          <ac:chgData name="hui xu" userId="70b675938bab3b5e" providerId="LiveId" clId="{946A2079-F553-428F-A4F4-9E3FB9FAED36}" dt="2020-10-23T04:04:13.532" v="322" actId="1076"/>
          <ac:spMkLst>
            <pc:docMk/>
            <pc:sldMk cId="2384258583" sldId="453"/>
            <ac:spMk id="16" creationId="{00000000-0000-0000-0000-000000000000}"/>
          </ac:spMkLst>
        </pc:spChg>
        <pc:spChg chg="mod">
          <ac:chgData name="hui xu" userId="70b675938bab3b5e" providerId="LiveId" clId="{946A2079-F553-428F-A4F4-9E3FB9FAED36}" dt="2020-10-23T04:04:13.532" v="322" actId="1076"/>
          <ac:spMkLst>
            <pc:docMk/>
            <pc:sldMk cId="2384258583" sldId="453"/>
            <ac:spMk id="25" creationId="{00000000-0000-0000-0000-000000000000}"/>
          </ac:spMkLst>
        </pc:spChg>
        <pc:spChg chg="mod">
          <ac:chgData name="hui xu" userId="70b675938bab3b5e" providerId="LiveId" clId="{946A2079-F553-428F-A4F4-9E3FB9FAED36}" dt="2020-10-23T04:04:13.532" v="322" actId="1076"/>
          <ac:spMkLst>
            <pc:docMk/>
            <pc:sldMk cId="2384258583" sldId="453"/>
            <ac:spMk id="32" creationId="{00000000-0000-0000-0000-000000000000}"/>
          </ac:spMkLst>
        </pc:spChg>
        <pc:spChg chg="mod">
          <ac:chgData name="hui xu" userId="70b675938bab3b5e" providerId="LiveId" clId="{946A2079-F553-428F-A4F4-9E3FB9FAED36}" dt="2020-10-23T04:04:13.532" v="322" actId="1076"/>
          <ac:spMkLst>
            <pc:docMk/>
            <pc:sldMk cId="2384258583" sldId="453"/>
            <ac:spMk id="40" creationId="{00000000-0000-0000-0000-000000000000}"/>
          </ac:spMkLst>
        </pc:spChg>
        <pc:spChg chg="del">
          <ac:chgData name="hui xu" userId="70b675938bab3b5e" providerId="LiveId" clId="{946A2079-F553-428F-A4F4-9E3FB9FAED36}" dt="2020-10-23T04:03:56.060" v="318" actId="21"/>
          <ac:spMkLst>
            <pc:docMk/>
            <pc:sldMk cId="2384258583" sldId="453"/>
            <ac:spMk id="42" creationId="{00000000-0000-0000-0000-000000000000}"/>
          </ac:spMkLst>
        </pc:spChg>
        <pc:spChg chg="mod">
          <ac:chgData name="hui xu" userId="70b675938bab3b5e" providerId="LiveId" clId="{946A2079-F553-428F-A4F4-9E3FB9FAED36}" dt="2020-10-23T04:04:13.532" v="322" actId="1076"/>
          <ac:spMkLst>
            <pc:docMk/>
            <pc:sldMk cId="2384258583" sldId="453"/>
            <ac:spMk id="43" creationId="{00000000-0000-0000-0000-000000000000}"/>
          </ac:spMkLst>
        </pc:spChg>
        <pc:spChg chg="mod">
          <ac:chgData name="hui xu" userId="70b675938bab3b5e" providerId="LiveId" clId="{946A2079-F553-428F-A4F4-9E3FB9FAED36}" dt="2020-10-23T04:04:13.532" v="322" actId="1076"/>
          <ac:spMkLst>
            <pc:docMk/>
            <pc:sldMk cId="2384258583" sldId="453"/>
            <ac:spMk id="46" creationId="{00000000-0000-0000-0000-000000000000}"/>
          </ac:spMkLst>
        </pc:spChg>
        <pc:spChg chg="mod">
          <ac:chgData name="hui xu" userId="70b675938bab3b5e" providerId="LiveId" clId="{946A2079-F553-428F-A4F4-9E3FB9FAED36}" dt="2020-10-23T04:04:13.532" v="322" actId="1076"/>
          <ac:spMkLst>
            <pc:docMk/>
            <pc:sldMk cId="2384258583" sldId="453"/>
            <ac:spMk id="48" creationId="{00000000-0000-0000-0000-000000000000}"/>
          </ac:spMkLst>
        </pc:spChg>
        <pc:grpChg chg="mod">
          <ac:chgData name="hui xu" userId="70b675938bab3b5e" providerId="LiveId" clId="{946A2079-F553-428F-A4F4-9E3FB9FAED36}" dt="2020-10-23T04:04:13.532" v="322" actId="1076"/>
          <ac:grpSpMkLst>
            <pc:docMk/>
            <pc:sldMk cId="2384258583" sldId="453"/>
            <ac:grpSpMk id="3" creationId="{00000000-0000-0000-0000-000000000000}"/>
          </ac:grpSpMkLst>
        </pc:grpChg>
        <pc:grpChg chg="mod">
          <ac:chgData name="hui xu" userId="70b675938bab3b5e" providerId="LiveId" clId="{946A2079-F553-428F-A4F4-9E3FB9FAED36}" dt="2020-10-23T04:04:13.532" v="322" actId="1076"/>
          <ac:grpSpMkLst>
            <pc:docMk/>
            <pc:sldMk cId="2384258583" sldId="453"/>
            <ac:grpSpMk id="11" creationId="{00000000-0000-0000-0000-000000000000}"/>
          </ac:grpSpMkLst>
        </pc:grpChg>
        <pc:grpChg chg="mod">
          <ac:chgData name="hui xu" userId="70b675938bab3b5e" providerId="LiveId" clId="{946A2079-F553-428F-A4F4-9E3FB9FAED36}" dt="2020-10-23T04:04:13.532" v="322" actId="1076"/>
          <ac:grpSpMkLst>
            <pc:docMk/>
            <pc:sldMk cId="2384258583" sldId="453"/>
            <ac:grpSpMk id="14" creationId="{00000000-0000-0000-0000-000000000000}"/>
          </ac:grpSpMkLst>
        </pc:grpChg>
        <pc:grpChg chg="mod">
          <ac:chgData name="hui xu" userId="70b675938bab3b5e" providerId="LiveId" clId="{946A2079-F553-428F-A4F4-9E3FB9FAED36}" dt="2020-10-23T04:04:13.532" v="322" actId="1076"/>
          <ac:grpSpMkLst>
            <pc:docMk/>
            <pc:sldMk cId="2384258583" sldId="453"/>
            <ac:grpSpMk id="20" creationId="{00000000-0000-0000-0000-000000000000}"/>
          </ac:grpSpMkLst>
        </pc:grpChg>
        <pc:grpChg chg="mod">
          <ac:chgData name="hui xu" userId="70b675938bab3b5e" providerId="LiveId" clId="{946A2079-F553-428F-A4F4-9E3FB9FAED36}" dt="2020-10-23T04:04:13.532" v="322" actId="1076"/>
          <ac:grpSpMkLst>
            <pc:docMk/>
            <pc:sldMk cId="2384258583" sldId="453"/>
            <ac:grpSpMk id="21" creationId="{00000000-0000-0000-0000-000000000000}"/>
          </ac:grpSpMkLst>
        </pc:grpChg>
        <pc:grpChg chg="mod">
          <ac:chgData name="hui xu" userId="70b675938bab3b5e" providerId="LiveId" clId="{946A2079-F553-428F-A4F4-9E3FB9FAED36}" dt="2020-10-23T04:04:13.532" v="322" actId="1076"/>
          <ac:grpSpMkLst>
            <pc:docMk/>
            <pc:sldMk cId="2384258583" sldId="453"/>
            <ac:grpSpMk id="23" creationId="{00000000-0000-0000-0000-000000000000}"/>
          </ac:grpSpMkLst>
        </pc:grpChg>
        <pc:grpChg chg="mod">
          <ac:chgData name="hui xu" userId="70b675938bab3b5e" providerId="LiveId" clId="{946A2079-F553-428F-A4F4-9E3FB9FAED36}" dt="2020-10-23T04:04:13.532" v="322" actId="1076"/>
          <ac:grpSpMkLst>
            <pc:docMk/>
            <pc:sldMk cId="2384258583" sldId="453"/>
            <ac:grpSpMk id="44" creationId="{00000000-0000-0000-0000-000000000000}"/>
          </ac:grpSpMkLst>
        </pc:grpChg>
        <pc:picChg chg="mod">
          <ac:chgData name="hui xu" userId="70b675938bab3b5e" providerId="LiveId" clId="{946A2079-F553-428F-A4F4-9E3FB9FAED36}" dt="2020-10-23T04:04:13.532" v="322" actId="1076"/>
          <ac:picMkLst>
            <pc:docMk/>
            <pc:sldMk cId="2384258583" sldId="453"/>
            <ac:picMk id="4" creationId="{00000000-0000-0000-0000-000000000000}"/>
          </ac:picMkLst>
        </pc:picChg>
        <pc:picChg chg="mod">
          <ac:chgData name="hui xu" userId="70b675938bab3b5e" providerId="LiveId" clId="{946A2079-F553-428F-A4F4-9E3FB9FAED36}" dt="2020-10-23T04:04:13.532" v="322" actId="1076"/>
          <ac:picMkLst>
            <pc:docMk/>
            <pc:sldMk cId="2384258583" sldId="453"/>
            <ac:picMk id="5" creationId="{00000000-0000-0000-0000-000000000000}"/>
          </ac:picMkLst>
        </pc:picChg>
        <pc:picChg chg="mod">
          <ac:chgData name="hui xu" userId="70b675938bab3b5e" providerId="LiveId" clId="{946A2079-F553-428F-A4F4-9E3FB9FAED36}" dt="2020-10-23T04:04:13.532" v="322" actId="1076"/>
          <ac:picMkLst>
            <pc:docMk/>
            <pc:sldMk cId="2384258583" sldId="453"/>
            <ac:picMk id="7" creationId="{00000000-0000-0000-0000-000000000000}"/>
          </ac:picMkLst>
        </pc:picChg>
        <pc:picChg chg="mod">
          <ac:chgData name="hui xu" userId="70b675938bab3b5e" providerId="LiveId" clId="{946A2079-F553-428F-A4F4-9E3FB9FAED36}" dt="2020-10-23T04:04:13.532" v="322" actId="1076"/>
          <ac:picMkLst>
            <pc:docMk/>
            <pc:sldMk cId="2384258583" sldId="453"/>
            <ac:picMk id="12" creationId="{00000000-0000-0000-0000-000000000000}"/>
          </ac:picMkLst>
        </pc:picChg>
        <pc:picChg chg="mod">
          <ac:chgData name="hui xu" userId="70b675938bab3b5e" providerId="LiveId" clId="{946A2079-F553-428F-A4F4-9E3FB9FAED36}" dt="2020-10-23T04:04:13.532" v="322" actId="1076"/>
          <ac:picMkLst>
            <pc:docMk/>
            <pc:sldMk cId="2384258583" sldId="453"/>
            <ac:picMk id="15" creationId="{00000000-0000-0000-0000-000000000000}"/>
          </ac:picMkLst>
        </pc:picChg>
        <pc:picChg chg="mod">
          <ac:chgData name="hui xu" userId="70b675938bab3b5e" providerId="LiveId" clId="{946A2079-F553-428F-A4F4-9E3FB9FAED36}" dt="2020-10-23T04:04:13.532" v="322" actId="1076"/>
          <ac:picMkLst>
            <pc:docMk/>
            <pc:sldMk cId="2384258583" sldId="453"/>
            <ac:picMk id="24" creationId="{00000000-0000-0000-0000-000000000000}"/>
          </ac:picMkLst>
        </pc:picChg>
        <pc:picChg chg="mod">
          <ac:chgData name="hui xu" userId="70b675938bab3b5e" providerId="LiveId" clId="{946A2079-F553-428F-A4F4-9E3FB9FAED36}" dt="2020-10-23T04:04:13.532" v="322" actId="1076"/>
          <ac:picMkLst>
            <pc:docMk/>
            <pc:sldMk cId="2384258583" sldId="453"/>
            <ac:picMk id="31" creationId="{00000000-0000-0000-0000-000000000000}"/>
          </ac:picMkLst>
        </pc:picChg>
        <pc:picChg chg="mod">
          <ac:chgData name="hui xu" userId="70b675938bab3b5e" providerId="LiveId" clId="{946A2079-F553-428F-A4F4-9E3FB9FAED36}" dt="2020-10-23T04:04:13.532" v="322" actId="1076"/>
          <ac:picMkLst>
            <pc:docMk/>
            <pc:sldMk cId="2384258583" sldId="453"/>
            <ac:picMk id="45" creationId="{00000000-0000-0000-0000-000000000000}"/>
          </ac:picMkLst>
        </pc:picChg>
        <pc:picChg chg="mod">
          <ac:chgData name="hui xu" userId="70b675938bab3b5e" providerId="LiveId" clId="{946A2079-F553-428F-A4F4-9E3FB9FAED36}" dt="2020-10-23T04:04:13.532" v="322" actId="1076"/>
          <ac:picMkLst>
            <pc:docMk/>
            <pc:sldMk cId="2384258583" sldId="453"/>
            <ac:picMk id="50" creationId="{00000000-0000-0000-0000-000000000000}"/>
          </ac:picMkLst>
        </pc:picChg>
      </pc:sldChg>
      <pc:sldChg chg="del">
        <pc:chgData name="hui xu" userId="70b675938bab3b5e" providerId="LiveId" clId="{946A2079-F553-428F-A4F4-9E3FB9FAED36}" dt="2020-10-23T04:24:24.434" v="712" actId="2696"/>
        <pc:sldMkLst>
          <pc:docMk/>
          <pc:sldMk cId="182730565" sldId="454"/>
        </pc:sldMkLst>
      </pc:sldChg>
      <pc:sldChg chg="modSp mod ord addAnim delAnim modAnim">
        <pc:chgData name="hui xu" userId="70b675938bab3b5e" providerId="LiveId" clId="{946A2079-F553-428F-A4F4-9E3FB9FAED36}" dt="2020-10-23T04:19:46.036" v="656" actId="20577"/>
        <pc:sldMkLst>
          <pc:docMk/>
          <pc:sldMk cId="3777749378" sldId="455"/>
        </pc:sldMkLst>
        <pc:spChg chg="mod">
          <ac:chgData name="hui xu" userId="70b675938bab3b5e" providerId="LiveId" clId="{946A2079-F553-428F-A4F4-9E3FB9FAED36}" dt="2020-10-23T04:17:15.350" v="525"/>
          <ac:spMkLst>
            <pc:docMk/>
            <pc:sldMk cId="3777749378" sldId="455"/>
            <ac:spMk id="2" creationId="{00000000-0000-0000-0000-000000000000}"/>
          </ac:spMkLst>
        </pc:spChg>
        <pc:spChg chg="mod">
          <ac:chgData name="hui xu" userId="70b675938bab3b5e" providerId="LiveId" clId="{946A2079-F553-428F-A4F4-9E3FB9FAED36}" dt="2020-10-23T04:19:46.036" v="656" actId="20577"/>
          <ac:spMkLst>
            <pc:docMk/>
            <pc:sldMk cId="3777749378" sldId="455"/>
            <ac:spMk id="3" creationId="{00000000-0000-0000-0000-000000000000}"/>
          </ac:spMkLst>
        </pc:spChg>
      </pc:sldChg>
      <pc:sldChg chg="del">
        <pc:chgData name="hui xu" userId="70b675938bab3b5e" providerId="LiveId" clId="{946A2079-F553-428F-A4F4-9E3FB9FAED36}" dt="2020-10-23T04:25:07.594" v="713" actId="2696"/>
        <pc:sldMkLst>
          <pc:docMk/>
          <pc:sldMk cId="543271922" sldId="456"/>
        </pc:sldMkLst>
      </pc:sldChg>
      <pc:sldChg chg="del">
        <pc:chgData name="hui xu" userId="70b675938bab3b5e" providerId="LiveId" clId="{946A2079-F553-428F-A4F4-9E3FB9FAED36}" dt="2020-10-23T04:28:04.825" v="843" actId="2696"/>
        <pc:sldMkLst>
          <pc:docMk/>
          <pc:sldMk cId="302006903" sldId="457"/>
        </pc:sldMkLst>
      </pc:sldChg>
      <pc:sldChg chg="add del">
        <pc:chgData name="hui xu" userId="70b675938bab3b5e" providerId="LiveId" clId="{946A2079-F553-428F-A4F4-9E3FB9FAED36}" dt="2020-10-23T04:38:12.881" v="967" actId="47"/>
        <pc:sldMkLst>
          <pc:docMk/>
          <pc:sldMk cId="262892204" sldId="458"/>
        </pc:sldMkLst>
      </pc:sldChg>
      <pc:sldChg chg="delSp modSp add del mod delAnim modAnim">
        <pc:chgData name="hui xu" userId="70b675938bab3b5e" providerId="LiveId" clId="{946A2079-F553-428F-A4F4-9E3FB9FAED36}" dt="2020-10-24T04:46:29.925" v="5388" actId="20577"/>
        <pc:sldMkLst>
          <pc:docMk/>
          <pc:sldMk cId="210759400" sldId="459"/>
        </pc:sldMkLst>
        <pc:spChg chg="mod">
          <ac:chgData name="hui xu" userId="70b675938bab3b5e" providerId="LiveId" clId="{946A2079-F553-428F-A4F4-9E3FB9FAED36}" dt="2020-10-24T04:07:30.044" v="4647"/>
          <ac:spMkLst>
            <pc:docMk/>
            <pc:sldMk cId="210759400" sldId="459"/>
            <ac:spMk id="2" creationId="{00000000-0000-0000-0000-000000000000}"/>
          </ac:spMkLst>
        </pc:spChg>
        <pc:spChg chg="mod">
          <ac:chgData name="hui xu" userId="70b675938bab3b5e" providerId="LiveId" clId="{946A2079-F553-428F-A4F4-9E3FB9FAED36}" dt="2020-10-24T04:46:29.925" v="5388" actId="20577"/>
          <ac:spMkLst>
            <pc:docMk/>
            <pc:sldMk cId="210759400" sldId="459"/>
            <ac:spMk id="3" creationId="{00000000-0000-0000-0000-000000000000}"/>
          </ac:spMkLst>
        </pc:spChg>
        <pc:spChg chg="del mod">
          <ac:chgData name="hui xu" userId="70b675938bab3b5e" providerId="LiveId" clId="{946A2079-F553-428F-A4F4-9E3FB9FAED36}" dt="2020-10-24T04:07:04.254" v="4629" actId="478"/>
          <ac:spMkLst>
            <pc:docMk/>
            <pc:sldMk cId="210759400" sldId="459"/>
            <ac:spMk id="4" creationId="{00000000-0000-0000-0000-000000000000}"/>
          </ac:spMkLst>
        </pc:spChg>
      </pc:sldChg>
      <pc:sldChg chg="add del">
        <pc:chgData name="hui xu" userId="70b675938bab3b5e" providerId="LiveId" clId="{946A2079-F553-428F-A4F4-9E3FB9FAED36}" dt="2020-10-23T04:38:31.688" v="968" actId="2696"/>
        <pc:sldMkLst>
          <pc:docMk/>
          <pc:sldMk cId="2923725574" sldId="459"/>
        </pc:sldMkLst>
      </pc:sldChg>
      <pc:sldChg chg="modSp add del mod">
        <pc:chgData name="hui xu" userId="70b675938bab3b5e" providerId="LiveId" clId="{946A2079-F553-428F-A4F4-9E3FB9FAED36}" dt="2020-10-24T04:15:17.588" v="4891" actId="2696"/>
        <pc:sldMkLst>
          <pc:docMk/>
          <pc:sldMk cId="3212594933" sldId="460"/>
        </pc:sldMkLst>
        <pc:spChg chg="mod">
          <ac:chgData name="hui xu" userId="70b675938bab3b5e" providerId="LiveId" clId="{946A2079-F553-428F-A4F4-9E3FB9FAED36}" dt="2020-10-24T04:11:17.835" v="4744" actId="21"/>
          <ac:spMkLst>
            <pc:docMk/>
            <pc:sldMk cId="3212594933" sldId="460"/>
            <ac:spMk id="3" creationId="{00000000-0000-0000-0000-000000000000}"/>
          </ac:spMkLst>
        </pc:spChg>
      </pc:sldChg>
      <pc:sldChg chg="add del">
        <pc:chgData name="hui xu" userId="70b675938bab3b5e" providerId="LiveId" clId="{946A2079-F553-428F-A4F4-9E3FB9FAED36}" dt="2020-10-23T04:38:31.688" v="968" actId="2696"/>
        <pc:sldMkLst>
          <pc:docMk/>
          <pc:sldMk cId="3481922055" sldId="460"/>
        </pc:sldMkLst>
      </pc:sldChg>
      <pc:sldChg chg="add del">
        <pc:chgData name="hui xu" userId="70b675938bab3b5e" providerId="LiveId" clId="{946A2079-F553-428F-A4F4-9E3FB9FAED36}" dt="2020-10-23T04:38:31.688" v="968" actId="2696"/>
        <pc:sldMkLst>
          <pc:docMk/>
          <pc:sldMk cId="191265010" sldId="461"/>
        </pc:sldMkLst>
      </pc:sldChg>
      <pc:sldChg chg="modSp add mod">
        <pc:chgData name="hui xu" userId="70b675938bab3b5e" providerId="LiveId" clId="{946A2079-F553-428F-A4F4-9E3FB9FAED36}" dt="2020-10-24T04:36:17.036" v="5294" actId="2711"/>
        <pc:sldMkLst>
          <pc:docMk/>
          <pc:sldMk cId="726321060" sldId="461"/>
        </pc:sldMkLst>
        <pc:spChg chg="mod">
          <ac:chgData name="hui xu" userId="70b675938bab3b5e" providerId="LiveId" clId="{946A2079-F553-428F-A4F4-9E3FB9FAED36}" dt="2020-10-24T04:18:12.994" v="4896"/>
          <ac:spMkLst>
            <pc:docMk/>
            <pc:sldMk cId="726321060" sldId="461"/>
            <ac:spMk id="2" creationId="{00000000-0000-0000-0000-000000000000}"/>
          </ac:spMkLst>
        </pc:spChg>
        <pc:spChg chg="mod">
          <ac:chgData name="hui xu" userId="70b675938bab3b5e" providerId="LiveId" clId="{946A2079-F553-428F-A4F4-9E3FB9FAED36}" dt="2020-10-24T04:36:11.382" v="5293" actId="2711"/>
          <ac:spMkLst>
            <pc:docMk/>
            <pc:sldMk cId="726321060" sldId="461"/>
            <ac:spMk id="4" creationId="{00000000-0000-0000-0000-000000000000}"/>
          </ac:spMkLst>
        </pc:spChg>
        <pc:spChg chg="mod">
          <ac:chgData name="hui xu" userId="70b675938bab3b5e" providerId="LiveId" clId="{946A2079-F553-428F-A4F4-9E3FB9FAED36}" dt="2020-10-24T04:36:17.036" v="5294" actId="2711"/>
          <ac:spMkLst>
            <pc:docMk/>
            <pc:sldMk cId="726321060" sldId="461"/>
            <ac:spMk id="10" creationId="{00000000-0000-0000-0000-000000000000}"/>
          </ac:spMkLst>
        </pc:spChg>
        <pc:spChg chg="mod">
          <ac:chgData name="hui xu" userId="70b675938bab3b5e" providerId="LiveId" clId="{946A2079-F553-428F-A4F4-9E3FB9FAED36}" dt="2020-10-24T04:35:12.912" v="5265" actId="2711"/>
          <ac:spMkLst>
            <pc:docMk/>
            <pc:sldMk cId="726321060" sldId="461"/>
            <ac:spMk id="71" creationId="{00000000-0000-0000-0000-000000000000}"/>
          </ac:spMkLst>
        </pc:spChg>
        <pc:spChg chg="mod">
          <ac:chgData name="hui xu" userId="70b675938bab3b5e" providerId="LiveId" clId="{946A2079-F553-428F-A4F4-9E3FB9FAED36}" dt="2020-10-24T04:36:00.482" v="5292" actId="404"/>
          <ac:spMkLst>
            <pc:docMk/>
            <pc:sldMk cId="726321060" sldId="461"/>
            <ac:spMk id="72" creationId="{00000000-0000-0000-0000-000000000000}"/>
          </ac:spMkLst>
        </pc:spChg>
      </pc:sldChg>
      <pc:sldChg chg="modSp add mod">
        <pc:chgData name="hui xu" userId="70b675938bab3b5e" providerId="LiveId" clId="{946A2079-F553-428F-A4F4-9E3FB9FAED36}" dt="2020-10-24T04:38:06.492" v="5352"/>
        <pc:sldMkLst>
          <pc:docMk/>
          <pc:sldMk cId="2666533161" sldId="462"/>
        </pc:sldMkLst>
        <pc:spChg chg="mod">
          <ac:chgData name="hui xu" userId="70b675938bab3b5e" providerId="LiveId" clId="{946A2079-F553-428F-A4F4-9E3FB9FAED36}" dt="2020-10-24T04:18:18.064" v="4901"/>
          <ac:spMkLst>
            <pc:docMk/>
            <pc:sldMk cId="2666533161" sldId="462"/>
            <ac:spMk id="2" creationId="{00000000-0000-0000-0000-000000000000}"/>
          </ac:spMkLst>
        </pc:spChg>
        <pc:spChg chg="mod">
          <ac:chgData name="hui xu" userId="70b675938bab3b5e" providerId="LiveId" clId="{946A2079-F553-428F-A4F4-9E3FB9FAED36}" dt="2020-10-24T04:37:44.422" v="5342" actId="2711"/>
          <ac:spMkLst>
            <pc:docMk/>
            <pc:sldMk cId="2666533161" sldId="462"/>
            <ac:spMk id="4" creationId="{00000000-0000-0000-0000-000000000000}"/>
          </ac:spMkLst>
        </pc:spChg>
        <pc:spChg chg="mod">
          <ac:chgData name="hui xu" userId="70b675938bab3b5e" providerId="LiveId" clId="{946A2079-F553-428F-A4F4-9E3FB9FAED36}" dt="2020-10-24T04:37:44.422" v="5342" actId="2711"/>
          <ac:spMkLst>
            <pc:docMk/>
            <pc:sldMk cId="2666533161" sldId="462"/>
            <ac:spMk id="10" creationId="{00000000-0000-0000-0000-000000000000}"/>
          </ac:spMkLst>
        </pc:spChg>
        <pc:spChg chg="mod">
          <ac:chgData name="hui xu" userId="70b675938bab3b5e" providerId="LiveId" clId="{946A2079-F553-428F-A4F4-9E3FB9FAED36}" dt="2020-10-24T04:36:42.505" v="5308" actId="2711"/>
          <ac:spMkLst>
            <pc:docMk/>
            <pc:sldMk cId="2666533161" sldId="462"/>
            <ac:spMk id="71" creationId="{00000000-0000-0000-0000-000000000000}"/>
          </ac:spMkLst>
        </pc:spChg>
        <pc:spChg chg="mod">
          <ac:chgData name="hui xu" userId="70b675938bab3b5e" providerId="LiveId" clId="{946A2079-F553-428F-A4F4-9E3FB9FAED36}" dt="2020-10-24T04:38:06.492" v="5352"/>
          <ac:spMkLst>
            <pc:docMk/>
            <pc:sldMk cId="2666533161" sldId="462"/>
            <ac:spMk id="72" creationId="{00000000-0000-0000-0000-000000000000}"/>
          </ac:spMkLst>
        </pc:spChg>
      </pc:sldChg>
      <pc:sldChg chg="add del">
        <pc:chgData name="hui xu" userId="70b675938bab3b5e" providerId="LiveId" clId="{946A2079-F553-428F-A4F4-9E3FB9FAED36}" dt="2020-10-23T04:38:31.688" v="968" actId="2696"/>
        <pc:sldMkLst>
          <pc:docMk/>
          <pc:sldMk cId="4228652187" sldId="462"/>
        </pc:sldMkLst>
      </pc:sldChg>
      <pc:sldChg chg="modSp add del mod modAnim">
        <pc:chgData name="hui xu" userId="70b675938bab3b5e" providerId="LiveId" clId="{946A2079-F553-428F-A4F4-9E3FB9FAED36}" dt="2020-10-24T04:46:44.185" v="5389" actId="2696"/>
        <pc:sldMkLst>
          <pc:docMk/>
          <pc:sldMk cId="2057366470" sldId="463"/>
        </pc:sldMkLst>
        <pc:spChg chg="mod">
          <ac:chgData name="hui xu" userId="70b675938bab3b5e" providerId="LiveId" clId="{946A2079-F553-428F-A4F4-9E3FB9FAED36}" dt="2020-10-24T04:30:08.254" v="5207" actId="20577"/>
          <ac:spMkLst>
            <pc:docMk/>
            <pc:sldMk cId="2057366470" sldId="463"/>
            <ac:spMk id="3" creationId="{00000000-0000-0000-0000-000000000000}"/>
          </ac:spMkLst>
        </pc:spChg>
      </pc:sldChg>
      <pc:sldChg chg="add del">
        <pc:chgData name="hui xu" userId="70b675938bab3b5e" providerId="LiveId" clId="{946A2079-F553-428F-A4F4-9E3FB9FAED36}" dt="2020-10-23T04:38:31.688" v="968" actId="2696"/>
        <pc:sldMkLst>
          <pc:docMk/>
          <pc:sldMk cId="2773610048" sldId="463"/>
        </pc:sldMkLst>
      </pc:sldChg>
      <pc:sldChg chg="add del">
        <pc:chgData name="hui xu" userId="70b675938bab3b5e" providerId="LiveId" clId="{946A2079-F553-428F-A4F4-9E3FB9FAED36}" dt="2020-10-23T04:38:31.688" v="968" actId="2696"/>
        <pc:sldMkLst>
          <pc:docMk/>
          <pc:sldMk cId="819493752" sldId="464"/>
        </pc:sldMkLst>
      </pc:sldChg>
      <pc:sldChg chg="add del">
        <pc:chgData name="hui xu" userId="70b675938bab3b5e" providerId="LiveId" clId="{946A2079-F553-428F-A4F4-9E3FB9FAED36}" dt="2020-10-24T04:32:26.319" v="5218" actId="2696"/>
        <pc:sldMkLst>
          <pc:docMk/>
          <pc:sldMk cId="1984557246" sldId="464"/>
        </pc:sldMkLst>
      </pc:sldChg>
      <pc:sldChg chg="modSp add del mod">
        <pc:chgData name="hui xu" userId="70b675938bab3b5e" providerId="LiveId" clId="{946A2079-F553-428F-A4F4-9E3FB9FAED36}" dt="2020-10-24T04:46:44.185" v="5389" actId="2696"/>
        <pc:sldMkLst>
          <pc:docMk/>
          <pc:sldMk cId="737534387" sldId="465"/>
        </pc:sldMkLst>
        <pc:spChg chg="mod">
          <ac:chgData name="hui xu" userId="70b675938bab3b5e" providerId="LiveId" clId="{946A2079-F553-428F-A4F4-9E3FB9FAED36}" dt="2020-10-24T04:39:02.363" v="5365"/>
          <ac:spMkLst>
            <pc:docMk/>
            <pc:sldMk cId="737534387" sldId="465"/>
            <ac:spMk id="2" creationId="{00000000-0000-0000-0000-000000000000}"/>
          </ac:spMkLst>
        </pc:spChg>
        <pc:spChg chg="mod">
          <ac:chgData name="hui xu" userId="70b675938bab3b5e" providerId="LiveId" clId="{946A2079-F553-428F-A4F4-9E3FB9FAED36}" dt="2020-10-24T04:39:14.135" v="5367" actId="27636"/>
          <ac:spMkLst>
            <pc:docMk/>
            <pc:sldMk cId="737534387" sldId="465"/>
            <ac:spMk id="3" creationId="{00000000-0000-0000-0000-000000000000}"/>
          </ac:spMkLst>
        </pc:spChg>
      </pc:sldChg>
      <pc:sldChg chg="add del">
        <pc:chgData name="hui xu" userId="70b675938bab3b5e" providerId="LiveId" clId="{946A2079-F553-428F-A4F4-9E3FB9FAED36}" dt="2020-10-23T04:38:31.688" v="968" actId="2696"/>
        <pc:sldMkLst>
          <pc:docMk/>
          <pc:sldMk cId="3749098109" sldId="465"/>
        </pc:sldMkLst>
      </pc:sldChg>
      <pc:sldChg chg="add del">
        <pc:chgData name="hui xu" userId="70b675938bab3b5e" providerId="LiveId" clId="{946A2079-F553-428F-A4F4-9E3FB9FAED36}" dt="2020-10-23T04:38:31.688" v="968" actId="2696"/>
        <pc:sldMkLst>
          <pc:docMk/>
          <pc:sldMk cId="3473270520" sldId="466"/>
        </pc:sldMkLst>
      </pc:sldChg>
      <pc:sldChg chg="add del">
        <pc:chgData name="hui xu" userId="70b675938bab3b5e" providerId="LiveId" clId="{946A2079-F553-428F-A4F4-9E3FB9FAED36}" dt="2020-10-24T04:46:44.185" v="5389" actId="2696"/>
        <pc:sldMkLst>
          <pc:docMk/>
          <pc:sldMk cId="3826144875" sldId="466"/>
        </pc:sldMkLst>
      </pc:sldChg>
      <pc:sldChg chg="add del">
        <pc:chgData name="hui xu" userId="70b675938bab3b5e" providerId="LiveId" clId="{946A2079-F553-428F-A4F4-9E3FB9FAED36}" dt="2020-10-23T04:38:31.688" v="968" actId="2696"/>
        <pc:sldMkLst>
          <pc:docMk/>
          <pc:sldMk cId="2525932325" sldId="467"/>
        </pc:sldMkLst>
      </pc:sldChg>
      <pc:sldChg chg="add del">
        <pc:chgData name="hui xu" userId="70b675938bab3b5e" providerId="LiveId" clId="{946A2079-F553-428F-A4F4-9E3FB9FAED36}" dt="2020-10-24T04:46:44.185" v="5389" actId="2696"/>
        <pc:sldMkLst>
          <pc:docMk/>
          <pc:sldMk cId="2568469970" sldId="467"/>
        </pc:sldMkLst>
      </pc:sldChg>
      <pc:sldChg chg="add del">
        <pc:chgData name="hui xu" userId="70b675938bab3b5e" providerId="LiveId" clId="{946A2079-F553-428F-A4F4-9E3FB9FAED36}" dt="2020-10-24T04:42:46.814" v="5368" actId="2696"/>
        <pc:sldMkLst>
          <pc:docMk/>
          <pc:sldMk cId="731857206" sldId="468"/>
        </pc:sldMkLst>
      </pc:sldChg>
      <pc:sldChg chg="add del">
        <pc:chgData name="hui xu" userId="70b675938bab3b5e" providerId="LiveId" clId="{946A2079-F553-428F-A4F4-9E3FB9FAED36}" dt="2020-10-23T04:38:31.688" v="968" actId="2696"/>
        <pc:sldMkLst>
          <pc:docMk/>
          <pc:sldMk cId="2590998988" sldId="468"/>
        </pc:sldMkLst>
      </pc:sldChg>
      <pc:sldChg chg="add del">
        <pc:chgData name="hui xu" userId="70b675938bab3b5e" providerId="LiveId" clId="{946A2079-F553-428F-A4F4-9E3FB9FAED36}" dt="2020-10-23T05:16:23.237" v="1763" actId="47"/>
        <pc:sldMkLst>
          <pc:docMk/>
          <pc:sldMk cId="566098558" sldId="469"/>
        </pc:sldMkLst>
      </pc:sldChg>
      <pc:sldChg chg="add del">
        <pc:chgData name="hui xu" userId="70b675938bab3b5e" providerId="LiveId" clId="{946A2079-F553-428F-A4F4-9E3FB9FAED36}" dt="2020-10-23T04:59:41.719" v="1473" actId="2696"/>
        <pc:sldMkLst>
          <pc:docMk/>
          <pc:sldMk cId="3549799875" sldId="469"/>
        </pc:sldMkLst>
      </pc:sldChg>
      <pc:sldChg chg="add del">
        <pc:chgData name="hui xu" userId="70b675938bab3b5e" providerId="LiveId" clId="{946A2079-F553-428F-A4F4-9E3FB9FAED36}" dt="2020-10-23T05:25:24.439" v="1778" actId="47"/>
        <pc:sldMkLst>
          <pc:docMk/>
          <pc:sldMk cId="862159235" sldId="470"/>
        </pc:sldMkLst>
      </pc:sldChg>
      <pc:sldChg chg="add del">
        <pc:chgData name="hui xu" userId="70b675938bab3b5e" providerId="LiveId" clId="{946A2079-F553-428F-A4F4-9E3FB9FAED36}" dt="2020-10-23T04:59:41.719" v="1473" actId="2696"/>
        <pc:sldMkLst>
          <pc:docMk/>
          <pc:sldMk cId="3781368058" sldId="470"/>
        </pc:sldMkLst>
      </pc:sldChg>
      <pc:sldChg chg="add del">
        <pc:chgData name="hui xu" userId="70b675938bab3b5e" providerId="LiveId" clId="{946A2079-F553-428F-A4F4-9E3FB9FAED36}" dt="2020-10-23T05:25:24.439" v="1778" actId="47"/>
        <pc:sldMkLst>
          <pc:docMk/>
          <pc:sldMk cId="247123601" sldId="471"/>
        </pc:sldMkLst>
      </pc:sldChg>
      <pc:sldChg chg="add del">
        <pc:chgData name="hui xu" userId="70b675938bab3b5e" providerId="LiveId" clId="{946A2079-F553-428F-A4F4-9E3FB9FAED36}" dt="2020-10-23T04:59:41.719" v="1473" actId="2696"/>
        <pc:sldMkLst>
          <pc:docMk/>
          <pc:sldMk cId="2993738094" sldId="471"/>
        </pc:sldMkLst>
      </pc:sldChg>
      <pc:sldChg chg="modSp add mod">
        <pc:chgData name="hui xu" userId="70b675938bab3b5e" providerId="LiveId" clId="{946A2079-F553-428F-A4F4-9E3FB9FAED36}" dt="2020-10-23T05:00:20.046" v="1478" actId="20577"/>
        <pc:sldMkLst>
          <pc:docMk/>
          <pc:sldMk cId="2034286922" sldId="472"/>
        </pc:sldMkLst>
        <pc:spChg chg="mod">
          <ac:chgData name="hui xu" userId="70b675938bab3b5e" providerId="LiveId" clId="{946A2079-F553-428F-A4F4-9E3FB9FAED36}" dt="2020-10-23T05:00:20.046" v="1478" actId="20577"/>
          <ac:spMkLst>
            <pc:docMk/>
            <pc:sldMk cId="2034286922" sldId="472"/>
            <ac:spMk id="2" creationId="{3F74CEC4-0AF9-554A-B62E-5E7096DC926D}"/>
          </ac:spMkLst>
        </pc:spChg>
      </pc:sldChg>
      <pc:sldChg chg="addSp delSp modSp new mod delAnim modAnim">
        <pc:chgData name="hui xu" userId="70b675938bab3b5e" providerId="LiveId" clId="{946A2079-F553-428F-A4F4-9E3FB9FAED36}" dt="2020-10-29T13:01:33.570" v="6986" actId="1076"/>
        <pc:sldMkLst>
          <pc:docMk/>
          <pc:sldMk cId="1603869239" sldId="473"/>
        </pc:sldMkLst>
        <pc:spChg chg="mod">
          <ac:chgData name="hui xu" userId="70b675938bab3b5e" providerId="LiveId" clId="{946A2079-F553-428F-A4F4-9E3FB9FAED36}" dt="2020-10-23T04:54:42.411" v="1437"/>
          <ac:spMkLst>
            <pc:docMk/>
            <pc:sldMk cId="1603869239" sldId="473"/>
            <ac:spMk id="2" creationId="{A0461CE8-1899-4864-80AD-1138D14C9527}"/>
          </ac:spMkLst>
        </pc:spChg>
        <pc:spChg chg="add mod">
          <ac:chgData name="hui xu" userId="70b675938bab3b5e" providerId="LiveId" clId="{946A2079-F553-428F-A4F4-9E3FB9FAED36}" dt="2020-10-29T13:01:33.570" v="6986" actId="1076"/>
          <ac:spMkLst>
            <pc:docMk/>
            <pc:sldMk cId="1603869239" sldId="473"/>
            <ac:spMk id="4" creationId="{4A8ED961-16CF-4AD7-BAC2-D540FA8B844B}"/>
          </ac:spMkLst>
        </pc:spChg>
        <pc:spChg chg="add mod">
          <ac:chgData name="hui xu" userId="70b675938bab3b5e" providerId="LiveId" clId="{946A2079-F553-428F-A4F4-9E3FB9FAED36}" dt="2020-10-23T04:56:07.896" v="1466" actId="14100"/>
          <ac:spMkLst>
            <pc:docMk/>
            <pc:sldMk cId="1603869239" sldId="473"/>
            <ac:spMk id="6" creationId="{9E890352-4043-4649-92C7-6B6C3687FA5E}"/>
          </ac:spMkLst>
        </pc:spChg>
        <pc:picChg chg="add del mod">
          <ac:chgData name="hui xu" userId="70b675938bab3b5e" providerId="LiveId" clId="{946A2079-F553-428F-A4F4-9E3FB9FAED36}" dt="2020-10-23T04:56:21.498" v="1469" actId="21"/>
          <ac:picMkLst>
            <pc:docMk/>
            <pc:sldMk cId="1603869239" sldId="473"/>
            <ac:picMk id="5" creationId="{48996BF7-60CE-4380-A8D6-73725820A871}"/>
          </ac:picMkLst>
        </pc:picChg>
        <pc:picChg chg="add mod">
          <ac:chgData name="hui xu" userId="70b675938bab3b5e" providerId="LiveId" clId="{946A2079-F553-428F-A4F4-9E3FB9FAED36}" dt="2020-10-23T04:56:09.248" v="1467" actId="1076"/>
          <ac:picMkLst>
            <pc:docMk/>
            <pc:sldMk cId="1603869239" sldId="473"/>
            <ac:picMk id="8" creationId="{94E862E8-0C46-48C8-92CC-F7D8CBE5CAEC}"/>
          </ac:picMkLst>
        </pc:picChg>
        <pc:picChg chg="add mod">
          <ac:chgData name="hui xu" userId="70b675938bab3b5e" providerId="LiveId" clId="{946A2079-F553-428F-A4F4-9E3FB9FAED36}" dt="2020-10-23T04:56:29.462" v="1471" actId="1076"/>
          <ac:picMkLst>
            <pc:docMk/>
            <pc:sldMk cId="1603869239" sldId="473"/>
            <ac:picMk id="10" creationId="{647CAB62-C4C6-4E2B-919E-FC176046660F}"/>
          </ac:picMkLst>
        </pc:picChg>
      </pc:sldChg>
      <pc:sldChg chg="addSp delSp modSp new mod">
        <pc:chgData name="hui xu" userId="70b675938bab3b5e" providerId="LiveId" clId="{946A2079-F553-428F-A4F4-9E3FB9FAED36}" dt="2020-10-24T03:58:28.490" v="4378"/>
        <pc:sldMkLst>
          <pc:docMk/>
          <pc:sldMk cId="2549528370" sldId="474"/>
        </pc:sldMkLst>
        <pc:spChg chg="mod">
          <ac:chgData name="hui xu" userId="70b675938bab3b5e" providerId="LiveId" clId="{946A2079-F553-428F-A4F4-9E3FB9FAED36}" dt="2020-10-24T03:51:23.649" v="4195"/>
          <ac:spMkLst>
            <pc:docMk/>
            <pc:sldMk cId="2549528370" sldId="474"/>
            <ac:spMk id="2" creationId="{01AF662E-32C3-42F1-BC1E-E2385B14C245}"/>
          </ac:spMkLst>
        </pc:spChg>
        <pc:spChg chg="add mod">
          <ac:chgData name="hui xu" userId="70b675938bab3b5e" providerId="LiveId" clId="{946A2079-F553-428F-A4F4-9E3FB9FAED36}" dt="2020-10-24T03:57:13.134" v="4344"/>
          <ac:spMkLst>
            <pc:docMk/>
            <pc:sldMk cId="2549528370" sldId="474"/>
            <ac:spMk id="8" creationId="{BC9DE16E-5A63-4F97-B8C0-A643EBF1B93D}"/>
          </ac:spMkLst>
        </pc:spChg>
        <pc:spChg chg="add del mod">
          <ac:chgData name="hui xu" userId="70b675938bab3b5e" providerId="LiveId" clId="{946A2079-F553-428F-A4F4-9E3FB9FAED36}" dt="2020-10-24T03:54:49.499" v="4283" actId="21"/>
          <ac:spMkLst>
            <pc:docMk/>
            <pc:sldMk cId="2549528370" sldId="474"/>
            <ac:spMk id="9" creationId="{37C8CDF8-7A76-48E3-9ED9-589AC2392494}"/>
          </ac:spMkLst>
        </pc:spChg>
        <pc:spChg chg="add del mod">
          <ac:chgData name="hui xu" userId="70b675938bab3b5e" providerId="LiveId" clId="{946A2079-F553-428F-A4F4-9E3FB9FAED36}" dt="2020-10-24T03:54:52.543" v="4285" actId="21"/>
          <ac:spMkLst>
            <pc:docMk/>
            <pc:sldMk cId="2549528370" sldId="474"/>
            <ac:spMk id="10" creationId="{4FAF7ED3-430A-4F73-A7CE-19727EE99633}"/>
          </ac:spMkLst>
        </pc:spChg>
        <pc:spChg chg="add mod">
          <ac:chgData name="hui xu" userId="70b675938bab3b5e" providerId="LiveId" clId="{946A2079-F553-428F-A4F4-9E3FB9FAED36}" dt="2020-10-24T03:55:41.348" v="4294" actId="1076"/>
          <ac:spMkLst>
            <pc:docMk/>
            <pc:sldMk cId="2549528370" sldId="474"/>
            <ac:spMk id="12" creationId="{27B2A41E-ADF5-4D0E-852E-512427995421}"/>
          </ac:spMkLst>
        </pc:spChg>
        <pc:spChg chg="add mod">
          <ac:chgData name="hui xu" userId="70b675938bab3b5e" providerId="LiveId" clId="{946A2079-F553-428F-A4F4-9E3FB9FAED36}" dt="2020-10-24T03:55:41.348" v="4294" actId="1076"/>
          <ac:spMkLst>
            <pc:docMk/>
            <pc:sldMk cId="2549528370" sldId="474"/>
            <ac:spMk id="14" creationId="{62A2E555-15B3-41F0-BBCD-2DC0C0C774B3}"/>
          </ac:spMkLst>
        </pc:spChg>
        <pc:spChg chg="add mod">
          <ac:chgData name="hui xu" userId="70b675938bab3b5e" providerId="LiveId" clId="{946A2079-F553-428F-A4F4-9E3FB9FAED36}" dt="2020-10-24T03:55:41.348" v="4294" actId="1076"/>
          <ac:spMkLst>
            <pc:docMk/>
            <pc:sldMk cId="2549528370" sldId="474"/>
            <ac:spMk id="17" creationId="{8A939B4A-EAC5-48C0-9AD6-D74B38B222D5}"/>
          </ac:spMkLst>
        </pc:spChg>
        <pc:spChg chg="add mod">
          <ac:chgData name="hui xu" userId="70b675938bab3b5e" providerId="LiveId" clId="{946A2079-F553-428F-A4F4-9E3FB9FAED36}" dt="2020-10-24T03:55:41.348" v="4294" actId="1076"/>
          <ac:spMkLst>
            <pc:docMk/>
            <pc:sldMk cId="2549528370" sldId="474"/>
            <ac:spMk id="18" creationId="{72954684-A4B2-41B2-8405-813E3C153949}"/>
          </ac:spMkLst>
        </pc:spChg>
        <pc:spChg chg="add mod">
          <ac:chgData name="hui xu" userId="70b675938bab3b5e" providerId="LiveId" clId="{946A2079-F553-428F-A4F4-9E3FB9FAED36}" dt="2020-10-24T03:55:41.348" v="4294" actId="1076"/>
          <ac:spMkLst>
            <pc:docMk/>
            <pc:sldMk cId="2549528370" sldId="474"/>
            <ac:spMk id="20" creationId="{7CCCFA0D-EDCB-4DDB-B7EA-A3E04B24F4DE}"/>
          </ac:spMkLst>
        </pc:spChg>
        <pc:spChg chg="add mod">
          <ac:chgData name="hui xu" userId="70b675938bab3b5e" providerId="LiveId" clId="{946A2079-F553-428F-A4F4-9E3FB9FAED36}" dt="2020-10-24T03:55:41.348" v="4294" actId="1076"/>
          <ac:spMkLst>
            <pc:docMk/>
            <pc:sldMk cId="2549528370" sldId="474"/>
            <ac:spMk id="22" creationId="{D5ECC237-85D7-46CC-B47B-BB6C92E88028}"/>
          </ac:spMkLst>
        </pc:spChg>
        <pc:spChg chg="add mod">
          <ac:chgData name="hui xu" userId="70b675938bab3b5e" providerId="LiveId" clId="{946A2079-F553-428F-A4F4-9E3FB9FAED36}" dt="2020-10-24T03:58:28.490" v="4378"/>
          <ac:spMkLst>
            <pc:docMk/>
            <pc:sldMk cId="2549528370" sldId="474"/>
            <ac:spMk id="23" creationId="{889ABA41-C624-4B86-AC27-94FB318215D8}"/>
          </ac:spMkLst>
        </pc:spChg>
        <pc:picChg chg="add mod">
          <ac:chgData name="hui xu" userId="70b675938bab3b5e" providerId="LiveId" clId="{946A2079-F553-428F-A4F4-9E3FB9FAED36}" dt="2020-10-24T03:55:41.348" v="4294" actId="1076"/>
          <ac:picMkLst>
            <pc:docMk/>
            <pc:sldMk cId="2549528370" sldId="474"/>
            <ac:picMk id="5" creationId="{015238BD-F0FC-4879-92F6-789758A3FA5E}"/>
          </ac:picMkLst>
        </pc:picChg>
        <pc:picChg chg="add mod">
          <ac:chgData name="hui xu" userId="70b675938bab3b5e" providerId="LiveId" clId="{946A2079-F553-428F-A4F4-9E3FB9FAED36}" dt="2020-10-24T03:55:45.015" v="4295" actId="1076"/>
          <ac:picMkLst>
            <pc:docMk/>
            <pc:sldMk cId="2549528370" sldId="474"/>
            <ac:picMk id="7" creationId="{647B93D9-0240-47DA-9F8E-41B7E42B0098}"/>
          </ac:picMkLst>
        </pc:picChg>
        <pc:cxnChg chg="add mod">
          <ac:chgData name="hui xu" userId="70b675938bab3b5e" providerId="LiveId" clId="{946A2079-F553-428F-A4F4-9E3FB9FAED36}" dt="2020-10-24T03:55:41.348" v="4294" actId="1076"/>
          <ac:cxnSpMkLst>
            <pc:docMk/>
            <pc:sldMk cId="2549528370" sldId="474"/>
            <ac:cxnSpMk id="11" creationId="{FBF8FAED-C87E-4FE5-9C34-A71B293DA68C}"/>
          </ac:cxnSpMkLst>
        </pc:cxnChg>
        <pc:cxnChg chg="add mod">
          <ac:chgData name="hui xu" userId="70b675938bab3b5e" providerId="LiveId" clId="{946A2079-F553-428F-A4F4-9E3FB9FAED36}" dt="2020-10-24T03:55:41.348" v="4294" actId="1076"/>
          <ac:cxnSpMkLst>
            <pc:docMk/>
            <pc:sldMk cId="2549528370" sldId="474"/>
            <ac:cxnSpMk id="13" creationId="{314C5C94-B9E5-4C7B-85C1-8686C342A0BB}"/>
          </ac:cxnSpMkLst>
        </pc:cxnChg>
        <pc:cxnChg chg="add mod">
          <ac:chgData name="hui xu" userId="70b675938bab3b5e" providerId="LiveId" clId="{946A2079-F553-428F-A4F4-9E3FB9FAED36}" dt="2020-10-24T03:55:41.348" v="4294" actId="1076"/>
          <ac:cxnSpMkLst>
            <pc:docMk/>
            <pc:sldMk cId="2549528370" sldId="474"/>
            <ac:cxnSpMk id="15" creationId="{2FD7586A-4FD5-432B-8BA3-FC0E037FB288}"/>
          </ac:cxnSpMkLst>
        </pc:cxnChg>
        <pc:cxnChg chg="add mod">
          <ac:chgData name="hui xu" userId="70b675938bab3b5e" providerId="LiveId" clId="{946A2079-F553-428F-A4F4-9E3FB9FAED36}" dt="2020-10-24T03:55:41.348" v="4294" actId="1076"/>
          <ac:cxnSpMkLst>
            <pc:docMk/>
            <pc:sldMk cId="2549528370" sldId="474"/>
            <ac:cxnSpMk id="16" creationId="{B59AE939-0861-4B19-98C5-66E2F1ACB68E}"/>
          </ac:cxnSpMkLst>
        </pc:cxnChg>
        <pc:cxnChg chg="add mod">
          <ac:chgData name="hui xu" userId="70b675938bab3b5e" providerId="LiveId" clId="{946A2079-F553-428F-A4F4-9E3FB9FAED36}" dt="2020-10-24T03:55:41.348" v="4294" actId="1076"/>
          <ac:cxnSpMkLst>
            <pc:docMk/>
            <pc:sldMk cId="2549528370" sldId="474"/>
            <ac:cxnSpMk id="19" creationId="{BE0789F4-CFAB-4A31-A68D-D6C67B184704}"/>
          </ac:cxnSpMkLst>
        </pc:cxnChg>
        <pc:cxnChg chg="add mod">
          <ac:chgData name="hui xu" userId="70b675938bab3b5e" providerId="LiveId" clId="{946A2079-F553-428F-A4F4-9E3FB9FAED36}" dt="2020-10-24T03:55:41.348" v="4294" actId="1076"/>
          <ac:cxnSpMkLst>
            <pc:docMk/>
            <pc:sldMk cId="2549528370" sldId="474"/>
            <ac:cxnSpMk id="21" creationId="{8CE769DB-1333-4E1F-BC94-67CE4F4AB97E}"/>
          </ac:cxnSpMkLst>
        </pc:cxnChg>
      </pc:sldChg>
      <pc:sldChg chg="addSp delSp modSp add mod modAnim">
        <pc:chgData name="hui xu" userId="70b675938bab3b5e" providerId="LiveId" clId="{946A2079-F553-428F-A4F4-9E3FB9FAED36}" dt="2020-10-29T13:37:06.242" v="7526"/>
        <pc:sldMkLst>
          <pc:docMk/>
          <pc:sldMk cId="560319110" sldId="475"/>
        </pc:sldMkLst>
        <pc:spChg chg="add mod">
          <ac:chgData name="hui xu" userId="70b675938bab3b5e" providerId="LiveId" clId="{946A2079-F553-428F-A4F4-9E3FB9FAED36}" dt="2020-10-29T13:36:36.851" v="7518" actId="403"/>
          <ac:spMkLst>
            <pc:docMk/>
            <pc:sldMk cId="560319110" sldId="475"/>
            <ac:spMk id="4" creationId="{C5759783-99F3-4EC4-BC34-38EE1A03E113}"/>
          </ac:spMkLst>
        </pc:spChg>
        <pc:spChg chg="add mod">
          <ac:chgData name="hui xu" userId="70b675938bab3b5e" providerId="LiveId" clId="{946A2079-F553-428F-A4F4-9E3FB9FAED36}" dt="2020-10-29T13:37:02.029" v="7525" actId="207"/>
          <ac:spMkLst>
            <pc:docMk/>
            <pc:sldMk cId="560319110" sldId="475"/>
            <ac:spMk id="6" creationId="{71BC7147-5CFA-420C-AD3A-F9369CE28576}"/>
          </ac:spMkLst>
        </pc:spChg>
        <pc:spChg chg="mod">
          <ac:chgData name="hui xu" userId="70b675938bab3b5e" providerId="LiveId" clId="{946A2079-F553-428F-A4F4-9E3FB9FAED36}" dt="2020-10-29T13:36:34.133" v="7517" actId="403"/>
          <ac:spMkLst>
            <pc:docMk/>
            <pc:sldMk cId="560319110" sldId="475"/>
            <ac:spMk id="8" creationId="{BC9DE16E-5A63-4F97-B8C0-A643EBF1B93D}"/>
          </ac:spMkLst>
        </pc:spChg>
        <pc:spChg chg="del">
          <ac:chgData name="hui xu" userId="70b675938bab3b5e" providerId="LiveId" clId="{946A2079-F553-428F-A4F4-9E3FB9FAED36}" dt="2020-10-24T03:59:35.695" v="4380" actId="21"/>
          <ac:spMkLst>
            <pc:docMk/>
            <pc:sldMk cId="560319110" sldId="475"/>
            <ac:spMk id="12" creationId="{27B2A41E-ADF5-4D0E-852E-512427995421}"/>
          </ac:spMkLst>
        </pc:spChg>
        <pc:spChg chg="del">
          <ac:chgData name="hui xu" userId="70b675938bab3b5e" providerId="LiveId" clId="{946A2079-F553-428F-A4F4-9E3FB9FAED36}" dt="2020-10-24T03:59:35.695" v="4380" actId="21"/>
          <ac:spMkLst>
            <pc:docMk/>
            <pc:sldMk cId="560319110" sldId="475"/>
            <ac:spMk id="14" creationId="{62A2E555-15B3-41F0-BBCD-2DC0C0C774B3}"/>
          </ac:spMkLst>
        </pc:spChg>
        <pc:spChg chg="del">
          <ac:chgData name="hui xu" userId="70b675938bab3b5e" providerId="LiveId" clId="{946A2079-F553-428F-A4F4-9E3FB9FAED36}" dt="2020-10-24T03:59:35.695" v="4380" actId="21"/>
          <ac:spMkLst>
            <pc:docMk/>
            <pc:sldMk cId="560319110" sldId="475"/>
            <ac:spMk id="17" creationId="{8A939B4A-EAC5-48C0-9AD6-D74B38B222D5}"/>
          </ac:spMkLst>
        </pc:spChg>
        <pc:spChg chg="del">
          <ac:chgData name="hui xu" userId="70b675938bab3b5e" providerId="LiveId" clId="{946A2079-F553-428F-A4F4-9E3FB9FAED36}" dt="2020-10-24T03:59:35.695" v="4380" actId="21"/>
          <ac:spMkLst>
            <pc:docMk/>
            <pc:sldMk cId="560319110" sldId="475"/>
            <ac:spMk id="18" creationId="{72954684-A4B2-41B2-8405-813E3C153949}"/>
          </ac:spMkLst>
        </pc:spChg>
        <pc:spChg chg="del">
          <ac:chgData name="hui xu" userId="70b675938bab3b5e" providerId="LiveId" clId="{946A2079-F553-428F-A4F4-9E3FB9FAED36}" dt="2020-10-24T03:59:35.695" v="4380" actId="21"/>
          <ac:spMkLst>
            <pc:docMk/>
            <pc:sldMk cId="560319110" sldId="475"/>
            <ac:spMk id="20" creationId="{7CCCFA0D-EDCB-4DDB-B7EA-A3E04B24F4DE}"/>
          </ac:spMkLst>
        </pc:spChg>
        <pc:spChg chg="del">
          <ac:chgData name="hui xu" userId="70b675938bab3b5e" providerId="LiveId" clId="{946A2079-F553-428F-A4F4-9E3FB9FAED36}" dt="2020-10-24T03:59:35.695" v="4380" actId="21"/>
          <ac:spMkLst>
            <pc:docMk/>
            <pc:sldMk cId="560319110" sldId="475"/>
            <ac:spMk id="22" creationId="{D5ECC237-85D7-46CC-B47B-BB6C92E88028}"/>
          </ac:spMkLst>
        </pc:spChg>
        <pc:spChg chg="mod">
          <ac:chgData name="hui xu" userId="70b675938bab3b5e" providerId="LiveId" clId="{946A2079-F553-428F-A4F4-9E3FB9FAED36}" dt="2020-10-29T13:36:41.190" v="7519" actId="207"/>
          <ac:spMkLst>
            <pc:docMk/>
            <pc:sldMk cId="560319110" sldId="475"/>
            <ac:spMk id="23" creationId="{889ABA41-C624-4B86-AC27-94FB318215D8}"/>
          </ac:spMkLst>
        </pc:spChg>
        <pc:picChg chg="del">
          <ac:chgData name="hui xu" userId="70b675938bab3b5e" providerId="LiveId" clId="{946A2079-F553-428F-A4F4-9E3FB9FAED36}" dt="2020-10-24T03:59:35.695" v="4380" actId="21"/>
          <ac:picMkLst>
            <pc:docMk/>
            <pc:sldMk cId="560319110" sldId="475"/>
            <ac:picMk id="5" creationId="{015238BD-F0FC-4879-92F6-789758A3FA5E}"/>
          </ac:picMkLst>
        </pc:picChg>
        <pc:picChg chg="del">
          <ac:chgData name="hui xu" userId="70b675938bab3b5e" providerId="LiveId" clId="{946A2079-F553-428F-A4F4-9E3FB9FAED36}" dt="2020-10-24T03:59:35.695" v="4380" actId="21"/>
          <ac:picMkLst>
            <pc:docMk/>
            <pc:sldMk cId="560319110" sldId="475"/>
            <ac:picMk id="7" creationId="{647B93D9-0240-47DA-9F8E-41B7E42B0098}"/>
          </ac:picMkLst>
        </pc:picChg>
        <pc:cxnChg chg="del">
          <ac:chgData name="hui xu" userId="70b675938bab3b5e" providerId="LiveId" clId="{946A2079-F553-428F-A4F4-9E3FB9FAED36}" dt="2020-10-24T03:59:35.695" v="4380" actId="21"/>
          <ac:cxnSpMkLst>
            <pc:docMk/>
            <pc:sldMk cId="560319110" sldId="475"/>
            <ac:cxnSpMk id="11" creationId="{FBF8FAED-C87E-4FE5-9C34-A71B293DA68C}"/>
          </ac:cxnSpMkLst>
        </pc:cxnChg>
        <pc:cxnChg chg="del">
          <ac:chgData name="hui xu" userId="70b675938bab3b5e" providerId="LiveId" clId="{946A2079-F553-428F-A4F4-9E3FB9FAED36}" dt="2020-10-24T03:59:35.695" v="4380" actId="21"/>
          <ac:cxnSpMkLst>
            <pc:docMk/>
            <pc:sldMk cId="560319110" sldId="475"/>
            <ac:cxnSpMk id="13" creationId="{314C5C94-B9E5-4C7B-85C1-8686C342A0BB}"/>
          </ac:cxnSpMkLst>
        </pc:cxnChg>
        <pc:cxnChg chg="del">
          <ac:chgData name="hui xu" userId="70b675938bab3b5e" providerId="LiveId" clId="{946A2079-F553-428F-A4F4-9E3FB9FAED36}" dt="2020-10-24T03:59:35.695" v="4380" actId="21"/>
          <ac:cxnSpMkLst>
            <pc:docMk/>
            <pc:sldMk cId="560319110" sldId="475"/>
            <ac:cxnSpMk id="15" creationId="{2FD7586A-4FD5-432B-8BA3-FC0E037FB288}"/>
          </ac:cxnSpMkLst>
        </pc:cxnChg>
        <pc:cxnChg chg="del">
          <ac:chgData name="hui xu" userId="70b675938bab3b5e" providerId="LiveId" clId="{946A2079-F553-428F-A4F4-9E3FB9FAED36}" dt="2020-10-24T03:59:35.695" v="4380" actId="21"/>
          <ac:cxnSpMkLst>
            <pc:docMk/>
            <pc:sldMk cId="560319110" sldId="475"/>
            <ac:cxnSpMk id="16" creationId="{B59AE939-0861-4B19-98C5-66E2F1ACB68E}"/>
          </ac:cxnSpMkLst>
        </pc:cxnChg>
        <pc:cxnChg chg="del">
          <ac:chgData name="hui xu" userId="70b675938bab3b5e" providerId="LiveId" clId="{946A2079-F553-428F-A4F4-9E3FB9FAED36}" dt="2020-10-24T03:59:35.695" v="4380" actId="21"/>
          <ac:cxnSpMkLst>
            <pc:docMk/>
            <pc:sldMk cId="560319110" sldId="475"/>
            <ac:cxnSpMk id="19" creationId="{BE0789F4-CFAB-4A31-A68D-D6C67B184704}"/>
          </ac:cxnSpMkLst>
        </pc:cxnChg>
        <pc:cxnChg chg="del">
          <ac:chgData name="hui xu" userId="70b675938bab3b5e" providerId="LiveId" clId="{946A2079-F553-428F-A4F4-9E3FB9FAED36}" dt="2020-10-24T03:59:35.695" v="4380" actId="21"/>
          <ac:cxnSpMkLst>
            <pc:docMk/>
            <pc:sldMk cId="560319110" sldId="475"/>
            <ac:cxnSpMk id="21" creationId="{8CE769DB-1333-4E1F-BC94-67CE4F4AB97E}"/>
          </ac:cxnSpMkLst>
        </pc:cxnChg>
      </pc:sldChg>
      <pc:sldChg chg="modSp new mod">
        <pc:chgData name="hui xu" userId="70b675938bab3b5e" providerId="LiveId" clId="{946A2079-F553-428F-A4F4-9E3FB9FAED36}" dt="2020-10-28T08:45:16.526" v="5679" actId="20577"/>
        <pc:sldMkLst>
          <pc:docMk/>
          <pc:sldMk cId="431293336" sldId="476"/>
        </pc:sldMkLst>
        <pc:spChg chg="mod">
          <ac:chgData name="hui xu" userId="70b675938bab3b5e" providerId="LiveId" clId="{946A2079-F553-428F-A4F4-9E3FB9FAED36}" dt="2020-10-28T08:41:44.748" v="5507" actId="20577"/>
          <ac:spMkLst>
            <pc:docMk/>
            <pc:sldMk cId="431293336" sldId="476"/>
            <ac:spMk id="2" creationId="{537CE969-E8FE-4EA3-9F46-88D216873DD5}"/>
          </ac:spMkLst>
        </pc:spChg>
        <pc:spChg chg="mod">
          <ac:chgData name="hui xu" userId="70b675938bab3b5e" providerId="LiveId" clId="{946A2079-F553-428F-A4F4-9E3FB9FAED36}" dt="2020-10-28T08:45:16.526" v="5679" actId="20577"/>
          <ac:spMkLst>
            <pc:docMk/>
            <pc:sldMk cId="431293336" sldId="476"/>
            <ac:spMk id="4" creationId="{0606FA72-6AD3-40E7-84A7-90E6277FB211}"/>
          </ac:spMkLst>
        </pc:spChg>
      </pc:sldChg>
      <pc:sldChg chg="add del">
        <pc:chgData name="hui xu" userId="70b675938bab3b5e" providerId="LiveId" clId="{946A2079-F553-428F-A4F4-9E3FB9FAED36}" dt="2020-10-28T09:09:33.372" v="6264"/>
        <pc:sldMkLst>
          <pc:docMk/>
          <pc:sldMk cId="901488388" sldId="477"/>
        </pc:sldMkLst>
      </pc:sldChg>
      <pc:sldChg chg="add">
        <pc:chgData name="hui xu" userId="70b675938bab3b5e" providerId="LiveId" clId="{946A2079-F553-428F-A4F4-9E3FB9FAED36}" dt="2020-10-28T09:13:16.642" v="6315"/>
        <pc:sldMkLst>
          <pc:docMk/>
          <pc:sldMk cId="1123998087" sldId="477"/>
        </pc:sldMkLst>
      </pc:sldChg>
      <pc:sldChg chg="addSp modSp new add del mod modAnim">
        <pc:chgData name="hui xu" userId="70b675938bab3b5e" providerId="LiveId" clId="{946A2079-F553-428F-A4F4-9E3FB9FAED36}" dt="2020-10-28T09:13:12.809" v="6314" actId="2696"/>
        <pc:sldMkLst>
          <pc:docMk/>
          <pc:sldMk cId="2627417779" sldId="477"/>
        </pc:sldMkLst>
        <pc:spChg chg="mod">
          <ac:chgData name="hui xu" userId="70b675938bab3b5e" providerId="LiveId" clId="{946A2079-F553-428F-A4F4-9E3FB9FAED36}" dt="2020-10-28T08:51:22.247" v="5688"/>
          <ac:spMkLst>
            <pc:docMk/>
            <pc:sldMk cId="2627417779" sldId="477"/>
            <ac:spMk id="2" creationId="{E29DB178-A46F-4219-A973-41004E4F4113}"/>
          </ac:spMkLst>
        </pc:spChg>
        <pc:spChg chg="add mod">
          <ac:chgData name="hui xu" userId="70b675938bab3b5e" providerId="LiveId" clId="{946A2079-F553-428F-A4F4-9E3FB9FAED36}" dt="2020-10-28T09:03:49.618" v="6099" actId="1076"/>
          <ac:spMkLst>
            <pc:docMk/>
            <pc:sldMk cId="2627417779" sldId="477"/>
            <ac:spMk id="4" creationId="{3D3F5440-8CF3-4458-8B29-2ED57988A029}"/>
          </ac:spMkLst>
        </pc:spChg>
        <pc:spChg chg="add mod">
          <ac:chgData name="hui xu" userId="70b675938bab3b5e" providerId="LiveId" clId="{946A2079-F553-428F-A4F4-9E3FB9FAED36}" dt="2020-10-28T09:03:49.618" v="6099" actId="1076"/>
          <ac:spMkLst>
            <pc:docMk/>
            <pc:sldMk cId="2627417779" sldId="477"/>
            <ac:spMk id="6" creationId="{4B4C7D43-91D8-4C27-96ED-2EA674F14760}"/>
          </ac:spMkLst>
        </pc:spChg>
        <pc:spChg chg="add mod">
          <ac:chgData name="hui xu" userId="70b675938bab3b5e" providerId="LiveId" clId="{946A2079-F553-428F-A4F4-9E3FB9FAED36}" dt="2020-10-28T09:03:49.618" v="6099" actId="1076"/>
          <ac:spMkLst>
            <pc:docMk/>
            <pc:sldMk cId="2627417779" sldId="477"/>
            <ac:spMk id="8" creationId="{E4BD3C3F-64BD-4A47-9CE2-7BC400AFB33B}"/>
          </ac:spMkLst>
        </pc:spChg>
        <pc:spChg chg="add mod">
          <ac:chgData name="hui xu" userId="70b675938bab3b5e" providerId="LiveId" clId="{946A2079-F553-428F-A4F4-9E3FB9FAED36}" dt="2020-10-28T09:06:10.339" v="6257" actId="20577"/>
          <ac:spMkLst>
            <pc:docMk/>
            <pc:sldMk cId="2627417779" sldId="477"/>
            <ac:spMk id="9" creationId="{CAB46CBF-D4EB-4762-B7B1-2A8A6E7E4F0A}"/>
          </ac:spMkLst>
        </pc:spChg>
        <pc:picChg chg="add mod">
          <ac:chgData name="hui xu" userId="70b675938bab3b5e" providerId="LiveId" clId="{946A2079-F553-428F-A4F4-9E3FB9FAED36}" dt="2020-10-28T09:06:24.550" v="6260" actId="1076"/>
          <ac:picMkLst>
            <pc:docMk/>
            <pc:sldMk cId="2627417779" sldId="477"/>
            <ac:picMk id="11" creationId="{12B262E4-9D2D-4576-B749-0562AAB4CF6E}"/>
          </ac:picMkLst>
        </pc:picChg>
      </pc:sldChg>
      <pc:sldChg chg="addSp delSp modSp new mod modClrScheme chgLayout">
        <pc:chgData name="hui xu" userId="70b675938bab3b5e" providerId="LiveId" clId="{946A2079-F553-428F-A4F4-9E3FB9FAED36}" dt="2020-10-29T12:57:39.250" v="6780" actId="11"/>
        <pc:sldMkLst>
          <pc:docMk/>
          <pc:sldMk cId="1474455467" sldId="478"/>
        </pc:sldMkLst>
        <pc:spChg chg="mod ord">
          <ac:chgData name="hui xu" userId="70b675938bab3b5e" providerId="LiveId" clId="{946A2079-F553-428F-A4F4-9E3FB9FAED36}" dt="2020-10-29T12:57:28.189" v="6777" actId="20577"/>
          <ac:spMkLst>
            <pc:docMk/>
            <pc:sldMk cId="1474455467" sldId="478"/>
            <ac:spMk id="2" creationId="{D097EE00-F212-44D1-9B26-8E0B50CCB65E}"/>
          </ac:spMkLst>
        </pc:spChg>
        <pc:spChg chg="mod ord">
          <ac:chgData name="hui xu" userId="70b675938bab3b5e" providerId="LiveId" clId="{946A2079-F553-428F-A4F4-9E3FB9FAED36}" dt="2020-10-29T12:55:20.448" v="6559" actId="700"/>
          <ac:spMkLst>
            <pc:docMk/>
            <pc:sldMk cId="1474455467" sldId="478"/>
            <ac:spMk id="3" creationId="{2E46FFC7-E3D9-4B41-86AF-6D8777464491}"/>
          </ac:spMkLst>
        </pc:spChg>
        <pc:spChg chg="del">
          <ac:chgData name="hui xu" userId="70b675938bab3b5e" providerId="LiveId" clId="{946A2079-F553-428F-A4F4-9E3FB9FAED36}" dt="2020-10-28T09:11:30.423" v="6293" actId="700"/>
          <ac:spMkLst>
            <pc:docMk/>
            <pc:sldMk cId="1474455467" sldId="478"/>
            <ac:spMk id="4" creationId="{ACFAD7BD-9C9A-4729-ADF6-9DE4964DA938}"/>
          </ac:spMkLst>
        </pc:spChg>
        <pc:spChg chg="add mod">
          <ac:chgData name="hui xu" userId="70b675938bab3b5e" providerId="LiveId" clId="{946A2079-F553-428F-A4F4-9E3FB9FAED36}" dt="2020-10-29T12:55:22.743" v="6562" actId="27636"/>
          <ac:spMkLst>
            <pc:docMk/>
            <pc:sldMk cId="1474455467" sldId="478"/>
            <ac:spMk id="5" creationId="{3F0DBB97-B9D5-4DC1-8C88-E98B5010B10B}"/>
          </ac:spMkLst>
        </pc:spChg>
        <pc:spChg chg="add del mod">
          <ac:chgData name="hui xu" userId="70b675938bab3b5e" providerId="LiveId" clId="{946A2079-F553-428F-A4F4-9E3FB9FAED36}" dt="2020-10-29T12:54:08.015" v="6486" actId="21"/>
          <ac:spMkLst>
            <pc:docMk/>
            <pc:sldMk cId="1474455467" sldId="478"/>
            <ac:spMk id="7" creationId="{F2ED34A8-3208-4143-903B-326E9CD2041E}"/>
          </ac:spMkLst>
        </pc:spChg>
        <pc:spChg chg="add mod ord">
          <ac:chgData name="hui xu" userId="70b675938bab3b5e" providerId="LiveId" clId="{946A2079-F553-428F-A4F4-9E3FB9FAED36}" dt="2020-10-29T12:57:39.250" v="6780" actId="11"/>
          <ac:spMkLst>
            <pc:docMk/>
            <pc:sldMk cId="1474455467" sldId="478"/>
            <ac:spMk id="8" creationId="{27163E95-C3A5-4467-AEFE-11BB1E314E90}"/>
          </ac:spMkLst>
        </pc:spChg>
      </pc:sldChg>
      <pc:sldChg chg="delSp modSp add mod delAnim">
        <pc:chgData name="hui xu" userId="70b675938bab3b5e" providerId="LiveId" clId="{946A2079-F553-428F-A4F4-9E3FB9FAED36}" dt="2020-10-29T13:08:32.089" v="7206" actId="20577"/>
        <pc:sldMkLst>
          <pc:docMk/>
          <pc:sldMk cId="2010899680" sldId="479"/>
        </pc:sldMkLst>
        <pc:spChg chg="mod">
          <ac:chgData name="hui xu" userId="70b675938bab3b5e" providerId="LiveId" clId="{946A2079-F553-428F-A4F4-9E3FB9FAED36}" dt="2020-10-29T13:05:40.310" v="7098" actId="20577"/>
          <ac:spMkLst>
            <pc:docMk/>
            <pc:sldMk cId="2010899680" sldId="479"/>
            <ac:spMk id="2" creationId="{00000000-0000-0000-0000-000000000000}"/>
          </ac:spMkLst>
        </pc:spChg>
        <pc:spChg chg="mod">
          <ac:chgData name="hui xu" userId="70b675938bab3b5e" providerId="LiveId" clId="{946A2079-F553-428F-A4F4-9E3FB9FAED36}" dt="2020-10-29T13:08:32.089" v="7206" actId="20577"/>
          <ac:spMkLst>
            <pc:docMk/>
            <pc:sldMk cId="2010899680" sldId="479"/>
            <ac:spMk id="3" creationId="{00000000-0000-0000-0000-000000000000}"/>
          </ac:spMkLst>
        </pc:spChg>
        <pc:spChg chg="del">
          <ac:chgData name="hui xu" userId="70b675938bab3b5e" providerId="LiveId" clId="{946A2079-F553-428F-A4F4-9E3FB9FAED36}" dt="2020-10-29T13:05:44.332" v="7099" actId="21"/>
          <ac:spMkLst>
            <pc:docMk/>
            <pc:sldMk cId="2010899680" sldId="479"/>
            <ac:spMk id="4" creationId="{00000000-0000-0000-0000-000000000000}"/>
          </ac:spMkLst>
        </pc:spChg>
        <pc:spChg chg="del">
          <ac:chgData name="hui xu" userId="70b675938bab3b5e" providerId="LiveId" clId="{946A2079-F553-428F-A4F4-9E3FB9FAED36}" dt="2020-10-29T13:05:48.430" v="7100" actId="21"/>
          <ac:spMkLst>
            <pc:docMk/>
            <pc:sldMk cId="2010899680" sldId="479"/>
            <ac:spMk id="5" creationId="{00000000-0000-0000-0000-000000000000}"/>
          </ac:spMkLst>
        </pc:spChg>
        <pc:spChg chg="del">
          <ac:chgData name="hui xu" userId="70b675938bab3b5e" providerId="LiveId" clId="{946A2079-F553-428F-A4F4-9E3FB9FAED36}" dt="2020-10-29T13:05:48.430" v="7100" actId="21"/>
          <ac:spMkLst>
            <pc:docMk/>
            <pc:sldMk cId="2010899680" sldId="479"/>
            <ac:spMk id="7" creationId="{00000000-0000-0000-0000-000000000000}"/>
          </ac:spMkLst>
        </pc:spChg>
      </pc:sldChg>
      <pc:sldChg chg="addSp delSp modSp new mod delAnim modAnim">
        <pc:chgData name="hui xu" userId="70b675938bab3b5e" providerId="LiveId" clId="{946A2079-F553-428F-A4F4-9E3FB9FAED36}" dt="2020-10-29T13:06:56.205" v="7187" actId="20577"/>
        <pc:sldMkLst>
          <pc:docMk/>
          <pc:sldMk cId="2635391808" sldId="480"/>
        </pc:sldMkLst>
        <pc:spChg chg="mod">
          <ac:chgData name="hui xu" userId="70b675938bab3b5e" providerId="LiveId" clId="{946A2079-F553-428F-A4F4-9E3FB9FAED36}" dt="2020-10-29T13:06:15.091" v="7115" actId="20577"/>
          <ac:spMkLst>
            <pc:docMk/>
            <pc:sldMk cId="2635391808" sldId="480"/>
            <ac:spMk id="2" creationId="{51F4B3CE-4625-4019-874C-A880C67D4045}"/>
          </ac:spMkLst>
        </pc:spChg>
        <pc:spChg chg="mod">
          <ac:chgData name="hui xu" userId="70b675938bab3b5e" providerId="LiveId" clId="{946A2079-F553-428F-A4F4-9E3FB9FAED36}" dt="2020-10-29T13:06:56.205" v="7187" actId="20577"/>
          <ac:spMkLst>
            <pc:docMk/>
            <pc:sldMk cId="2635391808" sldId="480"/>
            <ac:spMk id="4" creationId="{D39475D2-C9BA-45FB-94ED-357D4FA2AFD5}"/>
          </ac:spMkLst>
        </pc:spChg>
        <pc:spChg chg="add del mod">
          <ac:chgData name="hui xu" userId="70b675938bab3b5e" providerId="LiveId" clId="{946A2079-F553-428F-A4F4-9E3FB9FAED36}" dt="2020-10-29T13:06:00.261" v="7103"/>
          <ac:spMkLst>
            <pc:docMk/>
            <pc:sldMk cId="2635391808" sldId="480"/>
            <ac:spMk id="5" creationId="{8F0E457B-354F-4C1E-AEF8-3DEF709F92EB}"/>
          </ac:spMkLst>
        </pc:spChg>
        <pc:spChg chg="add del mod">
          <ac:chgData name="hui xu" userId="70b675938bab3b5e" providerId="LiveId" clId="{946A2079-F553-428F-A4F4-9E3FB9FAED36}" dt="2020-10-29T13:06:00.261" v="7103"/>
          <ac:spMkLst>
            <pc:docMk/>
            <pc:sldMk cId="2635391808" sldId="480"/>
            <ac:spMk id="6" creationId="{DE13072F-D747-461E-A210-E77B889E683D}"/>
          </ac:spMkLst>
        </pc:spChg>
        <pc:spChg chg="add del mod">
          <ac:chgData name="hui xu" userId="70b675938bab3b5e" providerId="LiveId" clId="{946A2079-F553-428F-A4F4-9E3FB9FAED36}" dt="2020-10-29T13:06:52.005" v="7176"/>
          <ac:spMkLst>
            <pc:docMk/>
            <pc:sldMk cId="2635391808" sldId="480"/>
            <ac:spMk id="7" creationId="{41F2B6CC-491A-4721-A0C4-ED4FE89B758D}"/>
          </ac:spMkLst>
        </pc:spChg>
        <pc:spChg chg="add del mod">
          <ac:chgData name="hui xu" userId="70b675938bab3b5e" providerId="LiveId" clId="{946A2079-F553-428F-A4F4-9E3FB9FAED36}" dt="2020-10-29T13:06:52.006" v="7178"/>
          <ac:spMkLst>
            <pc:docMk/>
            <pc:sldMk cId="2635391808" sldId="480"/>
            <ac:spMk id="8" creationId="{9BBC40F5-F9B2-42FA-A9EA-F8CC7F3CE3C8}"/>
          </ac:spMkLst>
        </pc:spChg>
      </pc:sldChg>
      <pc:sldChg chg="modSp new del mod">
        <pc:chgData name="hui xu" userId="70b675938bab3b5e" providerId="LiveId" clId="{946A2079-F553-428F-A4F4-9E3FB9FAED36}" dt="2020-10-29T13:16:21.561" v="7289" actId="2696"/>
        <pc:sldMkLst>
          <pc:docMk/>
          <pc:sldMk cId="2512191338" sldId="481"/>
        </pc:sldMkLst>
        <pc:spChg chg="mod">
          <ac:chgData name="hui xu" userId="70b675938bab3b5e" providerId="LiveId" clId="{946A2079-F553-428F-A4F4-9E3FB9FAED36}" dt="2020-10-29T13:09:38.334" v="7215" actId="20577"/>
          <ac:spMkLst>
            <pc:docMk/>
            <pc:sldMk cId="2512191338" sldId="481"/>
            <ac:spMk id="2" creationId="{A8EA9DDF-DB81-4894-8E0C-6E59C9BDB508}"/>
          </ac:spMkLst>
        </pc:spChg>
        <pc:spChg chg="mod">
          <ac:chgData name="hui xu" userId="70b675938bab3b5e" providerId="LiveId" clId="{946A2079-F553-428F-A4F4-9E3FB9FAED36}" dt="2020-10-29T13:16:05.923" v="7288" actId="20577"/>
          <ac:spMkLst>
            <pc:docMk/>
            <pc:sldMk cId="2512191338" sldId="481"/>
            <ac:spMk id="4" creationId="{BE5677E2-6E14-424B-8912-B9891FD14D15}"/>
          </ac:spMkLst>
        </pc:spChg>
      </pc:sldChg>
      <pc:sldChg chg="addSp modSp add mod">
        <pc:chgData name="hui xu" userId="70b675938bab3b5e" providerId="LiveId" clId="{946A2079-F553-428F-A4F4-9E3FB9FAED36}" dt="2020-10-29T13:31:14.527" v="7449" actId="20577"/>
        <pc:sldMkLst>
          <pc:docMk/>
          <pc:sldMk cId="4022998050" sldId="481"/>
        </pc:sldMkLst>
        <pc:spChg chg="mod">
          <ac:chgData name="hui xu" userId="70b675938bab3b5e" providerId="LiveId" clId="{946A2079-F553-428F-A4F4-9E3FB9FAED36}" dt="2020-10-29T13:31:14.527" v="7449" actId="20577"/>
          <ac:spMkLst>
            <pc:docMk/>
            <pc:sldMk cId="4022998050" sldId="481"/>
            <ac:spMk id="4" creationId="{BE5677E2-6E14-424B-8912-B9891FD14D15}"/>
          </ac:spMkLst>
        </pc:spChg>
        <pc:spChg chg="add mod">
          <ac:chgData name="hui xu" userId="70b675938bab3b5e" providerId="LiveId" clId="{946A2079-F553-428F-A4F4-9E3FB9FAED36}" dt="2020-10-29T13:18:46.429" v="7362" actId="1076"/>
          <ac:spMkLst>
            <pc:docMk/>
            <pc:sldMk cId="4022998050" sldId="481"/>
            <ac:spMk id="5" creationId="{ED92076B-8A91-46FB-869F-52BEE0E2C800}"/>
          </ac:spMkLst>
        </pc:spChg>
        <pc:spChg chg="add mod">
          <ac:chgData name="hui xu" userId="70b675938bab3b5e" providerId="LiveId" clId="{946A2079-F553-428F-A4F4-9E3FB9FAED36}" dt="2020-10-29T13:20:38.002" v="7386" actId="20577"/>
          <ac:spMkLst>
            <pc:docMk/>
            <pc:sldMk cId="4022998050" sldId="481"/>
            <ac:spMk id="7" creationId="{154C1262-A26D-4B8D-84B7-F733DCBC47C1}"/>
          </ac:spMkLst>
        </pc:spChg>
        <pc:spChg chg="add mod">
          <ac:chgData name="hui xu" userId="70b675938bab3b5e" providerId="LiveId" clId="{946A2079-F553-428F-A4F4-9E3FB9FAED36}" dt="2020-10-29T13:18:46.429" v="7362" actId="1076"/>
          <ac:spMkLst>
            <pc:docMk/>
            <pc:sldMk cId="4022998050" sldId="481"/>
            <ac:spMk id="9" creationId="{97ACEAE2-8ADA-42CF-9341-2B221AA51ABB}"/>
          </ac:spMkLst>
        </pc:spChg>
      </pc:sldChg>
      <pc:sldChg chg="modSp add mod">
        <pc:chgData name="hui xu" userId="70b675938bab3b5e" providerId="LiveId" clId="{946A2079-F553-428F-A4F4-9E3FB9FAED36}" dt="2020-10-29T13:31:24.160" v="7450"/>
        <pc:sldMkLst>
          <pc:docMk/>
          <pc:sldMk cId="1903084951" sldId="482"/>
        </pc:sldMkLst>
        <pc:spChg chg="mod">
          <ac:chgData name="hui xu" userId="70b675938bab3b5e" providerId="LiveId" clId="{946A2079-F553-428F-A4F4-9E3FB9FAED36}" dt="2020-10-29T13:31:24.160" v="7450"/>
          <ac:spMkLst>
            <pc:docMk/>
            <pc:sldMk cId="1903084951" sldId="482"/>
            <ac:spMk id="4" creationId="{BE5677E2-6E14-424B-8912-B9891FD14D15}"/>
          </ac:spMkLst>
        </pc:spChg>
        <pc:spChg chg="mod">
          <ac:chgData name="hui xu" userId="70b675938bab3b5e" providerId="LiveId" clId="{946A2079-F553-428F-A4F4-9E3FB9FAED36}" dt="2020-10-29T13:21:44.197" v="7394" actId="1038"/>
          <ac:spMkLst>
            <pc:docMk/>
            <pc:sldMk cId="1903084951" sldId="482"/>
            <ac:spMk id="5" creationId="{ED92076B-8A91-46FB-869F-52BEE0E2C800}"/>
          </ac:spMkLst>
        </pc:spChg>
        <pc:spChg chg="mod">
          <ac:chgData name="hui xu" userId="70b675938bab3b5e" providerId="LiveId" clId="{946A2079-F553-428F-A4F4-9E3FB9FAED36}" dt="2020-10-29T13:21:36.319" v="7390" actId="1037"/>
          <ac:spMkLst>
            <pc:docMk/>
            <pc:sldMk cId="1903084951" sldId="482"/>
            <ac:spMk id="7" creationId="{154C1262-A26D-4B8D-84B7-F733DCBC47C1}"/>
          </ac:spMkLst>
        </pc:spChg>
        <pc:spChg chg="mod">
          <ac:chgData name="hui xu" userId="70b675938bab3b5e" providerId="LiveId" clId="{946A2079-F553-428F-A4F4-9E3FB9FAED36}" dt="2020-10-29T13:19:29.408" v="7381" actId="20577"/>
          <ac:spMkLst>
            <pc:docMk/>
            <pc:sldMk cId="1903084951" sldId="482"/>
            <ac:spMk id="9" creationId="{97ACEAE2-8ADA-42CF-9341-2B221AA51ABB}"/>
          </ac:spMkLst>
        </pc:spChg>
      </pc:sldChg>
      <pc:sldChg chg="modSp add mod">
        <pc:chgData name="hui xu" userId="70b675938bab3b5e" providerId="LiveId" clId="{946A2079-F553-428F-A4F4-9E3FB9FAED36}" dt="2020-10-29T13:33:01.087" v="7458" actId="20577"/>
        <pc:sldMkLst>
          <pc:docMk/>
          <pc:sldMk cId="2911934979" sldId="483"/>
        </pc:sldMkLst>
        <pc:spChg chg="mod">
          <ac:chgData name="hui xu" userId="70b675938bab3b5e" providerId="LiveId" clId="{946A2079-F553-428F-A4F4-9E3FB9FAED36}" dt="2020-10-29T13:33:01.087" v="7458" actId="20577"/>
          <ac:spMkLst>
            <pc:docMk/>
            <pc:sldMk cId="2911934979" sldId="483"/>
            <ac:spMk id="2" creationId="{D097EE00-F212-44D1-9B26-8E0B50CCB65E}"/>
          </ac:spMkLst>
        </pc:spChg>
      </pc:sldChg>
      <pc:sldChg chg="new del">
        <pc:chgData name="hui xu" userId="70b675938bab3b5e" providerId="LiveId" clId="{946A2079-F553-428F-A4F4-9E3FB9FAED36}" dt="2020-10-29T13:34:48.243" v="7462" actId="2696"/>
        <pc:sldMkLst>
          <pc:docMk/>
          <pc:sldMk cId="516014043" sldId="484"/>
        </pc:sldMkLst>
      </pc:sldChg>
      <pc:sldChg chg="modSp add mod">
        <pc:chgData name="hui xu" userId="70b675938bab3b5e" providerId="LiveId" clId="{946A2079-F553-428F-A4F4-9E3FB9FAED36}" dt="2020-10-29T14:02:51.172" v="7849" actId="20577"/>
        <pc:sldMkLst>
          <pc:docMk/>
          <pc:sldMk cId="730327917" sldId="484"/>
        </pc:sldMkLst>
        <pc:spChg chg="mod">
          <ac:chgData name="hui xu" userId="70b675938bab3b5e" providerId="LiveId" clId="{946A2079-F553-428F-A4F4-9E3FB9FAED36}" dt="2020-10-29T14:02:51.172" v="7849" actId="20577"/>
          <ac:spMkLst>
            <pc:docMk/>
            <pc:sldMk cId="730327917" sldId="484"/>
            <ac:spMk id="5" creationId="{199E57E5-66CD-474F-8A06-9ABADC790543}"/>
          </ac:spMkLst>
        </pc:spChg>
      </pc:sldChg>
      <pc:sldChg chg="addSp delSp modSp add del mod modClrScheme delAnim chgLayout">
        <pc:chgData name="hui xu" userId="70b675938bab3b5e" providerId="LiveId" clId="{946A2079-F553-428F-A4F4-9E3FB9FAED36}" dt="2020-10-29T13:56:25.427" v="7706" actId="2696"/>
        <pc:sldMkLst>
          <pc:docMk/>
          <pc:sldMk cId="3454556132" sldId="484"/>
        </pc:sldMkLst>
        <pc:spChg chg="mod ord">
          <ac:chgData name="hui xu" userId="70b675938bab3b5e" providerId="LiveId" clId="{946A2079-F553-428F-A4F4-9E3FB9FAED36}" dt="2020-10-29T13:48:38.007" v="7673" actId="700"/>
          <ac:spMkLst>
            <pc:docMk/>
            <pc:sldMk cId="3454556132" sldId="484"/>
            <ac:spMk id="2" creationId="{01AF662E-32C3-42F1-BC1E-E2385B14C245}"/>
          </ac:spMkLst>
        </pc:spChg>
        <pc:spChg chg="mod ord">
          <ac:chgData name="hui xu" userId="70b675938bab3b5e" providerId="LiveId" clId="{946A2079-F553-428F-A4F4-9E3FB9FAED36}" dt="2020-10-29T13:48:38.007" v="7673" actId="700"/>
          <ac:spMkLst>
            <pc:docMk/>
            <pc:sldMk cId="3454556132" sldId="484"/>
            <ac:spMk id="3" creationId="{3F85BF2F-03E4-48BB-B733-B8B1F20DF548}"/>
          </ac:spMkLst>
        </pc:spChg>
        <pc:spChg chg="del">
          <ac:chgData name="hui xu" userId="70b675938bab3b5e" providerId="LiveId" clId="{946A2079-F553-428F-A4F4-9E3FB9FAED36}" dt="2020-10-29T13:45:39.477" v="7531" actId="21"/>
          <ac:spMkLst>
            <pc:docMk/>
            <pc:sldMk cId="3454556132" sldId="484"/>
            <ac:spMk id="4" creationId="{C5759783-99F3-4EC4-BC34-38EE1A03E113}"/>
          </ac:spMkLst>
        </pc:spChg>
        <pc:spChg chg="add mod ord">
          <ac:chgData name="hui xu" userId="70b675938bab3b5e" providerId="LiveId" clId="{946A2079-F553-428F-A4F4-9E3FB9FAED36}" dt="2020-10-29T13:56:07.355" v="7705" actId="20577"/>
          <ac:spMkLst>
            <pc:docMk/>
            <pc:sldMk cId="3454556132" sldId="484"/>
            <ac:spMk id="5" creationId="{199E57E5-66CD-474F-8A06-9ABADC790543}"/>
          </ac:spMkLst>
        </pc:spChg>
        <pc:spChg chg="del">
          <ac:chgData name="hui xu" userId="70b675938bab3b5e" providerId="LiveId" clId="{946A2079-F553-428F-A4F4-9E3FB9FAED36}" dt="2020-10-29T13:45:39.477" v="7531" actId="21"/>
          <ac:spMkLst>
            <pc:docMk/>
            <pc:sldMk cId="3454556132" sldId="484"/>
            <ac:spMk id="6" creationId="{71BC7147-5CFA-420C-AD3A-F9369CE28576}"/>
          </ac:spMkLst>
        </pc:spChg>
        <pc:spChg chg="del">
          <ac:chgData name="hui xu" userId="70b675938bab3b5e" providerId="LiveId" clId="{946A2079-F553-428F-A4F4-9E3FB9FAED36}" dt="2020-10-29T13:45:39.477" v="7531" actId="21"/>
          <ac:spMkLst>
            <pc:docMk/>
            <pc:sldMk cId="3454556132" sldId="484"/>
            <ac:spMk id="8" creationId="{BC9DE16E-5A63-4F97-B8C0-A643EBF1B93D}"/>
          </ac:spMkLst>
        </pc:spChg>
        <pc:spChg chg="del">
          <ac:chgData name="hui xu" userId="70b675938bab3b5e" providerId="LiveId" clId="{946A2079-F553-428F-A4F4-9E3FB9FAED36}" dt="2020-10-29T13:45:39.477" v="7531" actId="21"/>
          <ac:spMkLst>
            <pc:docMk/>
            <pc:sldMk cId="3454556132" sldId="484"/>
            <ac:spMk id="23" creationId="{889ABA41-C624-4B86-AC27-94FB318215D8}"/>
          </ac:spMkLst>
        </pc:spChg>
      </pc:sldChg>
      <pc:sldChg chg="delSp modSp add del mod ord">
        <pc:chgData name="hui xu" userId="70b675938bab3b5e" providerId="LiveId" clId="{946A2079-F553-428F-A4F4-9E3FB9FAED36}" dt="2020-10-29T14:07:24.213" v="7884" actId="2696"/>
        <pc:sldMkLst>
          <pc:docMk/>
          <pc:sldMk cId="594516018" sldId="485"/>
        </pc:sldMkLst>
        <pc:spChg chg="mod">
          <ac:chgData name="hui xu" userId="70b675938bab3b5e" providerId="LiveId" clId="{946A2079-F553-428F-A4F4-9E3FB9FAED36}" dt="2020-10-29T13:46:46.124" v="7570" actId="20577"/>
          <ac:spMkLst>
            <pc:docMk/>
            <pc:sldMk cId="594516018" sldId="485"/>
            <ac:spMk id="2" creationId="{00000000-0000-0000-0000-000000000000}"/>
          </ac:spMkLst>
        </pc:spChg>
        <pc:spChg chg="mod">
          <ac:chgData name="hui xu" userId="70b675938bab3b5e" providerId="LiveId" clId="{946A2079-F553-428F-A4F4-9E3FB9FAED36}" dt="2020-10-29T14:06:35.288" v="7883" actId="20577"/>
          <ac:spMkLst>
            <pc:docMk/>
            <pc:sldMk cId="594516018" sldId="485"/>
            <ac:spMk id="3" creationId="{00000000-0000-0000-0000-000000000000}"/>
          </ac:spMkLst>
        </pc:spChg>
        <pc:spChg chg="del">
          <ac:chgData name="hui xu" userId="70b675938bab3b5e" providerId="LiveId" clId="{946A2079-F553-428F-A4F4-9E3FB9FAED36}" dt="2020-10-29T13:46:48.528" v="7571" actId="21"/>
          <ac:spMkLst>
            <pc:docMk/>
            <pc:sldMk cId="594516018" sldId="485"/>
            <ac:spMk id="5" creationId="{E929736F-4888-431C-8A6E-FB3E054FCB9F}"/>
          </ac:spMkLst>
        </pc:spChg>
        <pc:picChg chg="del">
          <ac:chgData name="hui xu" userId="70b675938bab3b5e" providerId="LiveId" clId="{946A2079-F553-428F-A4F4-9E3FB9FAED36}" dt="2020-10-29T13:46:48.528" v="7571" actId="21"/>
          <ac:picMkLst>
            <pc:docMk/>
            <pc:sldMk cId="594516018" sldId="485"/>
            <ac:picMk id="6" creationId="{ED5B512D-98D2-4E12-B665-48D89CC958D6}"/>
          </ac:picMkLst>
        </pc:picChg>
      </pc:sldChg>
      <pc:sldChg chg="modSp add mod">
        <pc:chgData name="hui xu" userId="70b675938bab3b5e" providerId="LiveId" clId="{946A2079-F553-428F-A4F4-9E3FB9FAED36}" dt="2020-10-29T14:10:20.784" v="8137" actId="20577"/>
        <pc:sldMkLst>
          <pc:docMk/>
          <pc:sldMk cId="3115835181" sldId="485"/>
        </pc:sldMkLst>
        <pc:spChg chg="mod">
          <ac:chgData name="hui xu" userId="70b675938bab3b5e" providerId="LiveId" clId="{946A2079-F553-428F-A4F4-9E3FB9FAED36}" dt="2020-10-29T14:10:20.784" v="8137" actId="20577"/>
          <ac:spMkLst>
            <pc:docMk/>
            <pc:sldMk cId="3115835181" sldId="485"/>
            <ac:spMk id="2" creationId="{00000000-0000-0000-0000-000000000000}"/>
          </ac:spMkLst>
        </pc:spChg>
        <pc:spChg chg="mod">
          <ac:chgData name="hui xu" userId="70b675938bab3b5e" providerId="LiveId" clId="{946A2079-F553-428F-A4F4-9E3FB9FAED36}" dt="2020-10-29T14:09:59.374" v="8136" actId="20577"/>
          <ac:spMkLst>
            <pc:docMk/>
            <pc:sldMk cId="3115835181" sldId="485"/>
            <ac:spMk id="3" creationId="{00000000-0000-0000-0000-000000000000}"/>
          </ac:spMkLst>
        </pc:spChg>
      </pc:sldChg>
      <pc:sldChg chg="addSp delSp modSp new mod">
        <pc:chgData name="hui xu" userId="70b675938bab3b5e" providerId="LiveId" clId="{946A2079-F553-428F-A4F4-9E3FB9FAED36}" dt="2020-10-29T14:30:03.419" v="8332" actId="404"/>
        <pc:sldMkLst>
          <pc:docMk/>
          <pc:sldMk cId="376187755" sldId="486"/>
        </pc:sldMkLst>
        <pc:spChg chg="mod">
          <ac:chgData name="hui xu" userId="70b675938bab3b5e" providerId="LiveId" clId="{946A2079-F553-428F-A4F4-9E3FB9FAED36}" dt="2020-10-29T14:19:35.392" v="8311" actId="20577"/>
          <ac:spMkLst>
            <pc:docMk/>
            <pc:sldMk cId="376187755" sldId="486"/>
            <ac:spMk id="2" creationId="{1AA6577C-D186-41C4-BE82-79FF81624244}"/>
          </ac:spMkLst>
        </pc:spChg>
        <pc:spChg chg="add mod">
          <ac:chgData name="hui xu" userId="70b675938bab3b5e" providerId="LiveId" clId="{946A2079-F553-428F-A4F4-9E3FB9FAED36}" dt="2020-10-29T14:30:03.419" v="8332" actId="404"/>
          <ac:spMkLst>
            <pc:docMk/>
            <pc:sldMk cId="376187755" sldId="486"/>
            <ac:spMk id="11" creationId="{E5407A5F-58D4-4D94-9B21-7F02F48CE025}"/>
          </ac:spMkLst>
        </pc:spChg>
        <pc:picChg chg="add del mod">
          <ac:chgData name="hui xu" userId="70b675938bab3b5e" providerId="LiveId" clId="{946A2079-F553-428F-A4F4-9E3FB9FAED36}" dt="2020-10-29T14:27:11.817" v="8315" actId="21"/>
          <ac:picMkLst>
            <pc:docMk/>
            <pc:sldMk cId="376187755" sldId="486"/>
            <ac:picMk id="5" creationId="{4BFA396B-3EA9-4175-BFA8-3054787A986C}"/>
          </ac:picMkLst>
        </pc:picChg>
        <pc:picChg chg="add mod">
          <ac:chgData name="hui xu" userId="70b675938bab3b5e" providerId="LiveId" clId="{946A2079-F553-428F-A4F4-9E3FB9FAED36}" dt="2020-10-29T14:29:45.544" v="8327" actId="14100"/>
          <ac:picMkLst>
            <pc:docMk/>
            <pc:sldMk cId="376187755" sldId="486"/>
            <ac:picMk id="7" creationId="{99C8F9CB-8B14-4E29-822E-90D782214E50}"/>
          </ac:picMkLst>
        </pc:picChg>
        <pc:picChg chg="add del mod">
          <ac:chgData name="hui xu" userId="70b675938bab3b5e" providerId="LiveId" clId="{946A2079-F553-428F-A4F4-9E3FB9FAED36}" dt="2020-10-29T14:29:42.359" v="8325" actId="21"/>
          <ac:picMkLst>
            <pc:docMk/>
            <pc:sldMk cId="376187755" sldId="486"/>
            <ac:picMk id="9" creationId="{1FC7F157-D032-4122-A29E-84C64555BC35}"/>
          </ac:picMkLst>
        </pc:picChg>
      </pc:sldChg>
      <pc:sldChg chg="addSp delSp modSp new mod ord modClrScheme chgLayout">
        <pc:chgData name="hui xu" userId="70b675938bab3b5e" providerId="LiveId" clId="{946A2079-F553-428F-A4F4-9E3FB9FAED36}" dt="2020-10-31T06:52:56.014" v="8778"/>
        <pc:sldMkLst>
          <pc:docMk/>
          <pc:sldMk cId="4043731293" sldId="487"/>
        </pc:sldMkLst>
        <pc:spChg chg="del">
          <ac:chgData name="hui xu" userId="70b675938bab3b5e" providerId="LiveId" clId="{946A2079-F553-428F-A4F4-9E3FB9FAED36}" dt="2020-10-31T06:27:54.565" v="8334" actId="21"/>
          <ac:spMkLst>
            <pc:docMk/>
            <pc:sldMk cId="4043731293" sldId="487"/>
            <ac:spMk id="2" creationId="{765B867B-92BA-45DC-9E26-CE9DD357D1FF}"/>
          </ac:spMkLst>
        </pc:spChg>
        <pc:spChg chg="mod ord">
          <ac:chgData name="hui xu" userId="70b675938bab3b5e" providerId="LiveId" clId="{946A2079-F553-428F-A4F4-9E3FB9FAED36}" dt="2020-10-31T06:28:48.415" v="8354" actId="700"/>
          <ac:spMkLst>
            <pc:docMk/>
            <pc:sldMk cId="4043731293" sldId="487"/>
            <ac:spMk id="3" creationId="{6D89BCD5-1FDD-4490-BA5F-0E8ABB735C1F}"/>
          </ac:spMkLst>
        </pc:spChg>
        <pc:spChg chg="add mod">
          <ac:chgData name="hui xu" userId="70b675938bab3b5e" providerId="LiveId" clId="{946A2079-F553-428F-A4F4-9E3FB9FAED36}" dt="2020-10-31T06:41:07.645" v="8588" actId="1076"/>
          <ac:spMkLst>
            <pc:docMk/>
            <pc:sldMk cId="4043731293" sldId="487"/>
            <ac:spMk id="4" creationId="{04B52022-97E4-4562-9C9E-0E2F54DB0046}"/>
          </ac:spMkLst>
        </pc:spChg>
        <pc:spChg chg="add mod">
          <ac:chgData name="hui xu" userId="70b675938bab3b5e" providerId="LiveId" clId="{946A2079-F553-428F-A4F4-9E3FB9FAED36}" dt="2020-10-31T06:41:07.645" v="8588" actId="1076"/>
          <ac:spMkLst>
            <pc:docMk/>
            <pc:sldMk cId="4043731293" sldId="487"/>
            <ac:spMk id="6" creationId="{C6ECA39F-3ECF-4C95-9B9C-221997000653}"/>
          </ac:spMkLst>
        </pc:spChg>
        <pc:spChg chg="add mod ord">
          <ac:chgData name="hui xu" userId="70b675938bab3b5e" providerId="LiveId" clId="{946A2079-F553-428F-A4F4-9E3FB9FAED36}" dt="2020-10-31T06:52:36.369" v="8776"/>
          <ac:spMkLst>
            <pc:docMk/>
            <pc:sldMk cId="4043731293" sldId="487"/>
            <ac:spMk id="7" creationId="{81127C44-64D7-4907-A543-627938FD37B8}"/>
          </ac:spMkLst>
        </pc:spChg>
        <pc:spChg chg="add del mod ord">
          <ac:chgData name="hui xu" userId="70b675938bab3b5e" providerId="LiveId" clId="{946A2079-F553-428F-A4F4-9E3FB9FAED36}" dt="2020-10-31T06:28:53.125" v="8355" actId="21"/>
          <ac:spMkLst>
            <pc:docMk/>
            <pc:sldMk cId="4043731293" sldId="487"/>
            <ac:spMk id="8" creationId="{E0CEA65F-0A06-4F9D-9727-67E3EAF5777A}"/>
          </ac:spMkLst>
        </pc:spChg>
        <pc:spChg chg="add mod">
          <ac:chgData name="hui xu" userId="70b675938bab3b5e" providerId="LiveId" clId="{946A2079-F553-428F-A4F4-9E3FB9FAED36}" dt="2020-10-31T06:41:41.665" v="8594" actId="1076"/>
          <ac:spMkLst>
            <pc:docMk/>
            <pc:sldMk cId="4043731293" sldId="487"/>
            <ac:spMk id="10" creationId="{FAA4A56D-DCD0-4E44-907A-3A4A414B1D88}"/>
          </ac:spMkLst>
        </pc:spChg>
        <pc:spChg chg="add mod">
          <ac:chgData name="hui xu" userId="70b675938bab3b5e" providerId="LiveId" clId="{946A2079-F553-428F-A4F4-9E3FB9FAED36}" dt="2020-10-31T06:41:41.665" v="8594" actId="1076"/>
          <ac:spMkLst>
            <pc:docMk/>
            <pc:sldMk cId="4043731293" sldId="487"/>
            <ac:spMk id="12" creationId="{C527555A-D571-4123-A4E2-2097A7FAF8CE}"/>
          </ac:spMkLst>
        </pc:spChg>
        <pc:spChg chg="add mod">
          <ac:chgData name="hui xu" userId="70b675938bab3b5e" providerId="LiveId" clId="{946A2079-F553-428F-A4F4-9E3FB9FAED36}" dt="2020-10-31T06:44:57.055" v="8611" actId="1076"/>
          <ac:spMkLst>
            <pc:docMk/>
            <pc:sldMk cId="4043731293" sldId="487"/>
            <ac:spMk id="14" creationId="{3F98C0DE-C577-4235-88C4-94FA3A39F09B}"/>
          </ac:spMkLst>
        </pc:spChg>
        <pc:spChg chg="add mod">
          <ac:chgData name="hui xu" userId="70b675938bab3b5e" providerId="LiveId" clId="{946A2079-F553-428F-A4F4-9E3FB9FAED36}" dt="2020-10-31T06:49:31.020" v="8726" actId="1036"/>
          <ac:spMkLst>
            <pc:docMk/>
            <pc:sldMk cId="4043731293" sldId="487"/>
            <ac:spMk id="16" creationId="{70920955-938B-4BF0-B9C9-00D565F5737A}"/>
          </ac:spMkLst>
        </pc:spChg>
        <pc:spChg chg="add mod">
          <ac:chgData name="hui xu" userId="70b675938bab3b5e" providerId="LiveId" clId="{946A2079-F553-428F-A4F4-9E3FB9FAED36}" dt="2020-10-31T06:36:29.185" v="8489" actId="20577"/>
          <ac:spMkLst>
            <pc:docMk/>
            <pc:sldMk cId="4043731293" sldId="487"/>
            <ac:spMk id="18" creationId="{6E43215C-4CBA-4F0B-9DDA-4A1BB716B6E6}"/>
          </ac:spMkLst>
        </pc:spChg>
        <pc:spChg chg="add mod">
          <ac:chgData name="hui xu" userId="70b675938bab3b5e" providerId="LiveId" clId="{946A2079-F553-428F-A4F4-9E3FB9FAED36}" dt="2020-10-31T06:41:46.969" v="8596" actId="1076"/>
          <ac:spMkLst>
            <pc:docMk/>
            <pc:sldMk cId="4043731293" sldId="487"/>
            <ac:spMk id="20" creationId="{F5B7DBB5-B59A-4AC6-8D36-0BAC92F754D3}"/>
          </ac:spMkLst>
        </pc:spChg>
        <pc:spChg chg="add mod">
          <ac:chgData name="hui xu" userId="70b675938bab3b5e" providerId="LiveId" clId="{946A2079-F553-428F-A4F4-9E3FB9FAED36}" dt="2020-10-31T06:46:15.694" v="8640" actId="14100"/>
          <ac:spMkLst>
            <pc:docMk/>
            <pc:sldMk cId="4043731293" sldId="487"/>
            <ac:spMk id="22" creationId="{67BFDCFC-3B20-4ECB-A57A-AF8B083B669E}"/>
          </ac:spMkLst>
        </pc:spChg>
        <pc:spChg chg="add mod">
          <ac:chgData name="hui xu" userId="70b675938bab3b5e" providerId="LiveId" clId="{946A2079-F553-428F-A4F4-9E3FB9FAED36}" dt="2020-10-31T06:44:45.925" v="8608" actId="1076"/>
          <ac:spMkLst>
            <pc:docMk/>
            <pc:sldMk cId="4043731293" sldId="487"/>
            <ac:spMk id="24" creationId="{1B19F7A1-65D0-40CC-ABF4-176D2DB4B7D3}"/>
          </ac:spMkLst>
        </pc:spChg>
        <pc:spChg chg="add mod">
          <ac:chgData name="hui xu" userId="70b675938bab3b5e" providerId="LiveId" clId="{946A2079-F553-428F-A4F4-9E3FB9FAED36}" dt="2020-10-31T06:52:00.714" v="8760"/>
          <ac:spMkLst>
            <pc:docMk/>
            <pc:sldMk cId="4043731293" sldId="487"/>
            <ac:spMk id="26" creationId="{D31D8328-EB7C-4AD8-93B6-BD830FA1F9A9}"/>
          </ac:spMkLst>
        </pc:spChg>
        <pc:spChg chg="add mod">
          <ac:chgData name="hui xu" userId="70b675938bab3b5e" providerId="LiveId" clId="{946A2079-F553-428F-A4F4-9E3FB9FAED36}" dt="2020-10-31T06:51:47.749" v="8759" actId="20577"/>
          <ac:spMkLst>
            <pc:docMk/>
            <pc:sldMk cId="4043731293" sldId="487"/>
            <ac:spMk id="28" creationId="{29B34E79-76F5-40B0-A16D-FED6AED40415}"/>
          </ac:spMkLst>
        </pc:spChg>
        <pc:spChg chg="add del">
          <ac:chgData name="hui xu" userId="70b675938bab3b5e" providerId="LiveId" clId="{946A2079-F553-428F-A4F4-9E3FB9FAED36}" dt="2020-10-31T06:47:32.325" v="8692" actId="21"/>
          <ac:spMkLst>
            <pc:docMk/>
            <pc:sldMk cId="4043731293" sldId="487"/>
            <ac:spMk id="30" creationId="{7F0DE23A-46F8-4CB4-AEDC-094A01616F9D}"/>
          </ac:spMkLst>
        </pc:spChg>
        <pc:spChg chg="add mod">
          <ac:chgData name="hui xu" userId="70b675938bab3b5e" providerId="LiveId" clId="{946A2079-F553-428F-A4F4-9E3FB9FAED36}" dt="2020-10-31T06:51:17.744" v="8754" actId="20577"/>
          <ac:spMkLst>
            <pc:docMk/>
            <pc:sldMk cId="4043731293" sldId="487"/>
            <ac:spMk id="32" creationId="{8B3020F5-5790-4B17-8232-22A2D148B419}"/>
          </ac:spMkLst>
        </pc:spChg>
        <pc:spChg chg="add mod">
          <ac:chgData name="hui xu" userId="70b675938bab3b5e" providerId="LiveId" clId="{946A2079-F553-428F-A4F4-9E3FB9FAED36}" dt="2020-10-31T06:52:17.015" v="8763" actId="20577"/>
          <ac:spMkLst>
            <pc:docMk/>
            <pc:sldMk cId="4043731293" sldId="487"/>
            <ac:spMk id="34" creationId="{93720A87-1570-45D1-BDA4-6E905108236B}"/>
          </ac:spMkLst>
        </pc:spChg>
      </pc:sldChg>
      <pc:sldChg chg="addSp delSp modSp add mod">
        <pc:chgData name="hui xu" userId="70b675938bab3b5e" providerId="LiveId" clId="{946A2079-F553-428F-A4F4-9E3FB9FAED36}" dt="2020-10-31T08:21:16.247" v="9223" actId="20577"/>
        <pc:sldMkLst>
          <pc:docMk/>
          <pc:sldMk cId="3368362901" sldId="488"/>
        </pc:sldMkLst>
        <pc:spChg chg="add del mod">
          <ac:chgData name="hui xu" userId="70b675938bab3b5e" providerId="LiveId" clId="{946A2079-F553-428F-A4F4-9E3FB9FAED36}" dt="2020-10-31T06:56:11.245" v="8796" actId="21"/>
          <ac:spMkLst>
            <pc:docMk/>
            <pc:sldMk cId="3368362901" sldId="488"/>
            <ac:spMk id="2" creationId="{EADA36D0-7C27-4FC8-84BB-925A176DA1DC}"/>
          </ac:spMkLst>
        </pc:spChg>
        <pc:spChg chg="mod">
          <ac:chgData name="hui xu" userId="70b675938bab3b5e" providerId="LiveId" clId="{946A2079-F553-428F-A4F4-9E3FB9FAED36}" dt="2020-10-31T08:17:59.515" v="9150" actId="1076"/>
          <ac:spMkLst>
            <pc:docMk/>
            <pc:sldMk cId="3368362901" sldId="488"/>
            <ac:spMk id="4" creationId="{04B52022-97E4-4562-9C9E-0E2F54DB0046}"/>
          </ac:spMkLst>
        </pc:spChg>
        <pc:spChg chg="mod">
          <ac:chgData name="hui xu" userId="70b675938bab3b5e" providerId="LiveId" clId="{946A2079-F553-428F-A4F4-9E3FB9FAED36}" dt="2020-10-31T08:17:59.515" v="9150" actId="1076"/>
          <ac:spMkLst>
            <pc:docMk/>
            <pc:sldMk cId="3368362901" sldId="488"/>
            <ac:spMk id="6" creationId="{C6ECA39F-3ECF-4C95-9B9C-221997000653}"/>
          </ac:spMkLst>
        </pc:spChg>
        <pc:spChg chg="mod">
          <ac:chgData name="hui xu" userId="70b675938bab3b5e" providerId="LiveId" clId="{946A2079-F553-428F-A4F4-9E3FB9FAED36}" dt="2020-10-31T06:54:35.304" v="8784"/>
          <ac:spMkLst>
            <pc:docMk/>
            <pc:sldMk cId="3368362901" sldId="488"/>
            <ac:spMk id="7" creationId="{81127C44-64D7-4907-A543-627938FD37B8}"/>
          </ac:spMkLst>
        </pc:spChg>
        <pc:spChg chg="add mod">
          <ac:chgData name="hui xu" userId="70b675938bab3b5e" providerId="LiveId" clId="{946A2079-F553-428F-A4F4-9E3FB9FAED36}" dt="2020-10-31T08:18:33.109" v="9175" actId="1076"/>
          <ac:spMkLst>
            <pc:docMk/>
            <pc:sldMk cId="3368362901" sldId="488"/>
            <ac:spMk id="8" creationId="{050FA135-1104-4DF9-9811-8DE171F31079}"/>
          </ac:spMkLst>
        </pc:spChg>
        <pc:spChg chg="add mod">
          <ac:chgData name="hui xu" userId="70b675938bab3b5e" providerId="LiveId" clId="{946A2079-F553-428F-A4F4-9E3FB9FAED36}" dt="2020-10-31T08:17:59.515" v="9150" actId="1076"/>
          <ac:spMkLst>
            <pc:docMk/>
            <pc:sldMk cId="3368362901" sldId="488"/>
            <ac:spMk id="9" creationId="{4E44F5FB-E314-4F69-836F-69AAEDD9DE81}"/>
          </ac:spMkLst>
        </pc:spChg>
        <pc:spChg chg="del">
          <ac:chgData name="hui xu" userId="70b675938bab3b5e" providerId="LiveId" clId="{946A2079-F553-428F-A4F4-9E3FB9FAED36}" dt="2020-10-31T07:00:11.364" v="8961" actId="21"/>
          <ac:spMkLst>
            <pc:docMk/>
            <pc:sldMk cId="3368362901" sldId="488"/>
            <ac:spMk id="10" creationId="{FAA4A56D-DCD0-4E44-907A-3A4A414B1D88}"/>
          </ac:spMkLst>
        </pc:spChg>
        <pc:spChg chg="add mod">
          <ac:chgData name="hui xu" userId="70b675938bab3b5e" providerId="LiveId" clId="{946A2079-F553-428F-A4F4-9E3FB9FAED36}" dt="2020-10-31T08:20:12.071" v="9205" actId="1076"/>
          <ac:spMkLst>
            <pc:docMk/>
            <pc:sldMk cId="3368362901" sldId="488"/>
            <ac:spMk id="11" creationId="{CB13EE5F-80CD-4C0E-B1E1-F6FCF74D8187}"/>
          </ac:spMkLst>
        </pc:spChg>
        <pc:spChg chg="del">
          <ac:chgData name="hui xu" userId="70b675938bab3b5e" providerId="LiveId" clId="{946A2079-F553-428F-A4F4-9E3FB9FAED36}" dt="2020-10-31T07:00:11.364" v="8961" actId="21"/>
          <ac:spMkLst>
            <pc:docMk/>
            <pc:sldMk cId="3368362901" sldId="488"/>
            <ac:spMk id="12" creationId="{C527555A-D571-4123-A4E2-2097A7FAF8CE}"/>
          </ac:spMkLst>
        </pc:spChg>
        <pc:spChg chg="add mod">
          <ac:chgData name="hui xu" userId="70b675938bab3b5e" providerId="LiveId" clId="{946A2079-F553-428F-A4F4-9E3FB9FAED36}" dt="2020-10-31T08:20:14.278" v="9206" actId="1076"/>
          <ac:spMkLst>
            <pc:docMk/>
            <pc:sldMk cId="3368362901" sldId="488"/>
            <ac:spMk id="13" creationId="{1D77ADA3-CA18-4444-BC26-E0E5E7922120}"/>
          </ac:spMkLst>
        </pc:spChg>
        <pc:spChg chg="del">
          <ac:chgData name="hui xu" userId="70b675938bab3b5e" providerId="LiveId" clId="{946A2079-F553-428F-A4F4-9E3FB9FAED36}" dt="2020-10-31T07:00:05.597" v="8960" actId="21"/>
          <ac:spMkLst>
            <pc:docMk/>
            <pc:sldMk cId="3368362901" sldId="488"/>
            <ac:spMk id="14" creationId="{3F98C0DE-C577-4235-88C4-94FA3A39F09B}"/>
          </ac:spMkLst>
        </pc:spChg>
        <pc:spChg chg="add del mod">
          <ac:chgData name="hui xu" userId="70b675938bab3b5e" providerId="LiveId" clId="{946A2079-F553-428F-A4F4-9E3FB9FAED36}" dt="2020-10-31T08:14:32.606" v="9112" actId="21"/>
          <ac:spMkLst>
            <pc:docMk/>
            <pc:sldMk cId="3368362901" sldId="488"/>
            <ac:spMk id="15" creationId="{83859611-E21C-4793-9A7D-778C3D17B690}"/>
          </ac:spMkLst>
        </pc:spChg>
        <pc:spChg chg="del">
          <ac:chgData name="hui xu" userId="70b675938bab3b5e" providerId="LiveId" clId="{946A2079-F553-428F-A4F4-9E3FB9FAED36}" dt="2020-10-31T07:00:05.597" v="8960" actId="21"/>
          <ac:spMkLst>
            <pc:docMk/>
            <pc:sldMk cId="3368362901" sldId="488"/>
            <ac:spMk id="16" creationId="{70920955-938B-4BF0-B9C9-00D565F5737A}"/>
          </ac:spMkLst>
        </pc:spChg>
        <pc:spChg chg="add mod">
          <ac:chgData name="hui xu" userId="70b675938bab3b5e" providerId="LiveId" clId="{946A2079-F553-428F-A4F4-9E3FB9FAED36}" dt="2020-10-31T08:21:16.247" v="9223" actId="20577"/>
          <ac:spMkLst>
            <pc:docMk/>
            <pc:sldMk cId="3368362901" sldId="488"/>
            <ac:spMk id="17" creationId="{9EFF605E-0612-43B8-BFED-80EC61325718}"/>
          </ac:spMkLst>
        </pc:spChg>
        <pc:spChg chg="mod">
          <ac:chgData name="hui xu" userId="70b675938bab3b5e" providerId="LiveId" clId="{946A2079-F553-428F-A4F4-9E3FB9FAED36}" dt="2020-10-31T08:18:29.298" v="9174" actId="20577"/>
          <ac:spMkLst>
            <pc:docMk/>
            <pc:sldMk cId="3368362901" sldId="488"/>
            <ac:spMk id="18" creationId="{6E43215C-4CBA-4F0B-9DDA-4A1BB716B6E6}"/>
          </ac:spMkLst>
        </pc:spChg>
        <pc:spChg chg="del">
          <ac:chgData name="hui xu" userId="70b675938bab3b5e" providerId="LiveId" clId="{946A2079-F553-428F-A4F4-9E3FB9FAED36}" dt="2020-10-31T06:55:47.314" v="8790" actId="21"/>
          <ac:spMkLst>
            <pc:docMk/>
            <pc:sldMk cId="3368362901" sldId="488"/>
            <ac:spMk id="20" creationId="{F5B7DBB5-B59A-4AC6-8D36-0BAC92F754D3}"/>
          </ac:spMkLst>
        </pc:spChg>
        <pc:spChg chg="add del mod">
          <ac:chgData name="hui xu" userId="70b675938bab3b5e" providerId="LiveId" clId="{946A2079-F553-428F-A4F4-9E3FB9FAED36}" dt="2020-10-31T06:59:07.764" v="8943"/>
          <ac:spMkLst>
            <pc:docMk/>
            <pc:sldMk cId="3368362901" sldId="488"/>
            <ac:spMk id="21" creationId="{38EFC7EF-504D-4443-99FE-7B1E24E40FDA}"/>
          </ac:spMkLst>
        </pc:spChg>
        <pc:spChg chg="del">
          <ac:chgData name="hui xu" userId="70b675938bab3b5e" providerId="LiveId" clId="{946A2079-F553-428F-A4F4-9E3FB9FAED36}" dt="2020-10-31T06:55:47.314" v="8790" actId="21"/>
          <ac:spMkLst>
            <pc:docMk/>
            <pc:sldMk cId="3368362901" sldId="488"/>
            <ac:spMk id="22" creationId="{67BFDCFC-3B20-4ECB-A57A-AF8B083B669E}"/>
          </ac:spMkLst>
        </pc:spChg>
        <pc:spChg chg="mod">
          <ac:chgData name="hui xu" userId="70b675938bab3b5e" providerId="LiveId" clId="{946A2079-F553-428F-A4F4-9E3FB9FAED36}" dt="2020-10-31T08:17:59.515" v="9150" actId="1076"/>
          <ac:spMkLst>
            <pc:docMk/>
            <pc:sldMk cId="3368362901" sldId="488"/>
            <ac:spMk id="24" creationId="{1B19F7A1-65D0-40CC-ABF4-176D2DB4B7D3}"/>
          </ac:spMkLst>
        </pc:spChg>
        <pc:spChg chg="del mod">
          <ac:chgData name="hui xu" userId="70b675938bab3b5e" providerId="LiveId" clId="{946A2079-F553-428F-A4F4-9E3FB9FAED36}" dt="2020-10-31T07:03:03.364" v="9080" actId="21"/>
          <ac:spMkLst>
            <pc:docMk/>
            <pc:sldMk cId="3368362901" sldId="488"/>
            <ac:spMk id="26" creationId="{D31D8328-EB7C-4AD8-93B6-BD830FA1F9A9}"/>
          </ac:spMkLst>
        </pc:spChg>
        <pc:spChg chg="del">
          <ac:chgData name="hui xu" userId="70b675938bab3b5e" providerId="LiveId" clId="{946A2079-F553-428F-A4F4-9E3FB9FAED36}" dt="2020-10-31T07:00:05.597" v="8960" actId="21"/>
          <ac:spMkLst>
            <pc:docMk/>
            <pc:sldMk cId="3368362901" sldId="488"/>
            <ac:spMk id="28" creationId="{29B34E79-76F5-40B0-A16D-FED6AED40415}"/>
          </ac:spMkLst>
        </pc:spChg>
        <pc:spChg chg="add mod">
          <ac:chgData name="hui xu" userId="70b675938bab3b5e" providerId="LiveId" clId="{946A2079-F553-428F-A4F4-9E3FB9FAED36}" dt="2020-10-31T08:20:59.122" v="9217" actId="14100"/>
          <ac:spMkLst>
            <pc:docMk/>
            <pc:sldMk cId="3368362901" sldId="488"/>
            <ac:spMk id="31" creationId="{88151F8F-DE61-44DB-B286-6D179CD71E8C}"/>
          </ac:spMkLst>
        </pc:spChg>
        <pc:spChg chg="del">
          <ac:chgData name="hui xu" userId="70b675938bab3b5e" providerId="LiveId" clId="{946A2079-F553-428F-A4F4-9E3FB9FAED36}" dt="2020-10-31T07:00:05.597" v="8960" actId="21"/>
          <ac:spMkLst>
            <pc:docMk/>
            <pc:sldMk cId="3368362901" sldId="488"/>
            <ac:spMk id="32" creationId="{8B3020F5-5790-4B17-8232-22A2D148B419}"/>
          </ac:spMkLst>
        </pc:spChg>
        <pc:spChg chg="del">
          <ac:chgData name="hui xu" userId="70b675938bab3b5e" providerId="LiveId" clId="{946A2079-F553-428F-A4F4-9E3FB9FAED36}" dt="2020-10-31T07:00:05.597" v="8960" actId="21"/>
          <ac:spMkLst>
            <pc:docMk/>
            <pc:sldMk cId="3368362901" sldId="488"/>
            <ac:spMk id="34" creationId="{93720A87-1570-45D1-BDA4-6E905108236B}"/>
          </ac:spMkLst>
        </pc:spChg>
      </pc:sldChg>
      <pc:sldChg chg="addSp delSp modSp add mod delAnim modAnim">
        <pc:chgData name="hui xu" userId="70b675938bab3b5e" providerId="LiveId" clId="{946A2079-F553-428F-A4F4-9E3FB9FAED36}" dt="2020-10-31T08:41:12.521" v="9518" actId="1035"/>
        <pc:sldMkLst>
          <pc:docMk/>
          <pc:sldMk cId="3702018997" sldId="489"/>
        </pc:sldMkLst>
        <pc:spChg chg="del">
          <ac:chgData name="hui xu" userId="70b675938bab3b5e" providerId="LiveId" clId="{946A2079-F553-428F-A4F4-9E3FB9FAED36}" dt="2020-10-31T08:23:24.181" v="9228" actId="478"/>
          <ac:spMkLst>
            <pc:docMk/>
            <pc:sldMk cId="3702018997" sldId="489"/>
            <ac:spMk id="4" creationId="{04B52022-97E4-4562-9C9E-0E2F54DB0046}"/>
          </ac:spMkLst>
        </pc:spChg>
        <pc:spChg chg="del">
          <ac:chgData name="hui xu" userId="70b675938bab3b5e" providerId="LiveId" clId="{946A2079-F553-428F-A4F4-9E3FB9FAED36}" dt="2020-10-31T08:23:24.181" v="9228" actId="478"/>
          <ac:spMkLst>
            <pc:docMk/>
            <pc:sldMk cId="3702018997" sldId="489"/>
            <ac:spMk id="6" creationId="{C6ECA39F-3ECF-4C95-9B9C-221997000653}"/>
          </ac:spMkLst>
        </pc:spChg>
        <pc:spChg chg="mod">
          <ac:chgData name="hui xu" userId="70b675938bab3b5e" providerId="LiveId" clId="{946A2079-F553-428F-A4F4-9E3FB9FAED36}" dt="2020-10-31T08:22:08.461" v="9227"/>
          <ac:spMkLst>
            <pc:docMk/>
            <pc:sldMk cId="3702018997" sldId="489"/>
            <ac:spMk id="7" creationId="{81127C44-64D7-4907-A543-627938FD37B8}"/>
          </ac:spMkLst>
        </pc:spChg>
        <pc:spChg chg="del">
          <ac:chgData name="hui xu" userId="70b675938bab3b5e" providerId="LiveId" clId="{946A2079-F553-428F-A4F4-9E3FB9FAED36}" dt="2020-10-31T08:23:24.181" v="9228" actId="478"/>
          <ac:spMkLst>
            <pc:docMk/>
            <pc:sldMk cId="3702018997" sldId="489"/>
            <ac:spMk id="8" creationId="{050FA135-1104-4DF9-9811-8DE171F31079}"/>
          </ac:spMkLst>
        </pc:spChg>
        <pc:spChg chg="del">
          <ac:chgData name="hui xu" userId="70b675938bab3b5e" providerId="LiveId" clId="{946A2079-F553-428F-A4F4-9E3FB9FAED36}" dt="2020-10-31T08:23:24.181" v="9228" actId="478"/>
          <ac:spMkLst>
            <pc:docMk/>
            <pc:sldMk cId="3702018997" sldId="489"/>
            <ac:spMk id="9" creationId="{4E44F5FB-E314-4F69-836F-69AAEDD9DE81}"/>
          </ac:spMkLst>
        </pc:spChg>
        <pc:spChg chg="del">
          <ac:chgData name="hui xu" userId="70b675938bab3b5e" providerId="LiveId" clId="{946A2079-F553-428F-A4F4-9E3FB9FAED36}" dt="2020-10-31T08:23:24.181" v="9228" actId="478"/>
          <ac:spMkLst>
            <pc:docMk/>
            <pc:sldMk cId="3702018997" sldId="489"/>
            <ac:spMk id="11" creationId="{CB13EE5F-80CD-4C0E-B1E1-F6FCF74D8187}"/>
          </ac:spMkLst>
        </pc:spChg>
        <pc:spChg chg="del">
          <ac:chgData name="hui xu" userId="70b675938bab3b5e" providerId="LiveId" clId="{946A2079-F553-428F-A4F4-9E3FB9FAED36}" dt="2020-10-31T08:23:24.181" v="9228" actId="478"/>
          <ac:spMkLst>
            <pc:docMk/>
            <pc:sldMk cId="3702018997" sldId="489"/>
            <ac:spMk id="13" creationId="{1D77ADA3-CA18-4444-BC26-E0E5E7922120}"/>
          </ac:spMkLst>
        </pc:spChg>
        <pc:spChg chg="add mod">
          <ac:chgData name="hui xu" userId="70b675938bab3b5e" providerId="LiveId" clId="{946A2079-F553-428F-A4F4-9E3FB9FAED36}" dt="2020-10-31T08:24:07.323" v="9239" actId="2711"/>
          <ac:spMkLst>
            <pc:docMk/>
            <pc:sldMk cId="3702018997" sldId="489"/>
            <ac:spMk id="14" creationId="{305ABC47-7F1C-45F7-A22B-F394EC783CDF}"/>
          </ac:spMkLst>
        </pc:spChg>
        <pc:spChg chg="add mod">
          <ac:chgData name="hui xu" userId="70b675938bab3b5e" providerId="LiveId" clId="{946A2079-F553-428F-A4F4-9E3FB9FAED36}" dt="2020-10-31T08:24:07.323" v="9239" actId="2711"/>
          <ac:spMkLst>
            <pc:docMk/>
            <pc:sldMk cId="3702018997" sldId="489"/>
            <ac:spMk id="15" creationId="{A9F69E96-4AC9-4640-BEC1-93C5FACED89E}"/>
          </ac:spMkLst>
        </pc:spChg>
        <pc:spChg chg="add del mod">
          <ac:chgData name="hui xu" userId="70b675938bab3b5e" providerId="LiveId" clId="{946A2079-F553-428F-A4F4-9E3FB9FAED36}" dt="2020-10-31T08:38:03.012" v="9448" actId="21"/>
          <ac:spMkLst>
            <pc:docMk/>
            <pc:sldMk cId="3702018997" sldId="489"/>
            <ac:spMk id="16" creationId="{0F0485B3-176C-4344-B69F-74571B3293E5}"/>
          </ac:spMkLst>
        </pc:spChg>
        <pc:spChg chg="del">
          <ac:chgData name="hui xu" userId="70b675938bab3b5e" providerId="LiveId" clId="{946A2079-F553-428F-A4F4-9E3FB9FAED36}" dt="2020-10-31T08:23:24.181" v="9228" actId="478"/>
          <ac:spMkLst>
            <pc:docMk/>
            <pc:sldMk cId="3702018997" sldId="489"/>
            <ac:spMk id="17" creationId="{9EFF605E-0612-43B8-BFED-80EC61325718}"/>
          </ac:spMkLst>
        </pc:spChg>
        <pc:spChg chg="del">
          <ac:chgData name="hui xu" userId="70b675938bab3b5e" providerId="LiveId" clId="{946A2079-F553-428F-A4F4-9E3FB9FAED36}" dt="2020-10-31T08:23:24.181" v="9228" actId="478"/>
          <ac:spMkLst>
            <pc:docMk/>
            <pc:sldMk cId="3702018997" sldId="489"/>
            <ac:spMk id="18" creationId="{6E43215C-4CBA-4F0B-9DDA-4A1BB716B6E6}"/>
          </ac:spMkLst>
        </pc:spChg>
        <pc:spChg chg="add mod">
          <ac:chgData name="hui xu" userId="70b675938bab3b5e" providerId="LiveId" clId="{946A2079-F553-428F-A4F4-9E3FB9FAED36}" dt="2020-10-31T08:41:12.521" v="9518" actId="1035"/>
          <ac:spMkLst>
            <pc:docMk/>
            <pc:sldMk cId="3702018997" sldId="489"/>
            <ac:spMk id="19" creationId="{B590F7F2-F6D3-4992-9079-7093741DCE73}"/>
          </ac:spMkLst>
        </pc:spChg>
        <pc:spChg chg="add mod">
          <ac:chgData name="hui xu" userId="70b675938bab3b5e" providerId="LiveId" clId="{946A2079-F553-428F-A4F4-9E3FB9FAED36}" dt="2020-10-31T08:41:12.521" v="9518" actId="1035"/>
          <ac:spMkLst>
            <pc:docMk/>
            <pc:sldMk cId="3702018997" sldId="489"/>
            <ac:spMk id="20" creationId="{642F0D06-F9A2-4F5D-BB5B-2DBA824D1043}"/>
          </ac:spMkLst>
        </pc:spChg>
        <pc:spChg chg="add mod">
          <ac:chgData name="hui xu" userId="70b675938bab3b5e" providerId="LiveId" clId="{946A2079-F553-428F-A4F4-9E3FB9FAED36}" dt="2020-10-31T08:41:12.521" v="9518" actId="1035"/>
          <ac:spMkLst>
            <pc:docMk/>
            <pc:sldMk cId="3702018997" sldId="489"/>
            <ac:spMk id="21" creationId="{8B21BEA8-EEE0-4020-9808-85FCA3B6C638}"/>
          </ac:spMkLst>
        </pc:spChg>
        <pc:spChg chg="add mod">
          <ac:chgData name="hui xu" userId="70b675938bab3b5e" providerId="LiveId" clId="{946A2079-F553-428F-A4F4-9E3FB9FAED36}" dt="2020-10-31T08:41:12.521" v="9518" actId="1035"/>
          <ac:spMkLst>
            <pc:docMk/>
            <pc:sldMk cId="3702018997" sldId="489"/>
            <ac:spMk id="22" creationId="{CDAADD91-0F65-4039-9E62-1288DC101CEA}"/>
          </ac:spMkLst>
        </pc:spChg>
        <pc:spChg chg="del">
          <ac:chgData name="hui xu" userId="70b675938bab3b5e" providerId="LiveId" clId="{946A2079-F553-428F-A4F4-9E3FB9FAED36}" dt="2020-10-31T08:23:24.181" v="9228" actId="478"/>
          <ac:spMkLst>
            <pc:docMk/>
            <pc:sldMk cId="3702018997" sldId="489"/>
            <ac:spMk id="24" creationId="{1B19F7A1-65D0-40CC-ABF4-176D2DB4B7D3}"/>
          </ac:spMkLst>
        </pc:spChg>
        <pc:spChg chg="add mod">
          <ac:chgData name="hui xu" userId="70b675938bab3b5e" providerId="LiveId" clId="{946A2079-F553-428F-A4F4-9E3FB9FAED36}" dt="2020-10-31T08:41:12.521" v="9518" actId="1035"/>
          <ac:spMkLst>
            <pc:docMk/>
            <pc:sldMk cId="3702018997" sldId="489"/>
            <ac:spMk id="26" creationId="{3842E549-A381-4813-B633-DA82CF39B8F1}"/>
          </ac:spMkLst>
        </pc:spChg>
        <pc:spChg chg="add mod">
          <ac:chgData name="hui xu" userId="70b675938bab3b5e" providerId="LiveId" clId="{946A2079-F553-428F-A4F4-9E3FB9FAED36}" dt="2020-10-31T08:41:12.521" v="9518" actId="1035"/>
          <ac:spMkLst>
            <pc:docMk/>
            <pc:sldMk cId="3702018997" sldId="489"/>
            <ac:spMk id="27" creationId="{93DAE544-5BCD-4DEB-A31F-4AA80A0EC455}"/>
          </ac:spMkLst>
        </pc:spChg>
        <pc:spChg chg="del">
          <ac:chgData name="hui xu" userId="70b675938bab3b5e" providerId="LiveId" clId="{946A2079-F553-428F-A4F4-9E3FB9FAED36}" dt="2020-10-31T08:23:24.181" v="9228" actId="478"/>
          <ac:spMkLst>
            <pc:docMk/>
            <pc:sldMk cId="3702018997" sldId="489"/>
            <ac:spMk id="31" creationId="{88151F8F-DE61-44DB-B286-6D179CD71E8C}"/>
          </ac:spMkLst>
        </pc:spChg>
        <pc:spChg chg="add del mod">
          <ac:chgData name="hui xu" userId="70b675938bab3b5e" providerId="LiveId" clId="{946A2079-F553-428F-A4F4-9E3FB9FAED36}" dt="2020-10-31T08:37:09.811" v="9434"/>
          <ac:spMkLst>
            <pc:docMk/>
            <pc:sldMk cId="3702018997" sldId="489"/>
            <ac:spMk id="36" creationId="{05948D01-824D-46D6-A521-CD4BC1A4201A}"/>
          </ac:spMkLst>
        </pc:spChg>
        <pc:spChg chg="add mod">
          <ac:chgData name="hui xu" userId="70b675938bab3b5e" providerId="LiveId" clId="{946A2079-F553-428F-A4F4-9E3FB9FAED36}" dt="2020-10-31T08:41:12.521" v="9518" actId="1035"/>
          <ac:spMkLst>
            <pc:docMk/>
            <pc:sldMk cId="3702018997" sldId="489"/>
            <ac:spMk id="48" creationId="{F411DA24-C4E7-4950-AE43-03612C5BF8FB}"/>
          </ac:spMkLst>
        </pc:spChg>
        <pc:spChg chg="add mod">
          <ac:chgData name="hui xu" userId="70b675938bab3b5e" providerId="LiveId" clId="{946A2079-F553-428F-A4F4-9E3FB9FAED36}" dt="2020-10-31T08:41:12.521" v="9518" actId="1035"/>
          <ac:spMkLst>
            <pc:docMk/>
            <pc:sldMk cId="3702018997" sldId="489"/>
            <ac:spMk id="49" creationId="{DC6CA2B3-2D0D-4294-86D6-4B66705C16E5}"/>
          </ac:spMkLst>
        </pc:spChg>
        <pc:cxnChg chg="add mod">
          <ac:chgData name="hui xu" userId="70b675938bab3b5e" providerId="LiveId" clId="{946A2079-F553-428F-A4F4-9E3FB9FAED36}" dt="2020-10-31T08:41:12.521" v="9518" actId="1035"/>
          <ac:cxnSpMkLst>
            <pc:docMk/>
            <pc:sldMk cId="3702018997" sldId="489"/>
            <ac:cxnSpMk id="23" creationId="{A62F8860-8022-4E80-8697-49884011E4E2}"/>
          </ac:cxnSpMkLst>
        </pc:cxnChg>
        <pc:cxnChg chg="add mod">
          <ac:chgData name="hui xu" userId="70b675938bab3b5e" providerId="LiveId" clId="{946A2079-F553-428F-A4F4-9E3FB9FAED36}" dt="2020-10-31T08:41:12.521" v="9518" actId="1035"/>
          <ac:cxnSpMkLst>
            <pc:docMk/>
            <pc:sldMk cId="3702018997" sldId="489"/>
            <ac:cxnSpMk id="25" creationId="{9BB2A195-F55A-47C5-8CD6-63F35D75BBBF}"/>
          </ac:cxnSpMkLst>
        </pc:cxnChg>
        <pc:cxnChg chg="add mod">
          <ac:chgData name="hui xu" userId="70b675938bab3b5e" providerId="LiveId" clId="{946A2079-F553-428F-A4F4-9E3FB9FAED36}" dt="2020-10-31T08:41:12.521" v="9518" actId="1035"/>
          <ac:cxnSpMkLst>
            <pc:docMk/>
            <pc:sldMk cId="3702018997" sldId="489"/>
            <ac:cxnSpMk id="29" creationId="{F7270088-025E-434D-8B1C-58A4274B57CD}"/>
          </ac:cxnSpMkLst>
        </pc:cxnChg>
        <pc:cxnChg chg="add mod">
          <ac:chgData name="hui xu" userId="70b675938bab3b5e" providerId="LiveId" clId="{946A2079-F553-428F-A4F4-9E3FB9FAED36}" dt="2020-10-31T08:41:12.521" v="9518" actId="1035"/>
          <ac:cxnSpMkLst>
            <pc:docMk/>
            <pc:sldMk cId="3702018997" sldId="489"/>
            <ac:cxnSpMk id="33" creationId="{709A86FB-91BE-459E-961B-67437DB6B90E}"/>
          </ac:cxnSpMkLst>
        </pc:cxnChg>
      </pc:sldChg>
    </pc:docChg>
  </pc:docChgLst>
  <pc:docChgLst>
    <pc:chgData name="hui xu" userId="70b675938bab3b5e" providerId="LiveId" clId="{9961E861-7D9A-4174-B806-D2D35F8959C2}"/>
    <pc:docChg chg="undo redo custSel addSld delSld modSld sldOrd">
      <pc:chgData name="hui xu" userId="70b675938bab3b5e" providerId="LiveId" clId="{9961E861-7D9A-4174-B806-D2D35F8959C2}" dt="2020-02-08T04:32:29.089" v="2781" actId="20577"/>
      <pc:docMkLst>
        <pc:docMk/>
      </pc:docMkLst>
      <pc:sldChg chg="del">
        <pc:chgData name="hui xu" userId="70b675938bab3b5e" providerId="LiveId" clId="{9961E861-7D9A-4174-B806-D2D35F8959C2}" dt="2020-02-06T13:07:41.091" v="2" actId="2696"/>
        <pc:sldMkLst>
          <pc:docMk/>
          <pc:sldMk cId="518214393" sldId="257"/>
        </pc:sldMkLst>
      </pc:sldChg>
      <pc:sldChg chg="ord">
        <pc:chgData name="hui xu" userId="70b675938bab3b5e" providerId="LiveId" clId="{9961E861-7D9A-4174-B806-D2D35F8959C2}" dt="2020-02-08T04:05:01.084" v="2581"/>
        <pc:sldMkLst>
          <pc:docMk/>
          <pc:sldMk cId="1292877211" sldId="258"/>
        </pc:sldMkLst>
      </pc:sldChg>
      <pc:sldChg chg="addSp modSp">
        <pc:chgData name="hui xu" userId="70b675938bab3b5e" providerId="LiveId" clId="{9961E861-7D9A-4174-B806-D2D35F8959C2}" dt="2020-02-08T04:06:38.016" v="2642" actId="1076"/>
        <pc:sldMkLst>
          <pc:docMk/>
          <pc:sldMk cId="168351809" sldId="259"/>
        </pc:sldMkLst>
        <pc:spChg chg="mod">
          <ac:chgData name="hui xu" userId="70b675938bab3b5e" providerId="LiveId" clId="{9961E861-7D9A-4174-B806-D2D35F8959C2}" dt="2020-02-08T04:05:07.129" v="2597" actId="20577"/>
          <ac:spMkLst>
            <pc:docMk/>
            <pc:sldMk cId="168351809" sldId="259"/>
            <ac:spMk id="2" creationId="{B78A0915-8FF6-4510-A1AE-242E8EE928A2}"/>
          </ac:spMkLst>
        </pc:spChg>
        <pc:spChg chg="mod">
          <ac:chgData name="hui xu" userId="70b675938bab3b5e" providerId="LiveId" clId="{9961E861-7D9A-4174-B806-D2D35F8959C2}" dt="2020-02-08T04:06:03.227" v="2636"/>
          <ac:spMkLst>
            <pc:docMk/>
            <pc:sldMk cId="168351809" sldId="259"/>
            <ac:spMk id="3" creationId="{064CF94F-3267-401F-BD15-AD54280CC6EA}"/>
          </ac:spMkLst>
        </pc:spChg>
        <pc:picChg chg="add mod">
          <ac:chgData name="hui xu" userId="70b675938bab3b5e" providerId="LiveId" clId="{9961E861-7D9A-4174-B806-D2D35F8959C2}" dt="2020-02-08T04:06:38.016" v="2642" actId="1076"/>
          <ac:picMkLst>
            <pc:docMk/>
            <pc:sldMk cId="168351809" sldId="259"/>
            <ac:picMk id="4" creationId="{BD9000DF-5BF8-41D5-AB70-0CA02D3D1815}"/>
          </ac:picMkLst>
        </pc:picChg>
      </pc:sldChg>
      <pc:sldChg chg="modSp">
        <pc:chgData name="hui xu" userId="70b675938bab3b5e" providerId="LiveId" clId="{9961E861-7D9A-4174-B806-D2D35F8959C2}" dt="2020-02-06T12:22:08.044" v="0" actId="1036"/>
        <pc:sldMkLst>
          <pc:docMk/>
          <pc:sldMk cId="1055307087" sldId="262"/>
        </pc:sldMkLst>
        <pc:spChg chg="mod">
          <ac:chgData name="hui xu" userId="70b675938bab3b5e" providerId="LiveId" clId="{9961E861-7D9A-4174-B806-D2D35F8959C2}" dt="2020-02-06T12:22:08.044" v="0" actId="1036"/>
          <ac:spMkLst>
            <pc:docMk/>
            <pc:sldMk cId="1055307087" sldId="262"/>
            <ac:spMk id="2" creationId="{7A9274FF-37A6-45B3-933D-CAD76B0450B4}"/>
          </ac:spMkLst>
        </pc:spChg>
      </pc:sldChg>
      <pc:sldChg chg="modSp add">
        <pc:chgData name="hui xu" userId="70b675938bab3b5e" providerId="LiveId" clId="{9961E861-7D9A-4174-B806-D2D35F8959C2}" dt="2020-02-06T14:32:07.830" v="742" actId="20577"/>
        <pc:sldMkLst>
          <pc:docMk/>
          <pc:sldMk cId="1280069054" sldId="265"/>
        </pc:sldMkLst>
        <pc:spChg chg="mod">
          <ac:chgData name="hui xu" userId="70b675938bab3b5e" providerId="LiveId" clId="{9961E861-7D9A-4174-B806-D2D35F8959C2}" dt="2020-02-06T14:32:07.830" v="742" actId="20577"/>
          <ac:spMkLst>
            <pc:docMk/>
            <pc:sldMk cId="1280069054" sldId="265"/>
            <ac:spMk id="2" creationId="{D01F047C-6441-4F50-B592-6D5AD4CF8225}"/>
          </ac:spMkLst>
        </pc:spChg>
      </pc:sldChg>
      <pc:sldChg chg="del">
        <pc:chgData name="hui xu" userId="70b675938bab3b5e" providerId="LiveId" clId="{9961E861-7D9A-4174-B806-D2D35F8959C2}" dt="2020-02-06T13:34:12.380" v="3" actId="2696"/>
        <pc:sldMkLst>
          <pc:docMk/>
          <pc:sldMk cId="4157507925" sldId="265"/>
        </pc:sldMkLst>
      </pc:sldChg>
      <pc:sldChg chg="addSp delSp add del">
        <pc:chgData name="hui xu" userId="70b675938bab3b5e" providerId="LiveId" clId="{9961E861-7D9A-4174-B806-D2D35F8959C2}" dt="2020-02-07T02:57:18.617" v="1611" actId="47"/>
        <pc:sldMkLst>
          <pc:docMk/>
          <pc:sldMk cId="1943725056" sldId="268"/>
        </pc:sldMkLst>
        <pc:picChg chg="add del">
          <ac:chgData name="hui xu" userId="70b675938bab3b5e" providerId="LiveId" clId="{9961E861-7D9A-4174-B806-D2D35F8959C2}" dt="2020-02-06T13:34:23.031" v="6" actId="21"/>
          <ac:picMkLst>
            <pc:docMk/>
            <pc:sldMk cId="1943725056" sldId="268"/>
            <ac:picMk id="3" creationId="{F9A14329-44E5-4453-A5C5-367945020AFD}"/>
          </ac:picMkLst>
        </pc:picChg>
      </pc:sldChg>
      <pc:sldChg chg="del">
        <pc:chgData name="hui xu" userId="70b675938bab3b5e" providerId="LiveId" clId="{9961E861-7D9A-4174-B806-D2D35F8959C2}" dt="2020-02-06T13:34:12.380" v="3" actId="2696"/>
        <pc:sldMkLst>
          <pc:docMk/>
          <pc:sldMk cId="3045295924" sldId="268"/>
        </pc:sldMkLst>
      </pc:sldChg>
      <pc:sldChg chg="add">
        <pc:chgData name="hui xu" userId="70b675938bab3b5e" providerId="LiveId" clId="{9961E861-7D9A-4174-B806-D2D35F8959C2}" dt="2020-02-06T13:07:38.790" v="1"/>
        <pc:sldMkLst>
          <pc:docMk/>
          <pc:sldMk cId="1016776827" sldId="274"/>
        </pc:sldMkLst>
      </pc:sldChg>
      <pc:sldChg chg="addSp delSp modSp add">
        <pc:chgData name="hui xu" userId="70b675938bab3b5e" providerId="LiveId" clId="{9961E861-7D9A-4174-B806-D2D35F8959C2}" dt="2020-02-06T15:01:34.383" v="801" actId="20577"/>
        <pc:sldMkLst>
          <pc:docMk/>
          <pc:sldMk cId="3881816594" sldId="275"/>
        </pc:sldMkLst>
        <pc:spChg chg="mod">
          <ac:chgData name="hui xu" userId="70b675938bab3b5e" providerId="LiveId" clId="{9961E861-7D9A-4174-B806-D2D35F8959C2}" dt="2020-02-06T15:01:34.383" v="801" actId="20577"/>
          <ac:spMkLst>
            <pc:docMk/>
            <pc:sldMk cId="3881816594" sldId="275"/>
            <ac:spMk id="2" creationId="{CF8DAB62-DC16-4A63-9F71-E5B1BE41CC57}"/>
          </ac:spMkLst>
        </pc:spChg>
        <pc:spChg chg="add del">
          <ac:chgData name="hui xu" userId="70b675938bab3b5e" providerId="LiveId" clId="{9961E861-7D9A-4174-B806-D2D35F8959C2}" dt="2020-02-06T13:35:44.477" v="27"/>
          <ac:spMkLst>
            <pc:docMk/>
            <pc:sldMk cId="3881816594" sldId="275"/>
            <ac:spMk id="3" creationId="{EAAF82C0-B10A-45C5-AAA6-7AFA928D9B7F}"/>
          </ac:spMkLst>
        </pc:spChg>
        <pc:spChg chg="add mod">
          <ac:chgData name="hui xu" userId="70b675938bab3b5e" providerId="LiveId" clId="{9961E861-7D9A-4174-B806-D2D35F8959C2}" dt="2020-02-06T13:56:35.721" v="312" actId="14100"/>
          <ac:spMkLst>
            <pc:docMk/>
            <pc:sldMk cId="3881816594" sldId="275"/>
            <ac:spMk id="4" creationId="{0A3399B4-A399-400C-A0F4-21C21473FD3F}"/>
          </ac:spMkLst>
        </pc:spChg>
        <pc:spChg chg="add mod">
          <ac:chgData name="hui xu" userId="70b675938bab3b5e" providerId="LiveId" clId="{9961E861-7D9A-4174-B806-D2D35F8959C2}" dt="2020-02-06T13:54:52.079" v="290" actId="1076"/>
          <ac:spMkLst>
            <pc:docMk/>
            <pc:sldMk cId="3881816594" sldId="275"/>
            <ac:spMk id="5" creationId="{ED05A9F4-BF55-436E-88BC-0403201A4ED3}"/>
          </ac:spMkLst>
        </pc:spChg>
        <pc:spChg chg="add mod">
          <ac:chgData name="hui xu" userId="70b675938bab3b5e" providerId="LiveId" clId="{9961E861-7D9A-4174-B806-D2D35F8959C2}" dt="2020-02-06T13:54:52.079" v="290" actId="1076"/>
          <ac:spMkLst>
            <pc:docMk/>
            <pc:sldMk cId="3881816594" sldId="275"/>
            <ac:spMk id="6" creationId="{BB05B94B-576A-44D9-BE0F-D585085F1BFB}"/>
          </ac:spMkLst>
        </pc:spChg>
        <pc:spChg chg="add mod">
          <ac:chgData name="hui xu" userId="70b675938bab3b5e" providerId="LiveId" clId="{9961E861-7D9A-4174-B806-D2D35F8959C2}" dt="2020-02-06T13:54:52.079" v="290" actId="1076"/>
          <ac:spMkLst>
            <pc:docMk/>
            <pc:sldMk cId="3881816594" sldId="275"/>
            <ac:spMk id="7" creationId="{32D4D17E-897E-4546-BD7D-6A8A5BD531DB}"/>
          </ac:spMkLst>
        </pc:spChg>
        <pc:spChg chg="add mod">
          <ac:chgData name="hui xu" userId="70b675938bab3b5e" providerId="LiveId" clId="{9961E861-7D9A-4174-B806-D2D35F8959C2}" dt="2020-02-06T13:54:52.079" v="290" actId="1076"/>
          <ac:spMkLst>
            <pc:docMk/>
            <pc:sldMk cId="3881816594" sldId="275"/>
            <ac:spMk id="8" creationId="{C339C6CB-0BA2-4FDB-9A6B-657FDC60D8B4}"/>
          </ac:spMkLst>
        </pc:spChg>
        <pc:spChg chg="add mod">
          <ac:chgData name="hui xu" userId="70b675938bab3b5e" providerId="LiveId" clId="{9961E861-7D9A-4174-B806-D2D35F8959C2}" dt="2020-02-06T13:54:52.079" v="290" actId="1076"/>
          <ac:spMkLst>
            <pc:docMk/>
            <pc:sldMk cId="3881816594" sldId="275"/>
            <ac:spMk id="9" creationId="{9B06BF43-125A-41B5-8DBB-ECBE4C240BCB}"/>
          </ac:spMkLst>
        </pc:spChg>
        <pc:spChg chg="add mod">
          <ac:chgData name="hui xu" userId="70b675938bab3b5e" providerId="LiveId" clId="{9961E861-7D9A-4174-B806-D2D35F8959C2}" dt="2020-02-06T13:54:52.079" v="290" actId="1076"/>
          <ac:spMkLst>
            <pc:docMk/>
            <pc:sldMk cId="3881816594" sldId="275"/>
            <ac:spMk id="10" creationId="{C13271E5-1214-4BD1-9159-3E62CB53F11A}"/>
          </ac:spMkLst>
        </pc:spChg>
        <pc:spChg chg="add del mod">
          <ac:chgData name="hui xu" userId="70b675938bab3b5e" providerId="LiveId" clId="{9961E861-7D9A-4174-B806-D2D35F8959C2}" dt="2020-02-06T13:53:10.799" v="222" actId="21"/>
          <ac:spMkLst>
            <pc:docMk/>
            <pc:sldMk cId="3881816594" sldId="275"/>
            <ac:spMk id="11" creationId="{39376115-1CE6-41A9-8B17-B27693068718}"/>
          </ac:spMkLst>
        </pc:spChg>
        <pc:cxnChg chg="add mod">
          <ac:chgData name="hui xu" userId="70b675938bab3b5e" providerId="LiveId" clId="{9961E861-7D9A-4174-B806-D2D35F8959C2}" dt="2020-02-06T13:54:52.079" v="290" actId="1076"/>
          <ac:cxnSpMkLst>
            <pc:docMk/>
            <pc:sldMk cId="3881816594" sldId="275"/>
            <ac:cxnSpMk id="13" creationId="{79FFE150-2B4B-4962-A51E-BF46A5E33144}"/>
          </ac:cxnSpMkLst>
        </pc:cxnChg>
        <pc:cxnChg chg="add mod">
          <ac:chgData name="hui xu" userId="70b675938bab3b5e" providerId="LiveId" clId="{9961E861-7D9A-4174-B806-D2D35F8959C2}" dt="2020-02-06T13:54:52.079" v="290" actId="1076"/>
          <ac:cxnSpMkLst>
            <pc:docMk/>
            <pc:sldMk cId="3881816594" sldId="275"/>
            <ac:cxnSpMk id="14" creationId="{E2C8EB11-8B71-4F50-A154-4AE18C17B9C8}"/>
          </ac:cxnSpMkLst>
        </pc:cxnChg>
        <pc:cxnChg chg="add mod">
          <ac:chgData name="hui xu" userId="70b675938bab3b5e" providerId="LiveId" clId="{9961E861-7D9A-4174-B806-D2D35F8959C2}" dt="2020-02-06T13:54:52.079" v="290" actId="1076"/>
          <ac:cxnSpMkLst>
            <pc:docMk/>
            <pc:sldMk cId="3881816594" sldId="275"/>
            <ac:cxnSpMk id="17" creationId="{0AA35D55-045C-4229-A552-0514B84C44E2}"/>
          </ac:cxnSpMkLst>
        </pc:cxnChg>
        <pc:cxnChg chg="add mod">
          <ac:chgData name="hui xu" userId="70b675938bab3b5e" providerId="LiveId" clId="{9961E861-7D9A-4174-B806-D2D35F8959C2}" dt="2020-02-06T13:54:52.079" v="290" actId="1076"/>
          <ac:cxnSpMkLst>
            <pc:docMk/>
            <pc:sldMk cId="3881816594" sldId="275"/>
            <ac:cxnSpMk id="20" creationId="{E01A876D-0497-47CC-A1BC-34BD0FF0D37B}"/>
          </ac:cxnSpMkLst>
        </pc:cxnChg>
        <pc:cxnChg chg="add mod">
          <ac:chgData name="hui xu" userId="70b675938bab3b5e" providerId="LiveId" clId="{9961E861-7D9A-4174-B806-D2D35F8959C2}" dt="2020-02-06T13:54:52.079" v="290" actId="1076"/>
          <ac:cxnSpMkLst>
            <pc:docMk/>
            <pc:sldMk cId="3881816594" sldId="275"/>
            <ac:cxnSpMk id="23" creationId="{7E2CF53C-6029-486D-8BE3-32A660734C08}"/>
          </ac:cxnSpMkLst>
        </pc:cxnChg>
        <pc:cxnChg chg="add mod">
          <ac:chgData name="hui xu" userId="70b675938bab3b5e" providerId="LiveId" clId="{9961E861-7D9A-4174-B806-D2D35F8959C2}" dt="2020-02-06T13:55:57.392" v="306" actId="1076"/>
          <ac:cxnSpMkLst>
            <pc:docMk/>
            <pc:sldMk cId="3881816594" sldId="275"/>
            <ac:cxnSpMk id="27" creationId="{03C88C18-9B2D-405C-882B-72F70E1B60F0}"/>
          </ac:cxnSpMkLst>
        </pc:cxnChg>
      </pc:sldChg>
      <pc:sldChg chg="addSp delSp modSp add">
        <pc:chgData name="hui xu" userId="70b675938bab3b5e" providerId="LiveId" clId="{9961E861-7D9A-4174-B806-D2D35F8959C2}" dt="2020-02-06T15:01:21.115" v="793" actId="313"/>
        <pc:sldMkLst>
          <pc:docMk/>
          <pc:sldMk cId="2128511657" sldId="276"/>
        </pc:sldMkLst>
        <pc:spChg chg="mod">
          <ac:chgData name="hui xu" userId="70b675938bab3b5e" providerId="LiveId" clId="{9961E861-7D9A-4174-B806-D2D35F8959C2}" dt="2020-02-06T15:01:21.115" v="793" actId="313"/>
          <ac:spMkLst>
            <pc:docMk/>
            <pc:sldMk cId="2128511657" sldId="276"/>
            <ac:spMk id="2" creationId="{58E59CBD-BF87-434F-9DBD-EF10CF7513F0}"/>
          </ac:spMkLst>
        </pc:spChg>
        <pc:spChg chg="add mod">
          <ac:chgData name="hui xu" userId="70b675938bab3b5e" providerId="LiveId" clId="{9961E861-7D9A-4174-B806-D2D35F8959C2}" dt="2020-02-06T13:58:14.486" v="359" actId="164"/>
          <ac:spMkLst>
            <pc:docMk/>
            <pc:sldMk cId="2128511657" sldId="276"/>
            <ac:spMk id="3" creationId="{F5EFF626-38C1-459A-89DF-76EEDB919DAA}"/>
          </ac:spMkLst>
        </pc:spChg>
        <pc:spChg chg="add mod">
          <ac:chgData name="hui xu" userId="70b675938bab3b5e" providerId="LiveId" clId="{9961E861-7D9A-4174-B806-D2D35F8959C2}" dt="2020-02-06T13:58:14.486" v="359" actId="164"/>
          <ac:spMkLst>
            <pc:docMk/>
            <pc:sldMk cId="2128511657" sldId="276"/>
            <ac:spMk id="4" creationId="{0C031CCE-742E-42FE-908A-1F065A30B58D}"/>
          </ac:spMkLst>
        </pc:spChg>
        <pc:spChg chg="add mod">
          <ac:chgData name="hui xu" userId="70b675938bab3b5e" providerId="LiveId" clId="{9961E861-7D9A-4174-B806-D2D35F8959C2}" dt="2020-02-06T13:58:14.486" v="359" actId="164"/>
          <ac:spMkLst>
            <pc:docMk/>
            <pc:sldMk cId="2128511657" sldId="276"/>
            <ac:spMk id="5" creationId="{1575CA52-046C-464C-97CA-BF12671D604F}"/>
          </ac:spMkLst>
        </pc:spChg>
        <pc:spChg chg="add mod">
          <ac:chgData name="hui xu" userId="70b675938bab3b5e" providerId="LiveId" clId="{9961E861-7D9A-4174-B806-D2D35F8959C2}" dt="2020-02-06T13:58:14.486" v="359" actId="164"/>
          <ac:spMkLst>
            <pc:docMk/>
            <pc:sldMk cId="2128511657" sldId="276"/>
            <ac:spMk id="6" creationId="{D7BDA3E3-2968-42FD-AEEB-908E3DF7A870}"/>
          </ac:spMkLst>
        </pc:spChg>
        <pc:spChg chg="add mod">
          <ac:chgData name="hui xu" userId="70b675938bab3b5e" providerId="LiveId" clId="{9961E861-7D9A-4174-B806-D2D35F8959C2}" dt="2020-02-06T13:58:14.486" v="359" actId="164"/>
          <ac:spMkLst>
            <pc:docMk/>
            <pc:sldMk cId="2128511657" sldId="276"/>
            <ac:spMk id="7" creationId="{62D5FF57-D41A-406F-A781-0B7751C1AC49}"/>
          </ac:spMkLst>
        </pc:spChg>
        <pc:spChg chg="add mod">
          <ac:chgData name="hui xu" userId="70b675938bab3b5e" providerId="LiveId" clId="{9961E861-7D9A-4174-B806-D2D35F8959C2}" dt="2020-02-06T13:58:14.486" v="359" actId="164"/>
          <ac:spMkLst>
            <pc:docMk/>
            <pc:sldMk cId="2128511657" sldId="276"/>
            <ac:spMk id="8" creationId="{68D07DCB-D324-43D5-9AAC-4C3A8917C524}"/>
          </ac:spMkLst>
        </pc:spChg>
        <pc:spChg chg="add mod">
          <ac:chgData name="hui xu" userId="70b675938bab3b5e" providerId="LiveId" clId="{9961E861-7D9A-4174-B806-D2D35F8959C2}" dt="2020-02-06T13:58:14.486" v="359" actId="164"/>
          <ac:spMkLst>
            <pc:docMk/>
            <pc:sldMk cId="2128511657" sldId="276"/>
            <ac:spMk id="18" creationId="{A19B8286-4B72-4EC8-A773-316327615584}"/>
          </ac:spMkLst>
        </pc:spChg>
        <pc:spChg chg="add mod">
          <ac:chgData name="hui xu" userId="70b675938bab3b5e" providerId="LiveId" clId="{9961E861-7D9A-4174-B806-D2D35F8959C2}" dt="2020-02-06T13:58:14.486" v="359" actId="164"/>
          <ac:spMkLst>
            <pc:docMk/>
            <pc:sldMk cId="2128511657" sldId="276"/>
            <ac:spMk id="19" creationId="{41FD1079-22F8-40D6-A14B-4FA404AC76C7}"/>
          </ac:spMkLst>
        </pc:spChg>
        <pc:spChg chg="add mod">
          <ac:chgData name="hui xu" userId="70b675938bab3b5e" providerId="LiveId" clId="{9961E861-7D9A-4174-B806-D2D35F8959C2}" dt="2020-02-06T13:58:14.486" v="359" actId="164"/>
          <ac:spMkLst>
            <pc:docMk/>
            <pc:sldMk cId="2128511657" sldId="276"/>
            <ac:spMk id="20" creationId="{D833FEF9-725E-4D9F-9E05-7146A97BD04C}"/>
          </ac:spMkLst>
        </pc:spChg>
        <pc:spChg chg="add mod">
          <ac:chgData name="hui xu" userId="70b675938bab3b5e" providerId="LiveId" clId="{9961E861-7D9A-4174-B806-D2D35F8959C2}" dt="2020-02-06T13:58:14.486" v="359" actId="164"/>
          <ac:spMkLst>
            <pc:docMk/>
            <pc:sldMk cId="2128511657" sldId="276"/>
            <ac:spMk id="21" creationId="{E1F7C9FC-FB73-46DB-85E6-317B55DF5BE8}"/>
          </ac:spMkLst>
        </pc:spChg>
        <pc:spChg chg="add mod">
          <ac:chgData name="hui xu" userId="70b675938bab3b5e" providerId="LiveId" clId="{9961E861-7D9A-4174-B806-D2D35F8959C2}" dt="2020-02-06T13:58:14.486" v="359" actId="164"/>
          <ac:spMkLst>
            <pc:docMk/>
            <pc:sldMk cId="2128511657" sldId="276"/>
            <ac:spMk id="22" creationId="{F08CE9A3-421E-4274-95AB-3C8186A122B2}"/>
          </ac:spMkLst>
        </pc:spChg>
        <pc:spChg chg="add mod">
          <ac:chgData name="hui xu" userId="70b675938bab3b5e" providerId="LiveId" clId="{9961E861-7D9A-4174-B806-D2D35F8959C2}" dt="2020-02-06T13:58:14.486" v="359" actId="164"/>
          <ac:spMkLst>
            <pc:docMk/>
            <pc:sldMk cId="2128511657" sldId="276"/>
            <ac:spMk id="23" creationId="{C3661F80-A27C-465B-AB7A-BEDBB9765677}"/>
          </ac:spMkLst>
        </pc:spChg>
        <pc:spChg chg="add mod">
          <ac:chgData name="hui xu" userId="70b675938bab3b5e" providerId="LiveId" clId="{9961E861-7D9A-4174-B806-D2D35F8959C2}" dt="2020-02-06T14:12:02.645" v="530" actId="1037"/>
          <ac:spMkLst>
            <pc:docMk/>
            <pc:sldMk cId="2128511657" sldId="276"/>
            <ac:spMk id="25" creationId="{8ECEB132-7DF6-4008-872B-DA8569B8D7EC}"/>
          </ac:spMkLst>
        </pc:spChg>
        <pc:spChg chg="add mod">
          <ac:chgData name="hui xu" userId="70b675938bab3b5e" providerId="LiveId" clId="{9961E861-7D9A-4174-B806-D2D35F8959C2}" dt="2020-02-06T14:12:02.645" v="530" actId="1037"/>
          <ac:spMkLst>
            <pc:docMk/>
            <pc:sldMk cId="2128511657" sldId="276"/>
            <ac:spMk id="26" creationId="{E51E12FC-F14D-481A-B63E-72BAB7C4A020}"/>
          </ac:spMkLst>
        </pc:spChg>
        <pc:spChg chg="add mod">
          <ac:chgData name="hui xu" userId="70b675938bab3b5e" providerId="LiveId" clId="{9961E861-7D9A-4174-B806-D2D35F8959C2}" dt="2020-02-06T14:12:02.645" v="530" actId="1037"/>
          <ac:spMkLst>
            <pc:docMk/>
            <pc:sldMk cId="2128511657" sldId="276"/>
            <ac:spMk id="27" creationId="{AF0EBE00-A331-4060-8672-519A6AF01124}"/>
          </ac:spMkLst>
        </pc:spChg>
        <pc:spChg chg="add mod">
          <ac:chgData name="hui xu" userId="70b675938bab3b5e" providerId="LiveId" clId="{9961E861-7D9A-4174-B806-D2D35F8959C2}" dt="2020-02-06T14:12:02.645" v="530" actId="1037"/>
          <ac:spMkLst>
            <pc:docMk/>
            <pc:sldMk cId="2128511657" sldId="276"/>
            <ac:spMk id="28" creationId="{C3CFEE42-5F42-41EB-B974-67E7844A56E0}"/>
          </ac:spMkLst>
        </pc:spChg>
        <pc:spChg chg="add mod">
          <ac:chgData name="hui xu" userId="70b675938bab3b5e" providerId="LiveId" clId="{9961E861-7D9A-4174-B806-D2D35F8959C2}" dt="2020-02-06T14:12:02.645" v="530" actId="1037"/>
          <ac:spMkLst>
            <pc:docMk/>
            <pc:sldMk cId="2128511657" sldId="276"/>
            <ac:spMk id="29" creationId="{6B1DCCF5-00FC-42A2-B241-F69BE6D1487D}"/>
          </ac:spMkLst>
        </pc:spChg>
        <pc:spChg chg="add mod">
          <ac:chgData name="hui xu" userId="70b675938bab3b5e" providerId="LiveId" clId="{9961E861-7D9A-4174-B806-D2D35F8959C2}" dt="2020-02-06T14:12:02.645" v="530" actId="1037"/>
          <ac:spMkLst>
            <pc:docMk/>
            <pc:sldMk cId="2128511657" sldId="276"/>
            <ac:spMk id="30" creationId="{315CDF09-1219-470C-A9FE-91F61C0B5B11}"/>
          </ac:spMkLst>
        </pc:spChg>
        <pc:spChg chg="add del mod">
          <ac:chgData name="hui xu" userId="70b675938bab3b5e" providerId="LiveId" clId="{9961E861-7D9A-4174-B806-D2D35F8959C2}" dt="2020-02-06T14:12:23.336" v="533" actId="21"/>
          <ac:spMkLst>
            <pc:docMk/>
            <pc:sldMk cId="2128511657" sldId="276"/>
            <ac:spMk id="31" creationId="{ECC1C334-9951-41F4-849B-A400845F7E0D}"/>
          </ac:spMkLst>
        </pc:spChg>
        <pc:grpChg chg="add mod">
          <ac:chgData name="hui xu" userId="70b675938bab3b5e" providerId="LiveId" clId="{9961E861-7D9A-4174-B806-D2D35F8959C2}" dt="2020-02-06T13:58:14.486" v="359" actId="164"/>
          <ac:grpSpMkLst>
            <pc:docMk/>
            <pc:sldMk cId="2128511657" sldId="276"/>
            <ac:grpSpMk id="24" creationId="{C03CB70C-36AF-4B31-A5A5-3CF7091257F8}"/>
          </ac:grpSpMkLst>
        </pc:grpChg>
        <pc:cxnChg chg="add mod">
          <ac:chgData name="hui xu" userId="70b675938bab3b5e" providerId="LiveId" clId="{9961E861-7D9A-4174-B806-D2D35F8959C2}" dt="2020-02-06T13:58:14.486" v="359" actId="164"/>
          <ac:cxnSpMkLst>
            <pc:docMk/>
            <pc:sldMk cId="2128511657" sldId="276"/>
            <ac:cxnSpMk id="9" creationId="{E0132906-76FE-4363-9754-FFDE501E4779}"/>
          </ac:cxnSpMkLst>
        </pc:cxnChg>
        <pc:cxnChg chg="add mod">
          <ac:chgData name="hui xu" userId="70b675938bab3b5e" providerId="LiveId" clId="{9961E861-7D9A-4174-B806-D2D35F8959C2}" dt="2020-02-06T13:58:14.486" v="359" actId="164"/>
          <ac:cxnSpMkLst>
            <pc:docMk/>
            <pc:sldMk cId="2128511657" sldId="276"/>
            <ac:cxnSpMk id="10" creationId="{580ECD07-E3F9-4C71-AA53-9B9CF725A40B}"/>
          </ac:cxnSpMkLst>
        </pc:cxnChg>
        <pc:cxnChg chg="add mod">
          <ac:chgData name="hui xu" userId="70b675938bab3b5e" providerId="LiveId" clId="{9961E861-7D9A-4174-B806-D2D35F8959C2}" dt="2020-02-06T13:58:14.486" v="359" actId="164"/>
          <ac:cxnSpMkLst>
            <pc:docMk/>
            <pc:sldMk cId="2128511657" sldId="276"/>
            <ac:cxnSpMk id="11" creationId="{1264E80B-C889-45B9-A799-95DD2088D2EF}"/>
          </ac:cxnSpMkLst>
        </pc:cxnChg>
        <pc:cxnChg chg="add mod">
          <ac:chgData name="hui xu" userId="70b675938bab3b5e" providerId="LiveId" clId="{9961E861-7D9A-4174-B806-D2D35F8959C2}" dt="2020-02-06T13:58:14.486" v="359" actId="164"/>
          <ac:cxnSpMkLst>
            <pc:docMk/>
            <pc:sldMk cId="2128511657" sldId="276"/>
            <ac:cxnSpMk id="12" creationId="{552ABB86-C74E-4372-B3E8-8FA17AC29016}"/>
          </ac:cxnSpMkLst>
        </pc:cxnChg>
        <pc:cxnChg chg="add mod">
          <ac:chgData name="hui xu" userId="70b675938bab3b5e" providerId="LiveId" clId="{9961E861-7D9A-4174-B806-D2D35F8959C2}" dt="2020-02-06T13:58:14.486" v="359" actId="164"/>
          <ac:cxnSpMkLst>
            <pc:docMk/>
            <pc:sldMk cId="2128511657" sldId="276"/>
            <ac:cxnSpMk id="13" creationId="{53D0E35F-4EA8-4E50-8FA6-C2CF792BA77B}"/>
          </ac:cxnSpMkLst>
        </pc:cxnChg>
        <pc:cxnChg chg="add mod">
          <ac:chgData name="hui xu" userId="70b675938bab3b5e" providerId="LiveId" clId="{9961E861-7D9A-4174-B806-D2D35F8959C2}" dt="2020-02-06T13:58:14.486" v="359" actId="164"/>
          <ac:cxnSpMkLst>
            <pc:docMk/>
            <pc:sldMk cId="2128511657" sldId="276"/>
            <ac:cxnSpMk id="14" creationId="{9D82478F-9C12-49C1-85ED-1CE9DAC4D26A}"/>
          </ac:cxnSpMkLst>
        </pc:cxnChg>
      </pc:sldChg>
      <pc:sldChg chg="addSp delSp modSp add">
        <pc:chgData name="hui xu" userId="70b675938bab3b5e" providerId="LiveId" clId="{9961E861-7D9A-4174-B806-D2D35F8959C2}" dt="2020-02-07T02:29:55.697" v="1014" actId="20577"/>
        <pc:sldMkLst>
          <pc:docMk/>
          <pc:sldMk cId="1648344652" sldId="277"/>
        </pc:sldMkLst>
        <pc:spChg chg="mod">
          <ac:chgData name="hui xu" userId="70b675938bab3b5e" providerId="LiveId" clId="{9961E861-7D9A-4174-B806-D2D35F8959C2}" dt="2020-02-07T02:29:55.697" v="1014" actId="20577"/>
          <ac:spMkLst>
            <pc:docMk/>
            <pc:sldMk cId="1648344652" sldId="277"/>
            <ac:spMk id="2" creationId="{58E59CBD-BF87-434F-9DBD-EF10CF7513F0}"/>
          </ac:spMkLst>
        </pc:spChg>
        <pc:spChg chg="add mod">
          <ac:chgData name="hui xu" userId="70b675938bab3b5e" providerId="LiveId" clId="{9961E861-7D9A-4174-B806-D2D35F8959C2}" dt="2020-02-06T15:06:42.248" v="874" actId="1076"/>
          <ac:spMkLst>
            <pc:docMk/>
            <pc:sldMk cId="1648344652" sldId="277"/>
            <ac:spMk id="15" creationId="{9FCA954E-157C-4255-BCD7-6EF1091CD753}"/>
          </ac:spMkLst>
        </pc:spChg>
        <pc:spChg chg="del">
          <ac:chgData name="hui xu" userId="70b675938bab3b5e" providerId="LiveId" clId="{9961E861-7D9A-4174-B806-D2D35F8959C2}" dt="2020-02-06T14:13:01.703" v="571" actId="21"/>
          <ac:spMkLst>
            <pc:docMk/>
            <pc:sldMk cId="1648344652" sldId="277"/>
            <ac:spMk id="25" creationId="{8ECEB132-7DF6-4008-872B-DA8569B8D7EC}"/>
          </ac:spMkLst>
        </pc:spChg>
        <pc:spChg chg="del">
          <ac:chgData name="hui xu" userId="70b675938bab3b5e" providerId="LiveId" clId="{9961E861-7D9A-4174-B806-D2D35F8959C2}" dt="2020-02-06T14:13:01.703" v="571" actId="21"/>
          <ac:spMkLst>
            <pc:docMk/>
            <pc:sldMk cId="1648344652" sldId="277"/>
            <ac:spMk id="26" creationId="{E51E12FC-F14D-481A-B63E-72BAB7C4A020}"/>
          </ac:spMkLst>
        </pc:spChg>
        <pc:spChg chg="del">
          <ac:chgData name="hui xu" userId="70b675938bab3b5e" providerId="LiveId" clId="{9961E861-7D9A-4174-B806-D2D35F8959C2}" dt="2020-02-06T14:13:01.703" v="571" actId="21"/>
          <ac:spMkLst>
            <pc:docMk/>
            <pc:sldMk cId="1648344652" sldId="277"/>
            <ac:spMk id="27" creationId="{AF0EBE00-A331-4060-8672-519A6AF01124}"/>
          </ac:spMkLst>
        </pc:spChg>
        <pc:spChg chg="mod">
          <ac:chgData name="hui xu" userId="70b675938bab3b5e" providerId="LiveId" clId="{9961E861-7D9A-4174-B806-D2D35F8959C2}" dt="2020-02-06T15:06:56.246" v="876" actId="1076"/>
          <ac:spMkLst>
            <pc:docMk/>
            <pc:sldMk cId="1648344652" sldId="277"/>
            <ac:spMk id="28" creationId="{C3CFEE42-5F42-41EB-B974-67E7844A56E0}"/>
          </ac:spMkLst>
        </pc:spChg>
        <pc:spChg chg="del">
          <ac:chgData name="hui xu" userId="70b675938bab3b5e" providerId="LiveId" clId="{9961E861-7D9A-4174-B806-D2D35F8959C2}" dt="2020-02-06T14:13:05.394" v="572" actId="21"/>
          <ac:spMkLst>
            <pc:docMk/>
            <pc:sldMk cId="1648344652" sldId="277"/>
            <ac:spMk id="29" creationId="{6B1DCCF5-00FC-42A2-B241-F69BE6D1487D}"/>
          </ac:spMkLst>
        </pc:spChg>
        <pc:spChg chg="del mod">
          <ac:chgData name="hui xu" userId="70b675938bab3b5e" providerId="LiveId" clId="{9961E861-7D9A-4174-B806-D2D35F8959C2}" dt="2020-02-06T14:14:31.761" v="587" actId="21"/>
          <ac:spMkLst>
            <pc:docMk/>
            <pc:sldMk cId="1648344652" sldId="277"/>
            <ac:spMk id="30" creationId="{315CDF09-1219-470C-A9FE-91F61C0B5B11}"/>
          </ac:spMkLst>
        </pc:spChg>
        <pc:spChg chg="add mod">
          <ac:chgData name="hui xu" userId="70b675938bab3b5e" providerId="LiveId" clId="{9961E861-7D9A-4174-B806-D2D35F8959C2}" dt="2020-02-06T15:06:56.246" v="876" actId="1076"/>
          <ac:spMkLst>
            <pc:docMk/>
            <pc:sldMk cId="1648344652" sldId="277"/>
            <ac:spMk id="31" creationId="{63CB0FB2-AF3F-4D21-858D-9C6E1E5754B8}"/>
          </ac:spMkLst>
        </pc:spChg>
        <pc:spChg chg="add mod">
          <ac:chgData name="hui xu" userId="70b675938bab3b5e" providerId="LiveId" clId="{9961E861-7D9A-4174-B806-D2D35F8959C2}" dt="2020-02-06T15:06:56.246" v="876" actId="1076"/>
          <ac:spMkLst>
            <pc:docMk/>
            <pc:sldMk cId="1648344652" sldId="277"/>
            <ac:spMk id="32" creationId="{5D3F6BF6-06C5-4599-A263-7560A338503D}"/>
          </ac:spMkLst>
        </pc:spChg>
        <pc:spChg chg="add mod">
          <ac:chgData name="hui xu" userId="70b675938bab3b5e" providerId="LiveId" clId="{9961E861-7D9A-4174-B806-D2D35F8959C2}" dt="2020-02-06T15:07:00.275" v="877" actId="1076"/>
          <ac:spMkLst>
            <pc:docMk/>
            <pc:sldMk cId="1648344652" sldId="277"/>
            <ac:spMk id="33" creationId="{158995AD-6492-4F95-B99A-EF250D8C76FD}"/>
          </ac:spMkLst>
        </pc:spChg>
        <pc:spChg chg="add mod">
          <ac:chgData name="hui xu" userId="70b675938bab3b5e" providerId="LiveId" clId="{9961E861-7D9A-4174-B806-D2D35F8959C2}" dt="2020-02-06T15:06:45.969" v="875" actId="1076"/>
          <ac:spMkLst>
            <pc:docMk/>
            <pc:sldMk cId="1648344652" sldId="277"/>
            <ac:spMk id="34" creationId="{0C25131B-6720-4259-AEF7-764C462DB990}"/>
          </ac:spMkLst>
        </pc:spChg>
        <pc:spChg chg="add del mod">
          <ac:chgData name="hui xu" userId="70b675938bab3b5e" providerId="LiveId" clId="{9961E861-7D9A-4174-B806-D2D35F8959C2}" dt="2020-02-06T15:05:00.357" v="810" actId="21"/>
          <ac:spMkLst>
            <pc:docMk/>
            <pc:sldMk cId="1648344652" sldId="277"/>
            <ac:spMk id="35" creationId="{B27FD725-B57B-409F-BF75-FC0E68B34621}"/>
          </ac:spMkLst>
        </pc:spChg>
      </pc:sldChg>
      <pc:sldChg chg="modSp add del">
        <pc:chgData name="hui xu" userId="70b675938bab3b5e" providerId="LiveId" clId="{9961E861-7D9A-4174-B806-D2D35F8959C2}" dt="2020-02-07T02:31:25.336" v="1017" actId="2696"/>
        <pc:sldMkLst>
          <pc:docMk/>
          <pc:sldMk cId="4045119156" sldId="278"/>
        </pc:sldMkLst>
        <pc:spChg chg="mod">
          <ac:chgData name="hui xu" userId="70b675938bab3b5e" providerId="LiveId" clId="{9961E861-7D9A-4174-B806-D2D35F8959C2}" dt="2020-02-06T15:26:40.526" v="1003" actId="20577"/>
          <ac:spMkLst>
            <pc:docMk/>
            <pc:sldMk cId="4045119156" sldId="278"/>
            <ac:spMk id="2" creationId="{4B11373E-C3AB-4BB8-83D6-A1727BA836D4}"/>
          </ac:spMkLst>
        </pc:spChg>
      </pc:sldChg>
      <pc:sldChg chg="addSp delSp modSp add">
        <pc:chgData name="hui xu" userId="70b675938bab3b5e" providerId="LiveId" clId="{9961E861-7D9A-4174-B806-D2D35F8959C2}" dt="2020-02-07T03:58:04.835" v="1960" actId="1076"/>
        <pc:sldMkLst>
          <pc:docMk/>
          <pc:sldMk cId="1894684505" sldId="279"/>
        </pc:sldMkLst>
        <pc:spChg chg="mod">
          <ac:chgData name="hui xu" userId="70b675938bab3b5e" providerId="LiveId" clId="{9961E861-7D9A-4174-B806-D2D35F8959C2}" dt="2020-02-06T15:13:03.203" v="900" actId="20577"/>
          <ac:spMkLst>
            <pc:docMk/>
            <pc:sldMk cId="1894684505" sldId="279"/>
            <ac:spMk id="2" creationId="{58E59CBD-BF87-434F-9DBD-EF10CF7513F0}"/>
          </ac:spMkLst>
        </pc:spChg>
        <pc:spChg chg="mod">
          <ac:chgData name="hui xu" userId="70b675938bab3b5e" providerId="LiveId" clId="{9961E861-7D9A-4174-B806-D2D35F8959C2}" dt="2020-02-06T15:23:57.048" v="994" actId="1076"/>
          <ac:spMkLst>
            <pc:docMk/>
            <pc:sldMk cId="1894684505" sldId="279"/>
            <ac:spMk id="15" creationId="{9FCA954E-157C-4255-BCD7-6EF1091CD753}"/>
          </ac:spMkLst>
        </pc:spChg>
        <pc:spChg chg="mod">
          <ac:chgData name="hui xu" userId="70b675938bab3b5e" providerId="LiveId" clId="{9961E861-7D9A-4174-B806-D2D35F8959C2}" dt="2020-02-06T15:15:16.393" v="931" actId="20577"/>
          <ac:spMkLst>
            <pc:docMk/>
            <pc:sldMk cId="1894684505" sldId="279"/>
            <ac:spMk id="28" creationId="{C3CFEE42-5F42-41EB-B974-67E7844A56E0}"/>
          </ac:spMkLst>
        </pc:spChg>
        <pc:spChg chg="add del mod">
          <ac:chgData name="hui xu" userId="70b675938bab3b5e" providerId="LiveId" clId="{9961E861-7D9A-4174-B806-D2D35F8959C2}" dt="2020-02-06T15:13:51.979" v="906" actId="21"/>
          <ac:spMkLst>
            <pc:docMk/>
            <pc:sldMk cId="1894684505" sldId="279"/>
            <ac:spMk id="29" creationId="{35B773F0-342D-4744-9792-1C3B9D8442A1}"/>
          </ac:spMkLst>
        </pc:spChg>
        <pc:spChg chg="add mod">
          <ac:chgData name="hui xu" userId="70b675938bab3b5e" providerId="LiveId" clId="{9961E861-7D9A-4174-B806-D2D35F8959C2}" dt="2020-02-06T15:17:30.714" v="961" actId="20577"/>
          <ac:spMkLst>
            <pc:docMk/>
            <pc:sldMk cId="1894684505" sldId="279"/>
            <ac:spMk id="30" creationId="{AA99FA85-56BE-4F15-85D8-617BA333B4B0}"/>
          </ac:spMkLst>
        </pc:spChg>
        <pc:spChg chg="mod">
          <ac:chgData name="hui xu" userId="70b675938bab3b5e" providerId="LiveId" clId="{9961E861-7D9A-4174-B806-D2D35F8959C2}" dt="2020-02-06T15:16:25.977" v="945" actId="1076"/>
          <ac:spMkLst>
            <pc:docMk/>
            <pc:sldMk cId="1894684505" sldId="279"/>
            <ac:spMk id="31" creationId="{63CB0FB2-AF3F-4D21-858D-9C6E1E5754B8}"/>
          </ac:spMkLst>
        </pc:spChg>
        <pc:spChg chg="del mod">
          <ac:chgData name="hui xu" userId="70b675938bab3b5e" providerId="LiveId" clId="{9961E861-7D9A-4174-B806-D2D35F8959C2}" dt="2020-02-07T03:57:42.198" v="1958" actId="21"/>
          <ac:spMkLst>
            <pc:docMk/>
            <pc:sldMk cId="1894684505" sldId="279"/>
            <ac:spMk id="32" creationId="{5D3F6BF6-06C5-4599-A263-7560A338503D}"/>
          </ac:spMkLst>
        </pc:spChg>
        <pc:spChg chg="del">
          <ac:chgData name="hui xu" userId="70b675938bab3b5e" providerId="LiveId" clId="{9961E861-7D9A-4174-B806-D2D35F8959C2}" dt="2020-02-06T15:16:56.110" v="956" actId="478"/>
          <ac:spMkLst>
            <pc:docMk/>
            <pc:sldMk cId="1894684505" sldId="279"/>
            <ac:spMk id="33" creationId="{158995AD-6492-4F95-B99A-EF250D8C76FD}"/>
          </ac:spMkLst>
        </pc:spChg>
        <pc:spChg chg="del">
          <ac:chgData name="hui xu" userId="70b675938bab3b5e" providerId="LiveId" clId="{9961E861-7D9A-4174-B806-D2D35F8959C2}" dt="2020-02-06T15:22:19.686" v="963" actId="21"/>
          <ac:spMkLst>
            <pc:docMk/>
            <pc:sldMk cId="1894684505" sldId="279"/>
            <ac:spMk id="34" creationId="{0C25131B-6720-4259-AEF7-764C462DB990}"/>
          </ac:spMkLst>
        </pc:spChg>
        <pc:spChg chg="add mod">
          <ac:chgData name="hui xu" userId="70b675938bab3b5e" providerId="LiveId" clId="{9961E861-7D9A-4174-B806-D2D35F8959C2}" dt="2020-02-06T15:17:38.069" v="962" actId="20577"/>
          <ac:spMkLst>
            <pc:docMk/>
            <pc:sldMk cId="1894684505" sldId="279"/>
            <ac:spMk id="35" creationId="{2E63C8D0-8BF4-434E-AD64-DD91AA62C7DF}"/>
          </ac:spMkLst>
        </pc:spChg>
        <pc:spChg chg="add mod">
          <ac:chgData name="hui xu" userId="70b675938bab3b5e" providerId="LiveId" clId="{9961E861-7D9A-4174-B806-D2D35F8959C2}" dt="2020-02-07T03:58:04.835" v="1960" actId="1076"/>
          <ac:spMkLst>
            <pc:docMk/>
            <pc:sldMk cId="1894684505" sldId="279"/>
            <ac:spMk id="36" creationId="{241CA7FD-3D14-4091-AB9C-318370A75905}"/>
          </ac:spMkLst>
        </pc:spChg>
        <pc:spChg chg="add del mod">
          <ac:chgData name="hui xu" userId="70b675938bab3b5e" providerId="LiveId" clId="{9961E861-7D9A-4174-B806-D2D35F8959C2}" dt="2020-02-07T03:58:00.069" v="1959" actId="21"/>
          <ac:spMkLst>
            <pc:docMk/>
            <pc:sldMk cId="1894684505" sldId="279"/>
            <ac:spMk id="37" creationId="{08C2C315-2C25-40FF-AEE8-300CDC358346}"/>
          </ac:spMkLst>
        </pc:spChg>
      </pc:sldChg>
      <pc:sldChg chg="addSp delSp modSp add del ord">
        <pc:chgData name="hui xu" userId="70b675938bab3b5e" providerId="LiveId" clId="{9961E861-7D9A-4174-B806-D2D35F8959C2}" dt="2020-02-07T04:02:43.517" v="1964" actId="47"/>
        <pc:sldMkLst>
          <pc:docMk/>
          <pc:sldMk cId="1601861815" sldId="280"/>
        </pc:sldMkLst>
        <pc:spChg chg="mod">
          <ac:chgData name="hui xu" userId="70b675938bab3b5e" providerId="LiveId" clId="{9961E861-7D9A-4174-B806-D2D35F8959C2}" dt="2020-02-07T03:23:30.380" v="1638" actId="20577"/>
          <ac:spMkLst>
            <pc:docMk/>
            <pc:sldMk cId="1601861815" sldId="280"/>
            <ac:spMk id="2" creationId="{4F02C273-7B58-4346-87D6-BB42E7D646B5}"/>
          </ac:spMkLst>
        </pc:spChg>
        <pc:spChg chg="add del mod">
          <ac:chgData name="hui xu" userId="70b675938bab3b5e" providerId="LiveId" clId="{9961E861-7D9A-4174-B806-D2D35F8959C2}" dt="2020-02-07T04:02:42.140" v="1963"/>
          <ac:spMkLst>
            <pc:docMk/>
            <pc:sldMk cId="1601861815" sldId="280"/>
            <ac:spMk id="4" creationId="{F175E9CC-BA1F-442C-B13E-60642E4C571E}"/>
          </ac:spMkLst>
        </pc:spChg>
        <pc:picChg chg="del mod modCrop">
          <ac:chgData name="hui xu" userId="70b675938bab3b5e" providerId="LiveId" clId="{9961E861-7D9A-4174-B806-D2D35F8959C2}" dt="2020-02-07T02:56:02.652" v="1583" actId="21"/>
          <ac:picMkLst>
            <pc:docMk/>
            <pc:sldMk cId="1601861815" sldId="280"/>
            <ac:picMk id="3" creationId="{F9A14329-44E5-4453-A5C5-367945020AFD}"/>
          </ac:picMkLst>
        </pc:picChg>
      </pc:sldChg>
      <pc:sldChg chg="modSp add del">
        <pc:chgData name="hui xu" userId="70b675938bab3b5e" providerId="LiveId" clId="{9961E861-7D9A-4174-B806-D2D35F8959C2}" dt="2020-02-07T04:58:25.385" v="2118" actId="47"/>
        <pc:sldMkLst>
          <pc:docMk/>
          <pc:sldMk cId="298292100" sldId="281"/>
        </pc:sldMkLst>
        <pc:spChg chg="mod">
          <ac:chgData name="hui xu" userId="70b675938bab3b5e" providerId="LiveId" clId="{9961E861-7D9A-4174-B806-D2D35F8959C2}" dt="2020-02-07T03:41:19.290" v="1934" actId="20577"/>
          <ac:spMkLst>
            <pc:docMk/>
            <pc:sldMk cId="298292100" sldId="281"/>
            <ac:spMk id="2" creationId="{4F02C273-7B58-4346-87D6-BB42E7D646B5}"/>
          </ac:spMkLst>
        </pc:spChg>
        <pc:spChg chg="mod">
          <ac:chgData name="hui xu" userId="70b675938bab3b5e" providerId="LiveId" clId="{9961E861-7D9A-4174-B806-D2D35F8959C2}" dt="2020-02-07T04:06:59.113" v="1970" actId="1076"/>
          <ac:spMkLst>
            <pc:docMk/>
            <pc:sldMk cId="298292100" sldId="281"/>
            <ac:spMk id="4" creationId="{F175E9CC-BA1F-442C-B13E-60642E4C571E}"/>
          </ac:spMkLst>
        </pc:spChg>
      </pc:sldChg>
      <pc:sldChg chg="addSp modSp add">
        <pc:chgData name="hui xu" userId="70b675938bab3b5e" providerId="LiveId" clId="{9961E861-7D9A-4174-B806-D2D35F8959C2}" dt="2020-02-07T04:32:33.642" v="2101" actId="20577"/>
        <pc:sldMkLst>
          <pc:docMk/>
          <pc:sldMk cId="286245455" sldId="282"/>
        </pc:sldMkLst>
        <pc:spChg chg="mod">
          <ac:chgData name="hui xu" userId="70b675938bab3b5e" providerId="LiveId" clId="{9961E861-7D9A-4174-B806-D2D35F8959C2}" dt="2020-02-07T04:08:53.380" v="2014" actId="27636"/>
          <ac:spMkLst>
            <pc:docMk/>
            <pc:sldMk cId="286245455" sldId="282"/>
            <ac:spMk id="2" creationId="{4F02C273-7B58-4346-87D6-BB42E7D646B5}"/>
          </ac:spMkLst>
        </pc:spChg>
        <pc:spChg chg="add mod">
          <ac:chgData name="hui xu" userId="70b675938bab3b5e" providerId="LiveId" clId="{9961E861-7D9A-4174-B806-D2D35F8959C2}" dt="2020-02-07T04:28:45.881" v="2100" actId="207"/>
          <ac:spMkLst>
            <pc:docMk/>
            <pc:sldMk cId="286245455" sldId="282"/>
            <ac:spMk id="3" creationId="{404A4D0F-6F31-4FFD-B326-CAB9DF2793A4}"/>
          </ac:spMkLst>
        </pc:spChg>
        <pc:spChg chg="mod">
          <ac:chgData name="hui xu" userId="70b675938bab3b5e" providerId="LiveId" clId="{9961E861-7D9A-4174-B806-D2D35F8959C2}" dt="2020-02-07T04:32:33.642" v="2101" actId="20577"/>
          <ac:spMkLst>
            <pc:docMk/>
            <pc:sldMk cId="286245455" sldId="282"/>
            <ac:spMk id="4" creationId="{F175E9CC-BA1F-442C-B13E-60642E4C571E}"/>
          </ac:spMkLst>
        </pc:spChg>
      </pc:sldChg>
      <pc:sldChg chg="addSp delSp modSp add del">
        <pc:chgData name="hui xu" userId="70b675938bab3b5e" providerId="LiveId" clId="{9961E861-7D9A-4174-B806-D2D35F8959C2}" dt="2020-02-07T04:03:15.968" v="1968"/>
        <pc:sldMkLst>
          <pc:docMk/>
          <pc:sldMk cId="2986235298" sldId="282"/>
        </pc:sldMkLst>
        <pc:spChg chg="add del">
          <ac:chgData name="hui xu" userId="70b675938bab3b5e" providerId="LiveId" clId="{9961E861-7D9A-4174-B806-D2D35F8959C2}" dt="2020-02-07T04:03:14.195" v="1967"/>
          <ac:spMkLst>
            <pc:docMk/>
            <pc:sldMk cId="2986235298" sldId="282"/>
            <ac:spMk id="2" creationId="{6C44CE29-E4AA-4F98-A227-302C09725EA9}"/>
          </ac:spMkLst>
        </pc:spChg>
        <pc:spChg chg="add del">
          <ac:chgData name="hui xu" userId="70b675938bab3b5e" providerId="LiveId" clId="{9961E861-7D9A-4174-B806-D2D35F8959C2}" dt="2020-02-07T04:03:14.195" v="1967"/>
          <ac:spMkLst>
            <pc:docMk/>
            <pc:sldMk cId="2986235298" sldId="282"/>
            <ac:spMk id="3" creationId="{96BB7887-E444-4529-8A51-E524384A54CB}"/>
          </ac:spMkLst>
        </pc:spChg>
        <pc:spChg chg="add del mod">
          <ac:chgData name="hui xu" userId="70b675938bab3b5e" providerId="LiveId" clId="{9961E861-7D9A-4174-B806-D2D35F8959C2}" dt="2020-02-07T04:03:14.195" v="1967"/>
          <ac:spMkLst>
            <pc:docMk/>
            <pc:sldMk cId="2986235298" sldId="282"/>
            <ac:spMk id="4" creationId="{73A05930-B62F-4D31-98ED-44909601F80B}"/>
          </ac:spMkLst>
        </pc:spChg>
        <pc:spChg chg="add del mod">
          <ac:chgData name="hui xu" userId="70b675938bab3b5e" providerId="LiveId" clId="{9961E861-7D9A-4174-B806-D2D35F8959C2}" dt="2020-02-07T04:03:14.195" v="1967"/>
          <ac:spMkLst>
            <pc:docMk/>
            <pc:sldMk cId="2986235298" sldId="282"/>
            <ac:spMk id="5" creationId="{39797AA0-76CA-47A6-B382-81D11534EB9D}"/>
          </ac:spMkLst>
        </pc:spChg>
      </pc:sldChg>
      <pc:sldChg chg="addSp delSp modSp add">
        <pc:chgData name="hui xu" userId="70b675938bab3b5e" providerId="LiveId" clId="{9961E861-7D9A-4174-B806-D2D35F8959C2}" dt="2020-02-07T06:33:28.427" v="2555" actId="20577"/>
        <pc:sldMkLst>
          <pc:docMk/>
          <pc:sldMk cId="3793253087" sldId="283"/>
        </pc:sldMkLst>
        <pc:spChg chg="mod">
          <ac:chgData name="hui xu" userId="70b675938bab3b5e" providerId="LiveId" clId="{9961E861-7D9A-4174-B806-D2D35F8959C2}" dt="2020-02-07T04:40:50.938" v="2107"/>
          <ac:spMkLst>
            <pc:docMk/>
            <pc:sldMk cId="3793253087" sldId="283"/>
            <ac:spMk id="2" creationId="{D85AA0EF-30D4-4A36-8612-A4DBE58D38CF}"/>
          </ac:spMkLst>
        </pc:spChg>
        <pc:spChg chg="del">
          <ac:chgData name="hui xu" userId="70b675938bab3b5e" providerId="LiveId" clId="{9961E861-7D9A-4174-B806-D2D35F8959C2}" dt="2020-02-07T04:40:36.426" v="2103" actId="478"/>
          <ac:spMkLst>
            <pc:docMk/>
            <pc:sldMk cId="3793253087" sldId="283"/>
            <ac:spMk id="3" creationId="{48919C24-3BD6-41D6-A7A7-3F0317F755D9}"/>
          </ac:spMkLst>
        </pc:spChg>
        <pc:spChg chg="add del mod">
          <ac:chgData name="hui xu" userId="70b675938bab3b5e" providerId="LiveId" clId="{9961E861-7D9A-4174-B806-D2D35F8959C2}" dt="2020-02-07T04:58:01.428" v="2116" actId="478"/>
          <ac:spMkLst>
            <pc:docMk/>
            <pc:sldMk cId="3793253087" sldId="283"/>
            <ac:spMk id="4" creationId="{0A5EF3E4-2252-4B0E-B26C-595F3B71C90D}"/>
          </ac:spMkLst>
        </pc:spChg>
        <pc:spChg chg="add mod">
          <ac:chgData name="hui xu" userId="70b675938bab3b5e" providerId="LiveId" clId="{9961E861-7D9A-4174-B806-D2D35F8959C2}" dt="2020-02-07T06:33:28.427" v="2555" actId="20577"/>
          <ac:spMkLst>
            <pc:docMk/>
            <pc:sldMk cId="3793253087" sldId="283"/>
            <ac:spMk id="6" creationId="{B0E57583-C1D9-4D7E-A1F3-F4D73594492E}"/>
          </ac:spMkLst>
        </pc:spChg>
        <pc:picChg chg="add del mod">
          <ac:chgData name="hui xu" userId="70b675938bab3b5e" providerId="LiveId" clId="{9961E861-7D9A-4174-B806-D2D35F8959C2}" dt="2020-02-07T06:01:37.887" v="2380" actId="21"/>
          <ac:picMkLst>
            <pc:docMk/>
            <pc:sldMk cId="3793253087" sldId="283"/>
            <ac:picMk id="5" creationId="{D51ECB25-89BA-4951-85E5-3F08D1FB2113}"/>
          </ac:picMkLst>
        </pc:picChg>
      </pc:sldChg>
      <pc:sldChg chg="add del">
        <pc:chgData name="hui xu" userId="70b675938bab3b5e" providerId="LiveId" clId="{9961E861-7D9A-4174-B806-D2D35F8959C2}" dt="2020-02-07T04:58:09.678" v="2117" actId="47"/>
        <pc:sldMkLst>
          <pc:docMk/>
          <pc:sldMk cId="316800248" sldId="284"/>
        </pc:sldMkLst>
      </pc:sldChg>
      <pc:sldChg chg="addSp delSp modSp add del ord">
        <pc:chgData name="hui xu" userId="70b675938bab3b5e" providerId="LiveId" clId="{9961E861-7D9A-4174-B806-D2D35F8959C2}" dt="2020-02-07T05:03:40.848" v="2191" actId="47"/>
        <pc:sldMkLst>
          <pc:docMk/>
          <pc:sldMk cId="1917857275" sldId="284"/>
        </pc:sldMkLst>
        <pc:spChg chg="mod">
          <ac:chgData name="hui xu" userId="70b675938bab3b5e" providerId="LiveId" clId="{9961E861-7D9A-4174-B806-D2D35F8959C2}" dt="2020-02-07T04:59:14.778" v="2123" actId="20577"/>
          <ac:spMkLst>
            <pc:docMk/>
            <pc:sldMk cId="1917857275" sldId="284"/>
            <ac:spMk id="2" creationId="{58E59CBD-BF87-434F-9DBD-EF10CF7513F0}"/>
          </ac:spMkLst>
        </pc:spChg>
        <pc:spChg chg="del mod">
          <ac:chgData name="hui xu" userId="70b675938bab3b5e" providerId="LiveId" clId="{9961E861-7D9A-4174-B806-D2D35F8959C2}" dt="2020-02-07T05:03:05.708" v="2178" actId="21"/>
          <ac:spMkLst>
            <pc:docMk/>
            <pc:sldMk cId="1917857275" sldId="284"/>
            <ac:spMk id="15" creationId="{9FCA954E-157C-4255-BCD7-6EF1091CD753}"/>
          </ac:spMkLst>
        </pc:spChg>
        <pc:spChg chg="add del mod">
          <ac:chgData name="hui xu" userId="70b675938bab3b5e" providerId="LiveId" clId="{9961E861-7D9A-4174-B806-D2D35F8959C2}" dt="2020-02-07T05:03:38.706" v="2190" actId="21"/>
          <ac:spMkLst>
            <pc:docMk/>
            <pc:sldMk cId="1917857275" sldId="284"/>
            <ac:spMk id="16" creationId="{58793562-A3BD-4EDC-B310-3B94EA0C889B}"/>
          </ac:spMkLst>
        </pc:spChg>
        <pc:spChg chg="del mod">
          <ac:chgData name="hui xu" userId="70b675938bab3b5e" providerId="LiveId" clId="{9961E861-7D9A-4174-B806-D2D35F8959C2}" dt="2020-02-07T05:02:29.984" v="2153"/>
          <ac:spMkLst>
            <pc:docMk/>
            <pc:sldMk cId="1917857275" sldId="284"/>
            <ac:spMk id="28" creationId="{C3CFEE42-5F42-41EB-B974-67E7844A56E0}"/>
          </ac:spMkLst>
        </pc:spChg>
        <pc:spChg chg="del">
          <ac:chgData name="hui xu" userId="70b675938bab3b5e" providerId="LiveId" clId="{9961E861-7D9A-4174-B806-D2D35F8959C2}" dt="2020-02-07T05:03:07.405" v="2179" actId="21"/>
          <ac:spMkLst>
            <pc:docMk/>
            <pc:sldMk cId="1917857275" sldId="284"/>
            <ac:spMk id="30" creationId="{AA99FA85-56BE-4F15-85D8-617BA333B4B0}"/>
          </ac:spMkLst>
        </pc:spChg>
        <pc:spChg chg="del">
          <ac:chgData name="hui xu" userId="70b675938bab3b5e" providerId="LiveId" clId="{9961E861-7D9A-4174-B806-D2D35F8959C2}" dt="2020-02-07T05:03:07.405" v="2179" actId="21"/>
          <ac:spMkLst>
            <pc:docMk/>
            <pc:sldMk cId="1917857275" sldId="284"/>
            <ac:spMk id="31" creationId="{63CB0FB2-AF3F-4D21-858D-9C6E1E5754B8}"/>
          </ac:spMkLst>
        </pc:spChg>
        <pc:spChg chg="del">
          <ac:chgData name="hui xu" userId="70b675938bab3b5e" providerId="LiveId" clId="{9961E861-7D9A-4174-B806-D2D35F8959C2}" dt="2020-02-07T05:03:07.405" v="2179" actId="21"/>
          <ac:spMkLst>
            <pc:docMk/>
            <pc:sldMk cId="1917857275" sldId="284"/>
            <ac:spMk id="35" creationId="{2E63C8D0-8BF4-434E-AD64-DD91AA62C7DF}"/>
          </ac:spMkLst>
        </pc:spChg>
        <pc:spChg chg="del">
          <ac:chgData name="hui xu" userId="70b675938bab3b5e" providerId="LiveId" clId="{9961E861-7D9A-4174-B806-D2D35F8959C2}" dt="2020-02-07T05:03:07.405" v="2179" actId="21"/>
          <ac:spMkLst>
            <pc:docMk/>
            <pc:sldMk cId="1917857275" sldId="284"/>
            <ac:spMk id="36" creationId="{241CA7FD-3D14-4091-AB9C-318370A75905}"/>
          </ac:spMkLst>
        </pc:spChg>
      </pc:sldChg>
      <pc:sldChg chg="delSp modSp add">
        <pc:chgData name="hui xu" userId="70b675938bab3b5e" providerId="LiveId" clId="{9961E861-7D9A-4174-B806-D2D35F8959C2}" dt="2020-02-07T06:01:35.231" v="2379" actId="14100"/>
        <pc:sldMkLst>
          <pc:docMk/>
          <pc:sldMk cId="2663765121" sldId="284"/>
        </pc:sldMkLst>
        <pc:spChg chg="del">
          <ac:chgData name="hui xu" userId="70b675938bab3b5e" providerId="LiveId" clId="{9961E861-7D9A-4174-B806-D2D35F8959C2}" dt="2020-02-07T06:01:31.259" v="2377" actId="21"/>
          <ac:spMkLst>
            <pc:docMk/>
            <pc:sldMk cId="2663765121" sldId="284"/>
            <ac:spMk id="6" creationId="{B0E57583-C1D9-4D7E-A1F3-F4D73594492E}"/>
          </ac:spMkLst>
        </pc:spChg>
        <pc:picChg chg="mod">
          <ac:chgData name="hui xu" userId="70b675938bab3b5e" providerId="LiveId" clId="{9961E861-7D9A-4174-B806-D2D35F8959C2}" dt="2020-02-07T06:01:35.231" v="2379" actId="14100"/>
          <ac:picMkLst>
            <pc:docMk/>
            <pc:sldMk cId="2663765121" sldId="284"/>
            <ac:picMk id="5" creationId="{D51ECB25-89BA-4951-85E5-3F08D1FB2113}"/>
          </ac:picMkLst>
        </pc:picChg>
      </pc:sldChg>
      <pc:sldChg chg="modSp add">
        <pc:chgData name="hui xu" userId="70b675938bab3b5e" providerId="LiveId" clId="{9961E861-7D9A-4174-B806-D2D35F8959C2}" dt="2020-02-08T03:34:07.796" v="2571" actId="20577"/>
        <pc:sldMkLst>
          <pc:docMk/>
          <pc:sldMk cId="4111600238" sldId="285"/>
        </pc:sldMkLst>
        <pc:spChg chg="mod">
          <ac:chgData name="hui xu" userId="70b675938bab3b5e" providerId="LiveId" clId="{9961E861-7D9A-4174-B806-D2D35F8959C2}" dt="2020-02-08T03:34:07.796" v="2571" actId="20577"/>
          <ac:spMkLst>
            <pc:docMk/>
            <pc:sldMk cId="4111600238" sldId="285"/>
            <ac:spMk id="2" creationId="{D01F047C-6441-4F50-B592-6D5AD4CF8225}"/>
          </ac:spMkLst>
        </pc:spChg>
      </pc:sldChg>
      <pc:sldChg chg="modSp add">
        <pc:chgData name="hui xu" userId="70b675938bab3b5e" providerId="LiveId" clId="{9961E861-7D9A-4174-B806-D2D35F8959C2}" dt="2020-02-08T04:04:57.142" v="2579" actId="20577"/>
        <pc:sldMkLst>
          <pc:docMk/>
          <pc:sldMk cId="928954449" sldId="286"/>
        </pc:sldMkLst>
        <pc:spChg chg="mod">
          <ac:chgData name="hui xu" userId="70b675938bab3b5e" providerId="LiveId" clId="{9961E861-7D9A-4174-B806-D2D35F8959C2}" dt="2020-02-08T04:04:57.142" v="2579" actId="20577"/>
          <ac:spMkLst>
            <pc:docMk/>
            <pc:sldMk cId="928954449" sldId="286"/>
            <ac:spMk id="2" creationId="{FBED6E9E-B640-4ADA-A3FB-F9DBAB8B1089}"/>
          </ac:spMkLst>
        </pc:spChg>
      </pc:sldChg>
      <pc:sldChg chg="addSp modSp add">
        <pc:chgData name="hui xu" userId="70b675938bab3b5e" providerId="LiveId" clId="{9961E861-7D9A-4174-B806-D2D35F8959C2}" dt="2020-02-08T04:09:48.464" v="2698" actId="21"/>
        <pc:sldMkLst>
          <pc:docMk/>
          <pc:sldMk cId="3227299820" sldId="287"/>
        </pc:sldMkLst>
        <pc:spChg chg="mod">
          <ac:chgData name="hui xu" userId="70b675938bab3b5e" providerId="LiveId" clId="{9961E861-7D9A-4174-B806-D2D35F8959C2}" dt="2020-02-08T04:08:20.409" v="2674" actId="20577"/>
          <ac:spMkLst>
            <pc:docMk/>
            <pc:sldMk cId="3227299820" sldId="287"/>
            <ac:spMk id="2" creationId="{278DF740-723B-4091-8BEE-66A7BEDF7FCD}"/>
          </ac:spMkLst>
        </pc:spChg>
        <pc:spChg chg="mod">
          <ac:chgData name="hui xu" userId="70b675938bab3b5e" providerId="LiveId" clId="{9961E861-7D9A-4174-B806-D2D35F8959C2}" dt="2020-02-08T04:09:21.155" v="2686" actId="15"/>
          <ac:spMkLst>
            <pc:docMk/>
            <pc:sldMk cId="3227299820" sldId="287"/>
            <ac:spMk id="3" creationId="{83EDD7DD-37A0-40B1-9914-E770A223AECC}"/>
          </ac:spMkLst>
        </pc:spChg>
        <pc:spChg chg="add mod">
          <ac:chgData name="hui xu" userId="70b675938bab3b5e" providerId="LiveId" clId="{9961E861-7D9A-4174-B806-D2D35F8959C2}" dt="2020-02-08T04:09:48.464" v="2698" actId="21"/>
          <ac:spMkLst>
            <pc:docMk/>
            <pc:sldMk cId="3227299820" sldId="287"/>
            <ac:spMk id="4" creationId="{39195644-DDD6-485B-821C-9CDDFF3456CE}"/>
          </ac:spMkLst>
        </pc:spChg>
      </pc:sldChg>
      <pc:sldChg chg="addSp delSp modSp add">
        <pc:chgData name="hui xu" userId="70b675938bab3b5e" providerId="LiveId" clId="{9961E861-7D9A-4174-B806-D2D35F8959C2}" dt="2020-02-08T04:32:29.089" v="2781" actId="20577"/>
        <pc:sldMkLst>
          <pc:docMk/>
          <pc:sldMk cId="2897370932" sldId="288"/>
        </pc:sldMkLst>
        <pc:spChg chg="mod">
          <ac:chgData name="hui xu" userId="70b675938bab3b5e" providerId="LiveId" clId="{9961E861-7D9A-4174-B806-D2D35F8959C2}" dt="2020-02-08T04:10:18.602" v="2705" actId="20577"/>
          <ac:spMkLst>
            <pc:docMk/>
            <pc:sldMk cId="2897370932" sldId="288"/>
            <ac:spMk id="2" creationId="{B78A0915-8FF6-4510-A1AE-242E8EE928A2}"/>
          </ac:spMkLst>
        </pc:spChg>
        <pc:spChg chg="mod">
          <ac:chgData name="hui xu" userId="70b675938bab3b5e" providerId="LiveId" clId="{9961E861-7D9A-4174-B806-D2D35F8959C2}" dt="2020-02-08T04:32:29.089" v="2781" actId="20577"/>
          <ac:spMkLst>
            <pc:docMk/>
            <pc:sldMk cId="2897370932" sldId="288"/>
            <ac:spMk id="3" creationId="{064CF94F-3267-401F-BD15-AD54280CC6EA}"/>
          </ac:spMkLst>
        </pc:spChg>
        <pc:picChg chg="del">
          <ac:chgData name="hui xu" userId="70b675938bab3b5e" providerId="LiveId" clId="{9961E861-7D9A-4174-B806-D2D35F8959C2}" dt="2020-02-08T04:11:35.916" v="2725" actId="478"/>
          <ac:picMkLst>
            <pc:docMk/>
            <pc:sldMk cId="2897370932" sldId="288"/>
            <ac:picMk id="4" creationId="{BD9000DF-5BF8-41D5-AB70-0CA02D3D1815}"/>
          </ac:picMkLst>
        </pc:picChg>
        <pc:picChg chg="add del mod">
          <ac:chgData name="hui xu" userId="70b675938bab3b5e" providerId="LiveId" clId="{9961E861-7D9A-4174-B806-D2D35F8959C2}" dt="2020-02-08T04:32:08.591" v="2754" actId="21"/>
          <ac:picMkLst>
            <pc:docMk/>
            <pc:sldMk cId="2897370932" sldId="288"/>
            <ac:picMk id="5" creationId="{5F8985B4-159E-4840-B749-9512436BC681}"/>
          </ac:picMkLst>
        </pc:picChg>
      </pc:sldChg>
      <pc:sldChg chg="modSp add">
        <pc:chgData name="hui xu" userId="70b675938bab3b5e" providerId="LiveId" clId="{9961E861-7D9A-4174-B806-D2D35F8959C2}" dt="2020-02-08T04:13:53.704" v="2737" actId="21"/>
        <pc:sldMkLst>
          <pc:docMk/>
          <pc:sldMk cId="1121945713" sldId="289"/>
        </pc:sldMkLst>
        <pc:spChg chg="mod">
          <ac:chgData name="hui xu" userId="70b675938bab3b5e" providerId="LiveId" clId="{9961E861-7D9A-4174-B806-D2D35F8959C2}" dt="2020-02-08T04:13:16.276" v="2733" actId="21"/>
          <ac:spMkLst>
            <pc:docMk/>
            <pc:sldMk cId="1121945713" sldId="289"/>
            <ac:spMk id="3" creationId="{83EDD7DD-37A0-40B1-9914-E770A223AECC}"/>
          </ac:spMkLst>
        </pc:spChg>
        <pc:spChg chg="mod">
          <ac:chgData name="hui xu" userId="70b675938bab3b5e" providerId="LiveId" clId="{9961E861-7D9A-4174-B806-D2D35F8959C2}" dt="2020-02-08T04:13:53.704" v="2737" actId="21"/>
          <ac:spMkLst>
            <pc:docMk/>
            <pc:sldMk cId="1121945713" sldId="289"/>
            <ac:spMk id="4" creationId="{39195644-DDD6-485B-821C-9CDDFF3456CE}"/>
          </ac:spMkLst>
        </pc:spChg>
      </pc:sldChg>
      <pc:sldChg chg="addSp modSp add">
        <pc:chgData name="hui xu" userId="70b675938bab3b5e" providerId="LiveId" clId="{9961E861-7D9A-4174-B806-D2D35F8959C2}" dt="2020-02-08T04:32:12.294" v="2756" actId="1076"/>
        <pc:sldMkLst>
          <pc:docMk/>
          <pc:sldMk cId="701294280" sldId="290"/>
        </pc:sldMkLst>
        <pc:spChg chg="mod">
          <ac:chgData name="hui xu" userId="70b675938bab3b5e" providerId="LiveId" clId="{9961E861-7D9A-4174-B806-D2D35F8959C2}" dt="2020-02-08T04:14:10.261" v="2753" actId="20577"/>
          <ac:spMkLst>
            <pc:docMk/>
            <pc:sldMk cId="701294280" sldId="290"/>
            <ac:spMk id="2" creationId="{60A7A851-372F-4B4E-9D30-DB1149FDCD28}"/>
          </ac:spMkLst>
        </pc:spChg>
        <pc:picChg chg="add mod">
          <ac:chgData name="hui xu" userId="70b675938bab3b5e" providerId="LiveId" clId="{9961E861-7D9A-4174-B806-D2D35F8959C2}" dt="2020-02-08T04:32:12.294" v="2756" actId="1076"/>
          <ac:picMkLst>
            <pc:docMk/>
            <pc:sldMk cId="701294280" sldId="290"/>
            <ac:picMk id="3" creationId="{E1FCCCD5-8871-4654-95F8-58FCCBA2FEC9}"/>
          </ac:picMkLst>
        </pc:picChg>
      </pc:sldChg>
    </pc:docChg>
  </pc:docChgLst>
  <pc:docChgLst>
    <pc:chgData name="hui xu" userId="70b675938bab3b5e" providerId="LiveId" clId="{2B57C767-2D15-4563-96A7-C8A04F8CD475}"/>
    <pc:docChg chg="undo custSel addSld delSld modSld sldOrd">
      <pc:chgData name="hui xu" userId="70b675938bab3b5e" providerId="LiveId" clId="{2B57C767-2D15-4563-96A7-C8A04F8CD475}" dt="2020-04-10T08:02:51.797" v="2507" actId="20577"/>
      <pc:docMkLst>
        <pc:docMk/>
      </pc:docMkLst>
      <pc:sldChg chg="addSp delSp modSp">
        <pc:chgData name="hui xu" userId="70b675938bab3b5e" providerId="LiveId" clId="{2B57C767-2D15-4563-96A7-C8A04F8CD475}" dt="2020-03-13T13:42:36.062" v="2258" actId="20577"/>
        <pc:sldMkLst>
          <pc:docMk/>
          <pc:sldMk cId="736868064" sldId="256"/>
        </pc:sldMkLst>
        <pc:spChg chg="mod">
          <ac:chgData name="hui xu" userId="70b675938bab3b5e" providerId="LiveId" clId="{2B57C767-2D15-4563-96A7-C8A04F8CD475}" dt="2020-03-13T13:42:36.062" v="2258" actId="20577"/>
          <ac:spMkLst>
            <pc:docMk/>
            <pc:sldMk cId="736868064" sldId="256"/>
            <ac:spMk id="2" creationId="{00000000-0000-0000-0000-000000000000}"/>
          </ac:spMkLst>
        </pc:spChg>
        <pc:spChg chg="del">
          <ac:chgData name="hui xu" userId="70b675938bab3b5e" providerId="LiveId" clId="{2B57C767-2D15-4563-96A7-C8A04F8CD475}" dt="2020-02-17T02:01:31.525" v="18" actId="478"/>
          <ac:spMkLst>
            <pc:docMk/>
            <pc:sldMk cId="736868064" sldId="256"/>
            <ac:spMk id="3" creationId="{00000000-0000-0000-0000-000000000000}"/>
          </ac:spMkLst>
        </pc:spChg>
        <pc:spChg chg="add del mod">
          <ac:chgData name="hui xu" userId="70b675938bab3b5e" providerId="LiveId" clId="{2B57C767-2D15-4563-96A7-C8A04F8CD475}" dt="2020-02-17T02:01:34.361" v="19" actId="478"/>
          <ac:spMkLst>
            <pc:docMk/>
            <pc:sldMk cId="736868064" sldId="256"/>
            <ac:spMk id="5" creationId="{5D78F1E3-AF2D-4383-A3CC-D17B96CC272B}"/>
          </ac:spMkLst>
        </pc:spChg>
        <pc:spChg chg="add">
          <ac:chgData name="hui xu" userId="70b675938bab3b5e" providerId="LiveId" clId="{2B57C767-2D15-4563-96A7-C8A04F8CD475}" dt="2020-02-17T02:01:34.979" v="20"/>
          <ac:spMkLst>
            <pc:docMk/>
            <pc:sldMk cId="736868064" sldId="256"/>
            <ac:spMk id="6" creationId="{6A76A57B-AFB0-4CF8-8382-90AE11706258}"/>
          </ac:spMkLst>
        </pc:spChg>
        <pc:spChg chg="add">
          <ac:chgData name="hui xu" userId="70b675938bab3b5e" providerId="LiveId" clId="{2B57C767-2D15-4563-96A7-C8A04F8CD475}" dt="2020-02-17T02:01:34.979" v="20"/>
          <ac:spMkLst>
            <pc:docMk/>
            <pc:sldMk cId="736868064" sldId="256"/>
            <ac:spMk id="8" creationId="{A8BC7520-0A5A-449C-9513-B73655EE781E}"/>
          </ac:spMkLst>
        </pc:spChg>
        <pc:picChg chg="add">
          <ac:chgData name="hui xu" userId="70b675938bab3b5e" providerId="LiveId" clId="{2B57C767-2D15-4563-96A7-C8A04F8CD475}" dt="2020-02-17T02:01:34.979" v="20"/>
          <ac:picMkLst>
            <pc:docMk/>
            <pc:sldMk cId="736868064" sldId="256"/>
            <ac:picMk id="7" creationId="{23AEDB7B-DB4A-4851-84FC-5531DA8F526A}"/>
          </ac:picMkLst>
        </pc:picChg>
      </pc:sldChg>
      <pc:sldChg chg="add">
        <pc:chgData name="hui xu" userId="70b675938bab3b5e" providerId="LiveId" clId="{2B57C767-2D15-4563-96A7-C8A04F8CD475}" dt="2020-03-13T13:47:15.396" v="2259"/>
        <pc:sldMkLst>
          <pc:docMk/>
          <pc:sldMk cId="4236497134" sldId="257"/>
        </pc:sldMkLst>
      </pc:sldChg>
      <pc:sldChg chg="del">
        <pc:chgData name="hui xu" userId="70b675938bab3b5e" providerId="LiveId" clId="{2B57C767-2D15-4563-96A7-C8A04F8CD475}" dt="2020-02-13T21:10:33.420" v="1" actId="47"/>
        <pc:sldMkLst>
          <pc:docMk/>
          <pc:sldMk cId="1292877211" sldId="258"/>
        </pc:sldMkLst>
      </pc:sldChg>
      <pc:sldChg chg="add">
        <pc:chgData name="hui xu" userId="70b675938bab3b5e" providerId="LiveId" clId="{2B57C767-2D15-4563-96A7-C8A04F8CD475}" dt="2020-03-13T13:47:15.396" v="2259"/>
        <pc:sldMkLst>
          <pc:docMk/>
          <pc:sldMk cId="3119416653" sldId="258"/>
        </pc:sldMkLst>
      </pc:sldChg>
      <pc:sldChg chg="del">
        <pc:chgData name="hui xu" userId="70b675938bab3b5e" providerId="LiveId" clId="{2B57C767-2D15-4563-96A7-C8A04F8CD475}" dt="2020-02-13T21:09:28.105" v="0" actId="47"/>
        <pc:sldMkLst>
          <pc:docMk/>
          <pc:sldMk cId="168351809" sldId="259"/>
        </pc:sldMkLst>
      </pc:sldChg>
      <pc:sldChg chg="add del">
        <pc:chgData name="hui xu" userId="70b675938bab3b5e" providerId="LiveId" clId="{2B57C767-2D15-4563-96A7-C8A04F8CD475}" dt="2020-03-14T02:39:40.522" v="2338" actId="47"/>
        <pc:sldMkLst>
          <pc:docMk/>
          <pc:sldMk cId="4145356585" sldId="259"/>
        </pc:sldMkLst>
      </pc:sldChg>
      <pc:sldChg chg="add del">
        <pc:chgData name="hui xu" userId="70b675938bab3b5e" providerId="LiveId" clId="{2B57C767-2D15-4563-96A7-C8A04F8CD475}" dt="2020-03-14T02:39:40.522" v="2338" actId="47"/>
        <pc:sldMkLst>
          <pc:docMk/>
          <pc:sldMk cId="2476411532" sldId="260"/>
        </pc:sldMkLst>
      </pc:sldChg>
      <pc:sldChg chg="del">
        <pc:chgData name="hui xu" userId="70b675938bab3b5e" providerId="LiveId" clId="{2B57C767-2D15-4563-96A7-C8A04F8CD475}" dt="2020-02-13T21:09:28.105" v="0" actId="47"/>
        <pc:sldMkLst>
          <pc:docMk/>
          <pc:sldMk cId="3202907391" sldId="260"/>
        </pc:sldMkLst>
      </pc:sldChg>
      <pc:sldChg chg="add del">
        <pc:chgData name="hui xu" userId="70b675938bab3b5e" providerId="LiveId" clId="{2B57C767-2D15-4563-96A7-C8A04F8CD475}" dt="2020-03-14T02:39:40.522" v="2338" actId="47"/>
        <pc:sldMkLst>
          <pc:docMk/>
          <pc:sldMk cId="2826890285" sldId="261"/>
        </pc:sldMkLst>
      </pc:sldChg>
      <pc:sldChg chg="del">
        <pc:chgData name="hui xu" userId="70b675938bab3b5e" providerId="LiveId" clId="{2B57C767-2D15-4563-96A7-C8A04F8CD475}" dt="2020-02-13T21:09:28.105" v="0" actId="47"/>
        <pc:sldMkLst>
          <pc:docMk/>
          <pc:sldMk cId="4006552371" sldId="261"/>
        </pc:sldMkLst>
      </pc:sldChg>
      <pc:sldChg chg="add">
        <pc:chgData name="hui xu" userId="70b675938bab3b5e" providerId="LiveId" clId="{2B57C767-2D15-4563-96A7-C8A04F8CD475}" dt="2020-03-13T13:47:15.396" v="2259"/>
        <pc:sldMkLst>
          <pc:docMk/>
          <pc:sldMk cId="441676663" sldId="262"/>
        </pc:sldMkLst>
      </pc:sldChg>
      <pc:sldChg chg="del">
        <pc:chgData name="hui xu" userId="70b675938bab3b5e" providerId="LiveId" clId="{2B57C767-2D15-4563-96A7-C8A04F8CD475}" dt="2020-02-13T21:09:28.105" v="0" actId="47"/>
        <pc:sldMkLst>
          <pc:docMk/>
          <pc:sldMk cId="3433358854" sldId="262"/>
        </pc:sldMkLst>
      </pc:sldChg>
      <pc:sldChg chg="del">
        <pc:chgData name="hui xu" userId="70b675938bab3b5e" providerId="LiveId" clId="{2B57C767-2D15-4563-96A7-C8A04F8CD475}" dt="2020-02-13T21:09:28.105" v="0" actId="47"/>
        <pc:sldMkLst>
          <pc:docMk/>
          <pc:sldMk cId="57171292" sldId="263"/>
        </pc:sldMkLst>
      </pc:sldChg>
      <pc:sldChg chg="add">
        <pc:chgData name="hui xu" userId="70b675938bab3b5e" providerId="LiveId" clId="{2B57C767-2D15-4563-96A7-C8A04F8CD475}" dt="2020-03-13T13:47:15.396" v="2259"/>
        <pc:sldMkLst>
          <pc:docMk/>
          <pc:sldMk cId="1880981638" sldId="263"/>
        </pc:sldMkLst>
      </pc:sldChg>
      <pc:sldChg chg="del">
        <pc:chgData name="hui xu" userId="70b675938bab3b5e" providerId="LiveId" clId="{2B57C767-2D15-4563-96A7-C8A04F8CD475}" dt="2020-02-13T21:09:28.105" v="0" actId="47"/>
        <pc:sldMkLst>
          <pc:docMk/>
          <pc:sldMk cId="2136094018" sldId="264"/>
        </pc:sldMkLst>
      </pc:sldChg>
      <pc:sldChg chg="add">
        <pc:chgData name="hui xu" userId="70b675938bab3b5e" providerId="LiveId" clId="{2B57C767-2D15-4563-96A7-C8A04F8CD475}" dt="2020-03-13T13:47:15.396" v="2259"/>
        <pc:sldMkLst>
          <pc:docMk/>
          <pc:sldMk cId="3518057030" sldId="264"/>
        </pc:sldMkLst>
      </pc:sldChg>
      <pc:sldChg chg="del">
        <pc:chgData name="hui xu" userId="70b675938bab3b5e" providerId="LiveId" clId="{2B57C767-2D15-4563-96A7-C8A04F8CD475}" dt="2020-02-13T21:09:28.105" v="0" actId="47"/>
        <pc:sldMkLst>
          <pc:docMk/>
          <pc:sldMk cId="1817998147" sldId="265"/>
        </pc:sldMkLst>
      </pc:sldChg>
      <pc:sldChg chg="add">
        <pc:chgData name="hui xu" userId="70b675938bab3b5e" providerId="LiveId" clId="{2B57C767-2D15-4563-96A7-C8A04F8CD475}" dt="2020-03-13T13:47:15.396" v="2259"/>
        <pc:sldMkLst>
          <pc:docMk/>
          <pc:sldMk cId="2635680838" sldId="265"/>
        </pc:sldMkLst>
      </pc:sldChg>
      <pc:sldChg chg="add">
        <pc:chgData name="hui xu" userId="70b675938bab3b5e" providerId="LiveId" clId="{2B57C767-2D15-4563-96A7-C8A04F8CD475}" dt="2020-03-13T13:47:15.396" v="2259"/>
        <pc:sldMkLst>
          <pc:docMk/>
          <pc:sldMk cId="1123124330" sldId="266"/>
        </pc:sldMkLst>
      </pc:sldChg>
      <pc:sldChg chg="del">
        <pc:chgData name="hui xu" userId="70b675938bab3b5e" providerId="LiveId" clId="{2B57C767-2D15-4563-96A7-C8A04F8CD475}" dt="2020-02-13T21:09:28.105" v="0" actId="47"/>
        <pc:sldMkLst>
          <pc:docMk/>
          <pc:sldMk cId="4004663075" sldId="266"/>
        </pc:sldMkLst>
      </pc:sldChg>
      <pc:sldChg chg="del">
        <pc:chgData name="hui xu" userId="70b675938bab3b5e" providerId="LiveId" clId="{2B57C767-2D15-4563-96A7-C8A04F8CD475}" dt="2020-02-13T21:09:28.105" v="0" actId="47"/>
        <pc:sldMkLst>
          <pc:docMk/>
          <pc:sldMk cId="1991125444" sldId="267"/>
        </pc:sldMkLst>
      </pc:sldChg>
      <pc:sldChg chg="del">
        <pc:chgData name="hui xu" userId="70b675938bab3b5e" providerId="LiveId" clId="{2B57C767-2D15-4563-96A7-C8A04F8CD475}" dt="2020-02-13T21:09:28.105" v="0" actId="47"/>
        <pc:sldMkLst>
          <pc:docMk/>
          <pc:sldMk cId="3632843755" sldId="268"/>
        </pc:sldMkLst>
      </pc:sldChg>
      <pc:sldChg chg="del">
        <pc:chgData name="hui xu" userId="70b675938bab3b5e" providerId="LiveId" clId="{2B57C767-2D15-4563-96A7-C8A04F8CD475}" dt="2020-02-13T21:09:28.105" v="0" actId="47"/>
        <pc:sldMkLst>
          <pc:docMk/>
          <pc:sldMk cId="3440234511" sldId="269"/>
        </pc:sldMkLst>
      </pc:sldChg>
      <pc:sldChg chg="add del">
        <pc:chgData name="hui xu" userId="70b675938bab3b5e" providerId="LiveId" clId="{2B57C767-2D15-4563-96A7-C8A04F8CD475}" dt="2020-03-13T14:02:08.748" v="2287" actId="47"/>
        <pc:sldMkLst>
          <pc:docMk/>
          <pc:sldMk cId="1376257396" sldId="275"/>
        </pc:sldMkLst>
      </pc:sldChg>
      <pc:sldChg chg="del">
        <pc:chgData name="hui xu" userId="70b675938bab3b5e" providerId="LiveId" clId="{2B57C767-2D15-4563-96A7-C8A04F8CD475}" dt="2020-02-13T21:09:28.105" v="0" actId="47"/>
        <pc:sldMkLst>
          <pc:docMk/>
          <pc:sldMk cId="3572070911" sldId="275"/>
        </pc:sldMkLst>
      </pc:sldChg>
      <pc:sldChg chg="add del">
        <pc:chgData name="hui xu" userId="70b675938bab3b5e" providerId="LiveId" clId="{2B57C767-2D15-4563-96A7-C8A04F8CD475}" dt="2020-03-13T14:02:08.748" v="2287" actId="47"/>
        <pc:sldMkLst>
          <pc:docMk/>
          <pc:sldMk cId="1467168878" sldId="276"/>
        </pc:sldMkLst>
      </pc:sldChg>
      <pc:sldChg chg="del">
        <pc:chgData name="hui xu" userId="70b675938bab3b5e" providerId="LiveId" clId="{2B57C767-2D15-4563-96A7-C8A04F8CD475}" dt="2020-02-13T21:09:28.105" v="0" actId="47"/>
        <pc:sldMkLst>
          <pc:docMk/>
          <pc:sldMk cId="2862464883" sldId="276"/>
        </pc:sldMkLst>
      </pc:sldChg>
      <pc:sldChg chg="add del">
        <pc:chgData name="hui xu" userId="70b675938bab3b5e" providerId="LiveId" clId="{2B57C767-2D15-4563-96A7-C8A04F8CD475}" dt="2020-03-13T14:02:08.748" v="2287" actId="47"/>
        <pc:sldMkLst>
          <pc:docMk/>
          <pc:sldMk cId="167502222" sldId="277"/>
        </pc:sldMkLst>
      </pc:sldChg>
      <pc:sldChg chg="del">
        <pc:chgData name="hui xu" userId="70b675938bab3b5e" providerId="LiveId" clId="{2B57C767-2D15-4563-96A7-C8A04F8CD475}" dt="2020-02-13T21:09:28.105" v="0" actId="47"/>
        <pc:sldMkLst>
          <pc:docMk/>
          <pc:sldMk cId="2499255764" sldId="277"/>
        </pc:sldMkLst>
      </pc:sldChg>
      <pc:sldChg chg="del">
        <pc:chgData name="hui xu" userId="70b675938bab3b5e" providerId="LiveId" clId="{2B57C767-2D15-4563-96A7-C8A04F8CD475}" dt="2020-02-13T21:09:28.105" v="0" actId="47"/>
        <pc:sldMkLst>
          <pc:docMk/>
          <pc:sldMk cId="1394246490" sldId="278"/>
        </pc:sldMkLst>
      </pc:sldChg>
      <pc:sldChg chg="del">
        <pc:chgData name="hui xu" userId="70b675938bab3b5e" providerId="LiveId" clId="{2B57C767-2D15-4563-96A7-C8A04F8CD475}" dt="2020-02-13T21:09:28.105" v="0" actId="47"/>
        <pc:sldMkLst>
          <pc:docMk/>
          <pc:sldMk cId="802397281" sldId="279"/>
        </pc:sldMkLst>
      </pc:sldChg>
      <pc:sldChg chg="add del">
        <pc:chgData name="hui xu" userId="70b675938bab3b5e" providerId="LiveId" clId="{2B57C767-2D15-4563-96A7-C8A04F8CD475}" dt="2020-03-13T14:02:08.748" v="2287" actId="47"/>
        <pc:sldMkLst>
          <pc:docMk/>
          <pc:sldMk cId="3152410039" sldId="279"/>
        </pc:sldMkLst>
      </pc:sldChg>
      <pc:sldChg chg="add del">
        <pc:chgData name="hui xu" userId="70b675938bab3b5e" providerId="LiveId" clId="{2B57C767-2D15-4563-96A7-C8A04F8CD475}" dt="2020-03-13T14:02:08.748" v="2287" actId="47"/>
        <pc:sldMkLst>
          <pc:docMk/>
          <pc:sldMk cId="787076033" sldId="282"/>
        </pc:sldMkLst>
      </pc:sldChg>
      <pc:sldChg chg="del">
        <pc:chgData name="hui xu" userId="70b675938bab3b5e" providerId="LiveId" clId="{2B57C767-2D15-4563-96A7-C8A04F8CD475}" dt="2020-02-13T21:09:28.105" v="0" actId="47"/>
        <pc:sldMkLst>
          <pc:docMk/>
          <pc:sldMk cId="2486212128" sldId="282"/>
        </pc:sldMkLst>
      </pc:sldChg>
      <pc:sldChg chg="del">
        <pc:chgData name="hui xu" userId="70b675938bab3b5e" providerId="LiveId" clId="{2B57C767-2D15-4563-96A7-C8A04F8CD475}" dt="2020-02-13T21:09:28.105" v="0" actId="47"/>
        <pc:sldMkLst>
          <pc:docMk/>
          <pc:sldMk cId="570542784" sldId="283"/>
        </pc:sldMkLst>
      </pc:sldChg>
      <pc:sldChg chg="add del">
        <pc:chgData name="hui xu" userId="70b675938bab3b5e" providerId="LiveId" clId="{2B57C767-2D15-4563-96A7-C8A04F8CD475}" dt="2020-03-13T14:02:08.748" v="2287" actId="47"/>
        <pc:sldMkLst>
          <pc:docMk/>
          <pc:sldMk cId="3403750106" sldId="283"/>
        </pc:sldMkLst>
      </pc:sldChg>
      <pc:sldChg chg="del">
        <pc:chgData name="hui xu" userId="70b675938bab3b5e" providerId="LiveId" clId="{2B57C767-2D15-4563-96A7-C8A04F8CD475}" dt="2020-02-13T21:09:28.105" v="0" actId="47"/>
        <pc:sldMkLst>
          <pc:docMk/>
          <pc:sldMk cId="435588197" sldId="284"/>
        </pc:sldMkLst>
      </pc:sldChg>
      <pc:sldChg chg="add del">
        <pc:chgData name="hui xu" userId="70b675938bab3b5e" providerId="LiveId" clId="{2B57C767-2D15-4563-96A7-C8A04F8CD475}" dt="2020-03-13T14:02:08.748" v="2287" actId="47"/>
        <pc:sldMkLst>
          <pc:docMk/>
          <pc:sldMk cId="4269922053" sldId="284"/>
        </pc:sldMkLst>
      </pc:sldChg>
      <pc:sldChg chg="modSp ord">
        <pc:chgData name="hui xu" userId="70b675938bab3b5e" providerId="LiveId" clId="{2B57C767-2D15-4563-96A7-C8A04F8CD475}" dt="2020-02-18T13:40:03.139" v="210" actId="20577"/>
        <pc:sldMkLst>
          <pc:docMk/>
          <pc:sldMk cId="928954449" sldId="286"/>
        </pc:sldMkLst>
        <pc:spChg chg="mod">
          <ac:chgData name="hui xu" userId="70b675938bab3b5e" providerId="LiveId" clId="{2B57C767-2D15-4563-96A7-C8A04F8CD475}" dt="2020-02-18T13:40:03.139" v="210" actId="20577"/>
          <ac:spMkLst>
            <pc:docMk/>
            <pc:sldMk cId="928954449" sldId="286"/>
            <ac:spMk id="2" creationId="{FBED6E9E-B640-4ADA-A3FB-F9DBAB8B1089}"/>
          </ac:spMkLst>
        </pc:spChg>
      </pc:sldChg>
      <pc:sldChg chg="del">
        <pc:chgData name="hui xu" userId="70b675938bab3b5e" providerId="LiveId" clId="{2B57C767-2D15-4563-96A7-C8A04F8CD475}" dt="2020-02-13T21:09:28.105" v="0" actId="47"/>
        <pc:sldMkLst>
          <pc:docMk/>
          <pc:sldMk cId="3227299820" sldId="287"/>
        </pc:sldMkLst>
      </pc:sldChg>
      <pc:sldChg chg="modSp ord">
        <pc:chgData name="hui xu" userId="70b675938bab3b5e" providerId="LiveId" clId="{2B57C767-2D15-4563-96A7-C8A04F8CD475}" dt="2020-02-18T13:46:21.358" v="253" actId="20577"/>
        <pc:sldMkLst>
          <pc:docMk/>
          <pc:sldMk cId="2897370932" sldId="288"/>
        </pc:sldMkLst>
        <pc:spChg chg="mod">
          <ac:chgData name="hui xu" userId="70b675938bab3b5e" providerId="LiveId" clId="{2B57C767-2D15-4563-96A7-C8A04F8CD475}" dt="2020-02-18T13:46:21.358" v="253" actId="20577"/>
          <ac:spMkLst>
            <pc:docMk/>
            <pc:sldMk cId="2897370932" sldId="288"/>
            <ac:spMk id="3" creationId="{064CF94F-3267-401F-BD15-AD54280CC6EA}"/>
          </ac:spMkLst>
        </pc:spChg>
      </pc:sldChg>
      <pc:sldChg chg="add del">
        <pc:chgData name="hui xu" userId="70b675938bab3b5e" providerId="LiveId" clId="{2B57C767-2D15-4563-96A7-C8A04F8CD475}" dt="2020-03-13T13:58:15.682" v="2278"/>
        <pc:sldMkLst>
          <pc:docMk/>
          <pc:sldMk cId="2813749080" sldId="289"/>
        </pc:sldMkLst>
      </pc:sldChg>
      <pc:sldChg chg="addSp modSp modNotesTx">
        <pc:chgData name="hui xu" userId="70b675938bab3b5e" providerId="LiveId" clId="{2B57C767-2D15-4563-96A7-C8A04F8CD475}" dt="2020-03-14T02:47:20.300" v="2408" actId="20577"/>
        <pc:sldMkLst>
          <pc:docMk/>
          <pc:sldMk cId="4025253764" sldId="291"/>
        </pc:sldMkLst>
        <pc:spChg chg="add mod">
          <ac:chgData name="hui xu" userId="70b675938bab3b5e" providerId="LiveId" clId="{2B57C767-2D15-4563-96A7-C8A04F8CD475}" dt="2020-03-14T02:46:16.521" v="2392" actId="1076"/>
          <ac:spMkLst>
            <pc:docMk/>
            <pc:sldMk cId="4025253764" sldId="291"/>
            <ac:spMk id="4" creationId="{A5A60ECF-CDCB-4D07-888C-857D2B6F3A67}"/>
          </ac:spMkLst>
        </pc:spChg>
        <pc:spChg chg="add mod">
          <ac:chgData name="hui xu" userId="70b675938bab3b5e" providerId="LiveId" clId="{2B57C767-2D15-4563-96A7-C8A04F8CD475}" dt="2020-03-14T02:42:21.942" v="2384" actId="1076"/>
          <ac:spMkLst>
            <pc:docMk/>
            <pc:sldMk cId="4025253764" sldId="291"/>
            <ac:spMk id="6" creationId="{C8228052-92A6-4EF7-808D-6D64235731DB}"/>
          </ac:spMkLst>
        </pc:spChg>
        <pc:spChg chg="add mod">
          <ac:chgData name="hui xu" userId="70b675938bab3b5e" providerId="LiveId" clId="{2B57C767-2D15-4563-96A7-C8A04F8CD475}" dt="2020-03-14T02:46:24.415" v="2394" actId="20577"/>
          <ac:spMkLst>
            <pc:docMk/>
            <pc:sldMk cId="4025253764" sldId="291"/>
            <ac:spMk id="7" creationId="{90B0E7EF-7806-48C1-AD2C-532B7639C697}"/>
          </ac:spMkLst>
        </pc:spChg>
      </pc:sldChg>
      <pc:sldChg chg="modSp">
        <pc:chgData name="hui xu" userId="70b675938bab3b5e" providerId="LiveId" clId="{2B57C767-2D15-4563-96A7-C8A04F8CD475}" dt="2020-03-14T02:48:29.490" v="2414" actId="1076"/>
        <pc:sldMkLst>
          <pc:docMk/>
          <pc:sldMk cId="1344382535" sldId="292"/>
        </pc:sldMkLst>
        <pc:spChg chg="mod">
          <ac:chgData name="hui xu" userId="70b675938bab3b5e" providerId="LiveId" clId="{2B57C767-2D15-4563-96A7-C8A04F8CD475}" dt="2020-03-14T02:48:29.490" v="2414" actId="1076"/>
          <ac:spMkLst>
            <pc:docMk/>
            <pc:sldMk cId="1344382535" sldId="292"/>
            <ac:spMk id="6" creationId="{450A3E54-A471-45F4-8929-7DC91CFA35E9}"/>
          </ac:spMkLst>
        </pc:spChg>
        <pc:spChg chg="mod">
          <ac:chgData name="hui xu" userId="70b675938bab3b5e" providerId="LiveId" clId="{2B57C767-2D15-4563-96A7-C8A04F8CD475}" dt="2020-03-14T02:48:13.931" v="2411" actId="404"/>
          <ac:spMkLst>
            <pc:docMk/>
            <pc:sldMk cId="1344382535" sldId="292"/>
            <ac:spMk id="9" creationId="{14B2D0DC-F4FC-4E03-B392-14BFE961ECA0}"/>
          </ac:spMkLst>
        </pc:spChg>
      </pc:sldChg>
      <pc:sldChg chg="del">
        <pc:chgData name="hui xu" userId="70b675938bab3b5e" providerId="LiveId" clId="{2B57C767-2D15-4563-96A7-C8A04F8CD475}" dt="2020-03-14T02:24:21.007" v="2289" actId="47"/>
        <pc:sldMkLst>
          <pc:docMk/>
          <pc:sldMk cId="1945364535" sldId="297"/>
        </pc:sldMkLst>
      </pc:sldChg>
      <pc:sldChg chg="del">
        <pc:chgData name="hui xu" userId="70b675938bab3b5e" providerId="LiveId" clId="{2B57C767-2D15-4563-96A7-C8A04F8CD475}" dt="2020-02-13T21:09:28.105" v="0" actId="47"/>
        <pc:sldMkLst>
          <pc:docMk/>
          <pc:sldMk cId="3626038606" sldId="298"/>
        </pc:sldMkLst>
      </pc:sldChg>
      <pc:sldChg chg="del">
        <pc:chgData name="hui xu" userId="70b675938bab3b5e" providerId="LiveId" clId="{2B57C767-2D15-4563-96A7-C8A04F8CD475}" dt="2020-02-18T13:46:55.240" v="270" actId="2696"/>
        <pc:sldMkLst>
          <pc:docMk/>
          <pc:sldMk cId="2155437780" sldId="299"/>
        </pc:sldMkLst>
      </pc:sldChg>
      <pc:sldChg chg="modSp">
        <pc:chgData name="hui xu" userId="70b675938bab3b5e" providerId="LiveId" clId="{2B57C767-2D15-4563-96A7-C8A04F8CD475}" dt="2020-03-13T13:58:58.587" v="2280" actId="20577"/>
        <pc:sldMkLst>
          <pc:docMk/>
          <pc:sldMk cId="3000362762" sldId="308"/>
        </pc:sldMkLst>
        <pc:spChg chg="mod">
          <ac:chgData name="hui xu" userId="70b675938bab3b5e" providerId="LiveId" clId="{2B57C767-2D15-4563-96A7-C8A04F8CD475}" dt="2020-03-13T13:58:58.587" v="2280" actId="20577"/>
          <ac:spMkLst>
            <pc:docMk/>
            <pc:sldMk cId="3000362762" sldId="308"/>
            <ac:spMk id="2" creationId="{D01F047C-6441-4F50-B592-6D5AD4CF8225}"/>
          </ac:spMkLst>
        </pc:spChg>
      </pc:sldChg>
      <pc:sldChg chg="modSp">
        <pc:chgData name="hui xu" userId="70b675938bab3b5e" providerId="LiveId" clId="{2B57C767-2D15-4563-96A7-C8A04F8CD475}" dt="2020-02-20T03:36:03.496" v="459" actId="20577"/>
        <pc:sldMkLst>
          <pc:docMk/>
          <pc:sldMk cId="2253600897" sldId="309"/>
        </pc:sldMkLst>
        <pc:spChg chg="mod">
          <ac:chgData name="hui xu" userId="70b675938bab3b5e" providerId="LiveId" clId="{2B57C767-2D15-4563-96A7-C8A04F8CD475}" dt="2020-02-20T03:36:03.496" v="459" actId="20577"/>
          <ac:spMkLst>
            <pc:docMk/>
            <pc:sldMk cId="2253600897" sldId="309"/>
            <ac:spMk id="3" creationId="{08BBD072-8747-4EAB-809D-5A4FD80F06C3}"/>
          </ac:spMkLst>
        </pc:spChg>
      </pc:sldChg>
      <pc:sldChg chg="modSp">
        <pc:chgData name="hui xu" userId="70b675938bab3b5e" providerId="LiveId" clId="{2B57C767-2D15-4563-96A7-C8A04F8CD475}" dt="2020-02-20T03:57:27.463" v="630"/>
        <pc:sldMkLst>
          <pc:docMk/>
          <pc:sldMk cId="410015128" sldId="310"/>
        </pc:sldMkLst>
        <pc:cxnChg chg="mod">
          <ac:chgData name="hui xu" userId="70b675938bab3b5e" providerId="LiveId" clId="{2B57C767-2D15-4563-96A7-C8A04F8CD475}" dt="2020-02-20T03:57:21.986" v="629"/>
          <ac:cxnSpMkLst>
            <pc:docMk/>
            <pc:sldMk cId="410015128" sldId="310"/>
            <ac:cxnSpMk id="45" creationId="{AA448D43-C496-447D-BE14-D66A12591BD6}"/>
          </ac:cxnSpMkLst>
        </pc:cxnChg>
        <pc:cxnChg chg="mod">
          <ac:chgData name="hui xu" userId="70b675938bab3b5e" providerId="LiveId" clId="{2B57C767-2D15-4563-96A7-C8A04F8CD475}" dt="2020-02-20T03:57:27.463" v="630"/>
          <ac:cxnSpMkLst>
            <pc:docMk/>
            <pc:sldMk cId="410015128" sldId="310"/>
            <ac:cxnSpMk id="48" creationId="{8D671BDE-8AD1-4EF9-ADDF-4B26D71C8245}"/>
          </ac:cxnSpMkLst>
        </pc:cxnChg>
      </pc:sldChg>
      <pc:sldChg chg="addSp modSp ord">
        <pc:chgData name="hui xu" userId="70b675938bab3b5e" providerId="LiveId" clId="{2B57C767-2D15-4563-96A7-C8A04F8CD475}" dt="2020-02-20T04:03:10.844" v="638" actId="1076"/>
        <pc:sldMkLst>
          <pc:docMk/>
          <pc:sldMk cId="240940645" sldId="311"/>
        </pc:sldMkLst>
        <pc:spChg chg="mod">
          <ac:chgData name="hui xu" userId="70b675938bab3b5e" providerId="LiveId" clId="{2B57C767-2D15-4563-96A7-C8A04F8CD475}" dt="2020-02-20T03:55:46.689" v="551" actId="14100"/>
          <ac:spMkLst>
            <pc:docMk/>
            <pc:sldMk cId="240940645" sldId="311"/>
            <ac:spMk id="3" creationId="{9DAF5D1D-C713-4C49-B64C-0685AE2ECE4E}"/>
          </ac:spMkLst>
        </pc:spChg>
        <pc:spChg chg="add mod">
          <ac:chgData name="hui xu" userId="70b675938bab3b5e" providerId="LiveId" clId="{2B57C767-2D15-4563-96A7-C8A04F8CD475}" dt="2020-02-20T03:55:53.703" v="565" actId="1035"/>
          <ac:spMkLst>
            <pc:docMk/>
            <pc:sldMk cId="240940645" sldId="311"/>
            <ac:spMk id="4" creationId="{A4EF0643-103A-441E-8CC4-CEA5264D77D8}"/>
          </ac:spMkLst>
        </pc:spChg>
        <pc:spChg chg="add mod">
          <ac:chgData name="hui xu" userId="70b675938bab3b5e" providerId="LiveId" clId="{2B57C767-2D15-4563-96A7-C8A04F8CD475}" dt="2020-02-20T03:55:49.845" v="552" actId="1076"/>
          <ac:spMkLst>
            <pc:docMk/>
            <pc:sldMk cId="240940645" sldId="311"/>
            <ac:spMk id="5" creationId="{818350DC-2248-4B11-9AF5-8CC4C913AAD5}"/>
          </ac:spMkLst>
        </pc:spChg>
        <pc:spChg chg="add mod">
          <ac:chgData name="hui xu" userId="70b675938bab3b5e" providerId="LiveId" clId="{2B57C767-2D15-4563-96A7-C8A04F8CD475}" dt="2020-02-20T03:55:56.671" v="578" actId="1036"/>
          <ac:spMkLst>
            <pc:docMk/>
            <pc:sldMk cId="240940645" sldId="311"/>
            <ac:spMk id="7" creationId="{AE9540C0-1B9C-42AB-8DB7-8AAD9BD63557}"/>
          </ac:spMkLst>
        </pc:spChg>
        <pc:spChg chg="add mod">
          <ac:chgData name="hui xu" userId="70b675938bab3b5e" providerId="LiveId" clId="{2B57C767-2D15-4563-96A7-C8A04F8CD475}" dt="2020-02-20T03:55:56.671" v="578" actId="1036"/>
          <ac:spMkLst>
            <pc:docMk/>
            <pc:sldMk cId="240940645" sldId="311"/>
            <ac:spMk id="9" creationId="{FB590B8D-0366-48F4-8C8C-E5CC7171F3B3}"/>
          </ac:spMkLst>
        </pc:spChg>
        <pc:spChg chg="add mod">
          <ac:chgData name="hui xu" userId="70b675938bab3b5e" providerId="LiveId" clId="{2B57C767-2D15-4563-96A7-C8A04F8CD475}" dt="2020-02-20T03:56:00.515" v="591" actId="1036"/>
          <ac:spMkLst>
            <pc:docMk/>
            <pc:sldMk cId="240940645" sldId="311"/>
            <ac:spMk id="11" creationId="{FD1F2812-38A6-4E99-9869-2C0692D2BF8E}"/>
          </ac:spMkLst>
        </pc:spChg>
        <pc:spChg chg="add mod">
          <ac:chgData name="hui xu" userId="70b675938bab3b5e" providerId="LiveId" clId="{2B57C767-2D15-4563-96A7-C8A04F8CD475}" dt="2020-02-20T03:56:04.541" v="601" actId="1036"/>
          <ac:spMkLst>
            <pc:docMk/>
            <pc:sldMk cId="240940645" sldId="311"/>
            <ac:spMk id="13" creationId="{D1EDE517-2871-44CC-8B33-AC8EF4C18F25}"/>
          </ac:spMkLst>
        </pc:spChg>
        <pc:spChg chg="add mod">
          <ac:chgData name="hui xu" userId="70b675938bab3b5e" providerId="LiveId" clId="{2B57C767-2D15-4563-96A7-C8A04F8CD475}" dt="2020-02-20T04:03:07.906" v="637" actId="1076"/>
          <ac:spMkLst>
            <pc:docMk/>
            <pc:sldMk cId="240940645" sldId="311"/>
            <ac:spMk id="16" creationId="{06294887-778D-4DB4-B406-A9FAF845E35C}"/>
          </ac:spMkLst>
        </pc:spChg>
        <pc:spChg chg="add mod">
          <ac:chgData name="hui xu" userId="70b675938bab3b5e" providerId="LiveId" clId="{2B57C767-2D15-4563-96A7-C8A04F8CD475}" dt="2020-02-20T04:03:10.844" v="638" actId="1076"/>
          <ac:spMkLst>
            <pc:docMk/>
            <pc:sldMk cId="240940645" sldId="311"/>
            <ac:spMk id="17" creationId="{5EE01A5E-E287-4A4F-8EE6-39DA9220571F}"/>
          </ac:spMkLst>
        </pc:spChg>
        <pc:cxnChg chg="add mod">
          <ac:chgData name="hui xu" userId="70b675938bab3b5e" providerId="LiveId" clId="{2B57C767-2D15-4563-96A7-C8A04F8CD475}" dt="2020-02-20T03:55:53.703" v="565" actId="1035"/>
          <ac:cxnSpMkLst>
            <pc:docMk/>
            <pc:sldMk cId="240940645" sldId="311"/>
            <ac:cxnSpMk id="6" creationId="{09148C52-0F15-4FC9-853C-ED15FB25007E}"/>
          </ac:cxnSpMkLst>
        </pc:cxnChg>
        <pc:cxnChg chg="add mod">
          <ac:chgData name="hui xu" userId="70b675938bab3b5e" providerId="LiveId" clId="{2B57C767-2D15-4563-96A7-C8A04F8CD475}" dt="2020-02-20T03:55:56.671" v="578" actId="1036"/>
          <ac:cxnSpMkLst>
            <pc:docMk/>
            <pc:sldMk cId="240940645" sldId="311"/>
            <ac:cxnSpMk id="8" creationId="{FEA9E28A-37C1-44D8-9AE8-CFA94163B188}"/>
          </ac:cxnSpMkLst>
        </pc:cxnChg>
        <pc:cxnChg chg="add mod">
          <ac:chgData name="hui xu" userId="70b675938bab3b5e" providerId="LiveId" clId="{2B57C767-2D15-4563-96A7-C8A04F8CD475}" dt="2020-02-20T03:55:56.671" v="578" actId="1036"/>
          <ac:cxnSpMkLst>
            <pc:docMk/>
            <pc:sldMk cId="240940645" sldId="311"/>
            <ac:cxnSpMk id="10" creationId="{E79E40A6-2128-4090-8F7F-D12871971391}"/>
          </ac:cxnSpMkLst>
        </pc:cxnChg>
        <pc:cxnChg chg="add mod">
          <ac:chgData name="hui xu" userId="70b675938bab3b5e" providerId="LiveId" clId="{2B57C767-2D15-4563-96A7-C8A04F8CD475}" dt="2020-02-20T03:56:00.515" v="591" actId="1036"/>
          <ac:cxnSpMkLst>
            <pc:docMk/>
            <pc:sldMk cId="240940645" sldId="311"/>
            <ac:cxnSpMk id="12" creationId="{0640E777-E457-4A3B-AB4A-EFD40BF0C2A9}"/>
          </ac:cxnSpMkLst>
        </pc:cxnChg>
        <pc:cxnChg chg="add mod">
          <ac:chgData name="hui xu" userId="70b675938bab3b5e" providerId="LiveId" clId="{2B57C767-2D15-4563-96A7-C8A04F8CD475}" dt="2020-02-20T03:57:14.384" v="628"/>
          <ac:cxnSpMkLst>
            <pc:docMk/>
            <pc:sldMk cId="240940645" sldId="311"/>
            <ac:cxnSpMk id="14" creationId="{66292758-DF86-47FD-A074-6933B8FF807C}"/>
          </ac:cxnSpMkLst>
        </pc:cxnChg>
        <pc:cxnChg chg="add mod">
          <ac:chgData name="hui xu" userId="70b675938bab3b5e" providerId="LiveId" clId="{2B57C767-2D15-4563-96A7-C8A04F8CD475}" dt="2020-02-20T03:56:12.355" v="602"/>
          <ac:cxnSpMkLst>
            <pc:docMk/>
            <pc:sldMk cId="240940645" sldId="311"/>
            <ac:cxnSpMk id="15" creationId="{15096E33-9CE2-47FD-8AC1-9EE3E3582AD5}"/>
          </ac:cxnSpMkLst>
        </pc:cxnChg>
      </pc:sldChg>
      <pc:sldChg chg="modSp">
        <pc:chgData name="hui xu" userId="70b675938bab3b5e" providerId="LiveId" clId="{2B57C767-2D15-4563-96A7-C8A04F8CD475}" dt="2020-02-20T03:50:35.252" v="530" actId="1035"/>
        <pc:sldMkLst>
          <pc:docMk/>
          <pc:sldMk cId="4255423273" sldId="312"/>
        </pc:sldMkLst>
        <pc:spChg chg="mod">
          <ac:chgData name="hui xu" userId="70b675938bab3b5e" providerId="LiveId" clId="{2B57C767-2D15-4563-96A7-C8A04F8CD475}" dt="2020-02-20T03:50:35.252" v="530" actId="1035"/>
          <ac:spMkLst>
            <pc:docMk/>
            <pc:sldMk cId="4255423273" sldId="312"/>
            <ac:spMk id="6" creationId="{C5AE3225-BCFE-4FB5-A741-10EA9CECBF85}"/>
          </ac:spMkLst>
        </pc:spChg>
        <pc:spChg chg="mod">
          <ac:chgData name="hui xu" userId="70b675938bab3b5e" providerId="LiveId" clId="{2B57C767-2D15-4563-96A7-C8A04F8CD475}" dt="2020-02-20T03:41:08.396" v="488" actId="1037"/>
          <ac:spMkLst>
            <pc:docMk/>
            <pc:sldMk cId="4255423273" sldId="312"/>
            <ac:spMk id="7" creationId="{65B11A93-0172-4157-9E40-651869F24194}"/>
          </ac:spMkLst>
        </pc:spChg>
        <pc:cxnChg chg="mod">
          <ac:chgData name="hui xu" userId="70b675938bab3b5e" providerId="LiveId" clId="{2B57C767-2D15-4563-96A7-C8A04F8CD475}" dt="2020-02-20T03:50:35.252" v="530" actId="1035"/>
          <ac:cxnSpMkLst>
            <pc:docMk/>
            <pc:sldMk cId="4255423273" sldId="312"/>
            <ac:cxnSpMk id="8" creationId="{B90F55BC-41A8-4671-8B79-E953AD5BCA8F}"/>
          </ac:cxnSpMkLst>
        </pc:cxnChg>
        <pc:cxnChg chg="mod">
          <ac:chgData name="hui xu" userId="70b675938bab3b5e" providerId="LiveId" clId="{2B57C767-2D15-4563-96A7-C8A04F8CD475}" dt="2020-02-20T03:41:08.396" v="488" actId="1037"/>
          <ac:cxnSpMkLst>
            <pc:docMk/>
            <pc:sldMk cId="4255423273" sldId="312"/>
            <ac:cxnSpMk id="11" creationId="{401F9F49-B30F-4952-8509-A6A779ED9B3D}"/>
          </ac:cxnSpMkLst>
        </pc:cxnChg>
      </pc:sldChg>
      <pc:sldChg chg="addSp modSp">
        <pc:chgData name="hui xu" userId="70b675938bab3b5e" providerId="LiveId" clId="{2B57C767-2D15-4563-96A7-C8A04F8CD475}" dt="2020-02-18T14:37:04.646" v="454" actId="207"/>
        <pc:sldMkLst>
          <pc:docMk/>
          <pc:sldMk cId="4069548683" sldId="316"/>
        </pc:sldMkLst>
        <pc:spChg chg="mod">
          <ac:chgData name="hui xu" userId="70b675938bab3b5e" providerId="LiveId" clId="{2B57C767-2D15-4563-96A7-C8A04F8CD475}" dt="2020-02-18T14:37:04.646" v="454" actId="207"/>
          <ac:spMkLst>
            <pc:docMk/>
            <pc:sldMk cId="4069548683" sldId="316"/>
            <ac:spMk id="3" creationId="{0B17249B-154F-4485-B830-186ADC5D0197}"/>
          </ac:spMkLst>
        </pc:spChg>
        <pc:spChg chg="add mod">
          <ac:chgData name="hui xu" userId="70b675938bab3b5e" providerId="LiveId" clId="{2B57C767-2D15-4563-96A7-C8A04F8CD475}" dt="2020-02-18T14:11:36.752" v="377"/>
          <ac:spMkLst>
            <pc:docMk/>
            <pc:sldMk cId="4069548683" sldId="316"/>
            <ac:spMk id="4" creationId="{0144D049-0A8E-40E8-A7BA-8AEFFFCF313A}"/>
          </ac:spMkLst>
        </pc:spChg>
      </pc:sldChg>
      <pc:sldChg chg="modSp">
        <pc:chgData name="hui xu" userId="70b675938bab3b5e" providerId="LiveId" clId="{2B57C767-2D15-4563-96A7-C8A04F8CD475}" dt="2020-02-20T03:47:12.479" v="517" actId="21"/>
        <pc:sldMkLst>
          <pc:docMk/>
          <pc:sldMk cId="4212091756" sldId="317"/>
        </pc:sldMkLst>
        <pc:spChg chg="mod">
          <ac:chgData name="hui xu" userId="70b675938bab3b5e" providerId="LiveId" clId="{2B57C767-2D15-4563-96A7-C8A04F8CD475}" dt="2020-02-20T03:47:12.479" v="517" actId="21"/>
          <ac:spMkLst>
            <pc:docMk/>
            <pc:sldMk cId="4212091756" sldId="317"/>
            <ac:spMk id="3" creationId="{BF294717-B1D5-4E3E-88F5-660EEF8B9FDD}"/>
          </ac:spMkLst>
        </pc:spChg>
      </pc:sldChg>
      <pc:sldChg chg="del">
        <pc:chgData name="hui xu" userId="70b675938bab3b5e" providerId="LiveId" clId="{2B57C767-2D15-4563-96A7-C8A04F8CD475}" dt="2020-03-13T14:02:12.427" v="2288" actId="47"/>
        <pc:sldMkLst>
          <pc:docMk/>
          <pc:sldMk cId="2405884230" sldId="328"/>
        </pc:sldMkLst>
      </pc:sldChg>
      <pc:sldChg chg="add del">
        <pc:chgData name="hui xu" userId="70b675938bab3b5e" providerId="LiveId" clId="{2B57C767-2D15-4563-96A7-C8A04F8CD475}" dt="2020-03-13T13:58:15.682" v="2278"/>
        <pc:sldMkLst>
          <pc:docMk/>
          <pc:sldMk cId="2647325986" sldId="329"/>
        </pc:sldMkLst>
      </pc:sldChg>
      <pc:sldChg chg="add">
        <pc:chgData name="hui xu" userId="70b675938bab3b5e" providerId="LiveId" clId="{2B57C767-2D15-4563-96A7-C8A04F8CD475}" dt="2020-03-13T13:58:15.682" v="2278"/>
        <pc:sldMkLst>
          <pc:docMk/>
          <pc:sldMk cId="258482833" sldId="330"/>
        </pc:sldMkLst>
      </pc:sldChg>
      <pc:sldChg chg="del">
        <pc:chgData name="hui xu" userId="70b675938bab3b5e" providerId="LiveId" clId="{2B57C767-2D15-4563-96A7-C8A04F8CD475}" dt="2020-02-13T21:09:28.105" v="0" actId="47"/>
        <pc:sldMkLst>
          <pc:docMk/>
          <pc:sldMk cId="3836187836" sldId="330"/>
        </pc:sldMkLst>
      </pc:sldChg>
      <pc:sldChg chg="add">
        <pc:chgData name="hui xu" userId="70b675938bab3b5e" providerId="LiveId" clId="{2B57C767-2D15-4563-96A7-C8A04F8CD475}" dt="2020-03-13T13:58:15.682" v="2278"/>
        <pc:sldMkLst>
          <pc:docMk/>
          <pc:sldMk cId="99353574" sldId="332"/>
        </pc:sldMkLst>
      </pc:sldChg>
      <pc:sldChg chg="del">
        <pc:chgData name="hui xu" userId="70b675938bab3b5e" providerId="LiveId" clId="{2B57C767-2D15-4563-96A7-C8A04F8CD475}" dt="2020-02-13T21:09:28.105" v="0" actId="47"/>
        <pc:sldMkLst>
          <pc:docMk/>
          <pc:sldMk cId="1228550285" sldId="332"/>
        </pc:sldMkLst>
      </pc:sldChg>
      <pc:sldChg chg="del">
        <pc:chgData name="hui xu" userId="70b675938bab3b5e" providerId="LiveId" clId="{2B57C767-2D15-4563-96A7-C8A04F8CD475}" dt="2020-02-13T21:09:28.105" v="0" actId="47"/>
        <pc:sldMkLst>
          <pc:docMk/>
          <pc:sldMk cId="1496075499" sldId="333"/>
        </pc:sldMkLst>
      </pc:sldChg>
      <pc:sldChg chg="add">
        <pc:chgData name="hui xu" userId="70b675938bab3b5e" providerId="LiveId" clId="{2B57C767-2D15-4563-96A7-C8A04F8CD475}" dt="2020-03-13T13:58:15.682" v="2278"/>
        <pc:sldMkLst>
          <pc:docMk/>
          <pc:sldMk cId="3872833506" sldId="333"/>
        </pc:sldMkLst>
      </pc:sldChg>
      <pc:sldChg chg="add">
        <pc:chgData name="hui xu" userId="70b675938bab3b5e" providerId="LiveId" clId="{2B57C767-2D15-4563-96A7-C8A04F8CD475}" dt="2020-03-13T13:58:15.682" v="2278"/>
        <pc:sldMkLst>
          <pc:docMk/>
          <pc:sldMk cId="947872241" sldId="334"/>
        </pc:sldMkLst>
      </pc:sldChg>
      <pc:sldChg chg="del">
        <pc:chgData name="hui xu" userId="70b675938bab3b5e" providerId="LiveId" clId="{2B57C767-2D15-4563-96A7-C8A04F8CD475}" dt="2020-02-13T21:09:28.105" v="0" actId="47"/>
        <pc:sldMkLst>
          <pc:docMk/>
          <pc:sldMk cId="3423658037" sldId="334"/>
        </pc:sldMkLst>
      </pc:sldChg>
      <pc:sldChg chg="add">
        <pc:chgData name="hui xu" userId="70b675938bab3b5e" providerId="LiveId" clId="{2B57C767-2D15-4563-96A7-C8A04F8CD475}" dt="2020-03-13T13:58:15.682" v="2278"/>
        <pc:sldMkLst>
          <pc:docMk/>
          <pc:sldMk cId="53511951" sldId="338"/>
        </pc:sldMkLst>
      </pc:sldChg>
      <pc:sldChg chg="del">
        <pc:chgData name="hui xu" userId="70b675938bab3b5e" providerId="LiveId" clId="{2B57C767-2D15-4563-96A7-C8A04F8CD475}" dt="2020-02-13T21:09:28.105" v="0" actId="47"/>
        <pc:sldMkLst>
          <pc:docMk/>
          <pc:sldMk cId="490232153" sldId="338"/>
        </pc:sldMkLst>
      </pc:sldChg>
      <pc:sldChg chg="del">
        <pc:chgData name="hui xu" userId="70b675938bab3b5e" providerId="LiveId" clId="{2B57C767-2D15-4563-96A7-C8A04F8CD475}" dt="2020-02-13T21:09:28.105" v="0" actId="47"/>
        <pc:sldMkLst>
          <pc:docMk/>
          <pc:sldMk cId="830927572" sldId="339"/>
        </pc:sldMkLst>
      </pc:sldChg>
      <pc:sldChg chg="add del">
        <pc:chgData name="hui xu" userId="70b675938bab3b5e" providerId="LiveId" clId="{2B57C767-2D15-4563-96A7-C8A04F8CD475}" dt="2020-03-14T02:39:40.522" v="2338" actId="47"/>
        <pc:sldMkLst>
          <pc:docMk/>
          <pc:sldMk cId="1389074961" sldId="339"/>
        </pc:sldMkLst>
      </pc:sldChg>
      <pc:sldChg chg="add del">
        <pc:chgData name="hui xu" userId="70b675938bab3b5e" providerId="LiveId" clId="{2B57C767-2D15-4563-96A7-C8A04F8CD475}" dt="2020-03-13T13:58:15.682" v="2278"/>
        <pc:sldMkLst>
          <pc:docMk/>
          <pc:sldMk cId="3897082389" sldId="342"/>
        </pc:sldMkLst>
      </pc:sldChg>
      <pc:sldChg chg="add del">
        <pc:chgData name="hui xu" userId="70b675938bab3b5e" providerId="LiveId" clId="{2B57C767-2D15-4563-96A7-C8A04F8CD475}" dt="2020-03-13T13:58:15.682" v="2278"/>
        <pc:sldMkLst>
          <pc:docMk/>
          <pc:sldMk cId="2638808777" sldId="343"/>
        </pc:sldMkLst>
      </pc:sldChg>
      <pc:sldChg chg="add del">
        <pc:chgData name="hui xu" userId="70b675938bab3b5e" providerId="LiveId" clId="{2B57C767-2D15-4563-96A7-C8A04F8CD475}" dt="2020-03-13T13:58:15.682" v="2278"/>
        <pc:sldMkLst>
          <pc:docMk/>
          <pc:sldMk cId="3315449409" sldId="344"/>
        </pc:sldMkLst>
      </pc:sldChg>
      <pc:sldChg chg="add del">
        <pc:chgData name="hui xu" userId="70b675938bab3b5e" providerId="LiveId" clId="{2B57C767-2D15-4563-96A7-C8A04F8CD475}" dt="2020-03-13T13:58:15.682" v="2278"/>
        <pc:sldMkLst>
          <pc:docMk/>
          <pc:sldMk cId="1127137960" sldId="345"/>
        </pc:sldMkLst>
      </pc:sldChg>
      <pc:sldChg chg="del">
        <pc:chgData name="hui xu" userId="70b675938bab3b5e" providerId="LiveId" clId="{2B57C767-2D15-4563-96A7-C8A04F8CD475}" dt="2020-02-13T21:09:28.105" v="0" actId="47"/>
        <pc:sldMkLst>
          <pc:docMk/>
          <pc:sldMk cId="2897974069" sldId="346"/>
        </pc:sldMkLst>
      </pc:sldChg>
      <pc:sldChg chg="add del">
        <pc:chgData name="hui xu" userId="70b675938bab3b5e" providerId="LiveId" clId="{2B57C767-2D15-4563-96A7-C8A04F8CD475}" dt="2020-03-14T02:39:40.522" v="2338" actId="47"/>
        <pc:sldMkLst>
          <pc:docMk/>
          <pc:sldMk cId="4110834634" sldId="346"/>
        </pc:sldMkLst>
      </pc:sldChg>
      <pc:sldChg chg="add del">
        <pc:chgData name="hui xu" userId="70b675938bab3b5e" providerId="LiveId" clId="{2B57C767-2D15-4563-96A7-C8A04F8CD475}" dt="2020-03-13T13:58:15.682" v="2278"/>
        <pc:sldMkLst>
          <pc:docMk/>
          <pc:sldMk cId="4055946673" sldId="347"/>
        </pc:sldMkLst>
      </pc:sldChg>
      <pc:sldChg chg="add del">
        <pc:chgData name="hui xu" userId="70b675938bab3b5e" providerId="LiveId" clId="{2B57C767-2D15-4563-96A7-C8A04F8CD475}" dt="2020-03-13T13:58:15.682" v="2278"/>
        <pc:sldMkLst>
          <pc:docMk/>
          <pc:sldMk cId="2746493412" sldId="348"/>
        </pc:sldMkLst>
      </pc:sldChg>
      <pc:sldChg chg="add del">
        <pc:chgData name="hui xu" userId="70b675938bab3b5e" providerId="LiveId" clId="{2B57C767-2D15-4563-96A7-C8A04F8CD475}" dt="2020-03-13T13:58:15.682" v="2278"/>
        <pc:sldMkLst>
          <pc:docMk/>
          <pc:sldMk cId="3184714692" sldId="350"/>
        </pc:sldMkLst>
      </pc:sldChg>
      <pc:sldChg chg="add del">
        <pc:chgData name="hui xu" userId="70b675938bab3b5e" providerId="LiveId" clId="{2B57C767-2D15-4563-96A7-C8A04F8CD475}" dt="2020-03-13T13:58:15.682" v="2278"/>
        <pc:sldMkLst>
          <pc:docMk/>
          <pc:sldMk cId="3266681800" sldId="351"/>
        </pc:sldMkLst>
      </pc:sldChg>
      <pc:sldChg chg="del">
        <pc:chgData name="hui xu" userId="70b675938bab3b5e" providerId="LiveId" clId="{2B57C767-2D15-4563-96A7-C8A04F8CD475}" dt="2020-02-13T21:09:28.105" v="0" actId="47"/>
        <pc:sldMkLst>
          <pc:docMk/>
          <pc:sldMk cId="200338319" sldId="354"/>
        </pc:sldMkLst>
      </pc:sldChg>
      <pc:sldChg chg="del">
        <pc:chgData name="hui xu" userId="70b675938bab3b5e" providerId="LiveId" clId="{2B57C767-2D15-4563-96A7-C8A04F8CD475}" dt="2020-02-13T21:09:28.105" v="0" actId="47"/>
        <pc:sldMkLst>
          <pc:docMk/>
          <pc:sldMk cId="2710935835" sldId="355"/>
        </pc:sldMkLst>
      </pc:sldChg>
      <pc:sldChg chg="del">
        <pc:chgData name="hui xu" userId="70b675938bab3b5e" providerId="LiveId" clId="{2B57C767-2D15-4563-96A7-C8A04F8CD475}" dt="2020-02-13T21:09:28.105" v="0" actId="47"/>
        <pc:sldMkLst>
          <pc:docMk/>
          <pc:sldMk cId="3920305573" sldId="356"/>
        </pc:sldMkLst>
      </pc:sldChg>
      <pc:sldChg chg="add">
        <pc:chgData name="hui xu" userId="70b675938bab3b5e" providerId="LiveId" clId="{2B57C767-2D15-4563-96A7-C8A04F8CD475}" dt="2020-03-13T13:47:15.396" v="2259"/>
        <pc:sldMkLst>
          <pc:docMk/>
          <pc:sldMk cId="933030076" sldId="360"/>
        </pc:sldMkLst>
      </pc:sldChg>
      <pc:sldChg chg="add">
        <pc:chgData name="hui xu" userId="70b675938bab3b5e" providerId="LiveId" clId="{2B57C767-2D15-4563-96A7-C8A04F8CD475}" dt="2020-03-13T13:47:15.396" v="2259"/>
        <pc:sldMkLst>
          <pc:docMk/>
          <pc:sldMk cId="2104385543" sldId="362"/>
        </pc:sldMkLst>
      </pc:sldChg>
      <pc:sldChg chg="add">
        <pc:chgData name="hui xu" userId="70b675938bab3b5e" providerId="LiveId" clId="{2B57C767-2D15-4563-96A7-C8A04F8CD475}" dt="2020-03-13T13:47:15.396" v="2259"/>
        <pc:sldMkLst>
          <pc:docMk/>
          <pc:sldMk cId="3015214343" sldId="366"/>
        </pc:sldMkLst>
      </pc:sldChg>
      <pc:sldChg chg="add">
        <pc:chgData name="hui xu" userId="70b675938bab3b5e" providerId="LiveId" clId="{2B57C767-2D15-4563-96A7-C8A04F8CD475}" dt="2020-03-13T13:47:15.396" v="2259"/>
        <pc:sldMkLst>
          <pc:docMk/>
          <pc:sldMk cId="298914223" sldId="367"/>
        </pc:sldMkLst>
      </pc:sldChg>
      <pc:sldChg chg="add">
        <pc:chgData name="hui xu" userId="70b675938bab3b5e" providerId="LiveId" clId="{2B57C767-2D15-4563-96A7-C8A04F8CD475}" dt="2020-03-13T13:47:15.396" v="2259"/>
        <pc:sldMkLst>
          <pc:docMk/>
          <pc:sldMk cId="1859860199" sldId="369"/>
        </pc:sldMkLst>
      </pc:sldChg>
      <pc:sldChg chg="add">
        <pc:chgData name="hui xu" userId="70b675938bab3b5e" providerId="LiveId" clId="{2B57C767-2D15-4563-96A7-C8A04F8CD475}" dt="2020-03-13T13:47:15.396" v="2259"/>
        <pc:sldMkLst>
          <pc:docMk/>
          <pc:sldMk cId="3715710195" sldId="370"/>
        </pc:sldMkLst>
      </pc:sldChg>
      <pc:sldChg chg="add">
        <pc:chgData name="hui xu" userId="70b675938bab3b5e" providerId="LiveId" clId="{2B57C767-2D15-4563-96A7-C8A04F8CD475}" dt="2020-03-13T13:47:15.396" v="2259"/>
        <pc:sldMkLst>
          <pc:docMk/>
          <pc:sldMk cId="2058355323" sldId="371"/>
        </pc:sldMkLst>
      </pc:sldChg>
      <pc:sldChg chg="del">
        <pc:chgData name="hui xu" userId="70b675938bab3b5e" providerId="LiveId" clId="{2B57C767-2D15-4563-96A7-C8A04F8CD475}" dt="2020-02-13T21:09:28.105" v="0" actId="47"/>
        <pc:sldMkLst>
          <pc:docMk/>
          <pc:sldMk cId="2577998309" sldId="371"/>
        </pc:sldMkLst>
      </pc:sldChg>
      <pc:sldChg chg="del">
        <pc:chgData name="hui xu" userId="70b675938bab3b5e" providerId="LiveId" clId="{2B57C767-2D15-4563-96A7-C8A04F8CD475}" dt="2020-02-13T21:09:28.105" v="0" actId="47"/>
        <pc:sldMkLst>
          <pc:docMk/>
          <pc:sldMk cId="256431527" sldId="372"/>
        </pc:sldMkLst>
      </pc:sldChg>
      <pc:sldChg chg="add">
        <pc:chgData name="hui xu" userId="70b675938bab3b5e" providerId="LiveId" clId="{2B57C767-2D15-4563-96A7-C8A04F8CD475}" dt="2020-03-13T13:47:15.396" v="2259"/>
        <pc:sldMkLst>
          <pc:docMk/>
          <pc:sldMk cId="4114052242" sldId="372"/>
        </pc:sldMkLst>
      </pc:sldChg>
      <pc:sldChg chg="add">
        <pc:chgData name="hui xu" userId="70b675938bab3b5e" providerId="LiveId" clId="{2B57C767-2D15-4563-96A7-C8A04F8CD475}" dt="2020-03-13T13:47:15.396" v="2259"/>
        <pc:sldMkLst>
          <pc:docMk/>
          <pc:sldMk cId="775435934" sldId="373"/>
        </pc:sldMkLst>
      </pc:sldChg>
      <pc:sldChg chg="modSp">
        <pc:chgData name="hui xu" userId="70b675938bab3b5e" providerId="LiveId" clId="{2B57C767-2D15-4563-96A7-C8A04F8CD475}" dt="2020-03-14T02:30:33.680" v="2322" actId="20577"/>
        <pc:sldMkLst>
          <pc:docMk/>
          <pc:sldMk cId="3131008420" sldId="374"/>
        </pc:sldMkLst>
        <pc:spChg chg="mod">
          <ac:chgData name="hui xu" userId="70b675938bab3b5e" providerId="LiveId" clId="{2B57C767-2D15-4563-96A7-C8A04F8CD475}" dt="2020-03-14T02:30:33.680" v="2322" actId="20577"/>
          <ac:spMkLst>
            <pc:docMk/>
            <pc:sldMk cId="3131008420" sldId="374"/>
            <ac:spMk id="2" creationId="{FBED6E9E-B640-4ADA-A3FB-F9DBAB8B1089}"/>
          </ac:spMkLst>
        </pc:spChg>
      </pc:sldChg>
      <pc:sldChg chg="addSp delSp modSp del setBg">
        <pc:chgData name="hui xu" userId="70b675938bab3b5e" providerId="LiveId" clId="{2B57C767-2D15-4563-96A7-C8A04F8CD475}" dt="2020-03-13T13:27:42.840" v="2240" actId="47"/>
        <pc:sldMkLst>
          <pc:docMk/>
          <pc:sldMk cId="1397052671" sldId="375"/>
        </pc:sldMkLst>
        <pc:spChg chg="mod">
          <ac:chgData name="hui xu" userId="70b675938bab3b5e" providerId="LiveId" clId="{2B57C767-2D15-4563-96A7-C8A04F8CD475}" dt="2020-02-20T03:39:14.793" v="469"/>
          <ac:spMkLst>
            <pc:docMk/>
            <pc:sldMk cId="1397052671" sldId="375"/>
            <ac:spMk id="3" creationId="{88A4CE81-5C7B-42AE-9935-1975D6946B20}"/>
          </ac:spMkLst>
        </pc:spChg>
        <pc:spChg chg="add del">
          <ac:chgData name="hui xu" userId="70b675938bab3b5e" providerId="LiveId" clId="{2B57C767-2D15-4563-96A7-C8A04F8CD475}" dt="2020-02-20T03:39:12.993" v="468"/>
          <ac:spMkLst>
            <pc:docMk/>
            <pc:sldMk cId="1397052671" sldId="375"/>
            <ac:spMk id="4" creationId="{0D5FCE84-69B8-4DB2-B445-AB51216DB679}"/>
          </ac:spMkLst>
        </pc:spChg>
      </pc:sldChg>
      <pc:sldChg chg="add">
        <pc:chgData name="hui xu" userId="70b675938bab3b5e" providerId="LiveId" clId="{2B57C767-2D15-4563-96A7-C8A04F8CD475}" dt="2020-03-13T13:47:15.396" v="2259"/>
        <pc:sldMkLst>
          <pc:docMk/>
          <pc:sldMk cId="3014413576" sldId="375"/>
        </pc:sldMkLst>
      </pc:sldChg>
      <pc:sldChg chg="addSp delSp modSp">
        <pc:chgData name="hui xu" userId="70b675938bab3b5e" providerId="LiveId" clId="{2B57C767-2D15-4563-96A7-C8A04F8CD475}" dt="2020-02-20T03:51:41.839" v="542" actId="1076"/>
        <pc:sldMkLst>
          <pc:docMk/>
          <pc:sldMk cId="1521009700" sldId="379"/>
        </pc:sldMkLst>
        <pc:spChg chg="mod">
          <ac:chgData name="hui xu" userId="70b675938bab3b5e" providerId="LiveId" clId="{2B57C767-2D15-4563-96A7-C8A04F8CD475}" dt="2020-02-20T03:51:37.902" v="541" actId="1076"/>
          <ac:spMkLst>
            <pc:docMk/>
            <pc:sldMk cId="1521009700" sldId="379"/>
            <ac:spMk id="10" creationId="{14883722-AE1D-4C70-9F53-90280E528606}"/>
          </ac:spMkLst>
        </pc:spChg>
        <pc:spChg chg="add del">
          <ac:chgData name="hui xu" userId="70b675938bab3b5e" providerId="LiveId" clId="{2B57C767-2D15-4563-96A7-C8A04F8CD475}" dt="2020-02-20T03:50:59.506" v="532" actId="21"/>
          <ac:spMkLst>
            <pc:docMk/>
            <pc:sldMk cId="1521009700" sldId="379"/>
            <ac:spMk id="16" creationId="{849F4D4C-4F05-4305-90D9-56314768C697}"/>
          </ac:spMkLst>
        </pc:spChg>
        <pc:spChg chg="add mod">
          <ac:chgData name="hui xu" userId="70b675938bab3b5e" providerId="LiveId" clId="{2B57C767-2D15-4563-96A7-C8A04F8CD475}" dt="2020-02-20T03:51:28.985" v="538" actId="1076"/>
          <ac:spMkLst>
            <pc:docMk/>
            <pc:sldMk cId="1521009700" sldId="379"/>
            <ac:spMk id="17" creationId="{7260BB48-434F-4FAD-A3FF-5A88F507E338}"/>
          </ac:spMkLst>
        </pc:spChg>
        <pc:spChg chg="add mod">
          <ac:chgData name="hui xu" userId="70b675938bab3b5e" providerId="LiveId" clId="{2B57C767-2D15-4563-96A7-C8A04F8CD475}" dt="2020-02-20T03:51:41.839" v="542" actId="1076"/>
          <ac:spMkLst>
            <pc:docMk/>
            <pc:sldMk cId="1521009700" sldId="379"/>
            <ac:spMk id="18" creationId="{AFA583AF-7B3C-4809-B332-A5E69449D468}"/>
          </ac:spMkLst>
        </pc:spChg>
        <pc:spChg chg="mod">
          <ac:chgData name="hui xu" userId="70b675938bab3b5e" providerId="LiveId" clId="{2B57C767-2D15-4563-96A7-C8A04F8CD475}" dt="2020-02-20T03:51:17.894" v="536" actId="1076"/>
          <ac:spMkLst>
            <pc:docMk/>
            <pc:sldMk cId="1521009700" sldId="379"/>
            <ac:spMk id="19" creationId="{CB0183D6-C690-4180-A8A5-3F449727B5F8}"/>
          </ac:spMkLst>
        </pc:spChg>
      </pc:sldChg>
      <pc:sldChg chg="del">
        <pc:chgData name="hui xu" userId="70b675938bab3b5e" providerId="LiveId" clId="{2B57C767-2D15-4563-96A7-C8A04F8CD475}" dt="2020-02-13T21:09:28.105" v="0" actId="47"/>
        <pc:sldMkLst>
          <pc:docMk/>
          <pc:sldMk cId="926724378" sldId="380"/>
        </pc:sldMkLst>
      </pc:sldChg>
      <pc:sldChg chg="add">
        <pc:chgData name="hui xu" userId="70b675938bab3b5e" providerId="LiveId" clId="{2B57C767-2D15-4563-96A7-C8A04F8CD475}" dt="2020-03-13T13:47:15.396" v="2259"/>
        <pc:sldMkLst>
          <pc:docMk/>
          <pc:sldMk cId="1209518974" sldId="380"/>
        </pc:sldMkLst>
      </pc:sldChg>
      <pc:sldChg chg="add">
        <pc:chgData name="hui xu" userId="70b675938bab3b5e" providerId="LiveId" clId="{2B57C767-2D15-4563-96A7-C8A04F8CD475}" dt="2020-03-13T13:47:15.396" v="2259"/>
        <pc:sldMkLst>
          <pc:docMk/>
          <pc:sldMk cId="1553983007" sldId="381"/>
        </pc:sldMkLst>
      </pc:sldChg>
      <pc:sldChg chg="del">
        <pc:chgData name="hui xu" userId="70b675938bab3b5e" providerId="LiveId" clId="{2B57C767-2D15-4563-96A7-C8A04F8CD475}" dt="2020-02-18T13:35:26.445" v="174" actId="47"/>
        <pc:sldMkLst>
          <pc:docMk/>
          <pc:sldMk cId="3933555604" sldId="381"/>
        </pc:sldMkLst>
      </pc:sldChg>
      <pc:sldChg chg="add">
        <pc:chgData name="hui xu" userId="70b675938bab3b5e" providerId="LiveId" clId="{2B57C767-2D15-4563-96A7-C8A04F8CD475}" dt="2020-03-13T13:47:15.396" v="2259"/>
        <pc:sldMkLst>
          <pc:docMk/>
          <pc:sldMk cId="3354435246" sldId="382"/>
        </pc:sldMkLst>
      </pc:sldChg>
      <pc:sldChg chg="del">
        <pc:chgData name="hui xu" userId="70b675938bab3b5e" providerId="LiveId" clId="{2B57C767-2D15-4563-96A7-C8A04F8CD475}" dt="2020-02-13T21:09:28.105" v="0" actId="47"/>
        <pc:sldMkLst>
          <pc:docMk/>
          <pc:sldMk cId="4129837212" sldId="382"/>
        </pc:sldMkLst>
      </pc:sldChg>
      <pc:sldChg chg="del">
        <pc:chgData name="hui xu" userId="70b675938bab3b5e" providerId="LiveId" clId="{2B57C767-2D15-4563-96A7-C8A04F8CD475}" dt="2020-02-13T21:09:28.105" v="0" actId="47"/>
        <pc:sldMkLst>
          <pc:docMk/>
          <pc:sldMk cId="708258340" sldId="383"/>
        </pc:sldMkLst>
      </pc:sldChg>
      <pc:sldChg chg="add">
        <pc:chgData name="hui xu" userId="70b675938bab3b5e" providerId="LiveId" clId="{2B57C767-2D15-4563-96A7-C8A04F8CD475}" dt="2020-03-13T13:47:15.396" v="2259"/>
        <pc:sldMkLst>
          <pc:docMk/>
          <pc:sldMk cId="911535139" sldId="383"/>
        </pc:sldMkLst>
      </pc:sldChg>
      <pc:sldChg chg="del">
        <pc:chgData name="hui xu" userId="70b675938bab3b5e" providerId="LiveId" clId="{2B57C767-2D15-4563-96A7-C8A04F8CD475}" dt="2020-02-13T21:09:28.105" v="0" actId="47"/>
        <pc:sldMkLst>
          <pc:docMk/>
          <pc:sldMk cId="4221301239" sldId="384"/>
        </pc:sldMkLst>
      </pc:sldChg>
      <pc:sldChg chg="add">
        <pc:chgData name="hui xu" userId="70b675938bab3b5e" providerId="LiveId" clId="{2B57C767-2D15-4563-96A7-C8A04F8CD475}" dt="2020-03-13T13:47:15.396" v="2259"/>
        <pc:sldMkLst>
          <pc:docMk/>
          <pc:sldMk cId="2375868542" sldId="385"/>
        </pc:sldMkLst>
      </pc:sldChg>
      <pc:sldChg chg="del">
        <pc:chgData name="hui xu" userId="70b675938bab3b5e" providerId="LiveId" clId="{2B57C767-2D15-4563-96A7-C8A04F8CD475}" dt="2020-02-13T21:09:28.105" v="0" actId="47"/>
        <pc:sldMkLst>
          <pc:docMk/>
          <pc:sldMk cId="4248394561" sldId="385"/>
        </pc:sldMkLst>
      </pc:sldChg>
      <pc:sldChg chg="add">
        <pc:chgData name="hui xu" userId="70b675938bab3b5e" providerId="LiveId" clId="{2B57C767-2D15-4563-96A7-C8A04F8CD475}" dt="2020-03-13T13:47:15.396" v="2259"/>
        <pc:sldMkLst>
          <pc:docMk/>
          <pc:sldMk cId="3725843257" sldId="386"/>
        </pc:sldMkLst>
      </pc:sldChg>
      <pc:sldChg chg="del">
        <pc:chgData name="hui xu" userId="70b675938bab3b5e" providerId="LiveId" clId="{2B57C767-2D15-4563-96A7-C8A04F8CD475}" dt="2020-02-13T21:09:28.105" v="0" actId="47"/>
        <pc:sldMkLst>
          <pc:docMk/>
          <pc:sldMk cId="1157739000" sldId="387"/>
        </pc:sldMkLst>
      </pc:sldChg>
      <pc:sldChg chg="add">
        <pc:chgData name="hui xu" userId="70b675938bab3b5e" providerId="LiveId" clId="{2B57C767-2D15-4563-96A7-C8A04F8CD475}" dt="2020-03-13T13:47:15.396" v="2259"/>
        <pc:sldMkLst>
          <pc:docMk/>
          <pc:sldMk cId="2129845610" sldId="387"/>
        </pc:sldMkLst>
      </pc:sldChg>
      <pc:sldChg chg="del">
        <pc:chgData name="hui xu" userId="70b675938bab3b5e" providerId="LiveId" clId="{2B57C767-2D15-4563-96A7-C8A04F8CD475}" dt="2020-02-13T21:09:28.105" v="0" actId="47"/>
        <pc:sldMkLst>
          <pc:docMk/>
          <pc:sldMk cId="459136940" sldId="388"/>
        </pc:sldMkLst>
      </pc:sldChg>
      <pc:sldChg chg="add">
        <pc:chgData name="hui xu" userId="70b675938bab3b5e" providerId="LiveId" clId="{2B57C767-2D15-4563-96A7-C8A04F8CD475}" dt="2020-03-13T13:47:15.396" v="2259"/>
        <pc:sldMkLst>
          <pc:docMk/>
          <pc:sldMk cId="3688973670" sldId="388"/>
        </pc:sldMkLst>
      </pc:sldChg>
      <pc:sldChg chg="add">
        <pc:chgData name="hui xu" userId="70b675938bab3b5e" providerId="LiveId" clId="{2B57C767-2D15-4563-96A7-C8A04F8CD475}" dt="2020-03-13T13:47:15.396" v="2259"/>
        <pc:sldMkLst>
          <pc:docMk/>
          <pc:sldMk cId="1172602970" sldId="389"/>
        </pc:sldMkLst>
      </pc:sldChg>
      <pc:sldChg chg="add del">
        <pc:chgData name="hui xu" userId="70b675938bab3b5e" providerId="LiveId" clId="{2B57C767-2D15-4563-96A7-C8A04F8CD475}" dt="2020-03-14T02:39:40.522" v="2338" actId="47"/>
        <pc:sldMkLst>
          <pc:docMk/>
          <pc:sldMk cId="457440398" sldId="390"/>
        </pc:sldMkLst>
      </pc:sldChg>
      <pc:sldChg chg="del">
        <pc:chgData name="hui xu" userId="70b675938bab3b5e" providerId="LiveId" clId="{2B57C767-2D15-4563-96A7-C8A04F8CD475}" dt="2020-02-13T21:09:28.105" v="0" actId="47"/>
        <pc:sldMkLst>
          <pc:docMk/>
          <pc:sldMk cId="2420690818" sldId="390"/>
        </pc:sldMkLst>
      </pc:sldChg>
      <pc:sldChg chg="del">
        <pc:chgData name="hui xu" userId="70b675938bab3b5e" providerId="LiveId" clId="{2B57C767-2D15-4563-96A7-C8A04F8CD475}" dt="2020-02-13T21:09:28.105" v="0" actId="47"/>
        <pc:sldMkLst>
          <pc:docMk/>
          <pc:sldMk cId="1730571105" sldId="391"/>
        </pc:sldMkLst>
      </pc:sldChg>
      <pc:sldChg chg="add del">
        <pc:chgData name="hui xu" userId="70b675938bab3b5e" providerId="LiveId" clId="{2B57C767-2D15-4563-96A7-C8A04F8CD475}" dt="2020-03-14T02:39:40.522" v="2338" actId="47"/>
        <pc:sldMkLst>
          <pc:docMk/>
          <pc:sldMk cId="2183618297" sldId="391"/>
        </pc:sldMkLst>
      </pc:sldChg>
      <pc:sldChg chg="add del">
        <pc:chgData name="hui xu" userId="70b675938bab3b5e" providerId="LiveId" clId="{2B57C767-2D15-4563-96A7-C8A04F8CD475}" dt="2020-03-14T02:39:40.522" v="2338" actId="47"/>
        <pc:sldMkLst>
          <pc:docMk/>
          <pc:sldMk cId="1561131420" sldId="392"/>
        </pc:sldMkLst>
      </pc:sldChg>
      <pc:sldChg chg="del">
        <pc:chgData name="hui xu" userId="70b675938bab3b5e" providerId="LiveId" clId="{2B57C767-2D15-4563-96A7-C8A04F8CD475}" dt="2020-02-13T21:09:28.105" v="0" actId="47"/>
        <pc:sldMkLst>
          <pc:docMk/>
          <pc:sldMk cId="2511023788" sldId="392"/>
        </pc:sldMkLst>
      </pc:sldChg>
      <pc:sldChg chg="del">
        <pc:chgData name="hui xu" userId="70b675938bab3b5e" providerId="LiveId" clId="{2B57C767-2D15-4563-96A7-C8A04F8CD475}" dt="2020-02-13T21:09:28.105" v="0" actId="47"/>
        <pc:sldMkLst>
          <pc:docMk/>
          <pc:sldMk cId="1453447699" sldId="394"/>
        </pc:sldMkLst>
      </pc:sldChg>
      <pc:sldChg chg="add del">
        <pc:chgData name="hui xu" userId="70b675938bab3b5e" providerId="LiveId" clId="{2B57C767-2D15-4563-96A7-C8A04F8CD475}" dt="2020-03-14T02:39:40.522" v="2338" actId="47"/>
        <pc:sldMkLst>
          <pc:docMk/>
          <pc:sldMk cId="357538235" sldId="395"/>
        </pc:sldMkLst>
      </pc:sldChg>
      <pc:sldChg chg="del">
        <pc:chgData name="hui xu" userId="70b675938bab3b5e" providerId="LiveId" clId="{2B57C767-2D15-4563-96A7-C8A04F8CD475}" dt="2020-02-13T21:09:28.105" v="0" actId="47"/>
        <pc:sldMkLst>
          <pc:docMk/>
          <pc:sldMk cId="3552457512" sldId="395"/>
        </pc:sldMkLst>
      </pc:sldChg>
      <pc:sldChg chg="add del">
        <pc:chgData name="hui xu" userId="70b675938bab3b5e" providerId="LiveId" clId="{2B57C767-2D15-4563-96A7-C8A04F8CD475}" dt="2020-03-14T02:39:40.522" v="2338" actId="47"/>
        <pc:sldMkLst>
          <pc:docMk/>
          <pc:sldMk cId="1666982903" sldId="396"/>
        </pc:sldMkLst>
      </pc:sldChg>
      <pc:sldChg chg="del">
        <pc:chgData name="hui xu" userId="70b675938bab3b5e" providerId="LiveId" clId="{2B57C767-2D15-4563-96A7-C8A04F8CD475}" dt="2020-02-13T21:09:28.105" v="0" actId="47"/>
        <pc:sldMkLst>
          <pc:docMk/>
          <pc:sldMk cId="2278357638" sldId="396"/>
        </pc:sldMkLst>
      </pc:sldChg>
      <pc:sldChg chg="add del">
        <pc:chgData name="hui xu" userId="70b675938bab3b5e" providerId="LiveId" clId="{2B57C767-2D15-4563-96A7-C8A04F8CD475}" dt="2020-03-14T02:39:40.522" v="2338" actId="47"/>
        <pc:sldMkLst>
          <pc:docMk/>
          <pc:sldMk cId="2237117557" sldId="397"/>
        </pc:sldMkLst>
      </pc:sldChg>
      <pc:sldChg chg="del">
        <pc:chgData name="hui xu" userId="70b675938bab3b5e" providerId="LiveId" clId="{2B57C767-2D15-4563-96A7-C8A04F8CD475}" dt="2020-02-13T21:09:28.105" v="0" actId="47"/>
        <pc:sldMkLst>
          <pc:docMk/>
          <pc:sldMk cId="1812702280" sldId="398"/>
        </pc:sldMkLst>
      </pc:sldChg>
      <pc:sldChg chg="add">
        <pc:chgData name="hui xu" userId="70b675938bab3b5e" providerId="LiveId" clId="{2B57C767-2D15-4563-96A7-C8A04F8CD475}" dt="2020-03-13T13:47:15.396" v="2259"/>
        <pc:sldMkLst>
          <pc:docMk/>
          <pc:sldMk cId="2729409573" sldId="398"/>
        </pc:sldMkLst>
      </pc:sldChg>
      <pc:sldChg chg="add del">
        <pc:chgData name="hui xu" userId="70b675938bab3b5e" providerId="LiveId" clId="{2B57C767-2D15-4563-96A7-C8A04F8CD475}" dt="2020-03-14T02:39:40.522" v="2338" actId="47"/>
        <pc:sldMkLst>
          <pc:docMk/>
          <pc:sldMk cId="2395218810" sldId="399"/>
        </pc:sldMkLst>
      </pc:sldChg>
      <pc:sldChg chg="del">
        <pc:chgData name="hui xu" userId="70b675938bab3b5e" providerId="LiveId" clId="{2B57C767-2D15-4563-96A7-C8A04F8CD475}" dt="2020-02-13T21:09:28.105" v="0" actId="47"/>
        <pc:sldMkLst>
          <pc:docMk/>
          <pc:sldMk cId="3256893526" sldId="399"/>
        </pc:sldMkLst>
      </pc:sldChg>
      <pc:sldChg chg="del">
        <pc:chgData name="hui xu" userId="70b675938bab3b5e" providerId="LiveId" clId="{2B57C767-2D15-4563-96A7-C8A04F8CD475}" dt="2020-02-13T21:09:28.105" v="0" actId="47"/>
        <pc:sldMkLst>
          <pc:docMk/>
          <pc:sldMk cId="431030238" sldId="400"/>
        </pc:sldMkLst>
      </pc:sldChg>
      <pc:sldChg chg="add del">
        <pc:chgData name="hui xu" userId="70b675938bab3b5e" providerId="LiveId" clId="{2B57C767-2D15-4563-96A7-C8A04F8CD475}" dt="2020-03-14T02:39:40.522" v="2338" actId="47"/>
        <pc:sldMkLst>
          <pc:docMk/>
          <pc:sldMk cId="2023949070" sldId="400"/>
        </pc:sldMkLst>
      </pc:sldChg>
      <pc:sldChg chg="del">
        <pc:chgData name="hui xu" userId="70b675938bab3b5e" providerId="LiveId" clId="{2B57C767-2D15-4563-96A7-C8A04F8CD475}" dt="2020-02-13T21:09:28.105" v="0" actId="47"/>
        <pc:sldMkLst>
          <pc:docMk/>
          <pc:sldMk cId="805691680" sldId="401"/>
        </pc:sldMkLst>
      </pc:sldChg>
      <pc:sldChg chg="add">
        <pc:chgData name="hui xu" userId="70b675938bab3b5e" providerId="LiveId" clId="{2B57C767-2D15-4563-96A7-C8A04F8CD475}" dt="2020-03-13T13:47:15.396" v="2259"/>
        <pc:sldMkLst>
          <pc:docMk/>
          <pc:sldMk cId="2085851010" sldId="401"/>
        </pc:sldMkLst>
      </pc:sldChg>
      <pc:sldChg chg="add del">
        <pc:chgData name="hui xu" userId="70b675938bab3b5e" providerId="LiveId" clId="{2B57C767-2D15-4563-96A7-C8A04F8CD475}" dt="2020-03-13T13:58:15.682" v="2278"/>
        <pc:sldMkLst>
          <pc:docMk/>
          <pc:sldMk cId="2547269711" sldId="402"/>
        </pc:sldMkLst>
      </pc:sldChg>
      <pc:sldChg chg="add del">
        <pc:chgData name="hui xu" userId="70b675938bab3b5e" providerId="LiveId" clId="{2B57C767-2D15-4563-96A7-C8A04F8CD475}" dt="2020-03-13T13:58:15.682" v="2278"/>
        <pc:sldMkLst>
          <pc:docMk/>
          <pc:sldMk cId="768856632" sldId="403"/>
        </pc:sldMkLst>
      </pc:sldChg>
      <pc:sldChg chg="add del">
        <pc:chgData name="hui xu" userId="70b675938bab3b5e" providerId="LiveId" clId="{2B57C767-2D15-4563-96A7-C8A04F8CD475}" dt="2020-03-13T13:58:15.682" v="2278"/>
        <pc:sldMkLst>
          <pc:docMk/>
          <pc:sldMk cId="2912540512" sldId="404"/>
        </pc:sldMkLst>
      </pc:sldChg>
      <pc:sldChg chg="add del">
        <pc:chgData name="hui xu" userId="70b675938bab3b5e" providerId="LiveId" clId="{2B57C767-2D15-4563-96A7-C8A04F8CD475}" dt="2020-03-13T13:58:15.682" v="2278"/>
        <pc:sldMkLst>
          <pc:docMk/>
          <pc:sldMk cId="3955746784" sldId="405"/>
        </pc:sldMkLst>
      </pc:sldChg>
      <pc:sldChg chg="add del">
        <pc:chgData name="hui xu" userId="70b675938bab3b5e" providerId="LiveId" clId="{2B57C767-2D15-4563-96A7-C8A04F8CD475}" dt="2020-03-13T13:58:15.682" v="2278"/>
        <pc:sldMkLst>
          <pc:docMk/>
          <pc:sldMk cId="439736299" sldId="406"/>
        </pc:sldMkLst>
      </pc:sldChg>
      <pc:sldChg chg="add del">
        <pc:chgData name="hui xu" userId="70b675938bab3b5e" providerId="LiveId" clId="{2B57C767-2D15-4563-96A7-C8A04F8CD475}" dt="2020-03-13T13:58:15.682" v="2278"/>
        <pc:sldMkLst>
          <pc:docMk/>
          <pc:sldMk cId="1128644248" sldId="407"/>
        </pc:sldMkLst>
      </pc:sldChg>
      <pc:sldChg chg="add del">
        <pc:chgData name="hui xu" userId="70b675938bab3b5e" providerId="LiveId" clId="{2B57C767-2D15-4563-96A7-C8A04F8CD475}" dt="2020-03-13T13:58:15.682" v="2278"/>
        <pc:sldMkLst>
          <pc:docMk/>
          <pc:sldMk cId="1236358520" sldId="408"/>
        </pc:sldMkLst>
      </pc:sldChg>
      <pc:sldChg chg="del">
        <pc:chgData name="hui xu" userId="70b675938bab3b5e" providerId="LiveId" clId="{2B57C767-2D15-4563-96A7-C8A04F8CD475}" dt="2020-02-13T21:10:42.169" v="2" actId="47"/>
        <pc:sldMkLst>
          <pc:docMk/>
          <pc:sldMk cId="848499586" sldId="410"/>
        </pc:sldMkLst>
      </pc:sldChg>
      <pc:sldChg chg="del">
        <pc:chgData name="hui xu" userId="70b675938bab3b5e" providerId="LiveId" clId="{2B57C767-2D15-4563-96A7-C8A04F8CD475}" dt="2020-02-13T21:10:42.169" v="2" actId="47"/>
        <pc:sldMkLst>
          <pc:docMk/>
          <pc:sldMk cId="1079869946" sldId="411"/>
        </pc:sldMkLst>
      </pc:sldChg>
      <pc:sldChg chg="del">
        <pc:chgData name="hui xu" userId="70b675938bab3b5e" providerId="LiveId" clId="{2B57C767-2D15-4563-96A7-C8A04F8CD475}" dt="2020-02-13T21:10:42.169" v="2" actId="47"/>
        <pc:sldMkLst>
          <pc:docMk/>
          <pc:sldMk cId="3005395627" sldId="412"/>
        </pc:sldMkLst>
      </pc:sldChg>
      <pc:sldChg chg="del">
        <pc:chgData name="hui xu" userId="70b675938bab3b5e" providerId="LiveId" clId="{2B57C767-2D15-4563-96A7-C8A04F8CD475}" dt="2020-02-13T21:10:42.169" v="2" actId="47"/>
        <pc:sldMkLst>
          <pc:docMk/>
          <pc:sldMk cId="4067536639" sldId="413"/>
        </pc:sldMkLst>
      </pc:sldChg>
      <pc:sldChg chg="del">
        <pc:chgData name="hui xu" userId="70b675938bab3b5e" providerId="LiveId" clId="{2B57C767-2D15-4563-96A7-C8A04F8CD475}" dt="2020-02-13T21:10:42.169" v="2" actId="47"/>
        <pc:sldMkLst>
          <pc:docMk/>
          <pc:sldMk cId="1291522362" sldId="414"/>
        </pc:sldMkLst>
      </pc:sldChg>
      <pc:sldChg chg="del">
        <pc:chgData name="hui xu" userId="70b675938bab3b5e" providerId="LiveId" clId="{2B57C767-2D15-4563-96A7-C8A04F8CD475}" dt="2020-02-18T13:34:31.638" v="153" actId="47"/>
        <pc:sldMkLst>
          <pc:docMk/>
          <pc:sldMk cId="994054429" sldId="415"/>
        </pc:sldMkLst>
      </pc:sldChg>
      <pc:sldChg chg="del">
        <pc:chgData name="hui xu" userId="70b675938bab3b5e" providerId="LiveId" clId="{2B57C767-2D15-4563-96A7-C8A04F8CD475}" dt="2020-02-18T13:34:45.388" v="154" actId="47"/>
        <pc:sldMkLst>
          <pc:docMk/>
          <pc:sldMk cId="3352761120" sldId="416"/>
        </pc:sldMkLst>
      </pc:sldChg>
      <pc:sldChg chg="del">
        <pc:chgData name="hui xu" userId="70b675938bab3b5e" providerId="LiveId" clId="{2B57C767-2D15-4563-96A7-C8A04F8CD475}" dt="2020-02-18T13:34:14.451" v="152" actId="47"/>
        <pc:sldMkLst>
          <pc:docMk/>
          <pc:sldMk cId="2010055677" sldId="417"/>
        </pc:sldMkLst>
      </pc:sldChg>
      <pc:sldChg chg="del">
        <pc:chgData name="hui xu" userId="70b675938bab3b5e" providerId="LiveId" clId="{2B57C767-2D15-4563-96A7-C8A04F8CD475}" dt="2020-02-18T13:35:39.270" v="175" actId="47"/>
        <pc:sldMkLst>
          <pc:docMk/>
          <pc:sldMk cId="947260024" sldId="418"/>
        </pc:sldMkLst>
      </pc:sldChg>
      <pc:sldChg chg="del">
        <pc:chgData name="hui xu" userId="70b675938bab3b5e" providerId="LiveId" clId="{2B57C767-2D15-4563-96A7-C8A04F8CD475}" dt="2020-02-13T21:09:28.105" v="0" actId="47"/>
        <pc:sldMkLst>
          <pc:docMk/>
          <pc:sldMk cId="896614603" sldId="419"/>
        </pc:sldMkLst>
      </pc:sldChg>
      <pc:sldChg chg="addSp delSp modSp add">
        <pc:chgData name="hui xu" userId="70b675938bab3b5e" providerId="LiveId" clId="{2B57C767-2D15-4563-96A7-C8A04F8CD475}" dt="2020-03-14T02:40:46.806" v="2371" actId="1076"/>
        <pc:sldMkLst>
          <pc:docMk/>
          <pc:sldMk cId="2841497415" sldId="419"/>
        </pc:sldMkLst>
        <pc:spChg chg="mod">
          <ac:chgData name="hui xu" userId="70b675938bab3b5e" providerId="LiveId" clId="{2B57C767-2D15-4563-96A7-C8A04F8CD475}" dt="2020-02-17T02:03:26.146" v="79"/>
          <ac:spMkLst>
            <pc:docMk/>
            <pc:sldMk cId="2841497415" sldId="419"/>
            <ac:spMk id="2" creationId="{480556D0-2A3F-4011-8217-0EF97A812FE1}"/>
          </ac:spMkLst>
        </pc:spChg>
        <pc:spChg chg="add mod">
          <ac:chgData name="hui xu" userId="70b675938bab3b5e" providerId="LiveId" clId="{2B57C767-2D15-4563-96A7-C8A04F8CD475}" dt="2020-03-14T02:40:46.806" v="2371" actId="1076"/>
          <ac:spMkLst>
            <pc:docMk/>
            <pc:sldMk cId="2841497415" sldId="419"/>
            <ac:spMk id="3" creationId="{0CA8749E-2A91-4D24-98A7-ED6E24228711}"/>
          </ac:spMkLst>
        </pc:spChg>
        <pc:graphicFrameChg chg="add del">
          <ac:chgData name="hui xu" userId="70b675938bab3b5e" providerId="LiveId" clId="{2B57C767-2D15-4563-96A7-C8A04F8CD475}" dt="2020-02-18T13:32:51.068" v="96" actId="478"/>
          <ac:graphicFrameMkLst>
            <pc:docMk/>
            <pc:sldMk cId="2841497415" sldId="419"/>
            <ac:graphicFrameMk id="3" creationId="{88A3DB70-8061-4BB3-BB69-E5D0BEE9494C}"/>
          </ac:graphicFrameMkLst>
        </pc:graphicFrameChg>
        <pc:graphicFrameChg chg="add">
          <ac:chgData name="hui xu" userId="70b675938bab3b5e" providerId="LiveId" clId="{2B57C767-2D15-4563-96A7-C8A04F8CD475}" dt="2020-02-18T13:32:51.898" v="97"/>
          <ac:graphicFrameMkLst>
            <pc:docMk/>
            <pc:sldMk cId="2841497415" sldId="419"/>
            <ac:graphicFrameMk id="4" creationId="{6B4E3E08-C913-4988-B766-01A03B43EF6B}"/>
          </ac:graphicFrameMkLst>
        </pc:graphicFrameChg>
      </pc:sldChg>
      <pc:sldChg chg="addSp modSp add del">
        <pc:chgData name="hui xu" userId="70b675938bab3b5e" providerId="LiveId" clId="{2B57C767-2D15-4563-96A7-C8A04F8CD475}" dt="2020-03-14T02:40:57.678" v="2372" actId="47"/>
        <pc:sldMkLst>
          <pc:docMk/>
          <pc:sldMk cId="1402736587" sldId="420"/>
        </pc:sldMkLst>
        <pc:spChg chg="mod">
          <ac:chgData name="hui xu" userId="70b675938bab3b5e" providerId="LiveId" clId="{2B57C767-2D15-4563-96A7-C8A04F8CD475}" dt="2020-02-17T02:05:30.886" v="94" actId="20577"/>
          <ac:spMkLst>
            <pc:docMk/>
            <pc:sldMk cId="1402736587" sldId="420"/>
            <ac:spMk id="2" creationId="{480556D0-2A3F-4011-8217-0EF97A812FE1}"/>
          </ac:spMkLst>
        </pc:spChg>
        <pc:spChg chg="add mod">
          <ac:chgData name="hui xu" userId="70b675938bab3b5e" providerId="LiveId" clId="{2B57C767-2D15-4563-96A7-C8A04F8CD475}" dt="2020-02-18T13:35:03.899" v="173" actId="20577"/>
          <ac:spMkLst>
            <pc:docMk/>
            <pc:sldMk cId="1402736587" sldId="420"/>
            <ac:spMk id="3" creationId="{A579A953-43FE-4250-AC63-B90094C9D85C}"/>
          </ac:spMkLst>
        </pc:spChg>
      </pc:sldChg>
      <pc:sldChg chg="del">
        <pc:chgData name="hui xu" userId="70b675938bab3b5e" providerId="LiveId" clId="{2B57C767-2D15-4563-96A7-C8A04F8CD475}" dt="2020-02-13T21:09:28.105" v="0" actId="47"/>
        <pc:sldMkLst>
          <pc:docMk/>
          <pc:sldMk cId="3617265279" sldId="420"/>
        </pc:sldMkLst>
      </pc:sldChg>
      <pc:sldChg chg="add del">
        <pc:chgData name="hui xu" userId="70b675938bab3b5e" providerId="LiveId" clId="{2B57C767-2D15-4563-96A7-C8A04F8CD475}" dt="2020-02-17T02:03:15.396" v="65" actId="47"/>
        <pc:sldMkLst>
          <pc:docMk/>
          <pc:sldMk cId="4070609934" sldId="420"/>
        </pc:sldMkLst>
      </pc:sldChg>
      <pc:sldChg chg="addSp modSp add">
        <pc:chgData name="hui xu" userId="70b675938bab3b5e" providerId="LiveId" clId="{2B57C767-2D15-4563-96A7-C8A04F8CD475}" dt="2020-02-18T14:37:21.845" v="458" actId="20577"/>
        <pc:sldMkLst>
          <pc:docMk/>
          <pc:sldMk cId="792138594" sldId="421"/>
        </pc:sldMkLst>
        <pc:spChg chg="mod">
          <ac:chgData name="hui xu" userId="70b675938bab3b5e" providerId="LiveId" clId="{2B57C767-2D15-4563-96A7-C8A04F8CD475}" dt="2020-02-18T14:08:03.632" v="341" actId="20577"/>
          <ac:spMkLst>
            <pc:docMk/>
            <pc:sldMk cId="792138594" sldId="421"/>
            <ac:spMk id="2" creationId="{E9DD782C-B738-4C27-98C3-11A8CA2C078D}"/>
          </ac:spMkLst>
        </pc:spChg>
        <pc:spChg chg="add mod">
          <ac:chgData name="hui xu" userId="70b675938bab3b5e" providerId="LiveId" clId="{2B57C767-2D15-4563-96A7-C8A04F8CD475}" dt="2020-02-18T14:37:21.845" v="458" actId="20577"/>
          <ac:spMkLst>
            <pc:docMk/>
            <pc:sldMk cId="792138594" sldId="421"/>
            <ac:spMk id="3" creationId="{74D2548D-5787-4172-B84C-4660E401B3C8}"/>
          </ac:spMkLst>
        </pc:spChg>
      </pc:sldChg>
      <pc:sldChg chg="del">
        <pc:chgData name="hui xu" userId="70b675938bab3b5e" providerId="LiveId" clId="{2B57C767-2D15-4563-96A7-C8A04F8CD475}" dt="2020-02-13T21:09:28.105" v="0" actId="47"/>
        <pc:sldMkLst>
          <pc:docMk/>
          <pc:sldMk cId="1174635435" sldId="421"/>
        </pc:sldMkLst>
      </pc:sldChg>
      <pc:sldChg chg="addSp delSp modSp add">
        <pc:chgData name="hui xu" userId="70b675938bab3b5e" providerId="LiveId" clId="{2B57C767-2D15-4563-96A7-C8A04F8CD475}" dt="2020-02-27T02:20:09.956" v="2202" actId="27636"/>
        <pc:sldMkLst>
          <pc:docMk/>
          <pc:sldMk cId="1788231836" sldId="422"/>
        </pc:sldMkLst>
        <pc:spChg chg="del">
          <ac:chgData name="hui xu" userId="70b675938bab3b5e" providerId="LiveId" clId="{2B57C767-2D15-4563-96A7-C8A04F8CD475}" dt="2020-02-18T14:08:12.496" v="343"/>
          <ac:spMkLst>
            <pc:docMk/>
            <pc:sldMk cId="1788231836" sldId="422"/>
            <ac:spMk id="2" creationId="{8C2938F3-BAF5-4F0B-9C4C-D0143E22807E}"/>
          </ac:spMkLst>
        </pc:spChg>
        <pc:spChg chg="add mod">
          <ac:chgData name="hui xu" userId="70b675938bab3b5e" providerId="LiveId" clId="{2B57C767-2D15-4563-96A7-C8A04F8CD475}" dt="2020-02-27T02:19:20.204" v="2197" actId="20577"/>
          <ac:spMkLst>
            <pc:docMk/>
            <pc:sldMk cId="1788231836" sldId="422"/>
            <ac:spMk id="3" creationId="{5342D0CB-451B-45EE-B279-A43C1EF170C2}"/>
          </ac:spMkLst>
        </pc:spChg>
        <pc:spChg chg="add mod">
          <ac:chgData name="hui xu" userId="70b675938bab3b5e" providerId="LiveId" clId="{2B57C767-2D15-4563-96A7-C8A04F8CD475}" dt="2020-02-27T02:20:09.956" v="2202" actId="27636"/>
          <ac:spMkLst>
            <pc:docMk/>
            <pc:sldMk cId="1788231836" sldId="422"/>
            <ac:spMk id="4" creationId="{60646F47-9341-4723-9169-1277AC6F5205}"/>
          </ac:spMkLst>
        </pc:spChg>
      </pc:sldChg>
      <pc:sldChg chg="del">
        <pc:chgData name="hui xu" userId="70b675938bab3b5e" providerId="LiveId" clId="{2B57C767-2D15-4563-96A7-C8A04F8CD475}" dt="2020-02-13T21:09:28.105" v="0" actId="47"/>
        <pc:sldMkLst>
          <pc:docMk/>
          <pc:sldMk cId="2343074563" sldId="422"/>
        </pc:sldMkLst>
      </pc:sldChg>
      <pc:sldChg chg="modSp add del">
        <pc:chgData name="hui xu" userId="70b675938bab3b5e" providerId="LiveId" clId="{2B57C767-2D15-4563-96A7-C8A04F8CD475}" dt="2020-03-13T13:58:47.797" v="2279" actId="47"/>
        <pc:sldMkLst>
          <pc:docMk/>
          <pc:sldMk cId="912121128" sldId="423"/>
        </pc:sldMkLst>
        <pc:spChg chg="mod">
          <ac:chgData name="hui xu" userId="70b675938bab3b5e" providerId="LiveId" clId="{2B57C767-2D15-4563-96A7-C8A04F8CD475}" dt="2020-02-24T02:29:43.431" v="670" actId="20577"/>
          <ac:spMkLst>
            <pc:docMk/>
            <pc:sldMk cId="912121128" sldId="423"/>
            <ac:spMk id="2" creationId="{FBED6E9E-B640-4ADA-A3FB-F9DBAB8B1089}"/>
          </ac:spMkLst>
        </pc:spChg>
      </pc:sldChg>
      <pc:sldChg chg="del">
        <pc:chgData name="hui xu" userId="70b675938bab3b5e" providerId="LiveId" clId="{2B57C767-2D15-4563-96A7-C8A04F8CD475}" dt="2020-02-13T21:09:28.105" v="0" actId="47"/>
        <pc:sldMkLst>
          <pc:docMk/>
          <pc:sldMk cId="3440934525" sldId="423"/>
        </pc:sldMkLst>
      </pc:sldChg>
      <pc:sldChg chg="modSp add">
        <pc:chgData name="hui xu" userId="70b675938bab3b5e" providerId="LiveId" clId="{2B57C767-2D15-4563-96A7-C8A04F8CD475}" dt="2020-03-14T02:31:59.256" v="2332" actId="20577"/>
        <pc:sldMkLst>
          <pc:docMk/>
          <pc:sldMk cId="208856581" sldId="424"/>
        </pc:sldMkLst>
        <pc:spChg chg="mod">
          <ac:chgData name="hui xu" userId="70b675938bab3b5e" providerId="LiveId" clId="{2B57C767-2D15-4563-96A7-C8A04F8CD475}" dt="2020-03-14T02:31:59.256" v="2332" actId="20577"/>
          <ac:spMkLst>
            <pc:docMk/>
            <pc:sldMk cId="208856581" sldId="424"/>
            <ac:spMk id="2" creationId="{20FA5659-AB9C-4389-B11B-F71A77EDC3ED}"/>
          </ac:spMkLst>
        </pc:spChg>
      </pc:sldChg>
      <pc:sldChg chg="add del">
        <pc:chgData name="hui xu" userId="70b675938bab3b5e" providerId="LiveId" clId="{2B57C767-2D15-4563-96A7-C8A04F8CD475}" dt="2020-03-14T02:31:15.326" v="2323" actId="2696"/>
        <pc:sldMkLst>
          <pc:docMk/>
          <pc:sldMk cId="1232212173" sldId="424"/>
        </pc:sldMkLst>
      </pc:sldChg>
      <pc:sldChg chg="modSp add del">
        <pc:chgData name="hui xu" userId="70b675938bab3b5e" providerId="LiveId" clId="{2B57C767-2D15-4563-96A7-C8A04F8CD475}" dt="2020-03-14T02:25:33.339" v="2290" actId="2696"/>
        <pc:sldMkLst>
          <pc:docMk/>
          <pc:sldMk cId="1250017679" sldId="424"/>
        </pc:sldMkLst>
        <pc:spChg chg="mod">
          <ac:chgData name="hui xu" userId="70b675938bab3b5e" providerId="LiveId" clId="{2B57C767-2D15-4563-96A7-C8A04F8CD475}" dt="2020-02-24T02:30:57.595" v="716"/>
          <ac:spMkLst>
            <pc:docMk/>
            <pc:sldMk cId="1250017679" sldId="424"/>
            <ac:spMk id="2" creationId="{20FA5659-AB9C-4389-B11B-F71A77EDC3ED}"/>
          </ac:spMkLst>
        </pc:spChg>
        <pc:spChg chg="mod">
          <ac:chgData name="hui xu" userId="70b675938bab3b5e" providerId="LiveId" clId="{2B57C767-2D15-4563-96A7-C8A04F8CD475}" dt="2020-02-24T02:31:08.514" v="717" actId="14"/>
          <ac:spMkLst>
            <pc:docMk/>
            <pc:sldMk cId="1250017679" sldId="424"/>
            <ac:spMk id="3" creationId="{A0E4941C-3DDB-48AE-BE3B-6448E7A96BF1}"/>
          </ac:spMkLst>
        </pc:spChg>
      </pc:sldChg>
      <pc:sldChg chg="modSp add del">
        <pc:chgData name="hui xu" userId="70b675938bab3b5e" providerId="LiveId" clId="{2B57C767-2D15-4563-96A7-C8A04F8CD475}" dt="2020-03-14T02:25:33.339" v="2290" actId="2696"/>
        <pc:sldMkLst>
          <pc:docMk/>
          <pc:sldMk cId="3675740339" sldId="425"/>
        </pc:sldMkLst>
        <pc:spChg chg="mod">
          <ac:chgData name="hui xu" userId="70b675938bab3b5e" providerId="LiveId" clId="{2B57C767-2D15-4563-96A7-C8A04F8CD475}" dt="2020-02-24T02:31:56.796" v="719"/>
          <ac:spMkLst>
            <pc:docMk/>
            <pc:sldMk cId="3675740339" sldId="425"/>
            <ac:spMk id="2" creationId="{8710A262-D409-49B5-87C4-FA4428CAAC41}"/>
          </ac:spMkLst>
        </pc:spChg>
        <pc:spChg chg="mod">
          <ac:chgData name="hui xu" userId="70b675938bab3b5e" providerId="LiveId" clId="{2B57C767-2D15-4563-96A7-C8A04F8CD475}" dt="2020-02-24T02:34:29.713" v="752" actId="20577"/>
          <ac:spMkLst>
            <pc:docMk/>
            <pc:sldMk cId="3675740339" sldId="425"/>
            <ac:spMk id="3" creationId="{9582BF3F-1C64-4653-843E-603D2FADED4C}"/>
          </ac:spMkLst>
        </pc:spChg>
      </pc:sldChg>
      <pc:sldChg chg="add">
        <pc:chgData name="hui xu" userId="70b675938bab3b5e" providerId="LiveId" clId="{2B57C767-2D15-4563-96A7-C8A04F8CD475}" dt="2020-03-14T02:25:51.013" v="2291"/>
        <pc:sldMkLst>
          <pc:docMk/>
          <pc:sldMk cId="3939272869" sldId="425"/>
        </pc:sldMkLst>
      </pc:sldChg>
      <pc:sldChg chg="add">
        <pc:chgData name="hui xu" userId="70b675938bab3b5e" providerId="LiveId" clId="{2B57C767-2D15-4563-96A7-C8A04F8CD475}" dt="2020-03-13T13:58:15.682" v="2278"/>
        <pc:sldMkLst>
          <pc:docMk/>
          <pc:sldMk cId="3093851582" sldId="426"/>
        </pc:sldMkLst>
      </pc:sldChg>
      <pc:sldChg chg="addSp modSp add del">
        <pc:chgData name="hui xu" userId="70b675938bab3b5e" providerId="LiveId" clId="{2B57C767-2D15-4563-96A7-C8A04F8CD475}" dt="2020-02-24T02:36:27.466" v="791" actId="47"/>
        <pc:sldMkLst>
          <pc:docMk/>
          <pc:sldMk cId="4050905246" sldId="426"/>
        </pc:sldMkLst>
        <pc:spChg chg="mod">
          <ac:chgData name="hui xu" userId="70b675938bab3b5e" providerId="LiveId" clId="{2B57C767-2D15-4563-96A7-C8A04F8CD475}" dt="2020-02-24T02:35:33.979" v="754"/>
          <ac:spMkLst>
            <pc:docMk/>
            <pc:sldMk cId="4050905246" sldId="426"/>
            <ac:spMk id="2" creationId="{37218B65-EC44-4817-A9CC-D50F2E07F91D}"/>
          </ac:spMkLst>
        </pc:spChg>
        <pc:picChg chg="add mod">
          <ac:chgData name="hui xu" userId="70b675938bab3b5e" providerId="LiveId" clId="{2B57C767-2D15-4563-96A7-C8A04F8CD475}" dt="2020-02-24T02:35:50.406" v="757" actId="1076"/>
          <ac:picMkLst>
            <pc:docMk/>
            <pc:sldMk cId="4050905246" sldId="426"/>
            <ac:picMk id="3" creationId="{7521C7C5-4F4E-40B8-9134-98401F1D5EA6}"/>
          </ac:picMkLst>
        </pc:picChg>
      </pc:sldChg>
      <pc:sldChg chg="addSp modSp add del">
        <pc:chgData name="hui xu" userId="70b675938bab3b5e" providerId="LiveId" clId="{2B57C767-2D15-4563-96A7-C8A04F8CD475}" dt="2020-03-14T02:25:33.339" v="2290" actId="2696"/>
        <pc:sldMkLst>
          <pc:docMk/>
          <pc:sldMk cId="229832447" sldId="427"/>
        </pc:sldMkLst>
        <pc:spChg chg="mod">
          <ac:chgData name="hui xu" userId="70b675938bab3b5e" providerId="LiveId" clId="{2B57C767-2D15-4563-96A7-C8A04F8CD475}" dt="2020-02-24T02:36:23.686" v="790" actId="20577"/>
          <ac:spMkLst>
            <pc:docMk/>
            <pc:sldMk cId="229832447" sldId="427"/>
            <ac:spMk id="2" creationId="{37218B65-EC44-4817-A9CC-D50F2E07F91D}"/>
          </ac:spMkLst>
        </pc:spChg>
        <pc:spChg chg="add mod">
          <ac:chgData name="hui xu" userId="70b675938bab3b5e" providerId="LiveId" clId="{2B57C767-2D15-4563-96A7-C8A04F8CD475}" dt="2020-02-24T02:36:48.293" v="798" actId="403"/>
          <ac:spMkLst>
            <pc:docMk/>
            <pc:sldMk cId="229832447" sldId="427"/>
            <ac:spMk id="4" creationId="{6D4C59B0-23D5-4942-8870-BFC2286006CE}"/>
          </ac:spMkLst>
        </pc:spChg>
        <pc:picChg chg="mod">
          <ac:chgData name="hui xu" userId="70b675938bab3b5e" providerId="LiveId" clId="{2B57C767-2D15-4563-96A7-C8A04F8CD475}" dt="2020-02-24T02:37:03.259" v="799" actId="1076"/>
          <ac:picMkLst>
            <pc:docMk/>
            <pc:sldMk cId="229832447" sldId="427"/>
            <ac:picMk id="3" creationId="{7521C7C5-4F4E-40B8-9134-98401F1D5EA6}"/>
          </ac:picMkLst>
        </pc:picChg>
      </pc:sldChg>
      <pc:sldChg chg="add del">
        <pc:chgData name="hui xu" userId="70b675938bab3b5e" providerId="LiveId" clId="{2B57C767-2D15-4563-96A7-C8A04F8CD475}" dt="2020-03-14T02:32:26.429" v="2333" actId="2696"/>
        <pc:sldMkLst>
          <pc:docMk/>
          <pc:sldMk cId="1300615314" sldId="427"/>
        </pc:sldMkLst>
      </pc:sldChg>
      <pc:sldChg chg="addSp delSp modSp add del">
        <pc:chgData name="hui xu" userId="70b675938bab3b5e" providerId="LiveId" clId="{2B57C767-2D15-4563-96A7-C8A04F8CD475}" dt="2020-03-14T02:25:33.339" v="2290" actId="2696"/>
        <pc:sldMkLst>
          <pc:docMk/>
          <pc:sldMk cId="1547204615" sldId="428"/>
        </pc:sldMkLst>
        <pc:spChg chg="mod">
          <ac:chgData name="hui xu" userId="70b675938bab3b5e" providerId="LiveId" clId="{2B57C767-2D15-4563-96A7-C8A04F8CD475}" dt="2020-02-24T02:38:14.643" v="831" actId="20577"/>
          <ac:spMkLst>
            <pc:docMk/>
            <pc:sldMk cId="1547204615" sldId="428"/>
            <ac:spMk id="2" creationId="{3D7DD8D4-DE3C-43EE-951F-08612DC76467}"/>
          </ac:spMkLst>
        </pc:spChg>
        <pc:spChg chg="del">
          <ac:chgData name="hui xu" userId="70b675938bab3b5e" providerId="LiveId" clId="{2B57C767-2D15-4563-96A7-C8A04F8CD475}" dt="2020-02-24T02:38:04.884" v="812" actId="478"/>
          <ac:spMkLst>
            <pc:docMk/>
            <pc:sldMk cId="1547204615" sldId="428"/>
            <ac:spMk id="3" creationId="{14E3A3D6-594D-46FB-8A9B-97852338EAD1}"/>
          </ac:spMkLst>
        </pc:spChg>
        <pc:picChg chg="add mod">
          <ac:chgData name="hui xu" userId="70b675938bab3b5e" providerId="LiveId" clId="{2B57C767-2D15-4563-96A7-C8A04F8CD475}" dt="2020-02-24T02:38:21.354" v="832" actId="1076"/>
          <ac:picMkLst>
            <pc:docMk/>
            <pc:sldMk cId="1547204615" sldId="428"/>
            <ac:picMk id="4" creationId="{A6049FBF-675A-4CBE-96A4-C46E37FB1E26}"/>
          </ac:picMkLst>
        </pc:picChg>
      </pc:sldChg>
      <pc:sldChg chg="add ord">
        <pc:chgData name="hui xu" userId="70b675938bab3b5e" providerId="LiveId" clId="{2B57C767-2D15-4563-96A7-C8A04F8CD475}" dt="2020-03-14T02:32:38.257" v="2337"/>
        <pc:sldMkLst>
          <pc:docMk/>
          <pc:sldMk cId="1682588804" sldId="428"/>
        </pc:sldMkLst>
      </pc:sldChg>
      <pc:sldChg chg="add del">
        <pc:chgData name="hui xu" userId="70b675938bab3b5e" providerId="LiveId" clId="{2B57C767-2D15-4563-96A7-C8A04F8CD475}" dt="2020-02-24T02:37:35.503" v="801"/>
        <pc:sldMkLst>
          <pc:docMk/>
          <pc:sldMk cId="3578644959" sldId="428"/>
        </pc:sldMkLst>
      </pc:sldChg>
      <pc:sldChg chg="addSp delSp modSp add del">
        <pc:chgData name="hui xu" userId="70b675938bab3b5e" providerId="LiveId" clId="{2B57C767-2D15-4563-96A7-C8A04F8CD475}" dt="2020-03-14T02:25:33.339" v="2290" actId="2696"/>
        <pc:sldMkLst>
          <pc:docMk/>
          <pc:sldMk cId="1636611801" sldId="429"/>
        </pc:sldMkLst>
        <pc:spChg chg="mod">
          <ac:chgData name="hui xu" userId="70b675938bab3b5e" providerId="LiveId" clId="{2B57C767-2D15-4563-96A7-C8A04F8CD475}" dt="2020-02-24T02:38:42.088" v="838" actId="20577"/>
          <ac:spMkLst>
            <pc:docMk/>
            <pc:sldMk cId="1636611801" sldId="429"/>
            <ac:spMk id="2" creationId="{B8355595-DE69-4E3C-9AF6-63BBBFC87A14}"/>
          </ac:spMkLst>
        </pc:spChg>
        <pc:spChg chg="add mod">
          <ac:chgData name="hui xu" userId="70b675938bab3b5e" providerId="LiveId" clId="{2B57C767-2D15-4563-96A7-C8A04F8CD475}" dt="2020-02-24T02:39:14.492" v="841" actId="14100"/>
          <ac:spMkLst>
            <pc:docMk/>
            <pc:sldMk cId="1636611801" sldId="429"/>
            <ac:spMk id="3" creationId="{6ED3B286-E46F-44A3-A398-9B8AB2DB3E81}"/>
          </ac:spMkLst>
        </pc:spChg>
        <pc:spChg chg="add del">
          <ac:chgData name="hui xu" userId="70b675938bab3b5e" providerId="LiveId" clId="{2B57C767-2D15-4563-96A7-C8A04F8CD475}" dt="2020-02-24T02:39:16.389" v="843"/>
          <ac:spMkLst>
            <pc:docMk/>
            <pc:sldMk cId="1636611801" sldId="429"/>
            <ac:spMk id="4" creationId="{4738AD47-949B-4C3F-91F0-82A64F6AA0A3}"/>
          </ac:spMkLst>
        </pc:spChg>
        <pc:spChg chg="add mod">
          <ac:chgData name="hui xu" userId="70b675938bab3b5e" providerId="LiveId" clId="{2B57C767-2D15-4563-96A7-C8A04F8CD475}" dt="2020-02-24T02:42:44.620" v="903" actId="1076"/>
          <ac:spMkLst>
            <pc:docMk/>
            <pc:sldMk cId="1636611801" sldId="429"/>
            <ac:spMk id="5" creationId="{A8BFF54E-52F4-4BF7-8779-64E400425CF6}"/>
          </ac:spMkLst>
        </pc:spChg>
        <pc:spChg chg="add mod">
          <ac:chgData name="hui xu" userId="70b675938bab3b5e" providerId="LiveId" clId="{2B57C767-2D15-4563-96A7-C8A04F8CD475}" dt="2020-02-24T02:42:44.620" v="903" actId="1076"/>
          <ac:spMkLst>
            <pc:docMk/>
            <pc:sldMk cId="1636611801" sldId="429"/>
            <ac:spMk id="6" creationId="{03626B50-6D4E-4ECD-B60B-4DAFF1AA57FD}"/>
          </ac:spMkLst>
        </pc:spChg>
        <pc:spChg chg="add mod">
          <ac:chgData name="hui xu" userId="70b675938bab3b5e" providerId="LiveId" clId="{2B57C767-2D15-4563-96A7-C8A04F8CD475}" dt="2020-02-24T02:43:02.108" v="915" actId="1076"/>
          <ac:spMkLst>
            <pc:docMk/>
            <pc:sldMk cId="1636611801" sldId="429"/>
            <ac:spMk id="7" creationId="{2CF9BE81-B9C8-4E4D-84DF-804972A4AE52}"/>
          </ac:spMkLst>
        </pc:spChg>
        <pc:spChg chg="add mod">
          <ac:chgData name="hui xu" userId="70b675938bab3b5e" providerId="LiveId" clId="{2B57C767-2D15-4563-96A7-C8A04F8CD475}" dt="2020-02-24T02:43:08.459" v="924" actId="20577"/>
          <ac:spMkLst>
            <pc:docMk/>
            <pc:sldMk cId="1636611801" sldId="429"/>
            <ac:spMk id="8" creationId="{74B1B089-60E2-4C6F-8A2C-30E00115A855}"/>
          </ac:spMkLst>
        </pc:spChg>
        <pc:spChg chg="add mod">
          <ac:chgData name="hui xu" userId="70b675938bab3b5e" providerId="LiveId" clId="{2B57C767-2D15-4563-96A7-C8A04F8CD475}" dt="2020-02-24T02:43:19.636" v="934" actId="20577"/>
          <ac:spMkLst>
            <pc:docMk/>
            <pc:sldMk cId="1636611801" sldId="429"/>
            <ac:spMk id="9" creationId="{A07C59D5-7FEA-4B20-8738-FAF923469EEF}"/>
          </ac:spMkLst>
        </pc:spChg>
        <pc:spChg chg="add mod">
          <ac:chgData name="hui xu" userId="70b675938bab3b5e" providerId="LiveId" clId="{2B57C767-2D15-4563-96A7-C8A04F8CD475}" dt="2020-02-24T02:43:31.022" v="946" actId="20577"/>
          <ac:spMkLst>
            <pc:docMk/>
            <pc:sldMk cId="1636611801" sldId="429"/>
            <ac:spMk id="10" creationId="{D7CAA381-7631-4766-957D-7D7ED77E564A}"/>
          </ac:spMkLst>
        </pc:spChg>
        <pc:spChg chg="add mod">
          <ac:chgData name="hui xu" userId="70b675938bab3b5e" providerId="LiveId" clId="{2B57C767-2D15-4563-96A7-C8A04F8CD475}" dt="2020-02-24T02:44:42.123" v="1001" actId="20577"/>
          <ac:spMkLst>
            <pc:docMk/>
            <pc:sldMk cId="1636611801" sldId="429"/>
            <ac:spMk id="11" creationId="{FDED90F6-588C-4EEF-821B-D66AC2A0313F}"/>
          </ac:spMkLst>
        </pc:spChg>
        <pc:spChg chg="add mod">
          <ac:chgData name="hui xu" userId="70b675938bab3b5e" providerId="LiveId" clId="{2B57C767-2D15-4563-96A7-C8A04F8CD475}" dt="2020-02-24T02:44:33.959" v="993" actId="404"/>
          <ac:spMkLst>
            <pc:docMk/>
            <pc:sldMk cId="1636611801" sldId="429"/>
            <ac:spMk id="12" creationId="{6F81F645-3B91-49B2-9BCA-1B73D0F8172C}"/>
          </ac:spMkLst>
        </pc:spChg>
      </pc:sldChg>
      <pc:sldChg chg="add">
        <pc:chgData name="hui xu" userId="70b675938bab3b5e" providerId="LiveId" clId="{2B57C767-2D15-4563-96A7-C8A04F8CD475}" dt="2020-03-14T02:25:51.013" v="2291"/>
        <pc:sldMkLst>
          <pc:docMk/>
          <pc:sldMk cId="1697618225" sldId="429"/>
        </pc:sldMkLst>
      </pc:sldChg>
      <pc:sldChg chg="add">
        <pc:chgData name="hui xu" userId="70b675938bab3b5e" providerId="LiveId" clId="{2B57C767-2D15-4563-96A7-C8A04F8CD475}" dt="2020-03-14T02:25:51.013" v="2291"/>
        <pc:sldMkLst>
          <pc:docMk/>
          <pc:sldMk cId="905383982" sldId="430"/>
        </pc:sldMkLst>
      </pc:sldChg>
      <pc:sldChg chg="modSp add del">
        <pc:chgData name="hui xu" userId="70b675938bab3b5e" providerId="LiveId" clId="{2B57C767-2D15-4563-96A7-C8A04F8CD475}" dt="2020-03-14T02:25:33.339" v="2290" actId="2696"/>
        <pc:sldMkLst>
          <pc:docMk/>
          <pc:sldMk cId="2546476685" sldId="430"/>
        </pc:sldMkLst>
        <pc:spChg chg="mod">
          <ac:chgData name="hui xu" userId="70b675938bab3b5e" providerId="LiveId" clId="{2B57C767-2D15-4563-96A7-C8A04F8CD475}" dt="2020-02-24T02:47:01.322" v="1023" actId="20577"/>
          <ac:spMkLst>
            <pc:docMk/>
            <pc:sldMk cId="2546476685" sldId="430"/>
            <ac:spMk id="3" creationId="{730E8AF1-2E7C-4E51-A260-3C0A91E44991}"/>
          </ac:spMkLst>
        </pc:spChg>
      </pc:sldChg>
      <pc:sldChg chg="addSp delSp modSp add del">
        <pc:chgData name="hui xu" userId="70b675938bab3b5e" providerId="LiveId" clId="{2B57C767-2D15-4563-96A7-C8A04F8CD475}" dt="2020-03-14T02:25:33.339" v="2290" actId="2696"/>
        <pc:sldMkLst>
          <pc:docMk/>
          <pc:sldMk cId="801516141" sldId="431"/>
        </pc:sldMkLst>
        <pc:spChg chg="mod">
          <ac:chgData name="hui xu" userId="70b675938bab3b5e" providerId="LiveId" clId="{2B57C767-2D15-4563-96A7-C8A04F8CD475}" dt="2020-02-24T02:47:40.882" v="1025"/>
          <ac:spMkLst>
            <pc:docMk/>
            <pc:sldMk cId="801516141" sldId="431"/>
            <ac:spMk id="2" creationId="{1FE57FF4-F057-441C-8070-CFD0B0B4E5D3}"/>
          </ac:spMkLst>
        </pc:spChg>
        <pc:spChg chg="del">
          <ac:chgData name="hui xu" userId="70b675938bab3b5e" providerId="LiveId" clId="{2B57C767-2D15-4563-96A7-C8A04F8CD475}" dt="2020-02-24T02:47:47.300" v="1026" actId="478"/>
          <ac:spMkLst>
            <pc:docMk/>
            <pc:sldMk cId="801516141" sldId="431"/>
            <ac:spMk id="3" creationId="{8D6CEE9A-3B72-4E34-9FE8-E2603CB0CC19}"/>
          </ac:spMkLst>
        </pc:spChg>
        <pc:spChg chg="add mod">
          <ac:chgData name="hui xu" userId="70b675938bab3b5e" providerId="LiveId" clId="{2B57C767-2D15-4563-96A7-C8A04F8CD475}" dt="2020-02-24T03:04:09.151" v="1324" actId="1076"/>
          <ac:spMkLst>
            <pc:docMk/>
            <pc:sldMk cId="801516141" sldId="431"/>
            <ac:spMk id="4" creationId="{3DC6C2B9-0B20-4C21-AD31-293062090354}"/>
          </ac:spMkLst>
        </pc:spChg>
        <pc:spChg chg="add mod">
          <ac:chgData name="hui xu" userId="70b675938bab3b5e" providerId="LiveId" clId="{2B57C767-2D15-4563-96A7-C8A04F8CD475}" dt="2020-02-24T03:03:22.387" v="1314" actId="1076"/>
          <ac:spMkLst>
            <pc:docMk/>
            <pc:sldMk cId="801516141" sldId="431"/>
            <ac:spMk id="5" creationId="{280AC270-A269-4394-B31A-1C52AC676E7B}"/>
          </ac:spMkLst>
        </pc:spChg>
        <pc:spChg chg="add mod">
          <ac:chgData name="hui xu" userId="70b675938bab3b5e" providerId="LiveId" clId="{2B57C767-2D15-4563-96A7-C8A04F8CD475}" dt="2020-02-25T02:54:59.917" v="2107" actId="21"/>
          <ac:spMkLst>
            <pc:docMk/>
            <pc:sldMk cId="801516141" sldId="431"/>
            <ac:spMk id="6" creationId="{46318A4C-2862-445D-B444-BD5748136A48}"/>
          </ac:spMkLst>
        </pc:spChg>
        <pc:spChg chg="add mod">
          <ac:chgData name="hui xu" userId="70b675938bab3b5e" providerId="LiveId" clId="{2B57C767-2D15-4563-96A7-C8A04F8CD475}" dt="2020-02-24T03:03:58.747" v="1323" actId="1038"/>
          <ac:spMkLst>
            <pc:docMk/>
            <pc:sldMk cId="801516141" sldId="431"/>
            <ac:spMk id="7" creationId="{499486EF-2C37-425B-A450-E9D867A7A1B3}"/>
          </ac:spMkLst>
        </pc:spChg>
        <pc:spChg chg="add mod">
          <ac:chgData name="hui xu" userId="70b675938bab3b5e" providerId="LiveId" clId="{2B57C767-2D15-4563-96A7-C8A04F8CD475}" dt="2020-02-24T03:03:38.041" v="1317" actId="20577"/>
          <ac:spMkLst>
            <pc:docMk/>
            <pc:sldMk cId="801516141" sldId="431"/>
            <ac:spMk id="8" creationId="{E086462D-D5BA-40FF-BC32-87098950FD76}"/>
          </ac:spMkLst>
        </pc:spChg>
        <pc:spChg chg="add mod">
          <ac:chgData name="hui xu" userId="70b675938bab3b5e" providerId="LiveId" clId="{2B57C767-2D15-4563-96A7-C8A04F8CD475}" dt="2020-02-24T03:03:50.938" v="1318" actId="1076"/>
          <ac:spMkLst>
            <pc:docMk/>
            <pc:sldMk cId="801516141" sldId="431"/>
            <ac:spMk id="9" creationId="{CF155C9C-2F0F-4B54-B463-8F5BEEC70CC6}"/>
          </ac:spMkLst>
        </pc:spChg>
      </pc:sldChg>
      <pc:sldChg chg="add">
        <pc:chgData name="hui xu" userId="70b675938bab3b5e" providerId="LiveId" clId="{2B57C767-2D15-4563-96A7-C8A04F8CD475}" dt="2020-03-14T02:25:51.013" v="2291"/>
        <pc:sldMkLst>
          <pc:docMk/>
          <pc:sldMk cId="897992420" sldId="431"/>
        </pc:sldMkLst>
      </pc:sldChg>
      <pc:sldChg chg="addSp delSp modSp add del">
        <pc:chgData name="hui xu" userId="70b675938bab3b5e" providerId="LiveId" clId="{2B57C767-2D15-4563-96A7-C8A04F8CD475}" dt="2020-03-14T02:25:33.339" v="2290" actId="2696"/>
        <pc:sldMkLst>
          <pc:docMk/>
          <pc:sldMk cId="508673686" sldId="432"/>
        </pc:sldMkLst>
        <pc:spChg chg="mod">
          <ac:chgData name="hui xu" userId="70b675938bab3b5e" providerId="LiveId" clId="{2B57C767-2D15-4563-96A7-C8A04F8CD475}" dt="2020-02-24T03:04:14.692" v="1326" actId="20577"/>
          <ac:spMkLst>
            <pc:docMk/>
            <pc:sldMk cId="508673686" sldId="432"/>
            <ac:spMk id="2" creationId="{1FE57FF4-F057-441C-8070-CFD0B0B4E5D3}"/>
          </ac:spMkLst>
        </pc:spChg>
        <pc:spChg chg="mod">
          <ac:chgData name="hui xu" userId="70b675938bab3b5e" providerId="LiveId" clId="{2B57C767-2D15-4563-96A7-C8A04F8CD475}" dt="2020-02-24T03:13:52.821" v="1479" actId="1076"/>
          <ac:spMkLst>
            <pc:docMk/>
            <pc:sldMk cId="508673686" sldId="432"/>
            <ac:spMk id="4" creationId="{3DC6C2B9-0B20-4C21-AD31-293062090354}"/>
          </ac:spMkLst>
        </pc:spChg>
        <pc:spChg chg="del mod">
          <ac:chgData name="hui xu" userId="70b675938bab3b5e" providerId="LiveId" clId="{2B57C767-2D15-4563-96A7-C8A04F8CD475}" dt="2020-02-24T03:10:54.445" v="1431" actId="21"/>
          <ac:spMkLst>
            <pc:docMk/>
            <pc:sldMk cId="508673686" sldId="432"/>
            <ac:spMk id="5" creationId="{280AC270-A269-4394-B31A-1C52AC676E7B}"/>
          </ac:spMkLst>
        </pc:spChg>
        <pc:spChg chg="del mod">
          <ac:chgData name="hui xu" userId="70b675938bab3b5e" providerId="LiveId" clId="{2B57C767-2D15-4563-96A7-C8A04F8CD475}" dt="2020-02-24T03:05:19.058" v="1339" actId="21"/>
          <ac:spMkLst>
            <pc:docMk/>
            <pc:sldMk cId="508673686" sldId="432"/>
            <ac:spMk id="6" creationId="{46318A4C-2862-445D-B444-BD5748136A48}"/>
          </ac:spMkLst>
        </pc:spChg>
        <pc:spChg chg="mod">
          <ac:chgData name="hui xu" userId="70b675938bab3b5e" providerId="LiveId" clId="{2B57C767-2D15-4563-96A7-C8A04F8CD475}" dt="2020-02-24T03:13:52.821" v="1479" actId="1076"/>
          <ac:spMkLst>
            <pc:docMk/>
            <pc:sldMk cId="508673686" sldId="432"/>
            <ac:spMk id="7" creationId="{499486EF-2C37-425B-A450-E9D867A7A1B3}"/>
          </ac:spMkLst>
        </pc:spChg>
        <pc:spChg chg="del mod">
          <ac:chgData name="hui xu" userId="70b675938bab3b5e" providerId="LiveId" clId="{2B57C767-2D15-4563-96A7-C8A04F8CD475}" dt="2020-02-24T03:05:15.070" v="1337" actId="21"/>
          <ac:spMkLst>
            <pc:docMk/>
            <pc:sldMk cId="508673686" sldId="432"/>
            <ac:spMk id="8" creationId="{E086462D-D5BA-40FF-BC32-87098950FD76}"/>
          </ac:spMkLst>
        </pc:spChg>
        <pc:spChg chg="del mod">
          <ac:chgData name="hui xu" userId="70b675938bab3b5e" providerId="LiveId" clId="{2B57C767-2D15-4563-96A7-C8A04F8CD475}" dt="2020-02-24T03:05:15.070" v="1337" actId="21"/>
          <ac:spMkLst>
            <pc:docMk/>
            <pc:sldMk cId="508673686" sldId="432"/>
            <ac:spMk id="9" creationId="{CF155C9C-2F0F-4B54-B463-8F5BEEC70CC6}"/>
          </ac:spMkLst>
        </pc:spChg>
        <pc:spChg chg="add mod">
          <ac:chgData name="hui xu" userId="70b675938bab3b5e" providerId="LiveId" clId="{2B57C767-2D15-4563-96A7-C8A04F8CD475}" dt="2020-02-24T03:13:52.821" v="1479" actId="1076"/>
          <ac:spMkLst>
            <pc:docMk/>
            <pc:sldMk cId="508673686" sldId="432"/>
            <ac:spMk id="10" creationId="{3592A5C8-9F7F-48D4-A9C0-8029D84C8A64}"/>
          </ac:spMkLst>
        </pc:spChg>
        <pc:spChg chg="add mod">
          <ac:chgData name="hui xu" userId="70b675938bab3b5e" providerId="LiveId" clId="{2B57C767-2D15-4563-96A7-C8A04F8CD475}" dt="2020-02-24T03:13:52.821" v="1479" actId="1076"/>
          <ac:spMkLst>
            <pc:docMk/>
            <pc:sldMk cId="508673686" sldId="432"/>
            <ac:spMk id="11" creationId="{507FF78F-2BB7-4D15-892D-13DE4BA3B8F6}"/>
          </ac:spMkLst>
        </pc:spChg>
        <pc:spChg chg="add del mod">
          <ac:chgData name="hui xu" userId="70b675938bab3b5e" providerId="LiveId" clId="{2B57C767-2D15-4563-96A7-C8A04F8CD475}" dt="2020-02-24T03:13:49.393" v="1478" actId="21"/>
          <ac:spMkLst>
            <pc:docMk/>
            <pc:sldMk cId="508673686" sldId="432"/>
            <ac:spMk id="12" creationId="{71CD7676-55E0-4BDD-AA95-697E98F8C361}"/>
          </ac:spMkLst>
        </pc:spChg>
        <pc:spChg chg="add del mod">
          <ac:chgData name="hui xu" userId="70b675938bab3b5e" providerId="LiveId" clId="{2B57C767-2D15-4563-96A7-C8A04F8CD475}" dt="2020-02-24T03:13:49.393" v="1478" actId="21"/>
          <ac:spMkLst>
            <pc:docMk/>
            <pc:sldMk cId="508673686" sldId="432"/>
            <ac:spMk id="13" creationId="{A37E1D2D-6A55-4CC2-A3A2-280F70395EA6}"/>
          </ac:spMkLst>
        </pc:spChg>
        <pc:spChg chg="add del mod">
          <ac:chgData name="hui xu" userId="70b675938bab3b5e" providerId="LiveId" clId="{2B57C767-2D15-4563-96A7-C8A04F8CD475}" dt="2020-02-24T03:13:49.393" v="1478" actId="21"/>
          <ac:spMkLst>
            <pc:docMk/>
            <pc:sldMk cId="508673686" sldId="432"/>
            <ac:spMk id="14" creationId="{92E6404B-7A12-46E0-A495-DF8CC88615A0}"/>
          </ac:spMkLst>
        </pc:spChg>
        <pc:spChg chg="add del mod">
          <ac:chgData name="hui xu" userId="70b675938bab3b5e" providerId="LiveId" clId="{2B57C767-2D15-4563-96A7-C8A04F8CD475}" dt="2020-02-24T03:13:49.393" v="1478" actId="21"/>
          <ac:spMkLst>
            <pc:docMk/>
            <pc:sldMk cId="508673686" sldId="432"/>
            <ac:spMk id="15" creationId="{4F833676-C92A-4DAF-9A4A-7373B4EAED50}"/>
          </ac:spMkLst>
        </pc:spChg>
        <pc:spChg chg="add del mod">
          <ac:chgData name="hui xu" userId="70b675938bab3b5e" providerId="LiveId" clId="{2B57C767-2D15-4563-96A7-C8A04F8CD475}" dt="2020-02-24T03:13:49.393" v="1478" actId="21"/>
          <ac:spMkLst>
            <pc:docMk/>
            <pc:sldMk cId="508673686" sldId="432"/>
            <ac:spMk id="16" creationId="{F8B24D13-11AE-48DC-99D0-E6369FE9CE6D}"/>
          </ac:spMkLst>
        </pc:spChg>
        <pc:spChg chg="add del mod">
          <ac:chgData name="hui xu" userId="70b675938bab3b5e" providerId="LiveId" clId="{2B57C767-2D15-4563-96A7-C8A04F8CD475}" dt="2020-02-24T03:13:49.393" v="1478" actId="21"/>
          <ac:spMkLst>
            <pc:docMk/>
            <pc:sldMk cId="508673686" sldId="432"/>
            <ac:spMk id="17" creationId="{BCF06A2C-78C7-4C38-88E1-9E3481FD4B98}"/>
          </ac:spMkLst>
        </pc:spChg>
        <pc:spChg chg="add del mod">
          <ac:chgData name="hui xu" userId="70b675938bab3b5e" providerId="LiveId" clId="{2B57C767-2D15-4563-96A7-C8A04F8CD475}" dt="2020-02-24T03:13:49.393" v="1478" actId="21"/>
          <ac:spMkLst>
            <pc:docMk/>
            <pc:sldMk cId="508673686" sldId="432"/>
            <ac:spMk id="18" creationId="{2EDC744F-5A95-4049-AF63-CF80518C2F4A}"/>
          </ac:spMkLst>
        </pc:spChg>
        <pc:spChg chg="add del mod">
          <ac:chgData name="hui xu" userId="70b675938bab3b5e" providerId="LiveId" clId="{2B57C767-2D15-4563-96A7-C8A04F8CD475}" dt="2020-02-24T03:13:49.393" v="1478" actId="21"/>
          <ac:spMkLst>
            <pc:docMk/>
            <pc:sldMk cId="508673686" sldId="432"/>
            <ac:spMk id="19" creationId="{14816F03-D1EB-47F7-9412-FC77B32B7347}"/>
          </ac:spMkLst>
        </pc:spChg>
        <pc:spChg chg="add del mod">
          <ac:chgData name="hui xu" userId="70b675938bab3b5e" providerId="LiveId" clId="{2B57C767-2D15-4563-96A7-C8A04F8CD475}" dt="2020-02-24T03:13:49.393" v="1478" actId="21"/>
          <ac:spMkLst>
            <pc:docMk/>
            <pc:sldMk cId="508673686" sldId="432"/>
            <ac:spMk id="20" creationId="{0397E506-D558-4352-90C0-4E57714A687A}"/>
          </ac:spMkLst>
        </pc:spChg>
        <pc:spChg chg="add del mod">
          <ac:chgData name="hui xu" userId="70b675938bab3b5e" providerId="LiveId" clId="{2B57C767-2D15-4563-96A7-C8A04F8CD475}" dt="2020-02-24T03:13:49.393" v="1478" actId="21"/>
          <ac:spMkLst>
            <pc:docMk/>
            <pc:sldMk cId="508673686" sldId="432"/>
            <ac:spMk id="21" creationId="{EC129D54-A61D-4214-8E04-E7CE23297337}"/>
          </ac:spMkLst>
        </pc:spChg>
      </pc:sldChg>
      <pc:sldChg chg="add">
        <pc:chgData name="hui xu" userId="70b675938bab3b5e" providerId="LiveId" clId="{2B57C767-2D15-4563-96A7-C8A04F8CD475}" dt="2020-03-14T02:25:51.013" v="2291"/>
        <pc:sldMkLst>
          <pc:docMk/>
          <pc:sldMk cId="3671710585" sldId="432"/>
        </pc:sldMkLst>
      </pc:sldChg>
      <pc:sldChg chg="modSp add del">
        <pc:chgData name="hui xu" userId="70b675938bab3b5e" providerId="LiveId" clId="{2B57C767-2D15-4563-96A7-C8A04F8CD475}" dt="2020-02-24T03:01:42.246" v="1289"/>
        <pc:sldMkLst>
          <pc:docMk/>
          <pc:sldMk cId="3856778111" sldId="432"/>
        </pc:sldMkLst>
        <pc:spChg chg="mod">
          <ac:chgData name="hui xu" userId="70b675938bab3b5e" providerId="LiveId" clId="{2B57C767-2D15-4563-96A7-C8A04F8CD475}" dt="2020-02-24T03:01:40.406" v="1288" actId="20577"/>
          <ac:spMkLst>
            <pc:docMk/>
            <pc:sldMk cId="3856778111" sldId="432"/>
            <ac:spMk id="2" creationId="{1FE57FF4-F057-441C-8070-CFD0B0B4E5D3}"/>
          </ac:spMkLst>
        </pc:spChg>
      </pc:sldChg>
      <pc:sldChg chg="addSp delSp modSp add del">
        <pc:chgData name="hui xu" userId="70b675938bab3b5e" providerId="LiveId" clId="{2B57C767-2D15-4563-96A7-C8A04F8CD475}" dt="2020-03-14T02:25:33.339" v="2290" actId="2696"/>
        <pc:sldMkLst>
          <pc:docMk/>
          <pc:sldMk cId="2318244016" sldId="433"/>
        </pc:sldMkLst>
        <pc:spChg chg="mod">
          <ac:chgData name="hui xu" userId="70b675938bab3b5e" providerId="LiveId" clId="{2B57C767-2D15-4563-96A7-C8A04F8CD475}" dt="2020-02-24T03:14:01.620" v="1482" actId="20577"/>
          <ac:spMkLst>
            <pc:docMk/>
            <pc:sldMk cId="2318244016" sldId="433"/>
            <ac:spMk id="2" creationId="{1FE57FF4-F057-441C-8070-CFD0B0B4E5D3}"/>
          </ac:spMkLst>
        </pc:spChg>
        <pc:spChg chg="add mod">
          <ac:chgData name="hui xu" userId="70b675938bab3b5e" providerId="LiveId" clId="{2B57C767-2D15-4563-96A7-C8A04F8CD475}" dt="2020-02-24T03:17:18.819" v="1505" actId="1076"/>
          <ac:spMkLst>
            <pc:docMk/>
            <pc:sldMk cId="2318244016" sldId="433"/>
            <ac:spMk id="3" creationId="{DA686CC9-A0DE-435A-ACC1-CBF2A7B507A0}"/>
          </ac:spMkLst>
        </pc:spChg>
        <pc:spChg chg="del">
          <ac:chgData name="hui xu" userId="70b675938bab3b5e" providerId="LiveId" clId="{2B57C767-2D15-4563-96A7-C8A04F8CD475}" dt="2020-02-24T03:13:55.577" v="1480" actId="21"/>
          <ac:spMkLst>
            <pc:docMk/>
            <pc:sldMk cId="2318244016" sldId="433"/>
            <ac:spMk id="4" creationId="{3DC6C2B9-0B20-4C21-AD31-293062090354}"/>
          </ac:spMkLst>
        </pc:spChg>
        <pc:spChg chg="add mod">
          <ac:chgData name="hui xu" userId="70b675938bab3b5e" providerId="LiveId" clId="{2B57C767-2D15-4563-96A7-C8A04F8CD475}" dt="2020-02-24T03:15:47.362" v="1501" actId="1076"/>
          <ac:spMkLst>
            <pc:docMk/>
            <pc:sldMk cId="2318244016" sldId="433"/>
            <ac:spMk id="5" creationId="{47603A88-D632-4047-9987-3CD818B2A90F}"/>
          </ac:spMkLst>
        </pc:spChg>
        <pc:spChg chg="del">
          <ac:chgData name="hui xu" userId="70b675938bab3b5e" providerId="LiveId" clId="{2B57C767-2D15-4563-96A7-C8A04F8CD475}" dt="2020-02-24T03:13:55.577" v="1480" actId="21"/>
          <ac:spMkLst>
            <pc:docMk/>
            <pc:sldMk cId="2318244016" sldId="433"/>
            <ac:spMk id="7" creationId="{499486EF-2C37-425B-A450-E9D867A7A1B3}"/>
          </ac:spMkLst>
        </pc:spChg>
        <pc:spChg chg="del">
          <ac:chgData name="hui xu" userId="70b675938bab3b5e" providerId="LiveId" clId="{2B57C767-2D15-4563-96A7-C8A04F8CD475}" dt="2020-02-24T03:13:55.577" v="1480" actId="21"/>
          <ac:spMkLst>
            <pc:docMk/>
            <pc:sldMk cId="2318244016" sldId="433"/>
            <ac:spMk id="10" creationId="{3592A5C8-9F7F-48D4-A9C0-8029D84C8A64}"/>
          </ac:spMkLst>
        </pc:spChg>
        <pc:spChg chg="del">
          <ac:chgData name="hui xu" userId="70b675938bab3b5e" providerId="LiveId" clId="{2B57C767-2D15-4563-96A7-C8A04F8CD475}" dt="2020-02-24T03:13:55.577" v="1480" actId="21"/>
          <ac:spMkLst>
            <pc:docMk/>
            <pc:sldMk cId="2318244016" sldId="433"/>
            <ac:spMk id="11" creationId="{507FF78F-2BB7-4D15-892D-13DE4BA3B8F6}"/>
          </ac:spMkLst>
        </pc:spChg>
        <pc:spChg chg="mod">
          <ac:chgData name="hui xu" userId="70b675938bab3b5e" providerId="LiveId" clId="{2B57C767-2D15-4563-96A7-C8A04F8CD475}" dt="2020-02-24T03:21:40.087" v="1684" actId="20577"/>
          <ac:spMkLst>
            <pc:docMk/>
            <pc:sldMk cId="2318244016" sldId="433"/>
            <ac:spMk id="12" creationId="{71CD7676-55E0-4BDD-AA95-697E98F8C361}"/>
          </ac:spMkLst>
        </pc:spChg>
        <pc:spChg chg="mod">
          <ac:chgData name="hui xu" userId="70b675938bab3b5e" providerId="LiveId" clId="{2B57C767-2D15-4563-96A7-C8A04F8CD475}" dt="2020-02-24T03:21:32.065" v="1680" actId="1076"/>
          <ac:spMkLst>
            <pc:docMk/>
            <pc:sldMk cId="2318244016" sldId="433"/>
            <ac:spMk id="13" creationId="{A37E1D2D-6A55-4CC2-A3A2-280F70395EA6}"/>
          </ac:spMkLst>
        </pc:spChg>
        <pc:spChg chg="del mod">
          <ac:chgData name="hui xu" userId="70b675938bab3b5e" providerId="LiveId" clId="{2B57C767-2D15-4563-96A7-C8A04F8CD475}" dt="2020-02-24T03:15:05.105" v="1483" actId="478"/>
          <ac:spMkLst>
            <pc:docMk/>
            <pc:sldMk cId="2318244016" sldId="433"/>
            <ac:spMk id="14" creationId="{92E6404B-7A12-46E0-A495-DF8CC88615A0}"/>
          </ac:spMkLst>
        </pc:spChg>
        <pc:spChg chg="del mod">
          <ac:chgData name="hui xu" userId="70b675938bab3b5e" providerId="LiveId" clId="{2B57C767-2D15-4563-96A7-C8A04F8CD475}" dt="2020-02-24T03:15:05.105" v="1483" actId="478"/>
          <ac:spMkLst>
            <pc:docMk/>
            <pc:sldMk cId="2318244016" sldId="433"/>
            <ac:spMk id="15" creationId="{4F833676-C92A-4DAF-9A4A-7373B4EAED50}"/>
          </ac:spMkLst>
        </pc:spChg>
        <pc:spChg chg="del mod">
          <ac:chgData name="hui xu" userId="70b675938bab3b5e" providerId="LiveId" clId="{2B57C767-2D15-4563-96A7-C8A04F8CD475}" dt="2020-02-24T03:15:05.105" v="1483" actId="478"/>
          <ac:spMkLst>
            <pc:docMk/>
            <pc:sldMk cId="2318244016" sldId="433"/>
            <ac:spMk id="16" creationId="{F8B24D13-11AE-48DC-99D0-E6369FE9CE6D}"/>
          </ac:spMkLst>
        </pc:spChg>
        <pc:spChg chg="del mod">
          <ac:chgData name="hui xu" userId="70b675938bab3b5e" providerId="LiveId" clId="{2B57C767-2D15-4563-96A7-C8A04F8CD475}" dt="2020-02-24T03:15:05.105" v="1483" actId="478"/>
          <ac:spMkLst>
            <pc:docMk/>
            <pc:sldMk cId="2318244016" sldId="433"/>
            <ac:spMk id="17" creationId="{BCF06A2C-78C7-4C38-88E1-9E3481FD4B98}"/>
          </ac:spMkLst>
        </pc:spChg>
        <pc:spChg chg="del mod">
          <ac:chgData name="hui xu" userId="70b675938bab3b5e" providerId="LiveId" clId="{2B57C767-2D15-4563-96A7-C8A04F8CD475}" dt="2020-02-24T03:15:05.105" v="1483" actId="478"/>
          <ac:spMkLst>
            <pc:docMk/>
            <pc:sldMk cId="2318244016" sldId="433"/>
            <ac:spMk id="18" creationId="{2EDC744F-5A95-4049-AF63-CF80518C2F4A}"/>
          </ac:spMkLst>
        </pc:spChg>
        <pc:spChg chg="del mod">
          <ac:chgData name="hui xu" userId="70b675938bab3b5e" providerId="LiveId" clId="{2B57C767-2D15-4563-96A7-C8A04F8CD475}" dt="2020-02-24T03:15:05.105" v="1483" actId="478"/>
          <ac:spMkLst>
            <pc:docMk/>
            <pc:sldMk cId="2318244016" sldId="433"/>
            <ac:spMk id="19" creationId="{14816F03-D1EB-47F7-9412-FC77B32B7347}"/>
          </ac:spMkLst>
        </pc:spChg>
        <pc:spChg chg="del mod">
          <ac:chgData name="hui xu" userId="70b675938bab3b5e" providerId="LiveId" clId="{2B57C767-2D15-4563-96A7-C8A04F8CD475}" dt="2020-02-24T03:15:05.105" v="1483" actId="478"/>
          <ac:spMkLst>
            <pc:docMk/>
            <pc:sldMk cId="2318244016" sldId="433"/>
            <ac:spMk id="20" creationId="{0397E506-D558-4352-90C0-4E57714A687A}"/>
          </ac:spMkLst>
        </pc:spChg>
        <pc:spChg chg="del mod">
          <ac:chgData name="hui xu" userId="70b675938bab3b5e" providerId="LiveId" clId="{2B57C767-2D15-4563-96A7-C8A04F8CD475}" dt="2020-02-24T03:15:05.105" v="1483" actId="478"/>
          <ac:spMkLst>
            <pc:docMk/>
            <pc:sldMk cId="2318244016" sldId="433"/>
            <ac:spMk id="21" creationId="{EC129D54-A61D-4214-8E04-E7CE23297337}"/>
          </ac:spMkLst>
        </pc:spChg>
        <pc:spChg chg="add mod">
          <ac:chgData name="hui xu" userId="70b675938bab3b5e" providerId="LiveId" clId="{2B57C767-2D15-4563-96A7-C8A04F8CD475}" dt="2020-02-24T03:21:36.434" v="1681" actId="1076"/>
          <ac:spMkLst>
            <pc:docMk/>
            <pc:sldMk cId="2318244016" sldId="433"/>
            <ac:spMk id="22" creationId="{C8ACA78A-779D-49B0-9A9B-3A2731E718E8}"/>
          </ac:spMkLst>
        </pc:spChg>
        <pc:spChg chg="add mod">
          <ac:chgData name="hui xu" userId="70b675938bab3b5e" providerId="LiveId" clId="{2B57C767-2D15-4563-96A7-C8A04F8CD475}" dt="2020-02-24T03:22:32.518" v="1696" actId="20577"/>
          <ac:spMkLst>
            <pc:docMk/>
            <pc:sldMk cId="2318244016" sldId="433"/>
            <ac:spMk id="23" creationId="{2B6D9F97-AAAD-47DD-A506-37F3E49A3585}"/>
          </ac:spMkLst>
        </pc:spChg>
        <pc:spChg chg="add mod">
          <ac:chgData name="hui xu" userId="70b675938bab3b5e" providerId="LiveId" clId="{2B57C767-2D15-4563-96A7-C8A04F8CD475}" dt="2020-02-24T03:22:09.381" v="1690" actId="14100"/>
          <ac:spMkLst>
            <pc:docMk/>
            <pc:sldMk cId="2318244016" sldId="433"/>
            <ac:spMk id="24" creationId="{1692775D-F010-4280-ADA9-B0649DE409DC}"/>
          </ac:spMkLst>
        </pc:spChg>
      </pc:sldChg>
      <pc:sldChg chg="add">
        <pc:chgData name="hui xu" userId="70b675938bab3b5e" providerId="LiveId" clId="{2B57C767-2D15-4563-96A7-C8A04F8CD475}" dt="2020-03-14T02:25:51.013" v="2291"/>
        <pc:sldMkLst>
          <pc:docMk/>
          <pc:sldMk cId="2708700386" sldId="433"/>
        </pc:sldMkLst>
      </pc:sldChg>
      <pc:sldChg chg="addSp modSp add del ord">
        <pc:chgData name="hui xu" userId="70b675938bab3b5e" providerId="LiveId" clId="{2B57C767-2D15-4563-96A7-C8A04F8CD475}" dt="2020-03-14T02:25:33.339" v="2290" actId="2696"/>
        <pc:sldMkLst>
          <pc:docMk/>
          <pc:sldMk cId="3022122814" sldId="434"/>
        </pc:sldMkLst>
        <pc:spChg chg="mod">
          <ac:chgData name="hui xu" userId="70b675938bab3b5e" providerId="LiveId" clId="{2B57C767-2D15-4563-96A7-C8A04F8CD475}" dt="2020-02-25T02:05:50.563" v="1707" actId="313"/>
          <ac:spMkLst>
            <pc:docMk/>
            <pc:sldMk cId="3022122814" sldId="434"/>
            <ac:spMk id="2" creationId="{E0C4A0D7-A287-4B79-8E50-79BA6080778F}"/>
          </ac:spMkLst>
        </pc:spChg>
        <pc:spChg chg="add mod">
          <ac:chgData name="hui xu" userId="70b675938bab3b5e" providerId="LiveId" clId="{2B57C767-2D15-4563-96A7-C8A04F8CD475}" dt="2020-02-25T02:37:14.274" v="1954" actId="207"/>
          <ac:spMkLst>
            <pc:docMk/>
            <pc:sldMk cId="3022122814" sldId="434"/>
            <ac:spMk id="3" creationId="{FD2FE39C-4F9A-4AF3-8E8C-806C7DDA89A2}"/>
          </ac:spMkLst>
        </pc:spChg>
        <pc:spChg chg="add mod">
          <ac:chgData name="hui xu" userId="70b675938bab3b5e" providerId="LiveId" clId="{2B57C767-2D15-4563-96A7-C8A04F8CD475}" dt="2020-02-25T02:37:17.768" v="1955" actId="1076"/>
          <ac:spMkLst>
            <pc:docMk/>
            <pc:sldMk cId="3022122814" sldId="434"/>
            <ac:spMk id="4" creationId="{36BF40B8-E759-4FD0-9538-0897AEEEF99C}"/>
          </ac:spMkLst>
        </pc:spChg>
        <pc:spChg chg="add mod">
          <ac:chgData name="hui xu" userId="70b675938bab3b5e" providerId="LiveId" clId="{2B57C767-2D15-4563-96A7-C8A04F8CD475}" dt="2020-02-25T02:37:17.768" v="1955" actId="1076"/>
          <ac:spMkLst>
            <pc:docMk/>
            <pc:sldMk cId="3022122814" sldId="434"/>
            <ac:spMk id="5" creationId="{B232B0F2-EA1D-45D8-B594-D15C124DFA98}"/>
          </ac:spMkLst>
        </pc:spChg>
        <pc:spChg chg="add mod">
          <ac:chgData name="hui xu" userId="70b675938bab3b5e" providerId="LiveId" clId="{2B57C767-2D15-4563-96A7-C8A04F8CD475}" dt="2020-02-25T02:37:17.768" v="1955" actId="1076"/>
          <ac:spMkLst>
            <pc:docMk/>
            <pc:sldMk cId="3022122814" sldId="434"/>
            <ac:spMk id="6" creationId="{C9F0A8AD-FB79-4903-9BCB-D8851160C8A5}"/>
          </ac:spMkLst>
        </pc:spChg>
        <pc:spChg chg="add mod">
          <ac:chgData name="hui xu" userId="70b675938bab3b5e" providerId="LiveId" clId="{2B57C767-2D15-4563-96A7-C8A04F8CD475}" dt="2020-02-25T02:37:17.768" v="1955" actId="1076"/>
          <ac:spMkLst>
            <pc:docMk/>
            <pc:sldMk cId="3022122814" sldId="434"/>
            <ac:spMk id="7" creationId="{70493473-B207-42E1-9ECD-F8CE656A1D56}"/>
          </ac:spMkLst>
        </pc:spChg>
        <pc:spChg chg="add mod">
          <ac:chgData name="hui xu" userId="70b675938bab3b5e" providerId="LiveId" clId="{2B57C767-2D15-4563-96A7-C8A04F8CD475}" dt="2020-02-25T02:39:15.981" v="2002" actId="404"/>
          <ac:spMkLst>
            <pc:docMk/>
            <pc:sldMk cId="3022122814" sldId="434"/>
            <ac:spMk id="8" creationId="{3EF208A1-379F-4D5F-BFC4-4CCC12E588A3}"/>
          </ac:spMkLst>
        </pc:spChg>
        <pc:spChg chg="add mod">
          <ac:chgData name="hui xu" userId="70b675938bab3b5e" providerId="LiveId" clId="{2B57C767-2D15-4563-96A7-C8A04F8CD475}" dt="2020-02-25T02:39:19.493" v="2003" actId="1076"/>
          <ac:spMkLst>
            <pc:docMk/>
            <pc:sldMk cId="3022122814" sldId="434"/>
            <ac:spMk id="9" creationId="{C4E0BA22-7CB3-4E8E-B71B-70DAAA2170BB}"/>
          </ac:spMkLst>
        </pc:spChg>
      </pc:sldChg>
      <pc:sldChg chg="add">
        <pc:chgData name="hui xu" userId="70b675938bab3b5e" providerId="LiveId" clId="{2B57C767-2D15-4563-96A7-C8A04F8CD475}" dt="2020-03-14T02:25:51.013" v="2291"/>
        <pc:sldMkLst>
          <pc:docMk/>
          <pc:sldMk cId="3694041160" sldId="434"/>
        </pc:sldMkLst>
      </pc:sldChg>
      <pc:sldChg chg="add">
        <pc:chgData name="hui xu" userId="70b675938bab3b5e" providerId="LiveId" clId="{2B57C767-2D15-4563-96A7-C8A04F8CD475}" dt="2020-03-14T02:25:51.013" v="2291"/>
        <pc:sldMkLst>
          <pc:docMk/>
          <pc:sldMk cId="2689408233" sldId="435"/>
        </pc:sldMkLst>
      </pc:sldChg>
      <pc:sldChg chg="addSp modSp add del">
        <pc:chgData name="hui xu" userId="70b675938bab3b5e" providerId="LiveId" clId="{2B57C767-2D15-4563-96A7-C8A04F8CD475}" dt="2020-03-14T02:25:33.339" v="2290" actId="2696"/>
        <pc:sldMkLst>
          <pc:docMk/>
          <pc:sldMk cId="3377334546" sldId="435"/>
        </pc:sldMkLst>
        <pc:spChg chg="mod">
          <ac:chgData name="hui xu" userId="70b675938bab3b5e" providerId="LiveId" clId="{2B57C767-2D15-4563-96A7-C8A04F8CD475}" dt="2020-02-25T02:43:53.253" v="2032" actId="20577"/>
          <ac:spMkLst>
            <pc:docMk/>
            <pc:sldMk cId="3377334546" sldId="435"/>
            <ac:spMk id="2" creationId="{C27860F0-697F-4624-9A09-4CE67FFD9A8C}"/>
          </ac:spMkLst>
        </pc:spChg>
        <pc:spChg chg="add mod">
          <ac:chgData name="hui xu" userId="70b675938bab3b5e" providerId="LiveId" clId="{2B57C767-2D15-4563-96A7-C8A04F8CD475}" dt="2020-02-25T02:47:51.440" v="2035" actId="14100"/>
          <ac:spMkLst>
            <pc:docMk/>
            <pc:sldMk cId="3377334546" sldId="435"/>
            <ac:spMk id="3" creationId="{7C82F598-33FB-4ED4-B8C0-886292E5BEEC}"/>
          </ac:spMkLst>
        </pc:spChg>
        <pc:spChg chg="add mod">
          <ac:chgData name="hui xu" userId="70b675938bab3b5e" providerId="LiveId" clId="{2B57C767-2D15-4563-96A7-C8A04F8CD475}" dt="2020-02-25T02:49:12.886" v="2057" actId="1076"/>
          <ac:spMkLst>
            <pc:docMk/>
            <pc:sldMk cId="3377334546" sldId="435"/>
            <ac:spMk id="4" creationId="{66CBE019-E059-42DC-874B-2D6BA8E19228}"/>
          </ac:spMkLst>
        </pc:spChg>
        <pc:spChg chg="add mod">
          <ac:chgData name="hui xu" userId="70b675938bab3b5e" providerId="LiveId" clId="{2B57C767-2D15-4563-96A7-C8A04F8CD475}" dt="2020-02-25T02:48:40.547" v="2049" actId="27636"/>
          <ac:spMkLst>
            <pc:docMk/>
            <pc:sldMk cId="3377334546" sldId="435"/>
            <ac:spMk id="5" creationId="{CAE13E25-05E0-4B8B-8F39-5604F6328C4E}"/>
          </ac:spMkLst>
        </pc:spChg>
        <pc:spChg chg="add mod">
          <ac:chgData name="hui xu" userId="70b675938bab3b5e" providerId="LiveId" clId="{2B57C767-2D15-4563-96A7-C8A04F8CD475}" dt="2020-02-25T02:49:10.235" v="2056" actId="1076"/>
          <ac:spMkLst>
            <pc:docMk/>
            <pc:sldMk cId="3377334546" sldId="435"/>
            <ac:spMk id="6" creationId="{F2DD4B20-9265-42FC-AC93-7E5C0B236730}"/>
          </ac:spMkLst>
        </pc:spChg>
      </pc:sldChg>
      <pc:sldChg chg="addSp modSp add del">
        <pc:chgData name="hui xu" userId="70b675938bab3b5e" providerId="LiveId" clId="{2B57C767-2D15-4563-96A7-C8A04F8CD475}" dt="2020-03-14T02:25:33.339" v="2290" actId="2696"/>
        <pc:sldMkLst>
          <pc:docMk/>
          <pc:sldMk cId="3161262787" sldId="436"/>
        </pc:sldMkLst>
        <pc:spChg chg="mod">
          <ac:chgData name="hui xu" userId="70b675938bab3b5e" providerId="LiveId" clId="{2B57C767-2D15-4563-96A7-C8A04F8CD475}" dt="2020-02-25T02:49:59.168" v="2059"/>
          <ac:spMkLst>
            <pc:docMk/>
            <pc:sldMk cId="3161262787" sldId="436"/>
            <ac:spMk id="2" creationId="{C721417C-E4D9-4E2A-8E0E-209A8E1AB6B6}"/>
          </ac:spMkLst>
        </pc:spChg>
        <pc:spChg chg="add mod">
          <ac:chgData name="hui xu" userId="70b675938bab3b5e" providerId="LiveId" clId="{2B57C767-2D15-4563-96A7-C8A04F8CD475}" dt="2020-02-25T02:50:29.924" v="2077" actId="20577"/>
          <ac:spMkLst>
            <pc:docMk/>
            <pc:sldMk cId="3161262787" sldId="436"/>
            <ac:spMk id="3" creationId="{45B14986-3992-4C69-A9E8-FC827DD97340}"/>
          </ac:spMkLst>
        </pc:spChg>
      </pc:sldChg>
      <pc:sldChg chg="add">
        <pc:chgData name="hui xu" userId="70b675938bab3b5e" providerId="LiveId" clId="{2B57C767-2D15-4563-96A7-C8A04F8CD475}" dt="2020-03-14T02:25:51.013" v="2291"/>
        <pc:sldMkLst>
          <pc:docMk/>
          <pc:sldMk cId="3951623943" sldId="436"/>
        </pc:sldMkLst>
      </pc:sldChg>
      <pc:sldChg chg="addSp modSp add del">
        <pc:chgData name="hui xu" userId="70b675938bab3b5e" providerId="LiveId" clId="{2B57C767-2D15-4563-96A7-C8A04F8CD475}" dt="2020-03-14T02:25:33.339" v="2290" actId="2696"/>
        <pc:sldMkLst>
          <pc:docMk/>
          <pc:sldMk cId="1522068614" sldId="437"/>
        </pc:sldMkLst>
        <pc:spChg chg="mod">
          <ac:chgData name="hui xu" userId="70b675938bab3b5e" providerId="LiveId" clId="{2B57C767-2D15-4563-96A7-C8A04F8CD475}" dt="2020-02-25T02:50:53.258" v="2079"/>
          <ac:spMkLst>
            <pc:docMk/>
            <pc:sldMk cId="1522068614" sldId="437"/>
            <ac:spMk id="2" creationId="{956F0E73-812D-47AB-9BCB-BEA9FE2A7785}"/>
          </ac:spMkLst>
        </pc:spChg>
        <pc:spChg chg="add mod">
          <ac:chgData name="hui xu" userId="70b675938bab3b5e" providerId="LiveId" clId="{2B57C767-2D15-4563-96A7-C8A04F8CD475}" dt="2020-02-25T02:51:16.621" v="2086" actId="1076"/>
          <ac:spMkLst>
            <pc:docMk/>
            <pc:sldMk cId="1522068614" sldId="437"/>
            <ac:spMk id="3" creationId="{7BFB987C-C3FB-4CF5-AE4A-B7A0972F3C1A}"/>
          </ac:spMkLst>
        </pc:spChg>
        <pc:spChg chg="add mod">
          <ac:chgData name="hui xu" userId="70b675938bab3b5e" providerId="LiveId" clId="{2B57C767-2D15-4563-96A7-C8A04F8CD475}" dt="2020-02-25T02:55:14.021" v="2112" actId="20577"/>
          <ac:spMkLst>
            <pc:docMk/>
            <pc:sldMk cId="1522068614" sldId="437"/>
            <ac:spMk id="4" creationId="{55E58C7B-099C-41CE-A7E6-30CB6A739D99}"/>
          </ac:spMkLst>
        </pc:spChg>
        <pc:spChg chg="add mod">
          <ac:chgData name="hui xu" userId="70b675938bab3b5e" providerId="LiveId" clId="{2B57C767-2D15-4563-96A7-C8A04F8CD475}" dt="2020-02-25T02:57:04.885" v="2119" actId="14100"/>
          <ac:spMkLst>
            <pc:docMk/>
            <pc:sldMk cId="1522068614" sldId="437"/>
            <ac:spMk id="5" creationId="{6D7C6A2F-6239-4517-8EC4-D07DDE8FFFFA}"/>
          </ac:spMkLst>
        </pc:spChg>
      </pc:sldChg>
      <pc:sldChg chg="add">
        <pc:chgData name="hui xu" userId="70b675938bab3b5e" providerId="LiveId" clId="{2B57C767-2D15-4563-96A7-C8A04F8CD475}" dt="2020-03-14T02:25:51.013" v="2291"/>
        <pc:sldMkLst>
          <pc:docMk/>
          <pc:sldMk cId="2732584564" sldId="437"/>
        </pc:sldMkLst>
      </pc:sldChg>
      <pc:sldChg chg="addSp modSp add ord">
        <pc:chgData name="hui xu" userId="70b675938bab3b5e" providerId="LiveId" clId="{2B57C767-2D15-4563-96A7-C8A04F8CD475}" dt="2020-02-27T02:15:53.593" v="2143" actId="1076"/>
        <pc:sldMkLst>
          <pc:docMk/>
          <pc:sldMk cId="1200285394" sldId="438"/>
        </pc:sldMkLst>
        <pc:spChg chg="mod">
          <ac:chgData name="hui xu" userId="70b675938bab3b5e" providerId="LiveId" clId="{2B57C767-2D15-4563-96A7-C8A04F8CD475}" dt="2020-02-27T02:14:24.422" v="2131" actId="20577"/>
          <ac:spMkLst>
            <pc:docMk/>
            <pc:sldMk cId="1200285394" sldId="438"/>
            <ac:spMk id="2" creationId="{3C0DD896-447C-4BD4-BA65-C5FFC0A83CD5}"/>
          </ac:spMkLst>
        </pc:spChg>
        <pc:picChg chg="add mod">
          <ac:chgData name="hui xu" userId="70b675938bab3b5e" providerId="LiveId" clId="{2B57C767-2D15-4563-96A7-C8A04F8CD475}" dt="2020-02-27T02:15:52.547" v="2142" actId="1076"/>
          <ac:picMkLst>
            <pc:docMk/>
            <pc:sldMk cId="1200285394" sldId="438"/>
            <ac:picMk id="3" creationId="{BDD52EFC-9223-48BE-9911-8C724A7C36DC}"/>
          </ac:picMkLst>
        </pc:picChg>
        <pc:picChg chg="add mod">
          <ac:chgData name="hui xu" userId="70b675938bab3b5e" providerId="LiveId" clId="{2B57C767-2D15-4563-96A7-C8A04F8CD475}" dt="2020-02-27T02:15:53.593" v="2143" actId="1076"/>
          <ac:picMkLst>
            <pc:docMk/>
            <pc:sldMk cId="1200285394" sldId="438"/>
            <ac:picMk id="4" creationId="{13A3F86E-92FA-4B0C-84FD-D04DCF004528}"/>
          </ac:picMkLst>
        </pc:picChg>
      </pc:sldChg>
      <pc:sldChg chg="modSp add">
        <pc:chgData name="hui xu" userId="70b675938bab3b5e" providerId="LiveId" clId="{2B57C767-2D15-4563-96A7-C8A04F8CD475}" dt="2020-02-27T02:20:48.355" v="2239" actId="20577"/>
        <pc:sldMkLst>
          <pc:docMk/>
          <pc:sldMk cId="1493622054" sldId="439"/>
        </pc:sldMkLst>
        <pc:spChg chg="mod">
          <ac:chgData name="hui xu" userId="70b675938bab3b5e" providerId="LiveId" clId="{2B57C767-2D15-4563-96A7-C8A04F8CD475}" dt="2020-02-27T02:20:48.355" v="2239" actId="20577"/>
          <ac:spMkLst>
            <pc:docMk/>
            <pc:sldMk cId="1493622054" sldId="439"/>
            <ac:spMk id="3" creationId="{5342D0CB-451B-45EE-B279-A43C1EF170C2}"/>
          </ac:spMkLst>
        </pc:spChg>
        <pc:spChg chg="mod">
          <ac:chgData name="hui xu" userId="70b675938bab3b5e" providerId="LiveId" clId="{2B57C767-2D15-4563-96A7-C8A04F8CD475}" dt="2020-02-27T02:20:07.073" v="2200" actId="27636"/>
          <ac:spMkLst>
            <pc:docMk/>
            <pc:sldMk cId="1493622054" sldId="439"/>
            <ac:spMk id="4" creationId="{60646F47-9341-4723-9169-1277AC6F5205}"/>
          </ac:spMkLst>
        </pc:spChg>
      </pc:sldChg>
      <pc:sldChg chg="add">
        <pc:chgData name="hui xu" userId="70b675938bab3b5e" providerId="LiveId" clId="{2B57C767-2D15-4563-96A7-C8A04F8CD475}" dt="2020-03-13T13:47:15.396" v="2259"/>
        <pc:sldMkLst>
          <pc:docMk/>
          <pc:sldMk cId="628159536" sldId="440"/>
        </pc:sldMkLst>
      </pc:sldChg>
      <pc:sldChg chg="add">
        <pc:chgData name="hui xu" userId="70b675938bab3b5e" providerId="LiveId" clId="{2B57C767-2D15-4563-96A7-C8A04F8CD475}" dt="2020-03-13T13:47:15.396" v="2259"/>
        <pc:sldMkLst>
          <pc:docMk/>
          <pc:sldMk cId="3461766264" sldId="441"/>
        </pc:sldMkLst>
      </pc:sldChg>
      <pc:sldChg chg="add">
        <pc:chgData name="hui xu" userId="70b675938bab3b5e" providerId="LiveId" clId="{2B57C767-2D15-4563-96A7-C8A04F8CD475}" dt="2020-03-13T13:47:15.396" v="2259"/>
        <pc:sldMkLst>
          <pc:docMk/>
          <pc:sldMk cId="3935134269" sldId="442"/>
        </pc:sldMkLst>
      </pc:sldChg>
      <pc:sldChg chg="add">
        <pc:chgData name="hui xu" userId="70b675938bab3b5e" providerId="LiveId" clId="{2B57C767-2D15-4563-96A7-C8A04F8CD475}" dt="2020-03-13T13:47:15.396" v="2259"/>
        <pc:sldMkLst>
          <pc:docMk/>
          <pc:sldMk cId="1038709415" sldId="443"/>
        </pc:sldMkLst>
      </pc:sldChg>
      <pc:sldChg chg="add">
        <pc:chgData name="hui xu" userId="70b675938bab3b5e" providerId="LiveId" clId="{2B57C767-2D15-4563-96A7-C8A04F8CD475}" dt="2020-03-13T13:47:15.396" v="2259"/>
        <pc:sldMkLst>
          <pc:docMk/>
          <pc:sldMk cId="3125652498" sldId="444"/>
        </pc:sldMkLst>
      </pc:sldChg>
      <pc:sldChg chg="add del">
        <pc:chgData name="hui xu" userId="70b675938bab3b5e" providerId="LiveId" clId="{2B57C767-2D15-4563-96A7-C8A04F8CD475}" dt="2020-03-14T02:39:40.522" v="2338" actId="47"/>
        <pc:sldMkLst>
          <pc:docMk/>
          <pc:sldMk cId="1526245404" sldId="445"/>
        </pc:sldMkLst>
      </pc:sldChg>
      <pc:sldChg chg="modSp add">
        <pc:chgData name="hui xu" userId="70b675938bab3b5e" providerId="LiveId" clId="{2B57C767-2D15-4563-96A7-C8A04F8CD475}" dt="2020-03-13T13:59:59.855" v="2286" actId="20577"/>
        <pc:sldMkLst>
          <pc:docMk/>
          <pc:sldMk cId="125805102" sldId="446"/>
        </pc:sldMkLst>
        <pc:spChg chg="mod">
          <ac:chgData name="hui xu" userId="70b675938bab3b5e" providerId="LiveId" clId="{2B57C767-2D15-4563-96A7-C8A04F8CD475}" dt="2020-03-13T13:59:59.855" v="2286" actId="20577"/>
          <ac:spMkLst>
            <pc:docMk/>
            <pc:sldMk cId="125805102" sldId="446"/>
            <ac:spMk id="2" creationId="{CE55E66F-0303-40F9-8375-E1CB33A365FD}"/>
          </ac:spMkLst>
        </pc:spChg>
      </pc:sldChg>
      <pc:sldChg chg="add">
        <pc:chgData name="hui xu" userId="70b675938bab3b5e" providerId="LiveId" clId="{2B57C767-2D15-4563-96A7-C8A04F8CD475}" dt="2020-03-13T13:58:15.682" v="2278"/>
        <pc:sldMkLst>
          <pc:docMk/>
          <pc:sldMk cId="2029993544" sldId="447"/>
        </pc:sldMkLst>
      </pc:sldChg>
      <pc:sldChg chg="add">
        <pc:chgData name="hui xu" userId="70b675938bab3b5e" providerId="LiveId" clId="{2B57C767-2D15-4563-96A7-C8A04F8CD475}" dt="2020-03-13T13:58:15.682" v="2278"/>
        <pc:sldMkLst>
          <pc:docMk/>
          <pc:sldMk cId="3392955212" sldId="448"/>
        </pc:sldMkLst>
      </pc:sldChg>
      <pc:sldChg chg="add">
        <pc:chgData name="hui xu" userId="70b675938bab3b5e" providerId="LiveId" clId="{2B57C767-2D15-4563-96A7-C8A04F8CD475}" dt="2020-03-13T13:58:15.682" v="2278"/>
        <pc:sldMkLst>
          <pc:docMk/>
          <pc:sldMk cId="3798164140" sldId="449"/>
        </pc:sldMkLst>
      </pc:sldChg>
      <pc:sldChg chg="add del">
        <pc:chgData name="hui xu" userId="70b675938bab3b5e" providerId="LiveId" clId="{2B57C767-2D15-4563-96A7-C8A04F8CD475}" dt="2020-03-13T13:59:52.260" v="2281" actId="47"/>
        <pc:sldMkLst>
          <pc:docMk/>
          <pc:sldMk cId="955841182" sldId="450"/>
        </pc:sldMkLst>
      </pc:sldChg>
      <pc:sldChg chg="add">
        <pc:chgData name="hui xu" userId="70b675938bab3b5e" providerId="LiveId" clId="{2B57C767-2D15-4563-96A7-C8A04F8CD475}" dt="2020-03-13T13:58:15.682" v="2278"/>
        <pc:sldMkLst>
          <pc:docMk/>
          <pc:sldMk cId="2110430211" sldId="451"/>
        </pc:sldMkLst>
      </pc:sldChg>
      <pc:sldChg chg="add">
        <pc:chgData name="hui xu" userId="70b675938bab3b5e" providerId="LiveId" clId="{2B57C767-2D15-4563-96A7-C8A04F8CD475}" dt="2020-03-13T13:58:15.682" v="2278"/>
        <pc:sldMkLst>
          <pc:docMk/>
          <pc:sldMk cId="2306924123" sldId="452"/>
        </pc:sldMkLst>
      </pc:sldChg>
      <pc:sldChg chg="add">
        <pc:chgData name="hui xu" userId="70b675938bab3b5e" providerId="LiveId" clId="{2B57C767-2D15-4563-96A7-C8A04F8CD475}" dt="2020-03-13T13:58:15.682" v="2278"/>
        <pc:sldMkLst>
          <pc:docMk/>
          <pc:sldMk cId="4190576974" sldId="453"/>
        </pc:sldMkLst>
      </pc:sldChg>
      <pc:sldChg chg="add">
        <pc:chgData name="hui xu" userId="70b675938bab3b5e" providerId="LiveId" clId="{2B57C767-2D15-4563-96A7-C8A04F8CD475}" dt="2020-03-13T13:58:15.682" v="2278"/>
        <pc:sldMkLst>
          <pc:docMk/>
          <pc:sldMk cId="564354485" sldId="454"/>
        </pc:sldMkLst>
      </pc:sldChg>
      <pc:sldChg chg="add">
        <pc:chgData name="hui xu" userId="70b675938bab3b5e" providerId="LiveId" clId="{2B57C767-2D15-4563-96A7-C8A04F8CD475}" dt="2020-03-13T13:58:15.682" v="2278"/>
        <pc:sldMkLst>
          <pc:docMk/>
          <pc:sldMk cId="431030238" sldId="455"/>
        </pc:sldMkLst>
      </pc:sldChg>
      <pc:sldChg chg="add">
        <pc:chgData name="hui xu" userId="70b675938bab3b5e" providerId="LiveId" clId="{2B57C767-2D15-4563-96A7-C8A04F8CD475}" dt="2020-03-13T13:58:15.682" v="2278"/>
        <pc:sldMkLst>
          <pc:docMk/>
          <pc:sldMk cId="805691680" sldId="456"/>
        </pc:sldMkLst>
      </pc:sldChg>
      <pc:sldChg chg="add">
        <pc:chgData name="hui xu" userId="70b675938bab3b5e" providerId="LiveId" clId="{2B57C767-2D15-4563-96A7-C8A04F8CD475}" dt="2020-03-13T13:58:15.682" v="2278"/>
        <pc:sldMkLst>
          <pc:docMk/>
          <pc:sldMk cId="896614603" sldId="457"/>
        </pc:sldMkLst>
      </pc:sldChg>
      <pc:sldChg chg="add">
        <pc:chgData name="hui xu" userId="70b675938bab3b5e" providerId="LiveId" clId="{2B57C767-2D15-4563-96A7-C8A04F8CD475}" dt="2020-03-13T13:58:15.682" v="2278"/>
        <pc:sldMkLst>
          <pc:docMk/>
          <pc:sldMk cId="3617265279" sldId="458"/>
        </pc:sldMkLst>
      </pc:sldChg>
      <pc:sldChg chg="add">
        <pc:chgData name="hui xu" userId="70b675938bab3b5e" providerId="LiveId" clId="{2B57C767-2D15-4563-96A7-C8A04F8CD475}" dt="2020-03-13T13:58:15.682" v="2278"/>
        <pc:sldMkLst>
          <pc:docMk/>
          <pc:sldMk cId="1174635435" sldId="459"/>
        </pc:sldMkLst>
      </pc:sldChg>
      <pc:sldChg chg="add">
        <pc:chgData name="hui xu" userId="70b675938bab3b5e" providerId="LiveId" clId="{2B57C767-2D15-4563-96A7-C8A04F8CD475}" dt="2020-03-13T13:58:15.682" v="2278"/>
        <pc:sldMkLst>
          <pc:docMk/>
          <pc:sldMk cId="2343074563" sldId="460"/>
        </pc:sldMkLst>
      </pc:sldChg>
      <pc:sldChg chg="add">
        <pc:chgData name="hui xu" userId="70b675938bab3b5e" providerId="LiveId" clId="{2B57C767-2D15-4563-96A7-C8A04F8CD475}" dt="2020-03-13T13:58:15.682" v="2278"/>
        <pc:sldMkLst>
          <pc:docMk/>
          <pc:sldMk cId="3440934525" sldId="461"/>
        </pc:sldMkLst>
      </pc:sldChg>
      <pc:sldChg chg="add">
        <pc:chgData name="hui xu" userId="70b675938bab3b5e" providerId="LiveId" clId="{2B57C767-2D15-4563-96A7-C8A04F8CD475}" dt="2020-03-13T13:58:15.682" v="2278"/>
        <pc:sldMkLst>
          <pc:docMk/>
          <pc:sldMk cId="1119151266" sldId="462"/>
        </pc:sldMkLst>
      </pc:sldChg>
      <pc:sldChg chg="add">
        <pc:chgData name="hui xu" userId="70b675938bab3b5e" providerId="LiveId" clId="{2B57C767-2D15-4563-96A7-C8A04F8CD475}" dt="2020-03-13T13:58:15.682" v="2278"/>
        <pc:sldMkLst>
          <pc:docMk/>
          <pc:sldMk cId="727762637" sldId="463"/>
        </pc:sldMkLst>
      </pc:sldChg>
      <pc:sldChg chg="add">
        <pc:chgData name="hui xu" userId="70b675938bab3b5e" providerId="LiveId" clId="{2B57C767-2D15-4563-96A7-C8A04F8CD475}" dt="2020-03-13T13:58:15.682" v="2278"/>
        <pc:sldMkLst>
          <pc:docMk/>
          <pc:sldMk cId="4203369119" sldId="464"/>
        </pc:sldMkLst>
      </pc:sldChg>
      <pc:sldChg chg="add">
        <pc:chgData name="hui xu" userId="70b675938bab3b5e" providerId="LiveId" clId="{2B57C767-2D15-4563-96A7-C8A04F8CD475}" dt="2020-03-13T13:58:15.682" v="2278"/>
        <pc:sldMkLst>
          <pc:docMk/>
          <pc:sldMk cId="3244017975" sldId="465"/>
        </pc:sldMkLst>
      </pc:sldChg>
      <pc:sldChg chg="add">
        <pc:chgData name="hui xu" userId="70b675938bab3b5e" providerId="LiveId" clId="{2B57C767-2D15-4563-96A7-C8A04F8CD475}" dt="2020-03-13T13:58:15.682" v="2278"/>
        <pc:sldMkLst>
          <pc:docMk/>
          <pc:sldMk cId="845254728" sldId="466"/>
        </pc:sldMkLst>
      </pc:sldChg>
      <pc:sldChg chg="add">
        <pc:chgData name="hui xu" userId="70b675938bab3b5e" providerId="LiveId" clId="{2B57C767-2D15-4563-96A7-C8A04F8CD475}" dt="2020-03-13T13:58:15.682" v="2278"/>
        <pc:sldMkLst>
          <pc:docMk/>
          <pc:sldMk cId="479973217" sldId="467"/>
        </pc:sldMkLst>
      </pc:sldChg>
      <pc:sldChg chg="add">
        <pc:chgData name="hui xu" userId="70b675938bab3b5e" providerId="LiveId" clId="{2B57C767-2D15-4563-96A7-C8A04F8CD475}" dt="2020-03-13T13:58:15.682" v="2278"/>
        <pc:sldMkLst>
          <pc:docMk/>
          <pc:sldMk cId="272068198" sldId="468"/>
        </pc:sldMkLst>
      </pc:sldChg>
      <pc:sldChg chg="add">
        <pc:chgData name="hui xu" userId="70b675938bab3b5e" providerId="LiveId" clId="{2B57C767-2D15-4563-96A7-C8A04F8CD475}" dt="2020-03-13T13:58:15.682" v="2278"/>
        <pc:sldMkLst>
          <pc:docMk/>
          <pc:sldMk cId="772162597" sldId="469"/>
        </pc:sldMkLst>
      </pc:sldChg>
      <pc:sldChg chg="add">
        <pc:chgData name="hui xu" userId="70b675938bab3b5e" providerId="LiveId" clId="{2B57C767-2D15-4563-96A7-C8A04F8CD475}" dt="2020-03-13T13:58:15.682" v="2278"/>
        <pc:sldMkLst>
          <pc:docMk/>
          <pc:sldMk cId="628231136" sldId="470"/>
        </pc:sldMkLst>
      </pc:sldChg>
      <pc:sldChg chg="add">
        <pc:chgData name="hui xu" userId="70b675938bab3b5e" providerId="LiveId" clId="{2B57C767-2D15-4563-96A7-C8A04F8CD475}" dt="2020-03-13T13:58:15.682" v="2278"/>
        <pc:sldMkLst>
          <pc:docMk/>
          <pc:sldMk cId="4247424010" sldId="471"/>
        </pc:sldMkLst>
      </pc:sldChg>
      <pc:sldChg chg="add">
        <pc:chgData name="hui xu" userId="70b675938bab3b5e" providerId="LiveId" clId="{2B57C767-2D15-4563-96A7-C8A04F8CD475}" dt="2020-03-13T13:58:15.682" v="2278"/>
        <pc:sldMkLst>
          <pc:docMk/>
          <pc:sldMk cId="3114384972" sldId="472"/>
        </pc:sldMkLst>
      </pc:sldChg>
      <pc:sldChg chg="add">
        <pc:chgData name="hui xu" userId="70b675938bab3b5e" providerId="LiveId" clId="{2B57C767-2D15-4563-96A7-C8A04F8CD475}" dt="2020-03-13T13:58:15.682" v="2278"/>
        <pc:sldMkLst>
          <pc:docMk/>
          <pc:sldMk cId="44756354" sldId="473"/>
        </pc:sldMkLst>
      </pc:sldChg>
      <pc:sldChg chg="add">
        <pc:chgData name="hui xu" userId="70b675938bab3b5e" providerId="LiveId" clId="{2B57C767-2D15-4563-96A7-C8A04F8CD475}" dt="2020-03-13T13:58:15.682" v="2278"/>
        <pc:sldMkLst>
          <pc:docMk/>
          <pc:sldMk cId="472647655" sldId="474"/>
        </pc:sldMkLst>
      </pc:sldChg>
      <pc:sldChg chg="add">
        <pc:chgData name="hui xu" userId="70b675938bab3b5e" providerId="LiveId" clId="{2B57C767-2D15-4563-96A7-C8A04F8CD475}" dt="2020-03-13T13:58:15.682" v="2278"/>
        <pc:sldMkLst>
          <pc:docMk/>
          <pc:sldMk cId="2897974069" sldId="475"/>
        </pc:sldMkLst>
      </pc:sldChg>
      <pc:sldChg chg="add">
        <pc:chgData name="hui xu" userId="70b675938bab3b5e" providerId="LiveId" clId="{2B57C767-2D15-4563-96A7-C8A04F8CD475}" dt="2020-03-13T13:58:15.682" v="2278"/>
        <pc:sldMkLst>
          <pc:docMk/>
          <pc:sldMk cId="4129837212" sldId="476"/>
        </pc:sldMkLst>
      </pc:sldChg>
      <pc:sldChg chg="modSp add">
        <pc:chgData name="hui xu" userId="70b675938bab3b5e" providerId="LiveId" clId="{2B57C767-2D15-4563-96A7-C8A04F8CD475}" dt="2020-03-14T02:50:10.060" v="2467" actId="14100"/>
        <pc:sldMkLst>
          <pc:docMk/>
          <pc:sldMk cId="1369605535" sldId="477"/>
        </pc:sldMkLst>
        <pc:spChg chg="mod">
          <ac:chgData name="hui xu" userId="70b675938bab3b5e" providerId="LiveId" clId="{2B57C767-2D15-4563-96A7-C8A04F8CD475}" dt="2020-03-14T02:49:26.608" v="2442" actId="20577"/>
          <ac:spMkLst>
            <pc:docMk/>
            <pc:sldMk cId="1369605535" sldId="477"/>
            <ac:spMk id="2" creationId="{9BA40D92-F7E4-4D23-B1CA-8A2BFB74DC39}"/>
          </ac:spMkLst>
        </pc:spChg>
        <pc:spChg chg="mod">
          <ac:chgData name="hui xu" userId="70b675938bab3b5e" providerId="LiveId" clId="{2B57C767-2D15-4563-96A7-C8A04F8CD475}" dt="2020-03-14T02:50:10.060" v="2467" actId="14100"/>
          <ac:spMkLst>
            <pc:docMk/>
            <pc:sldMk cId="1369605535" sldId="477"/>
            <ac:spMk id="3" creationId="{9D7B8B8B-FD28-4E61-914E-9A6CB94FB007}"/>
          </ac:spMkLst>
        </pc:spChg>
      </pc:sldChg>
      <pc:sldChg chg="add del">
        <pc:chgData name="hui xu" userId="70b675938bab3b5e" providerId="LiveId" clId="{2B57C767-2D15-4563-96A7-C8A04F8CD475}" dt="2020-03-13T14:02:08.748" v="2287" actId="47"/>
        <pc:sldMkLst>
          <pc:docMk/>
          <pc:sldMk cId="4249475042" sldId="477"/>
        </pc:sldMkLst>
      </pc:sldChg>
      <pc:sldChg chg="modSp add">
        <pc:chgData name="hui xu" userId="70b675938bab3b5e" providerId="LiveId" clId="{2B57C767-2D15-4563-96A7-C8A04F8CD475}" dt="2020-04-10T08:02:51.797" v="2507" actId="20577"/>
        <pc:sldMkLst>
          <pc:docMk/>
          <pc:sldMk cId="1296848460" sldId="478"/>
        </pc:sldMkLst>
        <pc:spChg chg="mod">
          <ac:chgData name="hui xu" userId="70b675938bab3b5e" providerId="LiveId" clId="{2B57C767-2D15-4563-96A7-C8A04F8CD475}" dt="2020-04-10T08:02:51.797" v="2507" actId="20577"/>
          <ac:spMkLst>
            <pc:docMk/>
            <pc:sldMk cId="1296848460" sldId="478"/>
            <ac:spMk id="2" creationId="{62E30168-5D38-499D-B667-C09D509AECE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67472C-AB73-45FA-AD51-0F818CC8BA23}"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zh-CN" altLang="en-US"/>
        </a:p>
      </dgm:t>
    </dgm:pt>
    <dgm:pt modelId="{3F3953BF-84FD-4270-843C-9DF76DAB9540}">
      <dgm:prSet phldrT="[文本]"/>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版本号（</a:t>
          </a:r>
          <a:r>
            <a:rPr lang="en-US" dirty="0">
              <a:solidFill>
                <a:schemeClr val="tx1">
                  <a:lumMod val="50000"/>
                </a:schemeClr>
              </a:solidFill>
              <a:latin typeface="Comic Sans MS" panose="030F0702030302020204" pitchFamily="66" charset="0"/>
              <a:ea typeface="SimHei" panose="02010609060101010101" pitchFamily="49" charset="-122"/>
            </a:rPr>
            <a:t>version</a:t>
          </a:r>
          <a:r>
            <a:rPr lang="zh-CN" dirty="0">
              <a:solidFill>
                <a:schemeClr val="tx1">
                  <a:lumMod val="50000"/>
                </a:schemeClr>
              </a:solidFill>
              <a:latin typeface="Comic Sans MS" panose="030F0702030302020204" pitchFamily="66" charset="0"/>
              <a:ea typeface="SimHei" panose="02010609060101010101" pitchFamily="49" charset="-122"/>
            </a:rPr>
            <a:t>）</a:t>
          </a:r>
          <a:endParaRPr lang="zh-CN" altLang="en-US" dirty="0">
            <a:solidFill>
              <a:schemeClr val="tx1">
                <a:lumMod val="50000"/>
              </a:schemeClr>
            </a:solidFill>
            <a:latin typeface="Comic Sans MS" panose="030F0702030302020204" pitchFamily="66" charset="0"/>
            <a:ea typeface="SimHei" panose="02010609060101010101" pitchFamily="49" charset="-122"/>
          </a:endParaRPr>
        </a:p>
      </dgm:t>
    </dgm:pt>
    <dgm:pt modelId="{0F5E0F78-1923-47DF-B416-25F0E60F0737}" type="parTrans" cxnId="{8D16A45E-DF3B-4497-9BE1-341AF01AE89E}">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4F3BBBA9-8DBF-4786-B3CA-9D0429B1D711}" type="sibTrans" cxnId="{8D16A45E-DF3B-4497-9BE1-341AF01AE89E}">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1D921648-E59A-4507-ABE4-A34634DE8F5F}">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证书序列号（</a:t>
          </a:r>
          <a:r>
            <a:rPr lang="en-US" dirty="0" err="1">
              <a:solidFill>
                <a:schemeClr val="tx1">
                  <a:lumMod val="50000"/>
                </a:schemeClr>
              </a:solidFill>
              <a:latin typeface="Comic Sans MS" panose="030F0702030302020204" pitchFamily="66" charset="0"/>
              <a:ea typeface="SimHei" panose="02010609060101010101" pitchFamily="49" charset="-122"/>
            </a:rPr>
            <a:t>serialNumber</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43BAC206-DA43-4887-B42B-2CB5D8391561}" type="parTrans" cxnId="{C116CA2D-BAD7-4B30-8A58-18D7DE9E6373}">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1E51B387-AB76-4A2C-8BB8-89BD862C1E55}" type="sibTrans" cxnId="{C116CA2D-BAD7-4B30-8A58-18D7DE9E6373}">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25C57DC4-13CA-4661-BFDD-34E10BDC5475}">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签名算法标识符（</a:t>
          </a:r>
          <a:r>
            <a:rPr lang="en-US" dirty="0">
              <a:solidFill>
                <a:schemeClr val="tx1">
                  <a:lumMod val="50000"/>
                </a:schemeClr>
              </a:solidFill>
              <a:latin typeface="Comic Sans MS" panose="030F0702030302020204" pitchFamily="66" charset="0"/>
              <a:ea typeface="SimHei" panose="02010609060101010101" pitchFamily="49" charset="-122"/>
            </a:rPr>
            <a:t>signature</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144B52A1-8EE2-4A6D-A70C-B17FE59B6366}" type="parTrans" cxnId="{A7533387-4F79-4608-9671-4A52F39E0F70}">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497F95B0-D843-4A7C-BE72-B366D08ADEDA}" type="sibTrans" cxnId="{A7533387-4F79-4608-9671-4A52F39E0F70}">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850B7E90-D14C-4945-81C7-85B98867F169}">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颁发者名称（</a:t>
          </a:r>
          <a:r>
            <a:rPr lang="en-US" dirty="0">
              <a:solidFill>
                <a:schemeClr val="tx1">
                  <a:lumMod val="50000"/>
                </a:schemeClr>
              </a:solidFill>
              <a:latin typeface="Comic Sans MS" panose="030F0702030302020204" pitchFamily="66" charset="0"/>
              <a:ea typeface="SimHei" panose="02010609060101010101" pitchFamily="49" charset="-122"/>
            </a:rPr>
            <a:t>issuer</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10AAAA93-D12F-421F-8A0A-D4AFFF94CFDF}" type="parTrans" cxnId="{E1DCC6D3-A4BF-4A45-BBB6-4CDDFD199CA5}">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B6CE4CAC-61E4-4E84-AA56-98937DAFDCAC}" type="sibTrans" cxnId="{E1DCC6D3-A4BF-4A45-BBB6-4CDDFD199CA5}">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32CF098A-3EE1-4915-AA99-EF1998237618}">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有效期（不早于</a:t>
          </a:r>
          <a:r>
            <a:rPr lang="en-US" dirty="0">
              <a:solidFill>
                <a:schemeClr val="tx1">
                  <a:lumMod val="50000"/>
                </a:schemeClr>
              </a:solidFill>
              <a:latin typeface="Comic Sans MS" panose="030F0702030302020204" pitchFamily="66" charset="0"/>
              <a:ea typeface="SimHei" panose="02010609060101010101" pitchFamily="49" charset="-122"/>
            </a:rPr>
            <a:t>/</a:t>
          </a:r>
          <a:r>
            <a:rPr lang="zh-CN" dirty="0">
              <a:solidFill>
                <a:schemeClr val="tx1">
                  <a:lumMod val="50000"/>
                </a:schemeClr>
              </a:solidFill>
              <a:latin typeface="Comic Sans MS" panose="030F0702030302020204" pitchFamily="66" charset="0"/>
              <a:ea typeface="SimHei" panose="02010609060101010101" pitchFamily="49" charset="-122"/>
            </a:rPr>
            <a:t>不晚于）（</a:t>
          </a:r>
          <a:r>
            <a:rPr lang="en-US" dirty="0">
              <a:solidFill>
                <a:schemeClr val="tx1">
                  <a:lumMod val="50000"/>
                </a:schemeClr>
              </a:solidFill>
              <a:latin typeface="Comic Sans MS" panose="030F0702030302020204" pitchFamily="66" charset="0"/>
              <a:ea typeface="SimHei" panose="02010609060101010101" pitchFamily="49" charset="-122"/>
            </a:rPr>
            <a:t>validity</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E61DD474-59E0-4A99-AC86-DEA8772B48E9}" type="parTrans" cxnId="{371E768B-FA4D-4AFF-A2B9-E33005BA88FB}">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41F900C9-A668-4462-9B5A-2CFC75CCF283}" type="sibTrans" cxnId="{371E768B-FA4D-4AFF-A2B9-E33005BA88FB}">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4B0CEECB-082C-4EDE-98C7-C8388A3723F7}">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主体名称（</a:t>
          </a:r>
          <a:r>
            <a:rPr lang="en-US" dirty="0">
              <a:solidFill>
                <a:schemeClr val="tx1">
                  <a:lumMod val="50000"/>
                </a:schemeClr>
              </a:solidFill>
              <a:latin typeface="Comic Sans MS" panose="030F0702030302020204" pitchFamily="66" charset="0"/>
              <a:ea typeface="SimHei" panose="02010609060101010101" pitchFamily="49" charset="-122"/>
            </a:rPr>
            <a:t>subject</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0FEA8ED0-DCF1-49B3-8312-F5E886B61670}" type="parTrans" cxnId="{5380492D-1841-4A64-96E3-2BDB88EC1CD0}">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8CA16AAD-BAD7-4D8D-8194-B7106510835C}" type="sibTrans" cxnId="{5380492D-1841-4A64-96E3-2BDB88EC1CD0}">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D5D0CCBE-98EA-463E-9C1A-E3E0E524B294}">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主体公钥信息（</a:t>
          </a:r>
          <a:r>
            <a:rPr lang="en-US" dirty="0" err="1">
              <a:solidFill>
                <a:schemeClr val="tx1">
                  <a:lumMod val="50000"/>
                </a:schemeClr>
              </a:solidFill>
              <a:latin typeface="Comic Sans MS" panose="030F0702030302020204" pitchFamily="66" charset="0"/>
              <a:ea typeface="SimHei" panose="02010609060101010101" pitchFamily="49" charset="-122"/>
            </a:rPr>
            <a:t>subjectPublicKeyInfo</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9165E9BF-7DE2-4F6C-8F02-D06C7BD4C76A}" type="parTrans" cxnId="{D937C85B-45E3-4D17-8A6E-600B675F6645}">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5F00D7A9-B0B6-4CBE-B2BB-F018C47B47E9}" type="sibTrans" cxnId="{D937C85B-45E3-4D17-8A6E-600B675F6645}">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8336C4D2-C95D-44FE-AF4C-EE2812EDCBE5}">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颁发者唯一标识符（</a:t>
          </a:r>
          <a:r>
            <a:rPr lang="en-US" dirty="0" err="1">
              <a:solidFill>
                <a:schemeClr val="tx1">
                  <a:lumMod val="50000"/>
                </a:schemeClr>
              </a:solidFill>
              <a:latin typeface="Comic Sans MS" panose="030F0702030302020204" pitchFamily="66" charset="0"/>
              <a:ea typeface="SimHei" panose="02010609060101010101" pitchFamily="49" charset="-122"/>
            </a:rPr>
            <a:t>issuerUniqueID</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BC8FE4A0-8B63-4E88-A7DD-F2CE7739A5C5}" type="parTrans" cxnId="{4E9024CA-E094-4D3D-B037-3157D9848ED6}">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A4BF43CD-002E-4F50-8F28-AD012005AE0F}" type="sibTrans" cxnId="{4E9024CA-E094-4D3D-B037-3157D9848ED6}">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8FCC4551-43DD-4DCE-8C81-32AD7BFAA15E}">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主体唯一标识符（</a:t>
          </a:r>
          <a:r>
            <a:rPr lang="en-US" dirty="0" err="1">
              <a:solidFill>
                <a:schemeClr val="tx1">
                  <a:lumMod val="50000"/>
                </a:schemeClr>
              </a:solidFill>
              <a:latin typeface="Comic Sans MS" panose="030F0702030302020204" pitchFamily="66" charset="0"/>
              <a:ea typeface="SimHei" panose="02010609060101010101" pitchFamily="49" charset="-122"/>
            </a:rPr>
            <a:t>subjectUniqueID</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E5E59853-43A6-46FB-BAD8-C25F667A87EA}" type="parTrans" cxnId="{4D1D264A-5093-4C0D-81EE-ECCADA608D3D}">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7E4C1AAD-680B-4648-BEED-BB49A3A21FE9}" type="sibTrans" cxnId="{4D1D264A-5093-4C0D-81EE-ECCADA608D3D}">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A60983A8-146B-449B-AA5A-AD73AADA289F}">
      <dgm:prSet phldrT="[文本]"/>
      <dgm:spPr>
        <a:solidFill>
          <a:schemeClr val="tx1">
            <a:lumMod val="50000"/>
          </a:schemeClr>
        </a:solidFill>
      </dgm:spPr>
      <dgm:t>
        <a:bodyPr/>
        <a:lstStyle/>
        <a:p>
          <a:r>
            <a:rPr lang="zh-CN" altLang="en-US" dirty="0">
              <a:solidFill>
                <a:schemeClr val="bg1"/>
              </a:solidFill>
              <a:latin typeface="Comic Sans MS" panose="030F0702030302020204" pitchFamily="66" charset="0"/>
              <a:ea typeface="SimHei" panose="02010609060101010101" pitchFamily="49" charset="-122"/>
            </a:rPr>
            <a:t>基本域</a:t>
          </a:r>
        </a:p>
      </dgm:t>
    </dgm:pt>
    <dgm:pt modelId="{B209DA09-F320-481D-8304-2375E723FA2A}" type="parTrans" cxnId="{AB9C567B-0193-4DAB-8317-66920AA41C7B}">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8774E179-2782-41D5-B072-8C3DFFF20B15}" type="sibTrans" cxnId="{AB9C567B-0193-4DAB-8317-66920AA41C7B}">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255A2D51-C6C7-45D8-AD02-89687D94ADE1}">
      <dgm:prSet/>
      <dgm:spPr>
        <a:solidFill>
          <a:schemeClr val="tx1">
            <a:lumMod val="50000"/>
          </a:schemeClr>
        </a:solidFill>
      </dgm:spPr>
      <dgm:t>
        <a:bodyPr/>
        <a:lstStyle/>
        <a:p>
          <a:r>
            <a:rPr lang="zh-CN" altLang="en-US" dirty="0">
              <a:solidFill>
                <a:schemeClr val="bg1"/>
              </a:solidFill>
              <a:latin typeface="Comic Sans MS" panose="030F0702030302020204" pitchFamily="66" charset="0"/>
              <a:ea typeface="SimHei" panose="02010609060101010101" pitchFamily="49" charset="-122"/>
            </a:rPr>
            <a:t>扩展域</a:t>
          </a:r>
          <a:endParaRPr lang="zh-CN" dirty="0">
            <a:solidFill>
              <a:schemeClr val="bg1"/>
            </a:solidFill>
            <a:latin typeface="Comic Sans MS" panose="030F0702030302020204" pitchFamily="66" charset="0"/>
            <a:ea typeface="SimHei" panose="02010609060101010101" pitchFamily="49" charset="-122"/>
          </a:endParaRPr>
        </a:p>
      </dgm:t>
    </dgm:pt>
    <dgm:pt modelId="{C4BBF03E-90CA-4782-A23E-E64FC631B3C5}" type="parTrans" cxnId="{F79AD39B-1641-480B-898F-F68D1AB25041}">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BC06BD54-537A-464C-84BE-2CA5394E5623}" type="sibTrans" cxnId="{F79AD39B-1641-480B-898F-F68D1AB25041}">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038F2E8A-730F-43F2-8552-43D6C1D2530D}">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密钥用法（</a:t>
          </a:r>
          <a:r>
            <a:rPr lang="en-US" dirty="0">
              <a:solidFill>
                <a:schemeClr val="tx1">
                  <a:lumMod val="50000"/>
                </a:schemeClr>
              </a:solidFill>
              <a:latin typeface="Comic Sans MS" panose="030F0702030302020204" pitchFamily="66" charset="0"/>
              <a:ea typeface="SimHei" panose="02010609060101010101" pitchFamily="49" charset="-122"/>
            </a:rPr>
            <a:t>Key Usage</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EDCE2038-F03A-46B3-B152-C77FCD7FF1A4}" type="parTrans" cxnId="{6C5AC086-73F8-4C6F-BFB3-70331754D7D1}">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2C8DD0A5-FD76-4E5F-B64C-9A465FB76211}" type="sibTrans" cxnId="{6C5AC086-73F8-4C6F-BFB3-70331754D7D1}">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1F110ACF-FA61-4D56-A913-9594BAD504BD}">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基本限制（</a:t>
          </a:r>
          <a:r>
            <a:rPr lang="en-US" dirty="0">
              <a:solidFill>
                <a:schemeClr val="tx1">
                  <a:lumMod val="50000"/>
                </a:schemeClr>
              </a:solidFill>
              <a:latin typeface="Comic Sans MS" panose="030F0702030302020204" pitchFamily="66" charset="0"/>
              <a:ea typeface="SimHei" panose="02010609060101010101" pitchFamily="49" charset="-122"/>
            </a:rPr>
            <a:t>Basic Constraints</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57672ADB-6936-458D-850F-3EC1703E6718}" type="parTrans" cxnId="{84081FFD-DF50-4526-9427-37005F8778FD}">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BD42771F-FF4F-4477-AD3E-70F7DFB575D2}" type="sibTrans" cxnId="{84081FFD-DF50-4526-9427-37005F8778FD}">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C26D178E-1E4E-46B3-8121-F7407CD60CE9}">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扩展密钥用法（</a:t>
          </a:r>
          <a:r>
            <a:rPr lang="en-US" dirty="0">
              <a:solidFill>
                <a:schemeClr val="tx1">
                  <a:lumMod val="50000"/>
                </a:schemeClr>
              </a:solidFill>
              <a:latin typeface="Comic Sans MS" panose="030F0702030302020204" pitchFamily="66" charset="0"/>
              <a:ea typeface="SimHei" panose="02010609060101010101" pitchFamily="49" charset="-122"/>
            </a:rPr>
            <a:t>Extended Key Usage</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9AF04C71-E536-42D7-8AD0-7FC4C91585ED}" type="parTrans" cxnId="{D34FBDE5-87C6-491B-A26A-D33C6BA158DB}">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02340E57-5172-4450-8FEA-23572E477BFC}" type="sibTrans" cxnId="{D34FBDE5-87C6-491B-A26A-D33C6BA158DB}">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DDC943FB-462B-472F-8141-CFAA8D0B81D9}">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证书撤销列表分发点（</a:t>
          </a:r>
          <a:r>
            <a:rPr lang="en-US" dirty="0">
              <a:solidFill>
                <a:schemeClr val="tx1">
                  <a:lumMod val="50000"/>
                </a:schemeClr>
              </a:solidFill>
              <a:latin typeface="Comic Sans MS" panose="030F0702030302020204" pitchFamily="66" charset="0"/>
              <a:ea typeface="SimHei" panose="02010609060101010101" pitchFamily="49" charset="-122"/>
            </a:rPr>
            <a:t>CRL Distribution Points</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DF03B27E-7203-4642-93A8-62C6E11A6DB1}" type="parTrans" cxnId="{AE73C894-033C-4518-95D9-F28895D98D2F}">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BE9E84AB-99F1-4B2B-B624-7520BC14B04F}" type="sibTrans" cxnId="{AE73C894-033C-4518-95D9-F28895D98D2F}">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D11CDEFA-388B-4FA0-A615-D0A53DD827AC}">
      <dgm:prSet/>
      <dgm:spPr/>
      <dgm:t>
        <a:bodyPr/>
        <a:lstStyle/>
        <a:p>
          <a:r>
            <a:rPr lang="en-US" altLang="zh-CN">
              <a:solidFill>
                <a:schemeClr val="tx1">
                  <a:lumMod val="50000"/>
                </a:schemeClr>
              </a:solidFill>
              <a:latin typeface="Comic Sans MS" panose="030F0702030302020204" pitchFamily="66" charset="0"/>
              <a:ea typeface="SimHei" panose="02010609060101010101" pitchFamily="49" charset="-122"/>
            </a:rPr>
            <a:t>……</a:t>
          </a:r>
          <a:endParaRPr lang="zh-CN" altLang="en-US" dirty="0">
            <a:solidFill>
              <a:schemeClr val="tx1">
                <a:lumMod val="50000"/>
              </a:schemeClr>
            </a:solidFill>
            <a:latin typeface="Comic Sans MS" panose="030F0702030302020204" pitchFamily="66" charset="0"/>
            <a:ea typeface="SimHei" panose="02010609060101010101" pitchFamily="49" charset="-122"/>
          </a:endParaRPr>
        </a:p>
      </dgm:t>
    </dgm:pt>
    <dgm:pt modelId="{437B7590-ACBC-4DAF-90C3-D36FBE847F4F}" type="parTrans" cxnId="{42299427-1650-442D-A805-E35D4F41B655}">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A56DB439-E857-426C-8760-D739C431A7BD}" type="sibTrans" cxnId="{42299427-1650-442D-A805-E35D4F41B655}">
      <dgm:prSet/>
      <dgm:spPr/>
      <dgm:t>
        <a:bodyPr/>
        <a:lstStyle/>
        <a:p>
          <a:endParaRPr lang="zh-CN" altLang="en-US">
            <a:solidFill>
              <a:schemeClr val="tx1"/>
            </a:solidFill>
            <a:latin typeface="Comic Sans MS" panose="030F0702030302020204" pitchFamily="66" charset="0"/>
            <a:ea typeface="SimHei" panose="02010609060101010101" pitchFamily="49" charset="-122"/>
          </a:endParaRPr>
        </a:p>
      </dgm:t>
    </dgm:pt>
    <dgm:pt modelId="{096E0CBA-5A57-46B9-BAA8-40CD5DE74AC8}" type="pres">
      <dgm:prSet presAssocID="{EE67472C-AB73-45FA-AD51-0F818CC8BA23}" presName="linear" presStyleCnt="0">
        <dgm:presLayoutVars>
          <dgm:animLvl val="lvl"/>
          <dgm:resizeHandles val="exact"/>
        </dgm:presLayoutVars>
      </dgm:prSet>
      <dgm:spPr/>
    </dgm:pt>
    <dgm:pt modelId="{53F14A03-06AA-4365-A24A-003F6C37440C}" type="pres">
      <dgm:prSet presAssocID="{A60983A8-146B-449B-AA5A-AD73AADA289F}" presName="parentText" presStyleLbl="node1" presStyleIdx="0" presStyleCnt="2">
        <dgm:presLayoutVars>
          <dgm:chMax val="0"/>
          <dgm:bulletEnabled val="1"/>
        </dgm:presLayoutVars>
      </dgm:prSet>
      <dgm:spPr/>
    </dgm:pt>
    <dgm:pt modelId="{9A75C14C-F9A8-45ED-A52D-41BBBA9B1E92}" type="pres">
      <dgm:prSet presAssocID="{A60983A8-146B-449B-AA5A-AD73AADA289F}" presName="childText" presStyleLbl="revTx" presStyleIdx="0" presStyleCnt="2">
        <dgm:presLayoutVars>
          <dgm:bulletEnabled val="1"/>
        </dgm:presLayoutVars>
      </dgm:prSet>
      <dgm:spPr/>
    </dgm:pt>
    <dgm:pt modelId="{1C39E377-BB9B-46D3-B6EF-3DB7665A09D6}" type="pres">
      <dgm:prSet presAssocID="{255A2D51-C6C7-45D8-AD02-89687D94ADE1}" presName="parentText" presStyleLbl="node1" presStyleIdx="1" presStyleCnt="2">
        <dgm:presLayoutVars>
          <dgm:chMax val="0"/>
          <dgm:bulletEnabled val="1"/>
        </dgm:presLayoutVars>
      </dgm:prSet>
      <dgm:spPr/>
    </dgm:pt>
    <dgm:pt modelId="{5EE3489C-972A-453F-87B4-C73D3F6D8D16}" type="pres">
      <dgm:prSet presAssocID="{255A2D51-C6C7-45D8-AD02-89687D94ADE1}" presName="childText" presStyleLbl="revTx" presStyleIdx="1" presStyleCnt="2">
        <dgm:presLayoutVars>
          <dgm:bulletEnabled val="1"/>
        </dgm:presLayoutVars>
      </dgm:prSet>
      <dgm:spPr/>
    </dgm:pt>
  </dgm:ptLst>
  <dgm:cxnLst>
    <dgm:cxn modelId="{D4ABA403-5DB5-4AFE-A288-B6F592E19262}" type="presOf" srcId="{D5D0CCBE-98EA-463E-9C1A-E3E0E524B294}" destId="{9A75C14C-F9A8-45ED-A52D-41BBBA9B1E92}" srcOrd="0" destOrd="6" presId="urn:microsoft.com/office/officeart/2005/8/layout/vList2"/>
    <dgm:cxn modelId="{EDC2780F-F752-493B-B762-BAB75DB127FE}" type="presOf" srcId="{8FCC4551-43DD-4DCE-8C81-32AD7BFAA15E}" destId="{9A75C14C-F9A8-45ED-A52D-41BBBA9B1E92}" srcOrd="0" destOrd="8" presId="urn:microsoft.com/office/officeart/2005/8/layout/vList2"/>
    <dgm:cxn modelId="{D410781E-5307-418D-96B2-433779234BFC}" type="presOf" srcId="{D11CDEFA-388B-4FA0-A615-D0A53DD827AC}" destId="{5EE3489C-972A-453F-87B4-C73D3F6D8D16}" srcOrd="0" destOrd="4" presId="urn:microsoft.com/office/officeart/2005/8/layout/vList2"/>
    <dgm:cxn modelId="{E7E19321-F358-43C7-9B35-E1C669583B3D}" type="presOf" srcId="{038F2E8A-730F-43F2-8552-43D6C1D2530D}" destId="{5EE3489C-972A-453F-87B4-C73D3F6D8D16}" srcOrd="0" destOrd="0" presId="urn:microsoft.com/office/officeart/2005/8/layout/vList2"/>
    <dgm:cxn modelId="{42299427-1650-442D-A805-E35D4F41B655}" srcId="{255A2D51-C6C7-45D8-AD02-89687D94ADE1}" destId="{D11CDEFA-388B-4FA0-A615-D0A53DD827AC}" srcOrd="4" destOrd="0" parTransId="{437B7590-ACBC-4DAF-90C3-D36FBE847F4F}" sibTransId="{A56DB439-E857-426C-8760-D739C431A7BD}"/>
    <dgm:cxn modelId="{0A23B627-840D-4165-AC51-DDF3A7FE8BED}" type="presOf" srcId="{4B0CEECB-082C-4EDE-98C7-C8388A3723F7}" destId="{9A75C14C-F9A8-45ED-A52D-41BBBA9B1E92}" srcOrd="0" destOrd="5" presId="urn:microsoft.com/office/officeart/2005/8/layout/vList2"/>
    <dgm:cxn modelId="{16BEB428-540D-4DE7-A2B6-65007A885E9A}" type="presOf" srcId="{8336C4D2-C95D-44FE-AF4C-EE2812EDCBE5}" destId="{9A75C14C-F9A8-45ED-A52D-41BBBA9B1E92}" srcOrd="0" destOrd="7" presId="urn:microsoft.com/office/officeart/2005/8/layout/vList2"/>
    <dgm:cxn modelId="{61D2C228-696D-4CD7-8558-C735347324BB}" type="presOf" srcId="{255A2D51-C6C7-45D8-AD02-89687D94ADE1}" destId="{1C39E377-BB9B-46D3-B6EF-3DB7665A09D6}" srcOrd="0" destOrd="0" presId="urn:microsoft.com/office/officeart/2005/8/layout/vList2"/>
    <dgm:cxn modelId="{5380492D-1841-4A64-96E3-2BDB88EC1CD0}" srcId="{A60983A8-146B-449B-AA5A-AD73AADA289F}" destId="{4B0CEECB-082C-4EDE-98C7-C8388A3723F7}" srcOrd="5" destOrd="0" parTransId="{0FEA8ED0-DCF1-49B3-8312-F5E886B61670}" sibTransId="{8CA16AAD-BAD7-4D8D-8194-B7106510835C}"/>
    <dgm:cxn modelId="{C116CA2D-BAD7-4B30-8A58-18D7DE9E6373}" srcId="{A60983A8-146B-449B-AA5A-AD73AADA289F}" destId="{1D921648-E59A-4507-ABE4-A34634DE8F5F}" srcOrd="1" destOrd="0" parTransId="{43BAC206-DA43-4887-B42B-2CB5D8391561}" sibTransId="{1E51B387-AB76-4A2C-8BB8-89BD862C1E55}"/>
    <dgm:cxn modelId="{BDB40C39-324C-4F3F-B522-9AB4EDA7F355}" type="presOf" srcId="{32CF098A-3EE1-4915-AA99-EF1998237618}" destId="{9A75C14C-F9A8-45ED-A52D-41BBBA9B1E92}" srcOrd="0" destOrd="4" presId="urn:microsoft.com/office/officeart/2005/8/layout/vList2"/>
    <dgm:cxn modelId="{91D9FF3E-0456-4D81-85D8-DE343619E7C6}" type="presOf" srcId="{DDC943FB-462B-472F-8141-CFAA8D0B81D9}" destId="{5EE3489C-972A-453F-87B4-C73D3F6D8D16}" srcOrd="0" destOrd="3" presId="urn:microsoft.com/office/officeart/2005/8/layout/vList2"/>
    <dgm:cxn modelId="{D937C85B-45E3-4D17-8A6E-600B675F6645}" srcId="{A60983A8-146B-449B-AA5A-AD73AADA289F}" destId="{D5D0CCBE-98EA-463E-9C1A-E3E0E524B294}" srcOrd="6" destOrd="0" parTransId="{9165E9BF-7DE2-4F6C-8F02-D06C7BD4C76A}" sibTransId="{5F00D7A9-B0B6-4CBE-B2BB-F018C47B47E9}"/>
    <dgm:cxn modelId="{8D16A45E-DF3B-4497-9BE1-341AF01AE89E}" srcId="{A60983A8-146B-449B-AA5A-AD73AADA289F}" destId="{3F3953BF-84FD-4270-843C-9DF76DAB9540}" srcOrd="0" destOrd="0" parTransId="{0F5E0F78-1923-47DF-B416-25F0E60F0737}" sibTransId="{4F3BBBA9-8DBF-4786-B3CA-9D0429B1D711}"/>
    <dgm:cxn modelId="{AB5E8C47-EC93-48EA-9609-2BB6CB55F707}" type="presOf" srcId="{1F110ACF-FA61-4D56-A913-9594BAD504BD}" destId="{5EE3489C-972A-453F-87B4-C73D3F6D8D16}" srcOrd="0" destOrd="1" presId="urn:microsoft.com/office/officeart/2005/8/layout/vList2"/>
    <dgm:cxn modelId="{4D1D264A-5093-4C0D-81EE-ECCADA608D3D}" srcId="{A60983A8-146B-449B-AA5A-AD73AADA289F}" destId="{8FCC4551-43DD-4DCE-8C81-32AD7BFAA15E}" srcOrd="8" destOrd="0" parTransId="{E5E59853-43A6-46FB-BAD8-C25F667A87EA}" sibTransId="{7E4C1AAD-680B-4648-BEED-BB49A3A21FE9}"/>
    <dgm:cxn modelId="{FA4ED154-8612-4D62-B35B-D9538F42D194}" type="presOf" srcId="{25C57DC4-13CA-4661-BFDD-34E10BDC5475}" destId="{9A75C14C-F9A8-45ED-A52D-41BBBA9B1E92}" srcOrd="0" destOrd="2" presId="urn:microsoft.com/office/officeart/2005/8/layout/vList2"/>
    <dgm:cxn modelId="{AB9C567B-0193-4DAB-8317-66920AA41C7B}" srcId="{EE67472C-AB73-45FA-AD51-0F818CC8BA23}" destId="{A60983A8-146B-449B-AA5A-AD73AADA289F}" srcOrd="0" destOrd="0" parTransId="{B209DA09-F320-481D-8304-2375E723FA2A}" sibTransId="{8774E179-2782-41D5-B072-8C3DFFF20B15}"/>
    <dgm:cxn modelId="{1123CC7D-46AB-4AFE-84BC-BA05F4A67A05}" type="presOf" srcId="{EE67472C-AB73-45FA-AD51-0F818CC8BA23}" destId="{096E0CBA-5A57-46B9-BAA8-40CD5DE74AC8}" srcOrd="0" destOrd="0" presId="urn:microsoft.com/office/officeart/2005/8/layout/vList2"/>
    <dgm:cxn modelId="{6C5AC086-73F8-4C6F-BFB3-70331754D7D1}" srcId="{255A2D51-C6C7-45D8-AD02-89687D94ADE1}" destId="{038F2E8A-730F-43F2-8552-43D6C1D2530D}" srcOrd="0" destOrd="0" parTransId="{EDCE2038-F03A-46B3-B152-C77FCD7FF1A4}" sibTransId="{2C8DD0A5-FD76-4E5F-B64C-9A465FB76211}"/>
    <dgm:cxn modelId="{A7533387-4F79-4608-9671-4A52F39E0F70}" srcId="{A60983A8-146B-449B-AA5A-AD73AADA289F}" destId="{25C57DC4-13CA-4661-BFDD-34E10BDC5475}" srcOrd="2" destOrd="0" parTransId="{144B52A1-8EE2-4A6D-A70C-B17FE59B6366}" sibTransId="{497F95B0-D843-4A7C-BE72-B366D08ADEDA}"/>
    <dgm:cxn modelId="{371E768B-FA4D-4AFF-A2B9-E33005BA88FB}" srcId="{A60983A8-146B-449B-AA5A-AD73AADA289F}" destId="{32CF098A-3EE1-4915-AA99-EF1998237618}" srcOrd="4" destOrd="0" parTransId="{E61DD474-59E0-4A99-AC86-DEA8772B48E9}" sibTransId="{41F900C9-A668-4462-9B5A-2CFC75CCF283}"/>
    <dgm:cxn modelId="{BB77C191-3F2E-4BA2-B3AB-6556626B9524}" type="presOf" srcId="{3F3953BF-84FD-4270-843C-9DF76DAB9540}" destId="{9A75C14C-F9A8-45ED-A52D-41BBBA9B1E92}" srcOrd="0" destOrd="0" presId="urn:microsoft.com/office/officeart/2005/8/layout/vList2"/>
    <dgm:cxn modelId="{AE73C894-033C-4518-95D9-F28895D98D2F}" srcId="{255A2D51-C6C7-45D8-AD02-89687D94ADE1}" destId="{DDC943FB-462B-472F-8141-CFAA8D0B81D9}" srcOrd="3" destOrd="0" parTransId="{DF03B27E-7203-4642-93A8-62C6E11A6DB1}" sibTransId="{BE9E84AB-99F1-4B2B-B624-7520BC14B04F}"/>
    <dgm:cxn modelId="{F79AD39B-1641-480B-898F-F68D1AB25041}" srcId="{EE67472C-AB73-45FA-AD51-0F818CC8BA23}" destId="{255A2D51-C6C7-45D8-AD02-89687D94ADE1}" srcOrd="1" destOrd="0" parTransId="{C4BBF03E-90CA-4782-A23E-E64FC631B3C5}" sibTransId="{BC06BD54-537A-464C-84BE-2CA5394E5623}"/>
    <dgm:cxn modelId="{0D0DBA9F-2926-4C8B-BD5E-46BBE8052F41}" type="presOf" srcId="{1D921648-E59A-4507-ABE4-A34634DE8F5F}" destId="{9A75C14C-F9A8-45ED-A52D-41BBBA9B1E92}" srcOrd="0" destOrd="1" presId="urn:microsoft.com/office/officeart/2005/8/layout/vList2"/>
    <dgm:cxn modelId="{4E9024CA-E094-4D3D-B037-3157D9848ED6}" srcId="{A60983A8-146B-449B-AA5A-AD73AADA289F}" destId="{8336C4D2-C95D-44FE-AF4C-EE2812EDCBE5}" srcOrd="7" destOrd="0" parTransId="{BC8FE4A0-8B63-4E88-A7DD-F2CE7739A5C5}" sibTransId="{A4BF43CD-002E-4F50-8F28-AD012005AE0F}"/>
    <dgm:cxn modelId="{990F80CB-29AE-4DAB-B0D3-41FC01897521}" type="presOf" srcId="{850B7E90-D14C-4945-81C7-85B98867F169}" destId="{9A75C14C-F9A8-45ED-A52D-41BBBA9B1E92}" srcOrd="0" destOrd="3" presId="urn:microsoft.com/office/officeart/2005/8/layout/vList2"/>
    <dgm:cxn modelId="{E1DCC6D3-A4BF-4A45-BBB6-4CDDFD199CA5}" srcId="{A60983A8-146B-449B-AA5A-AD73AADA289F}" destId="{850B7E90-D14C-4945-81C7-85B98867F169}" srcOrd="3" destOrd="0" parTransId="{10AAAA93-D12F-421F-8A0A-D4AFFF94CFDF}" sibTransId="{B6CE4CAC-61E4-4E84-AA56-98937DAFDCAC}"/>
    <dgm:cxn modelId="{2DDD05E1-01F3-4F13-81E3-C47B6CADD400}" type="presOf" srcId="{A60983A8-146B-449B-AA5A-AD73AADA289F}" destId="{53F14A03-06AA-4365-A24A-003F6C37440C}" srcOrd="0" destOrd="0" presId="urn:microsoft.com/office/officeart/2005/8/layout/vList2"/>
    <dgm:cxn modelId="{D34FBDE5-87C6-491B-A26A-D33C6BA158DB}" srcId="{255A2D51-C6C7-45D8-AD02-89687D94ADE1}" destId="{C26D178E-1E4E-46B3-8121-F7407CD60CE9}" srcOrd="2" destOrd="0" parTransId="{9AF04C71-E536-42D7-8AD0-7FC4C91585ED}" sibTransId="{02340E57-5172-4450-8FEA-23572E477BFC}"/>
    <dgm:cxn modelId="{A77C8DED-6776-475F-9058-90A93DDA7F08}" type="presOf" srcId="{C26D178E-1E4E-46B3-8121-F7407CD60CE9}" destId="{5EE3489C-972A-453F-87B4-C73D3F6D8D16}" srcOrd="0" destOrd="2" presId="urn:microsoft.com/office/officeart/2005/8/layout/vList2"/>
    <dgm:cxn modelId="{84081FFD-DF50-4526-9427-37005F8778FD}" srcId="{255A2D51-C6C7-45D8-AD02-89687D94ADE1}" destId="{1F110ACF-FA61-4D56-A913-9594BAD504BD}" srcOrd="1" destOrd="0" parTransId="{57672ADB-6936-458D-850F-3EC1703E6718}" sibTransId="{BD42771F-FF4F-4477-AD3E-70F7DFB575D2}"/>
    <dgm:cxn modelId="{A9656A4A-6D1A-4B12-B85A-3C52EE910BBC}" type="presParOf" srcId="{096E0CBA-5A57-46B9-BAA8-40CD5DE74AC8}" destId="{53F14A03-06AA-4365-A24A-003F6C37440C}" srcOrd="0" destOrd="0" presId="urn:microsoft.com/office/officeart/2005/8/layout/vList2"/>
    <dgm:cxn modelId="{15B6E300-52F4-44C7-879F-B71BCF9870FA}" type="presParOf" srcId="{096E0CBA-5A57-46B9-BAA8-40CD5DE74AC8}" destId="{9A75C14C-F9A8-45ED-A52D-41BBBA9B1E92}" srcOrd="1" destOrd="0" presId="urn:microsoft.com/office/officeart/2005/8/layout/vList2"/>
    <dgm:cxn modelId="{202B70DE-3610-4B24-B12A-667D01BB10F7}" type="presParOf" srcId="{096E0CBA-5A57-46B9-BAA8-40CD5DE74AC8}" destId="{1C39E377-BB9B-46D3-B6EF-3DB7665A09D6}" srcOrd="2" destOrd="0" presId="urn:microsoft.com/office/officeart/2005/8/layout/vList2"/>
    <dgm:cxn modelId="{CD0510C2-42E2-4217-9E4E-51D372AFFCA4}" type="presParOf" srcId="{096E0CBA-5A57-46B9-BAA8-40CD5DE74AC8}" destId="{5EE3489C-972A-453F-87B4-C73D3F6D8D16}"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67472C-AB73-45FA-AD51-0F818CC8BA23}"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zh-CN" altLang="en-US"/>
        </a:p>
      </dgm:t>
    </dgm:pt>
    <dgm:pt modelId="{3F3953BF-84FD-4270-843C-9DF76DAB9540}">
      <dgm:prSet phldrT="[文本]"/>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版本号（</a:t>
          </a:r>
          <a:r>
            <a:rPr lang="en-US" dirty="0">
              <a:solidFill>
                <a:schemeClr val="tx1">
                  <a:lumMod val="50000"/>
                </a:schemeClr>
              </a:solidFill>
              <a:latin typeface="Comic Sans MS" panose="030F0702030302020204" pitchFamily="66" charset="0"/>
              <a:ea typeface="SimHei" panose="02010609060101010101" pitchFamily="49" charset="-122"/>
            </a:rPr>
            <a:t>version</a:t>
          </a:r>
          <a:r>
            <a:rPr lang="zh-CN" dirty="0">
              <a:solidFill>
                <a:schemeClr val="tx1">
                  <a:lumMod val="50000"/>
                </a:schemeClr>
              </a:solidFill>
              <a:latin typeface="Comic Sans MS" panose="030F0702030302020204" pitchFamily="66" charset="0"/>
              <a:ea typeface="SimHei" panose="02010609060101010101" pitchFamily="49" charset="-122"/>
            </a:rPr>
            <a:t>）</a:t>
          </a:r>
          <a:endParaRPr lang="zh-CN" altLang="en-US" dirty="0">
            <a:solidFill>
              <a:schemeClr val="tx1">
                <a:lumMod val="50000"/>
              </a:schemeClr>
            </a:solidFill>
            <a:latin typeface="Comic Sans MS" panose="030F0702030302020204" pitchFamily="66" charset="0"/>
            <a:ea typeface="SimHei" panose="02010609060101010101" pitchFamily="49" charset="-122"/>
          </a:endParaRPr>
        </a:p>
      </dgm:t>
    </dgm:pt>
    <dgm:pt modelId="{0F5E0F78-1923-47DF-B416-25F0E60F0737}" type="parTrans" cxnId="{8D16A45E-DF3B-4497-9BE1-341AF01AE89E}">
      <dgm:prSet/>
      <dgm:spPr/>
      <dgm:t>
        <a:bodyPr/>
        <a:lstStyle/>
        <a:p>
          <a:endParaRPr lang="zh-CN" altLang="en-US">
            <a:solidFill>
              <a:schemeClr val="tx1"/>
            </a:solidFill>
          </a:endParaRPr>
        </a:p>
      </dgm:t>
    </dgm:pt>
    <dgm:pt modelId="{4F3BBBA9-8DBF-4786-B3CA-9D0429B1D711}" type="sibTrans" cxnId="{8D16A45E-DF3B-4497-9BE1-341AF01AE89E}">
      <dgm:prSet/>
      <dgm:spPr/>
      <dgm:t>
        <a:bodyPr/>
        <a:lstStyle/>
        <a:p>
          <a:endParaRPr lang="zh-CN" altLang="en-US">
            <a:solidFill>
              <a:schemeClr val="tx1"/>
            </a:solidFill>
          </a:endParaRPr>
        </a:p>
      </dgm:t>
    </dgm:pt>
    <dgm:pt modelId="{1D921648-E59A-4507-ABE4-A34634DE8F5F}">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证书序列号（</a:t>
          </a:r>
          <a:r>
            <a:rPr lang="en-US" dirty="0" err="1">
              <a:solidFill>
                <a:schemeClr val="tx1">
                  <a:lumMod val="50000"/>
                </a:schemeClr>
              </a:solidFill>
              <a:latin typeface="Comic Sans MS" panose="030F0702030302020204" pitchFamily="66" charset="0"/>
              <a:ea typeface="SimHei" panose="02010609060101010101" pitchFamily="49" charset="-122"/>
            </a:rPr>
            <a:t>serialNumber</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43BAC206-DA43-4887-B42B-2CB5D8391561}" type="parTrans" cxnId="{C116CA2D-BAD7-4B30-8A58-18D7DE9E6373}">
      <dgm:prSet/>
      <dgm:spPr/>
      <dgm:t>
        <a:bodyPr/>
        <a:lstStyle/>
        <a:p>
          <a:endParaRPr lang="zh-CN" altLang="en-US">
            <a:solidFill>
              <a:schemeClr val="tx1"/>
            </a:solidFill>
          </a:endParaRPr>
        </a:p>
      </dgm:t>
    </dgm:pt>
    <dgm:pt modelId="{1E51B387-AB76-4A2C-8BB8-89BD862C1E55}" type="sibTrans" cxnId="{C116CA2D-BAD7-4B30-8A58-18D7DE9E6373}">
      <dgm:prSet/>
      <dgm:spPr/>
      <dgm:t>
        <a:bodyPr/>
        <a:lstStyle/>
        <a:p>
          <a:endParaRPr lang="zh-CN" altLang="en-US">
            <a:solidFill>
              <a:schemeClr val="tx1"/>
            </a:solidFill>
          </a:endParaRPr>
        </a:p>
      </dgm:t>
    </dgm:pt>
    <dgm:pt modelId="{25C57DC4-13CA-4661-BFDD-34E10BDC5475}">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签名算法标识符（</a:t>
          </a:r>
          <a:r>
            <a:rPr lang="en-US" dirty="0">
              <a:solidFill>
                <a:schemeClr val="tx1">
                  <a:lumMod val="50000"/>
                </a:schemeClr>
              </a:solidFill>
              <a:latin typeface="Comic Sans MS" panose="030F0702030302020204" pitchFamily="66" charset="0"/>
              <a:ea typeface="SimHei" panose="02010609060101010101" pitchFamily="49" charset="-122"/>
            </a:rPr>
            <a:t>signature</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144B52A1-8EE2-4A6D-A70C-B17FE59B6366}" type="parTrans" cxnId="{A7533387-4F79-4608-9671-4A52F39E0F70}">
      <dgm:prSet/>
      <dgm:spPr/>
      <dgm:t>
        <a:bodyPr/>
        <a:lstStyle/>
        <a:p>
          <a:endParaRPr lang="zh-CN" altLang="en-US">
            <a:solidFill>
              <a:schemeClr val="tx1"/>
            </a:solidFill>
          </a:endParaRPr>
        </a:p>
      </dgm:t>
    </dgm:pt>
    <dgm:pt modelId="{497F95B0-D843-4A7C-BE72-B366D08ADEDA}" type="sibTrans" cxnId="{A7533387-4F79-4608-9671-4A52F39E0F70}">
      <dgm:prSet/>
      <dgm:spPr/>
      <dgm:t>
        <a:bodyPr/>
        <a:lstStyle/>
        <a:p>
          <a:endParaRPr lang="zh-CN" altLang="en-US">
            <a:solidFill>
              <a:schemeClr val="tx1"/>
            </a:solidFill>
          </a:endParaRPr>
        </a:p>
      </dgm:t>
    </dgm:pt>
    <dgm:pt modelId="{850B7E90-D14C-4945-81C7-85B98867F169}">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颁发者名称（</a:t>
          </a:r>
          <a:r>
            <a:rPr lang="en-US" dirty="0">
              <a:solidFill>
                <a:schemeClr val="tx1">
                  <a:lumMod val="50000"/>
                </a:schemeClr>
              </a:solidFill>
              <a:latin typeface="Comic Sans MS" panose="030F0702030302020204" pitchFamily="66" charset="0"/>
              <a:ea typeface="SimHei" panose="02010609060101010101" pitchFamily="49" charset="-122"/>
            </a:rPr>
            <a:t>issuer</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10AAAA93-D12F-421F-8A0A-D4AFFF94CFDF}" type="parTrans" cxnId="{E1DCC6D3-A4BF-4A45-BBB6-4CDDFD199CA5}">
      <dgm:prSet/>
      <dgm:spPr/>
      <dgm:t>
        <a:bodyPr/>
        <a:lstStyle/>
        <a:p>
          <a:endParaRPr lang="zh-CN" altLang="en-US">
            <a:solidFill>
              <a:schemeClr val="tx1"/>
            </a:solidFill>
          </a:endParaRPr>
        </a:p>
      </dgm:t>
    </dgm:pt>
    <dgm:pt modelId="{B6CE4CAC-61E4-4E84-AA56-98937DAFDCAC}" type="sibTrans" cxnId="{E1DCC6D3-A4BF-4A45-BBB6-4CDDFD199CA5}">
      <dgm:prSet/>
      <dgm:spPr/>
      <dgm:t>
        <a:bodyPr/>
        <a:lstStyle/>
        <a:p>
          <a:endParaRPr lang="zh-CN" altLang="en-US">
            <a:solidFill>
              <a:schemeClr val="tx1"/>
            </a:solidFill>
          </a:endParaRPr>
        </a:p>
      </dgm:t>
    </dgm:pt>
    <dgm:pt modelId="{32CF098A-3EE1-4915-AA99-EF1998237618}">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有效期（不早于</a:t>
          </a:r>
          <a:r>
            <a:rPr lang="en-US" dirty="0">
              <a:solidFill>
                <a:schemeClr val="tx1">
                  <a:lumMod val="50000"/>
                </a:schemeClr>
              </a:solidFill>
              <a:latin typeface="Comic Sans MS" panose="030F0702030302020204" pitchFamily="66" charset="0"/>
              <a:ea typeface="SimHei" panose="02010609060101010101" pitchFamily="49" charset="-122"/>
            </a:rPr>
            <a:t>/</a:t>
          </a:r>
          <a:r>
            <a:rPr lang="zh-CN" dirty="0">
              <a:solidFill>
                <a:schemeClr val="tx1">
                  <a:lumMod val="50000"/>
                </a:schemeClr>
              </a:solidFill>
              <a:latin typeface="Comic Sans MS" panose="030F0702030302020204" pitchFamily="66" charset="0"/>
              <a:ea typeface="SimHei" panose="02010609060101010101" pitchFamily="49" charset="-122"/>
            </a:rPr>
            <a:t>不晚于）（</a:t>
          </a:r>
          <a:r>
            <a:rPr lang="en-US" dirty="0">
              <a:solidFill>
                <a:schemeClr val="tx1">
                  <a:lumMod val="50000"/>
                </a:schemeClr>
              </a:solidFill>
              <a:latin typeface="Comic Sans MS" panose="030F0702030302020204" pitchFamily="66" charset="0"/>
              <a:ea typeface="SimHei" panose="02010609060101010101" pitchFamily="49" charset="-122"/>
            </a:rPr>
            <a:t>validity</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E61DD474-59E0-4A99-AC86-DEA8772B48E9}" type="parTrans" cxnId="{371E768B-FA4D-4AFF-A2B9-E33005BA88FB}">
      <dgm:prSet/>
      <dgm:spPr/>
      <dgm:t>
        <a:bodyPr/>
        <a:lstStyle/>
        <a:p>
          <a:endParaRPr lang="zh-CN" altLang="en-US">
            <a:solidFill>
              <a:schemeClr val="tx1"/>
            </a:solidFill>
          </a:endParaRPr>
        </a:p>
      </dgm:t>
    </dgm:pt>
    <dgm:pt modelId="{41F900C9-A668-4462-9B5A-2CFC75CCF283}" type="sibTrans" cxnId="{371E768B-FA4D-4AFF-A2B9-E33005BA88FB}">
      <dgm:prSet/>
      <dgm:spPr/>
      <dgm:t>
        <a:bodyPr/>
        <a:lstStyle/>
        <a:p>
          <a:endParaRPr lang="zh-CN" altLang="en-US">
            <a:solidFill>
              <a:schemeClr val="tx1"/>
            </a:solidFill>
          </a:endParaRPr>
        </a:p>
      </dgm:t>
    </dgm:pt>
    <dgm:pt modelId="{4B0CEECB-082C-4EDE-98C7-C8388A3723F7}">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主体名称（</a:t>
          </a:r>
          <a:r>
            <a:rPr lang="en-US" dirty="0">
              <a:solidFill>
                <a:schemeClr val="tx1">
                  <a:lumMod val="50000"/>
                </a:schemeClr>
              </a:solidFill>
              <a:latin typeface="Comic Sans MS" panose="030F0702030302020204" pitchFamily="66" charset="0"/>
              <a:ea typeface="SimHei" panose="02010609060101010101" pitchFamily="49" charset="-122"/>
            </a:rPr>
            <a:t>subject</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0FEA8ED0-DCF1-49B3-8312-F5E886B61670}" type="parTrans" cxnId="{5380492D-1841-4A64-96E3-2BDB88EC1CD0}">
      <dgm:prSet/>
      <dgm:spPr/>
      <dgm:t>
        <a:bodyPr/>
        <a:lstStyle/>
        <a:p>
          <a:endParaRPr lang="zh-CN" altLang="en-US">
            <a:solidFill>
              <a:schemeClr val="tx1"/>
            </a:solidFill>
          </a:endParaRPr>
        </a:p>
      </dgm:t>
    </dgm:pt>
    <dgm:pt modelId="{8CA16AAD-BAD7-4D8D-8194-B7106510835C}" type="sibTrans" cxnId="{5380492D-1841-4A64-96E3-2BDB88EC1CD0}">
      <dgm:prSet/>
      <dgm:spPr/>
      <dgm:t>
        <a:bodyPr/>
        <a:lstStyle/>
        <a:p>
          <a:endParaRPr lang="zh-CN" altLang="en-US">
            <a:solidFill>
              <a:schemeClr val="tx1"/>
            </a:solidFill>
          </a:endParaRPr>
        </a:p>
      </dgm:t>
    </dgm:pt>
    <dgm:pt modelId="{D5D0CCBE-98EA-463E-9C1A-E3E0E524B294}">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主体公钥信息（</a:t>
          </a:r>
          <a:r>
            <a:rPr lang="en-US" dirty="0" err="1">
              <a:solidFill>
                <a:schemeClr val="tx1">
                  <a:lumMod val="50000"/>
                </a:schemeClr>
              </a:solidFill>
              <a:latin typeface="Comic Sans MS" panose="030F0702030302020204" pitchFamily="66" charset="0"/>
              <a:ea typeface="SimHei" panose="02010609060101010101" pitchFamily="49" charset="-122"/>
            </a:rPr>
            <a:t>subjectPublicKeyInfo</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9165E9BF-7DE2-4F6C-8F02-D06C7BD4C76A}" type="parTrans" cxnId="{D937C85B-45E3-4D17-8A6E-600B675F6645}">
      <dgm:prSet/>
      <dgm:spPr/>
      <dgm:t>
        <a:bodyPr/>
        <a:lstStyle/>
        <a:p>
          <a:endParaRPr lang="zh-CN" altLang="en-US">
            <a:solidFill>
              <a:schemeClr val="tx1"/>
            </a:solidFill>
          </a:endParaRPr>
        </a:p>
      </dgm:t>
    </dgm:pt>
    <dgm:pt modelId="{5F00D7A9-B0B6-4CBE-B2BB-F018C47B47E9}" type="sibTrans" cxnId="{D937C85B-45E3-4D17-8A6E-600B675F6645}">
      <dgm:prSet/>
      <dgm:spPr/>
      <dgm:t>
        <a:bodyPr/>
        <a:lstStyle/>
        <a:p>
          <a:endParaRPr lang="zh-CN" altLang="en-US">
            <a:solidFill>
              <a:schemeClr val="tx1"/>
            </a:solidFill>
          </a:endParaRPr>
        </a:p>
      </dgm:t>
    </dgm:pt>
    <dgm:pt modelId="{8336C4D2-C95D-44FE-AF4C-EE2812EDCBE5}">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颁发者唯一标识符（</a:t>
          </a:r>
          <a:r>
            <a:rPr lang="en-US" dirty="0" err="1">
              <a:solidFill>
                <a:schemeClr val="tx1">
                  <a:lumMod val="50000"/>
                </a:schemeClr>
              </a:solidFill>
              <a:latin typeface="Comic Sans MS" panose="030F0702030302020204" pitchFamily="66" charset="0"/>
              <a:ea typeface="SimHei" panose="02010609060101010101" pitchFamily="49" charset="-122"/>
            </a:rPr>
            <a:t>issuerUniqueID</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BC8FE4A0-8B63-4E88-A7DD-F2CE7739A5C5}" type="parTrans" cxnId="{4E9024CA-E094-4D3D-B037-3157D9848ED6}">
      <dgm:prSet/>
      <dgm:spPr/>
      <dgm:t>
        <a:bodyPr/>
        <a:lstStyle/>
        <a:p>
          <a:endParaRPr lang="zh-CN" altLang="en-US">
            <a:solidFill>
              <a:schemeClr val="tx1"/>
            </a:solidFill>
          </a:endParaRPr>
        </a:p>
      </dgm:t>
    </dgm:pt>
    <dgm:pt modelId="{A4BF43CD-002E-4F50-8F28-AD012005AE0F}" type="sibTrans" cxnId="{4E9024CA-E094-4D3D-B037-3157D9848ED6}">
      <dgm:prSet/>
      <dgm:spPr/>
      <dgm:t>
        <a:bodyPr/>
        <a:lstStyle/>
        <a:p>
          <a:endParaRPr lang="zh-CN" altLang="en-US">
            <a:solidFill>
              <a:schemeClr val="tx1"/>
            </a:solidFill>
          </a:endParaRPr>
        </a:p>
      </dgm:t>
    </dgm:pt>
    <dgm:pt modelId="{8FCC4551-43DD-4DCE-8C81-32AD7BFAA15E}">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主体唯一标识符（</a:t>
          </a:r>
          <a:r>
            <a:rPr lang="en-US" dirty="0" err="1">
              <a:solidFill>
                <a:schemeClr val="tx1">
                  <a:lumMod val="50000"/>
                </a:schemeClr>
              </a:solidFill>
              <a:latin typeface="Comic Sans MS" panose="030F0702030302020204" pitchFamily="66" charset="0"/>
              <a:ea typeface="SimHei" panose="02010609060101010101" pitchFamily="49" charset="-122"/>
            </a:rPr>
            <a:t>subjectUniqueID</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E5E59853-43A6-46FB-BAD8-C25F667A87EA}" type="parTrans" cxnId="{4D1D264A-5093-4C0D-81EE-ECCADA608D3D}">
      <dgm:prSet/>
      <dgm:spPr/>
      <dgm:t>
        <a:bodyPr/>
        <a:lstStyle/>
        <a:p>
          <a:endParaRPr lang="zh-CN" altLang="en-US">
            <a:solidFill>
              <a:schemeClr val="tx1"/>
            </a:solidFill>
          </a:endParaRPr>
        </a:p>
      </dgm:t>
    </dgm:pt>
    <dgm:pt modelId="{7E4C1AAD-680B-4648-BEED-BB49A3A21FE9}" type="sibTrans" cxnId="{4D1D264A-5093-4C0D-81EE-ECCADA608D3D}">
      <dgm:prSet/>
      <dgm:spPr/>
      <dgm:t>
        <a:bodyPr/>
        <a:lstStyle/>
        <a:p>
          <a:endParaRPr lang="zh-CN" altLang="en-US">
            <a:solidFill>
              <a:schemeClr val="tx1"/>
            </a:solidFill>
          </a:endParaRPr>
        </a:p>
      </dgm:t>
    </dgm:pt>
    <dgm:pt modelId="{A60983A8-146B-449B-AA5A-AD73AADA289F}">
      <dgm:prSet phldrT="[文本]"/>
      <dgm:spPr>
        <a:solidFill>
          <a:schemeClr val="tx1">
            <a:lumMod val="50000"/>
          </a:schemeClr>
        </a:solidFill>
      </dgm:spPr>
      <dgm:t>
        <a:bodyPr/>
        <a:lstStyle/>
        <a:p>
          <a:r>
            <a:rPr lang="zh-CN" altLang="en-US" dirty="0">
              <a:solidFill>
                <a:schemeClr val="bg1"/>
              </a:solidFill>
              <a:latin typeface="SimHei" panose="02010609060101010101" pitchFamily="49" charset="-122"/>
              <a:ea typeface="SimHei" panose="02010609060101010101" pitchFamily="49" charset="-122"/>
            </a:rPr>
            <a:t>基本域</a:t>
          </a:r>
        </a:p>
      </dgm:t>
    </dgm:pt>
    <dgm:pt modelId="{B209DA09-F320-481D-8304-2375E723FA2A}" type="parTrans" cxnId="{AB9C567B-0193-4DAB-8317-66920AA41C7B}">
      <dgm:prSet/>
      <dgm:spPr/>
      <dgm:t>
        <a:bodyPr/>
        <a:lstStyle/>
        <a:p>
          <a:endParaRPr lang="zh-CN" altLang="en-US">
            <a:solidFill>
              <a:schemeClr val="tx1"/>
            </a:solidFill>
          </a:endParaRPr>
        </a:p>
      </dgm:t>
    </dgm:pt>
    <dgm:pt modelId="{8774E179-2782-41D5-B072-8C3DFFF20B15}" type="sibTrans" cxnId="{AB9C567B-0193-4DAB-8317-66920AA41C7B}">
      <dgm:prSet/>
      <dgm:spPr/>
      <dgm:t>
        <a:bodyPr/>
        <a:lstStyle/>
        <a:p>
          <a:endParaRPr lang="zh-CN" altLang="en-US">
            <a:solidFill>
              <a:schemeClr val="tx1"/>
            </a:solidFill>
          </a:endParaRPr>
        </a:p>
      </dgm:t>
    </dgm:pt>
    <dgm:pt modelId="{255A2D51-C6C7-45D8-AD02-89687D94ADE1}">
      <dgm:prSet/>
      <dgm:spPr>
        <a:solidFill>
          <a:schemeClr val="tx1">
            <a:lumMod val="50000"/>
          </a:schemeClr>
        </a:solidFill>
      </dgm:spPr>
      <dgm:t>
        <a:bodyPr/>
        <a:lstStyle/>
        <a:p>
          <a:r>
            <a:rPr lang="zh-CN" altLang="en-US" dirty="0">
              <a:solidFill>
                <a:schemeClr val="bg1"/>
              </a:solidFill>
              <a:latin typeface="Comic Sans MS" panose="030F0702030302020204" pitchFamily="66" charset="0"/>
              <a:ea typeface="SimHei" panose="02010609060101010101" pitchFamily="49" charset="-122"/>
            </a:rPr>
            <a:t>扩展域</a:t>
          </a:r>
          <a:endParaRPr lang="zh-CN" dirty="0">
            <a:solidFill>
              <a:schemeClr val="bg1"/>
            </a:solidFill>
            <a:latin typeface="Comic Sans MS" panose="030F0702030302020204" pitchFamily="66" charset="0"/>
            <a:ea typeface="SimHei" panose="02010609060101010101" pitchFamily="49" charset="-122"/>
          </a:endParaRPr>
        </a:p>
      </dgm:t>
    </dgm:pt>
    <dgm:pt modelId="{C4BBF03E-90CA-4782-A23E-E64FC631B3C5}" type="parTrans" cxnId="{F79AD39B-1641-480B-898F-F68D1AB25041}">
      <dgm:prSet/>
      <dgm:spPr/>
      <dgm:t>
        <a:bodyPr/>
        <a:lstStyle/>
        <a:p>
          <a:endParaRPr lang="zh-CN" altLang="en-US">
            <a:solidFill>
              <a:schemeClr val="tx1"/>
            </a:solidFill>
          </a:endParaRPr>
        </a:p>
      </dgm:t>
    </dgm:pt>
    <dgm:pt modelId="{BC06BD54-537A-464C-84BE-2CA5394E5623}" type="sibTrans" cxnId="{F79AD39B-1641-480B-898F-F68D1AB25041}">
      <dgm:prSet/>
      <dgm:spPr/>
      <dgm:t>
        <a:bodyPr/>
        <a:lstStyle/>
        <a:p>
          <a:endParaRPr lang="zh-CN" altLang="en-US">
            <a:solidFill>
              <a:schemeClr val="tx1"/>
            </a:solidFill>
          </a:endParaRPr>
        </a:p>
      </dgm:t>
    </dgm:pt>
    <dgm:pt modelId="{038F2E8A-730F-43F2-8552-43D6C1D2530D}">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密钥用法（</a:t>
          </a:r>
          <a:r>
            <a:rPr lang="en-US" dirty="0">
              <a:solidFill>
                <a:schemeClr val="tx1">
                  <a:lumMod val="50000"/>
                </a:schemeClr>
              </a:solidFill>
              <a:latin typeface="Comic Sans MS" panose="030F0702030302020204" pitchFamily="66" charset="0"/>
              <a:ea typeface="SimHei" panose="02010609060101010101" pitchFamily="49" charset="-122"/>
            </a:rPr>
            <a:t>Key Usage</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EDCE2038-F03A-46B3-B152-C77FCD7FF1A4}" type="parTrans" cxnId="{6C5AC086-73F8-4C6F-BFB3-70331754D7D1}">
      <dgm:prSet/>
      <dgm:spPr/>
      <dgm:t>
        <a:bodyPr/>
        <a:lstStyle/>
        <a:p>
          <a:endParaRPr lang="zh-CN" altLang="en-US">
            <a:solidFill>
              <a:schemeClr val="tx1"/>
            </a:solidFill>
          </a:endParaRPr>
        </a:p>
      </dgm:t>
    </dgm:pt>
    <dgm:pt modelId="{2C8DD0A5-FD76-4E5F-B64C-9A465FB76211}" type="sibTrans" cxnId="{6C5AC086-73F8-4C6F-BFB3-70331754D7D1}">
      <dgm:prSet/>
      <dgm:spPr/>
      <dgm:t>
        <a:bodyPr/>
        <a:lstStyle/>
        <a:p>
          <a:endParaRPr lang="zh-CN" altLang="en-US">
            <a:solidFill>
              <a:schemeClr val="tx1"/>
            </a:solidFill>
          </a:endParaRPr>
        </a:p>
      </dgm:t>
    </dgm:pt>
    <dgm:pt modelId="{1F110ACF-FA61-4D56-A913-9594BAD504BD}">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基本限制（</a:t>
          </a:r>
          <a:r>
            <a:rPr lang="en-US" dirty="0">
              <a:solidFill>
                <a:schemeClr val="tx1">
                  <a:lumMod val="50000"/>
                </a:schemeClr>
              </a:solidFill>
              <a:latin typeface="Comic Sans MS" panose="030F0702030302020204" pitchFamily="66" charset="0"/>
              <a:ea typeface="SimHei" panose="02010609060101010101" pitchFamily="49" charset="-122"/>
            </a:rPr>
            <a:t>Basic Constraints</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57672ADB-6936-458D-850F-3EC1703E6718}" type="parTrans" cxnId="{84081FFD-DF50-4526-9427-37005F8778FD}">
      <dgm:prSet/>
      <dgm:spPr/>
      <dgm:t>
        <a:bodyPr/>
        <a:lstStyle/>
        <a:p>
          <a:endParaRPr lang="zh-CN" altLang="en-US">
            <a:solidFill>
              <a:schemeClr val="tx1"/>
            </a:solidFill>
          </a:endParaRPr>
        </a:p>
      </dgm:t>
    </dgm:pt>
    <dgm:pt modelId="{BD42771F-FF4F-4477-AD3E-70F7DFB575D2}" type="sibTrans" cxnId="{84081FFD-DF50-4526-9427-37005F8778FD}">
      <dgm:prSet/>
      <dgm:spPr/>
      <dgm:t>
        <a:bodyPr/>
        <a:lstStyle/>
        <a:p>
          <a:endParaRPr lang="zh-CN" altLang="en-US">
            <a:solidFill>
              <a:schemeClr val="tx1"/>
            </a:solidFill>
          </a:endParaRPr>
        </a:p>
      </dgm:t>
    </dgm:pt>
    <dgm:pt modelId="{C26D178E-1E4E-46B3-8121-F7407CD60CE9}">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扩展密钥用法（</a:t>
          </a:r>
          <a:r>
            <a:rPr lang="en-US" dirty="0">
              <a:solidFill>
                <a:schemeClr val="tx1">
                  <a:lumMod val="50000"/>
                </a:schemeClr>
              </a:solidFill>
              <a:latin typeface="Comic Sans MS" panose="030F0702030302020204" pitchFamily="66" charset="0"/>
              <a:ea typeface="SimHei" panose="02010609060101010101" pitchFamily="49" charset="-122"/>
            </a:rPr>
            <a:t>Extended Key Usage</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9AF04C71-E536-42D7-8AD0-7FC4C91585ED}" type="parTrans" cxnId="{D34FBDE5-87C6-491B-A26A-D33C6BA158DB}">
      <dgm:prSet/>
      <dgm:spPr/>
      <dgm:t>
        <a:bodyPr/>
        <a:lstStyle/>
        <a:p>
          <a:endParaRPr lang="zh-CN" altLang="en-US">
            <a:solidFill>
              <a:schemeClr val="tx1"/>
            </a:solidFill>
          </a:endParaRPr>
        </a:p>
      </dgm:t>
    </dgm:pt>
    <dgm:pt modelId="{02340E57-5172-4450-8FEA-23572E477BFC}" type="sibTrans" cxnId="{D34FBDE5-87C6-491B-A26A-D33C6BA158DB}">
      <dgm:prSet/>
      <dgm:spPr/>
      <dgm:t>
        <a:bodyPr/>
        <a:lstStyle/>
        <a:p>
          <a:endParaRPr lang="zh-CN" altLang="en-US">
            <a:solidFill>
              <a:schemeClr val="tx1"/>
            </a:solidFill>
          </a:endParaRPr>
        </a:p>
      </dgm:t>
    </dgm:pt>
    <dgm:pt modelId="{DDC943FB-462B-472F-8141-CFAA8D0B81D9}">
      <dgm:prSet/>
      <dgm:spPr/>
      <dgm:t>
        <a:bodyPr/>
        <a:lstStyle/>
        <a:p>
          <a:r>
            <a:rPr lang="zh-CN" dirty="0">
              <a:solidFill>
                <a:schemeClr val="tx1">
                  <a:lumMod val="50000"/>
                </a:schemeClr>
              </a:solidFill>
              <a:latin typeface="Comic Sans MS" panose="030F0702030302020204" pitchFamily="66" charset="0"/>
              <a:ea typeface="SimHei" panose="02010609060101010101" pitchFamily="49" charset="-122"/>
            </a:rPr>
            <a:t>证书撤销列表分发点（</a:t>
          </a:r>
          <a:r>
            <a:rPr lang="en-US" dirty="0">
              <a:solidFill>
                <a:schemeClr val="tx1">
                  <a:lumMod val="50000"/>
                </a:schemeClr>
              </a:solidFill>
              <a:latin typeface="Comic Sans MS" panose="030F0702030302020204" pitchFamily="66" charset="0"/>
              <a:ea typeface="SimHei" panose="02010609060101010101" pitchFamily="49" charset="-122"/>
            </a:rPr>
            <a:t>CRL Distribution Points</a:t>
          </a:r>
          <a:r>
            <a:rPr lang="zh-CN" dirty="0">
              <a:solidFill>
                <a:schemeClr val="tx1">
                  <a:lumMod val="50000"/>
                </a:schemeClr>
              </a:solidFill>
              <a:latin typeface="Comic Sans MS" panose="030F0702030302020204" pitchFamily="66" charset="0"/>
              <a:ea typeface="SimHei" panose="02010609060101010101" pitchFamily="49" charset="-122"/>
            </a:rPr>
            <a:t>）</a:t>
          </a:r>
        </a:p>
      </dgm:t>
    </dgm:pt>
    <dgm:pt modelId="{DF03B27E-7203-4642-93A8-62C6E11A6DB1}" type="parTrans" cxnId="{AE73C894-033C-4518-95D9-F28895D98D2F}">
      <dgm:prSet/>
      <dgm:spPr/>
      <dgm:t>
        <a:bodyPr/>
        <a:lstStyle/>
        <a:p>
          <a:endParaRPr lang="zh-CN" altLang="en-US">
            <a:solidFill>
              <a:schemeClr val="tx1"/>
            </a:solidFill>
          </a:endParaRPr>
        </a:p>
      </dgm:t>
    </dgm:pt>
    <dgm:pt modelId="{BE9E84AB-99F1-4B2B-B624-7520BC14B04F}" type="sibTrans" cxnId="{AE73C894-033C-4518-95D9-F28895D98D2F}">
      <dgm:prSet/>
      <dgm:spPr/>
      <dgm:t>
        <a:bodyPr/>
        <a:lstStyle/>
        <a:p>
          <a:endParaRPr lang="zh-CN" altLang="en-US">
            <a:solidFill>
              <a:schemeClr val="tx1"/>
            </a:solidFill>
          </a:endParaRPr>
        </a:p>
      </dgm:t>
    </dgm:pt>
    <dgm:pt modelId="{D11CDEFA-388B-4FA0-A615-D0A53DD827AC}">
      <dgm:prSet/>
      <dgm:spPr/>
      <dgm:t>
        <a:bodyPr/>
        <a:lstStyle/>
        <a:p>
          <a:r>
            <a:rPr lang="zh-CN" altLang="en-US" dirty="0">
              <a:solidFill>
                <a:schemeClr val="tx1">
                  <a:lumMod val="50000"/>
                </a:schemeClr>
              </a:solidFill>
              <a:latin typeface="Comic Sans MS" panose="030F0702030302020204" pitchFamily="66" charset="0"/>
              <a:ea typeface="SimHei" panose="02010609060101010101" pitchFamily="49" charset="-122"/>
            </a:rPr>
            <a:t>等等</a:t>
          </a:r>
          <a:r>
            <a:rPr lang="en-US" altLang="zh-CN" dirty="0">
              <a:solidFill>
                <a:schemeClr val="tx1">
                  <a:lumMod val="50000"/>
                </a:schemeClr>
              </a:solidFill>
              <a:latin typeface="Comic Sans MS" panose="030F0702030302020204" pitchFamily="66" charset="0"/>
              <a:ea typeface="SimHei" panose="02010609060101010101" pitchFamily="49" charset="-122"/>
            </a:rPr>
            <a:t>……</a:t>
          </a:r>
          <a:endParaRPr lang="zh-CN" altLang="en-US" dirty="0">
            <a:solidFill>
              <a:schemeClr val="tx1">
                <a:lumMod val="50000"/>
              </a:schemeClr>
            </a:solidFill>
            <a:latin typeface="Comic Sans MS" panose="030F0702030302020204" pitchFamily="66" charset="0"/>
            <a:ea typeface="SimHei" panose="02010609060101010101" pitchFamily="49" charset="-122"/>
          </a:endParaRPr>
        </a:p>
      </dgm:t>
    </dgm:pt>
    <dgm:pt modelId="{437B7590-ACBC-4DAF-90C3-D36FBE847F4F}" type="parTrans" cxnId="{42299427-1650-442D-A805-E35D4F41B655}">
      <dgm:prSet/>
      <dgm:spPr/>
      <dgm:t>
        <a:bodyPr/>
        <a:lstStyle/>
        <a:p>
          <a:endParaRPr lang="zh-CN" altLang="en-US">
            <a:solidFill>
              <a:schemeClr val="tx1"/>
            </a:solidFill>
          </a:endParaRPr>
        </a:p>
      </dgm:t>
    </dgm:pt>
    <dgm:pt modelId="{A56DB439-E857-426C-8760-D739C431A7BD}" type="sibTrans" cxnId="{42299427-1650-442D-A805-E35D4F41B655}">
      <dgm:prSet/>
      <dgm:spPr/>
      <dgm:t>
        <a:bodyPr/>
        <a:lstStyle/>
        <a:p>
          <a:endParaRPr lang="zh-CN" altLang="en-US">
            <a:solidFill>
              <a:schemeClr val="tx1"/>
            </a:solidFill>
          </a:endParaRPr>
        </a:p>
      </dgm:t>
    </dgm:pt>
    <dgm:pt modelId="{096E0CBA-5A57-46B9-BAA8-40CD5DE74AC8}" type="pres">
      <dgm:prSet presAssocID="{EE67472C-AB73-45FA-AD51-0F818CC8BA23}" presName="linear" presStyleCnt="0">
        <dgm:presLayoutVars>
          <dgm:animLvl val="lvl"/>
          <dgm:resizeHandles val="exact"/>
        </dgm:presLayoutVars>
      </dgm:prSet>
      <dgm:spPr/>
    </dgm:pt>
    <dgm:pt modelId="{53F14A03-06AA-4365-A24A-003F6C37440C}" type="pres">
      <dgm:prSet presAssocID="{A60983A8-146B-449B-AA5A-AD73AADA289F}" presName="parentText" presStyleLbl="node1" presStyleIdx="0" presStyleCnt="2">
        <dgm:presLayoutVars>
          <dgm:chMax val="0"/>
          <dgm:bulletEnabled val="1"/>
        </dgm:presLayoutVars>
      </dgm:prSet>
      <dgm:spPr/>
    </dgm:pt>
    <dgm:pt modelId="{9A75C14C-F9A8-45ED-A52D-41BBBA9B1E92}" type="pres">
      <dgm:prSet presAssocID="{A60983A8-146B-449B-AA5A-AD73AADA289F}" presName="childText" presStyleLbl="revTx" presStyleIdx="0" presStyleCnt="2">
        <dgm:presLayoutVars>
          <dgm:bulletEnabled val="1"/>
        </dgm:presLayoutVars>
      </dgm:prSet>
      <dgm:spPr/>
    </dgm:pt>
    <dgm:pt modelId="{1C39E377-BB9B-46D3-B6EF-3DB7665A09D6}" type="pres">
      <dgm:prSet presAssocID="{255A2D51-C6C7-45D8-AD02-89687D94ADE1}" presName="parentText" presStyleLbl="node1" presStyleIdx="1" presStyleCnt="2">
        <dgm:presLayoutVars>
          <dgm:chMax val="0"/>
          <dgm:bulletEnabled val="1"/>
        </dgm:presLayoutVars>
      </dgm:prSet>
      <dgm:spPr/>
    </dgm:pt>
    <dgm:pt modelId="{5EE3489C-972A-453F-87B4-C73D3F6D8D16}" type="pres">
      <dgm:prSet presAssocID="{255A2D51-C6C7-45D8-AD02-89687D94ADE1}" presName="childText" presStyleLbl="revTx" presStyleIdx="1" presStyleCnt="2">
        <dgm:presLayoutVars>
          <dgm:bulletEnabled val="1"/>
        </dgm:presLayoutVars>
      </dgm:prSet>
      <dgm:spPr/>
    </dgm:pt>
  </dgm:ptLst>
  <dgm:cxnLst>
    <dgm:cxn modelId="{D4ABA403-5DB5-4AFE-A288-B6F592E19262}" type="presOf" srcId="{D5D0CCBE-98EA-463E-9C1A-E3E0E524B294}" destId="{9A75C14C-F9A8-45ED-A52D-41BBBA9B1E92}" srcOrd="0" destOrd="6" presId="urn:microsoft.com/office/officeart/2005/8/layout/vList2"/>
    <dgm:cxn modelId="{EDC2780F-F752-493B-B762-BAB75DB127FE}" type="presOf" srcId="{8FCC4551-43DD-4DCE-8C81-32AD7BFAA15E}" destId="{9A75C14C-F9A8-45ED-A52D-41BBBA9B1E92}" srcOrd="0" destOrd="8" presId="urn:microsoft.com/office/officeart/2005/8/layout/vList2"/>
    <dgm:cxn modelId="{D410781E-5307-418D-96B2-433779234BFC}" type="presOf" srcId="{D11CDEFA-388B-4FA0-A615-D0A53DD827AC}" destId="{5EE3489C-972A-453F-87B4-C73D3F6D8D16}" srcOrd="0" destOrd="4" presId="urn:microsoft.com/office/officeart/2005/8/layout/vList2"/>
    <dgm:cxn modelId="{E7E19321-F358-43C7-9B35-E1C669583B3D}" type="presOf" srcId="{038F2E8A-730F-43F2-8552-43D6C1D2530D}" destId="{5EE3489C-972A-453F-87B4-C73D3F6D8D16}" srcOrd="0" destOrd="0" presId="urn:microsoft.com/office/officeart/2005/8/layout/vList2"/>
    <dgm:cxn modelId="{42299427-1650-442D-A805-E35D4F41B655}" srcId="{255A2D51-C6C7-45D8-AD02-89687D94ADE1}" destId="{D11CDEFA-388B-4FA0-A615-D0A53DD827AC}" srcOrd="4" destOrd="0" parTransId="{437B7590-ACBC-4DAF-90C3-D36FBE847F4F}" sibTransId="{A56DB439-E857-426C-8760-D739C431A7BD}"/>
    <dgm:cxn modelId="{0A23B627-840D-4165-AC51-DDF3A7FE8BED}" type="presOf" srcId="{4B0CEECB-082C-4EDE-98C7-C8388A3723F7}" destId="{9A75C14C-F9A8-45ED-A52D-41BBBA9B1E92}" srcOrd="0" destOrd="5" presId="urn:microsoft.com/office/officeart/2005/8/layout/vList2"/>
    <dgm:cxn modelId="{16BEB428-540D-4DE7-A2B6-65007A885E9A}" type="presOf" srcId="{8336C4D2-C95D-44FE-AF4C-EE2812EDCBE5}" destId="{9A75C14C-F9A8-45ED-A52D-41BBBA9B1E92}" srcOrd="0" destOrd="7" presId="urn:microsoft.com/office/officeart/2005/8/layout/vList2"/>
    <dgm:cxn modelId="{61D2C228-696D-4CD7-8558-C735347324BB}" type="presOf" srcId="{255A2D51-C6C7-45D8-AD02-89687D94ADE1}" destId="{1C39E377-BB9B-46D3-B6EF-3DB7665A09D6}" srcOrd="0" destOrd="0" presId="urn:microsoft.com/office/officeart/2005/8/layout/vList2"/>
    <dgm:cxn modelId="{5380492D-1841-4A64-96E3-2BDB88EC1CD0}" srcId="{A60983A8-146B-449B-AA5A-AD73AADA289F}" destId="{4B0CEECB-082C-4EDE-98C7-C8388A3723F7}" srcOrd="5" destOrd="0" parTransId="{0FEA8ED0-DCF1-49B3-8312-F5E886B61670}" sibTransId="{8CA16AAD-BAD7-4D8D-8194-B7106510835C}"/>
    <dgm:cxn modelId="{C116CA2D-BAD7-4B30-8A58-18D7DE9E6373}" srcId="{A60983A8-146B-449B-AA5A-AD73AADA289F}" destId="{1D921648-E59A-4507-ABE4-A34634DE8F5F}" srcOrd="1" destOrd="0" parTransId="{43BAC206-DA43-4887-B42B-2CB5D8391561}" sibTransId="{1E51B387-AB76-4A2C-8BB8-89BD862C1E55}"/>
    <dgm:cxn modelId="{BDB40C39-324C-4F3F-B522-9AB4EDA7F355}" type="presOf" srcId="{32CF098A-3EE1-4915-AA99-EF1998237618}" destId="{9A75C14C-F9A8-45ED-A52D-41BBBA9B1E92}" srcOrd="0" destOrd="4" presId="urn:microsoft.com/office/officeart/2005/8/layout/vList2"/>
    <dgm:cxn modelId="{91D9FF3E-0456-4D81-85D8-DE343619E7C6}" type="presOf" srcId="{DDC943FB-462B-472F-8141-CFAA8D0B81D9}" destId="{5EE3489C-972A-453F-87B4-C73D3F6D8D16}" srcOrd="0" destOrd="3" presId="urn:microsoft.com/office/officeart/2005/8/layout/vList2"/>
    <dgm:cxn modelId="{D937C85B-45E3-4D17-8A6E-600B675F6645}" srcId="{A60983A8-146B-449B-AA5A-AD73AADA289F}" destId="{D5D0CCBE-98EA-463E-9C1A-E3E0E524B294}" srcOrd="6" destOrd="0" parTransId="{9165E9BF-7DE2-4F6C-8F02-D06C7BD4C76A}" sibTransId="{5F00D7A9-B0B6-4CBE-B2BB-F018C47B47E9}"/>
    <dgm:cxn modelId="{8D16A45E-DF3B-4497-9BE1-341AF01AE89E}" srcId="{A60983A8-146B-449B-AA5A-AD73AADA289F}" destId="{3F3953BF-84FD-4270-843C-9DF76DAB9540}" srcOrd="0" destOrd="0" parTransId="{0F5E0F78-1923-47DF-B416-25F0E60F0737}" sibTransId="{4F3BBBA9-8DBF-4786-B3CA-9D0429B1D711}"/>
    <dgm:cxn modelId="{AB5E8C47-EC93-48EA-9609-2BB6CB55F707}" type="presOf" srcId="{1F110ACF-FA61-4D56-A913-9594BAD504BD}" destId="{5EE3489C-972A-453F-87B4-C73D3F6D8D16}" srcOrd="0" destOrd="1" presId="urn:microsoft.com/office/officeart/2005/8/layout/vList2"/>
    <dgm:cxn modelId="{4D1D264A-5093-4C0D-81EE-ECCADA608D3D}" srcId="{A60983A8-146B-449B-AA5A-AD73AADA289F}" destId="{8FCC4551-43DD-4DCE-8C81-32AD7BFAA15E}" srcOrd="8" destOrd="0" parTransId="{E5E59853-43A6-46FB-BAD8-C25F667A87EA}" sibTransId="{7E4C1AAD-680B-4648-BEED-BB49A3A21FE9}"/>
    <dgm:cxn modelId="{FA4ED154-8612-4D62-B35B-D9538F42D194}" type="presOf" srcId="{25C57DC4-13CA-4661-BFDD-34E10BDC5475}" destId="{9A75C14C-F9A8-45ED-A52D-41BBBA9B1E92}" srcOrd="0" destOrd="2" presId="urn:microsoft.com/office/officeart/2005/8/layout/vList2"/>
    <dgm:cxn modelId="{AB9C567B-0193-4DAB-8317-66920AA41C7B}" srcId="{EE67472C-AB73-45FA-AD51-0F818CC8BA23}" destId="{A60983A8-146B-449B-AA5A-AD73AADA289F}" srcOrd="0" destOrd="0" parTransId="{B209DA09-F320-481D-8304-2375E723FA2A}" sibTransId="{8774E179-2782-41D5-B072-8C3DFFF20B15}"/>
    <dgm:cxn modelId="{1123CC7D-46AB-4AFE-84BC-BA05F4A67A05}" type="presOf" srcId="{EE67472C-AB73-45FA-AD51-0F818CC8BA23}" destId="{096E0CBA-5A57-46B9-BAA8-40CD5DE74AC8}" srcOrd="0" destOrd="0" presId="urn:microsoft.com/office/officeart/2005/8/layout/vList2"/>
    <dgm:cxn modelId="{6C5AC086-73F8-4C6F-BFB3-70331754D7D1}" srcId="{255A2D51-C6C7-45D8-AD02-89687D94ADE1}" destId="{038F2E8A-730F-43F2-8552-43D6C1D2530D}" srcOrd="0" destOrd="0" parTransId="{EDCE2038-F03A-46B3-B152-C77FCD7FF1A4}" sibTransId="{2C8DD0A5-FD76-4E5F-B64C-9A465FB76211}"/>
    <dgm:cxn modelId="{A7533387-4F79-4608-9671-4A52F39E0F70}" srcId="{A60983A8-146B-449B-AA5A-AD73AADA289F}" destId="{25C57DC4-13CA-4661-BFDD-34E10BDC5475}" srcOrd="2" destOrd="0" parTransId="{144B52A1-8EE2-4A6D-A70C-B17FE59B6366}" sibTransId="{497F95B0-D843-4A7C-BE72-B366D08ADEDA}"/>
    <dgm:cxn modelId="{371E768B-FA4D-4AFF-A2B9-E33005BA88FB}" srcId="{A60983A8-146B-449B-AA5A-AD73AADA289F}" destId="{32CF098A-3EE1-4915-AA99-EF1998237618}" srcOrd="4" destOrd="0" parTransId="{E61DD474-59E0-4A99-AC86-DEA8772B48E9}" sibTransId="{41F900C9-A668-4462-9B5A-2CFC75CCF283}"/>
    <dgm:cxn modelId="{BB77C191-3F2E-4BA2-B3AB-6556626B9524}" type="presOf" srcId="{3F3953BF-84FD-4270-843C-9DF76DAB9540}" destId="{9A75C14C-F9A8-45ED-A52D-41BBBA9B1E92}" srcOrd="0" destOrd="0" presId="urn:microsoft.com/office/officeart/2005/8/layout/vList2"/>
    <dgm:cxn modelId="{AE73C894-033C-4518-95D9-F28895D98D2F}" srcId="{255A2D51-C6C7-45D8-AD02-89687D94ADE1}" destId="{DDC943FB-462B-472F-8141-CFAA8D0B81D9}" srcOrd="3" destOrd="0" parTransId="{DF03B27E-7203-4642-93A8-62C6E11A6DB1}" sibTransId="{BE9E84AB-99F1-4B2B-B624-7520BC14B04F}"/>
    <dgm:cxn modelId="{F79AD39B-1641-480B-898F-F68D1AB25041}" srcId="{EE67472C-AB73-45FA-AD51-0F818CC8BA23}" destId="{255A2D51-C6C7-45D8-AD02-89687D94ADE1}" srcOrd="1" destOrd="0" parTransId="{C4BBF03E-90CA-4782-A23E-E64FC631B3C5}" sibTransId="{BC06BD54-537A-464C-84BE-2CA5394E5623}"/>
    <dgm:cxn modelId="{0D0DBA9F-2926-4C8B-BD5E-46BBE8052F41}" type="presOf" srcId="{1D921648-E59A-4507-ABE4-A34634DE8F5F}" destId="{9A75C14C-F9A8-45ED-A52D-41BBBA9B1E92}" srcOrd="0" destOrd="1" presId="urn:microsoft.com/office/officeart/2005/8/layout/vList2"/>
    <dgm:cxn modelId="{4E9024CA-E094-4D3D-B037-3157D9848ED6}" srcId="{A60983A8-146B-449B-AA5A-AD73AADA289F}" destId="{8336C4D2-C95D-44FE-AF4C-EE2812EDCBE5}" srcOrd="7" destOrd="0" parTransId="{BC8FE4A0-8B63-4E88-A7DD-F2CE7739A5C5}" sibTransId="{A4BF43CD-002E-4F50-8F28-AD012005AE0F}"/>
    <dgm:cxn modelId="{990F80CB-29AE-4DAB-B0D3-41FC01897521}" type="presOf" srcId="{850B7E90-D14C-4945-81C7-85B98867F169}" destId="{9A75C14C-F9A8-45ED-A52D-41BBBA9B1E92}" srcOrd="0" destOrd="3" presId="urn:microsoft.com/office/officeart/2005/8/layout/vList2"/>
    <dgm:cxn modelId="{E1DCC6D3-A4BF-4A45-BBB6-4CDDFD199CA5}" srcId="{A60983A8-146B-449B-AA5A-AD73AADA289F}" destId="{850B7E90-D14C-4945-81C7-85B98867F169}" srcOrd="3" destOrd="0" parTransId="{10AAAA93-D12F-421F-8A0A-D4AFFF94CFDF}" sibTransId="{B6CE4CAC-61E4-4E84-AA56-98937DAFDCAC}"/>
    <dgm:cxn modelId="{2DDD05E1-01F3-4F13-81E3-C47B6CADD400}" type="presOf" srcId="{A60983A8-146B-449B-AA5A-AD73AADA289F}" destId="{53F14A03-06AA-4365-A24A-003F6C37440C}" srcOrd="0" destOrd="0" presId="urn:microsoft.com/office/officeart/2005/8/layout/vList2"/>
    <dgm:cxn modelId="{D34FBDE5-87C6-491B-A26A-D33C6BA158DB}" srcId="{255A2D51-C6C7-45D8-AD02-89687D94ADE1}" destId="{C26D178E-1E4E-46B3-8121-F7407CD60CE9}" srcOrd="2" destOrd="0" parTransId="{9AF04C71-E536-42D7-8AD0-7FC4C91585ED}" sibTransId="{02340E57-5172-4450-8FEA-23572E477BFC}"/>
    <dgm:cxn modelId="{A77C8DED-6776-475F-9058-90A93DDA7F08}" type="presOf" srcId="{C26D178E-1E4E-46B3-8121-F7407CD60CE9}" destId="{5EE3489C-972A-453F-87B4-C73D3F6D8D16}" srcOrd="0" destOrd="2" presId="urn:microsoft.com/office/officeart/2005/8/layout/vList2"/>
    <dgm:cxn modelId="{84081FFD-DF50-4526-9427-37005F8778FD}" srcId="{255A2D51-C6C7-45D8-AD02-89687D94ADE1}" destId="{1F110ACF-FA61-4D56-A913-9594BAD504BD}" srcOrd="1" destOrd="0" parTransId="{57672ADB-6936-458D-850F-3EC1703E6718}" sibTransId="{BD42771F-FF4F-4477-AD3E-70F7DFB575D2}"/>
    <dgm:cxn modelId="{A9656A4A-6D1A-4B12-B85A-3C52EE910BBC}" type="presParOf" srcId="{096E0CBA-5A57-46B9-BAA8-40CD5DE74AC8}" destId="{53F14A03-06AA-4365-A24A-003F6C37440C}" srcOrd="0" destOrd="0" presId="urn:microsoft.com/office/officeart/2005/8/layout/vList2"/>
    <dgm:cxn modelId="{15B6E300-52F4-44C7-879F-B71BCF9870FA}" type="presParOf" srcId="{096E0CBA-5A57-46B9-BAA8-40CD5DE74AC8}" destId="{9A75C14C-F9A8-45ED-A52D-41BBBA9B1E92}" srcOrd="1" destOrd="0" presId="urn:microsoft.com/office/officeart/2005/8/layout/vList2"/>
    <dgm:cxn modelId="{202B70DE-3610-4B24-B12A-667D01BB10F7}" type="presParOf" srcId="{096E0CBA-5A57-46B9-BAA8-40CD5DE74AC8}" destId="{1C39E377-BB9B-46D3-B6EF-3DB7665A09D6}" srcOrd="2" destOrd="0" presId="urn:microsoft.com/office/officeart/2005/8/layout/vList2"/>
    <dgm:cxn modelId="{CD0510C2-42E2-4217-9E4E-51D372AFFCA4}" type="presParOf" srcId="{096E0CBA-5A57-46B9-BAA8-40CD5DE74AC8}" destId="{5EE3489C-972A-453F-87B4-C73D3F6D8D16}"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8F7DFD-F949-46B7-B80F-1246997E276D}" type="doc">
      <dgm:prSet loTypeId="urn:microsoft.com/office/officeart/2005/8/layout/target2" loCatId="relationship" qsTypeId="urn:microsoft.com/office/officeart/2005/8/quickstyle/simple1" qsCatId="simple" csTypeId="urn:microsoft.com/office/officeart/2005/8/colors/colorful1" csCatId="colorful" phldr="1"/>
      <dgm:spPr/>
      <dgm:t>
        <a:bodyPr/>
        <a:lstStyle/>
        <a:p>
          <a:endParaRPr lang="zh-CN" altLang="en-US"/>
        </a:p>
      </dgm:t>
    </dgm:pt>
    <dgm:pt modelId="{FBEAB7A9-0102-4AC3-8FCD-27C170BFE83B}">
      <dgm:prSet phldrT="[文本]"/>
      <dgm:spPr/>
      <dgm:t>
        <a:bodyPr/>
        <a:lstStyle/>
        <a:p>
          <a:r>
            <a:rPr lang="en-US" altLang="zh-CN" dirty="0">
              <a:latin typeface="Cambria Math" panose="02040503050406030204" pitchFamily="18" charset="0"/>
              <a:ea typeface="Cambria Math" panose="02040503050406030204" pitchFamily="18" charset="0"/>
            </a:rPr>
            <a:t>PKCS#7 </a:t>
          </a:r>
          <a:r>
            <a:rPr lang="zh-CN" altLang="en-US" dirty="0">
              <a:latin typeface="Cambria Math" panose="02040503050406030204" pitchFamily="18" charset="0"/>
              <a:ea typeface="KaiTi" panose="02010609060101010101" pitchFamily="49" charset="-122"/>
            </a:rPr>
            <a:t>数字签名包</a:t>
          </a:r>
        </a:p>
      </dgm:t>
    </dgm:pt>
    <dgm:pt modelId="{101BE600-B346-4BCE-92A6-AD92C12612C1}" type="parTrans" cxnId="{DBC7ECEB-3532-492C-9B6C-9ACC56C95AAD}">
      <dgm:prSet/>
      <dgm:spPr/>
      <dgm:t>
        <a:bodyPr/>
        <a:lstStyle/>
        <a:p>
          <a:endParaRPr lang="zh-CN" altLang="en-US">
            <a:latin typeface="微软雅黑" panose="020B0503020204020204" pitchFamily="34" charset="-122"/>
            <a:ea typeface="微软雅黑" panose="020B0503020204020204" pitchFamily="34" charset="-122"/>
          </a:endParaRPr>
        </a:p>
      </dgm:t>
    </dgm:pt>
    <dgm:pt modelId="{3065C3AC-8F54-4603-8B4D-26D78E92E236}" type="sibTrans" cxnId="{DBC7ECEB-3532-492C-9B6C-9ACC56C95AAD}">
      <dgm:prSet/>
      <dgm:spPr/>
      <dgm:t>
        <a:bodyPr/>
        <a:lstStyle/>
        <a:p>
          <a:endParaRPr lang="zh-CN" altLang="en-US">
            <a:latin typeface="微软雅黑" panose="020B0503020204020204" pitchFamily="34" charset="-122"/>
            <a:ea typeface="微软雅黑" panose="020B0503020204020204" pitchFamily="34" charset="-122"/>
          </a:endParaRPr>
        </a:p>
      </dgm:t>
    </dgm:pt>
    <dgm:pt modelId="{0556393D-07F2-496C-AD4E-FFCFDFEBE8AF}">
      <dgm:prSet phldrT="[文本]" custT="1"/>
      <dgm:spPr/>
      <dgm:t>
        <a:bodyPr/>
        <a:lstStyle/>
        <a:p>
          <a:r>
            <a:rPr lang="zh-CN" altLang="en-US" sz="1600" dirty="0">
              <a:latin typeface="KaiTi" panose="02010609060101010101" pitchFamily="49" charset="-122"/>
              <a:ea typeface="KaiTi" panose="02010609060101010101" pitchFamily="49" charset="-122"/>
            </a:rPr>
            <a:t>数据包类型</a:t>
          </a:r>
        </a:p>
      </dgm:t>
    </dgm:pt>
    <dgm:pt modelId="{7259BCB5-A2E3-4D53-ADCF-4DE51287062D}" type="parTrans" cxnId="{092E3E02-6F09-4387-AD81-F2087481C4F3}">
      <dgm:prSet/>
      <dgm:spPr/>
      <dgm:t>
        <a:bodyPr/>
        <a:lstStyle/>
        <a:p>
          <a:endParaRPr lang="zh-CN" altLang="en-US">
            <a:latin typeface="微软雅黑" panose="020B0503020204020204" pitchFamily="34" charset="-122"/>
            <a:ea typeface="微软雅黑" panose="020B0503020204020204" pitchFamily="34" charset="-122"/>
          </a:endParaRPr>
        </a:p>
      </dgm:t>
    </dgm:pt>
    <dgm:pt modelId="{DDC88524-8567-4AA2-99B7-F2EA1AD84F6D}" type="sibTrans" cxnId="{092E3E02-6F09-4387-AD81-F2087481C4F3}">
      <dgm:prSet/>
      <dgm:spPr/>
      <dgm:t>
        <a:bodyPr/>
        <a:lstStyle/>
        <a:p>
          <a:endParaRPr lang="zh-CN" altLang="en-US">
            <a:latin typeface="微软雅黑" panose="020B0503020204020204" pitchFamily="34" charset="-122"/>
            <a:ea typeface="微软雅黑" panose="020B0503020204020204" pitchFamily="34" charset="-122"/>
          </a:endParaRPr>
        </a:p>
      </dgm:t>
    </dgm:pt>
    <dgm:pt modelId="{34C46EF9-1852-45AF-8B00-3B205D3EB553}">
      <dgm:prSet phldrT="[文本]"/>
      <dgm:spPr/>
      <dgm:t>
        <a:bodyPr/>
        <a:lstStyle/>
        <a:p>
          <a:r>
            <a:rPr lang="zh-CN" altLang="en-US">
              <a:latin typeface="KaiTi" panose="02010609060101010101" pitchFamily="49" charset="-122"/>
              <a:ea typeface="KaiTi" panose="02010609060101010101" pitchFamily="49" charset="-122"/>
            </a:rPr>
            <a:t>数据包内容</a:t>
          </a:r>
        </a:p>
      </dgm:t>
    </dgm:pt>
    <dgm:pt modelId="{79D5B748-8483-4C32-BA27-BE6268531C5E}" type="parTrans" cxnId="{949D0BF0-BD0E-45AD-B528-171CAD5A8FD5}">
      <dgm:prSet/>
      <dgm:spPr/>
      <dgm:t>
        <a:bodyPr/>
        <a:lstStyle/>
        <a:p>
          <a:endParaRPr lang="zh-CN" altLang="en-US">
            <a:latin typeface="微软雅黑" panose="020B0503020204020204" pitchFamily="34" charset="-122"/>
            <a:ea typeface="微软雅黑" panose="020B0503020204020204" pitchFamily="34" charset="-122"/>
          </a:endParaRPr>
        </a:p>
      </dgm:t>
    </dgm:pt>
    <dgm:pt modelId="{FDDF1D9D-EFA7-4B11-B94F-A722A9E6F11F}" type="sibTrans" cxnId="{949D0BF0-BD0E-45AD-B528-171CAD5A8FD5}">
      <dgm:prSet/>
      <dgm:spPr/>
      <dgm:t>
        <a:bodyPr/>
        <a:lstStyle/>
        <a:p>
          <a:endParaRPr lang="zh-CN" altLang="en-US">
            <a:latin typeface="微软雅黑" panose="020B0503020204020204" pitchFamily="34" charset="-122"/>
            <a:ea typeface="微软雅黑" panose="020B0503020204020204" pitchFamily="34" charset="-122"/>
          </a:endParaRPr>
        </a:p>
      </dgm:t>
    </dgm:pt>
    <dgm:pt modelId="{49234FCA-4E7D-4D93-950D-76DEE165C2FE}">
      <dgm:prSet phldrT="[文本]" custT="1"/>
      <dgm:spPr/>
      <dgm:t>
        <a:bodyPr/>
        <a:lstStyle/>
        <a:p>
          <a:r>
            <a:rPr lang="zh-CN" altLang="en-US" sz="1100">
              <a:latin typeface="KaiTi" panose="02010609060101010101" pitchFamily="49" charset="-122"/>
              <a:ea typeface="KaiTi" panose="02010609060101010101" pitchFamily="49" charset="-122"/>
            </a:rPr>
            <a:t>版本号</a:t>
          </a:r>
        </a:p>
      </dgm:t>
    </dgm:pt>
    <dgm:pt modelId="{09AB35F8-42F0-4A70-B71A-B8241F41CF9E}" type="parTrans" cxnId="{A97DD15C-9388-4A57-B8A0-04F550F2B683}">
      <dgm:prSet/>
      <dgm:spPr/>
      <dgm:t>
        <a:bodyPr/>
        <a:lstStyle/>
        <a:p>
          <a:endParaRPr lang="zh-CN" altLang="en-US">
            <a:latin typeface="微软雅黑" panose="020B0503020204020204" pitchFamily="34" charset="-122"/>
            <a:ea typeface="微软雅黑" panose="020B0503020204020204" pitchFamily="34" charset="-122"/>
          </a:endParaRPr>
        </a:p>
      </dgm:t>
    </dgm:pt>
    <dgm:pt modelId="{C65380A8-B429-4246-ABEE-F2848B8B0A00}" type="sibTrans" cxnId="{A97DD15C-9388-4A57-B8A0-04F550F2B683}">
      <dgm:prSet/>
      <dgm:spPr/>
      <dgm:t>
        <a:bodyPr/>
        <a:lstStyle/>
        <a:p>
          <a:endParaRPr lang="zh-CN" altLang="en-US">
            <a:latin typeface="微软雅黑" panose="020B0503020204020204" pitchFamily="34" charset="-122"/>
            <a:ea typeface="微软雅黑" panose="020B0503020204020204" pitchFamily="34" charset="-122"/>
          </a:endParaRPr>
        </a:p>
      </dgm:t>
    </dgm:pt>
    <dgm:pt modelId="{759BEFF7-DFAE-420E-8102-B0912538A14B}">
      <dgm:prSet phldrT="[文本]" custT="1"/>
      <dgm:spPr/>
      <dgm:t>
        <a:bodyPr/>
        <a:lstStyle/>
        <a:p>
          <a:r>
            <a:rPr lang="zh-CN" altLang="en-US" sz="1100">
              <a:latin typeface="KaiTi" panose="02010609060101010101" pitchFamily="49" charset="-122"/>
              <a:ea typeface="KaiTi" panose="02010609060101010101" pitchFamily="49" charset="-122"/>
            </a:rPr>
            <a:t>杂凑算法</a:t>
          </a:r>
        </a:p>
      </dgm:t>
    </dgm:pt>
    <dgm:pt modelId="{2984EBFF-D087-4F8C-9377-CD83C1E6DCA8}" type="parTrans" cxnId="{0CE8A2A0-6A6F-46D2-B441-DFECAB3F1F55}">
      <dgm:prSet/>
      <dgm:spPr/>
      <dgm:t>
        <a:bodyPr/>
        <a:lstStyle/>
        <a:p>
          <a:endParaRPr lang="zh-CN" altLang="en-US">
            <a:latin typeface="微软雅黑" panose="020B0503020204020204" pitchFamily="34" charset="-122"/>
            <a:ea typeface="微软雅黑" panose="020B0503020204020204" pitchFamily="34" charset="-122"/>
          </a:endParaRPr>
        </a:p>
      </dgm:t>
    </dgm:pt>
    <dgm:pt modelId="{4E25F51E-2919-49E3-B381-FB24883DC5E1}" type="sibTrans" cxnId="{0CE8A2A0-6A6F-46D2-B441-DFECAB3F1F55}">
      <dgm:prSet/>
      <dgm:spPr/>
      <dgm:t>
        <a:bodyPr/>
        <a:lstStyle/>
        <a:p>
          <a:endParaRPr lang="zh-CN" altLang="en-US">
            <a:latin typeface="微软雅黑" panose="020B0503020204020204" pitchFamily="34" charset="-122"/>
            <a:ea typeface="微软雅黑" panose="020B0503020204020204" pitchFamily="34" charset="-122"/>
          </a:endParaRPr>
        </a:p>
      </dgm:t>
    </dgm:pt>
    <dgm:pt modelId="{8FA26AFC-6C61-470A-BF57-143D3694A442}">
      <dgm:prSet phldrT="[文本]"/>
      <dgm:spPr/>
      <dgm:t>
        <a:bodyPr/>
        <a:lstStyle/>
        <a:p>
          <a:r>
            <a:rPr lang="zh-CN" altLang="en-US" dirty="0">
              <a:solidFill>
                <a:srgbClr val="002060"/>
              </a:solidFill>
              <a:latin typeface="KaiTi" panose="02010609060101010101" pitchFamily="49" charset="-122"/>
              <a:ea typeface="KaiTi" panose="02010609060101010101" pitchFamily="49" charset="-122"/>
            </a:rPr>
            <a:t>签名信息</a:t>
          </a:r>
        </a:p>
      </dgm:t>
    </dgm:pt>
    <dgm:pt modelId="{9391059C-BA17-46F6-B6B4-A0261A3E134C}" type="parTrans" cxnId="{15E46277-F7F8-42AF-BF84-0A66360B37DB}">
      <dgm:prSet/>
      <dgm:spPr/>
      <dgm:t>
        <a:bodyPr/>
        <a:lstStyle/>
        <a:p>
          <a:endParaRPr lang="zh-CN" altLang="en-US">
            <a:latin typeface="微软雅黑" panose="020B0503020204020204" pitchFamily="34" charset="-122"/>
            <a:ea typeface="微软雅黑" panose="020B0503020204020204" pitchFamily="34" charset="-122"/>
          </a:endParaRPr>
        </a:p>
      </dgm:t>
    </dgm:pt>
    <dgm:pt modelId="{D90BCF1C-B689-430A-8F46-FCCE60AAD1F7}" type="sibTrans" cxnId="{15E46277-F7F8-42AF-BF84-0A66360B37DB}">
      <dgm:prSet/>
      <dgm:spPr/>
      <dgm:t>
        <a:bodyPr/>
        <a:lstStyle/>
        <a:p>
          <a:endParaRPr lang="zh-CN" altLang="en-US">
            <a:latin typeface="微软雅黑" panose="020B0503020204020204" pitchFamily="34" charset="-122"/>
            <a:ea typeface="微软雅黑" panose="020B0503020204020204" pitchFamily="34" charset="-122"/>
          </a:endParaRPr>
        </a:p>
      </dgm:t>
    </dgm:pt>
    <dgm:pt modelId="{39FFE016-936E-482C-B1D5-D3859A0BB344}">
      <dgm:prSet phldrT="[文本]" custT="1"/>
      <dgm:spPr/>
      <dgm:t>
        <a:bodyPr/>
        <a:lstStyle/>
        <a:p>
          <a:r>
            <a:rPr lang="zh-CN" altLang="en-US" sz="1100">
              <a:solidFill>
                <a:srgbClr val="002060"/>
              </a:solidFill>
              <a:latin typeface="KaiTi" panose="02010609060101010101" pitchFamily="49" charset="-122"/>
              <a:ea typeface="KaiTi" panose="02010609060101010101" pitchFamily="49" charset="-122"/>
            </a:rPr>
            <a:t>版本号</a:t>
          </a:r>
        </a:p>
      </dgm:t>
    </dgm:pt>
    <dgm:pt modelId="{9994B0C7-9252-4A28-9DFC-49AEE556F84D}" type="parTrans" cxnId="{2475EAE6-1644-48E4-90FF-75925306CC79}">
      <dgm:prSet/>
      <dgm:spPr/>
      <dgm:t>
        <a:bodyPr/>
        <a:lstStyle/>
        <a:p>
          <a:endParaRPr lang="zh-CN" altLang="en-US">
            <a:latin typeface="微软雅黑" panose="020B0503020204020204" pitchFamily="34" charset="-122"/>
            <a:ea typeface="微软雅黑" panose="020B0503020204020204" pitchFamily="34" charset="-122"/>
          </a:endParaRPr>
        </a:p>
      </dgm:t>
    </dgm:pt>
    <dgm:pt modelId="{694333C7-3ABD-434B-A8A6-49A7C6968464}" type="sibTrans" cxnId="{2475EAE6-1644-48E4-90FF-75925306CC79}">
      <dgm:prSet/>
      <dgm:spPr/>
      <dgm:t>
        <a:bodyPr/>
        <a:lstStyle/>
        <a:p>
          <a:endParaRPr lang="zh-CN" altLang="en-US">
            <a:latin typeface="微软雅黑" panose="020B0503020204020204" pitchFamily="34" charset="-122"/>
            <a:ea typeface="微软雅黑" panose="020B0503020204020204" pitchFamily="34" charset="-122"/>
          </a:endParaRPr>
        </a:p>
      </dgm:t>
    </dgm:pt>
    <dgm:pt modelId="{7719C07D-837E-4C7B-8AFB-A42FF133CFA1}">
      <dgm:prSet phldrT="[文本]" custT="1"/>
      <dgm:spPr>
        <a:solidFill>
          <a:srgbClr val="00B050">
            <a:alpha val="90000"/>
          </a:srgbClr>
        </a:solidFill>
      </dgm:spPr>
      <dgm:t>
        <a:bodyPr/>
        <a:lstStyle/>
        <a:p>
          <a:r>
            <a:rPr lang="zh-CN" altLang="en-US" sz="1100" dirty="0">
              <a:solidFill>
                <a:srgbClr val="002060"/>
              </a:solidFill>
              <a:latin typeface="KaiTi" panose="02010609060101010101" pitchFamily="49" charset="-122"/>
              <a:ea typeface="KaiTi" panose="02010609060101010101" pitchFamily="49" charset="-122"/>
            </a:rPr>
            <a:t>签名值</a:t>
          </a:r>
        </a:p>
      </dgm:t>
    </dgm:pt>
    <dgm:pt modelId="{582E8646-A8EC-4165-B63C-2C0246C5992C}" type="parTrans" cxnId="{7B1C38BA-7ED0-4B8C-B91D-18D94E86600C}">
      <dgm:prSet/>
      <dgm:spPr/>
      <dgm:t>
        <a:bodyPr/>
        <a:lstStyle/>
        <a:p>
          <a:endParaRPr lang="zh-CN" altLang="en-US">
            <a:latin typeface="微软雅黑" panose="020B0503020204020204" pitchFamily="34" charset="-122"/>
            <a:ea typeface="微软雅黑" panose="020B0503020204020204" pitchFamily="34" charset="-122"/>
          </a:endParaRPr>
        </a:p>
      </dgm:t>
    </dgm:pt>
    <dgm:pt modelId="{B63991B9-938D-477B-A412-3262D2D8EE20}" type="sibTrans" cxnId="{7B1C38BA-7ED0-4B8C-B91D-18D94E86600C}">
      <dgm:prSet/>
      <dgm:spPr/>
      <dgm:t>
        <a:bodyPr/>
        <a:lstStyle/>
        <a:p>
          <a:endParaRPr lang="zh-CN" altLang="en-US">
            <a:latin typeface="微软雅黑" panose="020B0503020204020204" pitchFamily="34" charset="-122"/>
            <a:ea typeface="微软雅黑" panose="020B0503020204020204" pitchFamily="34" charset="-122"/>
          </a:endParaRPr>
        </a:p>
      </dgm:t>
    </dgm:pt>
    <dgm:pt modelId="{BA15BE98-EEA2-4795-B812-1F5D92B2818D}">
      <dgm:prSet phldrT="[文本]" custT="1"/>
      <dgm:spPr/>
      <dgm:t>
        <a:bodyPr/>
        <a:lstStyle/>
        <a:p>
          <a:r>
            <a:rPr lang="zh-CN" altLang="en-US" sz="1100">
              <a:solidFill>
                <a:srgbClr val="002060"/>
              </a:solidFill>
              <a:latin typeface="KaiTi" panose="02010609060101010101" pitchFamily="49" charset="-122"/>
              <a:ea typeface="KaiTi" panose="02010609060101010101" pitchFamily="49" charset="-122"/>
            </a:rPr>
            <a:t>发行者</a:t>
          </a:r>
          <a:r>
            <a:rPr lang="en-US" altLang="zh-CN" sz="1100">
              <a:solidFill>
                <a:srgbClr val="002060"/>
              </a:solidFill>
              <a:latin typeface="KaiTi" panose="02010609060101010101" pitchFamily="49" charset="-122"/>
              <a:ea typeface="KaiTi" panose="02010609060101010101" pitchFamily="49" charset="-122"/>
            </a:rPr>
            <a:t>DN</a:t>
          </a:r>
          <a:r>
            <a:rPr lang="zh-CN" altLang="en-US" sz="1100">
              <a:solidFill>
                <a:srgbClr val="002060"/>
              </a:solidFill>
              <a:latin typeface="KaiTi" panose="02010609060101010101" pitchFamily="49" charset="-122"/>
              <a:ea typeface="KaiTi" panose="02010609060101010101" pitchFamily="49" charset="-122"/>
            </a:rPr>
            <a:t>和</a:t>
          </a:r>
          <a:r>
            <a:rPr lang="en-US" altLang="zh-CN" sz="1100">
              <a:solidFill>
                <a:srgbClr val="002060"/>
              </a:solidFill>
              <a:latin typeface="KaiTi" panose="02010609060101010101" pitchFamily="49" charset="-122"/>
              <a:ea typeface="KaiTi" panose="02010609060101010101" pitchFamily="49" charset="-122"/>
            </a:rPr>
            <a:t>SN</a:t>
          </a:r>
          <a:endParaRPr lang="zh-CN" altLang="en-US" sz="1100">
            <a:solidFill>
              <a:srgbClr val="002060"/>
            </a:solidFill>
            <a:latin typeface="KaiTi" panose="02010609060101010101" pitchFamily="49" charset="-122"/>
            <a:ea typeface="KaiTi" panose="02010609060101010101" pitchFamily="49" charset="-122"/>
          </a:endParaRPr>
        </a:p>
      </dgm:t>
    </dgm:pt>
    <dgm:pt modelId="{741EC7C4-C0ED-442B-8148-0706B751E84B}" type="parTrans" cxnId="{DEDF564D-945F-4362-821B-E212B4859529}">
      <dgm:prSet/>
      <dgm:spPr/>
      <dgm:t>
        <a:bodyPr/>
        <a:lstStyle/>
        <a:p>
          <a:endParaRPr lang="zh-CN" altLang="en-US">
            <a:latin typeface="微软雅黑" panose="020B0503020204020204" pitchFamily="34" charset="-122"/>
            <a:ea typeface="微软雅黑" panose="020B0503020204020204" pitchFamily="34" charset="-122"/>
          </a:endParaRPr>
        </a:p>
      </dgm:t>
    </dgm:pt>
    <dgm:pt modelId="{F7D8F97F-8C52-4B78-8ECE-42B8FD9DB132}" type="sibTrans" cxnId="{DEDF564D-945F-4362-821B-E212B4859529}">
      <dgm:prSet/>
      <dgm:spPr/>
      <dgm:t>
        <a:bodyPr/>
        <a:lstStyle/>
        <a:p>
          <a:endParaRPr lang="zh-CN" altLang="en-US">
            <a:latin typeface="微软雅黑" panose="020B0503020204020204" pitchFamily="34" charset="-122"/>
            <a:ea typeface="微软雅黑" panose="020B0503020204020204" pitchFamily="34" charset="-122"/>
          </a:endParaRPr>
        </a:p>
      </dgm:t>
    </dgm:pt>
    <dgm:pt modelId="{93ED1375-B29C-469A-90A8-C4CB535181F5}">
      <dgm:prSet phldrT="[文本]" custT="1"/>
      <dgm:spPr/>
      <dgm:t>
        <a:bodyPr/>
        <a:lstStyle/>
        <a:p>
          <a:r>
            <a:rPr lang="zh-CN" altLang="en-US" sz="1100">
              <a:solidFill>
                <a:srgbClr val="002060"/>
              </a:solidFill>
              <a:latin typeface="KaiTi" panose="02010609060101010101" pitchFamily="49" charset="-122"/>
              <a:ea typeface="KaiTi" panose="02010609060101010101" pitchFamily="49" charset="-122"/>
            </a:rPr>
            <a:t>杂凑算法</a:t>
          </a:r>
        </a:p>
      </dgm:t>
    </dgm:pt>
    <dgm:pt modelId="{4D6CEE05-C36D-435A-85A3-3E7BB292A747}" type="parTrans" cxnId="{2EA50AF0-FF54-4135-8830-1E610C08E677}">
      <dgm:prSet/>
      <dgm:spPr/>
      <dgm:t>
        <a:bodyPr/>
        <a:lstStyle/>
        <a:p>
          <a:endParaRPr lang="zh-CN" altLang="en-US">
            <a:latin typeface="微软雅黑" panose="020B0503020204020204" pitchFamily="34" charset="-122"/>
            <a:ea typeface="微软雅黑" panose="020B0503020204020204" pitchFamily="34" charset="-122"/>
          </a:endParaRPr>
        </a:p>
      </dgm:t>
    </dgm:pt>
    <dgm:pt modelId="{A1E0BDFF-C8D6-42CC-A566-7A3291BF03E9}" type="sibTrans" cxnId="{2EA50AF0-FF54-4135-8830-1E610C08E677}">
      <dgm:prSet/>
      <dgm:spPr/>
      <dgm:t>
        <a:bodyPr/>
        <a:lstStyle/>
        <a:p>
          <a:endParaRPr lang="zh-CN" altLang="en-US">
            <a:latin typeface="微软雅黑" panose="020B0503020204020204" pitchFamily="34" charset="-122"/>
            <a:ea typeface="微软雅黑" panose="020B0503020204020204" pitchFamily="34" charset="-122"/>
          </a:endParaRPr>
        </a:p>
      </dgm:t>
    </dgm:pt>
    <dgm:pt modelId="{DCFB0686-BDB0-449A-A961-2E6A854483AA}">
      <dgm:prSet phldrT="[文本]" custT="1"/>
      <dgm:spPr/>
      <dgm:t>
        <a:bodyPr/>
        <a:lstStyle/>
        <a:p>
          <a:r>
            <a:rPr lang="zh-CN" altLang="en-US" sz="1100" dirty="0">
              <a:solidFill>
                <a:srgbClr val="002060"/>
              </a:solidFill>
              <a:latin typeface="KaiTi" panose="02010609060101010101" pitchFamily="49" charset="-122"/>
              <a:ea typeface="KaiTi" panose="02010609060101010101" pitchFamily="49" charset="-122"/>
            </a:rPr>
            <a:t>杂凑加密算法</a:t>
          </a:r>
        </a:p>
      </dgm:t>
    </dgm:pt>
    <dgm:pt modelId="{49B88264-3870-4360-B9C9-A03F63D315D9}" type="parTrans" cxnId="{4E845943-F9F2-4EC7-B1D1-BE1DD222D576}">
      <dgm:prSet/>
      <dgm:spPr/>
      <dgm:t>
        <a:bodyPr/>
        <a:lstStyle/>
        <a:p>
          <a:endParaRPr lang="zh-CN" altLang="en-US">
            <a:latin typeface="微软雅黑" panose="020B0503020204020204" pitchFamily="34" charset="-122"/>
            <a:ea typeface="微软雅黑" panose="020B0503020204020204" pitchFamily="34" charset="-122"/>
          </a:endParaRPr>
        </a:p>
      </dgm:t>
    </dgm:pt>
    <dgm:pt modelId="{6C800708-229A-43D8-9484-7E344AF093C8}" type="sibTrans" cxnId="{4E845943-F9F2-4EC7-B1D1-BE1DD222D576}">
      <dgm:prSet/>
      <dgm:spPr/>
      <dgm:t>
        <a:bodyPr/>
        <a:lstStyle/>
        <a:p>
          <a:endParaRPr lang="zh-CN" altLang="en-US">
            <a:latin typeface="微软雅黑" panose="020B0503020204020204" pitchFamily="34" charset="-122"/>
            <a:ea typeface="微软雅黑" panose="020B0503020204020204" pitchFamily="34" charset="-122"/>
          </a:endParaRPr>
        </a:p>
      </dgm:t>
    </dgm:pt>
    <dgm:pt modelId="{02DE6087-BB6A-49AA-8914-D584D5D2D606}">
      <dgm:prSet phldrT="[文本]" custT="1"/>
      <dgm:spPr/>
      <dgm:t>
        <a:bodyPr/>
        <a:lstStyle/>
        <a:p>
          <a:r>
            <a:rPr lang="zh-CN" altLang="en-US" sz="1100">
              <a:latin typeface="KaiTi" panose="02010609060101010101" pitchFamily="49" charset="-122"/>
              <a:ea typeface="KaiTi" panose="02010609060101010101" pitchFamily="49" charset="-122"/>
            </a:rPr>
            <a:t>数字证书</a:t>
          </a:r>
        </a:p>
      </dgm:t>
    </dgm:pt>
    <dgm:pt modelId="{B3347C21-143E-4F79-A2B6-2B0C9D691903}" type="parTrans" cxnId="{2D2BDFF3-9C79-4CF0-8582-C7DCF3F85EE6}">
      <dgm:prSet/>
      <dgm:spPr/>
      <dgm:t>
        <a:bodyPr/>
        <a:lstStyle/>
        <a:p>
          <a:endParaRPr lang="zh-CN" altLang="en-US">
            <a:latin typeface="微软雅黑" panose="020B0503020204020204" pitchFamily="34" charset="-122"/>
            <a:ea typeface="微软雅黑" panose="020B0503020204020204" pitchFamily="34" charset="-122"/>
          </a:endParaRPr>
        </a:p>
      </dgm:t>
    </dgm:pt>
    <dgm:pt modelId="{8EE23A37-E18A-4B3B-B728-2BF0E92C2545}" type="sibTrans" cxnId="{2D2BDFF3-9C79-4CF0-8582-C7DCF3F85EE6}">
      <dgm:prSet/>
      <dgm:spPr/>
      <dgm:t>
        <a:bodyPr/>
        <a:lstStyle/>
        <a:p>
          <a:endParaRPr lang="zh-CN" altLang="en-US">
            <a:latin typeface="微软雅黑" panose="020B0503020204020204" pitchFamily="34" charset="-122"/>
            <a:ea typeface="微软雅黑" panose="020B0503020204020204" pitchFamily="34" charset="-122"/>
          </a:endParaRPr>
        </a:p>
      </dgm:t>
    </dgm:pt>
    <dgm:pt modelId="{EC0C1D75-45B5-4245-911B-7038FB5EF620}">
      <dgm:prSet phldrT="[文本]" custT="1"/>
      <dgm:spPr/>
      <dgm:t>
        <a:bodyPr/>
        <a:lstStyle/>
        <a:p>
          <a:r>
            <a:rPr lang="zh-CN" altLang="en-US" sz="1100">
              <a:latin typeface="KaiTi" panose="02010609060101010101" pitchFamily="49" charset="-122"/>
              <a:ea typeface="KaiTi" panose="02010609060101010101" pitchFamily="49" charset="-122"/>
            </a:rPr>
            <a:t>原文</a:t>
          </a:r>
        </a:p>
      </dgm:t>
    </dgm:pt>
    <dgm:pt modelId="{855C985A-2E99-4F6F-8BD5-D3003A3F5215}" type="parTrans" cxnId="{FFE0845C-C29C-4C8E-837A-5FFE749FF6EE}">
      <dgm:prSet/>
      <dgm:spPr/>
      <dgm:t>
        <a:bodyPr/>
        <a:lstStyle/>
        <a:p>
          <a:endParaRPr lang="zh-CN" altLang="en-US">
            <a:latin typeface="微软雅黑" panose="020B0503020204020204" pitchFamily="34" charset="-122"/>
            <a:ea typeface="微软雅黑" panose="020B0503020204020204" pitchFamily="34" charset="-122"/>
          </a:endParaRPr>
        </a:p>
      </dgm:t>
    </dgm:pt>
    <dgm:pt modelId="{240CC844-90DF-48A9-9774-6C4DA6829919}" type="sibTrans" cxnId="{FFE0845C-C29C-4C8E-837A-5FFE749FF6EE}">
      <dgm:prSet/>
      <dgm:spPr/>
      <dgm:t>
        <a:bodyPr/>
        <a:lstStyle/>
        <a:p>
          <a:endParaRPr lang="zh-CN" altLang="en-US">
            <a:latin typeface="微软雅黑" panose="020B0503020204020204" pitchFamily="34" charset="-122"/>
            <a:ea typeface="微软雅黑" panose="020B0503020204020204" pitchFamily="34" charset="-122"/>
          </a:endParaRPr>
        </a:p>
      </dgm:t>
    </dgm:pt>
    <dgm:pt modelId="{0E370CF9-0BF6-4E72-A752-69EADC751E7F}" type="pres">
      <dgm:prSet presAssocID="{9E8F7DFD-F949-46B7-B80F-1246997E276D}" presName="Name0" presStyleCnt="0">
        <dgm:presLayoutVars>
          <dgm:chMax val="3"/>
          <dgm:chPref val="1"/>
          <dgm:dir/>
          <dgm:animLvl val="lvl"/>
          <dgm:resizeHandles/>
        </dgm:presLayoutVars>
      </dgm:prSet>
      <dgm:spPr/>
    </dgm:pt>
    <dgm:pt modelId="{38BA7BD7-BF8C-44B7-A7B4-0CFB8A36DB11}" type="pres">
      <dgm:prSet presAssocID="{9E8F7DFD-F949-46B7-B80F-1246997E276D}" presName="outerBox" presStyleCnt="0"/>
      <dgm:spPr/>
    </dgm:pt>
    <dgm:pt modelId="{88160C10-9FA8-4AEF-9C64-89110F1EE650}" type="pres">
      <dgm:prSet presAssocID="{9E8F7DFD-F949-46B7-B80F-1246997E276D}" presName="outerBoxParent" presStyleLbl="node1" presStyleIdx="0" presStyleCnt="3" custLinFactNeighborY="-2341"/>
      <dgm:spPr/>
    </dgm:pt>
    <dgm:pt modelId="{3111A190-0CA0-42E8-A8F1-9A09B3EC35EC}" type="pres">
      <dgm:prSet presAssocID="{9E8F7DFD-F949-46B7-B80F-1246997E276D}" presName="outerBoxChildren" presStyleCnt="0"/>
      <dgm:spPr/>
    </dgm:pt>
    <dgm:pt modelId="{79587452-FF9C-44F3-98E8-1B2162D68623}" type="pres">
      <dgm:prSet presAssocID="{0556393D-07F2-496C-AD4E-FFCFDFEBE8AF}" presName="oChild" presStyleLbl="fgAcc1" presStyleIdx="0" presStyleCnt="10">
        <dgm:presLayoutVars>
          <dgm:bulletEnabled val="1"/>
        </dgm:presLayoutVars>
      </dgm:prSet>
      <dgm:spPr/>
    </dgm:pt>
    <dgm:pt modelId="{A4E17181-EC70-4F4D-BC14-76A6676B1CD0}" type="pres">
      <dgm:prSet presAssocID="{9E8F7DFD-F949-46B7-B80F-1246997E276D}" presName="middleBox" presStyleCnt="0"/>
      <dgm:spPr/>
    </dgm:pt>
    <dgm:pt modelId="{9236AC88-0BE4-48B7-9BB6-E33DFB06C4D8}" type="pres">
      <dgm:prSet presAssocID="{9E8F7DFD-F949-46B7-B80F-1246997E276D}" presName="middleBoxParent" presStyleLbl="node1" presStyleIdx="1" presStyleCnt="3"/>
      <dgm:spPr/>
    </dgm:pt>
    <dgm:pt modelId="{E8CF4139-BC94-43F7-8960-82AE8D1652A0}" type="pres">
      <dgm:prSet presAssocID="{9E8F7DFD-F949-46B7-B80F-1246997E276D}" presName="middleBoxChildren" presStyleCnt="0"/>
      <dgm:spPr/>
    </dgm:pt>
    <dgm:pt modelId="{3422E74C-2183-4641-9D6C-5D6651910453}" type="pres">
      <dgm:prSet presAssocID="{49234FCA-4E7D-4D93-950D-76DEE165C2FE}" presName="mChild" presStyleLbl="fgAcc1" presStyleIdx="1" presStyleCnt="10">
        <dgm:presLayoutVars>
          <dgm:bulletEnabled val="1"/>
        </dgm:presLayoutVars>
      </dgm:prSet>
      <dgm:spPr/>
    </dgm:pt>
    <dgm:pt modelId="{F6E0D018-4D93-4B62-834C-D212B2BFF9F9}" type="pres">
      <dgm:prSet presAssocID="{C65380A8-B429-4246-ABEE-F2848B8B0A00}" presName="middleSibTrans" presStyleCnt="0"/>
      <dgm:spPr/>
    </dgm:pt>
    <dgm:pt modelId="{FFB517CB-E5FF-498A-A87D-F24794145CEC}" type="pres">
      <dgm:prSet presAssocID="{759BEFF7-DFAE-420E-8102-B0912538A14B}" presName="mChild" presStyleLbl="fgAcc1" presStyleIdx="2" presStyleCnt="10">
        <dgm:presLayoutVars>
          <dgm:bulletEnabled val="1"/>
        </dgm:presLayoutVars>
      </dgm:prSet>
      <dgm:spPr/>
    </dgm:pt>
    <dgm:pt modelId="{AE1E3E89-BC66-4CB9-8677-D29F24D02340}" type="pres">
      <dgm:prSet presAssocID="{4E25F51E-2919-49E3-B381-FB24883DC5E1}" presName="middleSibTrans" presStyleCnt="0"/>
      <dgm:spPr/>
    </dgm:pt>
    <dgm:pt modelId="{0BF373A4-F113-490D-9FCA-73D3CD215089}" type="pres">
      <dgm:prSet presAssocID="{EC0C1D75-45B5-4245-911B-7038FB5EF620}" presName="mChild" presStyleLbl="fgAcc1" presStyleIdx="3" presStyleCnt="10">
        <dgm:presLayoutVars>
          <dgm:bulletEnabled val="1"/>
        </dgm:presLayoutVars>
      </dgm:prSet>
      <dgm:spPr/>
    </dgm:pt>
    <dgm:pt modelId="{136F1162-1421-4842-B0D9-E6EDE5F9E1F4}" type="pres">
      <dgm:prSet presAssocID="{240CC844-90DF-48A9-9774-6C4DA6829919}" presName="middleSibTrans" presStyleCnt="0"/>
      <dgm:spPr/>
    </dgm:pt>
    <dgm:pt modelId="{8D0494FB-5265-46F0-B383-A6D9F38EE7CF}" type="pres">
      <dgm:prSet presAssocID="{02DE6087-BB6A-49AA-8914-D584D5D2D606}" presName="mChild" presStyleLbl="fgAcc1" presStyleIdx="4" presStyleCnt="10">
        <dgm:presLayoutVars>
          <dgm:bulletEnabled val="1"/>
        </dgm:presLayoutVars>
      </dgm:prSet>
      <dgm:spPr/>
    </dgm:pt>
    <dgm:pt modelId="{3EA02390-B053-4311-9FE1-79C66A8A2444}" type="pres">
      <dgm:prSet presAssocID="{9E8F7DFD-F949-46B7-B80F-1246997E276D}" presName="centerBox" presStyleCnt="0"/>
      <dgm:spPr/>
    </dgm:pt>
    <dgm:pt modelId="{0FFED44D-A0F0-46C1-985E-74D27E3C49A2}" type="pres">
      <dgm:prSet presAssocID="{9E8F7DFD-F949-46B7-B80F-1246997E276D}" presName="centerBoxParent" presStyleLbl="node1" presStyleIdx="2" presStyleCnt="3" custScaleY="133126" custLinFactNeighborY="-7550"/>
      <dgm:spPr/>
    </dgm:pt>
    <dgm:pt modelId="{F135185F-AB8B-4793-BC02-325B31C99488}" type="pres">
      <dgm:prSet presAssocID="{9E8F7DFD-F949-46B7-B80F-1246997E276D}" presName="centerBoxChildren" presStyleCnt="0"/>
      <dgm:spPr/>
    </dgm:pt>
    <dgm:pt modelId="{B92CAB88-9ED0-455C-AF5D-FC240AB071B3}" type="pres">
      <dgm:prSet presAssocID="{39FFE016-936E-482C-B1D5-D3859A0BB344}" presName="cChild" presStyleLbl="fgAcc1" presStyleIdx="5" presStyleCnt="10">
        <dgm:presLayoutVars>
          <dgm:bulletEnabled val="1"/>
        </dgm:presLayoutVars>
      </dgm:prSet>
      <dgm:spPr/>
    </dgm:pt>
    <dgm:pt modelId="{998E9390-78B4-4B08-A18D-F7BCAA4D594C}" type="pres">
      <dgm:prSet presAssocID="{694333C7-3ABD-434B-A8A6-49A7C6968464}" presName="centerSibTrans" presStyleCnt="0"/>
      <dgm:spPr/>
    </dgm:pt>
    <dgm:pt modelId="{2206350B-2443-4618-AEE3-4A4E5CCD830A}" type="pres">
      <dgm:prSet presAssocID="{BA15BE98-EEA2-4795-B812-1F5D92B2818D}" presName="cChild" presStyleLbl="fgAcc1" presStyleIdx="6" presStyleCnt="10">
        <dgm:presLayoutVars>
          <dgm:bulletEnabled val="1"/>
        </dgm:presLayoutVars>
      </dgm:prSet>
      <dgm:spPr/>
    </dgm:pt>
    <dgm:pt modelId="{51A81950-CFD5-44FD-8971-4645DB46ABED}" type="pres">
      <dgm:prSet presAssocID="{F7D8F97F-8C52-4B78-8ECE-42B8FD9DB132}" presName="centerSibTrans" presStyleCnt="0"/>
      <dgm:spPr/>
    </dgm:pt>
    <dgm:pt modelId="{194AF9C7-7334-4AD0-BB2F-ABE6D9C32D24}" type="pres">
      <dgm:prSet presAssocID="{93ED1375-B29C-469A-90A8-C4CB535181F5}" presName="cChild" presStyleLbl="fgAcc1" presStyleIdx="7" presStyleCnt="10">
        <dgm:presLayoutVars>
          <dgm:bulletEnabled val="1"/>
        </dgm:presLayoutVars>
      </dgm:prSet>
      <dgm:spPr/>
    </dgm:pt>
    <dgm:pt modelId="{E0BD7B0C-A215-46F6-BD54-F657AEC0E219}" type="pres">
      <dgm:prSet presAssocID="{A1E0BDFF-C8D6-42CC-A566-7A3291BF03E9}" presName="centerSibTrans" presStyleCnt="0"/>
      <dgm:spPr/>
    </dgm:pt>
    <dgm:pt modelId="{042671EB-CDE6-4FAA-994D-99ED052B28E7}" type="pres">
      <dgm:prSet presAssocID="{DCFB0686-BDB0-449A-A961-2E6A854483AA}" presName="cChild" presStyleLbl="fgAcc1" presStyleIdx="8" presStyleCnt="10">
        <dgm:presLayoutVars>
          <dgm:bulletEnabled val="1"/>
        </dgm:presLayoutVars>
      </dgm:prSet>
      <dgm:spPr/>
    </dgm:pt>
    <dgm:pt modelId="{72C117EF-296A-4D1B-AB78-8AFCC06FB2F5}" type="pres">
      <dgm:prSet presAssocID="{6C800708-229A-43D8-9484-7E344AF093C8}" presName="centerSibTrans" presStyleCnt="0"/>
      <dgm:spPr/>
    </dgm:pt>
    <dgm:pt modelId="{F1BAA7D7-81D9-483F-BCD8-67205F2510BE}" type="pres">
      <dgm:prSet presAssocID="{7719C07D-837E-4C7B-8AFB-A42FF133CFA1}" presName="cChild" presStyleLbl="fgAcc1" presStyleIdx="9" presStyleCnt="10">
        <dgm:presLayoutVars>
          <dgm:bulletEnabled val="1"/>
        </dgm:presLayoutVars>
      </dgm:prSet>
      <dgm:spPr/>
    </dgm:pt>
  </dgm:ptLst>
  <dgm:cxnLst>
    <dgm:cxn modelId="{092E3E02-6F09-4387-AD81-F2087481C4F3}" srcId="{FBEAB7A9-0102-4AC3-8FCD-27C170BFE83B}" destId="{0556393D-07F2-496C-AD4E-FFCFDFEBE8AF}" srcOrd="0" destOrd="0" parTransId="{7259BCB5-A2E3-4D53-ADCF-4DE51287062D}" sibTransId="{DDC88524-8567-4AA2-99B7-F2EA1AD84F6D}"/>
    <dgm:cxn modelId="{62D33808-2388-4A48-8884-2D3B8DF31B25}" type="presOf" srcId="{759BEFF7-DFAE-420E-8102-B0912538A14B}" destId="{FFB517CB-E5FF-498A-A87D-F24794145CEC}" srcOrd="0" destOrd="0" presId="urn:microsoft.com/office/officeart/2005/8/layout/target2"/>
    <dgm:cxn modelId="{80C81A24-2F02-40BC-AFB2-15118C9EDC50}" type="presOf" srcId="{49234FCA-4E7D-4D93-950D-76DEE165C2FE}" destId="{3422E74C-2183-4641-9D6C-5D6651910453}" srcOrd="0" destOrd="0" presId="urn:microsoft.com/office/officeart/2005/8/layout/target2"/>
    <dgm:cxn modelId="{D70AA73D-17FF-4578-A1DD-93FD97B29CAA}" type="presOf" srcId="{7719C07D-837E-4C7B-8AFB-A42FF133CFA1}" destId="{F1BAA7D7-81D9-483F-BCD8-67205F2510BE}" srcOrd="0" destOrd="0" presId="urn:microsoft.com/office/officeart/2005/8/layout/target2"/>
    <dgm:cxn modelId="{FFE0845C-C29C-4C8E-837A-5FFE749FF6EE}" srcId="{34C46EF9-1852-45AF-8B00-3B205D3EB553}" destId="{EC0C1D75-45B5-4245-911B-7038FB5EF620}" srcOrd="2" destOrd="0" parTransId="{855C985A-2E99-4F6F-8BD5-D3003A3F5215}" sibTransId="{240CC844-90DF-48A9-9774-6C4DA6829919}"/>
    <dgm:cxn modelId="{A97DD15C-9388-4A57-B8A0-04F550F2B683}" srcId="{34C46EF9-1852-45AF-8B00-3B205D3EB553}" destId="{49234FCA-4E7D-4D93-950D-76DEE165C2FE}" srcOrd="0" destOrd="0" parTransId="{09AB35F8-42F0-4A70-B71A-B8241F41CF9E}" sibTransId="{C65380A8-B429-4246-ABEE-F2848B8B0A00}"/>
    <dgm:cxn modelId="{E006075D-6D07-44DD-9692-DF4D5100F450}" type="presOf" srcId="{39FFE016-936E-482C-B1D5-D3859A0BB344}" destId="{B92CAB88-9ED0-455C-AF5D-FC240AB071B3}" srcOrd="0" destOrd="0" presId="urn:microsoft.com/office/officeart/2005/8/layout/target2"/>
    <dgm:cxn modelId="{A752A742-A503-4BCD-8AB4-3FE162757E7E}" type="presOf" srcId="{DCFB0686-BDB0-449A-A961-2E6A854483AA}" destId="{042671EB-CDE6-4FAA-994D-99ED052B28E7}" srcOrd="0" destOrd="0" presId="urn:microsoft.com/office/officeart/2005/8/layout/target2"/>
    <dgm:cxn modelId="{4E845943-F9F2-4EC7-B1D1-BE1DD222D576}" srcId="{8FA26AFC-6C61-470A-BF57-143D3694A442}" destId="{DCFB0686-BDB0-449A-A961-2E6A854483AA}" srcOrd="3" destOrd="0" parTransId="{49B88264-3870-4360-B9C9-A03F63D315D9}" sibTransId="{6C800708-229A-43D8-9484-7E344AF093C8}"/>
    <dgm:cxn modelId="{DEDF564D-945F-4362-821B-E212B4859529}" srcId="{8FA26AFC-6C61-470A-BF57-143D3694A442}" destId="{BA15BE98-EEA2-4795-B812-1F5D92B2818D}" srcOrd="1" destOrd="0" parTransId="{741EC7C4-C0ED-442B-8148-0706B751E84B}" sibTransId="{F7D8F97F-8C52-4B78-8ECE-42B8FD9DB132}"/>
    <dgm:cxn modelId="{15E46277-F7F8-42AF-BF84-0A66360B37DB}" srcId="{9E8F7DFD-F949-46B7-B80F-1246997E276D}" destId="{8FA26AFC-6C61-470A-BF57-143D3694A442}" srcOrd="2" destOrd="0" parTransId="{9391059C-BA17-46F6-B6B4-A0261A3E134C}" sibTransId="{D90BCF1C-B689-430A-8F46-FCCE60AAD1F7}"/>
    <dgm:cxn modelId="{5487F377-E3F0-4946-92F3-7AAF41C3ECFD}" type="presOf" srcId="{8FA26AFC-6C61-470A-BF57-143D3694A442}" destId="{0FFED44D-A0F0-46C1-985E-74D27E3C49A2}" srcOrd="0" destOrd="0" presId="urn:microsoft.com/office/officeart/2005/8/layout/target2"/>
    <dgm:cxn modelId="{AC3ACE59-F23A-4E5A-8146-30FCFD6C1260}" type="presOf" srcId="{93ED1375-B29C-469A-90A8-C4CB535181F5}" destId="{194AF9C7-7334-4AD0-BB2F-ABE6D9C32D24}" srcOrd="0" destOrd="0" presId="urn:microsoft.com/office/officeart/2005/8/layout/target2"/>
    <dgm:cxn modelId="{BDB03E9D-3EDE-43B9-B007-236BBDF9E30E}" type="presOf" srcId="{34C46EF9-1852-45AF-8B00-3B205D3EB553}" destId="{9236AC88-0BE4-48B7-9BB6-E33DFB06C4D8}" srcOrd="0" destOrd="0" presId="urn:microsoft.com/office/officeart/2005/8/layout/target2"/>
    <dgm:cxn modelId="{9941879D-731A-4660-B665-461852FC993F}" type="presOf" srcId="{02DE6087-BB6A-49AA-8914-D584D5D2D606}" destId="{8D0494FB-5265-46F0-B383-A6D9F38EE7CF}" srcOrd="0" destOrd="0" presId="urn:microsoft.com/office/officeart/2005/8/layout/target2"/>
    <dgm:cxn modelId="{0CE8A2A0-6A6F-46D2-B441-DFECAB3F1F55}" srcId="{34C46EF9-1852-45AF-8B00-3B205D3EB553}" destId="{759BEFF7-DFAE-420E-8102-B0912538A14B}" srcOrd="1" destOrd="0" parTransId="{2984EBFF-D087-4F8C-9377-CD83C1E6DCA8}" sibTransId="{4E25F51E-2919-49E3-B381-FB24883DC5E1}"/>
    <dgm:cxn modelId="{16BA98A1-5E00-4CF8-9C79-47F32754F57A}" type="presOf" srcId="{9E8F7DFD-F949-46B7-B80F-1246997E276D}" destId="{0E370CF9-0BF6-4E72-A752-69EADC751E7F}" srcOrd="0" destOrd="0" presId="urn:microsoft.com/office/officeart/2005/8/layout/target2"/>
    <dgm:cxn modelId="{7B1C38BA-7ED0-4B8C-B91D-18D94E86600C}" srcId="{8FA26AFC-6C61-470A-BF57-143D3694A442}" destId="{7719C07D-837E-4C7B-8AFB-A42FF133CFA1}" srcOrd="4" destOrd="0" parTransId="{582E8646-A8EC-4165-B63C-2C0246C5992C}" sibTransId="{B63991B9-938D-477B-A412-3262D2D8EE20}"/>
    <dgm:cxn modelId="{C9D179C8-F27A-4248-A880-A60B808B8E22}" type="presOf" srcId="{EC0C1D75-45B5-4245-911B-7038FB5EF620}" destId="{0BF373A4-F113-490D-9FCA-73D3CD215089}" srcOrd="0" destOrd="0" presId="urn:microsoft.com/office/officeart/2005/8/layout/target2"/>
    <dgm:cxn modelId="{B744F9DE-D65A-4D8E-B12B-5F2CAAE2AFF6}" type="presOf" srcId="{0556393D-07F2-496C-AD4E-FFCFDFEBE8AF}" destId="{79587452-FF9C-44F3-98E8-1B2162D68623}" srcOrd="0" destOrd="0" presId="urn:microsoft.com/office/officeart/2005/8/layout/target2"/>
    <dgm:cxn modelId="{2475EAE6-1644-48E4-90FF-75925306CC79}" srcId="{8FA26AFC-6C61-470A-BF57-143D3694A442}" destId="{39FFE016-936E-482C-B1D5-D3859A0BB344}" srcOrd="0" destOrd="0" parTransId="{9994B0C7-9252-4A28-9DFC-49AEE556F84D}" sibTransId="{694333C7-3ABD-434B-A8A6-49A7C6968464}"/>
    <dgm:cxn modelId="{DBC7ECEB-3532-492C-9B6C-9ACC56C95AAD}" srcId="{9E8F7DFD-F949-46B7-B80F-1246997E276D}" destId="{FBEAB7A9-0102-4AC3-8FCD-27C170BFE83B}" srcOrd="0" destOrd="0" parTransId="{101BE600-B346-4BCE-92A6-AD92C12612C1}" sibTransId="{3065C3AC-8F54-4603-8B4D-26D78E92E236}"/>
    <dgm:cxn modelId="{2EA50AF0-FF54-4135-8830-1E610C08E677}" srcId="{8FA26AFC-6C61-470A-BF57-143D3694A442}" destId="{93ED1375-B29C-469A-90A8-C4CB535181F5}" srcOrd="2" destOrd="0" parTransId="{4D6CEE05-C36D-435A-85A3-3E7BB292A747}" sibTransId="{A1E0BDFF-C8D6-42CC-A566-7A3291BF03E9}"/>
    <dgm:cxn modelId="{949D0BF0-BD0E-45AD-B528-171CAD5A8FD5}" srcId="{9E8F7DFD-F949-46B7-B80F-1246997E276D}" destId="{34C46EF9-1852-45AF-8B00-3B205D3EB553}" srcOrd="1" destOrd="0" parTransId="{79D5B748-8483-4C32-BA27-BE6268531C5E}" sibTransId="{FDDF1D9D-EFA7-4B11-B94F-A722A9E6F11F}"/>
    <dgm:cxn modelId="{C2549CF3-C2DA-4AC9-BD9A-33E76D6F369C}" type="presOf" srcId="{BA15BE98-EEA2-4795-B812-1F5D92B2818D}" destId="{2206350B-2443-4618-AEE3-4A4E5CCD830A}" srcOrd="0" destOrd="0" presId="urn:microsoft.com/office/officeart/2005/8/layout/target2"/>
    <dgm:cxn modelId="{2D2BDFF3-9C79-4CF0-8582-C7DCF3F85EE6}" srcId="{34C46EF9-1852-45AF-8B00-3B205D3EB553}" destId="{02DE6087-BB6A-49AA-8914-D584D5D2D606}" srcOrd="3" destOrd="0" parTransId="{B3347C21-143E-4F79-A2B6-2B0C9D691903}" sibTransId="{8EE23A37-E18A-4B3B-B728-2BF0E92C2545}"/>
    <dgm:cxn modelId="{4D71AAF9-8EFF-4C52-A779-0355B6F7B1DB}" type="presOf" srcId="{FBEAB7A9-0102-4AC3-8FCD-27C170BFE83B}" destId="{88160C10-9FA8-4AEF-9C64-89110F1EE650}" srcOrd="0" destOrd="0" presId="urn:microsoft.com/office/officeart/2005/8/layout/target2"/>
    <dgm:cxn modelId="{28020731-D3AD-424E-AABE-BF95A89D94DB}" type="presParOf" srcId="{0E370CF9-0BF6-4E72-A752-69EADC751E7F}" destId="{38BA7BD7-BF8C-44B7-A7B4-0CFB8A36DB11}" srcOrd="0" destOrd="0" presId="urn:microsoft.com/office/officeart/2005/8/layout/target2"/>
    <dgm:cxn modelId="{5C3B56B1-479B-4B42-908F-83CFAFB6A5ED}" type="presParOf" srcId="{38BA7BD7-BF8C-44B7-A7B4-0CFB8A36DB11}" destId="{88160C10-9FA8-4AEF-9C64-89110F1EE650}" srcOrd="0" destOrd="0" presId="urn:microsoft.com/office/officeart/2005/8/layout/target2"/>
    <dgm:cxn modelId="{7E72B81D-EBF0-4E80-BD73-FE088F6BB8E3}" type="presParOf" srcId="{38BA7BD7-BF8C-44B7-A7B4-0CFB8A36DB11}" destId="{3111A190-0CA0-42E8-A8F1-9A09B3EC35EC}" srcOrd="1" destOrd="0" presId="urn:microsoft.com/office/officeart/2005/8/layout/target2"/>
    <dgm:cxn modelId="{C7050003-1A04-4ACD-85C1-835456D9B885}" type="presParOf" srcId="{3111A190-0CA0-42E8-A8F1-9A09B3EC35EC}" destId="{79587452-FF9C-44F3-98E8-1B2162D68623}" srcOrd="0" destOrd="0" presId="urn:microsoft.com/office/officeart/2005/8/layout/target2"/>
    <dgm:cxn modelId="{E0A9F4DE-56AC-47AC-88C8-E9FAEEC0B37E}" type="presParOf" srcId="{0E370CF9-0BF6-4E72-A752-69EADC751E7F}" destId="{A4E17181-EC70-4F4D-BC14-76A6676B1CD0}" srcOrd="1" destOrd="0" presId="urn:microsoft.com/office/officeart/2005/8/layout/target2"/>
    <dgm:cxn modelId="{7FEF7CF2-7D2A-47D8-8A74-221EACEA6FCE}" type="presParOf" srcId="{A4E17181-EC70-4F4D-BC14-76A6676B1CD0}" destId="{9236AC88-0BE4-48B7-9BB6-E33DFB06C4D8}" srcOrd="0" destOrd="0" presId="urn:microsoft.com/office/officeart/2005/8/layout/target2"/>
    <dgm:cxn modelId="{B3288CAE-F4C6-4542-AEFC-D42BA9A2B816}" type="presParOf" srcId="{A4E17181-EC70-4F4D-BC14-76A6676B1CD0}" destId="{E8CF4139-BC94-43F7-8960-82AE8D1652A0}" srcOrd="1" destOrd="0" presId="urn:microsoft.com/office/officeart/2005/8/layout/target2"/>
    <dgm:cxn modelId="{AF2680E4-CDEB-4E95-828A-E2259AA192C2}" type="presParOf" srcId="{E8CF4139-BC94-43F7-8960-82AE8D1652A0}" destId="{3422E74C-2183-4641-9D6C-5D6651910453}" srcOrd="0" destOrd="0" presId="urn:microsoft.com/office/officeart/2005/8/layout/target2"/>
    <dgm:cxn modelId="{0301ABE1-16EE-4C8C-88BB-F36A0594238C}" type="presParOf" srcId="{E8CF4139-BC94-43F7-8960-82AE8D1652A0}" destId="{F6E0D018-4D93-4B62-834C-D212B2BFF9F9}" srcOrd="1" destOrd="0" presId="urn:microsoft.com/office/officeart/2005/8/layout/target2"/>
    <dgm:cxn modelId="{A5F97ADC-84F2-40AD-9E05-CBCF84C38D41}" type="presParOf" srcId="{E8CF4139-BC94-43F7-8960-82AE8D1652A0}" destId="{FFB517CB-E5FF-498A-A87D-F24794145CEC}" srcOrd="2" destOrd="0" presId="urn:microsoft.com/office/officeart/2005/8/layout/target2"/>
    <dgm:cxn modelId="{753FE651-9B90-4564-B77F-546611E2BB03}" type="presParOf" srcId="{E8CF4139-BC94-43F7-8960-82AE8D1652A0}" destId="{AE1E3E89-BC66-4CB9-8677-D29F24D02340}" srcOrd="3" destOrd="0" presId="urn:microsoft.com/office/officeart/2005/8/layout/target2"/>
    <dgm:cxn modelId="{14AD45A5-9DBE-4FC6-8560-56BEC2EEB237}" type="presParOf" srcId="{E8CF4139-BC94-43F7-8960-82AE8D1652A0}" destId="{0BF373A4-F113-490D-9FCA-73D3CD215089}" srcOrd="4" destOrd="0" presId="urn:microsoft.com/office/officeart/2005/8/layout/target2"/>
    <dgm:cxn modelId="{4745E679-C554-4E8D-8152-C5C89DDAEF4A}" type="presParOf" srcId="{E8CF4139-BC94-43F7-8960-82AE8D1652A0}" destId="{136F1162-1421-4842-B0D9-E6EDE5F9E1F4}" srcOrd="5" destOrd="0" presId="urn:microsoft.com/office/officeart/2005/8/layout/target2"/>
    <dgm:cxn modelId="{2805400C-EFCE-42E0-9631-064DC6C1DD09}" type="presParOf" srcId="{E8CF4139-BC94-43F7-8960-82AE8D1652A0}" destId="{8D0494FB-5265-46F0-B383-A6D9F38EE7CF}" srcOrd="6" destOrd="0" presId="urn:microsoft.com/office/officeart/2005/8/layout/target2"/>
    <dgm:cxn modelId="{90178FE8-6EBC-44CD-B772-00732CC93A32}" type="presParOf" srcId="{0E370CF9-0BF6-4E72-A752-69EADC751E7F}" destId="{3EA02390-B053-4311-9FE1-79C66A8A2444}" srcOrd="2" destOrd="0" presId="urn:microsoft.com/office/officeart/2005/8/layout/target2"/>
    <dgm:cxn modelId="{A97DDEE0-F524-4258-9845-3434715E39F6}" type="presParOf" srcId="{3EA02390-B053-4311-9FE1-79C66A8A2444}" destId="{0FFED44D-A0F0-46C1-985E-74D27E3C49A2}" srcOrd="0" destOrd="0" presId="urn:microsoft.com/office/officeart/2005/8/layout/target2"/>
    <dgm:cxn modelId="{71E3F5A0-68CB-456C-BE4B-A8BB0DB96F79}" type="presParOf" srcId="{3EA02390-B053-4311-9FE1-79C66A8A2444}" destId="{F135185F-AB8B-4793-BC02-325B31C99488}" srcOrd="1" destOrd="0" presId="urn:microsoft.com/office/officeart/2005/8/layout/target2"/>
    <dgm:cxn modelId="{A005DC89-8D07-4B9E-816C-D432A04B50C8}" type="presParOf" srcId="{F135185F-AB8B-4793-BC02-325B31C99488}" destId="{B92CAB88-9ED0-455C-AF5D-FC240AB071B3}" srcOrd="0" destOrd="0" presId="urn:microsoft.com/office/officeart/2005/8/layout/target2"/>
    <dgm:cxn modelId="{5FE31CD9-DBF3-4438-A0D7-4C9E79D3143A}" type="presParOf" srcId="{F135185F-AB8B-4793-BC02-325B31C99488}" destId="{998E9390-78B4-4B08-A18D-F7BCAA4D594C}" srcOrd="1" destOrd="0" presId="urn:microsoft.com/office/officeart/2005/8/layout/target2"/>
    <dgm:cxn modelId="{2D7B330C-95ED-4ABA-AA54-49C018974E28}" type="presParOf" srcId="{F135185F-AB8B-4793-BC02-325B31C99488}" destId="{2206350B-2443-4618-AEE3-4A4E5CCD830A}" srcOrd="2" destOrd="0" presId="urn:microsoft.com/office/officeart/2005/8/layout/target2"/>
    <dgm:cxn modelId="{50DFD61C-C32D-4B1A-8AA8-65F512B2C53F}" type="presParOf" srcId="{F135185F-AB8B-4793-BC02-325B31C99488}" destId="{51A81950-CFD5-44FD-8971-4645DB46ABED}" srcOrd="3" destOrd="0" presId="urn:microsoft.com/office/officeart/2005/8/layout/target2"/>
    <dgm:cxn modelId="{88AE643A-943A-48E7-A2CE-8B29F0D4131F}" type="presParOf" srcId="{F135185F-AB8B-4793-BC02-325B31C99488}" destId="{194AF9C7-7334-4AD0-BB2F-ABE6D9C32D24}" srcOrd="4" destOrd="0" presId="urn:microsoft.com/office/officeart/2005/8/layout/target2"/>
    <dgm:cxn modelId="{89A6EF68-3173-427E-82A1-22C6C7CEA614}" type="presParOf" srcId="{F135185F-AB8B-4793-BC02-325B31C99488}" destId="{E0BD7B0C-A215-46F6-BD54-F657AEC0E219}" srcOrd="5" destOrd="0" presId="urn:microsoft.com/office/officeart/2005/8/layout/target2"/>
    <dgm:cxn modelId="{105B9230-CAE9-40E0-B7A8-D8EDEBB930B4}" type="presParOf" srcId="{F135185F-AB8B-4793-BC02-325B31C99488}" destId="{042671EB-CDE6-4FAA-994D-99ED052B28E7}" srcOrd="6" destOrd="0" presId="urn:microsoft.com/office/officeart/2005/8/layout/target2"/>
    <dgm:cxn modelId="{AAAE7881-FB78-413F-AFDE-E8D8B05AF0B3}" type="presParOf" srcId="{F135185F-AB8B-4793-BC02-325B31C99488}" destId="{72C117EF-296A-4D1B-AB78-8AFCC06FB2F5}" srcOrd="7" destOrd="0" presId="urn:microsoft.com/office/officeart/2005/8/layout/target2"/>
    <dgm:cxn modelId="{23063122-2499-4B06-9EEF-506E46F8E4EE}" type="presParOf" srcId="{F135185F-AB8B-4793-BC02-325B31C99488}" destId="{F1BAA7D7-81D9-483F-BCD8-67205F2510BE}"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14A03-06AA-4365-A24A-003F6C37440C}">
      <dsp:nvSpPr>
        <dsp:cNvPr id="0" name=""/>
        <dsp:cNvSpPr/>
      </dsp:nvSpPr>
      <dsp:spPr>
        <a:xfrm>
          <a:off x="0" y="11989"/>
          <a:ext cx="3690942" cy="500175"/>
        </a:xfrm>
        <a:prstGeom prst="roundRect">
          <a:avLst/>
        </a:prstGeom>
        <a:solidFill>
          <a:schemeClr val="tx1">
            <a:lumMod val="50000"/>
          </a:schemeClr>
        </a:solidFill>
        <a:ln>
          <a:noFill/>
        </a:ln>
        <a:effectLst>
          <a:outerShdw blurRad="38100" dist="25400" dir="54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bg1"/>
              </a:solidFill>
              <a:latin typeface="Comic Sans MS" panose="030F0702030302020204" pitchFamily="66" charset="0"/>
              <a:ea typeface="SimHei" panose="02010609060101010101" pitchFamily="49" charset="-122"/>
            </a:rPr>
            <a:t>基本域</a:t>
          </a:r>
        </a:p>
      </dsp:txBody>
      <dsp:txXfrm>
        <a:off x="24417" y="36406"/>
        <a:ext cx="3642108" cy="451341"/>
      </dsp:txXfrm>
    </dsp:sp>
    <dsp:sp modelId="{9A75C14C-F9A8-45ED-A52D-41BBBA9B1E92}">
      <dsp:nvSpPr>
        <dsp:cNvPr id="0" name=""/>
        <dsp:cNvSpPr/>
      </dsp:nvSpPr>
      <dsp:spPr>
        <a:xfrm>
          <a:off x="0" y="512164"/>
          <a:ext cx="3690942" cy="267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8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版本号（</a:t>
          </a:r>
          <a:r>
            <a:rPr lang="en-US" sz="1500" kern="1200" dirty="0">
              <a:solidFill>
                <a:schemeClr val="tx1">
                  <a:lumMod val="50000"/>
                </a:schemeClr>
              </a:solidFill>
              <a:latin typeface="Comic Sans MS" panose="030F0702030302020204" pitchFamily="66" charset="0"/>
              <a:ea typeface="SimHei" panose="02010609060101010101" pitchFamily="49" charset="-122"/>
            </a:rPr>
            <a:t>version</a:t>
          </a:r>
          <a:r>
            <a:rPr lang="zh-CN" sz="1500" kern="1200" dirty="0">
              <a:solidFill>
                <a:schemeClr val="tx1">
                  <a:lumMod val="50000"/>
                </a:schemeClr>
              </a:solidFill>
              <a:latin typeface="Comic Sans MS" panose="030F0702030302020204" pitchFamily="66" charset="0"/>
              <a:ea typeface="SimHei" panose="02010609060101010101" pitchFamily="49" charset="-122"/>
            </a:rPr>
            <a:t>）</a:t>
          </a:r>
          <a:endParaRPr lang="zh-CN" altLang="en-US" sz="1500" kern="1200" dirty="0">
            <a:solidFill>
              <a:schemeClr val="tx1">
                <a:lumMod val="50000"/>
              </a:schemeClr>
            </a:solidFill>
            <a:latin typeface="Comic Sans MS" panose="030F0702030302020204" pitchFamily="66" charset="0"/>
            <a:ea typeface="SimHei" panose="02010609060101010101" pitchFamily="49" charset="-122"/>
          </a:endParaRP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证书序列号（</a:t>
          </a:r>
          <a:r>
            <a:rPr lang="en-US" sz="1500" kern="1200" dirty="0" err="1">
              <a:solidFill>
                <a:schemeClr val="tx1">
                  <a:lumMod val="50000"/>
                </a:schemeClr>
              </a:solidFill>
              <a:latin typeface="Comic Sans MS" panose="030F0702030302020204" pitchFamily="66" charset="0"/>
              <a:ea typeface="SimHei" panose="02010609060101010101" pitchFamily="49" charset="-122"/>
            </a:rPr>
            <a:t>serialNumber</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签名算法标识符（</a:t>
          </a:r>
          <a:r>
            <a:rPr lang="en-US" sz="1500" kern="1200" dirty="0">
              <a:solidFill>
                <a:schemeClr val="tx1">
                  <a:lumMod val="50000"/>
                </a:schemeClr>
              </a:solidFill>
              <a:latin typeface="Comic Sans MS" panose="030F0702030302020204" pitchFamily="66" charset="0"/>
              <a:ea typeface="SimHei" panose="02010609060101010101" pitchFamily="49" charset="-122"/>
            </a:rPr>
            <a:t>signature</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颁发者名称（</a:t>
          </a:r>
          <a:r>
            <a:rPr lang="en-US" sz="1500" kern="1200" dirty="0">
              <a:solidFill>
                <a:schemeClr val="tx1">
                  <a:lumMod val="50000"/>
                </a:schemeClr>
              </a:solidFill>
              <a:latin typeface="Comic Sans MS" panose="030F0702030302020204" pitchFamily="66" charset="0"/>
              <a:ea typeface="SimHei" panose="02010609060101010101" pitchFamily="49" charset="-122"/>
            </a:rPr>
            <a:t>issuer</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有效期（不早于</a:t>
          </a:r>
          <a:r>
            <a:rPr lang="en-US" sz="1500" kern="1200" dirty="0">
              <a:solidFill>
                <a:schemeClr val="tx1">
                  <a:lumMod val="50000"/>
                </a:schemeClr>
              </a:solidFill>
              <a:latin typeface="Comic Sans MS" panose="030F0702030302020204" pitchFamily="66" charset="0"/>
              <a:ea typeface="SimHei" panose="02010609060101010101" pitchFamily="49" charset="-122"/>
            </a:rPr>
            <a:t>/</a:t>
          </a:r>
          <a:r>
            <a:rPr lang="zh-CN" sz="1500" kern="1200" dirty="0">
              <a:solidFill>
                <a:schemeClr val="tx1">
                  <a:lumMod val="50000"/>
                </a:schemeClr>
              </a:solidFill>
              <a:latin typeface="Comic Sans MS" panose="030F0702030302020204" pitchFamily="66" charset="0"/>
              <a:ea typeface="SimHei" panose="02010609060101010101" pitchFamily="49" charset="-122"/>
            </a:rPr>
            <a:t>不晚于）（</a:t>
          </a:r>
          <a:r>
            <a:rPr lang="en-US" sz="1500" kern="1200" dirty="0">
              <a:solidFill>
                <a:schemeClr val="tx1">
                  <a:lumMod val="50000"/>
                </a:schemeClr>
              </a:solidFill>
              <a:latin typeface="Comic Sans MS" panose="030F0702030302020204" pitchFamily="66" charset="0"/>
              <a:ea typeface="SimHei" panose="02010609060101010101" pitchFamily="49" charset="-122"/>
            </a:rPr>
            <a:t>validity</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主体名称（</a:t>
          </a:r>
          <a:r>
            <a:rPr lang="en-US" sz="1500" kern="1200" dirty="0">
              <a:solidFill>
                <a:schemeClr val="tx1">
                  <a:lumMod val="50000"/>
                </a:schemeClr>
              </a:solidFill>
              <a:latin typeface="Comic Sans MS" panose="030F0702030302020204" pitchFamily="66" charset="0"/>
              <a:ea typeface="SimHei" panose="02010609060101010101" pitchFamily="49" charset="-122"/>
            </a:rPr>
            <a:t>subject</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主体公钥信息（</a:t>
          </a:r>
          <a:r>
            <a:rPr lang="en-US" sz="1500" kern="1200" dirty="0" err="1">
              <a:solidFill>
                <a:schemeClr val="tx1">
                  <a:lumMod val="50000"/>
                </a:schemeClr>
              </a:solidFill>
              <a:latin typeface="Comic Sans MS" panose="030F0702030302020204" pitchFamily="66" charset="0"/>
              <a:ea typeface="SimHei" panose="02010609060101010101" pitchFamily="49" charset="-122"/>
            </a:rPr>
            <a:t>subjectPublicKeyInfo</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颁发者唯一标识符（</a:t>
          </a:r>
          <a:r>
            <a:rPr lang="en-US" sz="1500" kern="1200" dirty="0" err="1">
              <a:solidFill>
                <a:schemeClr val="tx1">
                  <a:lumMod val="50000"/>
                </a:schemeClr>
              </a:solidFill>
              <a:latin typeface="Comic Sans MS" panose="030F0702030302020204" pitchFamily="66" charset="0"/>
              <a:ea typeface="SimHei" panose="02010609060101010101" pitchFamily="49" charset="-122"/>
            </a:rPr>
            <a:t>issuerUniqueID</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主体唯一标识符（</a:t>
          </a:r>
          <a:r>
            <a:rPr lang="en-US" sz="1500" kern="1200" dirty="0" err="1">
              <a:solidFill>
                <a:schemeClr val="tx1">
                  <a:lumMod val="50000"/>
                </a:schemeClr>
              </a:solidFill>
              <a:latin typeface="Comic Sans MS" panose="030F0702030302020204" pitchFamily="66" charset="0"/>
              <a:ea typeface="SimHei" panose="02010609060101010101" pitchFamily="49" charset="-122"/>
            </a:rPr>
            <a:t>subjectUniqueID</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dsp:txBody>
      <dsp:txXfrm>
        <a:off x="0" y="512164"/>
        <a:ext cx="3690942" cy="2674439"/>
      </dsp:txXfrm>
    </dsp:sp>
    <dsp:sp modelId="{1C39E377-BB9B-46D3-B6EF-3DB7665A09D6}">
      <dsp:nvSpPr>
        <dsp:cNvPr id="0" name=""/>
        <dsp:cNvSpPr/>
      </dsp:nvSpPr>
      <dsp:spPr>
        <a:xfrm>
          <a:off x="0" y="3186604"/>
          <a:ext cx="3690942" cy="500175"/>
        </a:xfrm>
        <a:prstGeom prst="roundRect">
          <a:avLst/>
        </a:prstGeom>
        <a:solidFill>
          <a:schemeClr val="tx1">
            <a:lumMod val="50000"/>
          </a:schemeClr>
        </a:solidFill>
        <a:ln>
          <a:noFill/>
        </a:ln>
        <a:effectLst>
          <a:outerShdw blurRad="38100" dist="25400" dir="54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bg1"/>
              </a:solidFill>
              <a:latin typeface="Comic Sans MS" panose="030F0702030302020204" pitchFamily="66" charset="0"/>
              <a:ea typeface="SimHei" panose="02010609060101010101" pitchFamily="49" charset="-122"/>
            </a:rPr>
            <a:t>扩展域</a:t>
          </a:r>
        </a:p>
      </dsp:txBody>
      <dsp:txXfrm>
        <a:off x="24417" y="3211021"/>
        <a:ext cx="3642108" cy="451341"/>
      </dsp:txXfrm>
    </dsp:sp>
    <dsp:sp modelId="{5EE3489C-972A-453F-87B4-C73D3F6D8D16}">
      <dsp:nvSpPr>
        <dsp:cNvPr id="0" name=""/>
        <dsp:cNvSpPr/>
      </dsp:nvSpPr>
      <dsp:spPr>
        <a:xfrm>
          <a:off x="0" y="3686779"/>
          <a:ext cx="3690942" cy="1730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8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密钥用法（</a:t>
          </a:r>
          <a:r>
            <a:rPr lang="en-US" sz="1500" kern="1200" dirty="0">
              <a:solidFill>
                <a:schemeClr val="tx1">
                  <a:lumMod val="50000"/>
                </a:schemeClr>
              </a:solidFill>
              <a:latin typeface="Comic Sans MS" panose="030F0702030302020204" pitchFamily="66" charset="0"/>
              <a:ea typeface="SimHei" panose="02010609060101010101" pitchFamily="49" charset="-122"/>
            </a:rPr>
            <a:t>Key Usage</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基本限制（</a:t>
          </a:r>
          <a:r>
            <a:rPr lang="en-US" sz="1500" kern="1200" dirty="0">
              <a:solidFill>
                <a:schemeClr val="tx1">
                  <a:lumMod val="50000"/>
                </a:schemeClr>
              </a:solidFill>
              <a:latin typeface="Comic Sans MS" panose="030F0702030302020204" pitchFamily="66" charset="0"/>
              <a:ea typeface="SimHei" panose="02010609060101010101" pitchFamily="49" charset="-122"/>
            </a:rPr>
            <a:t>Basic Constraints</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扩展密钥用法（</a:t>
          </a:r>
          <a:r>
            <a:rPr lang="en-US" sz="1500" kern="1200" dirty="0">
              <a:solidFill>
                <a:schemeClr val="tx1">
                  <a:lumMod val="50000"/>
                </a:schemeClr>
              </a:solidFill>
              <a:latin typeface="Comic Sans MS" panose="030F0702030302020204" pitchFamily="66" charset="0"/>
              <a:ea typeface="SimHei" panose="02010609060101010101" pitchFamily="49" charset="-122"/>
            </a:rPr>
            <a:t>Extended Key Usage</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证书撤销列表分发点（</a:t>
          </a:r>
          <a:r>
            <a:rPr lang="en-US" sz="1500" kern="1200" dirty="0">
              <a:solidFill>
                <a:schemeClr val="tx1">
                  <a:lumMod val="50000"/>
                </a:schemeClr>
              </a:solidFill>
              <a:latin typeface="Comic Sans MS" panose="030F0702030302020204" pitchFamily="66" charset="0"/>
              <a:ea typeface="SimHei" panose="02010609060101010101" pitchFamily="49" charset="-122"/>
            </a:rPr>
            <a:t>CRL Distribution Points</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en-US" altLang="zh-CN" sz="1500" kern="1200">
              <a:solidFill>
                <a:schemeClr val="tx1">
                  <a:lumMod val="50000"/>
                </a:schemeClr>
              </a:solidFill>
              <a:latin typeface="Comic Sans MS" panose="030F0702030302020204" pitchFamily="66" charset="0"/>
              <a:ea typeface="SimHei" panose="02010609060101010101" pitchFamily="49" charset="-122"/>
            </a:rPr>
            <a:t>……</a:t>
          </a:r>
          <a:endParaRPr lang="zh-CN" altLang="en-US" sz="1500" kern="1200" dirty="0">
            <a:solidFill>
              <a:schemeClr val="tx1">
                <a:lumMod val="50000"/>
              </a:schemeClr>
            </a:solidFill>
            <a:latin typeface="Comic Sans MS" panose="030F0702030302020204" pitchFamily="66" charset="0"/>
            <a:ea typeface="SimHei" panose="02010609060101010101" pitchFamily="49" charset="-122"/>
          </a:endParaRPr>
        </a:p>
      </dsp:txBody>
      <dsp:txXfrm>
        <a:off x="0" y="3686779"/>
        <a:ext cx="3690942" cy="1730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14A03-06AA-4365-A24A-003F6C37440C}">
      <dsp:nvSpPr>
        <dsp:cNvPr id="0" name=""/>
        <dsp:cNvSpPr/>
      </dsp:nvSpPr>
      <dsp:spPr>
        <a:xfrm>
          <a:off x="0" y="4347"/>
          <a:ext cx="3690942" cy="507816"/>
        </a:xfrm>
        <a:prstGeom prst="roundRect">
          <a:avLst/>
        </a:prstGeom>
        <a:solidFill>
          <a:schemeClr val="tx1">
            <a:lumMod val="50000"/>
          </a:schemeClr>
        </a:solidFill>
        <a:ln>
          <a:noFill/>
        </a:ln>
        <a:effectLst>
          <a:outerShdw blurRad="38100" dist="25400" dir="54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bg1"/>
              </a:solidFill>
              <a:latin typeface="SimHei" panose="02010609060101010101" pitchFamily="49" charset="-122"/>
              <a:ea typeface="SimHei" panose="02010609060101010101" pitchFamily="49" charset="-122"/>
            </a:rPr>
            <a:t>基本域</a:t>
          </a:r>
        </a:p>
      </dsp:txBody>
      <dsp:txXfrm>
        <a:off x="24790" y="29137"/>
        <a:ext cx="3641362" cy="458236"/>
      </dsp:txXfrm>
    </dsp:sp>
    <dsp:sp modelId="{9A75C14C-F9A8-45ED-A52D-41BBBA9B1E92}">
      <dsp:nvSpPr>
        <dsp:cNvPr id="0" name=""/>
        <dsp:cNvSpPr/>
      </dsp:nvSpPr>
      <dsp:spPr>
        <a:xfrm>
          <a:off x="0" y="512164"/>
          <a:ext cx="3690942" cy="2674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8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版本号（</a:t>
          </a:r>
          <a:r>
            <a:rPr lang="en-US" sz="1500" kern="1200" dirty="0">
              <a:solidFill>
                <a:schemeClr val="tx1">
                  <a:lumMod val="50000"/>
                </a:schemeClr>
              </a:solidFill>
              <a:latin typeface="Comic Sans MS" panose="030F0702030302020204" pitchFamily="66" charset="0"/>
              <a:ea typeface="SimHei" panose="02010609060101010101" pitchFamily="49" charset="-122"/>
            </a:rPr>
            <a:t>version</a:t>
          </a:r>
          <a:r>
            <a:rPr lang="zh-CN" sz="1500" kern="1200" dirty="0">
              <a:solidFill>
                <a:schemeClr val="tx1">
                  <a:lumMod val="50000"/>
                </a:schemeClr>
              </a:solidFill>
              <a:latin typeface="Comic Sans MS" panose="030F0702030302020204" pitchFamily="66" charset="0"/>
              <a:ea typeface="SimHei" panose="02010609060101010101" pitchFamily="49" charset="-122"/>
            </a:rPr>
            <a:t>）</a:t>
          </a:r>
          <a:endParaRPr lang="zh-CN" altLang="en-US" sz="1500" kern="1200" dirty="0">
            <a:solidFill>
              <a:schemeClr val="tx1">
                <a:lumMod val="50000"/>
              </a:schemeClr>
            </a:solidFill>
            <a:latin typeface="Comic Sans MS" panose="030F0702030302020204" pitchFamily="66" charset="0"/>
            <a:ea typeface="SimHei" panose="02010609060101010101" pitchFamily="49" charset="-122"/>
          </a:endParaRP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证书序列号（</a:t>
          </a:r>
          <a:r>
            <a:rPr lang="en-US" sz="1500" kern="1200" dirty="0" err="1">
              <a:solidFill>
                <a:schemeClr val="tx1">
                  <a:lumMod val="50000"/>
                </a:schemeClr>
              </a:solidFill>
              <a:latin typeface="Comic Sans MS" panose="030F0702030302020204" pitchFamily="66" charset="0"/>
              <a:ea typeface="SimHei" panose="02010609060101010101" pitchFamily="49" charset="-122"/>
            </a:rPr>
            <a:t>serialNumber</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签名算法标识符（</a:t>
          </a:r>
          <a:r>
            <a:rPr lang="en-US" sz="1500" kern="1200" dirty="0">
              <a:solidFill>
                <a:schemeClr val="tx1">
                  <a:lumMod val="50000"/>
                </a:schemeClr>
              </a:solidFill>
              <a:latin typeface="Comic Sans MS" panose="030F0702030302020204" pitchFamily="66" charset="0"/>
              <a:ea typeface="SimHei" panose="02010609060101010101" pitchFamily="49" charset="-122"/>
            </a:rPr>
            <a:t>signature</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颁发者名称（</a:t>
          </a:r>
          <a:r>
            <a:rPr lang="en-US" sz="1500" kern="1200" dirty="0">
              <a:solidFill>
                <a:schemeClr val="tx1">
                  <a:lumMod val="50000"/>
                </a:schemeClr>
              </a:solidFill>
              <a:latin typeface="Comic Sans MS" panose="030F0702030302020204" pitchFamily="66" charset="0"/>
              <a:ea typeface="SimHei" panose="02010609060101010101" pitchFamily="49" charset="-122"/>
            </a:rPr>
            <a:t>issuer</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有效期（不早于</a:t>
          </a:r>
          <a:r>
            <a:rPr lang="en-US" sz="1500" kern="1200" dirty="0">
              <a:solidFill>
                <a:schemeClr val="tx1">
                  <a:lumMod val="50000"/>
                </a:schemeClr>
              </a:solidFill>
              <a:latin typeface="Comic Sans MS" panose="030F0702030302020204" pitchFamily="66" charset="0"/>
              <a:ea typeface="SimHei" panose="02010609060101010101" pitchFamily="49" charset="-122"/>
            </a:rPr>
            <a:t>/</a:t>
          </a:r>
          <a:r>
            <a:rPr lang="zh-CN" sz="1500" kern="1200" dirty="0">
              <a:solidFill>
                <a:schemeClr val="tx1">
                  <a:lumMod val="50000"/>
                </a:schemeClr>
              </a:solidFill>
              <a:latin typeface="Comic Sans MS" panose="030F0702030302020204" pitchFamily="66" charset="0"/>
              <a:ea typeface="SimHei" panose="02010609060101010101" pitchFamily="49" charset="-122"/>
            </a:rPr>
            <a:t>不晚于）（</a:t>
          </a:r>
          <a:r>
            <a:rPr lang="en-US" sz="1500" kern="1200" dirty="0">
              <a:solidFill>
                <a:schemeClr val="tx1">
                  <a:lumMod val="50000"/>
                </a:schemeClr>
              </a:solidFill>
              <a:latin typeface="Comic Sans MS" panose="030F0702030302020204" pitchFamily="66" charset="0"/>
              <a:ea typeface="SimHei" panose="02010609060101010101" pitchFamily="49" charset="-122"/>
            </a:rPr>
            <a:t>validity</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主体名称（</a:t>
          </a:r>
          <a:r>
            <a:rPr lang="en-US" sz="1500" kern="1200" dirty="0">
              <a:solidFill>
                <a:schemeClr val="tx1">
                  <a:lumMod val="50000"/>
                </a:schemeClr>
              </a:solidFill>
              <a:latin typeface="Comic Sans MS" panose="030F0702030302020204" pitchFamily="66" charset="0"/>
              <a:ea typeface="SimHei" panose="02010609060101010101" pitchFamily="49" charset="-122"/>
            </a:rPr>
            <a:t>subject</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主体公钥信息（</a:t>
          </a:r>
          <a:r>
            <a:rPr lang="en-US" sz="1500" kern="1200" dirty="0" err="1">
              <a:solidFill>
                <a:schemeClr val="tx1">
                  <a:lumMod val="50000"/>
                </a:schemeClr>
              </a:solidFill>
              <a:latin typeface="Comic Sans MS" panose="030F0702030302020204" pitchFamily="66" charset="0"/>
              <a:ea typeface="SimHei" panose="02010609060101010101" pitchFamily="49" charset="-122"/>
            </a:rPr>
            <a:t>subjectPublicKeyInfo</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颁发者唯一标识符（</a:t>
          </a:r>
          <a:r>
            <a:rPr lang="en-US" sz="1500" kern="1200" dirty="0" err="1">
              <a:solidFill>
                <a:schemeClr val="tx1">
                  <a:lumMod val="50000"/>
                </a:schemeClr>
              </a:solidFill>
              <a:latin typeface="Comic Sans MS" panose="030F0702030302020204" pitchFamily="66" charset="0"/>
              <a:ea typeface="SimHei" panose="02010609060101010101" pitchFamily="49" charset="-122"/>
            </a:rPr>
            <a:t>issuerUniqueID</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主体唯一标识符（</a:t>
          </a:r>
          <a:r>
            <a:rPr lang="en-US" sz="1500" kern="1200" dirty="0" err="1">
              <a:solidFill>
                <a:schemeClr val="tx1">
                  <a:lumMod val="50000"/>
                </a:schemeClr>
              </a:solidFill>
              <a:latin typeface="Comic Sans MS" panose="030F0702030302020204" pitchFamily="66" charset="0"/>
              <a:ea typeface="SimHei" panose="02010609060101010101" pitchFamily="49" charset="-122"/>
            </a:rPr>
            <a:t>subjectUniqueID</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dsp:txBody>
      <dsp:txXfrm>
        <a:off x="0" y="512164"/>
        <a:ext cx="3690942" cy="2674439"/>
      </dsp:txXfrm>
    </dsp:sp>
    <dsp:sp modelId="{1C39E377-BB9B-46D3-B6EF-3DB7665A09D6}">
      <dsp:nvSpPr>
        <dsp:cNvPr id="0" name=""/>
        <dsp:cNvSpPr/>
      </dsp:nvSpPr>
      <dsp:spPr>
        <a:xfrm>
          <a:off x="0" y="3186604"/>
          <a:ext cx="3690942" cy="507816"/>
        </a:xfrm>
        <a:prstGeom prst="roundRect">
          <a:avLst/>
        </a:prstGeom>
        <a:solidFill>
          <a:schemeClr val="tx1">
            <a:lumMod val="50000"/>
          </a:schemeClr>
        </a:solidFill>
        <a:ln>
          <a:noFill/>
        </a:ln>
        <a:effectLst>
          <a:outerShdw blurRad="38100" dist="25400" dir="54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zh-CN" altLang="en-US" sz="1900" kern="1200" dirty="0">
              <a:solidFill>
                <a:schemeClr val="bg1"/>
              </a:solidFill>
              <a:latin typeface="Comic Sans MS" panose="030F0702030302020204" pitchFamily="66" charset="0"/>
              <a:ea typeface="SimHei" panose="02010609060101010101" pitchFamily="49" charset="-122"/>
            </a:rPr>
            <a:t>扩展域</a:t>
          </a:r>
          <a:endParaRPr lang="zh-CN" sz="1900" kern="1200" dirty="0">
            <a:solidFill>
              <a:schemeClr val="bg1"/>
            </a:solidFill>
            <a:latin typeface="Comic Sans MS" panose="030F0702030302020204" pitchFamily="66" charset="0"/>
            <a:ea typeface="SimHei" panose="02010609060101010101" pitchFamily="49" charset="-122"/>
          </a:endParaRPr>
        </a:p>
      </dsp:txBody>
      <dsp:txXfrm>
        <a:off x="24790" y="3211394"/>
        <a:ext cx="3641362" cy="458236"/>
      </dsp:txXfrm>
    </dsp:sp>
    <dsp:sp modelId="{5EE3489C-972A-453F-87B4-C73D3F6D8D16}">
      <dsp:nvSpPr>
        <dsp:cNvPr id="0" name=""/>
        <dsp:cNvSpPr/>
      </dsp:nvSpPr>
      <dsp:spPr>
        <a:xfrm>
          <a:off x="0" y="3694420"/>
          <a:ext cx="3690942" cy="1730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8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密钥用法（</a:t>
          </a:r>
          <a:r>
            <a:rPr lang="en-US" sz="1500" kern="1200" dirty="0">
              <a:solidFill>
                <a:schemeClr val="tx1">
                  <a:lumMod val="50000"/>
                </a:schemeClr>
              </a:solidFill>
              <a:latin typeface="Comic Sans MS" panose="030F0702030302020204" pitchFamily="66" charset="0"/>
              <a:ea typeface="SimHei" panose="02010609060101010101" pitchFamily="49" charset="-122"/>
            </a:rPr>
            <a:t>Key Usage</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基本限制（</a:t>
          </a:r>
          <a:r>
            <a:rPr lang="en-US" sz="1500" kern="1200" dirty="0">
              <a:solidFill>
                <a:schemeClr val="tx1">
                  <a:lumMod val="50000"/>
                </a:schemeClr>
              </a:solidFill>
              <a:latin typeface="Comic Sans MS" panose="030F0702030302020204" pitchFamily="66" charset="0"/>
              <a:ea typeface="SimHei" panose="02010609060101010101" pitchFamily="49" charset="-122"/>
            </a:rPr>
            <a:t>Basic Constraints</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扩展密钥用法（</a:t>
          </a:r>
          <a:r>
            <a:rPr lang="en-US" sz="1500" kern="1200" dirty="0">
              <a:solidFill>
                <a:schemeClr val="tx1">
                  <a:lumMod val="50000"/>
                </a:schemeClr>
              </a:solidFill>
              <a:latin typeface="Comic Sans MS" panose="030F0702030302020204" pitchFamily="66" charset="0"/>
              <a:ea typeface="SimHei" panose="02010609060101010101" pitchFamily="49" charset="-122"/>
            </a:rPr>
            <a:t>Extended Key Usage</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sz="1500" kern="1200" dirty="0">
              <a:solidFill>
                <a:schemeClr val="tx1">
                  <a:lumMod val="50000"/>
                </a:schemeClr>
              </a:solidFill>
              <a:latin typeface="Comic Sans MS" panose="030F0702030302020204" pitchFamily="66" charset="0"/>
              <a:ea typeface="SimHei" panose="02010609060101010101" pitchFamily="49" charset="-122"/>
            </a:rPr>
            <a:t>证书撤销列表分发点（</a:t>
          </a:r>
          <a:r>
            <a:rPr lang="en-US" sz="1500" kern="1200" dirty="0">
              <a:solidFill>
                <a:schemeClr val="tx1">
                  <a:lumMod val="50000"/>
                </a:schemeClr>
              </a:solidFill>
              <a:latin typeface="Comic Sans MS" panose="030F0702030302020204" pitchFamily="66" charset="0"/>
              <a:ea typeface="SimHei" panose="02010609060101010101" pitchFamily="49" charset="-122"/>
            </a:rPr>
            <a:t>CRL Distribution Points</a:t>
          </a:r>
          <a:r>
            <a:rPr lang="zh-CN" sz="1500" kern="1200" dirty="0">
              <a:solidFill>
                <a:schemeClr val="tx1">
                  <a:lumMod val="50000"/>
                </a:schemeClr>
              </a:solidFill>
              <a:latin typeface="Comic Sans MS" panose="030F0702030302020204" pitchFamily="66" charset="0"/>
              <a:ea typeface="SimHei" panose="02010609060101010101" pitchFamily="49" charset="-122"/>
            </a:rPr>
            <a:t>）</a:t>
          </a:r>
        </a:p>
        <a:p>
          <a:pPr marL="114300" lvl="1" indent="-114300" algn="l" defTabSz="666750">
            <a:lnSpc>
              <a:spcPct val="90000"/>
            </a:lnSpc>
            <a:spcBef>
              <a:spcPct val="0"/>
            </a:spcBef>
            <a:spcAft>
              <a:spcPct val="20000"/>
            </a:spcAft>
            <a:buChar char="•"/>
          </a:pPr>
          <a:r>
            <a:rPr lang="zh-CN" altLang="en-US" sz="1500" kern="1200" dirty="0">
              <a:solidFill>
                <a:schemeClr val="tx1">
                  <a:lumMod val="50000"/>
                </a:schemeClr>
              </a:solidFill>
              <a:latin typeface="Comic Sans MS" panose="030F0702030302020204" pitchFamily="66" charset="0"/>
              <a:ea typeface="SimHei" panose="02010609060101010101" pitchFamily="49" charset="-122"/>
            </a:rPr>
            <a:t>等等</a:t>
          </a:r>
          <a:r>
            <a:rPr lang="en-US" altLang="zh-CN" sz="1500" kern="1200" dirty="0">
              <a:solidFill>
                <a:schemeClr val="tx1">
                  <a:lumMod val="50000"/>
                </a:schemeClr>
              </a:solidFill>
              <a:latin typeface="Comic Sans MS" panose="030F0702030302020204" pitchFamily="66" charset="0"/>
              <a:ea typeface="SimHei" panose="02010609060101010101" pitchFamily="49" charset="-122"/>
            </a:rPr>
            <a:t>……</a:t>
          </a:r>
          <a:endParaRPr lang="zh-CN" altLang="en-US" sz="1500" kern="1200" dirty="0">
            <a:solidFill>
              <a:schemeClr val="tx1">
                <a:lumMod val="50000"/>
              </a:schemeClr>
            </a:solidFill>
            <a:latin typeface="Comic Sans MS" panose="030F0702030302020204" pitchFamily="66" charset="0"/>
            <a:ea typeface="SimHei" panose="02010609060101010101" pitchFamily="49" charset="-122"/>
          </a:endParaRPr>
        </a:p>
      </dsp:txBody>
      <dsp:txXfrm>
        <a:off x="0" y="3694420"/>
        <a:ext cx="3690942" cy="1730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60C10-9FA8-4AEF-9C64-89110F1EE650}">
      <dsp:nvSpPr>
        <dsp:cNvPr id="0" name=""/>
        <dsp:cNvSpPr/>
      </dsp:nvSpPr>
      <dsp:spPr>
        <a:xfrm>
          <a:off x="0" y="0"/>
          <a:ext cx="6093539" cy="2194436"/>
        </a:xfrm>
        <a:prstGeom prst="roundRect">
          <a:avLst>
            <a:gd name="adj" fmla="val 8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1703126" numCol="1" spcCol="1270" anchor="t" anchorCtr="0">
          <a:noAutofit/>
        </a:bodyPr>
        <a:lstStyle/>
        <a:p>
          <a:pPr marL="0" lvl="0" indent="0" algn="l" defTabSz="800100">
            <a:lnSpc>
              <a:spcPct val="90000"/>
            </a:lnSpc>
            <a:spcBef>
              <a:spcPct val="0"/>
            </a:spcBef>
            <a:spcAft>
              <a:spcPct val="35000"/>
            </a:spcAft>
            <a:buNone/>
          </a:pPr>
          <a:r>
            <a:rPr lang="en-US" altLang="zh-CN" sz="1800" kern="1200" dirty="0">
              <a:latin typeface="Cambria Math" panose="02040503050406030204" pitchFamily="18" charset="0"/>
              <a:ea typeface="Cambria Math" panose="02040503050406030204" pitchFamily="18" charset="0"/>
            </a:rPr>
            <a:t>PKCS#7 </a:t>
          </a:r>
          <a:r>
            <a:rPr lang="zh-CN" altLang="en-US" sz="1800" kern="1200" dirty="0">
              <a:latin typeface="Cambria Math" panose="02040503050406030204" pitchFamily="18" charset="0"/>
              <a:ea typeface="KaiTi" panose="02010609060101010101" pitchFamily="49" charset="-122"/>
            </a:rPr>
            <a:t>数字签名包</a:t>
          </a:r>
        </a:p>
      </dsp:txBody>
      <dsp:txXfrm>
        <a:off x="54632" y="54632"/>
        <a:ext cx="5984275" cy="2085172"/>
      </dsp:txXfrm>
    </dsp:sp>
    <dsp:sp modelId="{79587452-FF9C-44F3-98E8-1B2162D68623}">
      <dsp:nvSpPr>
        <dsp:cNvPr id="0" name=""/>
        <dsp:cNvSpPr/>
      </dsp:nvSpPr>
      <dsp:spPr>
        <a:xfrm>
          <a:off x="152338" y="548609"/>
          <a:ext cx="914030" cy="1536105"/>
        </a:xfrm>
        <a:prstGeom prst="roundRect">
          <a:avLst>
            <a:gd name="adj" fmla="val 105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KaiTi" panose="02010609060101010101" pitchFamily="49" charset="-122"/>
              <a:ea typeface="KaiTi" panose="02010609060101010101" pitchFamily="49" charset="-122"/>
            </a:rPr>
            <a:t>数据包类型</a:t>
          </a:r>
        </a:p>
      </dsp:txBody>
      <dsp:txXfrm>
        <a:off x="180448" y="576719"/>
        <a:ext cx="857810" cy="1479885"/>
      </dsp:txXfrm>
    </dsp:sp>
    <dsp:sp modelId="{9236AC88-0BE4-48B7-9BB6-E33DFB06C4D8}">
      <dsp:nvSpPr>
        <dsp:cNvPr id="0" name=""/>
        <dsp:cNvSpPr/>
      </dsp:nvSpPr>
      <dsp:spPr>
        <a:xfrm>
          <a:off x="1218707" y="548609"/>
          <a:ext cx="4722492" cy="1536105"/>
        </a:xfrm>
        <a:prstGeom prst="roundRect">
          <a:avLst>
            <a:gd name="adj" fmla="val 105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975427" numCol="1" spcCol="1270" anchor="t" anchorCtr="0">
          <a:noAutofit/>
        </a:bodyPr>
        <a:lstStyle/>
        <a:p>
          <a:pPr marL="0" lvl="0" indent="0" algn="l" defTabSz="800100">
            <a:lnSpc>
              <a:spcPct val="90000"/>
            </a:lnSpc>
            <a:spcBef>
              <a:spcPct val="0"/>
            </a:spcBef>
            <a:spcAft>
              <a:spcPct val="35000"/>
            </a:spcAft>
            <a:buNone/>
          </a:pPr>
          <a:r>
            <a:rPr lang="zh-CN" altLang="en-US" sz="1800" kern="1200">
              <a:latin typeface="KaiTi" panose="02010609060101010101" pitchFamily="49" charset="-122"/>
              <a:ea typeface="KaiTi" panose="02010609060101010101" pitchFamily="49" charset="-122"/>
            </a:rPr>
            <a:t>数据包内容</a:t>
          </a:r>
        </a:p>
      </dsp:txBody>
      <dsp:txXfrm>
        <a:off x="1265948" y="595850"/>
        <a:ext cx="4628010" cy="1441623"/>
      </dsp:txXfrm>
    </dsp:sp>
    <dsp:sp modelId="{3422E74C-2183-4641-9D6C-5D6651910453}">
      <dsp:nvSpPr>
        <dsp:cNvPr id="0" name=""/>
        <dsp:cNvSpPr/>
      </dsp:nvSpPr>
      <dsp:spPr>
        <a:xfrm>
          <a:off x="1336770" y="1086245"/>
          <a:ext cx="944498" cy="204857"/>
        </a:xfrm>
        <a:prstGeom prst="roundRect">
          <a:avLst>
            <a:gd name="adj" fmla="val 105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KaiTi" panose="02010609060101010101" pitchFamily="49" charset="-122"/>
              <a:ea typeface="KaiTi" panose="02010609060101010101" pitchFamily="49" charset="-122"/>
            </a:rPr>
            <a:t>版本号</a:t>
          </a:r>
        </a:p>
      </dsp:txBody>
      <dsp:txXfrm>
        <a:off x="1343070" y="1092545"/>
        <a:ext cx="931898" cy="192257"/>
      </dsp:txXfrm>
    </dsp:sp>
    <dsp:sp modelId="{FFB517CB-E5FF-498A-A87D-F24794145CEC}">
      <dsp:nvSpPr>
        <dsp:cNvPr id="0" name=""/>
        <dsp:cNvSpPr/>
      </dsp:nvSpPr>
      <dsp:spPr>
        <a:xfrm>
          <a:off x="1336770" y="1312303"/>
          <a:ext cx="944498" cy="204857"/>
        </a:xfrm>
        <a:prstGeom prst="roundRect">
          <a:avLst>
            <a:gd name="adj" fmla="val 105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KaiTi" panose="02010609060101010101" pitchFamily="49" charset="-122"/>
              <a:ea typeface="KaiTi" panose="02010609060101010101" pitchFamily="49" charset="-122"/>
            </a:rPr>
            <a:t>杂凑算法</a:t>
          </a:r>
        </a:p>
      </dsp:txBody>
      <dsp:txXfrm>
        <a:off x="1343070" y="1318603"/>
        <a:ext cx="931898" cy="192257"/>
      </dsp:txXfrm>
    </dsp:sp>
    <dsp:sp modelId="{0BF373A4-F113-490D-9FCA-73D3CD215089}">
      <dsp:nvSpPr>
        <dsp:cNvPr id="0" name=""/>
        <dsp:cNvSpPr/>
      </dsp:nvSpPr>
      <dsp:spPr>
        <a:xfrm>
          <a:off x="1336770" y="1538360"/>
          <a:ext cx="944498" cy="204857"/>
        </a:xfrm>
        <a:prstGeom prst="roundRect">
          <a:avLst>
            <a:gd name="adj" fmla="val 105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KaiTi" panose="02010609060101010101" pitchFamily="49" charset="-122"/>
              <a:ea typeface="KaiTi" panose="02010609060101010101" pitchFamily="49" charset="-122"/>
            </a:rPr>
            <a:t>原文</a:t>
          </a:r>
        </a:p>
      </dsp:txBody>
      <dsp:txXfrm>
        <a:off x="1343070" y="1544660"/>
        <a:ext cx="931898" cy="192257"/>
      </dsp:txXfrm>
    </dsp:sp>
    <dsp:sp modelId="{8D0494FB-5265-46F0-B383-A6D9F38EE7CF}">
      <dsp:nvSpPr>
        <dsp:cNvPr id="0" name=""/>
        <dsp:cNvSpPr/>
      </dsp:nvSpPr>
      <dsp:spPr>
        <a:xfrm>
          <a:off x="1336770" y="1764417"/>
          <a:ext cx="944498" cy="204857"/>
        </a:xfrm>
        <a:prstGeom prst="roundRect">
          <a:avLst>
            <a:gd name="adj" fmla="val 105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latin typeface="KaiTi" panose="02010609060101010101" pitchFamily="49" charset="-122"/>
              <a:ea typeface="KaiTi" panose="02010609060101010101" pitchFamily="49" charset="-122"/>
            </a:rPr>
            <a:t>数字证书</a:t>
          </a:r>
        </a:p>
      </dsp:txBody>
      <dsp:txXfrm>
        <a:off x="1343070" y="1770717"/>
        <a:ext cx="931898" cy="192257"/>
      </dsp:txXfrm>
    </dsp:sp>
    <dsp:sp modelId="{0FFED44D-A0F0-46C1-985E-74D27E3C49A2}">
      <dsp:nvSpPr>
        <dsp:cNvPr id="0" name=""/>
        <dsp:cNvSpPr/>
      </dsp:nvSpPr>
      <dsp:spPr>
        <a:xfrm>
          <a:off x="2406947" y="885560"/>
          <a:ext cx="3381914" cy="1168545"/>
        </a:xfrm>
        <a:prstGeom prst="roundRect">
          <a:avLst>
            <a:gd name="adj" fmla="val 10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495455" numCol="1" spcCol="1270" anchor="t" anchorCtr="0">
          <a:noAutofit/>
        </a:bodyPr>
        <a:lstStyle/>
        <a:p>
          <a:pPr marL="0" lvl="0" indent="0" algn="l" defTabSz="800100">
            <a:lnSpc>
              <a:spcPct val="90000"/>
            </a:lnSpc>
            <a:spcBef>
              <a:spcPct val="0"/>
            </a:spcBef>
            <a:spcAft>
              <a:spcPct val="35000"/>
            </a:spcAft>
            <a:buNone/>
          </a:pPr>
          <a:r>
            <a:rPr lang="zh-CN" altLang="en-US" sz="1800" kern="1200" dirty="0">
              <a:solidFill>
                <a:srgbClr val="002060"/>
              </a:solidFill>
              <a:latin typeface="KaiTi" panose="02010609060101010101" pitchFamily="49" charset="-122"/>
              <a:ea typeface="KaiTi" panose="02010609060101010101" pitchFamily="49" charset="-122"/>
            </a:rPr>
            <a:t>签名信息</a:t>
          </a:r>
        </a:p>
      </dsp:txBody>
      <dsp:txXfrm>
        <a:off x="2442884" y="921497"/>
        <a:ext cx="3310040" cy="1096671"/>
      </dsp:txXfrm>
    </dsp:sp>
    <dsp:sp modelId="{B92CAB88-9ED0-455C-AF5D-FC240AB071B3}">
      <dsp:nvSpPr>
        <dsp:cNvPr id="0" name=""/>
        <dsp:cNvSpPr/>
      </dsp:nvSpPr>
      <dsp:spPr>
        <a:xfrm>
          <a:off x="2491495" y="1492216"/>
          <a:ext cx="627503" cy="394998"/>
        </a:xfrm>
        <a:prstGeom prst="roundRect">
          <a:avLst>
            <a:gd name="adj" fmla="val 105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solidFill>
                <a:srgbClr val="002060"/>
              </a:solidFill>
              <a:latin typeface="KaiTi" panose="02010609060101010101" pitchFamily="49" charset="-122"/>
              <a:ea typeface="KaiTi" panose="02010609060101010101" pitchFamily="49" charset="-122"/>
            </a:rPr>
            <a:t>版本号</a:t>
          </a:r>
        </a:p>
      </dsp:txBody>
      <dsp:txXfrm>
        <a:off x="2503643" y="1504364"/>
        <a:ext cx="603207" cy="370702"/>
      </dsp:txXfrm>
    </dsp:sp>
    <dsp:sp modelId="{2206350B-2443-4618-AEE3-4A4E5CCD830A}">
      <dsp:nvSpPr>
        <dsp:cNvPr id="0" name=""/>
        <dsp:cNvSpPr/>
      </dsp:nvSpPr>
      <dsp:spPr>
        <a:xfrm>
          <a:off x="3136851" y="1492216"/>
          <a:ext cx="627503" cy="394998"/>
        </a:xfrm>
        <a:prstGeom prst="roundRect">
          <a:avLst>
            <a:gd name="adj" fmla="val 105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solidFill>
                <a:srgbClr val="002060"/>
              </a:solidFill>
              <a:latin typeface="KaiTi" panose="02010609060101010101" pitchFamily="49" charset="-122"/>
              <a:ea typeface="KaiTi" panose="02010609060101010101" pitchFamily="49" charset="-122"/>
            </a:rPr>
            <a:t>发行者</a:t>
          </a:r>
          <a:r>
            <a:rPr lang="en-US" altLang="zh-CN" sz="1100" kern="1200">
              <a:solidFill>
                <a:srgbClr val="002060"/>
              </a:solidFill>
              <a:latin typeface="KaiTi" panose="02010609060101010101" pitchFamily="49" charset="-122"/>
              <a:ea typeface="KaiTi" panose="02010609060101010101" pitchFamily="49" charset="-122"/>
            </a:rPr>
            <a:t>DN</a:t>
          </a:r>
          <a:r>
            <a:rPr lang="zh-CN" altLang="en-US" sz="1100" kern="1200">
              <a:solidFill>
                <a:srgbClr val="002060"/>
              </a:solidFill>
              <a:latin typeface="KaiTi" panose="02010609060101010101" pitchFamily="49" charset="-122"/>
              <a:ea typeface="KaiTi" panose="02010609060101010101" pitchFamily="49" charset="-122"/>
            </a:rPr>
            <a:t>和</a:t>
          </a:r>
          <a:r>
            <a:rPr lang="en-US" altLang="zh-CN" sz="1100" kern="1200">
              <a:solidFill>
                <a:srgbClr val="002060"/>
              </a:solidFill>
              <a:latin typeface="KaiTi" panose="02010609060101010101" pitchFamily="49" charset="-122"/>
              <a:ea typeface="KaiTi" panose="02010609060101010101" pitchFamily="49" charset="-122"/>
            </a:rPr>
            <a:t>SN</a:t>
          </a:r>
          <a:endParaRPr lang="zh-CN" altLang="en-US" sz="1100" kern="1200">
            <a:solidFill>
              <a:srgbClr val="002060"/>
            </a:solidFill>
            <a:latin typeface="KaiTi" panose="02010609060101010101" pitchFamily="49" charset="-122"/>
            <a:ea typeface="KaiTi" panose="02010609060101010101" pitchFamily="49" charset="-122"/>
          </a:endParaRPr>
        </a:p>
      </dsp:txBody>
      <dsp:txXfrm>
        <a:off x="3148999" y="1504364"/>
        <a:ext cx="603207" cy="370702"/>
      </dsp:txXfrm>
    </dsp:sp>
    <dsp:sp modelId="{194AF9C7-7334-4AD0-BB2F-ABE6D9C32D24}">
      <dsp:nvSpPr>
        <dsp:cNvPr id="0" name=""/>
        <dsp:cNvSpPr/>
      </dsp:nvSpPr>
      <dsp:spPr>
        <a:xfrm>
          <a:off x="3782207" y="1492216"/>
          <a:ext cx="627503" cy="394998"/>
        </a:xfrm>
        <a:prstGeom prst="roundRect">
          <a:avLst>
            <a:gd name="adj" fmla="val 105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a:solidFill>
                <a:srgbClr val="002060"/>
              </a:solidFill>
              <a:latin typeface="KaiTi" panose="02010609060101010101" pitchFamily="49" charset="-122"/>
              <a:ea typeface="KaiTi" panose="02010609060101010101" pitchFamily="49" charset="-122"/>
            </a:rPr>
            <a:t>杂凑算法</a:t>
          </a:r>
        </a:p>
      </dsp:txBody>
      <dsp:txXfrm>
        <a:off x="3794355" y="1504364"/>
        <a:ext cx="603207" cy="370702"/>
      </dsp:txXfrm>
    </dsp:sp>
    <dsp:sp modelId="{042671EB-CDE6-4FAA-994D-99ED052B28E7}">
      <dsp:nvSpPr>
        <dsp:cNvPr id="0" name=""/>
        <dsp:cNvSpPr/>
      </dsp:nvSpPr>
      <dsp:spPr>
        <a:xfrm>
          <a:off x="4427563" y="1492216"/>
          <a:ext cx="627503" cy="394998"/>
        </a:xfrm>
        <a:prstGeom prst="roundRect">
          <a:avLst>
            <a:gd name="adj" fmla="val 105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solidFill>
                <a:srgbClr val="002060"/>
              </a:solidFill>
              <a:latin typeface="KaiTi" panose="02010609060101010101" pitchFamily="49" charset="-122"/>
              <a:ea typeface="KaiTi" panose="02010609060101010101" pitchFamily="49" charset="-122"/>
            </a:rPr>
            <a:t>杂凑加密算法</a:t>
          </a:r>
        </a:p>
      </dsp:txBody>
      <dsp:txXfrm>
        <a:off x="4439711" y="1504364"/>
        <a:ext cx="603207" cy="370702"/>
      </dsp:txXfrm>
    </dsp:sp>
    <dsp:sp modelId="{F1BAA7D7-81D9-483F-BCD8-67205F2510BE}">
      <dsp:nvSpPr>
        <dsp:cNvPr id="0" name=""/>
        <dsp:cNvSpPr/>
      </dsp:nvSpPr>
      <dsp:spPr>
        <a:xfrm>
          <a:off x="5072918" y="1492216"/>
          <a:ext cx="627503" cy="394998"/>
        </a:xfrm>
        <a:prstGeom prst="roundRect">
          <a:avLst>
            <a:gd name="adj" fmla="val 10500"/>
          </a:avLst>
        </a:prstGeom>
        <a:solidFill>
          <a:srgbClr val="00B050">
            <a:alpha val="90000"/>
          </a:srgb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solidFill>
                <a:srgbClr val="002060"/>
              </a:solidFill>
              <a:latin typeface="KaiTi" panose="02010609060101010101" pitchFamily="49" charset="-122"/>
              <a:ea typeface="KaiTi" panose="02010609060101010101" pitchFamily="49" charset="-122"/>
            </a:rPr>
            <a:t>签名值</a:t>
          </a:r>
        </a:p>
      </dsp:txBody>
      <dsp:txXfrm>
        <a:off x="5085066" y="1504364"/>
        <a:ext cx="603207" cy="3707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2E7AF-09C2-4B56-84D8-4F22B62E37EC}" type="datetimeFigureOut">
              <a:rPr lang="en-US" smtClean="0"/>
              <a:t>10/31/2020</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FE96A-50AD-4CFD-B1EF-FCA4E7179C1D}" type="slidenum">
              <a:rPr lang="en-US" smtClean="0"/>
              <a:t>‹#›</a:t>
            </a:fld>
            <a:endParaRPr lang="en-US"/>
          </a:p>
        </p:txBody>
      </p:sp>
    </p:spTree>
    <p:extLst>
      <p:ext uri="{BB962C8B-B14F-4D97-AF65-F5344CB8AC3E}">
        <p14:creationId xmlns:p14="http://schemas.microsoft.com/office/powerpoint/2010/main" val="549377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lswg.github.io/tls13-spec/#zero-rtt-exchange" TargetMode="External"/><Relationship Id="rId2" Type="http://schemas.openxmlformats.org/officeDocument/2006/relationships/slide" Target="../slides/slide70.xml"/><Relationship Id="rId1" Type="http://schemas.openxmlformats.org/officeDocument/2006/relationships/notesMaster" Target="../notesMasters/notesMaster1.xml"/><Relationship Id="rId5" Type="http://schemas.openxmlformats.org/officeDocument/2006/relationships/hyperlink" Target="https://tlswg.github.io/tls13-spec/#key-schedule" TargetMode="External"/><Relationship Id="rId4" Type="http://schemas.openxmlformats.org/officeDocument/2006/relationships/hyperlink" Target="https://tlswg.github.io/tls13-spec/#server-configur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AD8FE-23C3-4C46-B668-FFB5B3E6611B}" type="slidenum">
              <a:rPr lang="en-US" smtClean="0"/>
              <a:t>1</a:t>
            </a:fld>
            <a:endParaRPr lang="en-US" dirty="0"/>
          </a:p>
        </p:txBody>
      </p:sp>
    </p:spTree>
    <p:extLst>
      <p:ext uri="{BB962C8B-B14F-4D97-AF65-F5344CB8AC3E}">
        <p14:creationId xmlns:p14="http://schemas.microsoft.com/office/powerpoint/2010/main" val="322561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DF5C0-4447-47AC-90C2-12477754F37B}" type="slidenum">
              <a:rPr lang="en-US" smtClean="0"/>
              <a:t>34</a:t>
            </a:fld>
            <a:endParaRPr lang="en-US"/>
          </a:p>
        </p:txBody>
      </p:sp>
    </p:spTree>
    <p:extLst>
      <p:ext uri="{BB962C8B-B14F-4D97-AF65-F5344CB8AC3E}">
        <p14:creationId xmlns:p14="http://schemas.microsoft.com/office/powerpoint/2010/main" val="2718512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sz="2800" b="1" dirty="0"/>
              <a:t>Secure Electronic Transaction </a:t>
            </a:r>
          </a:p>
          <a:p>
            <a:pPr lvl="1">
              <a:lnSpc>
                <a:spcPct val="90000"/>
              </a:lnSpc>
            </a:pPr>
            <a:r>
              <a:rPr lang="en-US" sz="2400" dirty="0"/>
              <a:t>Visa &amp; MasterCard developed SET in 1997</a:t>
            </a:r>
            <a:r>
              <a:rPr lang="zh-CN" altLang="en-US" sz="2400" dirty="0"/>
              <a:t>， </a:t>
            </a:r>
            <a:r>
              <a:rPr lang="en-US" sz="2400" dirty="0"/>
              <a:t>Covers the end-to-end transactions from the cardholder to the financial institution.</a:t>
            </a:r>
          </a:p>
          <a:p>
            <a:pPr lvl="1">
              <a:lnSpc>
                <a:spcPct val="90000"/>
              </a:lnSpc>
            </a:pPr>
            <a:r>
              <a:rPr lang="zh-CN" altLang="en-US" sz="2400" dirty="0"/>
              <a:t>基于</a:t>
            </a:r>
            <a:r>
              <a:rPr lang="en-US" altLang="zh-CN" sz="2400" dirty="0"/>
              <a:t>X509</a:t>
            </a:r>
            <a:r>
              <a:rPr lang="zh-CN" altLang="en-US" sz="2400" dirty="0"/>
              <a:t>数字证书和</a:t>
            </a:r>
            <a:r>
              <a:rPr lang="en-US" altLang="zh-CN" sz="2400" dirty="0"/>
              <a:t>PKI</a:t>
            </a:r>
            <a:endParaRPr lang="en-US" sz="2400" dirty="0"/>
          </a:p>
          <a:p>
            <a:pPr marL="457200" lvl="1" indent="0">
              <a:lnSpc>
                <a:spcPct val="90000"/>
              </a:lnSpc>
              <a:buNone/>
            </a:pPr>
            <a:endParaRPr lang="en-US" sz="2400" dirty="0"/>
          </a:p>
          <a:p>
            <a:pPr lvl="1">
              <a:lnSpc>
                <a:spcPct val="90000"/>
              </a:lnSpc>
            </a:pPr>
            <a:r>
              <a:rPr lang="en-US" altLang="zh-CN" sz="2400" dirty="0"/>
              <a:t>Despite heavy publicity to win market share, it failed to gain widespread use</a:t>
            </a:r>
          </a:p>
          <a:p>
            <a:pPr lvl="2">
              <a:lnSpc>
                <a:spcPct val="90000"/>
              </a:lnSpc>
            </a:pPr>
            <a:r>
              <a:rPr lang="en-US" altLang="zh-CN" sz="2000" dirty="0"/>
              <a:t>Need to install client software </a:t>
            </a:r>
          </a:p>
          <a:p>
            <a:pPr lvl="2">
              <a:lnSpc>
                <a:spcPct val="90000"/>
              </a:lnSpc>
            </a:pPr>
            <a:r>
              <a:rPr lang="en-US" sz="2000" dirty="0"/>
              <a:t>Cost and complexity for merchants to offer support, contrasted with the comparatively low cost and simplicity of the existing SSL based alternative.</a:t>
            </a:r>
          </a:p>
          <a:p>
            <a:pPr lvl="2">
              <a:lnSpc>
                <a:spcPct val="90000"/>
              </a:lnSpc>
            </a:pPr>
            <a:r>
              <a:rPr lang="en-US" altLang="zh-CN" sz="2000" dirty="0"/>
              <a:t>Client-side certificate distribution logistics.</a:t>
            </a:r>
            <a:endParaRPr lang="en-US" sz="2000" dirty="0"/>
          </a:p>
          <a:p>
            <a:endParaRPr lang="en-US" dirty="0"/>
          </a:p>
        </p:txBody>
      </p:sp>
      <p:sp>
        <p:nvSpPr>
          <p:cNvPr id="4" name="灯片编号占位符 3"/>
          <p:cNvSpPr>
            <a:spLocks noGrp="1"/>
          </p:cNvSpPr>
          <p:nvPr>
            <p:ph type="sldNum" sz="quarter" idx="10"/>
          </p:nvPr>
        </p:nvSpPr>
        <p:spPr/>
        <p:txBody>
          <a:bodyPr/>
          <a:lstStyle/>
          <a:p>
            <a:fld id="{489DF5C0-4447-47AC-90C2-12477754F37B}" type="slidenum">
              <a:rPr lang="en-US" smtClean="0"/>
              <a:t>39</a:t>
            </a:fld>
            <a:endParaRPr lang="en-US"/>
          </a:p>
        </p:txBody>
      </p:sp>
    </p:spTree>
    <p:extLst>
      <p:ext uri="{BB962C8B-B14F-4D97-AF65-F5344CB8AC3E}">
        <p14:creationId xmlns:p14="http://schemas.microsoft.com/office/powerpoint/2010/main" val="346586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对于</a:t>
            </a:r>
            <a:r>
              <a:rPr lang="en-US" altLang="zh-CN" dirty="0"/>
              <a:t>RSA</a:t>
            </a:r>
            <a:r>
              <a:rPr lang="zh-CN" altLang="en-US" dirty="0"/>
              <a:t>密钥交换算法来说，</a:t>
            </a:r>
            <a:r>
              <a:rPr lang="en-US" altLang="zh-CN" dirty="0"/>
              <a:t>pre-master-key</a:t>
            </a:r>
            <a:r>
              <a:rPr lang="zh-CN" altLang="en-US" dirty="0"/>
              <a:t>本身就是一个随机数，再加上</a:t>
            </a:r>
            <a:r>
              <a:rPr lang="en-US" altLang="zh-CN" dirty="0"/>
              <a:t>hello</a:t>
            </a:r>
            <a:r>
              <a:rPr lang="zh-CN" altLang="en-US" dirty="0"/>
              <a:t>消息中的随机，三个随机数通过一个密钥导出器最终导出一个对称密钥。</a:t>
            </a:r>
          </a:p>
          <a:p>
            <a:r>
              <a:rPr lang="en-US" altLang="zh-CN" dirty="0"/>
              <a:t>pre master</a:t>
            </a:r>
            <a:r>
              <a:rPr lang="zh-CN" altLang="en-US" dirty="0"/>
              <a:t>的存在在于</a:t>
            </a:r>
            <a:r>
              <a:rPr lang="en-US" altLang="zh-CN" dirty="0"/>
              <a:t>SSL</a:t>
            </a:r>
            <a:r>
              <a:rPr lang="zh-CN" altLang="en-US" dirty="0"/>
              <a:t>协议不信任每个主机都能产生完全随机的随机数，如果随机数不随机，那么</a:t>
            </a:r>
            <a:r>
              <a:rPr lang="en-US" altLang="zh-CN" dirty="0"/>
              <a:t>pre master secret</a:t>
            </a:r>
            <a:r>
              <a:rPr lang="zh-CN" altLang="en-US" dirty="0"/>
              <a:t>就有可能被猜出来，那么仅适用</a:t>
            </a:r>
            <a:r>
              <a:rPr lang="en-US" altLang="zh-CN" dirty="0"/>
              <a:t>pre master secret</a:t>
            </a:r>
            <a:r>
              <a:rPr lang="zh-CN" altLang="en-US" dirty="0"/>
              <a:t>作为密钥就不合适了，因此必须引入新的随机因素，那么客户端和服务器加上</a:t>
            </a:r>
            <a:r>
              <a:rPr lang="en-US" altLang="zh-CN" dirty="0"/>
              <a:t>pre master secret</a:t>
            </a:r>
            <a:r>
              <a:rPr lang="zh-CN" altLang="en-US" dirty="0"/>
              <a:t>三个随机数一同生成的密钥就不容易被猜出了，一个伪随机可能完全不随机，可是是三个伪随机就十分接近随机了，每增加一个自由度，随机性增加的可不是一</a:t>
            </a:r>
          </a:p>
          <a:p>
            <a:endParaRPr lang="en-US" dirty="0"/>
          </a:p>
          <a:p>
            <a:r>
              <a:rPr lang="en-US" dirty="0" err="1"/>
              <a:t>master_secret</a:t>
            </a:r>
            <a:r>
              <a:rPr lang="en-US" dirty="0"/>
              <a:t> = PRF(</a:t>
            </a:r>
            <a:r>
              <a:rPr lang="en-US" dirty="0" err="1"/>
              <a:t>pre_master_secret</a:t>
            </a:r>
            <a:r>
              <a:rPr lang="en-US" dirty="0"/>
              <a:t>, "master secret", </a:t>
            </a:r>
            <a:r>
              <a:rPr lang="en-US" dirty="0" err="1"/>
              <a:t>ClientHello.random</a:t>
            </a:r>
            <a:r>
              <a:rPr lang="en-US" dirty="0"/>
              <a:t> + </a:t>
            </a:r>
            <a:r>
              <a:rPr lang="en-US" dirty="0" err="1"/>
              <a:t>ServerHello.random</a:t>
            </a:r>
            <a:r>
              <a:rPr lang="en-US" dirty="0"/>
              <a:t>)</a:t>
            </a:r>
          </a:p>
        </p:txBody>
      </p:sp>
      <p:sp>
        <p:nvSpPr>
          <p:cNvPr id="4" name="Slide Number Placeholder 3"/>
          <p:cNvSpPr>
            <a:spLocks noGrp="1"/>
          </p:cNvSpPr>
          <p:nvPr>
            <p:ph type="sldNum" sz="quarter" idx="10"/>
          </p:nvPr>
        </p:nvSpPr>
        <p:spPr/>
        <p:txBody>
          <a:bodyPr/>
          <a:lstStyle/>
          <a:p>
            <a:fld id="{41B6CC12-64C8-4F93-B391-99EAB3B32AB5}" type="slidenum">
              <a:rPr lang="en-US" smtClean="0"/>
              <a:t>55</a:t>
            </a:fld>
            <a:endParaRPr lang="en-US"/>
          </a:p>
        </p:txBody>
      </p:sp>
    </p:spTree>
    <p:extLst>
      <p:ext uri="{BB962C8B-B14F-4D97-AF65-F5344CB8AC3E}">
        <p14:creationId xmlns:p14="http://schemas.microsoft.com/office/powerpoint/2010/main" val="994614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http://wiki.osdev.org/TLS_Handshake</a:t>
            </a:r>
          </a:p>
        </p:txBody>
      </p:sp>
      <p:sp>
        <p:nvSpPr>
          <p:cNvPr id="4" name="Slide Number Placeholder 3"/>
          <p:cNvSpPr>
            <a:spLocks noGrp="1"/>
          </p:cNvSpPr>
          <p:nvPr>
            <p:ph type="sldNum" sz="quarter" idx="10"/>
          </p:nvPr>
        </p:nvSpPr>
        <p:spPr/>
        <p:txBody>
          <a:bodyPr/>
          <a:lstStyle/>
          <a:p>
            <a:fld id="{41B6CC12-64C8-4F93-B391-99EAB3B32AB5}" type="slidenum">
              <a:rPr lang="en-US" smtClean="0"/>
              <a:t>56</a:t>
            </a:fld>
            <a:endParaRPr lang="en-US"/>
          </a:p>
        </p:txBody>
      </p:sp>
    </p:spTree>
    <p:extLst>
      <p:ext uri="{BB962C8B-B14F-4D97-AF65-F5344CB8AC3E}">
        <p14:creationId xmlns:p14="http://schemas.microsoft.com/office/powerpoint/2010/main" val="92550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http://wiki.osdev.org/TLS_Handshake</a:t>
            </a:r>
          </a:p>
        </p:txBody>
      </p:sp>
      <p:sp>
        <p:nvSpPr>
          <p:cNvPr id="4" name="Slide Number Placeholder 3"/>
          <p:cNvSpPr>
            <a:spLocks noGrp="1"/>
          </p:cNvSpPr>
          <p:nvPr>
            <p:ph type="sldNum" sz="quarter" idx="10"/>
          </p:nvPr>
        </p:nvSpPr>
        <p:spPr/>
        <p:txBody>
          <a:bodyPr/>
          <a:lstStyle/>
          <a:p>
            <a:fld id="{41B6CC12-64C8-4F93-B391-99EAB3B32AB5}" type="slidenum">
              <a:rPr lang="en-US" smtClean="0"/>
              <a:t>58</a:t>
            </a:fld>
            <a:endParaRPr lang="en-US"/>
          </a:p>
        </p:txBody>
      </p:sp>
    </p:spTree>
    <p:extLst>
      <p:ext uri="{BB962C8B-B14F-4D97-AF65-F5344CB8AC3E}">
        <p14:creationId xmlns:p14="http://schemas.microsoft.com/office/powerpoint/2010/main" val="1265484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https://timtaubert.de/blog/2015/11/more-privacy-less-latency-improved-handshakes-in-tls-13/</a:t>
            </a:r>
          </a:p>
        </p:txBody>
      </p:sp>
      <p:sp>
        <p:nvSpPr>
          <p:cNvPr id="4" name="Slide Number Placeholder 3"/>
          <p:cNvSpPr>
            <a:spLocks noGrp="1"/>
          </p:cNvSpPr>
          <p:nvPr>
            <p:ph type="sldNum" sz="quarter" idx="10"/>
          </p:nvPr>
        </p:nvSpPr>
        <p:spPr/>
        <p:txBody>
          <a:bodyPr/>
          <a:lstStyle/>
          <a:p>
            <a:fld id="{41B6CC12-64C8-4F93-B391-99EAB3B32AB5}" type="slidenum">
              <a:rPr lang="en-US" smtClean="0"/>
              <a:t>67</a:t>
            </a:fld>
            <a:endParaRPr lang="en-US"/>
          </a:p>
        </p:txBody>
      </p:sp>
    </p:spTree>
    <p:extLst>
      <p:ext uri="{BB962C8B-B14F-4D97-AF65-F5344CB8AC3E}">
        <p14:creationId xmlns:p14="http://schemas.microsoft.com/office/powerpoint/2010/main" val="1718636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a previous connection, after the handshake completes, the server would send a </a:t>
            </a:r>
            <a:r>
              <a:rPr lang="en-US" dirty="0" err="1"/>
              <a:t>ServerConfiguration</a:t>
            </a:r>
            <a:r>
              <a:rPr lang="en-US" dirty="0"/>
              <a:t> message that the client can use for </a:t>
            </a:r>
            <a:r>
              <a:rPr lang="en-US" dirty="0">
                <a:hlinkClick r:id="rId3"/>
              </a:rPr>
              <a:t>0-RTT handshakes</a:t>
            </a:r>
            <a:r>
              <a:rPr lang="en-US" dirty="0"/>
              <a:t> on subsequent connections. The </a:t>
            </a:r>
            <a:r>
              <a:rPr lang="en-US" dirty="0">
                <a:hlinkClick r:id="rId4"/>
              </a:rPr>
              <a:t>configuration</a:t>
            </a:r>
            <a:r>
              <a:rPr lang="en-US" dirty="0"/>
              <a:t> includes a configuration identifier, the server’s semi-static (EC)DH parameters, an expiration date, and other details.</a:t>
            </a:r>
          </a:p>
          <a:p>
            <a:endParaRPr lang="en-US" dirty="0"/>
          </a:p>
          <a:p>
            <a:r>
              <a:rPr lang="en-US" dirty="0"/>
              <a:t>With the very first TLS record the client sends its </a:t>
            </a:r>
            <a:r>
              <a:rPr lang="en-US" dirty="0" err="1"/>
              <a:t>ClientHello</a:t>
            </a:r>
            <a:r>
              <a:rPr lang="en-US" dirty="0"/>
              <a:t> and, changing the order of messages, directly appends application data (e.g. GET / HTTP/1.1). Everything after the </a:t>
            </a:r>
            <a:r>
              <a:rPr lang="en-US" dirty="0" err="1"/>
              <a:t>ClientHello</a:t>
            </a:r>
            <a:r>
              <a:rPr lang="en-US" dirty="0"/>
              <a:t> will be encrypted with the </a:t>
            </a:r>
            <a:r>
              <a:rPr lang="en-US" dirty="0">
                <a:hlinkClick r:id="rId5"/>
              </a:rPr>
              <a:t>static secret</a:t>
            </a:r>
            <a:r>
              <a:rPr lang="en-US" dirty="0"/>
              <a:t>, derived from the client’s ephemeral </a:t>
            </a:r>
            <a:r>
              <a:rPr lang="en-US" i="1" dirty="0" err="1"/>
              <a:t>KeyShareEntry</a:t>
            </a:r>
            <a:r>
              <a:rPr lang="en-US" dirty="0"/>
              <a:t> and the semi-static DH parameters given in the server’s configuration. The </a:t>
            </a:r>
            <a:r>
              <a:rPr lang="en-US" dirty="0" err="1"/>
              <a:t>end_of_early_data</a:t>
            </a:r>
            <a:r>
              <a:rPr lang="en-US" dirty="0"/>
              <a:t> alert indicates the end of the flight.</a:t>
            </a:r>
          </a:p>
          <a:p>
            <a:endParaRPr lang="en-US" dirty="0"/>
          </a:p>
          <a:p>
            <a:r>
              <a:rPr lang="en-US" dirty="0"/>
              <a:t>The server, if able and willing to decrypt, responds with its default set of messages and immediately appends the contents of the requested resource. </a:t>
            </a:r>
            <a:r>
              <a:rPr lang="en-US" i="1" dirty="0"/>
              <a:t>That’s the same round-trip time as for an unencrypted HTTP request.</a:t>
            </a:r>
            <a:r>
              <a:rPr lang="en-US" dirty="0"/>
              <a:t> All communication following the </a:t>
            </a:r>
            <a:r>
              <a:rPr lang="en-US" dirty="0" err="1"/>
              <a:t>ServerHello</a:t>
            </a:r>
            <a:r>
              <a:rPr lang="en-US" dirty="0"/>
              <a:t> will again be encrypted with the ephemeral secret, derived from the client’s </a:t>
            </a:r>
            <a:r>
              <a:rPr lang="en-US" i="1" dirty="0"/>
              <a:t>and</a:t>
            </a:r>
            <a:r>
              <a:rPr lang="en-US" dirty="0"/>
              <a:t> server’s ephemeral key shares. After exchanging Finished messages the server will be re-authenticated, and traffic encrypted with keys derived from the master secret.</a:t>
            </a:r>
          </a:p>
        </p:txBody>
      </p:sp>
      <p:sp>
        <p:nvSpPr>
          <p:cNvPr id="4" name="Slide Number Placeholder 3"/>
          <p:cNvSpPr>
            <a:spLocks noGrp="1"/>
          </p:cNvSpPr>
          <p:nvPr>
            <p:ph type="sldNum" sz="quarter" idx="10"/>
          </p:nvPr>
        </p:nvSpPr>
        <p:spPr/>
        <p:txBody>
          <a:bodyPr/>
          <a:lstStyle/>
          <a:p>
            <a:fld id="{41B6CC12-64C8-4F93-B391-99EAB3B32AB5}" type="slidenum">
              <a:rPr lang="en-US" smtClean="0"/>
              <a:t>70</a:t>
            </a:fld>
            <a:endParaRPr lang="en-US"/>
          </a:p>
        </p:txBody>
      </p:sp>
    </p:spTree>
    <p:extLst>
      <p:ext uri="{BB962C8B-B14F-4D97-AF65-F5344CB8AC3E}">
        <p14:creationId xmlns:p14="http://schemas.microsoft.com/office/powerpoint/2010/main" val="113814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70756" y="69758"/>
            <a:ext cx="9764486"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403350" y="3200400"/>
            <a:ext cx="6934200" cy="1600200"/>
          </a:xfrm>
        </p:spPr>
        <p:txBody>
          <a:bodyPr/>
          <a:lstStyle>
            <a:lvl1pPr marL="0" indent="0" algn="ctr">
              <a:buNone/>
              <a:defRPr sz="2600" baseline="0">
                <a:solidFill>
                  <a:schemeClr val="tx2"/>
                </a:solidFill>
                <a:ea typeface="SimHei" panose="02010609060101010101" pitchFamily="49"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Master subtitle style</a:t>
            </a:r>
            <a:endParaRPr kumimoji="0" lang="en-US" dirty="0"/>
          </a:p>
        </p:txBody>
      </p:sp>
      <p:sp>
        <p:nvSpPr>
          <p:cNvPr id="28" name="Date Placeholder 27"/>
          <p:cNvSpPr>
            <a:spLocks noGrp="1"/>
          </p:cNvSpPr>
          <p:nvPr>
            <p:ph type="dt" sz="half" idx="10"/>
          </p:nvPr>
        </p:nvSpPr>
        <p:spPr/>
        <p:txBody>
          <a:bodyPr/>
          <a:lstStyle/>
          <a:p>
            <a:fld id="{7C258354-8032-40B6-9547-D6163EAA5EBC}" type="datetime1">
              <a:rPr lang="en-US" smtClean="0"/>
              <a:t>10/31/2020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C05468C-B27C-4946-9FF3-0FF76B75B8F6}" type="slidenum">
              <a:rPr lang="en-US" smtClean="0"/>
              <a:t>‹#›</a:t>
            </a:fld>
            <a:endParaRPr lang="en-US"/>
          </a:p>
        </p:txBody>
      </p:sp>
      <p:sp>
        <p:nvSpPr>
          <p:cNvPr id="7" name="Rectangle 6"/>
          <p:cNvSpPr/>
          <p:nvPr/>
        </p:nvSpPr>
        <p:spPr>
          <a:xfrm>
            <a:off x="68176" y="1449306"/>
            <a:ext cx="9773332" cy="1527349"/>
          </a:xfrm>
          <a:prstGeom prst="rect">
            <a:avLst/>
          </a:prstGeom>
          <a:solidFill>
            <a:schemeClr val="accent6">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8176" y="1396720"/>
            <a:ext cx="9773332"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68176" y="2976649"/>
            <a:ext cx="9773332" cy="110532"/>
          </a:xfrm>
          <a:prstGeom prst="rect">
            <a:avLst/>
          </a:prstGeom>
          <a:solidFill>
            <a:schemeClr val="accent6">
              <a:lumMod val="20000"/>
              <a:lumOff val="8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495300" y="1505933"/>
            <a:ext cx="8915400" cy="1470025"/>
          </a:xfrm>
        </p:spPr>
        <p:txBody>
          <a:bodyPr anchor="ctr"/>
          <a:lstStyle>
            <a:lvl1pPr algn="ctr">
              <a:defRPr lang="en-US" baseline="0" dirty="0">
                <a:solidFill>
                  <a:srgbClr val="FFFFFF"/>
                </a:solidFill>
                <a:latin typeface="Comic Sans MS" panose="030F0902030302020204" pitchFamily="66" charset="0"/>
                <a:ea typeface="SimHei" panose="02010609060101010101" pitchFamily="49" charset="-122"/>
              </a:defRPr>
            </a:lvl1pPr>
          </a:lstStyle>
          <a:p>
            <a:r>
              <a:rPr kumimoji="0" lang="en-GB" dirty="0"/>
              <a:t>Click to edit Master title style</a:t>
            </a:r>
            <a:endParaRPr kumimoji="0" lang="en-US" dirty="0"/>
          </a:p>
        </p:txBody>
      </p:sp>
    </p:spTree>
    <p:extLst>
      <p:ext uri="{BB962C8B-B14F-4D97-AF65-F5344CB8AC3E}">
        <p14:creationId xmlns:p14="http://schemas.microsoft.com/office/powerpoint/2010/main" val="35925034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GB"/>
              <a:t>Click to edit Master text styles</a:t>
            </a:r>
          </a:p>
          <a:p>
            <a:pPr lvl="1" eaLnBrk="1" latinLnBrk="0" hangingPunct="1"/>
            <a:r>
              <a:rPr lang="en-GB"/>
              <a:t>Second level</a:t>
            </a:r>
          </a:p>
          <a:p>
            <a:pPr lvl="2" eaLnBrk="1" latinLnBrk="0" hangingPunct="1"/>
            <a:r>
              <a:rPr lang="en-GB"/>
              <a:t>Third level</a:t>
            </a:r>
          </a:p>
          <a:p>
            <a:pPr lvl="3" eaLnBrk="1" latinLnBrk="0" hangingPunct="1"/>
            <a:r>
              <a:rPr lang="en-GB"/>
              <a:t>Fourth level</a:t>
            </a:r>
          </a:p>
          <a:p>
            <a:pPr lvl="4" eaLnBrk="1" latinLnBrk="0" hangingPunct="1"/>
            <a:r>
              <a:rPr lang="en-GB"/>
              <a:t>Fifth level</a:t>
            </a:r>
            <a:endParaRPr kumimoji="0" lang="en-US"/>
          </a:p>
        </p:txBody>
      </p:sp>
      <p:sp>
        <p:nvSpPr>
          <p:cNvPr id="4" name="Date Placeholder 3"/>
          <p:cNvSpPr>
            <a:spLocks noGrp="1"/>
          </p:cNvSpPr>
          <p:nvPr>
            <p:ph type="dt" sz="half" idx="10"/>
          </p:nvPr>
        </p:nvSpPr>
        <p:spPr/>
        <p:txBody>
          <a:bodyPr/>
          <a:lstStyle/>
          <a:p>
            <a:fld id="{8AC4B0E6-E2FC-41B4-834D-BD9ACB3E377B}" type="datetime1">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395119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4"/>
            <a:ext cx="2179320" cy="5851525"/>
          </a:xfrm>
        </p:spPr>
        <p:txBody>
          <a:bodyPr vert="eaVert"/>
          <a:lstStyle/>
          <a:p>
            <a:r>
              <a:rPr kumimoji="0" lang="en-GB"/>
              <a:t>Click to edit Master title style</a:t>
            </a:r>
            <a:endParaRPr kumimoji="0" lang="en-US"/>
          </a:p>
        </p:txBody>
      </p:sp>
      <p:sp>
        <p:nvSpPr>
          <p:cNvPr id="3" name="Vertical Text Placeholder 2"/>
          <p:cNvSpPr>
            <a:spLocks noGrp="1"/>
          </p:cNvSpPr>
          <p:nvPr>
            <p:ph type="body" orient="vert" idx="1"/>
          </p:nvPr>
        </p:nvSpPr>
        <p:spPr>
          <a:xfrm>
            <a:off x="990600" y="274643"/>
            <a:ext cx="6026150" cy="5851525"/>
          </a:xfrm>
        </p:spPr>
        <p:txBody>
          <a:bodyPr vert="eaVert"/>
          <a:lstStyle/>
          <a:p>
            <a:pPr lvl="0" eaLnBrk="1" latinLnBrk="0" hangingPunct="1"/>
            <a:r>
              <a:rPr lang="en-GB"/>
              <a:t>Click to edit Master text styles</a:t>
            </a:r>
          </a:p>
          <a:p>
            <a:pPr lvl="1" eaLnBrk="1" latinLnBrk="0" hangingPunct="1"/>
            <a:r>
              <a:rPr lang="en-GB"/>
              <a:t>Second level</a:t>
            </a:r>
          </a:p>
          <a:p>
            <a:pPr lvl="2" eaLnBrk="1" latinLnBrk="0" hangingPunct="1"/>
            <a:r>
              <a:rPr lang="en-GB"/>
              <a:t>Third level</a:t>
            </a:r>
          </a:p>
          <a:p>
            <a:pPr lvl="3" eaLnBrk="1" latinLnBrk="0" hangingPunct="1"/>
            <a:r>
              <a:rPr lang="en-GB"/>
              <a:t>Fourth level</a:t>
            </a:r>
          </a:p>
          <a:p>
            <a:pPr lvl="4" eaLnBrk="1" latinLnBrk="0" hangingPunct="1"/>
            <a:r>
              <a:rPr lang="en-GB"/>
              <a:t>Fifth level</a:t>
            </a:r>
            <a:endParaRPr kumimoji="0" lang="en-US"/>
          </a:p>
        </p:txBody>
      </p:sp>
      <p:sp>
        <p:nvSpPr>
          <p:cNvPr id="4" name="Date Placeholder 3"/>
          <p:cNvSpPr>
            <a:spLocks noGrp="1"/>
          </p:cNvSpPr>
          <p:nvPr>
            <p:ph type="dt" sz="half" idx="10"/>
          </p:nvPr>
        </p:nvSpPr>
        <p:spPr/>
        <p:txBody>
          <a:bodyPr/>
          <a:lstStyle/>
          <a:p>
            <a:fld id="{20956FC0-FA55-4E32-95D4-E86411D872AD}" type="datetime1">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13838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ea typeface="SimHei" panose="02010609060101010101" pitchFamily="49" charset="-122"/>
              </a:defRPr>
            </a:lvl1pPr>
          </a:lstStyle>
          <a:p>
            <a:r>
              <a:rPr kumimoji="0" lang="en-GB" dirty="0"/>
              <a:t>Click to edit Master title style</a:t>
            </a:r>
            <a:endParaRPr kumimoji="0" lang="en-US" dirty="0"/>
          </a:p>
        </p:txBody>
      </p:sp>
      <p:sp>
        <p:nvSpPr>
          <p:cNvPr id="4" name="Date Placeholder 3"/>
          <p:cNvSpPr>
            <a:spLocks noGrp="1"/>
          </p:cNvSpPr>
          <p:nvPr>
            <p:ph type="dt" sz="half" idx="10"/>
          </p:nvPr>
        </p:nvSpPr>
        <p:spPr/>
        <p:txBody>
          <a:bodyPr/>
          <a:lstStyle/>
          <a:p>
            <a:fld id="{DDFEE89B-8331-4213-97E6-71EB1280BB0E}" type="datetime1">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468C-B27C-4946-9FF3-0FF76B75B8F6}" type="slidenum">
              <a:rPr lang="en-US" smtClean="0"/>
              <a:t>‹#›</a:t>
            </a:fld>
            <a:endParaRPr lang="en-US"/>
          </a:p>
        </p:txBody>
      </p:sp>
      <p:sp>
        <p:nvSpPr>
          <p:cNvPr id="8" name="Content Placeholder 7"/>
          <p:cNvSpPr>
            <a:spLocks noGrp="1"/>
          </p:cNvSpPr>
          <p:nvPr>
            <p:ph sz="quarter" idx="1"/>
          </p:nvPr>
        </p:nvSpPr>
        <p:spPr>
          <a:xfrm>
            <a:off x="990600" y="1447800"/>
            <a:ext cx="8420100" cy="4572000"/>
          </a:xfrm>
        </p:spPr>
        <p:txBody>
          <a:bodyPr vert="horz"/>
          <a:lstStyle>
            <a:lvl1pPr>
              <a:defRPr baseline="0">
                <a:solidFill>
                  <a:schemeClr val="tx1">
                    <a:lumMod val="95000"/>
                    <a:lumOff val="5000"/>
                  </a:schemeClr>
                </a:solidFill>
                <a:ea typeface="SimHei" panose="02010609060101010101" pitchFamily="49" charset="-122"/>
              </a:defRPr>
            </a:lvl1pPr>
            <a:lvl2pPr>
              <a:defRPr baseline="0">
                <a:solidFill>
                  <a:schemeClr val="tx1">
                    <a:lumMod val="95000"/>
                    <a:lumOff val="5000"/>
                  </a:schemeClr>
                </a:solidFill>
                <a:ea typeface="SimHei" panose="02010609060101010101" pitchFamily="49" charset="-122"/>
              </a:defRPr>
            </a:lvl2pPr>
            <a:lvl3pPr>
              <a:defRPr baseline="0">
                <a:solidFill>
                  <a:schemeClr val="tx1">
                    <a:lumMod val="95000"/>
                    <a:lumOff val="5000"/>
                  </a:schemeClr>
                </a:solidFill>
                <a:ea typeface="SimHei" panose="02010609060101010101" pitchFamily="49" charset="-122"/>
              </a:defRPr>
            </a:lvl3pPr>
            <a:lvl4pPr>
              <a:defRPr baseline="0">
                <a:solidFill>
                  <a:schemeClr val="tx1">
                    <a:lumMod val="95000"/>
                    <a:lumOff val="5000"/>
                  </a:schemeClr>
                </a:solidFill>
                <a:ea typeface="SimHei" panose="02010609060101010101" pitchFamily="49" charset="-122"/>
              </a:defRPr>
            </a:lvl4pPr>
            <a:lvl5pPr>
              <a:defRPr baseline="0">
                <a:solidFill>
                  <a:schemeClr val="tx1">
                    <a:lumMod val="95000"/>
                    <a:lumOff val="5000"/>
                  </a:schemeClr>
                </a:solidFill>
                <a:ea typeface="SimHei" panose="02010609060101010101" pitchFamily="49" charset="-122"/>
              </a:defRPr>
            </a:lvl5pPr>
          </a:lstStyle>
          <a:p>
            <a:pPr lvl="0" eaLnBrk="1" latinLnBrk="0" hangingPunct="1"/>
            <a:r>
              <a:rPr lang="en-GB" dirty="0"/>
              <a:t>Click to edit Master text styles</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extLst>
      <p:ext uri="{BB962C8B-B14F-4D97-AF65-F5344CB8AC3E}">
        <p14:creationId xmlns:p14="http://schemas.microsoft.com/office/powerpoint/2010/main" val="864953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70756" y="69758"/>
            <a:ext cx="9764486"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782506" y="952503"/>
            <a:ext cx="8420100" cy="1362075"/>
          </a:xfrm>
        </p:spPr>
        <p:txBody>
          <a:bodyPr anchor="b" anchorCtr="0"/>
          <a:lstStyle>
            <a:lvl1pPr algn="l">
              <a:buNone/>
              <a:defRPr sz="4000" b="0" cap="none"/>
            </a:lvl1pPr>
          </a:lstStyle>
          <a:p>
            <a:r>
              <a:rPr kumimoji="0" lang="en-GB" dirty="0"/>
              <a:t>Click to edit Master title style</a:t>
            </a:r>
            <a:endParaRPr kumimoji="0" lang="en-US" dirty="0"/>
          </a:p>
        </p:txBody>
      </p:sp>
      <p:sp>
        <p:nvSpPr>
          <p:cNvPr id="3" name="Text Placeholder 2"/>
          <p:cNvSpPr>
            <a:spLocks noGrp="1"/>
          </p:cNvSpPr>
          <p:nvPr>
            <p:ph type="body" idx="1"/>
          </p:nvPr>
        </p:nvSpPr>
        <p:spPr>
          <a:xfrm>
            <a:off x="782506" y="2547938"/>
            <a:ext cx="84201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GB" dirty="0"/>
              <a:t>Click to edit Master text styles</a:t>
            </a:r>
          </a:p>
        </p:txBody>
      </p:sp>
      <p:sp>
        <p:nvSpPr>
          <p:cNvPr id="4" name="Date Placeholder 3"/>
          <p:cNvSpPr>
            <a:spLocks noGrp="1"/>
          </p:cNvSpPr>
          <p:nvPr>
            <p:ph type="dt" sz="half" idx="10"/>
          </p:nvPr>
        </p:nvSpPr>
        <p:spPr/>
        <p:txBody>
          <a:bodyPr/>
          <a:lstStyle/>
          <a:p>
            <a:fld id="{7E5DE77B-CE5C-4B38-8D20-CA52F567712F}" type="datetime1">
              <a:rPr lang="en-US" smtClean="0"/>
              <a:t>10/31/2020</a:t>
            </a:fld>
            <a:endParaRPr lang="en-US"/>
          </a:p>
        </p:txBody>
      </p:sp>
      <p:sp>
        <p:nvSpPr>
          <p:cNvPr id="5" name="Footer Placeholder 4"/>
          <p:cNvSpPr>
            <a:spLocks noGrp="1"/>
          </p:cNvSpPr>
          <p:nvPr>
            <p:ph type="ftr" sz="quarter" idx="11"/>
          </p:nvPr>
        </p:nvSpPr>
        <p:spPr>
          <a:xfrm>
            <a:off x="866776" y="6172200"/>
            <a:ext cx="4333875" cy="457200"/>
          </a:xfrm>
        </p:spPr>
        <p:txBody>
          <a:bodyPr/>
          <a:lstStyle/>
          <a:p>
            <a:endParaRPr lang="en-US"/>
          </a:p>
        </p:txBody>
      </p:sp>
      <p:sp>
        <p:nvSpPr>
          <p:cNvPr id="7" name="Rectangle 6"/>
          <p:cNvSpPr/>
          <p:nvPr/>
        </p:nvSpPr>
        <p:spPr>
          <a:xfrm flipV="1">
            <a:off x="75198" y="2376830"/>
            <a:ext cx="9764641" cy="91440"/>
          </a:xfrm>
          <a:prstGeom prst="rect">
            <a:avLst/>
          </a:prstGeom>
          <a:solidFill>
            <a:schemeClr val="accent6">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74909" y="2341478"/>
            <a:ext cx="976492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3999" y="2468880"/>
            <a:ext cx="9765839" cy="45720"/>
          </a:xfrm>
          <a:prstGeom prst="rect">
            <a:avLst/>
          </a:prstGeom>
          <a:solidFill>
            <a:schemeClr val="accent6">
              <a:lumMod val="20000"/>
              <a:lumOff val="8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58496" y="6208776"/>
            <a:ext cx="495300" cy="457200"/>
          </a:xfrm>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26007127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dirty="0"/>
              <a:t>Click to edit Master title style</a:t>
            </a:r>
            <a:endParaRPr kumimoji="0" lang="en-US" dirty="0"/>
          </a:p>
        </p:txBody>
      </p:sp>
      <p:sp>
        <p:nvSpPr>
          <p:cNvPr id="5" name="Date Placeholder 4"/>
          <p:cNvSpPr>
            <a:spLocks noGrp="1"/>
          </p:cNvSpPr>
          <p:nvPr>
            <p:ph type="dt" sz="half" idx="10"/>
          </p:nvPr>
        </p:nvSpPr>
        <p:spPr/>
        <p:txBody>
          <a:bodyPr/>
          <a:lstStyle/>
          <a:p>
            <a:fld id="{C5299805-D056-4FE9-A713-728EF1540264}" type="datetime1">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468C-B27C-4946-9FF3-0FF76B75B8F6}" type="slidenum">
              <a:rPr lang="en-US" smtClean="0"/>
              <a:t>‹#›</a:t>
            </a:fld>
            <a:endParaRPr lang="en-US"/>
          </a:p>
        </p:txBody>
      </p:sp>
      <p:sp>
        <p:nvSpPr>
          <p:cNvPr id="9" name="Content Placeholder 8"/>
          <p:cNvSpPr>
            <a:spLocks noGrp="1"/>
          </p:cNvSpPr>
          <p:nvPr>
            <p:ph sz="quarter" idx="1"/>
          </p:nvPr>
        </p:nvSpPr>
        <p:spPr>
          <a:xfrm>
            <a:off x="990600" y="1447800"/>
            <a:ext cx="4061460" cy="4572000"/>
          </a:xfrm>
        </p:spPr>
        <p:txBody>
          <a:bodyPr vert="horz"/>
          <a:lstStyle/>
          <a:p>
            <a:pPr lvl="0" eaLnBrk="1" latinLnBrk="0" hangingPunct="1"/>
            <a:r>
              <a:rPr lang="en-GB" dirty="0"/>
              <a:t>Click to edit Master text styles</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1" name="Content Placeholder 10"/>
          <p:cNvSpPr>
            <a:spLocks noGrp="1"/>
          </p:cNvSpPr>
          <p:nvPr>
            <p:ph sz="quarter" idx="2"/>
          </p:nvPr>
        </p:nvSpPr>
        <p:spPr>
          <a:xfrm>
            <a:off x="5345113" y="1447800"/>
            <a:ext cx="4061460" cy="4572000"/>
          </a:xfrm>
        </p:spPr>
        <p:txBody>
          <a:bodyPr vert="horz"/>
          <a:lstStyle/>
          <a:p>
            <a:pPr lvl="0" eaLnBrk="1" latinLnBrk="0" hangingPunct="1"/>
            <a:r>
              <a:rPr lang="en-GB"/>
              <a:t>Click to edit Master text styles</a:t>
            </a:r>
          </a:p>
          <a:p>
            <a:pPr lvl="1" eaLnBrk="1" latinLnBrk="0" hangingPunct="1"/>
            <a:r>
              <a:rPr lang="en-GB"/>
              <a:t>Second level</a:t>
            </a:r>
          </a:p>
          <a:p>
            <a:pPr lvl="2" eaLnBrk="1" latinLnBrk="0" hangingPunct="1"/>
            <a:r>
              <a:rPr lang="en-GB"/>
              <a:t>Third level</a:t>
            </a:r>
          </a:p>
          <a:p>
            <a:pPr lvl="3" eaLnBrk="1" latinLnBrk="0" hangingPunct="1"/>
            <a:r>
              <a:rPr lang="en-GB"/>
              <a:t>Fourth level</a:t>
            </a:r>
          </a:p>
          <a:p>
            <a:pPr lvl="4" eaLnBrk="1" latinLnBrk="0" hangingPunct="1"/>
            <a:r>
              <a:rPr lang="en-GB"/>
              <a:t>Fifth level</a:t>
            </a:r>
            <a:endParaRPr kumimoji="0" lang="en-US"/>
          </a:p>
        </p:txBody>
      </p:sp>
    </p:spTree>
    <p:extLst>
      <p:ext uri="{BB962C8B-B14F-4D97-AF65-F5344CB8AC3E}">
        <p14:creationId xmlns:p14="http://schemas.microsoft.com/office/powerpoint/2010/main" val="4226571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273050"/>
            <a:ext cx="8420100" cy="1143000"/>
          </a:xfrm>
        </p:spPr>
        <p:txBody>
          <a:bodyPr anchor="b" anchorCtr="0"/>
          <a:lstStyle>
            <a:lvl1pPr>
              <a:defRPr/>
            </a:lvl1pPr>
          </a:lstStyle>
          <a:p>
            <a:r>
              <a:rPr kumimoji="0" lang="en-GB" dirty="0"/>
              <a:t>Click to edit Master title style</a:t>
            </a:r>
            <a:endParaRPr kumimoji="0" lang="en-US" dirty="0"/>
          </a:p>
        </p:txBody>
      </p:sp>
      <p:sp>
        <p:nvSpPr>
          <p:cNvPr id="3" name="Text Placeholder 2"/>
          <p:cNvSpPr>
            <a:spLocks noGrp="1"/>
          </p:cNvSpPr>
          <p:nvPr>
            <p:ph type="body" idx="1"/>
          </p:nvPr>
        </p:nvSpPr>
        <p:spPr>
          <a:xfrm>
            <a:off x="990600" y="1447800"/>
            <a:ext cx="404495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GB"/>
              <a:t>Click to edit Master text styles</a:t>
            </a:r>
          </a:p>
        </p:txBody>
      </p:sp>
      <p:sp>
        <p:nvSpPr>
          <p:cNvPr id="4" name="Text Placeholder 3"/>
          <p:cNvSpPr>
            <a:spLocks noGrp="1"/>
          </p:cNvSpPr>
          <p:nvPr>
            <p:ph type="body" sz="half" idx="3"/>
          </p:nvPr>
        </p:nvSpPr>
        <p:spPr>
          <a:xfrm>
            <a:off x="5365750" y="1447800"/>
            <a:ext cx="404495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GB"/>
              <a:t>Click to edit Master text styles</a:t>
            </a:r>
          </a:p>
        </p:txBody>
      </p:sp>
      <p:sp>
        <p:nvSpPr>
          <p:cNvPr id="7" name="Date Placeholder 6"/>
          <p:cNvSpPr>
            <a:spLocks noGrp="1"/>
          </p:cNvSpPr>
          <p:nvPr>
            <p:ph type="dt" sz="half" idx="10"/>
          </p:nvPr>
        </p:nvSpPr>
        <p:spPr/>
        <p:txBody>
          <a:bodyPr/>
          <a:lstStyle/>
          <a:p>
            <a:fld id="{A566A726-DF32-4881-8F68-9BF86E03E172}" type="datetime1">
              <a:rPr lang="en-US" smtClean="0"/>
              <a:t>10/31/2020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468C-B27C-4946-9FF3-0FF76B75B8F6}" type="slidenum">
              <a:rPr lang="en-US" smtClean="0"/>
              <a:t>‹#›</a:t>
            </a:fld>
            <a:endParaRPr lang="en-US"/>
          </a:p>
        </p:txBody>
      </p:sp>
      <p:sp>
        <p:nvSpPr>
          <p:cNvPr id="11" name="Content Placeholder 10"/>
          <p:cNvSpPr>
            <a:spLocks noGrp="1"/>
          </p:cNvSpPr>
          <p:nvPr>
            <p:ph sz="half" idx="2"/>
          </p:nvPr>
        </p:nvSpPr>
        <p:spPr>
          <a:xfrm>
            <a:off x="990600" y="2247900"/>
            <a:ext cx="4044950" cy="3886200"/>
          </a:xfrm>
        </p:spPr>
        <p:txBody>
          <a:bodyPr vert="horz"/>
          <a:lstStyle/>
          <a:p>
            <a:pPr lvl="0" eaLnBrk="1" latinLnBrk="0" hangingPunct="1"/>
            <a:r>
              <a:rPr lang="en-GB" dirty="0"/>
              <a:t>Click to edit Master text styles</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12"/>
          <p:cNvSpPr>
            <a:spLocks noGrp="1"/>
          </p:cNvSpPr>
          <p:nvPr>
            <p:ph sz="half" idx="4"/>
          </p:nvPr>
        </p:nvSpPr>
        <p:spPr>
          <a:xfrm>
            <a:off x="5365750" y="2247900"/>
            <a:ext cx="4044950" cy="3886200"/>
          </a:xfrm>
        </p:spPr>
        <p:txBody>
          <a:bodyPr vert="horz"/>
          <a:lstStyle/>
          <a:p>
            <a:pPr lvl="0" eaLnBrk="1" latinLnBrk="0" hangingPunct="1"/>
            <a:r>
              <a:rPr lang="en-GB"/>
              <a:t>Click to edit Master text styles</a:t>
            </a:r>
          </a:p>
          <a:p>
            <a:pPr lvl="1" eaLnBrk="1" latinLnBrk="0" hangingPunct="1"/>
            <a:r>
              <a:rPr lang="en-GB"/>
              <a:t>Second level</a:t>
            </a:r>
          </a:p>
          <a:p>
            <a:pPr lvl="2" eaLnBrk="1" latinLnBrk="0" hangingPunct="1"/>
            <a:r>
              <a:rPr lang="en-GB"/>
              <a:t>Third level</a:t>
            </a:r>
          </a:p>
          <a:p>
            <a:pPr lvl="3" eaLnBrk="1" latinLnBrk="0" hangingPunct="1"/>
            <a:r>
              <a:rPr lang="en-GB"/>
              <a:t>Fourth level</a:t>
            </a:r>
          </a:p>
          <a:p>
            <a:pPr lvl="4" eaLnBrk="1" latinLnBrk="0" hangingPunct="1"/>
            <a:r>
              <a:rPr lang="en-GB"/>
              <a:t>Fifth level</a:t>
            </a:r>
            <a:endParaRPr kumimoji="0" lang="en-US"/>
          </a:p>
        </p:txBody>
      </p:sp>
    </p:spTree>
    <p:extLst>
      <p:ext uri="{BB962C8B-B14F-4D97-AF65-F5344CB8AC3E}">
        <p14:creationId xmlns:p14="http://schemas.microsoft.com/office/powerpoint/2010/main" val="111373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omic Sans MS" panose="030F0702030302020204" pitchFamily="66" charset="0"/>
              </a:defRPr>
            </a:lvl1pPr>
          </a:lstStyle>
          <a:p>
            <a:r>
              <a:rPr kumimoji="0" lang="en-GB" dirty="0"/>
              <a:t>Click to edit Master title style</a:t>
            </a:r>
            <a:endParaRPr kumimoji="0" lang="en-US" dirty="0"/>
          </a:p>
        </p:txBody>
      </p:sp>
      <p:sp>
        <p:nvSpPr>
          <p:cNvPr id="3" name="Date Placeholder 2"/>
          <p:cNvSpPr>
            <a:spLocks noGrp="1"/>
          </p:cNvSpPr>
          <p:nvPr>
            <p:ph type="dt" sz="half" idx="10"/>
          </p:nvPr>
        </p:nvSpPr>
        <p:spPr/>
        <p:txBody>
          <a:bodyPr/>
          <a:lstStyle/>
          <a:p>
            <a:fld id="{D2F5A4C3-DE48-4393-BA4E-25E3E0487F8C}" type="datetime1">
              <a:rPr lang="en-US" smtClean="0"/>
              <a:t>10/31/2020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384752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ABD9B-D63A-46B8-898E-3DEF0F7C531E}" type="datetime1">
              <a:rPr lang="en-US" smtClean="0"/>
              <a:t>10/31/2020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468C-B27C-4946-9FF3-0FF76B75B8F6}" type="slidenum">
              <a:rPr lang="en-US" smtClean="0"/>
              <a:t>‹#›</a:t>
            </a:fld>
            <a:endParaRPr lang="en-US"/>
          </a:p>
        </p:txBody>
      </p:sp>
    </p:spTree>
    <p:extLst>
      <p:ext uri="{BB962C8B-B14F-4D97-AF65-F5344CB8AC3E}">
        <p14:creationId xmlns:p14="http://schemas.microsoft.com/office/powerpoint/2010/main" val="1415149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906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69342" y="69755"/>
            <a:ext cx="9764486"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90600" y="273050"/>
            <a:ext cx="8420100" cy="1143000"/>
          </a:xfrm>
        </p:spPr>
        <p:txBody>
          <a:bodyPr anchor="b" anchorCtr="0"/>
          <a:lstStyle>
            <a:lvl1pPr algn="l">
              <a:buNone/>
              <a:defRPr sz="4000" b="0"/>
            </a:lvl1pPr>
          </a:lstStyle>
          <a:p>
            <a:r>
              <a:rPr kumimoji="0" lang="en-GB"/>
              <a:t>Click to edit Master title style</a:t>
            </a:r>
            <a:endParaRPr kumimoji="0" lang="en-US"/>
          </a:p>
        </p:txBody>
      </p:sp>
      <p:sp>
        <p:nvSpPr>
          <p:cNvPr id="3" name="Text Placeholder 2"/>
          <p:cNvSpPr>
            <a:spLocks noGrp="1"/>
          </p:cNvSpPr>
          <p:nvPr>
            <p:ph type="body" idx="2"/>
          </p:nvPr>
        </p:nvSpPr>
        <p:spPr>
          <a:xfrm>
            <a:off x="990600" y="1600200"/>
            <a:ext cx="206375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GB"/>
              <a:t>Click to edit Master text styles</a:t>
            </a:r>
          </a:p>
        </p:txBody>
      </p:sp>
      <p:sp>
        <p:nvSpPr>
          <p:cNvPr id="5" name="Date Placeholder 4"/>
          <p:cNvSpPr>
            <a:spLocks noGrp="1"/>
          </p:cNvSpPr>
          <p:nvPr>
            <p:ph type="dt" sz="half" idx="10"/>
          </p:nvPr>
        </p:nvSpPr>
        <p:spPr/>
        <p:txBody>
          <a:bodyPr/>
          <a:lstStyle/>
          <a:p>
            <a:fld id="{083CC574-660A-4818-88FA-01D826264EEE}" type="datetime1">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468C-B27C-4946-9FF3-0FF76B75B8F6}" type="slidenum">
              <a:rPr lang="en-US" smtClean="0"/>
              <a:t>‹#›</a:t>
            </a:fld>
            <a:endParaRPr lang="en-US"/>
          </a:p>
        </p:txBody>
      </p:sp>
      <p:sp>
        <p:nvSpPr>
          <p:cNvPr id="11" name="Content Placeholder 10"/>
          <p:cNvSpPr>
            <a:spLocks noGrp="1"/>
          </p:cNvSpPr>
          <p:nvPr>
            <p:ph sz="quarter" idx="1"/>
          </p:nvPr>
        </p:nvSpPr>
        <p:spPr>
          <a:xfrm>
            <a:off x="3219450" y="1600200"/>
            <a:ext cx="6191250" cy="4495800"/>
          </a:xfrm>
        </p:spPr>
        <p:txBody>
          <a:bodyPr vert="horz"/>
          <a:lstStyle/>
          <a:p>
            <a:pPr lvl="0" eaLnBrk="1" latinLnBrk="0" hangingPunct="1"/>
            <a:r>
              <a:rPr lang="en-GB"/>
              <a:t>Click to edit Master text styles</a:t>
            </a:r>
          </a:p>
          <a:p>
            <a:pPr lvl="1" eaLnBrk="1" latinLnBrk="0" hangingPunct="1"/>
            <a:r>
              <a:rPr lang="en-GB"/>
              <a:t>Second level</a:t>
            </a:r>
          </a:p>
          <a:p>
            <a:pPr lvl="2" eaLnBrk="1" latinLnBrk="0" hangingPunct="1"/>
            <a:r>
              <a:rPr lang="en-GB"/>
              <a:t>Third level</a:t>
            </a:r>
          </a:p>
          <a:p>
            <a:pPr lvl="3" eaLnBrk="1" latinLnBrk="0" hangingPunct="1"/>
            <a:r>
              <a:rPr lang="en-GB"/>
              <a:t>Fourth level</a:t>
            </a:r>
          </a:p>
          <a:p>
            <a:pPr lvl="4" eaLnBrk="1" latinLnBrk="0" hangingPunct="1"/>
            <a:r>
              <a:rPr lang="en-GB"/>
              <a:t>Fifth level</a:t>
            </a:r>
            <a:endParaRPr kumimoji="0" lang="en-US"/>
          </a:p>
        </p:txBody>
      </p:sp>
    </p:spTree>
    <p:extLst>
      <p:ext uri="{BB962C8B-B14F-4D97-AF65-F5344CB8AC3E}">
        <p14:creationId xmlns:p14="http://schemas.microsoft.com/office/powerpoint/2010/main" val="1371615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0" y="4900550"/>
            <a:ext cx="7924800" cy="522288"/>
          </a:xfrm>
        </p:spPr>
        <p:txBody>
          <a:bodyPr anchor="ctr">
            <a:noAutofit/>
          </a:bodyPr>
          <a:lstStyle>
            <a:lvl1pPr algn="l">
              <a:buNone/>
              <a:defRPr sz="2800" b="0"/>
            </a:lvl1pPr>
          </a:lstStyle>
          <a:p>
            <a:r>
              <a:rPr kumimoji="0" lang="en-GB"/>
              <a:t>Click to edit Master title style</a:t>
            </a:r>
            <a:endParaRPr kumimoji="0" lang="en-US"/>
          </a:p>
        </p:txBody>
      </p:sp>
      <p:sp>
        <p:nvSpPr>
          <p:cNvPr id="4" name="Text Placeholder 3"/>
          <p:cNvSpPr>
            <a:spLocks noGrp="1"/>
          </p:cNvSpPr>
          <p:nvPr>
            <p:ph type="body" sz="half" idx="2"/>
          </p:nvPr>
        </p:nvSpPr>
        <p:spPr>
          <a:xfrm>
            <a:off x="990600" y="5445825"/>
            <a:ext cx="79248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GB"/>
              <a:t>Click to edit Master text styles</a:t>
            </a:r>
          </a:p>
        </p:txBody>
      </p:sp>
      <p:sp>
        <p:nvSpPr>
          <p:cNvPr id="5" name="Date Placeholder 4"/>
          <p:cNvSpPr>
            <a:spLocks noGrp="1"/>
          </p:cNvSpPr>
          <p:nvPr>
            <p:ph type="dt" sz="half" idx="10"/>
          </p:nvPr>
        </p:nvSpPr>
        <p:spPr/>
        <p:txBody>
          <a:bodyPr/>
          <a:lstStyle>
            <a:lvl1pPr>
              <a:defRPr>
                <a:latin typeface="Comic Sans MS" panose="030F0702030302020204" pitchFamily="66" charset="0"/>
              </a:defRPr>
            </a:lvl1pPr>
          </a:lstStyle>
          <a:p>
            <a:fld id="{CF569232-186D-4826-B64B-DAC9FD333540}" type="datetime1">
              <a:rPr lang="en-US" smtClean="0"/>
              <a:t>10/31/2020</a:t>
            </a:fld>
            <a:endParaRPr lang="en-US"/>
          </a:p>
        </p:txBody>
      </p:sp>
      <p:sp>
        <p:nvSpPr>
          <p:cNvPr id="6" name="Footer Placeholder 5"/>
          <p:cNvSpPr>
            <a:spLocks noGrp="1"/>
          </p:cNvSpPr>
          <p:nvPr>
            <p:ph type="ftr" sz="quarter" idx="11"/>
          </p:nvPr>
        </p:nvSpPr>
        <p:spPr>
          <a:xfrm>
            <a:off x="990600" y="6172200"/>
            <a:ext cx="4210050" cy="457200"/>
          </a:xfrm>
        </p:spPr>
        <p:txBody>
          <a:bodyPr/>
          <a:lstStyle>
            <a:lvl1pPr>
              <a:defRPr>
                <a:latin typeface="Comic Sans MS" panose="030F0702030302020204" pitchFamily="66" charset="0"/>
              </a:defRPr>
            </a:lvl1pPr>
          </a:lstStyle>
          <a:p>
            <a:endParaRPr lang="en-US"/>
          </a:p>
        </p:txBody>
      </p:sp>
      <p:sp>
        <p:nvSpPr>
          <p:cNvPr id="7" name="Slide Number Placeholder 6"/>
          <p:cNvSpPr>
            <a:spLocks noGrp="1"/>
          </p:cNvSpPr>
          <p:nvPr>
            <p:ph type="sldNum" sz="quarter" idx="12"/>
          </p:nvPr>
        </p:nvSpPr>
        <p:spPr>
          <a:xfrm>
            <a:off x="158496" y="6208776"/>
            <a:ext cx="495300" cy="457200"/>
          </a:xfrm>
        </p:spPr>
        <p:txBody>
          <a:bodyPr/>
          <a:lstStyle/>
          <a:p>
            <a:fld id="{7C05468C-B27C-4946-9FF3-0FF76B75B8F6}" type="slidenum">
              <a:rPr lang="en-US" smtClean="0"/>
              <a:t>‹#›</a:t>
            </a:fld>
            <a:endParaRPr lang="en-US"/>
          </a:p>
        </p:txBody>
      </p:sp>
      <p:sp>
        <p:nvSpPr>
          <p:cNvPr id="11" name="Rectangle 10"/>
          <p:cNvSpPr/>
          <p:nvPr/>
        </p:nvSpPr>
        <p:spPr>
          <a:xfrm flipV="1">
            <a:off x="73999" y="4683555"/>
            <a:ext cx="9757410" cy="91440"/>
          </a:xfrm>
          <a:prstGeom prst="rect">
            <a:avLst/>
          </a:prstGeom>
          <a:solidFill>
            <a:schemeClr val="accent6">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74218" y="4650477"/>
            <a:ext cx="975719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74221" y="4773227"/>
            <a:ext cx="9757190" cy="48807"/>
          </a:xfrm>
          <a:prstGeom prst="rect">
            <a:avLst/>
          </a:prstGeom>
          <a:solidFill>
            <a:schemeClr val="accent6">
              <a:lumMod val="20000"/>
              <a:lumOff val="8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74002" y="66678"/>
            <a:ext cx="9752029"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GB"/>
              <a:t>Click icon to add picture</a:t>
            </a:r>
            <a:endParaRPr kumimoji="0" lang="en-US" dirty="0"/>
          </a:p>
        </p:txBody>
      </p:sp>
    </p:spTree>
    <p:extLst>
      <p:ext uri="{BB962C8B-B14F-4D97-AF65-F5344CB8AC3E}">
        <p14:creationId xmlns:p14="http://schemas.microsoft.com/office/powerpoint/2010/main" val="1812324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906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69342" y="69755"/>
            <a:ext cx="9764486"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990600" y="274638"/>
            <a:ext cx="8420100" cy="1143000"/>
          </a:xfrm>
          <a:prstGeom prst="rect">
            <a:avLst/>
          </a:prstGeom>
        </p:spPr>
        <p:txBody>
          <a:bodyPr bIns="91440" anchor="b" anchorCtr="0">
            <a:normAutofit/>
          </a:bodyPr>
          <a:lstStyle/>
          <a:p>
            <a:r>
              <a:rPr kumimoji="0" lang="en-GB" dirty="0"/>
              <a:t>Click to edit Master title style</a:t>
            </a:r>
            <a:endParaRPr kumimoji="0" lang="en-US" dirty="0"/>
          </a:p>
        </p:txBody>
      </p:sp>
      <p:sp>
        <p:nvSpPr>
          <p:cNvPr id="13" name="Text Placeholder 12"/>
          <p:cNvSpPr>
            <a:spLocks noGrp="1"/>
          </p:cNvSpPr>
          <p:nvPr>
            <p:ph type="body" idx="1"/>
          </p:nvPr>
        </p:nvSpPr>
        <p:spPr>
          <a:xfrm>
            <a:off x="990600" y="1447800"/>
            <a:ext cx="8420100" cy="4572000"/>
          </a:xfrm>
          <a:prstGeom prst="rect">
            <a:avLst/>
          </a:prstGeom>
        </p:spPr>
        <p:txBody>
          <a:bodyPr>
            <a:normAutofit/>
          </a:bodyPr>
          <a:lstStyle/>
          <a:p>
            <a:pPr lvl="0" eaLnBrk="1" latinLnBrk="0" hangingPunct="1"/>
            <a:r>
              <a:rPr kumimoji="0" lang="en-GB" dirty="0"/>
              <a:t>Click to edit Master text styles</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14" name="Date Placeholder 13"/>
          <p:cNvSpPr>
            <a:spLocks noGrp="1"/>
          </p:cNvSpPr>
          <p:nvPr>
            <p:ph type="dt" sz="half" idx="2"/>
          </p:nvPr>
        </p:nvSpPr>
        <p:spPr>
          <a:xfrm>
            <a:off x="6686551" y="6191250"/>
            <a:ext cx="2682875" cy="476250"/>
          </a:xfrm>
          <a:prstGeom prst="rect">
            <a:avLst/>
          </a:prstGeom>
        </p:spPr>
        <p:txBody>
          <a:bodyPr anchor="ctr" anchorCtr="0"/>
          <a:lstStyle>
            <a:lvl1pPr algn="r" eaLnBrk="1" latinLnBrk="0" hangingPunct="1">
              <a:defRPr kumimoji="0" sz="1400">
                <a:solidFill>
                  <a:schemeClr val="tx2"/>
                </a:solidFill>
                <a:latin typeface="Comic Sans MS" panose="030F0702030302020204" pitchFamily="66" charset="0"/>
              </a:defRPr>
            </a:lvl1pPr>
          </a:lstStyle>
          <a:p>
            <a:fld id="{5F45EB9B-66B3-4343-9F76-5D0042A87BA4}" type="datetime1">
              <a:rPr lang="en-US" smtClean="0"/>
              <a:t>10/31/2020</a:t>
            </a:fld>
            <a:endParaRPr lang="en-US"/>
          </a:p>
        </p:txBody>
      </p:sp>
      <p:sp>
        <p:nvSpPr>
          <p:cNvPr id="3" name="Footer Placeholder 2"/>
          <p:cNvSpPr>
            <a:spLocks noGrp="1"/>
          </p:cNvSpPr>
          <p:nvPr>
            <p:ph type="ftr" sz="quarter" idx="3"/>
          </p:nvPr>
        </p:nvSpPr>
        <p:spPr>
          <a:xfrm>
            <a:off x="990600" y="6172200"/>
            <a:ext cx="4292600" cy="457200"/>
          </a:xfrm>
          <a:prstGeom prst="rect">
            <a:avLst/>
          </a:prstGeom>
        </p:spPr>
        <p:txBody>
          <a:bodyPr anchor="ctr" anchorCtr="0"/>
          <a:lstStyle>
            <a:lvl1pPr eaLnBrk="1" latinLnBrk="0" hangingPunct="1">
              <a:defRPr kumimoji="0" sz="1400">
                <a:solidFill>
                  <a:schemeClr val="tx2"/>
                </a:solidFill>
                <a:latin typeface="Comic Sans MS" panose="030F0702030302020204" pitchFamily="66" charset="0"/>
              </a:defRPr>
            </a:lvl1pPr>
          </a:lstStyle>
          <a:p>
            <a:endParaRPr lang="en-US"/>
          </a:p>
        </p:txBody>
      </p:sp>
      <p:sp>
        <p:nvSpPr>
          <p:cNvPr id="23" name="Slide Number Placeholder 22"/>
          <p:cNvSpPr>
            <a:spLocks noGrp="1"/>
          </p:cNvSpPr>
          <p:nvPr>
            <p:ph type="sldNum" sz="quarter" idx="4"/>
          </p:nvPr>
        </p:nvSpPr>
        <p:spPr>
          <a:xfrm>
            <a:off x="158496" y="6210300"/>
            <a:ext cx="495300" cy="457200"/>
          </a:xfrm>
          <a:prstGeom prst="ellipse">
            <a:avLst/>
          </a:prstGeom>
          <a:solidFill>
            <a:schemeClr val="accent6">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C05468C-B27C-4946-9FF3-0FF76B75B8F6}" type="slidenum">
              <a:rPr lang="en-US" smtClean="0"/>
              <a:t>‹#›</a:t>
            </a:fld>
            <a:endParaRPr lang="en-US"/>
          </a:p>
        </p:txBody>
      </p:sp>
    </p:spTree>
    <p:extLst>
      <p:ext uri="{BB962C8B-B14F-4D97-AF65-F5344CB8AC3E}">
        <p14:creationId xmlns:p14="http://schemas.microsoft.com/office/powerpoint/2010/main" val="21602182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000" kern="1200" baseline="0">
          <a:solidFill>
            <a:schemeClr val="tx2"/>
          </a:solidFill>
          <a:latin typeface="Comic Sans MS" panose="030F0902030302020204" pitchFamily="66" charset="0"/>
          <a:ea typeface="SimHei" panose="02010609060101010101" pitchFamily="49" charset="-122"/>
          <a:cs typeface="+mj-cs"/>
        </a:defRPr>
      </a:lvl1pPr>
    </p:titleStyle>
    <p:bodyStyle>
      <a:lvl1pPr marL="274320" indent="-274320" algn="l" rtl="0" eaLnBrk="1" latinLnBrk="0" hangingPunct="1">
        <a:spcBef>
          <a:spcPts val="580"/>
        </a:spcBef>
        <a:buClr>
          <a:schemeClr val="accent1"/>
        </a:buClr>
        <a:buSzPct val="85000"/>
        <a:buFont typeface="Wingdings" panose="05000000000000000000" pitchFamily="2" charset="2"/>
        <a:buChar char="q"/>
        <a:defRPr kumimoji="0" sz="2600" kern="1200" baseline="0">
          <a:solidFill>
            <a:schemeClr val="tx1"/>
          </a:solidFill>
          <a:latin typeface="Comic Sans MS" panose="030F0902030302020204" pitchFamily="66" charset="0"/>
          <a:ea typeface="SimHei" panose="02010609060101010101" pitchFamily="49" charset="-122"/>
          <a:cs typeface="+mn-cs"/>
        </a:defRPr>
      </a:lvl1pPr>
      <a:lvl2pPr marL="548640" indent="-228600" algn="l" rtl="0" eaLnBrk="1" latinLnBrk="0" hangingPunct="1">
        <a:spcBef>
          <a:spcPts val="370"/>
        </a:spcBef>
        <a:buClr>
          <a:schemeClr val="accent2"/>
        </a:buClr>
        <a:buSzPct val="85000"/>
        <a:buFont typeface="Wingdings" panose="05000000000000000000" pitchFamily="2" charset="2"/>
        <a:buChar char="§"/>
        <a:defRPr kumimoji="0" sz="2400" kern="1200" baseline="0">
          <a:solidFill>
            <a:schemeClr val="tx1"/>
          </a:solidFill>
          <a:latin typeface="Comic Sans MS" panose="030F0902030302020204" pitchFamily="66" charset="0"/>
          <a:ea typeface="SimHei" panose="02010609060101010101" pitchFamily="49" charset="-122"/>
          <a:cs typeface="+mn-cs"/>
        </a:defRPr>
      </a:lvl2pPr>
      <a:lvl3pPr marL="822960" indent="-228600" algn="l" rtl="0" eaLnBrk="1" latinLnBrk="0" hangingPunct="1">
        <a:spcBef>
          <a:spcPts val="370"/>
        </a:spcBef>
        <a:buClr>
          <a:schemeClr val="accent1">
            <a:tint val="60000"/>
          </a:schemeClr>
        </a:buClr>
        <a:buSzPct val="85000"/>
        <a:buFont typeface="Wingdings" panose="05000000000000000000" pitchFamily="2" charset="2"/>
        <a:buChar char="Ø"/>
        <a:defRPr kumimoji="0" sz="2000" kern="1200" baseline="0">
          <a:solidFill>
            <a:schemeClr val="tx1"/>
          </a:solidFill>
          <a:latin typeface="Comic Sans MS" panose="030F0902030302020204" pitchFamily="66" charset="0"/>
          <a:ea typeface="SimHei" panose="02010609060101010101" pitchFamily="49" charset="-122"/>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Comic Sans MS" panose="030F0902030302020204" pitchFamily="66" charset="0"/>
          <a:ea typeface="SimHei" panose="02010609060101010101" pitchFamily="49" charset="-122"/>
          <a:cs typeface="+mn-cs"/>
        </a:defRPr>
      </a:lvl4pPr>
      <a:lvl5pPr marL="1371600" indent="-228600" algn="l" rtl="0" eaLnBrk="1" latinLnBrk="0" hangingPunct="1">
        <a:spcBef>
          <a:spcPts val="370"/>
        </a:spcBef>
        <a:buClr>
          <a:schemeClr val="accent3"/>
        </a:buClr>
        <a:buFont typeface="Wingdings" panose="05000000000000000000" pitchFamily="2" charset="2"/>
        <a:buChar char="ü"/>
        <a:defRPr kumimoji="0" sz="2000" kern="1200" baseline="0">
          <a:solidFill>
            <a:schemeClr val="tx1"/>
          </a:solidFill>
          <a:latin typeface="Comic Sans MS" panose="030F0902030302020204" pitchFamily="66" charset="0"/>
          <a:ea typeface="SimHei" panose="02010609060101010101" pitchFamily="49" charset="-122"/>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7.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20.png"/><Relationship Id="rId7"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oleObject" Target="../embeddings/oleObject1.bin"/><Relationship Id="rId7" Type="http://schemas.openxmlformats.org/officeDocument/2006/relationships/diagramQuickStyle" Target="../diagrams/quickStyle1.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8.png"/><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oleObject" Target="../embeddings/oleObject1.bin"/><Relationship Id="rId7" Type="http://schemas.openxmlformats.org/officeDocument/2006/relationships/diagramQuickStyle" Target="../diagrams/quickStyle2.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8.png"/><Relationship Id="rId9" Type="http://schemas.microsoft.com/office/2007/relationships/diagramDrawing" Target="../diagrams/drawing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0.jpg"/><Relationship Id="rId5" Type="http://schemas.openxmlformats.org/officeDocument/2006/relationships/image" Target="../media/image48.png"/><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7.jpeg"/><Relationship Id="rId7" Type="http://schemas.openxmlformats.org/officeDocument/2006/relationships/image" Target="../media/image59.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9.png"/><Relationship Id="rId4" Type="http://schemas.openxmlformats.org/officeDocument/2006/relationships/image" Target="../media/image58.png"/></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jpg"/><Relationship Id="rId5" Type="http://schemas.openxmlformats.org/officeDocument/2006/relationships/image" Target="../media/image74.png"/><Relationship Id="rId4" Type="http://schemas.openxmlformats.org/officeDocument/2006/relationships/image" Target="../media/image73.jpg"/></Relationships>
</file>

<file path=ppt/slides/_rels/slide62.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5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7.jpeg"/><Relationship Id="rId5" Type="http://schemas.openxmlformats.org/officeDocument/2006/relationships/image" Target="../media/image56.png"/><Relationship Id="rId4" Type="http://schemas.openxmlformats.org/officeDocument/2006/relationships/image" Target="../media/image83.png"/></Relationships>
</file>

<file path=ppt/slides/_rels/slide7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7.jpeg"/><Relationship Id="rId7"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3.png"/><Relationship Id="rId4" Type="http://schemas.openxmlformats.org/officeDocument/2006/relationships/image" Target="../media/image19.png"/><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7.jpeg"/><Relationship Id="rId7" Type="http://schemas.openxmlformats.org/officeDocument/2006/relationships/image" Target="../media/image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83.png"/><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EEACD69D-2848-2C46-8B25-DF3CD8A7B7A3}"/>
              </a:ext>
            </a:extLst>
          </p:cNvPr>
          <p:cNvSpPr>
            <a:spLocks noGrp="1"/>
          </p:cNvSpPr>
          <p:nvPr>
            <p:ph type="subTitle" idx="1"/>
          </p:nvPr>
        </p:nvSpPr>
        <p:spPr>
          <a:xfrm>
            <a:off x="1403350" y="3739242"/>
            <a:ext cx="6934200" cy="1061357"/>
          </a:xfrm>
        </p:spPr>
        <p:txBody>
          <a:bodyPr>
            <a:normAutofit/>
          </a:bodyPr>
          <a:lstStyle/>
          <a:p>
            <a:r>
              <a:rPr lang="en-US" sz="2000" dirty="0">
                <a:latin typeface="Rockwell" panose="02060603020205020403" pitchFamily="18" charset="0"/>
              </a:rPr>
              <a:t>XU, Hui</a:t>
            </a:r>
          </a:p>
          <a:p>
            <a:r>
              <a:rPr lang="en-US" sz="2000" dirty="0">
                <a:solidFill>
                  <a:schemeClr val="tx2">
                    <a:lumMod val="60000"/>
                    <a:lumOff val="40000"/>
                  </a:schemeClr>
                </a:solidFill>
                <a:latin typeface="Rockwell" panose="02060603020205020403" pitchFamily="18" charset="0"/>
              </a:rPr>
              <a:t>xuh@fudan.edu.cn</a:t>
            </a:r>
          </a:p>
        </p:txBody>
      </p:sp>
      <p:sp>
        <p:nvSpPr>
          <p:cNvPr id="3" name="Slide Number Placeholder 2">
            <a:extLst>
              <a:ext uri="{FF2B5EF4-FFF2-40B4-BE49-F238E27FC236}">
                <a16:creationId xmlns:a16="http://schemas.microsoft.com/office/drawing/2014/main" id="{98A59896-6D55-4557-B3DE-B0E1461CB67D}"/>
              </a:ext>
            </a:extLst>
          </p:cNvPr>
          <p:cNvSpPr>
            <a:spLocks noGrp="1"/>
          </p:cNvSpPr>
          <p:nvPr>
            <p:ph type="sldNum" sz="quarter" idx="12"/>
          </p:nvPr>
        </p:nvSpPr>
        <p:spPr/>
        <p:txBody>
          <a:bodyPr/>
          <a:lstStyle/>
          <a:p>
            <a:fld id="{7C05468C-B27C-4946-9FF3-0FF76B75B8F6}" type="slidenum">
              <a:rPr lang="en-US" smtClean="0"/>
              <a:t>1</a:t>
            </a:fld>
            <a:endParaRPr lang="en-US"/>
          </a:p>
        </p:txBody>
      </p:sp>
      <p:sp>
        <p:nvSpPr>
          <p:cNvPr id="2" name="Title 1">
            <a:extLst>
              <a:ext uri="{FF2B5EF4-FFF2-40B4-BE49-F238E27FC236}">
                <a16:creationId xmlns:a16="http://schemas.microsoft.com/office/drawing/2014/main" id="{4950BAC3-DB9E-4F56-9632-0D9564AEDBF9}"/>
              </a:ext>
            </a:extLst>
          </p:cNvPr>
          <p:cNvSpPr>
            <a:spLocks noGrp="1"/>
          </p:cNvSpPr>
          <p:nvPr>
            <p:ph type="ctrTitle"/>
          </p:nvPr>
        </p:nvSpPr>
        <p:spPr/>
        <p:txBody>
          <a:bodyPr>
            <a:normAutofit/>
          </a:bodyPr>
          <a:lstStyle/>
          <a:p>
            <a:r>
              <a:rPr lang="en-US" altLang="zh-CN" sz="4800">
                <a:latin typeface="SimHei" panose="02010609060101010101" pitchFamily="49" charset="-122"/>
                <a:ea typeface="SimHei" panose="02010609060101010101" pitchFamily="49" charset="-122"/>
              </a:rPr>
              <a:t>PKI</a:t>
            </a:r>
            <a:r>
              <a:rPr lang="zh-CN" altLang="en-US" sz="4800" dirty="0">
                <a:latin typeface="SimHei" panose="02010609060101010101" pitchFamily="49" charset="-122"/>
                <a:ea typeface="SimHei" panose="02010609060101010101" pitchFamily="49" charset="-122"/>
              </a:rPr>
              <a:t>及其</a:t>
            </a:r>
            <a:r>
              <a:rPr lang="zh-CN" altLang="en-US" sz="4800">
                <a:latin typeface="SimHei" panose="02010609060101010101" pitchFamily="49" charset="-122"/>
                <a:ea typeface="SimHei" panose="02010609060101010101" pitchFamily="49" charset="-122"/>
              </a:rPr>
              <a:t>密码</a:t>
            </a:r>
            <a:r>
              <a:rPr lang="zh-CN" altLang="en-US" sz="4800" dirty="0">
                <a:latin typeface="SimHei" panose="02010609060101010101" pitchFamily="49" charset="-122"/>
                <a:ea typeface="SimHei" panose="02010609060101010101" pitchFamily="49" charset="-122"/>
              </a:rPr>
              <a:t>应用</a:t>
            </a:r>
            <a:endParaRPr lang="en-US" altLang="zh-CN" sz="4800" dirty="0">
              <a:latin typeface="SimHei" panose="02010609060101010101" pitchFamily="49" charset="-122"/>
              <a:ea typeface="SimHei" panose="02010609060101010101" pitchFamily="49" charset="-122"/>
            </a:endParaRPr>
          </a:p>
        </p:txBody>
      </p:sp>
      <p:pic>
        <p:nvPicPr>
          <p:cNvPr id="7" name="Picture 6" descr="A picture containing bird, drawing, plate&#10;&#10;Description automatically generated">
            <a:extLst>
              <a:ext uri="{FF2B5EF4-FFF2-40B4-BE49-F238E27FC236}">
                <a16:creationId xmlns:a16="http://schemas.microsoft.com/office/drawing/2014/main" id="{9B09358B-59C0-CC46-BFF5-E32FC159D3A4}"/>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4965" y="237496"/>
            <a:ext cx="879677" cy="879677"/>
          </a:xfrm>
          <a:prstGeom prst="rect">
            <a:avLst/>
          </a:prstGeom>
        </p:spPr>
      </p:pic>
      <p:sp>
        <p:nvSpPr>
          <p:cNvPr id="8" name="TextBox 7">
            <a:extLst>
              <a:ext uri="{FF2B5EF4-FFF2-40B4-BE49-F238E27FC236}">
                <a16:creationId xmlns:a16="http://schemas.microsoft.com/office/drawing/2014/main" id="{F1952999-C62C-4C40-807B-F6811543BCBD}"/>
              </a:ext>
            </a:extLst>
          </p:cNvPr>
          <p:cNvSpPr txBox="1"/>
          <p:nvPr/>
        </p:nvSpPr>
        <p:spPr>
          <a:xfrm>
            <a:off x="4171119" y="6183085"/>
            <a:ext cx="1563761" cy="369332"/>
          </a:xfrm>
          <a:prstGeom prst="rect">
            <a:avLst/>
          </a:prstGeom>
          <a:noFill/>
        </p:spPr>
        <p:txBody>
          <a:bodyPr wrap="none" rtlCol="0">
            <a:spAutoFit/>
          </a:bodyPr>
          <a:lstStyle/>
          <a:p>
            <a:pPr algn="ctr"/>
            <a:fld id="{E97DD810-3D98-495D-9FBD-ACBC9E4DF1B2}" type="datetime4">
              <a:rPr lang="en-US" smtClean="0">
                <a:latin typeface="Rockwell" panose="02060603020205020403" pitchFamily="18" charset="0"/>
              </a:rPr>
              <a:pPr algn="ctr"/>
              <a:t>October 31, 2020</a:t>
            </a:fld>
            <a:endParaRPr lang="en-US" dirty="0">
              <a:latin typeface="Rockwell" panose="02060603020205020403" pitchFamily="18" charset="0"/>
            </a:endParaRPr>
          </a:p>
        </p:txBody>
      </p:sp>
    </p:spTree>
    <p:extLst>
      <p:ext uri="{BB962C8B-B14F-4D97-AF65-F5344CB8AC3E}">
        <p14:creationId xmlns:p14="http://schemas.microsoft.com/office/powerpoint/2010/main" val="628159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Freeform 102"/>
          <p:cNvSpPr/>
          <p:nvPr/>
        </p:nvSpPr>
        <p:spPr>
          <a:xfrm>
            <a:off x="2678446" y="1173987"/>
            <a:ext cx="4554205" cy="2296819"/>
          </a:xfrm>
          <a:custGeom>
            <a:avLst/>
            <a:gdLst>
              <a:gd name="connsiteX0" fmla="*/ 5605175 w 5605175"/>
              <a:gd name="connsiteY0" fmla="*/ 458792 h 2826854"/>
              <a:gd name="connsiteX1" fmla="*/ 5472314 w 5605175"/>
              <a:gd name="connsiteY1" fmla="*/ 443162 h 2826854"/>
              <a:gd name="connsiteX2" fmla="*/ 5433237 w 5605175"/>
              <a:gd name="connsiteY2" fmla="*/ 435346 h 2826854"/>
              <a:gd name="connsiteX3" fmla="*/ 5362898 w 5605175"/>
              <a:gd name="connsiteY3" fmla="*/ 404085 h 2826854"/>
              <a:gd name="connsiteX4" fmla="*/ 5237852 w 5605175"/>
              <a:gd name="connsiteY4" fmla="*/ 365008 h 2826854"/>
              <a:gd name="connsiteX5" fmla="*/ 5019021 w 5605175"/>
              <a:gd name="connsiteY5" fmla="*/ 286854 h 2826854"/>
              <a:gd name="connsiteX6" fmla="*/ 4925237 w 5605175"/>
              <a:gd name="connsiteY6" fmla="*/ 271223 h 2826854"/>
              <a:gd name="connsiteX7" fmla="*/ 4800191 w 5605175"/>
              <a:gd name="connsiteY7" fmla="*/ 239962 h 2826854"/>
              <a:gd name="connsiteX8" fmla="*/ 4722037 w 5605175"/>
              <a:gd name="connsiteY8" fmla="*/ 224331 h 2826854"/>
              <a:gd name="connsiteX9" fmla="*/ 4589175 w 5605175"/>
              <a:gd name="connsiteY9" fmla="*/ 193069 h 2826854"/>
              <a:gd name="connsiteX10" fmla="*/ 4456314 w 5605175"/>
              <a:gd name="connsiteY10" fmla="*/ 177439 h 2826854"/>
              <a:gd name="connsiteX11" fmla="*/ 4229668 w 5605175"/>
              <a:gd name="connsiteY11" fmla="*/ 130546 h 2826854"/>
              <a:gd name="connsiteX12" fmla="*/ 3846714 w 5605175"/>
              <a:gd name="connsiteY12" fmla="*/ 75839 h 2826854"/>
              <a:gd name="connsiteX13" fmla="*/ 3745114 w 5605175"/>
              <a:gd name="connsiteY13" fmla="*/ 60208 h 2826854"/>
              <a:gd name="connsiteX14" fmla="*/ 3557544 w 5605175"/>
              <a:gd name="connsiteY14" fmla="*/ 44577 h 2826854"/>
              <a:gd name="connsiteX15" fmla="*/ 3463760 w 5605175"/>
              <a:gd name="connsiteY15" fmla="*/ 28946 h 2826854"/>
              <a:gd name="connsiteX16" fmla="*/ 3190221 w 5605175"/>
              <a:gd name="connsiteY16" fmla="*/ 13315 h 2826854"/>
              <a:gd name="connsiteX17" fmla="*/ 3088621 w 5605175"/>
              <a:gd name="connsiteY17" fmla="*/ 5500 h 2826854"/>
              <a:gd name="connsiteX18" fmla="*/ 2713483 w 5605175"/>
              <a:gd name="connsiteY18" fmla="*/ 21131 h 2826854"/>
              <a:gd name="connsiteX19" fmla="*/ 2619698 w 5605175"/>
              <a:gd name="connsiteY19" fmla="*/ 36762 h 2826854"/>
              <a:gd name="connsiteX20" fmla="*/ 2557175 w 5605175"/>
              <a:gd name="connsiteY20" fmla="*/ 44577 h 2826854"/>
              <a:gd name="connsiteX21" fmla="*/ 2424314 w 5605175"/>
              <a:gd name="connsiteY21" fmla="*/ 60208 h 2826854"/>
              <a:gd name="connsiteX22" fmla="*/ 2361791 w 5605175"/>
              <a:gd name="connsiteY22" fmla="*/ 68023 h 2826854"/>
              <a:gd name="connsiteX23" fmla="*/ 2244560 w 5605175"/>
              <a:gd name="connsiteY23" fmla="*/ 99285 h 2826854"/>
              <a:gd name="connsiteX24" fmla="*/ 2205483 w 5605175"/>
              <a:gd name="connsiteY24" fmla="*/ 107100 h 2826854"/>
              <a:gd name="connsiteX25" fmla="*/ 2150775 w 5605175"/>
              <a:gd name="connsiteY25" fmla="*/ 130546 h 2826854"/>
              <a:gd name="connsiteX26" fmla="*/ 2010098 w 5605175"/>
              <a:gd name="connsiteY26" fmla="*/ 153992 h 2826854"/>
              <a:gd name="connsiteX27" fmla="*/ 1869421 w 5605175"/>
              <a:gd name="connsiteY27" fmla="*/ 193069 h 2826854"/>
              <a:gd name="connsiteX28" fmla="*/ 1799083 w 5605175"/>
              <a:gd name="connsiteY28" fmla="*/ 224331 h 2826854"/>
              <a:gd name="connsiteX29" fmla="*/ 1666221 w 5605175"/>
              <a:gd name="connsiteY29" fmla="*/ 286854 h 2826854"/>
              <a:gd name="connsiteX30" fmla="*/ 1595883 w 5605175"/>
              <a:gd name="connsiteY30" fmla="*/ 318115 h 2826854"/>
              <a:gd name="connsiteX31" fmla="*/ 1533360 w 5605175"/>
              <a:gd name="connsiteY31" fmla="*/ 341562 h 2826854"/>
              <a:gd name="connsiteX32" fmla="*/ 1423944 w 5605175"/>
              <a:gd name="connsiteY32" fmla="*/ 396269 h 2826854"/>
              <a:gd name="connsiteX33" fmla="*/ 1377052 w 5605175"/>
              <a:gd name="connsiteY33" fmla="*/ 411900 h 2826854"/>
              <a:gd name="connsiteX34" fmla="*/ 1353606 w 5605175"/>
              <a:gd name="connsiteY34" fmla="*/ 427531 h 2826854"/>
              <a:gd name="connsiteX35" fmla="*/ 1267637 w 5605175"/>
              <a:gd name="connsiteY35" fmla="*/ 458792 h 2826854"/>
              <a:gd name="connsiteX36" fmla="*/ 1244191 w 5605175"/>
              <a:gd name="connsiteY36" fmla="*/ 474423 h 2826854"/>
              <a:gd name="connsiteX37" fmla="*/ 1134775 w 5605175"/>
              <a:gd name="connsiteY37" fmla="*/ 536946 h 2826854"/>
              <a:gd name="connsiteX38" fmla="*/ 1080068 w 5605175"/>
              <a:gd name="connsiteY38" fmla="*/ 576023 h 2826854"/>
              <a:gd name="connsiteX39" fmla="*/ 970652 w 5605175"/>
              <a:gd name="connsiteY39" fmla="*/ 630731 h 2826854"/>
              <a:gd name="connsiteX40" fmla="*/ 908129 w 5605175"/>
              <a:gd name="connsiteY40" fmla="*/ 677623 h 2826854"/>
              <a:gd name="connsiteX41" fmla="*/ 814344 w 5605175"/>
              <a:gd name="connsiteY41" fmla="*/ 740146 h 2826854"/>
              <a:gd name="connsiteX42" fmla="*/ 658037 w 5605175"/>
              <a:gd name="connsiteY42" fmla="*/ 865192 h 2826854"/>
              <a:gd name="connsiteX43" fmla="*/ 540806 w 5605175"/>
              <a:gd name="connsiteY43" fmla="*/ 958977 h 2826854"/>
              <a:gd name="connsiteX44" fmla="*/ 290714 w 5605175"/>
              <a:gd name="connsiteY44" fmla="*/ 1216885 h 2826854"/>
              <a:gd name="connsiteX45" fmla="*/ 220375 w 5605175"/>
              <a:gd name="connsiteY45" fmla="*/ 1271592 h 2826854"/>
              <a:gd name="connsiteX46" fmla="*/ 204744 w 5605175"/>
              <a:gd name="connsiteY46" fmla="*/ 1295039 h 2826854"/>
              <a:gd name="connsiteX47" fmla="*/ 126591 w 5605175"/>
              <a:gd name="connsiteY47" fmla="*/ 1396639 h 2826854"/>
              <a:gd name="connsiteX48" fmla="*/ 87514 w 5605175"/>
              <a:gd name="connsiteY48" fmla="*/ 1459162 h 2826854"/>
              <a:gd name="connsiteX49" fmla="*/ 24991 w 5605175"/>
              <a:gd name="connsiteY49" fmla="*/ 1631100 h 2826854"/>
              <a:gd name="connsiteX50" fmla="*/ 17175 w 5605175"/>
              <a:gd name="connsiteY50" fmla="*/ 1756146 h 2826854"/>
              <a:gd name="connsiteX51" fmla="*/ 1544 w 5605175"/>
              <a:gd name="connsiteY51" fmla="*/ 1881192 h 2826854"/>
              <a:gd name="connsiteX52" fmla="*/ 9360 w 5605175"/>
              <a:gd name="connsiteY52" fmla="*/ 2248515 h 2826854"/>
              <a:gd name="connsiteX53" fmla="*/ 48437 w 5605175"/>
              <a:gd name="connsiteY53" fmla="*/ 2357931 h 2826854"/>
              <a:gd name="connsiteX54" fmla="*/ 87514 w 5605175"/>
              <a:gd name="connsiteY54" fmla="*/ 2428269 h 2826854"/>
              <a:gd name="connsiteX55" fmla="*/ 204744 w 5605175"/>
              <a:gd name="connsiteY55" fmla="*/ 2678362 h 2826854"/>
              <a:gd name="connsiteX56" fmla="*/ 220375 w 5605175"/>
              <a:gd name="connsiteY56" fmla="*/ 2701808 h 2826854"/>
              <a:gd name="connsiteX57" fmla="*/ 275083 w 5605175"/>
              <a:gd name="connsiteY57" fmla="*/ 2733069 h 2826854"/>
              <a:gd name="connsiteX58" fmla="*/ 306344 w 5605175"/>
              <a:gd name="connsiteY58" fmla="*/ 2748700 h 2826854"/>
              <a:gd name="connsiteX59" fmla="*/ 329791 w 5605175"/>
              <a:gd name="connsiteY59" fmla="*/ 2795592 h 2826854"/>
              <a:gd name="connsiteX60" fmla="*/ 361052 w 5605175"/>
              <a:gd name="connsiteY60" fmla="*/ 2826854 h 282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605175" h="2826854">
                <a:moveTo>
                  <a:pt x="5605175" y="458792"/>
                </a:moveTo>
                <a:lnTo>
                  <a:pt x="5472314" y="443162"/>
                </a:lnTo>
                <a:cubicBezTo>
                  <a:pt x="5459152" y="441367"/>
                  <a:pt x="5445747" y="439814"/>
                  <a:pt x="5433237" y="435346"/>
                </a:cubicBezTo>
                <a:cubicBezTo>
                  <a:pt x="5409074" y="426716"/>
                  <a:pt x="5387039" y="412776"/>
                  <a:pt x="5362898" y="404085"/>
                </a:cubicBezTo>
                <a:cubicBezTo>
                  <a:pt x="5321810" y="389293"/>
                  <a:pt x="5279008" y="379612"/>
                  <a:pt x="5237852" y="365008"/>
                </a:cubicBezTo>
                <a:cubicBezTo>
                  <a:pt x="5127970" y="326017"/>
                  <a:pt x="5126962" y="312760"/>
                  <a:pt x="5019021" y="286854"/>
                </a:cubicBezTo>
                <a:cubicBezTo>
                  <a:pt x="4988204" y="279458"/>
                  <a:pt x="4956226" y="277863"/>
                  <a:pt x="4925237" y="271223"/>
                </a:cubicBezTo>
                <a:cubicBezTo>
                  <a:pt x="4883226" y="262221"/>
                  <a:pt x="4842056" y="249623"/>
                  <a:pt x="4800191" y="239962"/>
                </a:cubicBezTo>
                <a:cubicBezTo>
                  <a:pt x="4774304" y="233988"/>
                  <a:pt x="4747972" y="230094"/>
                  <a:pt x="4722037" y="224331"/>
                </a:cubicBezTo>
                <a:cubicBezTo>
                  <a:pt x="4677624" y="214461"/>
                  <a:pt x="4633980" y="200976"/>
                  <a:pt x="4589175" y="193069"/>
                </a:cubicBezTo>
                <a:cubicBezTo>
                  <a:pt x="4545261" y="185320"/>
                  <a:pt x="4500247" y="185080"/>
                  <a:pt x="4456314" y="177439"/>
                </a:cubicBezTo>
                <a:cubicBezTo>
                  <a:pt x="4380306" y="164220"/>
                  <a:pt x="4306041" y="141456"/>
                  <a:pt x="4229668" y="130546"/>
                </a:cubicBezTo>
                <a:lnTo>
                  <a:pt x="3846714" y="75839"/>
                </a:lnTo>
                <a:cubicBezTo>
                  <a:pt x="3812847" y="70629"/>
                  <a:pt x="3779181" y="63891"/>
                  <a:pt x="3745114" y="60208"/>
                </a:cubicBezTo>
                <a:cubicBezTo>
                  <a:pt x="3682737" y="53465"/>
                  <a:pt x="3620067" y="49787"/>
                  <a:pt x="3557544" y="44577"/>
                </a:cubicBezTo>
                <a:cubicBezTo>
                  <a:pt x="3526283" y="39367"/>
                  <a:pt x="3495338" y="31634"/>
                  <a:pt x="3463760" y="28946"/>
                </a:cubicBezTo>
                <a:cubicBezTo>
                  <a:pt x="3372761" y="21201"/>
                  <a:pt x="3281280" y="20319"/>
                  <a:pt x="3190221" y="13315"/>
                </a:cubicBezTo>
                <a:lnTo>
                  <a:pt x="3088621" y="5500"/>
                </a:lnTo>
                <a:cubicBezTo>
                  <a:pt x="2963575" y="10710"/>
                  <a:pt x="2832215" y="-18445"/>
                  <a:pt x="2713483" y="21131"/>
                </a:cubicBezTo>
                <a:cubicBezTo>
                  <a:pt x="2666827" y="36682"/>
                  <a:pt x="2700602" y="27244"/>
                  <a:pt x="2619698" y="36762"/>
                </a:cubicBezTo>
                <a:lnTo>
                  <a:pt x="2557175" y="44577"/>
                </a:lnTo>
                <a:cubicBezTo>
                  <a:pt x="2488759" y="61680"/>
                  <a:pt x="2549912" y="48246"/>
                  <a:pt x="2424314" y="60208"/>
                </a:cubicBezTo>
                <a:cubicBezTo>
                  <a:pt x="2403405" y="62199"/>
                  <a:pt x="2382632" y="65418"/>
                  <a:pt x="2361791" y="68023"/>
                </a:cubicBezTo>
                <a:cubicBezTo>
                  <a:pt x="2311437" y="82410"/>
                  <a:pt x="2297154" y="87148"/>
                  <a:pt x="2244560" y="99285"/>
                </a:cubicBezTo>
                <a:cubicBezTo>
                  <a:pt x="2231617" y="102272"/>
                  <a:pt x="2218509" y="104495"/>
                  <a:pt x="2205483" y="107100"/>
                </a:cubicBezTo>
                <a:cubicBezTo>
                  <a:pt x="2187247" y="114915"/>
                  <a:pt x="2169809" y="124948"/>
                  <a:pt x="2150775" y="130546"/>
                </a:cubicBezTo>
                <a:cubicBezTo>
                  <a:pt x="2106978" y="143427"/>
                  <a:pt x="2055539" y="148312"/>
                  <a:pt x="2010098" y="153992"/>
                </a:cubicBezTo>
                <a:cubicBezTo>
                  <a:pt x="1963206" y="167018"/>
                  <a:pt x="1903834" y="158656"/>
                  <a:pt x="1869421" y="193069"/>
                </a:cubicBezTo>
                <a:cubicBezTo>
                  <a:pt x="1834770" y="227720"/>
                  <a:pt x="1856877" y="214698"/>
                  <a:pt x="1799083" y="224331"/>
                </a:cubicBezTo>
                <a:cubicBezTo>
                  <a:pt x="1722332" y="270381"/>
                  <a:pt x="1793276" y="230385"/>
                  <a:pt x="1666221" y="286854"/>
                </a:cubicBezTo>
                <a:cubicBezTo>
                  <a:pt x="1642775" y="297274"/>
                  <a:pt x="1619608" y="308346"/>
                  <a:pt x="1595883" y="318115"/>
                </a:cubicBezTo>
                <a:cubicBezTo>
                  <a:pt x="1575301" y="326590"/>
                  <a:pt x="1553623" y="332351"/>
                  <a:pt x="1533360" y="341562"/>
                </a:cubicBezTo>
                <a:cubicBezTo>
                  <a:pt x="1496238" y="358436"/>
                  <a:pt x="1461129" y="379536"/>
                  <a:pt x="1423944" y="396269"/>
                </a:cubicBezTo>
                <a:cubicBezTo>
                  <a:pt x="1408919" y="403030"/>
                  <a:pt x="1392108" y="405208"/>
                  <a:pt x="1377052" y="411900"/>
                </a:cubicBezTo>
                <a:cubicBezTo>
                  <a:pt x="1368469" y="415715"/>
                  <a:pt x="1362239" y="423831"/>
                  <a:pt x="1353606" y="427531"/>
                </a:cubicBezTo>
                <a:cubicBezTo>
                  <a:pt x="1325579" y="439542"/>
                  <a:pt x="1295664" y="446781"/>
                  <a:pt x="1267637" y="458792"/>
                </a:cubicBezTo>
                <a:cubicBezTo>
                  <a:pt x="1259004" y="462492"/>
                  <a:pt x="1252287" y="469661"/>
                  <a:pt x="1244191" y="474423"/>
                </a:cubicBezTo>
                <a:cubicBezTo>
                  <a:pt x="1207984" y="495721"/>
                  <a:pt x="1168957" y="512530"/>
                  <a:pt x="1134775" y="536946"/>
                </a:cubicBezTo>
                <a:cubicBezTo>
                  <a:pt x="1116539" y="549972"/>
                  <a:pt x="1099525" y="564904"/>
                  <a:pt x="1080068" y="576023"/>
                </a:cubicBezTo>
                <a:cubicBezTo>
                  <a:pt x="1044664" y="596254"/>
                  <a:pt x="1003274" y="606265"/>
                  <a:pt x="970652" y="630731"/>
                </a:cubicBezTo>
                <a:cubicBezTo>
                  <a:pt x="949811" y="646362"/>
                  <a:pt x="929471" y="662684"/>
                  <a:pt x="908129" y="677623"/>
                </a:cubicBezTo>
                <a:cubicBezTo>
                  <a:pt x="877349" y="699169"/>
                  <a:pt x="844835" y="718193"/>
                  <a:pt x="814344" y="740146"/>
                </a:cubicBezTo>
                <a:cubicBezTo>
                  <a:pt x="657219" y="853276"/>
                  <a:pt x="765696" y="779064"/>
                  <a:pt x="658037" y="865192"/>
                </a:cubicBezTo>
                <a:cubicBezTo>
                  <a:pt x="587646" y="921505"/>
                  <a:pt x="698501" y="796354"/>
                  <a:pt x="540806" y="958977"/>
                </a:cubicBezTo>
                <a:cubicBezTo>
                  <a:pt x="457442" y="1044946"/>
                  <a:pt x="376430" y="1133260"/>
                  <a:pt x="290714" y="1216885"/>
                </a:cubicBezTo>
                <a:cubicBezTo>
                  <a:pt x="269453" y="1237627"/>
                  <a:pt x="242354" y="1251612"/>
                  <a:pt x="220375" y="1271592"/>
                </a:cubicBezTo>
                <a:cubicBezTo>
                  <a:pt x="213425" y="1277911"/>
                  <a:pt x="210380" y="1287524"/>
                  <a:pt x="204744" y="1295039"/>
                </a:cubicBezTo>
                <a:cubicBezTo>
                  <a:pt x="179108" y="1329221"/>
                  <a:pt x="149236" y="1360407"/>
                  <a:pt x="126591" y="1396639"/>
                </a:cubicBezTo>
                <a:cubicBezTo>
                  <a:pt x="113565" y="1417480"/>
                  <a:pt x="97286" y="1436611"/>
                  <a:pt x="87514" y="1459162"/>
                </a:cubicBezTo>
                <a:cubicBezTo>
                  <a:pt x="63266" y="1515118"/>
                  <a:pt x="24991" y="1631100"/>
                  <a:pt x="24991" y="1631100"/>
                </a:cubicBezTo>
                <a:cubicBezTo>
                  <a:pt x="22386" y="1672782"/>
                  <a:pt x="21073" y="1714565"/>
                  <a:pt x="17175" y="1756146"/>
                </a:cubicBezTo>
                <a:cubicBezTo>
                  <a:pt x="13254" y="1797969"/>
                  <a:pt x="2211" y="1839191"/>
                  <a:pt x="1544" y="1881192"/>
                </a:cubicBezTo>
                <a:cubicBezTo>
                  <a:pt x="-400" y="2003645"/>
                  <a:pt x="-2628" y="2126634"/>
                  <a:pt x="9360" y="2248515"/>
                </a:cubicBezTo>
                <a:cubicBezTo>
                  <a:pt x="13151" y="2287057"/>
                  <a:pt x="35048" y="2321591"/>
                  <a:pt x="48437" y="2357931"/>
                </a:cubicBezTo>
                <a:cubicBezTo>
                  <a:pt x="65729" y="2404866"/>
                  <a:pt x="58600" y="2389717"/>
                  <a:pt x="87514" y="2428269"/>
                </a:cubicBezTo>
                <a:cubicBezTo>
                  <a:pt x="132250" y="2562478"/>
                  <a:pt x="118915" y="2549621"/>
                  <a:pt x="204744" y="2678362"/>
                </a:cubicBezTo>
                <a:cubicBezTo>
                  <a:pt x="209954" y="2686177"/>
                  <a:pt x="213733" y="2695166"/>
                  <a:pt x="220375" y="2701808"/>
                </a:cubicBezTo>
                <a:cubicBezTo>
                  <a:pt x="251104" y="2732536"/>
                  <a:pt x="243785" y="2719655"/>
                  <a:pt x="275083" y="2733069"/>
                </a:cubicBezTo>
                <a:cubicBezTo>
                  <a:pt x="285791" y="2737658"/>
                  <a:pt x="295924" y="2743490"/>
                  <a:pt x="306344" y="2748700"/>
                </a:cubicBezTo>
                <a:cubicBezTo>
                  <a:pt x="314160" y="2764331"/>
                  <a:pt x="320097" y="2781051"/>
                  <a:pt x="329791" y="2795592"/>
                </a:cubicBezTo>
                <a:cubicBezTo>
                  <a:pt x="329793" y="2795595"/>
                  <a:pt x="354104" y="2819906"/>
                  <a:pt x="361052" y="2826854"/>
                </a:cubicBezTo>
              </a:path>
            </a:pathLst>
          </a:custGeom>
          <a:noFill/>
          <a:ln w="76200">
            <a:solidFill>
              <a:schemeClr val="accent3"/>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sp>
        <p:nvSpPr>
          <p:cNvPr id="101" name="Freeform 100"/>
          <p:cNvSpPr/>
          <p:nvPr/>
        </p:nvSpPr>
        <p:spPr>
          <a:xfrm>
            <a:off x="3478664" y="1580862"/>
            <a:ext cx="5259693" cy="1628586"/>
          </a:xfrm>
          <a:custGeom>
            <a:avLst/>
            <a:gdLst>
              <a:gd name="connsiteX0" fmla="*/ 6473468 w 6473468"/>
              <a:gd name="connsiteY0" fmla="*/ 1574463 h 2004413"/>
              <a:gd name="connsiteX1" fmla="*/ 6316022 w 6473468"/>
              <a:gd name="connsiteY1" fmla="*/ 1580519 h 2004413"/>
              <a:gd name="connsiteX2" fmla="*/ 6231243 w 6473468"/>
              <a:gd name="connsiteY2" fmla="*/ 1598686 h 2004413"/>
              <a:gd name="connsiteX3" fmla="*/ 5982962 w 6473468"/>
              <a:gd name="connsiteY3" fmla="*/ 1616853 h 2004413"/>
              <a:gd name="connsiteX4" fmla="*/ 5801293 w 6473468"/>
              <a:gd name="connsiteY4" fmla="*/ 1604741 h 2004413"/>
              <a:gd name="connsiteX5" fmla="*/ 5686236 w 6473468"/>
              <a:gd name="connsiteY5" fmla="*/ 1586575 h 2004413"/>
              <a:gd name="connsiteX6" fmla="*/ 5595402 w 6473468"/>
              <a:gd name="connsiteY6" fmla="*/ 1574463 h 2004413"/>
              <a:gd name="connsiteX7" fmla="*/ 5553012 w 6473468"/>
              <a:gd name="connsiteY7" fmla="*/ 1556296 h 2004413"/>
              <a:gd name="connsiteX8" fmla="*/ 5407677 w 6473468"/>
              <a:gd name="connsiteY8" fmla="*/ 1507851 h 2004413"/>
              <a:gd name="connsiteX9" fmla="*/ 5310787 w 6473468"/>
              <a:gd name="connsiteY9" fmla="*/ 1483629 h 2004413"/>
              <a:gd name="connsiteX10" fmla="*/ 5183619 w 6473468"/>
              <a:gd name="connsiteY10" fmla="*/ 1465462 h 2004413"/>
              <a:gd name="connsiteX11" fmla="*/ 4874782 w 6473468"/>
              <a:gd name="connsiteY11" fmla="*/ 1362516 h 2004413"/>
              <a:gd name="connsiteX12" fmla="*/ 4650724 w 6473468"/>
              <a:gd name="connsiteY12" fmla="*/ 1247459 h 2004413"/>
              <a:gd name="connsiteX13" fmla="*/ 4529611 w 6473468"/>
              <a:gd name="connsiteY13" fmla="*/ 1205070 h 2004413"/>
              <a:gd name="connsiteX14" fmla="*/ 4329775 w 6473468"/>
              <a:gd name="connsiteY14" fmla="*/ 1114235 h 2004413"/>
              <a:gd name="connsiteX15" fmla="*/ 4293442 w 6473468"/>
              <a:gd name="connsiteY15" fmla="*/ 1083957 h 2004413"/>
              <a:gd name="connsiteX16" fmla="*/ 4154162 w 6473468"/>
              <a:gd name="connsiteY16" fmla="*/ 993123 h 2004413"/>
              <a:gd name="connsiteX17" fmla="*/ 4129940 w 6473468"/>
              <a:gd name="connsiteY17" fmla="*/ 968900 h 2004413"/>
              <a:gd name="connsiteX18" fmla="*/ 3924048 w 6473468"/>
              <a:gd name="connsiteY18" fmla="*/ 853843 h 2004413"/>
              <a:gd name="connsiteX19" fmla="*/ 3881659 w 6473468"/>
              <a:gd name="connsiteY19" fmla="*/ 823565 h 2004413"/>
              <a:gd name="connsiteX20" fmla="*/ 3808991 w 6473468"/>
              <a:gd name="connsiteY20" fmla="*/ 799343 h 2004413"/>
              <a:gd name="connsiteX21" fmla="*/ 3663656 w 6473468"/>
              <a:gd name="connsiteY21" fmla="*/ 714564 h 2004413"/>
              <a:gd name="connsiteX22" fmla="*/ 3403264 w 6473468"/>
              <a:gd name="connsiteY22" fmla="*/ 526839 h 2004413"/>
              <a:gd name="connsiteX23" fmla="*/ 2834035 w 6473468"/>
              <a:gd name="connsiteY23" fmla="*/ 230114 h 2004413"/>
              <a:gd name="connsiteX24" fmla="*/ 2379863 w 6473468"/>
              <a:gd name="connsiteY24" fmla="*/ 72667 h 2004413"/>
              <a:gd name="connsiteX25" fmla="*/ 2180027 w 6473468"/>
              <a:gd name="connsiteY25" fmla="*/ 30278 h 2004413"/>
              <a:gd name="connsiteX26" fmla="*/ 2040747 w 6473468"/>
              <a:gd name="connsiteY26" fmla="*/ 18167 h 2004413"/>
              <a:gd name="connsiteX27" fmla="*/ 1828800 w 6473468"/>
              <a:gd name="connsiteY27" fmla="*/ 0 h 2004413"/>
              <a:gd name="connsiteX28" fmla="*/ 1447296 w 6473468"/>
              <a:gd name="connsiteY28" fmla="*/ 30278 h 2004413"/>
              <a:gd name="connsiteX29" fmla="*/ 1410962 w 6473468"/>
              <a:gd name="connsiteY29" fmla="*/ 36334 h 2004413"/>
              <a:gd name="connsiteX30" fmla="*/ 1247460 w 6473468"/>
              <a:gd name="connsiteY30" fmla="*/ 78723 h 2004413"/>
              <a:gd name="connsiteX31" fmla="*/ 1047624 w 6473468"/>
              <a:gd name="connsiteY31" fmla="*/ 169557 h 2004413"/>
              <a:gd name="connsiteX32" fmla="*/ 896234 w 6473468"/>
              <a:gd name="connsiteY32" fmla="*/ 266447 h 2004413"/>
              <a:gd name="connsiteX33" fmla="*/ 793288 w 6473468"/>
              <a:gd name="connsiteY33" fmla="*/ 351226 h 2004413"/>
              <a:gd name="connsiteX34" fmla="*/ 654008 w 6473468"/>
              <a:gd name="connsiteY34" fmla="*/ 490506 h 2004413"/>
              <a:gd name="connsiteX35" fmla="*/ 605563 w 6473468"/>
              <a:gd name="connsiteY35" fmla="*/ 551062 h 2004413"/>
              <a:gd name="connsiteX36" fmla="*/ 514729 w 6473468"/>
              <a:gd name="connsiteY36" fmla="*/ 660063 h 2004413"/>
              <a:gd name="connsiteX37" fmla="*/ 502618 w 6473468"/>
              <a:gd name="connsiteY37" fmla="*/ 672175 h 2004413"/>
              <a:gd name="connsiteX38" fmla="*/ 429950 w 6473468"/>
              <a:gd name="connsiteY38" fmla="*/ 805398 h 2004413"/>
              <a:gd name="connsiteX39" fmla="*/ 375449 w 6473468"/>
              <a:gd name="connsiteY39" fmla="*/ 950734 h 2004413"/>
              <a:gd name="connsiteX40" fmla="*/ 327004 w 6473468"/>
              <a:gd name="connsiteY40" fmla="*/ 1041568 h 2004413"/>
              <a:gd name="connsiteX41" fmla="*/ 302782 w 6473468"/>
              <a:gd name="connsiteY41" fmla="*/ 1096069 h 2004413"/>
              <a:gd name="connsiteX42" fmla="*/ 296726 w 6473468"/>
              <a:gd name="connsiteY42" fmla="*/ 1126347 h 2004413"/>
              <a:gd name="connsiteX43" fmla="*/ 254337 w 6473468"/>
              <a:gd name="connsiteY43" fmla="*/ 1217181 h 2004413"/>
              <a:gd name="connsiteX44" fmla="*/ 230114 w 6473468"/>
              <a:gd name="connsiteY44" fmla="*/ 1271682 h 2004413"/>
              <a:gd name="connsiteX45" fmla="*/ 163502 w 6473468"/>
              <a:gd name="connsiteY45" fmla="*/ 1410961 h 2004413"/>
              <a:gd name="connsiteX46" fmla="*/ 151391 w 6473468"/>
              <a:gd name="connsiteY46" fmla="*/ 1465462 h 2004413"/>
              <a:gd name="connsiteX47" fmla="*/ 102946 w 6473468"/>
              <a:gd name="connsiteY47" fmla="*/ 1574463 h 2004413"/>
              <a:gd name="connsiteX48" fmla="*/ 90835 w 6473468"/>
              <a:gd name="connsiteY48" fmla="*/ 1592630 h 2004413"/>
              <a:gd name="connsiteX49" fmla="*/ 78724 w 6473468"/>
              <a:gd name="connsiteY49" fmla="*/ 1628964 h 2004413"/>
              <a:gd name="connsiteX50" fmla="*/ 42390 w 6473468"/>
              <a:gd name="connsiteY50" fmla="*/ 1756132 h 2004413"/>
              <a:gd name="connsiteX51" fmla="*/ 36334 w 6473468"/>
              <a:gd name="connsiteY51" fmla="*/ 1774299 h 2004413"/>
              <a:gd name="connsiteX52" fmla="*/ 30279 w 6473468"/>
              <a:gd name="connsiteY52" fmla="*/ 1798522 h 2004413"/>
              <a:gd name="connsiteX53" fmla="*/ 12112 w 6473468"/>
              <a:gd name="connsiteY53" fmla="*/ 1895412 h 2004413"/>
              <a:gd name="connsiteX54" fmla="*/ 6056 w 6473468"/>
              <a:gd name="connsiteY54" fmla="*/ 1962024 h 2004413"/>
              <a:gd name="connsiteX55" fmla="*/ 0 w 6473468"/>
              <a:gd name="connsiteY55" fmla="*/ 2004413 h 200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473468" h="2004413">
                <a:moveTo>
                  <a:pt x="6473468" y="1574463"/>
                </a:moveTo>
                <a:cubicBezTo>
                  <a:pt x="6420986" y="1576482"/>
                  <a:pt x="6368282" y="1575293"/>
                  <a:pt x="6316022" y="1580519"/>
                </a:cubicBezTo>
                <a:cubicBezTo>
                  <a:pt x="6287264" y="1583395"/>
                  <a:pt x="6259910" y="1595011"/>
                  <a:pt x="6231243" y="1598686"/>
                </a:cubicBezTo>
                <a:cubicBezTo>
                  <a:pt x="6182342" y="1604955"/>
                  <a:pt x="6044247" y="1613022"/>
                  <a:pt x="5982962" y="1616853"/>
                </a:cubicBezTo>
                <a:lnTo>
                  <a:pt x="5801293" y="1604741"/>
                </a:lnTo>
                <a:cubicBezTo>
                  <a:pt x="5751752" y="1600830"/>
                  <a:pt x="5739325" y="1594743"/>
                  <a:pt x="5686236" y="1586575"/>
                </a:cubicBezTo>
                <a:cubicBezTo>
                  <a:pt x="5656045" y="1581930"/>
                  <a:pt x="5625680" y="1578500"/>
                  <a:pt x="5595402" y="1574463"/>
                </a:cubicBezTo>
                <a:cubicBezTo>
                  <a:pt x="5581272" y="1568407"/>
                  <a:pt x="5567406" y="1561694"/>
                  <a:pt x="5553012" y="1556296"/>
                </a:cubicBezTo>
                <a:cubicBezTo>
                  <a:pt x="5500521" y="1536612"/>
                  <a:pt x="5459085" y="1521262"/>
                  <a:pt x="5407677" y="1507851"/>
                </a:cubicBezTo>
                <a:cubicBezTo>
                  <a:pt x="5375464" y="1499448"/>
                  <a:pt x="5343743" y="1488337"/>
                  <a:pt x="5310787" y="1483629"/>
                </a:cubicBezTo>
                <a:lnTo>
                  <a:pt x="5183619" y="1465462"/>
                </a:lnTo>
                <a:cubicBezTo>
                  <a:pt x="5144035" y="1453282"/>
                  <a:pt x="4912643" y="1384787"/>
                  <a:pt x="4874782" y="1362516"/>
                </a:cubicBezTo>
                <a:cubicBezTo>
                  <a:pt x="4771286" y="1301636"/>
                  <a:pt x="4766322" y="1293698"/>
                  <a:pt x="4650724" y="1247459"/>
                </a:cubicBezTo>
                <a:cubicBezTo>
                  <a:pt x="4611011" y="1231574"/>
                  <a:pt x="4569115" y="1221468"/>
                  <a:pt x="4529611" y="1205070"/>
                </a:cubicBezTo>
                <a:cubicBezTo>
                  <a:pt x="4462031" y="1177018"/>
                  <a:pt x="4329775" y="1114235"/>
                  <a:pt x="4329775" y="1114235"/>
                </a:cubicBezTo>
                <a:cubicBezTo>
                  <a:pt x="4308968" y="1083025"/>
                  <a:pt x="4328749" y="1106187"/>
                  <a:pt x="4293442" y="1083957"/>
                </a:cubicBezTo>
                <a:cubicBezTo>
                  <a:pt x="4246538" y="1054425"/>
                  <a:pt x="4199491" y="1025021"/>
                  <a:pt x="4154162" y="993123"/>
                </a:cubicBezTo>
                <a:cubicBezTo>
                  <a:pt x="4144824" y="986552"/>
                  <a:pt x="4139709" y="974813"/>
                  <a:pt x="4129940" y="968900"/>
                </a:cubicBezTo>
                <a:cubicBezTo>
                  <a:pt x="4062681" y="928190"/>
                  <a:pt x="3991898" y="893560"/>
                  <a:pt x="3924048" y="853843"/>
                </a:cubicBezTo>
                <a:cubicBezTo>
                  <a:pt x="3909063" y="845071"/>
                  <a:pt x="3897352" y="830998"/>
                  <a:pt x="3881659" y="823565"/>
                </a:cubicBezTo>
                <a:cubicBezTo>
                  <a:pt x="3858584" y="812635"/>
                  <a:pt x="3831828" y="810762"/>
                  <a:pt x="3808991" y="799343"/>
                </a:cubicBezTo>
                <a:cubicBezTo>
                  <a:pt x="3758827" y="774261"/>
                  <a:pt x="3710680" y="745130"/>
                  <a:pt x="3663656" y="714564"/>
                </a:cubicBezTo>
                <a:cubicBezTo>
                  <a:pt x="3551018" y="641349"/>
                  <a:pt x="3537770" y="600026"/>
                  <a:pt x="3403264" y="526839"/>
                </a:cubicBezTo>
                <a:cubicBezTo>
                  <a:pt x="3328843" y="486345"/>
                  <a:pt x="2989792" y="290145"/>
                  <a:pt x="2834035" y="230114"/>
                </a:cubicBezTo>
                <a:cubicBezTo>
                  <a:pt x="2466568" y="88486"/>
                  <a:pt x="2552730" y="107243"/>
                  <a:pt x="2379863" y="72667"/>
                </a:cubicBezTo>
                <a:cubicBezTo>
                  <a:pt x="2312063" y="27468"/>
                  <a:pt x="2356655" y="53606"/>
                  <a:pt x="2180027" y="30278"/>
                </a:cubicBezTo>
                <a:cubicBezTo>
                  <a:pt x="2133826" y="24176"/>
                  <a:pt x="2087064" y="23313"/>
                  <a:pt x="2040747" y="18167"/>
                </a:cubicBezTo>
                <a:cubicBezTo>
                  <a:pt x="1838243" y="-4334"/>
                  <a:pt x="2122234" y="13336"/>
                  <a:pt x="1828800" y="0"/>
                </a:cubicBezTo>
                <a:cubicBezTo>
                  <a:pt x="1386913" y="17329"/>
                  <a:pt x="1646110" y="-13904"/>
                  <a:pt x="1447296" y="30278"/>
                </a:cubicBezTo>
                <a:cubicBezTo>
                  <a:pt x="1435310" y="32942"/>
                  <a:pt x="1423002" y="33926"/>
                  <a:pt x="1410962" y="36334"/>
                </a:cubicBezTo>
                <a:cubicBezTo>
                  <a:pt x="1362173" y="46092"/>
                  <a:pt x="1294115" y="59453"/>
                  <a:pt x="1247460" y="78723"/>
                </a:cubicBezTo>
                <a:cubicBezTo>
                  <a:pt x="1179831" y="106657"/>
                  <a:pt x="1108079" y="128337"/>
                  <a:pt x="1047624" y="169557"/>
                </a:cubicBezTo>
                <a:cubicBezTo>
                  <a:pt x="909126" y="263988"/>
                  <a:pt x="965390" y="243396"/>
                  <a:pt x="896234" y="266447"/>
                </a:cubicBezTo>
                <a:cubicBezTo>
                  <a:pt x="861919" y="294707"/>
                  <a:pt x="825922" y="321040"/>
                  <a:pt x="793288" y="351226"/>
                </a:cubicBezTo>
                <a:cubicBezTo>
                  <a:pt x="745089" y="395810"/>
                  <a:pt x="699613" y="443272"/>
                  <a:pt x="654008" y="490506"/>
                </a:cubicBezTo>
                <a:cubicBezTo>
                  <a:pt x="623917" y="521672"/>
                  <a:pt x="628933" y="522499"/>
                  <a:pt x="605563" y="551062"/>
                </a:cubicBezTo>
                <a:cubicBezTo>
                  <a:pt x="575614" y="587667"/>
                  <a:pt x="545360" y="624026"/>
                  <a:pt x="514729" y="660063"/>
                </a:cubicBezTo>
                <a:cubicBezTo>
                  <a:pt x="511031" y="664413"/>
                  <a:pt x="505495" y="667243"/>
                  <a:pt x="502618" y="672175"/>
                </a:cubicBezTo>
                <a:cubicBezTo>
                  <a:pt x="477130" y="715869"/>
                  <a:pt x="450957" y="759382"/>
                  <a:pt x="429950" y="805398"/>
                </a:cubicBezTo>
                <a:cubicBezTo>
                  <a:pt x="408463" y="852465"/>
                  <a:pt x="396123" y="903304"/>
                  <a:pt x="375449" y="950734"/>
                </a:cubicBezTo>
                <a:cubicBezTo>
                  <a:pt x="361737" y="982191"/>
                  <a:pt x="341757" y="1010586"/>
                  <a:pt x="327004" y="1041568"/>
                </a:cubicBezTo>
                <a:cubicBezTo>
                  <a:pt x="290970" y="1117240"/>
                  <a:pt x="334301" y="1048790"/>
                  <a:pt x="302782" y="1096069"/>
                </a:cubicBezTo>
                <a:cubicBezTo>
                  <a:pt x="300763" y="1106162"/>
                  <a:pt x="300188" y="1116654"/>
                  <a:pt x="296726" y="1126347"/>
                </a:cubicBezTo>
                <a:cubicBezTo>
                  <a:pt x="283244" y="1164097"/>
                  <a:pt x="270334" y="1182903"/>
                  <a:pt x="254337" y="1217181"/>
                </a:cubicBezTo>
                <a:cubicBezTo>
                  <a:pt x="245930" y="1235196"/>
                  <a:pt x="237715" y="1253312"/>
                  <a:pt x="230114" y="1271682"/>
                </a:cubicBezTo>
                <a:cubicBezTo>
                  <a:pt x="175451" y="1403783"/>
                  <a:pt x="213013" y="1361450"/>
                  <a:pt x="163502" y="1410961"/>
                </a:cubicBezTo>
                <a:cubicBezTo>
                  <a:pt x="159465" y="1429128"/>
                  <a:pt x="157855" y="1448010"/>
                  <a:pt x="151391" y="1465462"/>
                </a:cubicBezTo>
                <a:cubicBezTo>
                  <a:pt x="137582" y="1502747"/>
                  <a:pt x="120040" y="1538565"/>
                  <a:pt x="102946" y="1574463"/>
                </a:cubicBezTo>
                <a:cubicBezTo>
                  <a:pt x="99817" y="1581034"/>
                  <a:pt x="93791" y="1585979"/>
                  <a:pt x="90835" y="1592630"/>
                </a:cubicBezTo>
                <a:cubicBezTo>
                  <a:pt x="85650" y="1604296"/>
                  <a:pt x="82761" y="1616853"/>
                  <a:pt x="78724" y="1628964"/>
                </a:cubicBezTo>
                <a:cubicBezTo>
                  <a:pt x="15178" y="1819603"/>
                  <a:pt x="64998" y="1654401"/>
                  <a:pt x="42390" y="1756132"/>
                </a:cubicBezTo>
                <a:cubicBezTo>
                  <a:pt x="41005" y="1762363"/>
                  <a:pt x="38088" y="1768161"/>
                  <a:pt x="36334" y="1774299"/>
                </a:cubicBezTo>
                <a:cubicBezTo>
                  <a:pt x="34048" y="1782302"/>
                  <a:pt x="32023" y="1790384"/>
                  <a:pt x="30279" y="1798522"/>
                </a:cubicBezTo>
                <a:cubicBezTo>
                  <a:pt x="27338" y="1812246"/>
                  <a:pt x="14644" y="1873888"/>
                  <a:pt x="12112" y="1895412"/>
                </a:cubicBezTo>
                <a:cubicBezTo>
                  <a:pt x="9507" y="1917555"/>
                  <a:pt x="8518" y="1939865"/>
                  <a:pt x="6056" y="1962024"/>
                </a:cubicBezTo>
                <a:cubicBezTo>
                  <a:pt x="4480" y="1976210"/>
                  <a:pt x="0" y="2004413"/>
                  <a:pt x="0" y="2004413"/>
                </a:cubicBezTo>
              </a:path>
            </a:pathLst>
          </a:custGeom>
          <a:noFill/>
          <a:ln w="76200">
            <a:solidFill>
              <a:schemeClr val="accent3"/>
            </a:solidFill>
            <a:prstDash val="sysDot"/>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cxnSp>
        <p:nvCxnSpPr>
          <p:cNvPr id="37" name="Straight Connector 36"/>
          <p:cNvCxnSpPr/>
          <p:nvPr/>
        </p:nvCxnSpPr>
        <p:spPr>
          <a:xfrm flipV="1">
            <a:off x="3494800" y="3022919"/>
            <a:ext cx="1714304" cy="106279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494800" y="4085713"/>
            <a:ext cx="1706295" cy="94485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638238" y="2957773"/>
            <a:ext cx="1607331" cy="99673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02656" y="4133011"/>
            <a:ext cx="1639932" cy="89756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7454793" y="3049240"/>
            <a:ext cx="1298325" cy="95015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479681" y="1736959"/>
            <a:ext cx="1358708" cy="94854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Comic Sans MS" panose="030F0702030302020204" pitchFamily="66" charset="0"/>
              </a:rPr>
              <a:t>Web of Trust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2525" y="3560802"/>
            <a:ext cx="817545" cy="81754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0167" y="2337429"/>
            <a:ext cx="817545" cy="81754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2525" y="1125040"/>
            <a:ext cx="817545" cy="81754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15499" y="3560802"/>
            <a:ext cx="817545" cy="817545"/>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00872" y="4708575"/>
            <a:ext cx="817545" cy="817545"/>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00872" y="2345512"/>
            <a:ext cx="817545" cy="817545"/>
          </a:xfrm>
          <a:prstGeom prst="rect">
            <a:avLst/>
          </a:prstGeom>
        </p:spPr>
      </p:pic>
      <p:grpSp>
        <p:nvGrpSpPr>
          <p:cNvPr id="10" name="Group 9"/>
          <p:cNvGrpSpPr/>
          <p:nvPr/>
        </p:nvGrpSpPr>
        <p:grpSpPr>
          <a:xfrm>
            <a:off x="5583344" y="2975378"/>
            <a:ext cx="524592" cy="495680"/>
            <a:chOff x="7838355" y="1165836"/>
            <a:chExt cx="645652" cy="610067"/>
          </a:xfrm>
        </p:grpSpPr>
        <p:pic>
          <p:nvPicPr>
            <p:cNvPr id="11" name="Picture 4" descr="D:\Classes\CS 4700\assets\ke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8023921" y="1354486"/>
              <a:ext cx="460086" cy="421417"/>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b</a:t>
              </a:r>
              <a:endParaRPr lang="en-US" sz="1625" b="1" baseline="-25000" dirty="0">
                <a:latin typeface="Comic Sans MS" panose="030F0702030302020204" pitchFamily="66" charset="0"/>
                <a:ea typeface="SimHei" panose="02010609060101010101" pitchFamily="49" charset="-122"/>
              </a:endParaRPr>
            </a:p>
          </p:txBody>
        </p:sp>
      </p:grpSp>
      <p:grpSp>
        <p:nvGrpSpPr>
          <p:cNvPr id="13" name="Group 12"/>
          <p:cNvGrpSpPr/>
          <p:nvPr/>
        </p:nvGrpSpPr>
        <p:grpSpPr>
          <a:xfrm>
            <a:off x="3494803" y="4195727"/>
            <a:ext cx="522989" cy="495679"/>
            <a:chOff x="7838355" y="1165836"/>
            <a:chExt cx="643679" cy="610066"/>
          </a:xfrm>
        </p:grpSpPr>
        <p:pic>
          <p:nvPicPr>
            <p:cNvPr id="14" name="Picture 4" descr="D:\Classes\CS 4700\assets\ke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8023920" y="1354486"/>
              <a:ext cx="45811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a</a:t>
              </a:r>
            </a:p>
          </p:txBody>
        </p:sp>
      </p:grpSp>
      <p:grpSp>
        <p:nvGrpSpPr>
          <p:cNvPr id="16" name="Group 15"/>
          <p:cNvGrpSpPr/>
          <p:nvPr/>
        </p:nvGrpSpPr>
        <p:grpSpPr>
          <a:xfrm>
            <a:off x="7585314" y="4195727"/>
            <a:ext cx="527799" cy="495679"/>
            <a:chOff x="7838355" y="1165836"/>
            <a:chExt cx="649599" cy="610066"/>
          </a:xfrm>
        </p:grpSpPr>
        <p:pic>
          <p:nvPicPr>
            <p:cNvPr id="17" name="Picture 4" descr="D:\Classes\CS 4700\assets\ke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8023921" y="1354486"/>
              <a:ext cx="464033"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d</a:t>
              </a:r>
              <a:endParaRPr lang="en-US" sz="1625" b="1" baseline="-25000" dirty="0">
                <a:latin typeface="Comic Sans MS" panose="030F0702030302020204" pitchFamily="66" charset="0"/>
                <a:ea typeface="SimHei" panose="02010609060101010101" pitchFamily="49" charset="-122"/>
              </a:endParaRPr>
            </a:p>
          </p:txBody>
        </p:sp>
      </p:grpSp>
      <p:grpSp>
        <p:nvGrpSpPr>
          <p:cNvPr id="19" name="Group 18"/>
          <p:cNvGrpSpPr/>
          <p:nvPr/>
        </p:nvGrpSpPr>
        <p:grpSpPr>
          <a:xfrm>
            <a:off x="5548826" y="5338293"/>
            <a:ext cx="518180" cy="495679"/>
            <a:chOff x="7838355" y="1165836"/>
            <a:chExt cx="637759" cy="610066"/>
          </a:xfrm>
        </p:grpSpPr>
        <p:pic>
          <p:nvPicPr>
            <p:cNvPr id="20" name="Picture 4" descr="D:\Classes\CS 4700\assets\ke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8023920" y="1354486"/>
              <a:ext cx="45219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c</a:t>
              </a:r>
            </a:p>
          </p:txBody>
        </p:sp>
      </p:grpSp>
      <p:grpSp>
        <p:nvGrpSpPr>
          <p:cNvPr id="22" name="Group 21"/>
          <p:cNvGrpSpPr/>
          <p:nvPr/>
        </p:nvGrpSpPr>
        <p:grpSpPr>
          <a:xfrm>
            <a:off x="9044582" y="2934953"/>
            <a:ext cx="522990" cy="495679"/>
            <a:chOff x="7838355" y="1165836"/>
            <a:chExt cx="643679" cy="610066"/>
          </a:xfrm>
        </p:grpSpPr>
        <p:pic>
          <p:nvPicPr>
            <p:cNvPr id="23" name="Picture 4" descr="D:\Classes\CS 4700\assets\ke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8023920" y="1354486"/>
              <a:ext cx="458114"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e</a:t>
              </a:r>
              <a:endParaRPr lang="en-US" sz="1625" b="1" baseline="-25000" dirty="0">
                <a:latin typeface="Comic Sans MS" panose="030F0702030302020204" pitchFamily="66" charset="0"/>
                <a:ea typeface="SimHei" panose="02010609060101010101" pitchFamily="49" charset="-122"/>
              </a:endParaRPr>
            </a:p>
          </p:txBody>
        </p:sp>
      </p:grpSp>
      <p:grpSp>
        <p:nvGrpSpPr>
          <p:cNvPr id="26" name="Group 25"/>
          <p:cNvGrpSpPr/>
          <p:nvPr/>
        </p:nvGrpSpPr>
        <p:grpSpPr>
          <a:xfrm>
            <a:off x="7538467" y="1754906"/>
            <a:ext cx="516579" cy="495679"/>
            <a:chOff x="7838355" y="1165836"/>
            <a:chExt cx="635789" cy="610066"/>
          </a:xfrm>
        </p:grpSpPr>
        <p:pic>
          <p:nvPicPr>
            <p:cNvPr id="27" name="Picture 4" descr="D:\Classes\CS 4700\assets\ke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8023921" y="1354486"/>
              <a:ext cx="450223"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f</a:t>
              </a:r>
            </a:p>
          </p:txBody>
        </p:sp>
      </p:grpSp>
      <p:sp>
        <p:nvSpPr>
          <p:cNvPr id="29" name="TextBox 28"/>
          <p:cNvSpPr txBox="1"/>
          <p:nvPr/>
        </p:nvSpPr>
        <p:spPr>
          <a:xfrm>
            <a:off x="3001465" y="3236203"/>
            <a:ext cx="673582" cy="342401"/>
          </a:xfrm>
          <a:prstGeom prst="rect">
            <a:avLst/>
          </a:prstGeom>
          <a:noFill/>
        </p:spPr>
        <p:txBody>
          <a:bodyPr wrap="none" rtlCol="0">
            <a:spAutoFit/>
          </a:bodyPr>
          <a:lstStyle/>
          <a:p>
            <a:pPr algn="ctr"/>
            <a:r>
              <a:rPr lang="en-US" sz="1625" dirty="0">
                <a:latin typeface="Comic Sans MS" panose="030F0702030302020204" pitchFamily="66" charset="0"/>
                <a:ea typeface="SimHei" panose="02010609060101010101" pitchFamily="49" charset="-122"/>
              </a:rPr>
              <a:t>Alice</a:t>
            </a:r>
          </a:p>
        </p:txBody>
      </p:sp>
      <p:sp>
        <p:nvSpPr>
          <p:cNvPr id="30" name="TextBox 29"/>
          <p:cNvSpPr txBox="1"/>
          <p:nvPr/>
        </p:nvSpPr>
        <p:spPr>
          <a:xfrm>
            <a:off x="5135371" y="2022872"/>
            <a:ext cx="548548" cy="342401"/>
          </a:xfrm>
          <a:prstGeom prst="rect">
            <a:avLst/>
          </a:prstGeom>
          <a:noFill/>
        </p:spPr>
        <p:txBody>
          <a:bodyPr wrap="none" rtlCol="0">
            <a:spAutoFit/>
          </a:bodyPr>
          <a:lstStyle/>
          <a:p>
            <a:pPr algn="ctr"/>
            <a:r>
              <a:rPr lang="en-US" sz="1625" dirty="0">
                <a:latin typeface="Comic Sans MS" panose="030F0702030302020204" pitchFamily="66" charset="0"/>
                <a:ea typeface="SimHei" panose="02010609060101010101" pitchFamily="49" charset="-122"/>
              </a:rPr>
              <a:t>Bob</a:t>
            </a:r>
          </a:p>
        </p:txBody>
      </p:sp>
      <p:sp>
        <p:nvSpPr>
          <p:cNvPr id="31" name="TextBox 30"/>
          <p:cNvSpPr txBox="1"/>
          <p:nvPr/>
        </p:nvSpPr>
        <p:spPr>
          <a:xfrm>
            <a:off x="5055107" y="4385787"/>
            <a:ext cx="705642" cy="342401"/>
          </a:xfrm>
          <a:prstGeom prst="rect">
            <a:avLst/>
          </a:prstGeom>
          <a:noFill/>
        </p:spPr>
        <p:txBody>
          <a:bodyPr wrap="none" rtlCol="0">
            <a:spAutoFit/>
          </a:bodyPr>
          <a:lstStyle/>
          <a:p>
            <a:pPr algn="ctr"/>
            <a:r>
              <a:rPr lang="en-US" sz="1625" dirty="0">
                <a:latin typeface="Comic Sans MS" panose="030F0702030302020204" pitchFamily="66" charset="0"/>
                <a:ea typeface="SimHei" panose="02010609060101010101" pitchFamily="49" charset="-122"/>
              </a:rPr>
              <a:t>Chris</a:t>
            </a:r>
          </a:p>
        </p:txBody>
      </p:sp>
      <p:sp>
        <p:nvSpPr>
          <p:cNvPr id="32" name="TextBox 31"/>
          <p:cNvSpPr txBox="1"/>
          <p:nvPr/>
        </p:nvSpPr>
        <p:spPr>
          <a:xfrm>
            <a:off x="7042522" y="3236203"/>
            <a:ext cx="657552" cy="342401"/>
          </a:xfrm>
          <a:prstGeom prst="rect">
            <a:avLst/>
          </a:prstGeom>
          <a:noFill/>
        </p:spPr>
        <p:txBody>
          <a:bodyPr wrap="none" rtlCol="0">
            <a:spAutoFit/>
          </a:bodyPr>
          <a:lstStyle/>
          <a:p>
            <a:pPr algn="ctr"/>
            <a:r>
              <a:rPr lang="en-US" sz="1625" dirty="0">
                <a:latin typeface="Comic Sans MS" panose="030F0702030302020204" pitchFamily="66" charset="0"/>
                <a:ea typeface="SimHei" panose="02010609060101010101" pitchFamily="49" charset="-122"/>
              </a:rPr>
              <a:t>Dave</a:t>
            </a:r>
          </a:p>
        </p:txBody>
      </p:sp>
      <p:sp>
        <p:nvSpPr>
          <p:cNvPr id="33" name="TextBox 32"/>
          <p:cNvSpPr txBox="1"/>
          <p:nvPr/>
        </p:nvSpPr>
        <p:spPr>
          <a:xfrm>
            <a:off x="7048132" y="799951"/>
            <a:ext cx="646331" cy="342401"/>
          </a:xfrm>
          <a:prstGeom prst="rect">
            <a:avLst/>
          </a:prstGeom>
          <a:noFill/>
        </p:spPr>
        <p:txBody>
          <a:bodyPr wrap="none" rtlCol="0">
            <a:spAutoFit/>
          </a:bodyPr>
          <a:lstStyle/>
          <a:p>
            <a:pPr algn="ctr"/>
            <a:r>
              <a:rPr lang="en-US" sz="1625" dirty="0">
                <a:latin typeface="Comic Sans MS" panose="030F0702030302020204" pitchFamily="66" charset="0"/>
                <a:ea typeface="SimHei" panose="02010609060101010101" pitchFamily="49" charset="-122"/>
              </a:rPr>
              <a:t>Fred</a:t>
            </a:r>
          </a:p>
        </p:txBody>
      </p:sp>
      <p:sp>
        <p:nvSpPr>
          <p:cNvPr id="34" name="TextBox 33"/>
          <p:cNvSpPr txBox="1"/>
          <p:nvPr/>
        </p:nvSpPr>
        <p:spPr>
          <a:xfrm>
            <a:off x="8554883" y="2020423"/>
            <a:ext cx="601447" cy="342401"/>
          </a:xfrm>
          <a:prstGeom prst="rect">
            <a:avLst/>
          </a:prstGeom>
          <a:noFill/>
        </p:spPr>
        <p:txBody>
          <a:bodyPr wrap="none" rtlCol="0">
            <a:spAutoFit/>
          </a:bodyPr>
          <a:lstStyle/>
          <a:p>
            <a:pPr algn="ctr"/>
            <a:r>
              <a:rPr lang="en-US" sz="1625" dirty="0">
                <a:latin typeface="Comic Sans MS" panose="030F0702030302020204" pitchFamily="66" charset="0"/>
                <a:ea typeface="SimHei" panose="02010609060101010101" pitchFamily="49" charset="-122"/>
              </a:rPr>
              <a:t>Eric</a:t>
            </a:r>
          </a:p>
        </p:txBody>
      </p:sp>
      <p:grpSp>
        <p:nvGrpSpPr>
          <p:cNvPr id="56" name="Group 55"/>
          <p:cNvGrpSpPr/>
          <p:nvPr/>
        </p:nvGrpSpPr>
        <p:grpSpPr>
          <a:xfrm>
            <a:off x="5486466" y="3445579"/>
            <a:ext cx="476076" cy="440378"/>
            <a:chOff x="3927188" y="3528807"/>
            <a:chExt cx="585940" cy="542003"/>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55" name="TextBox 54"/>
            <p:cNvSpPr txBox="1"/>
            <p:nvPr/>
          </p:nvSpPr>
          <p:spPr>
            <a:xfrm>
              <a:off x="4143796" y="3649394"/>
              <a:ext cx="369332"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a</a:t>
              </a:r>
              <a:endParaRPr lang="en-US" sz="1625" b="1" baseline="-25000" dirty="0">
                <a:latin typeface="Comic Sans MS" panose="030F0702030302020204" pitchFamily="66" charset="0"/>
                <a:ea typeface="SimHei" panose="02010609060101010101" pitchFamily="49" charset="-122"/>
              </a:endParaRPr>
            </a:p>
          </p:txBody>
        </p:sp>
      </p:grpSp>
      <p:grpSp>
        <p:nvGrpSpPr>
          <p:cNvPr id="57" name="Group 56"/>
          <p:cNvGrpSpPr/>
          <p:nvPr/>
        </p:nvGrpSpPr>
        <p:grpSpPr>
          <a:xfrm>
            <a:off x="5489474" y="5791998"/>
            <a:ext cx="476076" cy="440378"/>
            <a:chOff x="3927188" y="3528807"/>
            <a:chExt cx="585940" cy="542003"/>
          </a:xfrm>
        </p:grpSpPr>
        <p:pic>
          <p:nvPicPr>
            <p:cNvPr id="58" name="Picture 5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59" name="TextBox 58"/>
            <p:cNvSpPr txBox="1"/>
            <p:nvPr/>
          </p:nvSpPr>
          <p:spPr>
            <a:xfrm>
              <a:off x="4143796" y="3649394"/>
              <a:ext cx="369332"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a</a:t>
              </a:r>
              <a:endParaRPr lang="en-US" sz="1625" b="1" baseline="-25000" dirty="0">
                <a:latin typeface="Comic Sans MS" panose="030F0702030302020204" pitchFamily="66" charset="0"/>
                <a:ea typeface="SimHei" panose="02010609060101010101" pitchFamily="49" charset="-122"/>
              </a:endParaRPr>
            </a:p>
          </p:txBody>
        </p:sp>
      </p:grpSp>
      <p:grpSp>
        <p:nvGrpSpPr>
          <p:cNvPr id="60" name="Group 59"/>
          <p:cNvGrpSpPr/>
          <p:nvPr/>
        </p:nvGrpSpPr>
        <p:grpSpPr>
          <a:xfrm>
            <a:off x="7442067" y="4671199"/>
            <a:ext cx="484092" cy="440378"/>
            <a:chOff x="3927188" y="3528807"/>
            <a:chExt cx="595805" cy="542003"/>
          </a:xfrm>
        </p:grpSpPr>
        <p:pic>
          <p:nvPicPr>
            <p:cNvPr id="61" name="Picture 6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62" name="TextBox 61"/>
            <p:cNvSpPr txBox="1"/>
            <p:nvPr/>
          </p:nvSpPr>
          <p:spPr>
            <a:xfrm>
              <a:off x="4143796" y="3649394"/>
              <a:ext cx="379197"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b</a:t>
              </a:r>
              <a:endParaRPr lang="en-US" sz="1625" b="1" baseline="-25000" dirty="0">
                <a:latin typeface="Comic Sans MS" panose="030F0702030302020204" pitchFamily="66" charset="0"/>
                <a:ea typeface="SimHei" panose="02010609060101010101" pitchFamily="49" charset="-122"/>
              </a:endParaRPr>
            </a:p>
          </p:txBody>
        </p:sp>
      </p:grpSp>
      <p:grpSp>
        <p:nvGrpSpPr>
          <p:cNvPr id="63" name="Group 62"/>
          <p:cNvGrpSpPr/>
          <p:nvPr/>
        </p:nvGrpSpPr>
        <p:grpSpPr>
          <a:xfrm>
            <a:off x="7849505" y="4671199"/>
            <a:ext cx="466459" cy="440378"/>
            <a:chOff x="3927188" y="3528807"/>
            <a:chExt cx="574102" cy="542003"/>
          </a:xfrm>
        </p:grpSpPr>
        <p:pic>
          <p:nvPicPr>
            <p:cNvPr id="64" name="Picture 6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65" name="TextBox 64"/>
            <p:cNvSpPr txBox="1"/>
            <p:nvPr/>
          </p:nvSpPr>
          <p:spPr>
            <a:xfrm>
              <a:off x="4143796" y="3649394"/>
              <a:ext cx="35749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c</a:t>
              </a:r>
              <a:endParaRPr lang="en-US" sz="1625" b="1" baseline="-25000" dirty="0">
                <a:latin typeface="Comic Sans MS" panose="030F0702030302020204" pitchFamily="66" charset="0"/>
                <a:ea typeface="SimHei" panose="02010609060101010101" pitchFamily="49" charset="-122"/>
              </a:endParaRPr>
            </a:p>
          </p:txBody>
        </p:sp>
      </p:grpSp>
      <p:grpSp>
        <p:nvGrpSpPr>
          <p:cNvPr id="66" name="Group 65"/>
          <p:cNvGrpSpPr/>
          <p:nvPr/>
        </p:nvGrpSpPr>
        <p:grpSpPr>
          <a:xfrm>
            <a:off x="8951576" y="3413321"/>
            <a:ext cx="482488" cy="440378"/>
            <a:chOff x="3927188" y="3528807"/>
            <a:chExt cx="593831" cy="542003"/>
          </a:xfrm>
        </p:grpSpPr>
        <p:pic>
          <p:nvPicPr>
            <p:cNvPr id="67" name="Picture 6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68" name="TextBox 67"/>
            <p:cNvSpPr txBox="1"/>
            <p:nvPr/>
          </p:nvSpPr>
          <p:spPr>
            <a:xfrm>
              <a:off x="4143796" y="3649394"/>
              <a:ext cx="377223"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d</a:t>
              </a:r>
              <a:endParaRPr lang="en-US" sz="1625" b="1" baseline="-25000" dirty="0">
                <a:latin typeface="Comic Sans MS" panose="030F0702030302020204" pitchFamily="66" charset="0"/>
                <a:ea typeface="SimHei" panose="02010609060101010101" pitchFamily="49" charset="-122"/>
              </a:endParaRPr>
            </a:p>
          </p:txBody>
        </p:sp>
      </p:grpSp>
      <p:grpSp>
        <p:nvGrpSpPr>
          <p:cNvPr id="69" name="Group 68"/>
          <p:cNvGrpSpPr/>
          <p:nvPr/>
        </p:nvGrpSpPr>
        <p:grpSpPr>
          <a:xfrm>
            <a:off x="5916786" y="5791998"/>
            <a:ext cx="482488" cy="440378"/>
            <a:chOff x="3927188" y="3528807"/>
            <a:chExt cx="593831" cy="542003"/>
          </a:xfrm>
        </p:grpSpPr>
        <p:pic>
          <p:nvPicPr>
            <p:cNvPr id="70" name="Picture 6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71" name="TextBox 70"/>
            <p:cNvSpPr txBox="1"/>
            <p:nvPr/>
          </p:nvSpPr>
          <p:spPr>
            <a:xfrm>
              <a:off x="4143796" y="3649394"/>
              <a:ext cx="377223"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d</a:t>
              </a:r>
              <a:endParaRPr lang="en-US" sz="1625" b="1" baseline="-25000" dirty="0">
                <a:latin typeface="Comic Sans MS" panose="030F0702030302020204" pitchFamily="66" charset="0"/>
                <a:ea typeface="SimHei" panose="02010609060101010101" pitchFamily="49" charset="-122"/>
              </a:endParaRPr>
            </a:p>
          </p:txBody>
        </p:sp>
      </p:grpSp>
      <p:grpSp>
        <p:nvGrpSpPr>
          <p:cNvPr id="72" name="Group 71"/>
          <p:cNvGrpSpPr/>
          <p:nvPr/>
        </p:nvGrpSpPr>
        <p:grpSpPr>
          <a:xfrm>
            <a:off x="5939144" y="3451719"/>
            <a:ext cx="482488" cy="440378"/>
            <a:chOff x="3927188" y="3528807"/>
            <a:chExt cx="593831" cy="542003"/>
          </a:xfrm>
        </p:grpSpPr>
        <p:pic>
          <p:nvPicPr>
            <p:cNvPr id="73" name="Picture 7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74" name="TextBox 73"/>
            <p:cNvSpPr txBox="1"/>
            <p:nvPr/>
          </p:nvSpPr>
          <p:spPr>
            <a:xfrm>
              <a:off x="4143796" y="3649394"/>
              <a:ext cx="377223"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d</a:t>
              </a:r>
              <a:endParaRPr lang="en-US" sz="1625" b="1" baseline="-25000" dirty="0">
                <a:latin typeface="Comic Sans MS" panose="030F0702030302020204" pitchFamily="66" charset="0"/>
                <a:ea typeface="SimHei" panose="02010609060101010101" pitchFamily="49" charset="-122"/>
              </a:endParaRPr>
            </a:p>
          </p:txBody>
        </p:sp>
      </p:grpSp>
      <p:grpSp>
        <p:nvGrpSpPr>
          <p:cNvPr id="75" name="Group 74"/>
          <p:cNvGrpSpPr/>
          <p:nvPr/>
        </p:nvGrpSpPr>
        <p:grpSpPr>
          <a:xfrm>
            <a:off x="3362467" y="4681144"/>
            <a:ext cx="484092" cy="440378"/>
            <a:chOff x="3927188" y="3528807"/>
            <a:chExt cx="595805" cy="542003"/>
          </a:xfrm>
        </p:grpSpPr>
        <p:pic>
          <p:nvPicPr>
            <p:cNvPr id="76" name="Picture 7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77" name="TextBox 76"/>
            <p:cNvSpPr txBox="1"/>
            <p:nvPr/>
          </p:nvSpPr>
          <p:spPr>
            <a:xfrm>
              <a:off x="4143796" y="3649394"/>
              <a:ext cx="379197"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b</a:t>
              </a:r>
              <a:endParaRPr lang="en-US" sz="1625" b="1" baseline="-25000" dirty="0">
                <a:latin typeface="Comic Sans MS" panose="030F0702030302020204" pitchFamily="66" charset="0"/>
                <a:ea typeface="SimHei" panose="02010609060101010101" pitchFamily="49" charset="-122"/>
              </a:endParaRPr>
            </a:p>
          </p:txBody>
        </p:sp>
      </p:grpSp>
      <p:grpSp>
        <p:nvGrpSpPr>
          <p:cNvPr id="78" name="Group 77"/>
          <p:cNvGrpSpPr/>
          <p:nvPr/>
        </p:nvGrpSpPr>
        <p:grpSpPr>
          <a:xfrm>
            <a:off x="3781437" y="4681144"/>
            <a:ext cx="466459" cy="440378"/>
            <a:chOff x="3927188" y="3528807"/>
            <a:chExt cx="574102" cy="542003"/>
          </a:xfrm>
        </p:grpSpPr>
        <p:pic>
          <p:nvPicPr>
            <p:cNvPr id="79" name="Picture 7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80" name="TextBox 79"/>
            <p:cNvSpPr txBox="1"/>
            <p:nvPr/>
          </p:nvSpPr>
          <p:spPr>
            <a:xfrm>
              <a:off x="4143796" y="3649394"/>
              <a:ext cx="35749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c</a:t>
              </a:r>
              <a:endParaRPr lang="en-US" sz="1625" b="1" baseline="-25000" dirty="0">
                <a:latin typeface="Comic Sans MS" panose="030F0702030302020204" pitchFamily="66" charset="0"/>
                <a:ea typeface="SimHei" panose="02010609060101010101" pitchFamily="49" charset="-122"/>
              </a:endParaRPr>
            </a:p>
          </p:txBody>
        </p:sp>
      </p:grpSp>
      <p:grpSp>
        <p:nvGrpSpPr>
          <p:cNvPr id="81" name="Group 80"/>
          <p:cNvGrpSpPr/>
          <p:nvPr/>
        </p:nvGrpSpPr>
        <p:grpSpPr>
          <a:xfrm>
            <a:off x="9398365" y="3413321"/>
            <a:ext cx="466458" cy="440378"/>
            <a:chOff x="3927188" y="3528807"/>
            <a:chExt cx="574102" cy="542003"/>
          </a:xfrm>
        </p:grpSpPr>
        <p:pic>
          <p:nvPicPr>
            <p:cNvPr id="82" name="Picture 8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83" name="TextBox 82"/>
            <p:cNvSpPr txBox="1"/>
            <p:nvPr/>
          </p:nvSpPr>
          <p:spPr>
            <a:xfrm>
              <a:off x="4143796" y="3649394"/>
              <a:ext cx="35749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f</a:t>
              </a:r>
              <a:endParaRPr lang="en-US" sz="1625" b="1" baseline="-25000" dirty="0">
                <a:latin typeface="Comic Sans MS" panose="030F0702030302020204" pitchFamily="66" charset="0"/>
                <a:ea typeface="SimHei" panose="02010609060101010101" pitchFamily="49" charset="-122"/>
              </a:endParaRPr>
            </a:p>
          </p:txBody>
        </p:sp>
      </p:grpSp>
      <p:grpSp>
        <p:nvGrpSpPr>
          <p:cNvPr id="84" name="Group 83"/>
          <p:cNvGrpSpPr/>
          <p:nvPr/>
        </p:nvGrpSpPr>
        <p:grpSpPr>
          <a:xfrm>
            <a:off x="7603326" y="2253114"/>
            <a:ext cx="477680" cy="440378"/>
            <a:chOff x="3927188" y="3528807"/>
            <a:chExt cx="587912" cy="542003"/>
          </a:xfrm>
        </p:grpSpPr>
        <p:pic>
          <p:nvPicPr>
            <p:cNvPr id="85" name="Picture 8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86" name="TextBox 85"/>
            <p:cNvSpPr txBox="1"/>
            <p:nvPr/>
          </p:nvSpPr>
          <p:spPr>
            <a:xfrm>
              <a:off x="4143795" y="3649394"/>
              <a:ext cx="371305"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e</a:t>
              </a:r>
              <a:endParaRPr lang="en-US" sz="1625" b="1" baseline="-25000" dirty="0">
                <a:latin typeface="Comic Sans MS" panose="030F0702030302020204" pitchFamily="66" charset="0"/>
                <a:ea typeface="SimHei" panose="02010609060101010101" pitchFamily="49" charset="-122"/>
              </a:endParaRPr>
            </a:p>
          </p:txBody>
        </p:sp>
      </p:grpSp>
      <p:cxnSp>
        <p:nvCxnSpPr>
          <p:cNvPr id="88" name="Straight Arrow Connector 87"/>
          <p:cNvCxnSpPr/>
          <p:nvPr/>
        </p:nvCxnSpPr>
        <p:spPr>
          <a:xfrm flipH="1">
            <a:off x="3863047" y="4085713"/>
            <a:ext cx="3040683" cy="0"/>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7668722" y="5047170"/>
            <a:ext cx="477680" cy="440378"/>
            <a:chOff x="3927188" y="3528807"/>
            <a:chExt cx="587912" cy="542003"/>
          </a:xfrm>
        </p:grpSpPr>
        <p:pic>
          <p:nvPicPr>
            <p:cNvPr id="90" name="Picture 8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91" name="TextBox 90"/>
            <p:cNvSpPr txBox="1"/>
            <p:nvPr/>
          </p:nvSpPr>
          <p:spPr>
            <a:xfrm>
              <a:off x="4143795" y="3649394"/>
              <a:ext cx="371305"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e</a:t>
              </a:r>
              <a:endParaRPr lang="en-US" sz="1625" b="1" baseline="-25000" dirty="0">
                <a:latin typeface="Comic Sans MS" panose="030F0702030302020204" pitchFamily="66" charset="0"/>
                <a:ea typeface="SimHei" panose="02010609060101010101" pitchFamily="49" charset="-122"/>
              </a:endParaRPr>
            </a:p>
          </p:txBody>
        </p:sp>
      </p:grpSp>
      <p:sp>
        <p:nvSpPr>
          <p:cNvPr id="92" name="Rectangular Callout 91"/>
          <p:cNvSpPr/>
          <p:nvPr/>
        </p:nvSpPr>
        <p:spPr>
          <a:xfrm>
            <a:off x="2072935" y="5104209"/>
            <a:ext cx="2620696" cy="1003760"/>
          </a:xfrm>
          <a:prstGeom prst="wedgeRectCallout">
            <a:avLst>
              <a:gd name="adj1" fmla="val -10516"/>
              <a:gd name="adj2" fmla="val -1116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这是</a:t>
            </a:r>
            <a:r>
              <a:rPr lang="en-US" sz="1625">
                <a:latin typeface="Comic Sans MS" panose="030F0702030302020204" pitchFamily="66" charset="0"/>
                <a:ea typeface="SimHei" panose="02010609060101010101" pitchFamily="49" charset="-122"/>
              </a:rPr>
              <a:t>Dave</a:t>
            </a:r>
            <a:r>
              <a:rPr lang="zh-CN" altLang="en-US" sz="1625">
                <a:latin typeface="Comic Sans MS" panose="030F0702030302020204" pitchFamily="66" charset="0"/>
                <a:ea typeface="SimHei" panose="02010609060101010101" pitchFamily="49" charset="-122"/>
              </a:rPr>
              <a:t>的密钥吗？</a:t>
            </a:r>
            <a:endParaRPr lang="en-US" sz="1625" dirty="0">
              <a:latin typeface="Comic Sans MS" panose="030F0702030302020204" pitchFamily="66" charset="0"/>
              <a:ea typeface="SimHei" panose="02010609060101010101" pitchFamily="49" charset="-122"/>
            </a:endParaRPr>
          </a:p>
          <a:p>
            <a:pPr algn="ctr"/>
            <a:r>
              <a:rPr lang="en-US" sz="1625">
                <a:latin typeface="Comic Sans MS" panose="030F0702030302020204" pitchFamily="66" charset="0"/>
                <a:ea typeface="SimHei" panose="02010609060101010101" pitchFamily="49" charset="-122"/>
              </a:rPr>
              <a:t>Bob</a:t>
            </a:r>
            <a:r>
              <a:rPr lang="zh-CN" altLang="en-US" sz="1625">
                <a:latin typeface="Comic Sans MS" panose="030F0702030302020204" pitchFamily="66" charset="0"/>
                <a:ea typeface="SimHei" panose="02010609060101010101" pitchFamily="49" charset="-122"/>
              </a:rPr>
              <a:t>和</a:t>
            </a:r>
            <a:r>
              <a:rPr lang="en-US" sz="1625">
                <a:latin typeface="Comic Sans MS" panose="030F0702030302020204" pitchFamily="66" charset="0"/>
                <a:ea typeface="SimHei" panose="02010609060101010101" pitchFamily="49" charset="-122"/>
              </a:rPr>
              <a:t>Chris</a:t>
            </a:r>
            <a:r>
              <a:rPr lang="zh-CN" altLang="en-US" sz="1625">
                <a:latin typeface="Comic Sans MS" panose="030F0702030302020204" pitchFamily="66" charset="0"/>
                <a:ea typeface="SimHei" panose="02010609060101010101" pitchFamily="49" charset="-122"/>
              </a:rPr>
              <a:t>说是，我信任他们</a:t>
            </a:r>
            <a:endParaRPr lang="en-US" sz="1625" dirty="0">
              <a:latin typeface="Comic Sans MS" panose="030F0702030302020204" pitchFamily="66" charset="0"/>
              <a:ea typeface="SimHei" panose="02010609060101010101" pitchFamily="49" charset="-122"/>
            </a:endParaRPr>
          </a:p>
        </p:txBody>
      </p:sp>
      <p:sp>
        <p:nvSpPr>
          <p:cNvPr id="102" name="Rectangular Callout 101"/>
          <p:cNvSpPr/>
          <p:nvPr/>
        </p:nvSpPr>
        <p:spPr>
          <a:xfrm>
            <a:off x="94667" y="3737517"/>
            <a:ext cx="2620696" cy="1003760"/>
          </a:xfrm>
          <a:prstGeom prst="wedgeRectCallout">
            <a:avLst>
              <a:gd name="adj1" fmla="val 58297"/>
              <a:gd name="adj2" fmla="val -167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这是</a:t>
            </a:r>
            <a:r>
              <a:rPr lang="en-US" sz="1625">
                <a:latin typeface="Comic Sans MS" panose="030F0702030302020204" pitchFamily="66" charset="0"/>
                <a:ea typeface="SimHei" panose="02010609060101010101" pitchFamily="49" charset="-122"/>
              </a:rPr>
              <a:t>Eric</a:t>
            </a:r>
            <a:r>
              <a:rPr lang="zh-CN" altLang="en-US" sz="1625">
                <a:latin typeface="Comic Sans MS" panose="030F0702030302020204" pitchFamily="66" charset="0"/>
                <a:ea typeface="SimHei" panose="02010609060101010101" pitchFamily="49" charset="-122"/>
              </a:rPr>
              <a:t>的密钥吗？可能是，</a:t>
            </a:r>
            <a:r>
              <a:rPr lang="en-US" sz="1625">
                <a:latin typeface="Comic Sans MS" panose="030F0702030302020204" pitchFamily="66" charset="0"/>
                <a:ea typeface="SimHei" panose="02010609060101010101" pitchFamily="49" charset="-122"/>
              </a:rPr>
              <a:t>Dave</a:t>
            </a:r>
            <a:r>
              <a:rPr lang="zh-CN" altLang="en-US" sz="1625">
                <a:latin typeface="Comic Sans MS" panose="030F0702030302020204" pitchFamily="66" charset="0"/>
                <a:ea typeface="SimHei" panose="02010609060101010101" pitchFamily="49" charset="-122"/>
              </a:rPr>
              <a:t>有两跳距离</a:t>
            </a:r>
            <a:endParaRPr lang="en-US" sz="1625" dirty="0">
              <a:latin typeface="Comic Sans MS" panose="030F0702030302020204" pitchFamily="66" charset="0"/>
              <a:ea typeface="SimHei" panose="02010609060101010101" pitchFamily="49" charset="-122"/>
            </a:endParaRPr>
          </a:p>
        </p:txBody>
      </p:sp>
      <p:sp>
        <p:nvSpPr>
          <p:cNvPr id="104" name="Rectangular Callout 103"/>
          <p:cNvSpPr/>
          <p:nvPr/>
        </p:nvSpPr>
        <p:spPr>
          <a:xfrm>
            <a:off x="118722" y="2418936"/>
            <a:ext cx="2436185" cy="1003760"/>
          </a:xfrm>
          <a:prstGeom prst="wedgeRectCallout">
            <a:avLst>
              <a:gd name="adj1" fmla="val 66117"/>
              <a:gd name="adj2" fmla="val 755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这是</a:t>
            </a:r>
            <a:r>
              <a:rPr lang="en-US" sz="1625">
                <a:latin typeface="Comic Sans MS" panose="030F0702030302020204" pitchFamily="66" charset="0"/>
                <a:ea typeface="SimHei" panose="02010609060101010101" pitchFamily="49" charset="-122"/>
              </a:rPr>
              <a:t>Fred</a:t>
            </a:r>
            <a:r>
              <a:rPr lang="zh-CN" altLang="en-US" sz="1625">
                <a:latin typeface="Comic Sans MS" panose="030F0702030302020204" pitchFamily="66" charset="0"/>
                <a:ea typeface="SimHei" panose="02010609060101010101" pitchFamily="49" charset="-122"/>
              </a:rPr>
              <a:t>的密钥吗？我的朋友都无法确认</a:t>
            </a:r>
            <a:endParaRPr lang="en-US" sz="1625"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120673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randombar(horizontal)">
                                      <p:cBhvr>
                                        <p:cTn id="11" dur="500"/>
                                        <p:tgtEl>
                                          <p:spTgt spid="56"/>
                                        </p:tgtEl>
                                      </p:cBhvr>
                                    </p:animEffect>
                                  </p:childTnLst>
                                </p:cTn>
                              </p:par>
                              <p:par>
                                <p:cTn id="12" presetID="14" presetClass="entr" presetSubtype="10"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randombar(horizontal)">
                                      <p:cBhvr>
                                        <p:cTn id="14" dur="500"/>
                                        <p:tgtEl>
                                          <p:spTgt spid="7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childTnLst>
                          </p:cTn>
                        </p:par>
                        <p:par>
                          <p:cTn id="20" fill="hold">
                            <p:stCondLst>
                              <p:cond delay="500"/>
                            </p:stCondLst>
                            <p:childTnLst>
                              <p:par>
                                <p:cTn id="21" presetID="14" presetClass="entr" presetSubtype="10" fill="hold" nodeType="after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randombar(horizontal)">
                                      <p:cBhvr>
                                        <p:cTn id="23" dur="500"/>
                                        <p:tgtEl>
                                          <p:spTgt spid="78"/>
                                        </p:tgtEl>
                                      </p:cBhvr>
                                    </p:animEffect>
                                  </p:childTnLst>
                                </p:cTn>
                              </p:par>
                              <p:par>
                                <p:cTn id="24" presetID="14" presetClass="entr" presetSubtype="10" fill="hold"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randombar(horizontal)">
                                      <p:cBhvr>
                                        <p:cTn id="26" dur="5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500"/>
                                        <p:tgtEl>
                                          <p:spTgt spid="42"/>
                                        </p:tgtEl>
                                      </p:cBhvr>
                                    </p:animEffect>
                                  </p:childTnLst>
                                </p:cTn>
                              </p:par>
                              <p:par>
                                <p:cTn id="32" presetID="22" presetClass="entr" presetSubtype="8"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left)">
                                      <p:cBhvr>
                                        <p:cTn id="34" dur="500"/>
                                        <p:tgtEl>
                                          <p:spTgt spid="45"/>
                                        </p:tgtEl>
                                      </p:cBhvr>
                                    </p:animEffect>
                                  </p:childTnLst>
                                </p:cTn>
                              </p:par>
                            </p:childTnLst>
                          </p:cTn>
                        </p:par>
                        <p:par>
                          <p:cTn id="35" fill="hold">
                            <p:stCondLst>
                              <p:cond delay="500"/>
                            </p:stCondLst>
                            <p:childTnLst>
                              <p:par>
                                <p:cTn id="36" presetID="14" presetClass="entr" presetSubtype="10" fill="hold" nodeType="after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randombar(horizontal)">
                                      <p:cBhvr>
                                        <p:cTn id="38" dur="500"/>
                                        <p:tgtEl>
                                          <p:spTgt spid="72"/>
                                        </p:tgtEl>
                                      </p:cBhvr>
                                    </p:animEffect>
                                  </p:childTnLst>
                                </p:cTn>
                              </p:par>
                              <p:par>
                                <p:cTn id="39" presetID="14" presetClass="entr" presetSubtype="1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randombar(horizontal)">
                                      <p:cBhvr>
                                        <p:cTn id="41" dur="500"/>
                                        <p:tgtEl>
                                          <p:spTgt spid="69"/>
                                        </p:tgtEl>
                                      </p:cBhvr>
                                    </p:animEffect>
                                  </p:childTnLst>
                                </p:cTn>
                              </p:par>
                              <p:par>
                                <p:cTn id="42" presetID="14" presetClass="entr" presetSubtype="10"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randombar(horizontal)">
                                      <p:cBhvr>
                                        <p:cTn id="44" dur="500"/>
                                        <p:tgtEl>
                                          <p:spTgt spid="60"/>
                                        </p:tgtEl>
                                      </p:cBhvr>
                                    </p:animEffect>
                                  </p:childTnLst>
                                </p:cTn>
                              </p:par>
                              <p:par>
                                <p:cTn id="45" presetID="14" presetClass="entr" presetSubtype="10" fill="hold" nodeType="with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randombar(horizontal)">
                                      <p:cBhvr>
                                        <p:cTn id="47" dur="500"/>
                                        <p:tgtEl>
                                          <p:spTgt spid="6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wipe(right)">
                                      <p:cBhvr>
                                        <p:cTn id="52" dur="500"/>
                                        <p:tgtEl>
                                          <p:spTgt spid="88"/>
                                        </p:tgtEl>
                                      </p:cBhvr>
                                    </p:animEffect>
                                  </p:childTnLst>
                                </p:cTn>
                              </p:par>
                            </p:childTnLst>
                          </p:cTn>
                        </p:par>
                        <p:par>
                          <p:cTn id="53" fill="hold">
                            <p:stCondLst>
                              <p:cond delay="500"/>
                            </p:stCondLst>
                            <p:childTnLst>
                              <p:par>
                                <p:cTn id="54" presetID="42" presetClass="entr" presetSubtype="0" fill="hold" grpId="0" nodeType="afterEffect">
                                  <p:stCondLst>
                                    <p:cond delay="0"/>
                                  </p:stCondLst>
                                  <p:childTnLst>
                                    <p:set>
                                      <p:cBhvr>
                                        <p:cTn id="55" dur="1" fill="hold">
                                          <p:stCondLst>
                                            <p:cond delay="0"/>
                                          </p:stCondLst>
                                        </p:cTn>
                                        <p:tgtEl>
                                          <p:spTgt spid="92"/>
                                        </p:tgtEl>
                                        <p:attrNameLst>
                                          <p:attrName>style.visibility</p:attrName>
                                        </p:attrNameLst>
                                      </p:cBhvr>
                                      <p:to>
                                        <p:strVal val="visible"/>
                                      </p:to>
                                    </p:set>
                                    <p:animEffect transition="in" filter="fade">
                                      <p:cBhvr>
                                        <p:cTn id="56" dur="500"/>
                                        <p:tgtEl>
                                          <p:spTgt spid="92"/>
                                        </p:tgtEl>
                                      </p:cBhvr>
                                    </p:animEffect>
                                    <p:anim calcmode="lin" valueType="num">
                                      <p:cBhvr>
                                        <p:cTn id="57" dur="500" fill="hold"/>
                                        <p:tgtEl>
                                          <p:spTgt spid="92"/>
                                        </p:tgtEl>
                                        <p:attrNameLst>
                                          <p:attrName>ppt_x</p:attrName>
                                        </p:attrNameLst>
                                      </p:cBhvr>
                                      <p:tavLst>
                                        <p:tav tm="0">
                                          <p:val>
                                            <p:strVal val="#ppt_x"/>
                                          </p:val>
                                        </p:tav>
                                        <p:tav tm="100000">
                                          <p:val>
                                            <p:strVal val="#ppt_x"/>
                                          </p:val>
                                        </p:tav>
                                      </p:tavLst>
                                    </p:anim>
                                    <p:anim calcmode="lin" valueType="num">
                                      <p:cBhvr>
                                        <p:cTn id="58" dur="5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randombar(horizontal)">
                                      <p:cBhvr>
                                        <p:cTn id="63" dur="500"/>
                                        <p:tgtEl>
                                          <p:spTgt spid="48"/>
                                        </p:tgtEl>
                                      </p:cBhvr>
                                    </p:animEffect>
                                  </p:childTnLst>
                                </p:cTn>
                              </p:par>
                              <p:par>
                                <p:cTn id="64" presetID="14" presetClass="entr" presetSubtype="10" fill="hold" nodeType="with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randombar(horizontal)">
                                      <p:cBhvr>
                                        <p:cTn id="66" dur="500"/>
                                        <p:tgtEl>
                                          <p:spTgt spid="52"/>
                                        </p:tgtEl>
                                      </p:cBhvr>
                                    </p:animEffect>
                                  </p:childTnLst>
                                </p:cTn>
                              </p:par>
                              <p:par>
                                <p:cTn id="67" presetID="14" presetClass="entr" presetSubtype="10" fill="hold" nodeType="with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randombar(horizontal)">
                                      <p:cBhvr>
                                        <p:cTn id="69" dur="500"/>
                                        <p:tgtEl>
                                          <p:spTgt spid="89"/>
                                        </p:tgtEl>
                                      </p:cBhvr>
                                    </p:animEffect>
                                  </p:childTnLst>
                                </p:cTn>
                              </p:par>
                              <p:par>
                                <p:cTn id="70" presetID="14" presetClass="entr" presetSubtype="10" fill="hold" nodeType="with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randombar(horizontal)">
                                      <p:cBhvr>
                                        <p:cTn id="72" dur="500"/>
                                        <p:tgtEl>
                                          <p:spTgt spid="66"/>
                                        </p:tgtEl>
                                      </p:cBhvr>
                                    </p:animEffect>
                                  </p:childTnLst>
                                </p:cTn>
                              </p:par>
                              <p:par>
                                <p:cTn id="73" presetID="14" presetClass="entr" presetSubtype="10" fill="hold" nodeType="withEffect">
                                  <p:stCondLst>
                                    <p:cond delay="0"/>
                                  </p:stCondLst>
                                  <p:childTnLst>
                                    <p:set>
                                      <p:cBhvr>
                                        <p:cTn id="74" dur="1" fill="hold">
                                          <p:stCondLst>
                                            <p:cond delay="0"/>
                                          </p:stCondLst>
                                        </p:cTn>
                                        <p:tgtEl>
                                          <p:spTgt spid="81"/>
                                        </p:tgtEl>
                                        <p:attrNameLst>
                                          <p:attrName>style.visibility</p:attrName>
                                        </p:attrNameLst>
                                      </p:cBhvr>
                                      <p:to>
                                        <p:strVal val="visible"/>
                                      </p:to>
                                    </p:set>
                                    <p:animEffect transition="in" filter="randombar(horizontal)">
                                      <p:cBhvr>
                                        <p:cTn id="75" dur="500"/>
                                        <p:tgtEl>
                                          <p:spTgt spid="81"/>
                                        </p:tgtEl>
                                      </p:cBhvr>
                                    </p:animEffect>
                                  </p:childTnLst>
                                </p:cTn>
                              </p:par>
                              <p:par>
                                <p:cTn id="76" presetID="14" presetClass="entr" presetSubtype="10" fill="hold" nodeType="withEffect">
                                  <p:stCondLst>
                                    <p:cond delay="0"/>
                                  </p:stCondLst>
                                  <p:childTnLst>
                                    <p:set>
                                      <p:cBhvr>
                                        <p:cTn id="77" dur="1" fill="hold">
                                          <p:stCondLst>
                                            <p:cond delay="0"/>
                                          </p:stCondLst>
                                        </p:cTn>
                                        <p:tgtEl>
                                          <p:spTgt spid="84"/>
                                        </p:tgtEl>
                                        <p:attrNameLst>
                                          <p:attrName>style.visibility</p:attrName>
                                        </p:attrNameLst>
                                      </p:cBhvr>
                                      <p:to>
                                        <p:strVal val="visible"/>
                                      </p:to>
                                    </p:set>
                                    <p:animEffect transition="in" filter="randombar(horizontal)">
                                      <p:cBhvr>
                                        <p:cTn id="78" dur="500"/>
                                        <p:tgtEl>
                                          <p:spTgt spid="84"/>
                                        </p:tgtEl>
                                      </p:cBhvr>
                                    </p:animEffect>
                                  </p:childTnLst>
                                </p:cTn>
                              </p:par>
                            </p:childTnLst>
                          </p:cTn>
                        </p:par>
                        <p:par>
                          <p:cTn id="79" fill="hold">
                            <p:stCondLst>
                              <p:cond delay="500"/>
                            </p:stCondLst>
                            <p:childTnLst>
                              <p:par>
                                <p:cTn id="80" presetID="22" presetClass="entr" presetSubtype="2" fill="hold" grpId="0" nodeType="after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wipe(right)">
                                      <p:cBhvr>
                                        <p:cTn id="82" dur="500"/>
                                        <p:tgtEl>
                                          <p:spTgt spid="101"/>
                                        </p:tgtEl>
                                      </p:cBhvr>
                                    </p:animEffect>
                                  </p:childTnLst>
                                </p:cTn>
                              </p:par>
                            </p:childTnLst>
                          </p:cTn>
                        </p:par>
                        <p:par>
                          <p:cTn id="83" fill="hold">
                            <p:stCondLst>
                              <p:cond delay="1000"/>
                            </p:stCondLst>
                            <p:childTnLst>
                              <p:par>
                                <p:cTn id="84" presetID="42" presetClass="entr" presetSubtype="0" fill="hold" grpId="0" nodeType="afterEffect">
                                  <p:stCondLst>
                                    <p:cond delay="0"/>
                                  </p:stCondLst>
                                  <p:childTnLst>
                                    <p:set>
                                      <p:cBhvr>
                                        <p:cTn id="85" dur="1" fill="hold">
                                          <p:stCondLst>
                                            <p:cond delay="0"/>
                                          </p:stCondLst>
                                        </p:cTn>
                                        <p:tgtEl>
                                          <p:spTgt spid="102"/>
                                        </p:tgtEl>
                                        <p:attrNameLst>
                                          <p:attrName>style.visibility</p:attrName>
                                        </p:attrNameLst>
                                      </p:cBhvr>
                                      <p:to>
                                        <p:strVal val="visible"/>
                                      </p:to>
                                    </p:set>
                                    <p:animEffect transition="in" filter="fade">
                                      <p:cBhvr>
                                        <p:cTn id="86" dur="500"/>
                                        <p:tgtEl>
                                          <p:spTgt spid="102"/>
                                        </p:tgtEl>
                                      </p:cBhvr>
                                    </p:animEffect>
                                    <p:anim calcmode="lin" valueType="num">
                                      <p:cBhvr>
                                        <p:cTn id="87" dur="500" fill="hold"/>
                                        <p:tgtEl>
                                          <p:spTgt spid="102"/>
                                        </p:tgtEl>
                                        <p:attrNameLst>
                                          <p:attrName>ppt_x</p:attrName>
                                        </p:attrNameLst>
                                      </p:cBhvr>
                                      <p:tavLst>
                                        <p:tav tm="0">
                                          <p:val>
                                            <p:strVal val="#ppt_x"/>
                                          </p:val>
                                        </p:tav>
                                        <p:tav tm="100000">
                                          <p:val>
                                            <p:strVal val="#ppt_x"/>
                                          </p:val>
                                        </p:tav>
                                      </p:tavLst>
                                    </p:anim>
                                    <p:anim calcmode="lin" valueType="num">
                                      <p:cBhvr>
                                        <p:cTn id="88" dur="5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grpId="0" nodeType="clickEffect">
                                  <p:stCondLst>
                                    <p:cond delay="0"/>
                                  </p:stCondLst>
                                  <p:childTnLst>
                                    <p:set>
                                      <p:cBhvr>
                                        <p:cTn id="92" dur="1" fill="hold">
                                          <p:stCondLst>
                                            <p:cond delay="0"/>
                                          </p:stCondLst>
                                        </p:cTn>
                                        <p:tgtEl>
                                          <p:spTgt spid="103"/>
                                        </p:tgtEl>
                                        <p:attrNameLst>
                                          <p:attrName>style.visibility</p:attrName>
                                        </p:attrNameLst>
                                      </p:cBhvr>
                                      <p:to>
                                        <p:strVal val="visible"/>
                                      </p:to>
                                    </p:set>
                                    <p:animEffect transition="in" filter="wipe(right)">
                                      <p:cBhvr>
                                        <p:cTn id="93" dur="500"/>
                                        <p:tgtEl>
                                          <p:spTgt spid="103"/>
                                        </p:tgtEl>
                                      </p:cBhvr>
                                    </p:animEffect>
                                  </p:childTnLst>
                                </p:cTn>
                              </p:par>
                            </p:childTnLst>
                          </p:cTn>
                        </p:par>
                        <p:par>
                          <p:cTn id="94" fill="hold">
                            <p:stCondLst>
                              <p:cond delay="500"/>
                            </p:stCondLst>
                            <p:childTnLst>
                              <p:par>
                                <p:cTn id="95" presetID="42" presetClass="entr" presetSubtype="0" fill="hold" grpId="0" nodeType="afterEffect">
                                  <p:stCondLst>
                                    <p:cond delay="0"/>
                                  </p:stCondLst>
                                  <p:childTnLst>
                                    <p:set>
                                      <p:cBhvr>
                                        <p:cTn id="96" dur="1" fill="hold">
                                          <p:stCondLst>
                                            <p:cond delay="0"/>
                                          </p:stCondLst>
                                        </p:cTn>
                                        <p:tgtEl>
                                          <p:spTgt spid="104"/>
                                        </p:tgtEl>
                                        <p:attrNameLst>
                                          <p:attrName>style.visibility</p:attrName>
                                        </p:attrNameLst>
                                      </p:cBhvr>
                                      <p:to>
                                        <p:strVal val="visible"/>
                                      </p:to>
                                    </p:set>
                                    <p:animEffect transition="in" filter="fade">
                                      <p:cBhvr>
                                        <p:cTn id="97" dur="500"/>
                                        <p:tgtEl>
                                          <p:spTgt spid="104"/>
                                        </p:tgtEl>
                                      </p:cBhvr>
                                    </p:animEffect>
                                    <p:anim calcmode="lin" valueType="num">
                                      <p:cBhvr>
                                        <p:cTn id="98" dur="500" fill="hold"/>
                                        <p:tgtEl>
                                          <p:spTgt spid="104"/>
                                        </p:tgtEl>
                                        <p:attrNameLst>
                                          <p:attrName>ppt_x</p:attrName>
                                        </p:attrNameLst>
                                      </p:cBhvr>
                                      <p:tavLst>
                                        <p:tav tm="0">
                                          <p:val>
                                            <p:strVal val="#ppt_x"/>
                                          </p:val>
                                        </p:tav>
                                        <p:tav tm="100000">
                                          <p:val>
                                            <p:strVal val="#ppt_x"/>
                                          </p:val>
                                        </p:tav>
                                      </p:tavLst>
                                    </p:anim>
                                    <p:anim calcmode="lin" valueType="num">
                                      <p:cBhvr>
                                        <p:cTn id="99" dur="500" fill="hold"/>
                                        <p:tgtEl>
                                          <p:spTgt spid="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1" grpId="0" animBg="1"/>
      <p:bldP spid="92" grpId="0" animBg="1"/>
      <p:bldP spid="102" grpId="0" animBg="1"/>
      <p:bldP spid="10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6944" y="1653707"/>
            <a:ext cx="857482" cy="750491"/>
          </a:xfrm>
          <a:prstGeom prst="rect">
            <a:avLst/>
          </a:prstGeom>
        </p:spPr>
      </p:pic>
      <p:pic>
        <p:nvPicPr>
          <p:cNvPr id="95" name="Picture 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593" y="3337102"/>
            <a:ext cx="1362869" cy="496473"/>
          </a:xfrm>
          <a:prstGeom prst="rect">
            <a:avLst/>
          </a:prstGeom>
        </p:spPr>
      </p:pic>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0584" y="4677287"/>
            <a:ext cx="858228" cy="858228"/>
          </a:xfrm>
          <a:prstGeom prst="rect">
            <a:avLst/>
          </a:prstGeom>
        </p:spPr>
      </p:pic>
      <p:pic>
        <p:nvPicPr>
          <p:cNvPr id="106" name="Picture 10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9150" y="2753285"/>
            <a:ext cx="858228" cy="858228"/>
          </a:xfrm>
          <a:prstGeom prst="rect">
            <a:avLst/>
          </a:prstGeom>
        </p:spPr>
      </p:pic>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6159" y="1215985"/>
            <a:ext cx="858228" cy="858228"/>
          </a:xfrm>
          <a:prstGeom prst="rect">
            <a:avLst/>
          </a:prstGeom>
        </p:spPr>
      </p:pic>
      <p:sp>
        <p:nvSpPr>
          <p:cNvPr id="2" name="Title 1"/>
          <p:cNvSpPr>
            <a:spLocks noGrp="1"/>
          </p:cNvSpPr>
          <p:nvPr>
            <p:ph type="title"/>
          </p:nvPr>
        </p:nvSpPr>
        <p:spPr/>
        <p:txBody>
          <a:bodyPr/>
          <a:lstStyle/>
          <a:p>
            <a:r>
              <a:rPr lang="en-US" altLang="zh-CN"/>
              <a:t>PKI</a:t>
            </a:r>
            <a:r>
              <a:rPr lang="zh-CN" altLang="en-US"/>
              <a:t>：</a:t>
            </a:r>
            <a:r>
              <a:rPr lang="en-US"/>
              <a:t>Public Key Infrastructure</a:t>
            </a:r>
            <a:endParaRPr lang="en-US" dirty="0"/>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29757" y="3331655"/>
            <a:ext cx="817545" cy="817545"/>
          </a:xfrm>
          <a:prstGeom prst="rect">
            <a:avLst/>
          </a:prstGeom>
        </p:spPr>
      </p:pic>
      <p:grpSp>
        <p:nvGrpSpPr>
          <p:cNvPr id="19" name="Group 18"/>
          <p:cNvGrpSpPr/>
          <p:nvPr/>
        </p:nvGrpSpPr>
        <p:grpSpPr>
          <a:xfrm>
            <a:off x="6303314" y="5279696"/>
            <a:ext cx="779470" cy="495679"/>
            <a:chOff x="7838355" y="1165836"/>
            <a:chExt cx="959347" cy="610066"/>
          </a:xfrm>
        </p:grpSpPr>
        <p:pic>
          <p:nvPicPr>
            <p:cNvPr id="20" name="Picture 4" descr="D:\Classes\CS 4700\assets\ke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8023920" y="1354486"/>
              <a:ext cx="773782"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BofA</a:t>
              </a:r>
              <a:endParaRPr lang="en-US" sz="1625" b="1" baseline="-25000" dirty="0">
                <a:latin typeface="Comic Sans MS" panose="030F0702030302020204" pitchFamily="66" charset="0"/>
                <a:ea typeface="SimHei" panose="02010609060101010101" pitchFamily="49" charset="-122"/>
              </a:endParaRPr>
            </a:p>
          </p:txBody>
        </p:sp>
      </p:grpSp>
      <p:sp>
        <p:nvSpPr>
          <p:cNvPr id="29" name="TextBox 28"/>
          <p:cNvSpPr txBox="1"/>
          <p:nvPr/>
        </p:nvSpPr>
        <p:spPr>
          <a:xfrm>
            <a:off x="2915723" y="3007056"/>
            <a:ext cx="673582" cy="342401"/>
          </a:xfrm>
          <a:prstGeom prst="rect">
            <a:avLst/>
          </a:prstGeom>
          <a:noFill/>
        </p:spPr>
        <p:txBody>
          <a:bodyPr wrap="none" rtlCol="0">
            <a:spAutoFit/>
          </a:bodyPr>
          <a:lstStyle/>
          <a:p>
            <a:pPr algn="ctr"/>
            <a:r>
              <a:rPr lang="en-US" sz="1625" dirty="0">
                <a:latin typeface="Comic Sans MS" panose="030F0702030302020204" pitchFamily="66" charset="0"/>
                <a:ea typeface="SimHei" panose="02010609060101010101" pitchFamily="49" charset="-122"/>
              </a:rPr>
              <a:t>Alice</a:t>
            </a:r>
          </a:p>
        </p:txBody>
      </p:sp>
      <p:grpSp>
        <p:nvGrpSpPr>
          <p:cNvPr id="69" name="Group 68"/>
          <p:cNvGrpSpPr/>
          <p:nvPr/>
        </p:nvGrpSpPr>
        <p:grpSpPr>
          <a:xfrm>
            <a:off x="6252181" y="5763972"/>
            <a:ext cx="974611" cy="365423"/>
            <a:chOff x="3927188" y="3528807"/>
            <a:chExt cx="1199522" cy="449751"/>
          </a:xfrm>
        </p:grpSpPr>
        <p:pic>
          <p:nvPicPr>
            <p:cNvPr id="70" name="Picture 6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71" name="TextBox 70"/>
            <p:cNvSpPr txBox="1"/>
            <p:nvPr/>
          </p:nvSpPr>
          <p:spPr>
            <a:xfrm>
              <a:off x="4143796" y="3649394"/>
              <a:ext cx="982914" cy="329164"/>
            </a:xfrm>
            <a:prstGeom prst="rect">
              <a:avLst/>
            </a:prstGeom>
            <a:noFill/>
          </p:spPr>
          <p:txBody>
            <a:bodyPr wrap="none" rtlCol="0">
              <a:spAutoFit/>
            </a:bodyPr>
            <a:lstStyle/>
            <a:p>
              <a:r>
                <a:rPr lang="en-US" sz="1138" b="1" dirty="0" err="1">
                  <a:latin typeface="Comic Sans MS" panose="030F0702030302020204" pitchFamily="66" charset="0"/>
                  <a:ea typeface="SimHei" panose="02010609060101010101" pitchFamily="49" charset="-122"/>
                </a:rPr>
                <a:t>GoDaddy</a:t>
              </a:r>
              <a:endParaRPr lang="en-US" sz="1138" b="1" baseline="-25000" dirty="0">
                <a:latin typeface="Comic Sans MS" panose="030F0702030302020204" pitchFamily="66" charset="0"/>
                <a:ea typeface="SimHei" panose="02010609060101010101" pitchFamily="49" charset="-122"/>
              </a:endParaRPr>
            </a:p>
          </p:txBody>
        </p:sp>
      </p:grpSp>
      <p:cxnSp>
        <p:nvCxnSpPr>
          <p:cNvPr id="88" name="Straight Arrow Connector 87"/>
          <p:cNvCxnSpPr>
            <a:stCxn id="20" idx="1"/>
          </p:cNvCxnSpPr>
          <p:nvPr/>
        </p:nvCxnSpPr>
        <p:spPr>
          <a:xfrm flipH="1" flipV="1">
            <a:off x="3759211" y="3969602"/>
            <a:ext cx="2544100" cy="1511876"/>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4" name="Rectangular Callout 103"/>
          <p:cNvSpPr/>
          <p:nvPr/>
        </p:nvSpPr>
        <p:spPr>
          <a:xfrm>
            <a:off x="555608" y="3897443"/>
            <a:ext cx="1691307" cy="525508"/>
          </a:xfrm>
          <a:prstGeom prst="wedgeRectCallout">
            <a:avLst>
              <a:gd name="adj1" fmla="val 80759"/>
              <a:gd name="adj2" fmla="val -67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这是中国银行的密钥吗？</a:t>
            </a:r>
            <a:endParaRPr lang="en-US" sz="1625" dirty="0">
              <a:latin typeface="Comic Sans MS" panose="030F0702030302020204" pitchFamily="66" charset="0"/>
              <a:ea typeface="SimHei" panose="02010609060101010101" pitchFamily="49" charset="-122"/>
            </a:endParaRPr>
          </a:p>
        </p:txBody>
      </p:sp>
      <p:grpSp>
        <p:nvGrpSpPr>
          <p:cNvPr id="87" name="Group 86"/>
          <p:cNvGrpSpPr/>
          <p:nvPr/>
        </p:nvGrpSpPr>
        <p:grpSpPr>
          <a:xfrm>
            <a:off x="6895075" y="1789769"/>
            <a:ext cx="1005494" cy="495679"/>
            <a:chOff x="7838355" y="1165836"/>
            <a:chExt cx="1237531" cy="610066"/>
          </a:xfrm>
        </p:grpSpPr>
        <p:pic>
          <p:nvPicPr>
            <p:cNvPr id="93" name="Picture 4" descr="D:\Classes\CS 4700\assets\ke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p:cNvSpPr txBox="1"/>
            <p:nvPr/>
          </p:nvSpPr>
          <p:spPr>
            <a:xfrm>
              <a:off x="8023921" y="1354486"/>
              <a:ext cx="1051965"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Verisign</a:t>
              </a:r>
              <a:endParaRPr lang="en-US" sz="1625" b="1" baseline="-25000" dirty="0">
                <a:latin typeface="Comic Sans MS" panose="030F0702030302020204" pitchFamily="66" charset="0"/>
                <a:ea typeface="SimHei" panose="02010609060101010101" pitchFamily="49" charset="-122"/>
              </a:endParaRPr>
            </a:p>
          </p:txBody>
        </p:sp>
      </p:grpSp>
      <p:grpSp>
        <p:nvGrpSpPr>
          <p:cNvPr id="96" name="Group 95"/>
          <p:cNvGrpSpPr/>
          <p:nvPr/>
        </p:nvGrpSpPr>
        <p:grpSpPr>
          <a:xfrm>
            <a:off x="6621596" y="3361549"/>
            <a:ext cx="1032745" cy="495679"/>
            <a:chOff x="7838355" y="1165836"/>
            <a:chExt cx="1271071" cy="610066"/>
          </a:xfrm>
        </p:grpSpPr>
        <p:pic>
          <p:nvPicPr>
            <p:cNvPr id="97" name="Picture 4" descr="D:\Classes\CS 4700\assets\ke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p:cNvSpPr txBox="1"/>
            <p:nvPr/>
          </p:nvSpPr>
          <p:spPr>
            <a:xfrm>
              <a:off x="8023921" y="1354486"/>
              <a:ext cx="1085505"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GoDaddy</a:t>
              </a:r>
              <a:endParaRPr lang="en-US" sz="1625" b="1" baseline="-25000" dirty="0">
                <a:latin typeface="Comic Sans MS" panose="030F0702030302020204" pitchFamily="66" charset="0"/>
                <a:ea typeface="SimHei" panose="02010609060101010101" pitchFamily="49" charset="-122"/>
              </a:endParaRPr>
            </a:p>
          </p:txBody>
        </p:sp>
      </p:grpSp>
      <p:grpSp>
        <p:nvGrpSpPr>
          <p:cNvPr id="99" name="Group 98"/>
          <p:cNvGrpSpPr/>
          <p:nvPr/>
        </p:nvGrpSpPr>
        <p:grpSpPr>
          <a:xfrm>
            <a:off x="6570468" y="3845825"/>
            <a:ext cx="918505" cy="365423"/>
            <a:chOff x="3927188" y="3528807"/>
            <a:chExt cx="1130468" cy="449751"/>
          </a:xfrm>
        </p:grpSpPr>
        <p:pic>
          <p:nvPicPr>
            <p:cNvPr id="100" name="Picture 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27188" y="3528807"/>
              <a:ext cx="341368" cy="341368"/>
            </a:xfrm>
            <a:prstGeom prst="rect">
              <a:avLst/>
            </a:prstGeom>
          </p:spPr>
        </p:pic>
        <p:sp>
          <p:nvSpPr>
            <p:cNvPr id="105" name="TextBox 104"/>
            <p:cNvSpPr txBox="1"/>
            <p:nvPr/>
          </p:nvSpPr>
          <p:spPr>
            <a:xfrm>
              <a:off x="4143796" y="3649394"/>
              <a:ext cx="913860" cy="329164"/>
            </a:xfrm>
            <a:prstGeom prst="rect">
              <a:avLst/>
            </a:prstGeom>
            <a:noFill/>
          </p:spPr>
          <p:txBody>
            <a:bodyPr wrap="none" rtlCol="0">
              <a:spAutoFit/>
            </a:bodyPr>
            <a:lstStyle/>
            <a:p>
              <a:r>
                <a:rPr lang="en-US" sz="1138" b="1" dirty="0">
                  <a:latin typeface="Comic Sans MS" panose="030F0702030302020204" pitchFamily="66" charset="0"/>
                  <a:ea typeface="SimHei" panose="02010609060101010101" pitchFamily="49" charset="-122"/>
                </a:rPr>
                <a:t>Verisign</a:t>
              </a:r>
              <a:endParaRPr lang="en-US" sz="1138" b="1" baseline="-25000" dirty="0">
                <a:latin typeface="Comic Sans MS" panose="030F0702030302020204" pitchFamily="66" charset="0"/>
                <a:ea typeface="SimHei" panose="02010609060101010101" pitchFamily="49" charset="-122"/>
              </a:endParaRPr>
            </a:p>
          </p:txBody>
        </p:sp>
      </p:grpSp>
      <p:cxnSp>
        <p:nvCxnSpPr>
          <p:cNvPr id="108" name="Straight Arrow Connector 107"/>
          <p:cNvCxnSpPr>
            <a:stCxn id="97" idx="1"/>
          </p:cNvCxnSpPr>
          <p:nvPr/>
        </p:nvCxnSpPr>
        <p:spPr>
          <a:xfrm flipH="1">
            <a:off x="3759211" y="3563330"/>
            <a:ext cx="2862389" cy="177816"/>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9" name="Rectangular Callout 108"/>
          <p:cNvSpPr/>
          <p:nvPr/>
        </p:nvSpPr>
        <p:spPr>
          <a:xfrm>
            <a:off x="238717" y="3169601"/>
            <a:ext cx="2008198" cy="525508"/>
          </a:xfrm>
          <a:prstGeom prst="wedgeRectCallout">
            <a:avLst>
              <a:gd name="adj1" fmla="val 74119"/>
              <a:gd name="adj2" fmla="val 441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这是</a:t>
            </a:r>
            <a:r>
              <a:rPr lang="en-US" sz="1625">
                <a:latin typeface="Comic Sans MS" panose="030F0702030302020204" pitchFamily="66" charset="0"/>
                <a:ea typeface="SimHei" panose="02010609060101010101" pitchFamily="49" charset="-122"/>
              </a:rPr>
              <a:t>GoDaddy</a:t>
            </a:r>
            <a:r>
              <a:rPr lang="zh-CN" altLang="en-US" sz="1625">
                <a:latin typeface="Comic Sans MS" panose="030F0702030302020204" pitchFamily="66" charset="0"/>
                <a:ea typeface="SimHei" panose="02010609060101010101" pitchFamily="49" charset="-122"/>
              </a:rPr>
              <a:t>的密钥吗？</a:t>
            </a:r>
            <a:endParaRPr lang="en-US" sz="1625" dirty="0">
              <a:latin typeface="Comic Sans MS" panose="030F0702030302020204" pitchFamily="66" charset="0"/>
              <a:ea typeface="SimHei" panose="02010609060101010101" pitchFamily="49" charset="-122"/>
            </a:endParaRPr>
          </a:p>
        </p:txBody>
      </p:sp>
      <p:cxnSp>
        <p:nvCxnSpPr>
          <p:cNvPr id="110" name="Straight Arrow Connector 109"/>
          <p:cNvCxnSpPr>
            <a:stCxn id="93" idx="1"/>
          </p:cNvCxnSpPr>
          <p:nvPr/>
        </p:nvCxnSpPr>
        <p:spPr>
          <a:xfrm flipH="1">
            <a:off x="3710524" y="1991550"/>
            <a:ext cx="3184550" cy="1467895"/>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1" name="Rectangular Callout 110"/>
          <p:cNvSpPr/>
          <p:nvPr/>
        </p:nvSpPr>
        <p:spPr>
          <a:xfrm>
            <a:off x="460358" y="1943046"/>
            <a:ext cx="1786557" cy="964191"/>
          </a:xfrm>
          <a:prstGeom prst="wedgeRectCallout">
            <a:avLst>
              <a:gd name="adj1" fmla="val 91180"/>
              <a:gd name="adj2" fmla="val 896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这些密钥都由</a:t>
            </a:r>
            <a:r>
              <a:rPr lang="en-US" altLang="zh-CN" sz="1625">
                <a:latin typeface="Comic Sans MS" panose="030F0702030302020204" pitchFamily="66" charset="0"/>
                <a:ea typeface="SimHei" panose="02010609060101010101" pitchFamily="49" charset="-122"/>
              </a:rPr>
              <a:t>Verisign</a:t>
            </a:r>
            <a:r>
              <a:rPr lang="zh-CN" altLang="en-US" sz="1625">
                <a:latin typeface="Comic Sans MS" panose="030F0702030302020204" pitchFamily="66" charset="0"/>
                <a:ea typeface="SimHei" panose="02010609060101010101" pitchFamily="49" charset="-122"/>
              </a:rPr>
              <a:t>签名，因此可信</a:t>
            </a:r>
            <a:endParaRPr lang="en-US" sz="1625" dirty="0">
              <a:latin typeface="Comic Sans MS" panose="030F0702030302020204" pitchFamily="66" charset="0"/>
              <a:ea typeface="SimHei" panose="02010609060101010101" pitchFamily="49" charset="-122"/>
            </a:endParaRPr>
          </a:p>
        </p:txBody>
      </p:sp>
      <p:grpSp>
        <p:nvGrpSpPr>
          <p:cNvPr id="112" name="Group 111"/>
          <p:cNvGrpSpPr/>
          <p:nvPr/>
        </p:nvGrpSpPr>
        <p:grpSpPr>
          <a:xfrm>
            <a:off x="2665545" y="4245825"/>
            <a:ext cx="1005494" cy="495679"/>
            <a:chOff x="7838355" y="1165836"/>
            <a:chExt cx="1237531" cy="610066"/>
          </a:xfrm>
        </p:grpSpPr>
        <p:pic>
          <p:nvPicPr>
            <p:cNvPr id="113" name="Picture 4" descr="D:\Classes\CS 4700\assets\ke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14" name="TextBox 113"/>
            <p:cNvSpPr txBox="1"/>
            <p:nvPr/>
          </p:nvSpPr>
          <p:spPr>
            <a:xfrm>
              <a:off x="8023921" y="1354486"/>
              <a:ext cx="1051965"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Verisign</a:t>
              </a:r>
              <a:endParaRPr lang="en-US" sz="1625" b="1" baseline="-25000" dirty="0">
                <a:latin typeface="Comic Sans MS" panose="030F0702030302020204" pitchFamily="66" charset="0"/>
                <a:ea typeface="SimHei" panose="02010609060101010101" pitchFamily="49" charset="-122"/>
              </a:endParaRPr>
            </a:p>
          </p:txBody>
        </p:sp>
      </p:grpSp>
      <p:sp>
        <p:nvSpPr>
          <p:cNvPr id="115" name="Rectangular Callout 114"/>
          <p:cNvSpPr/>
          <p:nvPr/>
        </p:nvSpPr>
        <p:spPr>
          <a:xfrm>
            <a:off x="555608" y="5129899"/>
            <a:ext cx="3435368" cy="757196"/>
          </a:xfrm>
          <a:prstGeom prst="wedgeRectCallout">
            <a:avLst>
              <a:gd name="adj1" fmla="val 25561"/>
              <a:gd name="adj2" fmla="val -957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我们的操作系统和浏览器里面安装了数百张数字证书</a:t>
            </a:r>
            <a:endParaRPr lang="en-US" sz="1625" dirty="0">
              <a:latin typeface="Comic Sans MS" panose="030F0702030302020204" pitchFamily="66" charset="0"/>
              <a:ea typeface="SimHei" panose="02010609060101010101" pitchFamily="49" charset="-122"/>
            </a:endParaRPr>
          </a:p>
        </p:txBody>
      </p:sp>
      <p:pic>
        <p:nvPicPr>
          <p:cNvPr id="4" name="图片 3">
            <a:extLst>
              <a:ext uri="{FF2B5EF4-FFF2-40B4-BE49-F238E27FC236}">
                <a16:creationId xmlns:a16="http://schemas.microsoft.com/office/drawing/2014/main" id="{52C13DA4-CCE7-4617-9256-A7A34F4461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98069" y="4902449"/>
            <a:ext cx="836976" cy="703743"/>
          </a:xfrm>
          <a:prstGeom prst="rect">
            <a:avLst/>
          </a:prstGeom>
        </p:spPr>
      </p:pic>
    </p:spTree>
    <p:extLst>
      <p:ext uri="{BB962C8B-B14F-4D97-AF65-F5344CB8AC3E}">
        <p14:creationId xmlns:p14="http://schemas.microsoft.com/office/powerpoint/2010/main" val="222634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right)">
                                      <p:cBhvr>
                                        <p:cTn id="7" dur="500"/>
                                        <p:tgtEl>
                                          <p:spTgt spid="8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fade">
                                      <p:cBhvr>
                                        <p:cTn id="11" dur="500"/>
                                        <p:tgtEl>
                                          <p:spTgt spid="104"/>
                                        </p:tgtEl>
                                      </p:cBhvr>
                                    </p:animEffect>
                                    <p:anim calcmode="lin" valueType="num">
                                      <p:cBhvr>
                                        <p:cTn id="12" dur="500" fill="hold"/>
                                        <p:tgtEl>
                                          <p:spTgt spid="104"/>
                                        </p:tgtEl>
                                        <p:attrNameLst>
                                          <p:attrName>ppt_x</p:attrName>
                                        </p:attrNameLst>
                                      </p:cBhvr>
                                      <p:tavLst>
                                        <p:tav tm="0">
                                          <p:val>
                                            <p:strVal val="#ppt_x"/>
                                          </p:val>
                                        </p:tav>
                                        <p:tav tm="100000">
                                          <p:val>
                                            <p:strVal val="#ppt_x"/>
                                          </p:val>
                                        </p:tav>
                                      </p:tavLst>
                                    </p:anim>
                                    <p:anim calcmode="lin" valueType="num">
                                      <p:cBhvr>
                                        <p:cTn id="13" dur="5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wipe(right)">
                                      <p:cBhvr>
                                        <p:cTn id="18" dur="500"/>
                                        <p:tgtEl>
                                          <p:spTgt spid="108"/>
                                        </p:tgtEl>
                                      </p:cBhvr>
                                    </p:animEffect>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fade">
                                      <p:cBhvr>
                                        <p:cTn id="22" dur="500"/>
                                        <p:tgtEl>
                                          <p:spTgt spid="109"/>
                                        </p:tgtEl>
                                      </p:cBhvr>
                                    </p:animEffect>
                                    <p:anim calcmode="lin" valueType="num">
                                      <p:cBhvr>
                                        <p:cTn id="23" dur="500" fill="hold"/>
                                        <p:tgtEl>
                                          <p:spTgt spid="109"/>
                                        </p:tgtEl>
                                        <p:attrNameLst>
                                          <p:attrName>ppt_x</p:attrName>
                                        </p:attrNameLst>
                                      </p:cBhvr>
                                      <p:tavLst>
                                        <p:tav tm="0">
                                          <p:val>
                                            <p:strVal val="#ppt_x"/>
                                          </p:val>
                                        </p:tav>
                                        <p:tav tm="100000">
                                          <p:val>
                                            <p:strVal val="#ppt_x"/>
                                          </p:val>
                                        </p:tav>
                                      </p:tavLst>
                                    </p:anim>
                                    <p:anim calcmode="lin" valueType="num">
                                      <p:cBhvr>
                                        <p:cTn id="24" dur="5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wipe(right)">
                                      <p:cBhvr>
                                        <p:cTn id="29" dur="500"/>
                                        <p:tgtEl>
                                          <p:spTgt spid="110"/>
                                        </p:tgtEl>
                                      </p:cBhvr>
                                    </p:animEffect>
                                  </p:childTnLst>
                                </p:cTn>
                              </p:par>
                            </p:childTnLst>
                          </p:cTn>
                        </p:par>
                        <p:par>
                          <p:cTn id="30" fill="hold">
                            <p:stCondLst>
                              <p:cond delay="500"/>
                            </p:stCondLst>
                            <p:childTnLst>
                              <p:par>
                                <p:cTn id="31" presetID="42" presetClass="entr" presetSubtype="0" fill="hold" grpId="0" nodeType="afterEffect">
                                  <p:stCondLst>
                                    <p:cond delay="0"/>
                                  </p:stCondLst>
                                  <p:childTnLst>
                                    <p:set>
                                      <p:cBhvr>
                                        <p:cTn id="32" dur="1" fill="hold">
                                          <p:stCondLst>
                                            <p:cond delay="0"/>
                                          </p:stCondLst>
                                        </p:cTn>
                                        <p:tgtEl>
                                          <p:spTgt spid="111"/>
                                        </p:tgtEl>
                                        <p:attrNameLst>
                                          <p:attrName>style.visibility</p:attrName>
                                        </p:attrNameLst>
                                      </p:cBhvr>
                                      <p:to>
                                        <p:strVal val="visible"/>
                                      </p:to>
                                    </p:set>
                                    <p:animEffect transition="in" filter="fade">
                                      <p:cBhvr>
                                        <p:cTn id="33" dur="500"/>
                                        <p:tgtEl>
                                          <p:spTgt spid="111"/>
                                        </p:tgtEl>
                                      </p:cBhvr>
                                    </p:animEffect>
                                    <p:anim calcmode="lin" valueType="num">
                                      <p:cBhvr>
                                        <p:cTn id="34" dur="500" fill="hold"/>
                                        <p:tgtEl>
                                          <p:spTgt spid="111"/>
                                        </p:tgtEl>
                                        <p:attrNameLst>
                                          <p:attrName>ppt_x</p:attrName>
                                        </p:attrNameLst>
                                      </p:cBhvr>
                                      <p:tavLst>
                                        <p:tav tm="0">
                                          <p:val>
                                            <p:strVal val="#ppt_x"/>
                                          </p:val>
                                        </p:tav>
                                        <p:tav tm="100000">
                                          <p:val>
                                            <p:strVal val="#ppt_x"/>
                                          </p:val>
                                        </p:tav>
                                      </p:tavLst>
                                    </p:anim>
                                    <p:anim calcmode="lin" valueType="num">
                                      <p:cBhvr>
                                        <p:cTn id="35" dur="5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110"/>
                                        </p:tgtEl>
                                      </p:cBhvr>
                                    </p:animEffect>
                                    <p:set>
                                      <p:cBhvr>
                                        <p:cTn id="40" dur="1" fill="hold">
                                          <p:stCondLst>
                                            <p:cond delay="499"/>
                                          </p:stCondLst>
                                        </p:cTn>
                                        <p:tgtEl>
                                          <p:spTgt spid="110"/>
                                        </p:tgtEl>
                                        <p:attrNameLst>
                                          <p:attrName>style.visibility</p:attrName>
                                        </p:attrNameLst>
                                      </p:cBhvr>
                                      <p:to>
                                        <p:strVal val="hidden"/>
                                      </p:to>
                                    </p:set>
                                  </p:childTnLst>
                                </p:cTn>
                              </p:par>
                            </p:childTnLst>
                          </p:cTn>
                        </p:par>
                        <p:par>
                          <p:cTn id="41" fill="hold">
                            <p:stCondLst>
                              <p:cond delay="500"/>
                            </p:stCondLst>
                            <p:childTnLst>
                              <p:par>
                                <p:cTn id="42" presetID="14" presetClass="entr" presetSubtype="10" fill="hold" nodeType="afterEffect">
                                  <p:stCondLst>
                                    <p:cond delay="0"/>
                                  </p:stCondLst>
                                  <p:childTnLst>
                                    <p:set>
                                      <p:cBhvr>
                                        <p:cTn id="43" dur="1" fill="hold">
                                          <p:stCondLst>
                                            <p:cond delay="0"/>
                                          </p:stCondLst>
                                        </p:cTn>
                                        <p:tgtEl>
                                          <p:spTgt spid="112"/>
                                        </p:tgtEl>
                                        <p:attrNameLst>
                                          <p:attrName>style.visibility</p:attrName>
                                        </p:attrNameLst>
                                      </p:cBhvr>
                                      <p:to>
                                        <p:strVal val="visible"/>
                                      </p:to>
                                    </p:set>
                                    <p:animEffect transition="in" filter="randombar(horizontal)">
                                      <p:cBhvr>
                                        <p:cTn id="44" dur="500"/>
                                        <p:tgtEl>
                                          <p:spTgt spid="112"/>
                                        </p:tgtEl>
                                      </p:cBhvr>
                                    </p:animEffect>
                                  </p:childTnLst>
                                </p:cTn>
                              </p:par>
                            </p:childTnLst>
                          </p:cTn>
                        </p:par>
                        <p:par>
                          <p:cTn id="45" fill="hold">
                            <p:stCondLst>
                              <p:cond delay="1000"/>
                            </p:stCondLst>
                            <p:childTnLst>
                              <p:par>
                                <p:cTn id="46" presetID="42" presetClass="entr" presetSubtype="0" fill="hold" grpId="0" nodeType="after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fade">
                                      <p:cBhvr>
                                        <p:cTn id="48" dur="500"/>
                                        <p:tgtEl>
                                          <p:spTgt spid="115"/>
                                        </p:tgtEl>
                                      </p:cBhvr>
                                    </p:animEffect>
                                    <p:anim calcmode="lin" valueType="num">
                                      <p:cBhvr>
                                        <p:cTn id="49" dur="500" fill="hold"/>
                                        <p:tgtEl>
                                          <p:spTgt spid="115"/>
                                        </p:tgtEl>
                                        <p:attrNameLst>
                                          <p:attrName>ppt_x</p:attrName>
                                        </p:attrNameLst>
                                      </p:cBhvr>
                                      <p:tavLst>
                                        <p:tav tm="0">
                                          <p:val>
                                            <p:strVal val="#ppt_x"/>
                                          </p:val>
                                        </p:tav>
                                        <p:tav tm="100000">
                                          <p:val>
                                            <p:strVal val="#ppt_x"/>
                                          </p:val>
                                        </p:tav>
                                      </p:tavLst>
                                    </p:anim>
                                    <p:anim calcmode="lin" valueType="num">
                                      <p:cBhvr>
                                        <p:cTn id="50" dur="500" fill="hold"/>
                                        <p:tgtEl>
                                          <p:spTgt spid="1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9" grpId="0" animBg="1"/>
      <p:bldP spid="111" grpId="0" animBg="1"/>
      <p:bldP spid="1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CE969-E8FE-4EA3-9F46-88D216873DD5}"/>
              </a:ext>
            </a:extLst>
          </p:cNvPr>
          <p:cNvSpPr>
            <a:spLocks noGrp="1"/>
          </p:cNvSpPr>
          <p:nvPr>
            <p:ph type="title"/>
          </p:nvPr>
        </p:nvSpPr>
        <p:spPr/>
        <p:txBody>
          <a:bodyPr/>
          <a:lstStyle/>
          <a:p>
            <a:r>
              <a:rPr lang="en-US" altLang="zh-CN"/>
              <a:t>PKI</a:t>
            </a:r>
            <a:r>
              <a:rPr lang="zh-CN" altLang="en-US"/>
              <a:t>的必要性</a:t>
            </a:r>
            <a:endParaRPr lang="en-US"/>
          </a:p>
        </p:txBody>
      </p:sp>
      <p:sp>
        <p:nvSpPr>
          <p:cNvPr id="3" name="灯片编号占位符 2">
            <a:extLst>
              <a:ext uri="{FF2B5EF4-FFF2-40B4-BE49-F238E27FC236}">
                <a16:creationId xmlns:a16="http://schemas.microsoft.com/office/drawing/2014/main" id="{0F620C36-9408-466F-BA2A-C4A1DCFD2C08}"/>
              </a:ext>
            </a:extLst>
          </p:cNvPr>
          <p:cNvSpPr>
            <a:spLocks noGrp="1"/>
          </p:cNvSpPr>
          <p:nvPr>
            <p:ph type="sldNum" sz="quarter" idx="12"/>
          </p:nvPr>
        </p:nvSpPr>
        <p:spPr/>
        <p:txBody>
          <a:bodyPr/>
          <a:lstStyle/>
          <a:p>
            <a:fld id="{7C05468C-B27C-4946-9FF3-0FF76B75B8F6}" type="slidenum">
              <a:rPr lang="en-US" smtClean="0"/>
              <a:t>12</a:t>
            </a:fld>
            <a:endParaRPr lang="en-US"/>
          </a:p>
        </p:txBody>
      </p:sp>
      <p:sp>
        <p:nvSpPr>
          <p:cNvPr id="4" name="内容占位符 3">
            <a:extLst>
              <a:ext uri="{FF2B5EF4-FFF2-40B4-BE49-F238E27FC236}">
                <a16:creationId xmlns:a16="http://schemas.microsoft.com/office/drawing/2014/main" id="{0606FA72-6AD3-40E7-84A7-90E6277FB211}"/>
              </a:ext>
            </a:extLst>
          </p:cNvPr>
          <p:cNvSpPr>
            <a:spLocks noGrp="1"/>
          </p:cNvSpPr>
          <p:nvPr>
            <p:ph sz="quarter" idx="1"/>
          </p:nvPr>
        </p:nvSpPr>
        <p:spPr/>
        <p:txBody>
          <a:bodyPr/>
          <a:lstStyle/>
          <a:p>
            <a:r>
              <a:rPr lang="zh-CN" altLang="en-US"/>
              <a:t>建立密钥认证机制</a:t>
            </a:r>
            <a:endParaRPr lang="en-US" altLang="zh-CN"/>
          </a:p>
          <a:p>
            <a:r>
              <a:rPr lang="zh-CN" altLang="en-US"/>
              <a:t>基于信任源</a:t>
            </a:r>
            <a:endParaRPr lang="en-US" altLang="zh-CN"/>
          </a:p>
          <a:p>
            <a:r>
              <a:rPr lang="zh-CN" altLang="en-US"/>
              <a:t>中心化</a:t>
            </a:r>
            <a:endParaRPr lang="en-US" altLang="zh-CN"/>
          </a:p>
          <a:p>
            <a:r>
              <a:rPr lang="zh-CN" altLang="en-US"/>
              <a:t>层级化</a:t>
            </a:r>
            <a:endParaRPr lang="en-US" altLang="zh-CN"/>
          </a:p>
        </p:txBody>
      </p:sp>
    </p:spTree>
    <p:extLst>
      <p:ext uri="{BB962C8B-B14F-4D97-AF65-F5344CB8AC3E}">
        <p14:creationId xmlns:p14="http://schemas.microsoft.com/office/powerpoint/2010/main" val="431293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22863-7DE1-8346-959C-F2F3DA11D969}"/>
              </a:ext>
            </a:extLst>
          </p:cNvPr>
          <p:cNvSpPr>
            <a:spLocks noGrp="1"/>
          </p:cNvSpPr>
          <p:nvPr>
            <p:ph type="title"/>
          </p:nvPr>
        </p:nvSpPr>
        <p:spPr/>
        <p:txBody>
          <a:bodyPr/>
          <a:lstStyle/>
          <a:p>
            <a:r>
              <a:rPr lang="en-US" altLang="zh-CN"/>
              <a:t>2.</a:t>
            </a:r>
            <a:r>
              <a:rPr lang="zh-CN" altLang="en-US"/>
              <a:t> 如何构建</a:t>
            </a:r>
            <a:r>
              <a:rPr lang="en-US"/>
              <a:t>PKI</a:t>
            </a:r>
          </a:p>
        </p:txBody>
      </p:sp>
      <p:sp>
        <p:nvSpPr>
          <p:cNvPr id="3" name="Text Placeholder 2">
            <a:extLst>
              <a:ext uri="{FF2B5EF4-FFF2-40B4-BE49-F238E27FC236}">
                <a16:creationId xmlns:a16="http://schemas.microsoft.com/office/drawing/2014/main" id="{4B2172B4-01F9-8644-A906-A9423F95009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C0BB39E-E55E-9442-AF8A-D3C1D80A9529}"/>
              </a:ext>
            </a:extLst>
          </p:cNvPr>
          <p:cNvSpPr>
            <a:spLocks noGrp="1"/>
          </p:cNvSpPr>
          <p:nvPr>
            <p:ph type="sldNum" sz="quarter" idx="12"/>
          </p:nvPr>
        </p:nvSpPr>
        <p:spPr/>
        <p:txBody>
          <a:bodyPr/>
          <a:lstStyle/>
          <a:p>
            <a:fld id="{7C05468C-B27C-4946-9FF3-0FF76B75B8F6}" type="slidenum">
              <a:rPr lang="en-US" smtClean="0"/>
              <a:t>13</a:t>
            </a:fld>
            <a:endParaRPr lang="en-US"/>
          </a:p>
        </p:txBody>
      </p:sp>
    </p:spTree>
    <p:extLst>
      <p:ext uri="{BB962C8B-B14F-4D97-AF65-F5344CB8AC3E}">
        <p14:creationId xmlns:p14="http://schemas.microsoft.com/office/powerpoint/2010/main" val="1525286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1127C44-64D7-4907-A543-627938FD37B8}"/>
              </a:ext>
            </a:extLst>
          </p:cNvPr>
          <p:cNvSpPr>
            <a:spLocks noGrp="1"/>
          </p:cNvSpPr>
          <p:nvPr>
            <p:ph type="title"/>
          </p:nvPr>
        </p:nvSpPr>
        <p:spPr>
          <a:xfrm>
            <a:off x="990600" y="274638"/>
            <a:ext cx="8420100" cy="759032"/>
          </a:xfrm>
        </p:spPr>
        <p:txBody>
          <a:bodyPr/>
          <a:lstStyle/>
          <a:p>
            <a:r>
              <a:rPr lang="en-US" altLang="zh-CN"/>
              <a:t>PKI</a:t>
            </a:r>
            <a:r>
              <a:rPr lang="zh-CN" altLang="en-US"/>
              <a:t>证书管理模拟</a:t>
            </a:r>
            <a:endParaRPr lang="en-US"/>
          </a:p>
        </p:txBody>
      </p:sp>
      <p:sp>
        <p:nvSpPr>
          <p:cNvPr id="3" name="灯片编号占位符 2">
            <a:extLst>
              <a:ext uri="{FF2B5EF4-FFF2-40B4-BE49-F238E27FC236}">
                <a16:creationId xmlns:a16="http://schemas.microsoft.com/office/drawing/2014/main" id="{6D89BCD5-1FDD-4490-BA5F-0E8ABB735C1F}"/>
              </a:ext>
            </a:extLst>
          </p:cNvPr>
          <p:cNvSpPr>
            <a:spLocks noGrp="1"/>
          </p:cNvSpPr>
          <p:nvPr>
            <p:ph type="sldNum" sz="quarter" idx="12"/>
          </p:nvPr>
        </p:nvSpPr>
        <p:spPr/>
        <p:txBody>
          <a:bodyPr/>
          <a:lstStyle/>
          <a:p>
            <a:fld id="{7C05468C-B27C-4946-9FF3-0FF76B75B8F6}" type="slidenum">
              <a:rPr lang="en-US" smtClean="0"/>
              <a:t>14</a:t>
            </a:fld>
            <a:endParaRPr lang="en-US"/>
          </a:p>
        </p:txBody>
      </p:sp>
      <p:sp>
        <p:nvSpPr>
          <p:cNvPr id="4" name="文本框 3">
            <a:extLst>
              <a:ext uri="{FF2B5EF4-FFF2-40B4-BE49-F238E27FC236}">
                <a16:creationId xmlns:a16="http://schemas.microsoft.com/office/drawing/2014/main" id="{04B52022-97E4-4562-9C9E-0E2F54DB0046}"/>
              </a:ext>
            </a:extLst>
          </p:cNvPr>
          <p:cNvSpPr txBox="1"/>
          <p:nvPr/>
        </p:nvSpPr>
        <p:spPr>
          <a:xfrm>
            <a:off x="990599" y="1976484"/>
            <a:ext cx="1723549" cy="400110"/>
          </a:xfrm>
          <a:prstGeom prst="rect">
            <a:avLst/>
          </a:prstGeom>
          <a:noFill/>
        </p:spPr>
        <p:txBody>
          <a:bodyPr wrap="none" rtlCol="0">
            <a:spAutoFit/>
          </a:bodyPr>
          <a:lstStyle/>
          <a:p>
            <a:r>
              <a:rPr lang="en-US" altLang="zh-CN" sz="2000">
                <a:latin typeface="SimHei" panose="02010609060101010101" pitchFamily="49" charset="-122"/>
                <a:ea typeface="SimHei" panose="02010609060101010101" pitchFamily="49" charset="-122"/>
              </a:rPr>
              <a:t>1.</a:t>
            </a:r>
            <a:r>
              <a:rPr lang="zh-CN" altLang="en-US" sz="2000">
                <a:latin typeface="SimHei" panose="02010609060101010101" pitchFamily="49" charset="-122"/>
                <a:ea typeface="SimHei" panose="02010609060101010101" pitchFamily="49" charset="-122"/>
              </a:rPr>
              <a:t>生成根密钥</a:t>
            </a:r>
            <a:endParaRPr lang="en-US" sz="2000">
              <a:latin typeface="SimHei" panose="02010609060101010101" pitchFamily="49" charset="-122"/>
              <a:ea typeface="SimHei" panose="02010609060101010101" pitchFamily="49" charset="-122"/>
            </a:endParaRPr>
          </a:p>
        </p:txBody>
      </p:sp>
      <p:sp>
        <p:nvSpPr>
          <p:cNvPr id="6" name="文本框 5">
            <a:extLst>
              <a:ext uri="{FF2B5EF4-FFF2-40B4-BE49-F238E27FC236}">
                <a16:creationId xmlns:a16="http://schemas.microsoft.com/office/drawing/2014/main" id="{C6ECA39F-3ECF-4C95-9B9C-221997000653}"/>
              </a:ext>
            </a:extLst>
          </p:cNvPr>
          <p:cNvSpPr txBox="1"/>
          <p:nvPr/>
        </p:nvSpPr>
        <p:spPr>
          <a:xfrm>
            <a:off x="990599" y="2476752"/>
            <a:ext cx="1723549" cy="400110"/>
          </a:xfrm>
          <a:prstGeom prst="rect">
            <a:avLst/>
          </a:prstGeom>
          <a:noFill/>
        </p:spPr>
        <p:txBody>
          <a:bodyPr wrap="none" rtlCol="0">
            <a:spAutoFit/>
          </a:bodyPr>
          <a:lstStyle/>
          <a:p>
            <a:r>
              <a:rPr lang="en-US" altLang="zh-CN" sz="2000">
                <a:latin typeface="SimHei" panose="02010609060101010101" pitchFamily="49" charset="-122"/>
                <a:ea typeface="SimHei" panose="02010609060101010101" pitchFamily="49" charset="-122"/>
              </a:rPr>
              <a:t>2.</a:t>
            </a:r>
            <a:r>
              <a:rPr lang="zh-CN" altLang="en-US" sz="2000">
                <a:latin typeface="SimHei" panose="02010609060101010101" pitchFamily="49" charset="-122"/>
                <a:ea typeface="SimHei" panose="02010609060101010101" pitchFamily="49" charset="-122"/>
              </a:rPr>
              <a:t>签发根证书</a:t>
            </a:r>
            <a:endParaRPr lang="en-US" sz="2000">
              <a:latin typeface="SimHei" panose="02010609060101010101" pitchFamily="49" charset="-122"/>
              <a:ea typeface="SimHei" panose="02010609060101010101" pitchFamily="49" charset="-122"/>
            </a:endParaRPr>
          </a:p>
        </p:txBody>
      </p:sp>
      <p:sp>
        <p:nvSpPr>
          <p:cNvPr id="10" name="文本框 9">
            <a:extLst>
              <a:ext uri="{FF2B5EF4-FFF2-40B4-BE49-F238E27FC236}">
                <a16:creationId xmlns:a16="http://schemas.microsoft.com/office/drawing/2014/main" id="{FAA4A56D-DCD0-4E44-907A-3A4A414B1D88}"/>
              </a:ext>
            </a:extLst>
          </p:cNvPr>
          <p:cNvSpPr txBox="1"/>
          <p:nvPr/>
        </p:nvSpPr>
        <p:spPr>
          <a:xfrm>
            <a:off x="990599" y="3354707"/>
            <a:ext cx="1980029" cy="400110"/>
          </a:xfrm>
          <a:prstGeom prst="rect">
            <a:avLst/>
          </a:prstGeom>
          <a:noFill/>
        </p:spPr>
        <p:txBody>
          <a:bodyPr wrap="none" rtlCol="0">
            <a:spAutoFit/>
          </a:bodyPr>
          <a:lstStyle/>
          <a:p>
            <a:r>
              <a:rPr lang="en-US" altLang="zh-CN" sz="2000">
                <a:latin typeface="SimHei" panose="02010609060101010101" pitchFamily="49" charset="-122"/>
                <a:ea typeface="SimHei" panose="02010609060101010101" pitchFamily="49" charset="-122"/>
              </a:rPr>
              <a:t>3.</a:t>
            </a:r>
            <a:r>
              <a:rPr lang="zh-CN" altLang="en-US" sz="2000">
                <a:latin typeface="SimHei" panose="02010609060101010101" pitchFamily="49" charset="-122"/>
                <a:ea typeface="SimHei" panose="02010609060101010101" pitchFamily="49" charset="-122"/>
              </a:rPr>
              <a:t>生成用户密钥</a:t>
            </a:r>
            <a:endParaRPr lang="en-US" sz="2000">
              <a:latin typeface="SimHei" panose="02010609060101010101" pitchFamily="49" charset="-122"/>
              <a:ea typeface="SimHei" panose="02010609060101010101" pitchFamily="49" charset="-122"/>
            </a:endParaRPr>
          </a:p>
        </p:txBody>
      </p:sp>
      <p:sp>
        <p:nvSpPr>
          <p:cNvPr id="12" name="文本框 11">
            <a:extLst>
              <a:ext uri="{FF2B5EF4-FFF2-40B4-BE49-F238E27FC236}">
                <a16:creationId xmlns:a16="http://schemas.microsoft.com/office/drawing/2014/main" id="{C527555A-D571-4123-A4E2-2097A7FAF8CE}"/>
              </a:ext>
            </a:extLst>
          </p:cNvPr>
          <p:cNvSpPr txBox="1"/>
          <p:nvPr/>
        </p:nvSpPr>
        <p:spPr>
          <a:xfrm>
            <a:off x="990599" y="3853705"/>
            <a:ext cx="1980029" cy="400110"/>
          </a:xfrm>
          <a:prstGeom prst="rect">
            <a:avLst/>
          </a:prstGeom>
          <a:noFill/>
        </p:spPr>
        <p:txBody>
          <a:bodyPr wrap="none" rtlCol="0">
            <a:spAutoFit/>
          </a:bodyPr>
          <a:lstStyle/>
          <a:p>
            <a:r>
              <a:rPr lang="en-US" altLang="zh-CN" sz="2000">
                <a:latin typeface="SimHei" panose="02010609060101010101" pitchFamily="49" charset="-122"/>
                <a:ea typeface="SimHei" panose="02010609060101010101" pitchFamily="49" charset="-122"/>
              </a:rPr>
              <a:t>4.</a:t>
            </a:r>
            <a:r>
              <a:rPr lang="zh-CN" altLang="en-US" sz="2000">
                <a:latin typeface="SimHei" panose="02010609060101010101" pitchFamily="49" charset="-122"/>
                <a:ea typeface="SimHei" panose="02010609060101010101" pitchFamily="49" charset="-122"/>
              </a:rPr>
              <a:t>签发用户证书</a:t>
            </a:r>
            <a:endParaRPr lang="en-US" sz="2000">
              <a:latin typeface="SimHei" panose="02010609060101010101" pitchFamily="49" charset="-122"/>
              <a:ea typeface="SimHei" panose="02010609060101010101" pitchFamily="49" charset="-122"/>
            </a:endParaRPr>
          </a:p>
        </p:txBody>
      </p:sp>
      <p:sp>
        <p:nvSpPr>
          <p:cNvPr id="14" name="文本框 13">
            <a:extLst>
              <a:ext uri="{FF2B5EF4-FFF2-40B4-BE49-F238E27FC236}">
                <a16:creationId xmlns:a16="http://schemas.microsoft.com/office/drawing/2014/main" id="{3F98C0DE-C577-4235-88C4-94FA3A39F09B}"/>
              </a:ext>
            </a:extLst>
          </p:cNvPr>
          <p:cNvSpPr txBox="1"/>
          <p:nvPr/>
        </p:nvSpPr>
        <p:spPr>
          <a:xfrm>
            <a:off x="983564" y="4737231"/>
            <a:ext cx="1980029" cy="400110"/>
          </a:xfrm>
          <a:prstGeom prst="rect">
            <a:avLst/>
          </a:prstGeom>
          <a:noFill/>
        </p:spPr>
        <p:txBody>
          <a:bodyPr wrap="none" rtlCol="0">
            <a:spAutoFit/>
          </a:bodyPr>
          <a:lstStyle/>
          <a:p>
            <a:r>
              <a:rPr lang="en-US" altLang="zh-CN" sz="2000">
                <a:latin typeface="SimHei" panose="02010609060101010101" pitchFamily="49" charset="-122"/>
                <a:ea typeface="SimHei" panose="02010609060101010101" pitchFamily="49" charset="-122"/>
              </a:rPr>
              <a:t>5.</a:t>
            </a:r>
            <a:r>
              <a:rPr lang="zh-CN" altLang="en-US" sz="2000">
                <a:latin typeface="SimHei" panose="02010609060101010101" pitchFamily="49" charset="-122"/>
                <a:ea typeface="SimHei" panose="02010609060101010101" pitchFamily="49" charset="-122"/>
              </a:rPr>
              <a:t>作废数字证书</a:t>
            </a:r>
            <a:endParaRPr lang="en-US" sz="2000">
              <a:latin typeface="SimHei" panose="02010609060101010101" pitchFamily="49" charset="-122"/>
              <a:ea typeface="SimHei" panose="02010609060101010101" pitchFamily="49" charset="-122"/>
            </a:endParaRPr>
          </a:p>
        </p:txBody>
      </p:sp>
      <p:sp>
        <p:nvSpPr>
          <p:cNvPr id="16" name="文本框 15">
            <a:extLst>
              <a:ext uri="{FF2B5EF4-FFF2-40B4-BE49-F238E27FC236}">
                <a16:creationId xmlns:a16="http://schemas.microsoft.com/office/drawing/2014/main" id="{70920955-938B-4BF0-B9C9-00D565F5737A}"/>
              </a:ext>
            </a:extLst>
          </p:cNvPr>
          <p:cNvSpPr txBox="1"/>
          <p:nvPr/>
        </p:nvSpPr>
        <p:spPr>
          <a:xfrm>
            <a:off x="990599" y="5382134"/>
            <a:ext cx="1980029" cy="400110"/>
          </a:xfrm>
          <a:prstGeom prst="rect">
            <a:avLst/>
          </a:prstGeom>
          <a:noFill/>
        </p:spPr>
        <p:txBody>
          <a:bodyPr wrap="none" rtlCol="0">
            <a:spAutoFit/>
          </a:bodyPr>
          <a:lstStyle/>
          <a:p>
            <a:r>
              <a:rPr lang="en-US" altLang="zh-CN" sz="2000">
                <a:latin typeface="SimHei" panose="02010609060101010101" pitchFamily="49" charset="-122"/>
                <a:ea typeface="SimHei" panose="02010609060101010101" pitchFamily="49" charset="-122"/>
              </a:rPr>
              <a:t>6.</a:t>
            </a:r>
            <a:r>
              <a:rPr lang="zh-CN" altLang="en-US" sz="2000">
                <a:latin typeface="SimHei" panose="02010609060101010101" pitchFamily="49" charset="-122"/>
                <a:ea typeface="SimHei" panose="02010609060101010101" pitchFamily="49" charset="-122"/>
              </a:rPr>
              <a:t>更新数字证书</a:t>
            </a:r>
            <a:endParaRPr lang="en-US" sz="2000">
              <a:latin typeface="SimHei" panose="02010609060101010101" pitchFamily="49" charset="-122"/>
              <a:ea typeface="SimHei" panose="02010609060101010101" pitchFamily="49" charset="-122"/>
            </a:endParaRPr>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6E43215C-4CBA-4F0B-9DDA-4A1BB716B6E6}"/>
                  </a:ext>
                </a:extLst>
              </p:cNvPr>
              <p:cNvSpPr txBox="1"/>
              <p:nvPr/>
            </p:nvSpPr>
            <p:spPr>
              <a:xfrm>
                <a:off x="990599" y="1285209"/>
                <a:ext cx="6711261" cy="439736"/>
              </a:xfrm>
              <a:prstGeom prst="rect">
                <a:avLst/>
              </a:prstGeom>
              <a:noFill/>
            </p:spPr>
            <p:txBody>
              <a:bodyPr wrap="none" rtlCol="0">
                <a:spAutoFit/>
              </a:bodyPr>
              <a:lstStyle/>
              <a:p>
                <a:r>
                  <a:rPr lang="zh-CN" altLang="en-US" sz="2000">
                    <a:latin typeface="SimHei" panose="02010609060101010101" pitchFamily="49" charset="-122"/>
                    <a:ea typeface="SimHei" panose="02010609060101010101" pitchFamily="49" charset="-122"/>
                  </a:rPr>
                  <a:t>假设采用</a:t>
                </a:r>
                <a:r>
                  <a:rPr lang="en-US" altLang="zh-CN" sz="2000">
                    <a:latin typeface="SimHei" panose="02010609060101010101" pitchFamily="49" charset="-122"/>
                    <a:ea typeface="SimHei" panose="02010609060101010101" pitchFamily="49" charset="-122"/>
                  </a:rPr>
                  <a:t>RSA</a:t>
                </a:r>
                <a:r>
                  <a:rPr lang="zh-CN" altLang="en-US" sz="2000">
                    <a:latin typeface="SimHei" panose="02010609060101010101" pitchFamily="49" charset="-122"/>
                    <a:ea typeface="SimHei" panose="02010609060101010101" pitchFamily="49" charset="-122"/>
                  </a:rPr>
                  <a:t>算法，和哈希算法</a:t>
                </a:r>
                <a14:m>
                  <m:oMath xmlns:m="http://schemas.openxmlformats.org/officeDocument/2006/math">
                    <m:r>
                      <a:rPr lang="en-US" sz="2000" b="0" i="1" smtClean="0">
                        <a:latin typeface="Cambria Math" panose="02040503050406030204" pitchFamily="18" charset="0"/>
                      </a:rPr>
                      <m:t>𝐻𝑎𝑠h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𝑀</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𝑡</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e>
                    </m:d>
                    <m:r>
                      <m:rPr>
                        <m:sty m:val="p"/>
                      </m:rPr>
                      <a:rPr lang="en-US" sz="2000" b="0" i="0" smtClean="0">
                        <a:latin typeface="Cambria Math" panose="02040503050406030204" pitchFamily="18" charset="0"/>
                      </a:rPr>
                      <m:t>mod</m:t>
                    </m:r>
                    <m:r>
                      <a:rPr lang="en-US" sz="2000" b="0" i="1" smtClean="0">
                        <a:latin typeface="Cambria Math" panose="02040503050406030204" pitchFamily="18" charset="0"/>
                      </a:rPr>
                      <m:t> </m:t>
                    </m:r>
                    <m:r>
                      <a:rPr lang="en-US" sz="2000" b="0" i="1" smtClean="0">
                        <a:latin typeface="Cambria Math" panose="02040503050406030204" pitchFamily="18" charset="0"/>
                      </a:rPr>
                      <m:t>𝑛</m:t>
                    </m:r>
                  </m:oMath>
                </a14:m>
                <a:endParaRPr lang="en-US" sz="2000"/>
              </a:p>
            </p:txBody>
          </p:sp>
        </mc:Choice>
        <mc:Fallback>
          <p:sp>
            <p:nvSpPr>
              <p:cNvPr id="18" name="文本框 17">
                <a:extLst>
                  <a:ext uri="{FF2B5EF4-FFF2-40B4-BE49-F238E27FC236}">
                    <a16:creationId xmlns:a16="http://schemas.microsoft.com/office/drawing/2014/main" id="{6E43215C-4CBA-4F0B-9DDA-4A1BB716B6E6}"/>
                  </a:ext>
                </a:extLst>
              </p:cNvPr>
              <p:cNvSpPr txBox="1">
                <a:spLocks noRot="1" noChangeAspect="1" noMove="1" noResize="1" noEditPoints="1" noAdjustHandles="1" noChangeArrowheads="1" noChangeShapeType="1" noTextEdit="1"/>
              </p:cNvSpPr>
              <p:nvPr/>
            </p:nvSpPr>
            <p:spPr>
              <a:xfrm>
                <a:off x="990599" y="1285209"/>
                <a:ext cx="6711261" cy="439736"/>
              </a:xfrm>
              <a:prstGeom prst="rect">
                <a:avLst/>
              </a:prstGeom>
              <a:blipFill>
                <a:blip r:embed="rId2"/>
                <a:stretch>
                  <a:fillRect l="-908" t="-108333" b="-162500"/>
                </a:stretch>
              </a:blipFill>
            </p:spPr>
            <p:txBody>
              <a:bodyPr/>
              <a:lstStyle/>
              <a:p>
                <a:r>
                  <a:rPr lang="en-US">
                    <a:noFill/>
                  </a:rPr>
                  <a:t> </a:t>
                </a:r>
              </a:p>
            </p:txBody>
          </p:sp>
        </mc:Fallback>
      </mc:AlternateContent>
      <p:sp>
        <p:nvSpPr>
          <p:cNvPr id="20" name="文本框 19">
            <a:extLst>
              <a:ext uri="{FF2B5EF4-FFF2-40B4-BE49-F238E27FC236}">
                <a16:creationId xmlns:a16="http://schemas.microsoft.com/office/drawing/2014/main" id="{F5B7DBB5-B59A-4AC6-8D36-0BAC92F754D3}"/>
              </a:ext>
            </a:extLst>
          </p:cNvPr>
          <p:cNvSpPr txBox="1"/>
          <p:nvPr/>
        </p:nvSpPr>
        <p:spPr>
          <a:xfrm>
            <a:off x="2747202" y="1983299"/>
            <a:ext cx="4954656" cy="369332"/>
          </a:xfrm>
          <a:prstGeom prst="rect">
            <a:avLst/>
          </a:prstGeom>
          <a:noFill/>
        </p:spPr>
        <p:txBody>
          <a:bodyPr wrap="square">
            <a:spAutoFit/>
          </a:bodyPr>
          <a:lstStyle/>
          <a:p>
            <a:r>
              <a:rPr lang="en-US" sz="1800">
                <a:solidFill>
                  <a:srgbClr val="0070C0"/>
                </a:solidFill>
                <a:latin typeface="Comic Sans MS" panose="030F0902030302020204" pitchFamily="66" charset="0"/>
                <a:ea typeface="SimHei" panose="02010609060101010101" pitchFamily="49" charset="-122"/>
              </a:rPr>
              <a:t>p=3, q=11</a:t>
            </a:r>
            <a:r>
              <a:rPr lang="en-US">
                <a:solidFill>
                  <a:srgbClr val="0070C0"/>
                </a:solidFill>
                <a:latin typeface="Comic Sans MS" panose="030F0902030302020204" pitchFamily="66" charset="0"/>
                <a:ea typeface="SimHei" panose="02010609060101010101" pitchFamily="49" charset="-122"/>
              </a:rPr>
              <a:t>,</a:t>
            </a:r>
            <a:r>
              <a:rPr lang="zh-CN" altLang="en-US">
                <a:solidFill>
                  <a:srgbClr val="0070C0"/>
                </a:solidFill>
                <a:latin typeface="Comic Sans MS" panose="030F0902030302020204" pitchFamily="66" charset="0"/>
                <a:ea typeface="SimHei" panose="02010609060101010101" pitchFamily="49" charset="-122"/>
              </a:rPr>
              <a:t> </a:t>
            </a:r>
            <a:r>
              <a:rPr lang="en-US" sz="1800">
                <a:solidFill>
                  <a:srgbClr val="0070C0"/>
                </a:solidFill>
                <a:latin typeface="Comic Sans MS" panose="030F0902030302020204" pitchFamily="66" charset="0"/>
                <a:ea typeface="SimHei" panose="02010609060101010101" pitchFamily="49" charset="-122"/>
              </a:rPr>
              <a:t>公钥</a:t>
            </a:r>
            <a:r>
              <a:rPr lang="zh-CN" altLang="en-US" sz="1800">
                <a:solidFill>
                  <a:srgbClr val="0070C0"/>
                </a:solidFill>
                <a:latin typeface="Comic Sans MS" panose="030F0902030302020204" pitchFamily="66" charset="0"/>
                <a:ea typeface="SimHei" panose="02010609060101010101" pitchFamily="49" charset="-122"/>
              </a:rPr>
              <a:t>：</a:t>
            </a:r>
            <a:r>
              <a:rPr lang="en-US" altLang="zh-CN" sz="1800">
                <a:solidFill>
                  <a:srgbClr val="0070C0"/>
                </a:solidFill>
                <a:latin typeface="Comic Sans MS" panose="030F0902030302020204" pitchFamily="66" charset="0"/>
                <a:ea typeface="SimHei" panose="02010609060101010101" pitchFamily="49" charset="-122"/>
              </a:rPr>
              <a:t>(7, 33)</a:t>
            </a:r>
            <a:r>
              <a:rPr lang="en-US" altLang="zh-CN">
                <a:solidFill>
                  <a:srgbClr val="0070C0"/>
                </a:solidFill>
                <a:latin typeface="Comic Sans MS" panose="030F0902030302020204" pitchFamily="66" charset="0"/>
                <a:ea typeface="SimHei" panose="02010609060101010101" pitchFamily="49" charset="-122"/>
              </a:rPr>
              <a:t>, </a:t>
            </a:r>
            <a:r>
              <a:rPr lang="en-US" sz="1800">
                <a:solidFill>
                  <a:srgbClr val="0070C0"/>
                </a:solidFill>
                <a:latin typeface="Comic Sans MS" panose="030F0902030302020204" pitchFamily="66" charset="0"/>
                <a:ea typeface="SimHei" panose="02010609060101010101" pitchFamily="49" charset="-122"/>
              </a:rPr>
              <a:t>私钥</a:t>
            </a:r>
            <a:r>
              <a:rPr lang="zh-CN" altLang="en-US" sz="1800">
                <a:solidFill>
                  <a:srgbClr val="0070C0"/>
                </a:solidFill>
                <a:latin typeface="Comic Sans MS" panose="030F0902030302020204" pitchFamily="66" charset="0"/>
                <a:ea typeface="SimHei" panose="02010609060101010101" pitchFamily="49" charset="-122"/>
              </a:rPr>
              <a:t>：</a:t>
            </a:r>
            <a:r>
              <a:rPr lang="en-US" sz="1800">
                <a:solidFill>
                  <a:srgbClr val="0070C0"/>
                </a:solidFill>
                <a:latin typeface="Comic Sans MS" panose="030F0902030302020204" pitchFamily="66" charset="0"/>
                <a:ea typeface="SimHei" panose="02010609060101010101" pitchFamily="49" charset="-122"/>
              </a:rPr>
              <a:t>(3, 33)</a:t>
            </a:r>
          </a:p>
        </p:txBody>
      </p:sp>
      <p:sp>
        <p:nvSpPr>
          <p:cNvPr id="22" name="文本框 21">
            <a:extLst>
              <a:ext uri="{FF2B5EF4-FFF2-40B4-BE49-F238E27FC236}">
                <a16:creationId xmlns:a16="http://schemas.microsoft.com/office/drawing/2014/main" id="{67BFDCFC-3B20-4ECB-A57A-AF8B083B669E}"/>
              </a:ext>
            </a:extLst>
          </p:cNvPr>
          <p:cNvSpPr txBox="1"/>
          <p:nvPr/>
        </p:nvSpPr>
        <p:spPr>
          <a:xfrm>
            <a:off x="2714148" y="2507047"/>
            <a:ext cx="5852416" cy="646331"/>
          </a:xfrm>
          <a:prstGeom prst="rect">
            <a:avLst/>
          </a:prstGeom>
          <a:noFill/>
        </p:spPr>
        <p:txBody>
          <a:bodyPr wrap="square">
            <a:spAutoFit/>
          </a:bodyPr>
          <a:lstStyle/>
          <a:p>
            <a:r>
              <a:rPr lang="en-US" altLang="zh-CN">
                <a:solidFill>
                  <a:srgbClr val="0070C0"/>
                </a:solidFill>
                <a:latin typeface="Comic Sans MS" panose="030F0902030302020204" pitchFamily="66" charset="0"/>
                <a:ea typeface="SimHei" panose="02010609060101010101" pitchFamily="49" charset="-122"/>
              </a:rPr>
              <a:t>ID||RootName||2030-10-31||7||33</a:t>
            </a:r>
            <a:endParaRPr lang="en-US" altLang="zh-CN" sz="1800">
              <a:solidFill>
                <a:srgbClr val="0070C0"/>
              </a:solidFill>
              <a:latin typeface="Comic Sans MS" panose="030F0902030302020204" pitchFamily="66" charset="0"/>
              <a:ea typeface="SimHei" panose="02010609060101010101" pitchFamily="49" charset="-122"/>
            </a:endParaRPr>
          </a:p>
          <a:p>
            <a:r>
              <a:rPr lang="en-US" altLang="zh-CN" sz="1800">
                <a:solidFill>
                  <a:srgbClr val="0070C0"/>
                </a:solidFill>
                <a:latin typeface="Comic Sans MS" panose="030F0902030302020204" pitchFamily="66" charset="0"/>
                <a:ea typeface="SimHei" panose="02010609060101010101" pitchFamily="49" charset="-122"/>
              </a:rPr>
              <a:t>Enc(3</a:t>
            </a:r>
            <a:r>
              <a:rPr lang="en-US" altLang="zh-CN">
                <a:solidFill>
                  <a:srgbClr val="0070C0"/>
                </a:solidFill>
                <a:latin typeface="Comic Sans MS" panose="030F0902030302020204" pitchFamily="66" charset="0"/>
                <a:ea typeface="SimHei" panose="02010609060101010101" pitchFamily="49" charset="-122"/>
              </a:rPr>
              <a:t>, Hash(“ID||RootName||2030-10-31||7||33”</a:t>
            </a:r>
            <a:r>
              <a:rPr lang="en-US" sz="1800">
                <a:solidFill>
                  <a:srgbClr val="0070C0"/>
                </a:solidFill>
                <a:latin typeface="Comic Sans MS" panose="030F0902030302020204" pitchFamily="66" charset="0"/>
                <a:ea typeface="SimHei" panose="02010609060101010101" pitchFamily="49" charset="-122"/>
              </a:rPr>
              <a:t>)</a:t>
            </a:r>
          </a:p>
        </p:txBody>
      </p:sp>
      <p:sp>
        <p:nvSpPr>
          <p:cNvPr id="24" name="文本框 23">
            <a:extLst>
              <a:ext uri="{FF2B5EF4-FFF2-40B4-BE49-F238E27FC236}">
                <a16:creationId xmlns:a16="http://schemas.microsoft.com/office/drawing/2014/main" id="{1B19F7A1-65D0-40CC-ABF4-176D2DB4B7D3}"/>
              </a:ext>
            </a:extLst>
          </p:cNvPr>
          <p:cNvSpPr txBox="1"/>
          <p:nvPr/>
        </p:nvSpPr>
        <p:spPr>
          <a:xfrm>
            <a:off x="2963593" y="3384850"/>
            <a:ext cx="4954656" cy="369332"/>
          </a:xfrm>
          <a:prstGeom prst="rect">
            <a:avLst/>
          </a:prstGeom>
          <a:noFill/>
        </p:spPr>
        <p:txBody>
          <a:bodyPr wrap="square">
            <a:spAutoFit/>
          </a:bodyPr>
          <a:lstStyle/>
          <a:p>
            <a:r>
              <a:rPr lang="en-US" sz="1800">
                <a:solidFill>
                  <a:srgbClr val="0070C0"/>
                </a:solidFill>
                <a:latin typeface="Comic Sans MS" panose="030F0902030302020204" pitchFamily="66" charset="0"/>
                <a:ea typeface="SimHei" panose="02010609060101010101" pitchFamily="49" charset="-122"/>
              </a:rPr>
              <a:t>p=5, q=11</a:t>
            </a:r>
            <a:r>
              <a:rPr lang="en-US">
                <a:solidFill>
                  <a:srgbClr val="0070C0"/>
                </a:solidFill>
                <a:latin typeface="Comic Sans MS" panose="030F0902030302020204" pitchFamily="66" charset="0"/>
                <a:ea typeface="SimHei" panose="02010609060101010101" pitchFamily="49" charset="-122"/>
              </a:rPr>
              <a:t>,</a:t>
            </a:r>
            <a:r>
              <a:rPr lang="zh-CN" altLang="en-US">
                <a:solidFill>
                  <a:srgbClr val="0070C0"/>
                </a:solidFill>
                <a:latin typeface="Comic Sans MS" panose="030F0902030302020204" pitchFamily="66" charset="0"/>
                <a:ea typeface="SimHei" panose="02010609060101010101" pitchFamily="49" charset="-122"/>
              </a:rPr>
              <a:t> </a:t>
            </a:r>
            <a:r>
              <a:rPr lang="en-US" sz="1800">
                <a:solidFill>
                  <a:srgbClr val="0070C0"/>
                </a:solidFill>
                <a:latin typeface="Comic Sans MS" panose="030F0902030302020204" pitchFamily="66" charset="0"/>
                <a:ea typeface="SimHei" panose="02010609060101010101" pitchFamily="49" charset="-122"/>
              </a:rPr>
              <a:t>公钥</a:t>
            </a:r>
            <a:r>
              <a:rPr lang="zh-CN" altLang="en-US" sz="1800">
                <a:solidFill>
                  <a:srgbClr val="0070C0"/>
                </a:solidFill>
                <a:latin typeface="Comic Sans MS" panose="030F0902030302020204" pitchFamily="66" charset="0"/>
                <a:ea typeface="SimHei" panose="02010609060101010101" pitchFamily="49" charset="-122"/>
              </a:rPr>
              <a:t>：</a:t>
            </a:r>
            <a:r>
              <a:rPr lang="en-US" altLang="zh-CN" sz="1800">
                <a:solidFill>
                  <a:srgbClr val="0070C0"/>
                </a:solidFill>
                <a:latin typeface="Comic Sans MS" panose="030F0902030302020204" pitchFamily="66" charset="0"/>
                <a:ea typeface="SimHei" panose="02010609060101010101" pitchFamily="49" charset="-122"/>
              </a:rPr>
              <a:t>(3, 55)</a:t>
            </a:r>
            <a:r>
              <a:rPr lang="en-US" altLang="zh-CN">
                <a:solidFill>
                  <a:srgbClr val="0070C0"/>
                </a:solidFill>
                <a:latin typeface="Comic Sans MS" panose="030F0902030302020204" pitchFamily="66" charset="0"/>
                <a:ea typeface="SimHei" panose="02010609060101010101" pitchFamily="49" charset="-122"/>
              </a:rPr>
              <a:t>, </a:t>
            </a:r>
            <a:r>
              <a:rPr lang="en-US" sz="1800">
                <a:solidFill>
                  <a:srgbClr val="0070C0"/>
                </a:solidFill>
                <a:latin typeface="Comic Sans MS" panose="030F0902030302020204" pitchFamily="66" charset="0"/>
                <a:ea typeface="SimHei" panose="02010609060101010101" pitchFamily="49" charset="-122"/>
              </a:rPr>
              <a:t>私钥</a:t>
            </a:r>
            <a:r>
              <a:rPr lang="zh-CN" altLang="en-US" sz="1800">
                <a:solidFill>
                  <a:srgbClr val="0070C0"/>
                </a:solidFill>
                <a:latin typeface="Comic Sans MS" panose="030F0902030302020204" pitchFamily="66" charset="0"/>
                <a:ea typeface="SimHei" panose="02010609060101010101" pitchFamily="49" charset="-122"/>
              </a:rPr>
              <a:t>：</a:t>
            </a:r>
            <a:r>
              <a:rPr lang="en-US" sz="1800">
                <a:solidFill>
                  <a:srgbClr val="0070C0"/>
                </a:solidFill>
                <a:latin typeface="Comic Sans MS" panose="030F0902030302020204" pitchFamily="66" charset="0"/>
                <a:ea typeface="SimHei" panose="02010609060101010101" pitchFamily="49" charset="-122"/>
              </a:rPr>
              <a:t>(27, 55)</a:t>
            </a:r>
          </a:p>
        </p:txBody>
      </p:sp>
      <p:sp>
        <p:nvSpPr>
          <p:cNvPr id="26" name="文本框 25">
            <a:extLst>
              <a:ext uri="{FF2B5EF4-FFF2-40B4-BE49-F238E27FC236}">
                <a16:creationId xmlns:a16="http://schemas.microsoft.com/office/drawing/2014/main" id="{D31D8328-EB7C-4AD8-93B6-BD830FA1F9A9}"/>
              </a:ext>
            </a:extLst>
          </p:cNvPr>
          <p:cNvSpPr txBox="1"/>
          <p:nvPr/>
        </p:nvSpPr>
        <p:spPr>
          <a:xfrm>
            <a:off x="2963593" y="3872657"/>
            <a:ext cx="5852416" cy="646331"/>
          </a:xfrm>
          <a:prstGeom prst="rect">
            <a:avLst/>
          </a:prstGeom>
          <a:noFill/>
        </p:spPr>
        <p:txBody>
          <a:bodyPr wrap="square">
            <a:spAutoFit/>
          </a:bodyPr>
          <a:lstStyle/>
          <a:p>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k </a:t>
            </a:r>
            <a:r>
              <a:rPr lang="en-US" altLang="zh-CN">
                <a:solidFill>
                  <a:srgbClr val="0070C0"/>
                </a:solidFill>
                <a:latin typeface="Comic Sans MS" panose="030F0902030302020204" pitchFamily="66" charset="0"/>
                <a:ea typeface="SimHei" panose="02010609060101010101" pitchFamily="49" charset="-122"/>
              </a:rPr>
              <a:t>||UserName||2023-10-31||3||55</a:t>
            </a:r>
            <a:endParaRPr lang="en-US" altLang="zh-CN" sz="1800">
              <a:solidFill>
                <a:srgbClr val="0070C0"/>
              </a:solidFill>
              <a:latin typeface="Comic Sans MS" panose="030F0902030302020204" pitchFamily="66" charset="0"/>
              <a:ea typeface="SimHei" panose="02010609060101010101" pitchFamily="49" charset="-122"/>
            </a:endParaRPr>
          </a:p>
          <a:p>
            <a:r>
              <a:rPr lang="en-US" altLang="zh-CN" sz="1800">
                <a:solidFill>
                  <a:srgbClr val="0070C0"/>
                </a:solidFill>
                <a:latin typeface="Comic Sans MS" panose="030F0902030302020204" pitchFamily="66" charset="0"/>
                <a:ea typeface="SimHei" panose="02010609060101010101" pitchFamily="49" charset="-122"/>
              </a:rPr>
              <a:t>Enc(3</a:t>
            </a:r>
            <a:r>
              <a:rPr lang="en-US" altLang="zh-CN">
                <a:solidFill>
                  <a:srgbClr val="0070C0"/>
                </a:solidFill>
                <a:latin typeface="Comic Sans MS" panose="030F0902030302020204" pitchFamily="66" charset="0"/>
                <a:ea typeface="SimHei" panose="02010609060101010101" pitchFamily="49" charset="-122"/>
              </a:rPr>
              <a:t>, Hash(“ID||UserName||2023-10-31||3||55”</a:t>
            </a:r>
            <a:r>
              <a:rPr lang="en-US" sz="1800">
                <a:solidFill>
                  <a:srgbClr val="0070C0"/>
                </a:solidFill>
                <a:latin typeface="Comic Sans MS" panose="030F0902030302020204" pitchFamily="66" charset="0"/>
                <a:ea typeface="SimHei" panose="02010609060101010101" pitchFamily="49" charset="-122"/>
              </a:rPr>
              <a:t>)</a:t>
            </a:r>
          </a:p>
        </p:txBody>
      </p:sp>
      <p:sp>
        <p:nvSpPr>
          <p:cNvPr id="28" name="文本框 27">
            <a:extLst>
              <a:ext uri="{FF2B5EF4-FFF2-40B4-BE49-F238E27FC236}">
                <a16:creationId xmlns:a16="http://schemas.microsoft.com/office/drawing/2014/main" id="{29B34E79-76F5-40B0-A16D-FED6AED40415}"/>
              </a:ext>
            </a:extLst>
          </p:cNvPr>
          <p:cNvSpPr txBox="1"/>
          <p:nvPr/>
        </p:nvSpPr>
        <p:spPr>
          <a:xfrm>
            <a:off x="2963593" y="4720053"/>
            <a:ext cx="4232337" cy="646331"/>
          </a:xfrm>
          <a:prstGeom prst="rect">
            <a:avLst/>
          </a:prstGeom>
          <a:noFill/>
        </p:spPr>
        <p:txBody>
          <a:bodyPr wrap="square">
            <a:spAutoFit/>
          </a:bodyPr>
          <a:lstStyle/>
          <a:p>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i</a:t>
            </a:r>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j</a:t>
            </a:r>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k</a:t>
            </a:r>
            <a:endParaRPr lang="en-US" altLang="zh-CN" sz="1800" baseline="-25000">
              <a:solidFill>
                <a:srgbClr val="0070C0"/>
              </a:solidFill>
              <a:latin typeface="Comic Sans MS" panose="030F0902030302020204" pitchFamily="66" charset="0"/>
              <a:ea typeface="SimHei" panose="02010609060101010101" pitchFamily="49" charset="-122"/>
            </a:endParaRPr>
          </a:p>
          <a:p>
            <a:r>
              <a:rPr lang="en-US" altLang="zh-CN" sz="1800">
                <a:solidFill>
                  <a:srgbClr val="0070C0"/>
                </a:solidFill>
                <a:latin typeface="Comic Sans MS" panose="030F0902030302020204" pitchFamily="66" charset="0"/>
                <a:ea typeface="SimHei" panose="02010609060101010101" pitchFamily="49" charset="-122"/>
              </a:rPr>
              <a:t>Enc(3</a:t>
            </a:r>
            <a:r>
              <a:rPr lang="en-US" altLang="zh-CN">
                <a:solidFill>
                  <a:srgbClr val="0070C0"/>
                </a:solidFill>
                <a:latin typeface="Comic Sans MS" panose="030F0902030302020204" pitchFamily="66" charset="0"/>
                <a:ea typeface="SimHei" panose="02010609060101010101" pitchFamily="49" charset="-122"/>
              </a:rPr>
              <a:t>, Hash(“ID</a:t>
            </a:r>
            <a:r>
              <a:rPr lang="en-US" altLang="zh-CN" baseline="-25000">
                <a:solidFill>
                  <a:srgbClr val="0070C0"/>
                </a:solidFill>
                <a:latin typeface="Comic Sans MS" panose="030F0902030302020204" pitchFamily="66" charset="0"/>
                <a:ea typeface="SimHei" panose="02010609060101010101" pitchFamily="49" charset="-122"/>
              </a:rPr>
              <a:t>i</a:t>
            </a:r>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j</a:t>
            </a:r>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k</a:t>
            </a:r>
            <a:r>
              <a:rPr lang="en-US" altLang="zh-CN">
                <a:solidFill>
                  <a:srgbClr val="0070C0"/>
                </a:solidFill>
                <a:latin typeface="Comic Sans MS" panose="030F0902030302020204" pitchFamily="66" charset="0"/>
                <a:ea typeface="SimHei" panose="02010609060101010101" pitchFamily="49" charset="-122"/>
              </a:rPr>
              <a:t>”</a:t>
            </a:r>
            <a:r>
              <a:rPr lang="en-US" sz="1800">
                <a:solidFill>
                  <a:srgbClr val="0070C0"/>
                </a:solidFill>
                <a:latin typeface="Comic Sans MS" panose="030F0902030302020204" pitchFamily="66" charset="0"/>
                <a:ea typeface="SimHei" panose="02010609060101010101" pitchFamily="49" charset="-122"/>
              </a:rPr>
              <a:t>))</a:t>
            </a:r>
          </a:p>
        </p:txBody>
      </p:sp>
      <p:sp>
        <p:nvSpPr>
          <p:cNvPr id="32" name="文本框 31">
            <a:extLst>
              <a:ext uri="{FF2B5EF4-FFF2-40B4-BE49-F238E27FC236}">
                <a16:creationId xmlns:a16="http://schemas.microsoft.com/office/drawing/2014/main" id="{8B3020F5-5790-4B17-8232-22A2D148B419}"/>
              </a:ext>
            </a:extLst>
          </p:cNvPr>
          <p:cNvSpPr txBox="1"/>
          <p:nvPr/>
        </p:nvSpPr>
        <p:spPr>
          <a:xfrm>
            <a:off x="2963592" y="5434762"/>
            <a:ext cx="6319555" cy="646331"/>
          </a:xfrm>
          <a:prstGeom prst="rect">
            <a:avLst/>
          </a:prstGeom>
          <a:noFill/>
        </p:spPr>
        <p:txBody>
          <a:bodyPr wrap="square">
            <a:spAutoFit/>
          </a:bodyPr>
          <a:lstStyle/>
          <a:p>
            <a:r>
              <a:rPr lang="en-US" altLang="zh-CN">
                <a:solidFill>
                  <a:srgbClr val="0070C0"/>
                </a:solidFill>
                <a:latin typeface="Comic Sans MS" panose="030F0902030302020204" pitchFamily="66" charset="0"/>
                <a:ea typeface="SimHei" panose="02010609060101010101" pitchFamily="49" charset="-122"/>
              </a:rPr>
              <a:t>ID?||UserName||</a:t>
            </a:r>
            <a:r>
              <a:rPr lang="en-US" altLang="zh-CN">
                <a:solidFill>
                  <a:srgbClr val="00B050"/>
                </a:solidFill>
                <a:latin typeface="Comic Sans MS" panose="030F0902030302020204" pitchFamily="66" charset="0"/>
                <a:ea typeface="SimHei" panose="02010609060101010101" pitchFamily="49" charset="-122"/>
              </a:rPr>
              <a:t>2024-10-31</a:t>
            </a:r>
            <a:r>
              <a:rPr lang="en-US" altLang="zh-CN">
                <a:solidFill>
                  <a:srgbClr val="0070C0"/>
                </a:solidFill>
                <a:latin typeface="Comic Sans MS" panose="030F0902030302020204" pitchFamily="66" charset="0"/>
                <a:ea typeface="SimHei" panose="02010609060101010101" pitchFamily="49" charset="-122"/>
              </a:rPr>
              <a:t>||</a:t>
            </a:r>
            <a:r>
              <a:rPr lang="en-US" altLang="zh-CN">
                <a:solidFill>
                  <a:srgbClr val="00B050"/>
                </a:solidFill>
                <a:latin typeface="Comic Sans MS" panose="030F0902030302020204" pitchFamily="66" charset="0"/>
                <a:ea typeface="SimHei" panose="02010609060101010101" pitchFamily="49" charset="-122"/>
              </a:rPr>
              <a:t>11</a:t>
            </a:r>
            <a:r>
              <a:rPr lang="en-US" altLang="zh-CN">
                <a:solidFill>
                  <a:srgbClr val="0070C0"/>
                </a:solidFill>
                <a:latin typeface="Comic Sans MS" panose="030F0902030302020204" pitchFamily="66" charset="0"/>
                <a:ea typeface="SimHei" panose="02010609060101010101" pitchFamily="49" charset="-122"/>
              </a:rPr>
              <a:t>||</a:t>
            </a:r>
            <a:r>
              <a:rPr lang="en-US" altLang="zh-CN">
                <a:solidFill>
                  <a:srgbClr val="00B050"/>
                </a:solidFill>
                <a:latin typeface="Comic Sans MS" panose="030F0902030302020204" pitchFamily="66" charset="0"/>
                <a:ea typeface="SimHei" panose="02010609060101010101" pitchFamily="49" charset="-122"/>
              </a:rPr>
              <a:t>91</a:t>
            </a:r>
            <a:endParaRPr lang="en-US" altLang="zh-CN" sz="1800">
              <a:solidFill>
                <a:srgbClr val="00B050"/>
              </a:solidFill>
              <a:latin typeface="Comic Sans MS" panose="030F0902030302020204" pitchFamily="66" charset="0"/>
              <a:ea typeface="SimHei" panose="02010609060101010101" pitchFamily="49" charset="-122"/>
            </a:endParaRPr>
          </a:p>
          <a:p>
            <a:r>
              <a:rPr lang="en-US" altLang="zh-CN" sz="1800">
                <a:solidFill>
                  <a:srgbClr val="0070C0"/>
                </a:solidFill>
                <a:latin typeface="Comic Sans MS" panose="030F0902030302020204" pitchFamily="66" charset="0"/>
                <a:ea typeface="SimHei" panose="02010609060101010101" pitchFamily="49" charset="-122"/>
              </a:rPr>
              <a:t>Enc(3</a:t>
            </a:r>
            <a:r>
              <a:rPr lang="en-US" altLang="zh-CN">
                <a:solidFill>
                  <a:srgbClr val="0070C0"/>
                </a:solidFill>
                <a:latin typeface="Comic Sans MS" panose="030F0902030302020204" pitchFamily="66" charset="0"/>
                <a:ea typeface="SimHei" panose="02010609060101010101" pitchFamily="49" charset="-122"/>
              </a:rPr>
              <a:t>, Hash(“ID||UserName||</a:t>
            </a:r>
            <a:r>
              <a:rPr lang="en-US" altLang="zh-CN">
                <a:solidFill>
                  <a:srgbClr val="00B050"/>
                </a:solidFill>
                <a:latin typeface="Comic Sans MS" panose="030F0902030302020204" pitchFamily="66" charset="0"/>
                <a:ea typeface="SimHei" panose="02010609060101010101" pitchFamily="49" charset="-122"/>
              </a:rPr>
              <a:t> 2024-10-31</a:t>
            </a:r>
            <a:r>
              <a:rPr lang="en-US" altLang="zh-CN">
                <a:solidFill>
                  <a:srgbClr val="0070C0"/>
                </a:solidFill>
                <a:latin typeface="Comic Sans MS" panose="030F0902030302020204" pitchFamily="66" charset="0"/>
                <a:ea typeface="SimHei" panose="02010609060101010101" pitchFamily="49" charset="-122"/>
              </a:rPr>
              <a:t>||</a:t>
            </a:r>
            <a:r>
              <a:rPr lang="en-US" altLang="zh-CN">
                <a:solidFill>
                  <a:srgbClr val="00B050"/>
                </a:solidFill>
                <a:latin typeface="Comic Sans MS" panose="030F0902030302020204" pitchFamily="66" charset="0"/>
                <a:ea typeface="SimHei" panose="02010609060101010101" pitchFamily="49" charset="-122"/>
              </a:rPr>
              <a:t>11</a:t>
            </a:r>
            <a:r>
              <a:rPr lang="en-US" altLang="zh-CN">
                <a:solidFill>
                  <a:srgbClr val="0070C0"/>
                </a:solidFill>
                <a:latin typeface="Comic Sans MS" panose="030F0902030302020204" pitchFamily="66" charset="0"/>
                <a:ea typeface="SimHei" panose="02010609060101010101" pitchFamily="49" charset="-122"/>
              </a:rPr>
              <a:t>||</a:t>
            </a:r>
            <a:r>
              <a:rPr lang="en-US" altLang="zh-CN">
                <a:solidFill>
                  <a:srgbClr val="00B050"/>
                </a:solidFill>
                <a:latin typeface="Comic Sans MS" panose="030F0902030302020204" pitchFamily="66" charset="0"/>
                <a:ea typeface="SimHei" panose="02010609060101010101" pitchFamily="49" charset="-122"/>
              </a:rPr>
              <a:t>91</a:t>
            </a:r>
            <a:r>
              <a:rPr lang="en-US" altLang="zh-CN">
                <a:solidFill>
                  <a:srgbClr val="0070C0"/>
                </a:solidFill>
                <a:latin typeface="Comic Sans MS" panose="030F0902030302020204" pitchFamily="66" charset="0"/>
                <a:ea typeface="SimHei" panose="02010609060101010101" pitchFamily="49" charset="-122"/>
              </a:rPr>
              <a:t>”</a:t>
            </a:r>
            <a:r>
              <a:rPr lang="en-US" sz="1800">
                <a:solidFill>
                  <a:srgbClr val="0070C0"/>
                </a:solidFill>
                <a:latin typeface="Comic Sans MS" panose="030F0902030302020204" pitchFamily="66" charset="0"/>
                <a:ea typeface="SimHei" panose="02010609060101010101" pitchFamily="49" charset="-122"/>
              </a:rPr>
              <a:t>)</a:t>
            </a:r>
          </a:p>
        </p:txBody>
      </p:sp>
      <p:sp>
        <p:nvSpPr>
          <p:cNvPr id="34" name="文本框 33">
            <a:extLst>
              <a:ext uri="{FF2B5EF4-FFF2-40B4-BE49-F238E27FC236}">
                <a16:creationId xmlns:a16="http://schemas.microsoft.com/office/drawing/2014/main" id="{93720A87-1570-45D1-BDA4-6E905108236B}"/>
              </a:ext>
            </a:extLst>
          </p:cNvPr>
          <p:cNvSpPr txBox="1"/>
          <p:nvPr/>
        </p:nvSpPr>
        <p:spPr>
          <a:xfrm>
            <a:off x="2963592" y="6081093"/>
            <a:ext cx="4232337" cy="646331"/>
          </a:xfrm>
          <a:prstGeom prst="rect">
            <a:avLst/>
          </a:prstGeom>
          <a:noFill/>
        </p:spPr>
        <p:txBody>
          <a:bodyPr wrap="square">
            <a:spAutoFit/>
          </a:bodyPr>
          <a:lstStyle/>
          <a:p>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i</a:t>
            </a:r>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j</a:t>
            </a:r>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k</a:t>
            </a:r>
            <a:endParaRPr lang="en-US" altLang="zh-CN" sz="1800" baseline="-25000">
              <a:solidFill>
                <a:srgbClr val="0070C0"/>
              </a:solidFill>
              <a:latin typeface="Comic Sans MS" panose="030F0902030302020204" pitchFamily="66" charset="0"/>
              <a:ea typeface="SimHei" panose="02010609060101010101" pitchFamily="49" charset="-122"/>
            </a:endParaRPr>
          </a:p>
          <a:p>
            <a:r>
              <a:rPr lang="en-US" altLang="zh-CN" sz="1800">
                <a:solidFill>
                  <a:srgbClr val="0070C0"/>
                </a:solidFill>
                <a:latin typeface="Comic Sans MS" panose="030F0902030302020204" pitchFamily="66" charset="0"/>
                <a:ea typeface="SimHei" panose="02010609060101010101" pitchFamily="49" charset="-122"/>
              </a:rPr>
              <a:t>Enc(3</a:t>
            </a:r>
            <a:r>
              <a:rPr lang="en-US" altLang="zh-CN">
                <a:solidFill>
                  <a:srgbClr val="0070C0"/>
                </a:solidFill>
                <a:latin typeface="Comic Sans MS" panose="030F0902030302020204" pitchFamily="66" charset="0"/>
                <a:ea typeface="SimHei" panose="02010609060101010101" pitchFamily="49" charset="-122"/>
              </a:rPr>
              <a:t>, Hash(“ID</a:t>
            </a:r>
            <a:r>
              <a:rPr lang="en-US" altLang="zh-CN" baseline="-25000">
                <a:solidFill>
                  <a:srgbClr val="0070C0"/>
                </a:solidFill>
                <a:latin typeface="Comic Sans MS" panose="030F0902030302020204" pitchFamily="66" charset="0"/>
                <a:ea typeface="SimHei" panose="02010609060101010101" pitchFamily="49" charset="-122"/>
              </a:rPr>
              <a:t>i</a:t>
            </a:r>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j</a:t>
            </a:r>
            <a:r>
              <a:rPr lang="en-US" altLang="zh-CN">
                <a:solidFill>
                  <a:srgbClr val="0070C0"/>
                </a:solidFill>
                <a:latin typeface="Comic Sans MS" panose="030F0902030302020204" pitchFamily="66" charset="0"/>
                <a:ea typeface="SimHei" panose="02010609060101010101" pitchFamily="49" charset="-122"/>
              </a:rPr>
              <a:t>||ID</a:t>
            </a:r>
            <a:r>
              <a:rPr lang="en-US" altLang="zh-CN" baseline="-25000">
                <a:solidFill>
                  <a:srgbClr val="0070C0"/>
                </a:solidFill>
                <a:latin typeface="Comic Sans MS" panose="030F0902030302020204" pitchFamily="66" charset="0"/>
                <a:ea typeface="SimHei" panose="02010609060101010101" pitchFamily="49" charset="-122"/>
              </a:rPr>
              <a:t>k</a:t>
            </a:r>
            <a:r>
              <a:rPr lang="en-US" altLang="zh-CN">
                <a:solidFill>
                  <a:srgbClr val="0070C0"/>
                </a:solidFill>
                <a:latin typeface="Comic Sans MS" panose="030F0902030302020204" pitchFamily="66" charset="0"/>
                <a:ea typeface="SimHei" panose="02010609060101010101" pitchFamily="49" charset="-122"/>
              </a:rPr>
              <a:t>”</a:t>
            </a:r>
            <a:r>
              <a:rPr lang="en-US" sz="1800">
                <a:solidFill>
                  <a:srgbClr val="0070C0"/>
                </a:solidFill>
                <a:latin typeface="Comic Sans MS" panose="030F0902030302020204" pitchFamily="66" charset="0"/>
                <a:ea typeface="SimHei" panose="02010609060101010101" pitchFamily="49" charset="-122"/>
              </a:rPr>
              <a:t>))</a:t>
            </a:r>
          </a:p>
        </p:txBody>
      </p:sp>
    </p:spTree>
    <p:extLst>
      <p:ext uri="{BB962C8B-B14F-4D97-AF65-F5344CB8AC3E}">
        <p14:creationId xmlns:p14="http://schemas.microsoft.com/office/powerpoint/2010/main" val="4043731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10A7-0344-453E-8BDA-7E63BDD69333}"/>
              </a:ext>
            </a:extLst>
          </p:cNvPr>
          <p:cNvSpPr>
            <a:spLocks noGrp="1"/>
          </p:cNvSpPr>
          <p:nvPr>
            <p:ph type="title"/>
          </p:nvPr>
        </p:nvSpPr>
        <p:spPr/>
        <p:txBody>
          <a:bodyPr/>
          <a:lstStyle/>
          <a:p>
            <a:r>
              <a:rPr lang="en-US"/>
              <a:t>PKI</a:t>
            </a:r>
            <a:r>
              <a:rPr lang="zh-CN" altLang="en-US"/>
              <a:t>的作用</a:t>
            </a:r>
            <a:endParaRPr lang="en-US" dirty="0"/>
          </a:p>
        </p:txBody>
      </p:sp>
      <p:sp>
        <p:nvSpPr>
          <p:cNvPr id="3" name="Content Placeholder 2">
            <a:extLst>
              <a:ext uri="{FF2B5EF4-FFF2-40B4-BE49-F238E27FC236}">
                <a16:creationId xmlns:a16="http://schemas.microsoft.com/office/drawing/2014/main" id="{DD9C9EC9-5C9D-49AC-97E6-797C9AFC62E0}"/>
              </a:ext>
            </a:extLst>
          </p:cNvPr>
          <p:cNvSpPr>
            <a:spLocks noGrp="1"/>
          </p:cNvSpPr>
          <p:nvPr>
            <p:ph sz="quarter" idx="1"/>
          </p:nvPr>
        </p:nvSpPr>
        <p:spPr>
          <a:xfrm>
            <a:off x="2405270" y="2284426"/>
            <a:ext cx="1988930" cy="668318"/>
          </a:xfrm>
        </p:spPr>
        <p:txBody>
          <a:bodyPr>
            <a:noAutofit/>
          </a:bodyPr>
          <a:lstStyle/>
          <a:p>
            <a:pPr marL="0" indent="0">
              <a:buNone/>
            </a:pPr>
            <a:r>
              <a:rPr lang="zh-CN" altLang="en-US" sz="3200">
                <a:latin typeface="Comic Sans MS" panose="030F0702030302020204" pitchFamily="66" charset="0"/>
              </a:rPr>
              <a:t>公钥加密</a:t>
            </a:r>
            <a:endParaRPr lang="en-US" sz="3200" dirty="0">
              <a:latin typeface="Comic Sans MS" panose="030F0702030302020204" pitchFamily="66" charset="0"/>
            </a:endParaRPr>
          </a:p>
        </p:txBody>
      </p:sp>
      <p:sp>
        <p:nvSpPr>
          <p:cNvPr id="4" name="Content Placeholder 2">
            <a:extLst>
              <a:ext uri="{FF2B5EF4-FFF2-40B4-BE49-F238E27FC236}">
                <a16:creationId xmlns:a16="http://schemas.microsoft.com/office/drawing/2014/main" id="{00946285-32E0-4ED2-A8A9-2E10217DBE63}"/>
              </a:ext>
            </a:extLst>
          </p:cNvPr>
          <p:cNvSpPr txBox="1">
            <a:spLocks/>
          </p:cNvSpPr>
          <p:nvPr/>
        </p:nvSpPr>
        <p:spPr>
          <a:xfrm>
            <a:off x="1717676" y="3690519"/>
            <a:ext cx="6788148" cy="577850"/>
          </a:xfrm>
          <a:prstGeom prst="rect">
            <a:avLst/>
          </a:prstGeom>
        </p:spPr>
        <p:txBody>
          <a:bodyPr vert="horz">
            <a:normAutofit fontScale="85000" lnSpcReduction="10000"/>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dirty="0">
                <a:solidFill>
                  <a:srgbClr val="7030A0"/>
                </a:solidFill>
                <a:highlight>
                  <a:srgbClr val="00FF00"/>
                </a:highlight>
                <a:latin typeface="Comic Sans MS" panose="030F0702030302020204" pitchFamily="66" charset="0"/>
              </a:rPr>
              <a:t>Application</a:t>
            </a:r>
            <a:r>
              <a:rPr lang="en-US" dirty="0">
                <a:latin typeface="Comic Sans MS" panose="030F0702030302020204" pitchFamily="66" charset="0"/>
              </a:rPr>
              <a:t> </a:t>
            </a:r>
            <a:r>
              <a:rPr lang="en-US" dirty="0">
                <a:solidFill>
                  <a:srgbClr val="FF0000"/>
                </a:solidFill>
                <a:highlight>
                  <a:srgbClr val="C0C0C0"/>
                </a:highlight>
                <a:latin typeface="Comic Sans MS" panose="030F0702030302020204" pitchFamily="66" charset="0"/>
              </a:rPr>
              <a:t>issues</a:t>
            </a:r>
            <a:r>
              <a:rPr lang="en-US" dirty="0">
                <a:latin typeface="Comic Sans MS" panose="030F0702030302020204" pitchFamily="66" charset="0"/>
              </a:rPr>
              <a:t> for large-scale application</a:t>
            </a:r>
          </a:p>
        </p:txBody>
      </p:sp>
      <p:sp>
        <p:nvSpPr>
          <p:cNvPr id="5" name="Arrow: Right 4">
            <a:extLst>
              <a:ext uri="{FF2B5EF4-FFF2-40B4-BE49-F238E27FC236}">
                <a16:creationId xmlns:a16="http://schemas.microsoft.com/office/drawing/2014/main" id="{93E1A251-DE51-470A-8183-E41BA535B85C}"/>
              </a:ext>
            </a:extLst>
          </p:cNvPr>
          <p:cNvSpPr/>
          <p:nvPr/>
        </p:nvSpPr>
        <p:spPr>
          <a:xfrm>
            <a:off x="4394200" y="2414184"/>
            <a:ext cx="806450" cy="292100"/>
          </a:xfrm>
          <a:prstGeom prst="righ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sp>
        <p:nvSpPr>
          <p:cNvPr id="6" name="Content Placeholder 2">
            <a:extLst>
              <a:ext uri="{FF2B5EF4-FFF2-40B4-BE49-F238E27FC236}">
                <a16:creationId xmlns:a16="http://schemas.microsoft.com/office/drawing/2014/main" id="{49226DDB-495B-41BA-A35E-A83AE93E9964}"/>
              </a:ext>
            </a:extLst>
          </p:cNvPr>
          <p:cNvSpPr txBox="1">
            <a:spLocks/>
          </p:cNvSpPr>
          <p:nvPr/>
        </p:nvSpPr>
        <p:spPr>
          <a:xfrm>
            <a:off x="5492752" y="2329661"/>
            <a:ext cx="927098" cy="577850"/>
          </a:xfrm>
          <a:prstGeom prst="rect">
            <a:avLst/>
          </a:prstGeom>
        </p:spPr>
        <p:txBody>
          <a:bodyPr vert="horz">
            <a:no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3200" dirty="0">
                <a:latin typeface="Comic Sans MS" panose="030F0702030302020204" pitchFamily="66" charset="0"/>
              </a:rPr>
              <a:t>PKI</a:t>
            </a:r>
          </a:p>
        </p:txBody>
      </p:sp>
      <p:sp>
        <p:nvSpPr>
          <p:cNvPr id="7" name="Content Placeholder 2">
            <a:extLst>
              <a:ext uri="{FF2B5EF4-FFF2-40B4-BE49-F238E27FC236}">
                <a16:creationId xmlns:a16="http://schemas.microsoft.com/office/drawing/2014/main" id="{AC4C4C65-2919-4425-A5C1-5D6AC1C15F7F}"/>
              </a:ext>
            </a:extLst>
          </p:cNvPr>
          <p:cNvSpPr txBox="1">
            <a:spLocks/>
          </p:cNvSpPr>
          <p:nvPr/>
        </p:nvSpPr>
        <p:spPr>
          <a:xfrm>
            <a:off x="6616699" y="4904952"/>
            <a:ext cx="2540001" cy="577850"/>
          </a:xfrm>
          <a:prstGeom prst="rect">
            <a:avLst/>
          </a:prstGeom>
        </p:spPr>
        <p:txBody>
          <a:bodyPr vert="horz">
            <a:norm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FF0000"/>
                </a:solidFill>
                <a:highlight>
                  <a:srgbClr val="C0C0C0"/>
                </a:highlight>
                <a:latin typeface="Comic Sans MS" panose="030F0702030302020204" pitchFamily="66" charset="0"/>
              </a:rPr>
              <a:t>Key Generation</a:t>
            </a:r>
          </a:p>
        </p:txBody>
      </p:sp>
      <p:sp>
        <p:nvSpPr>
          <p:cNvPr id="8" name="Content Placeholder 2">
            <a:extLst>
              <a:ext uri="{FF2B5EF4-FFF2-40B4-BE49-F238E27FC236}">
                <a16:creationId xmlns:a16="http://schemas.microsoft.com/office/drawing/2014/main" id="{2CD3E64D-9620-490A-ADD1-8B7A5378B098}"/>
              </a:ext>
            </a:extLst>
          </p:cNvPr>
          <p:cNvSpPr txBox="1">
            <a:spLocks/>
          </p:cNvSpPr>
          <p:nvPr/>
        </p:nvSpPr>
        <p:spPr>
          <a:xfrm>
            <a:off x="6616699" y="5451052"/>
            <a:ext cx="2540001" cy="577850"/>
          </a:xfrm>
          <a:prstGeom prst="rect">
            <a:avLst/>
          </a:prstGeom>
        </p:spPr>
        <p:txBody>
          <a:bodyPr vert="horz">
            <a:norm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FF0000"/>
                </a:solidFill>
                <a:highlight>
                  <a:srgbClr val="C0C0C0"/>
                </a:highlight>
                <a:latin typeface="Comic Sans MS" panose="030F0702030302020204" pitchFamily="66" charset="0"/>
              </a:rPr>
              <a:t>Key Distribution</a:t>
            </a:r>
          </a:p>
        </p:txBody>
      </p:sp>
      <p:sp>
        <p:nvSpPr>
          <p:cNvPr id="9" name="Content Placeholder 2">
            <a:extLst>
              <a:ext uri="{FF2B5EF4-FFF2-40B4-BE49-F238E27FC236}">
                <a16:creationId xmlns:a16="http://schemas.microsoft.com/office/drawing/2014/main" id="{9C94A809-875D-498C-BA4C-F0DAF8FBC707}"/>
              </a:ext>
            </a:extLst>
          </p:cNvPr>
          <p:cNvSpPr txBox="1">
            <a:spLocks/>
          </p:cNvSpPr>
          <p:nvPr/>
        </p:nvSpPr>
        <p:spPr>
          <a:xfrm>
            <a:off x="3917952" y="5462940"/>
            <a:ext cx="2540001" cy="577850"/>
          </a:xfrm>
          <a:prstGeom prst="rect">
            <a:avLst/>
          </a:prstGeom>
        </p:spPr>
        <p:txBody>
          <a:bodyPr vert="horz">
            <a:normAutofit fontScale="92500"/>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FF0000"/>
                </a:solidFill>
                <a:highlight>
                  <a:srgbClr val="C0C0C0"/>
                </a:highlight>
                <a:latin typeface="Comic Sans MS" panose="030F0702030302020204" pitchFamily="66" charset="0"/>
              </a:rPr>
              <a:t>Key Management</a:t>
            </a:r>
          </a:p>
        </p:txBody>
      </p:sp>
      <p:sp>
        <p:nvSpPr>
          <p:cNvPr id="10" name="Content Placeholder 2">
            <a:extLst>
              <a:ext uri="{FF2B5EF4-FFF2-40B4-BE49-F238E27FC236}">
                <a16:creationId xmlns:a16="http://schemas.microsoft.com/office/drawing/2014/main" id="{1DAF433E-D315-42D4-B907-A77E67AB3582}"/>
              </a:ext>
            </a:extLst>
          </p:cNvPr>
          <p:cNvSpPr txBox="1">
            <a:spLocks/>
          </p:cNvSpPr>
          <p:nvPr/>
        </p:nvSpPr>
        <p:spPr>
          <a:xfrm>
            <a:off x="3917952" y="4904952"/>
            <a:ext cx="2540001" cy="577850"/>
          </a:xfrm>
          <a:prstGeom prst="rect">
            <a:avLst/>
          </a:prstGeom>
        </p:spPr>
        <p:txBody>
          <a:bodyPr vert="horz">
            <a:norm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FF0000"/>
                </a:solidFill>
                <a:highlight>
                  <a:srgbClr val="C0C0C0"/>
                </a:highlight>
                <a:latin typeface="Comic Sans MS" panose="030F0702030302020204" pitchFamily="66" charset="0"/>
              </a:rPr>
              <a:t>Key Ownership</a:t>
            </a:r>
          </a:p>
        </p:txBody>
      </p:sp>
      <p:sp>
        <p:nvSpPr>
          <p:cNvPr id="11" name="Content Placeholder 2">
            <a:extLst>
              <a:ext uri="{FF2B5EF4-FFF2-40B4-BE49-F238E27FC236}">
                <a16:creationId xmlns:a16="http://schemas.microsoft.com/office/drawing/2014/main" id="{A8CA9045-D494-4C5F-9F39-E61E3BAA64FE}"/>
              </a:ext>
            </a:extLst>
          </p:cNvPr>
          <p:cNvSpPr txBox="1">
            <a:spLocks/>
          </p:cNvSpPr>
          <p:nvPr/>
        </p:nvSpPr>
        <p:spPr>
          <a:xfrm>
            <a:off x="1422403" y="5451052"/>
            <a:ext cx="2451098" cy="577850"/>
          </a:xfrm>
          <a:prstGeom prst="rect">
            <a:avLst/>
          </a:prstGeom>
        </p:spPr>
        <p:txBody>
          <a:bodyPr vert="horz">
            <a:normAutofit fontScale="92500"/>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7030A0"/>
                </a:solidFill>
                <a:highlight>
                  <a:srgbClr val="00FF00"/>
                </a:highlight>
                <a:latin typeface="Comic Sans MS" panose="030F0702030302020204" pitchFamily="66" charset="0"/>
              </a:rPr>
              <a:t>Digital Signature</a:t>
            </a:r>
          </a:p>
        </p:txBody>
      </p:sp>
      <p:sp>
        <p:nvSpPr>
          <p:cNvPr id="12" name="Content Placeholder 2">
            <a:extLst>
              <a:ext uri="{FF2B5EF4-FFF2-40B4-BE49-F238E27FC236}">
                <a16:creationId xmlns:a16="http://schemas.microsoft.com/office/drawing/2014/main" id="{3F71DAE6-A5E0-4C92-95B0-275D7DBF4BC8}"/>
              </a:ext>
            </a:extLst>
          </p:cNvPr>
          <p:cNvSpPr txBox="1">
            <a:spLocks/>
          </p:cNvSpPr>
          <p:nvPr/>
        </p:nvSpPr>
        <p:spPr>
          <a:xfrm>
            <a:off x="1422402" y="4893064"/>
            <a:ext cx="2451099" cy="577850"/>
          </a:xfrm>
          <a:prstGeom prst="rect">
            <a:avLst/>
          </a:prstGeom>
        </p:spPr>
        <p:txBody>
          <a:bodyPr vert="horz">
            <a:norm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7030A0"/>
                </a:solidFill>
                <a:highlight>
                  <a:srgbClr val="00FF00"/>
                </a:highlight>
                <a:latin typeface="Comic Sans MS" panose="030F0702030302020204" pitchFamily="66" charset="0"/>
              </a:rPr>
              <a:t>Encryption</a:t>
            </a:r>
          </a:p>
        </p:txBody>
      </p:sp>
      <p:sp>
        <p:nvSpPr>
          <p:cNvPr id="13" name="矩形 12"/>
          <p:cNvSpPr/>
          <p:nvPr/>
        </p:nvSpPr>
        <p:spPr>
          <a:xfrm>
            <a:off x="6616699" y="2187291"/>
            <a:ext cx="2278823" cy="862589"/>
          </a:xfrm>
          <a:prstGeom prst="rect">
            <a:avLst/>
          </a:prstGeom>
        </p:spPr>
        <p:txBody>
          <a:bodyPr vert="horz">
            <a:noAutofit/>
          </a:bodyPr>
          <a:lstStyle/>
          <a:p>
            <a:pPr>
              <a:spcBef>
                <a:spcPts val="580"/>
              </a:spcBef>
              <a:buClr>
                <a:schemeClr val="accent1"/>
              </a:buClr>
              <a:buSzPct val="85000"/>
              <a:buFont typeface="Wingdings 2"/>
              <a:buNone/>
            </a:pPr>
            <a:r>
              <a:rPr lang="en-US" sz="2000" dirty="0">
                <a:latin typeface="Comic Sans MS" panose="030F0702030302020204" pitchFamily="66" charset="0"/>
                <a:ea typeface="SimHei" panose="02010609060101010101" pitchFamily="49" charset="-122"/>
              </a:rPr>
              <a:t>Public Key Infrastructure</a:t>
            </a:r>
          </a:p>
          <a:p>
            <a:pPr>
              <a:spcBef>
                <a:spcPts val="580"/>
              </a:spcBef>
              <a:buClr>
                <a:schemeClr val="accent1"/>
              </a:buClr>
              <a:buSzPct val="85000"/>
              <a:buFont typeface="Wingdings 2"/>
              <a:buNone/>
            </a:pPr>
            <a:r>
              <a:rPr lang="en-US" sz="2000" dirty="0">
                <a:latin typeface="Comic Sans MS" panose="030F0702030302020204" pitchFamily="66" charset="0"/>
                <a:ea typeface="SimHei" panose="02010609060101010101" pitchFamily="49" charset="-122"/>
              </a:rPr>
              <a:t>(</a:t>
            </a:r>
            <a:r>
              <a:rPr lang="zh-CN" altLang="en-US" sz="2000" dirty="0">
                <a:latin typeface="Comic Sans MS" panose="030F0702030302020204" pitchFamily="66" charset="0"/>
                <a:ea typeface="SimHei" panose="02010609060101010101" pitchFamily="49" charset="-122"/>
              </a:rPr>
              <a:t>公钥基础设施</a:t>
            </a:r>
            <a:r>
              <a:rPr lang="en-US" sz="2000" dirty="0">
                <a:latin typeface="Comic Sans MS" panose="030F0702030302020204" pitchFamily="66" charset="0"/>
                <a:ea typeface="SimHei" panose="02010609060101010101" pitchFamily="49" charset="-122"/>
              </a:rPr>
              <a:t>)</a:t>
            </a:r>
          </a:p>
        </p:txBody>
      </p:sp>
    </p:spTree>
    <p:extLst>
      <p:ext uri="{BB962C8B-B14F-4D97-AF65-F5344CB8AC3E}">
        <p14:creationId xmlns:p14="http://schemas.microsoft.com/office/powerpoint/2010/main" val="393318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7EE00-F212-44D1-9B26-8E0B50CCB65E}"/>
              </a:ext>
            </a:extLst>
          </p:cNvPr>
          <p:cNvSpPr>
            <a:spLocks noGrp="1"/>
          </p:cNvSpPr>
          <p:nvPr>
            <p:ph type="title"/>
          </p:nvPr>
        </p:nvSpPr>
        <p:spPr/>
        <p:txBody>
          <a:bodyPr>
            <a:normAutofit/>
          </a:bodyPr>
          <a:lstStyle/>
          <a:p>
            <a:r>
              <a:rPr lang="zh-CN" altLang="en-US"/>
              <a:t>几个关键问题</a:t>
            </a:r>
            <a:endParaRPr lang="en-US"/>
          </a:p>
        </p:txBody>
      </p:sp>
      <p:sp>
        <p:nvSpPr>
          <p:cNvPr id="3" name="灯片编号占位符 2">
            <a:extLst>
              <a:ext uri="{FF2B5EF4-FFF2-40B4-BE49-F238E27FC236}">
                <a16:creationId xmlns:a16="http://schemas.microsoft.com/office/drawing/2014/main" id="{2E46FFC7-E3D9-4B41-86AF-6D8777464491}"/>
              </a:ext>
            </a:extLst>
          </p:cNvPr>
          <p:cNvSpPr>
            <a:spLocks noGrp="1"/>
          </p:cNvSpPr>
          <p:nvPr>
            <p:ph type="sldNum" sz="quarter" idx="12"/>
          </p:nvPr>
        </p:nvSpPr>
        <p:spPr/>
        <p:txBody>
          <a:bodyPr/>
          <a:lstStyle/>
          <a:p>
            <a:fld id="{7C05468C-B27C-4946-9FF3-0FF76B75B8F6}" type="slidenum">
              <a:rPr lang="en-US" smtClean="0"/>
              <a:t>16</a:t>
            </a:fld>
            <a:endParaRPr lang="en-US"/>
          </a:p>
        </p:txBody>
      </p:sp>
      <p:sp>
        <p:nvSpPr>
          <p:cNvPr id="8" name="内容占位符 7">
            <a:extLst>
              <a:ext uri="{FF2B5EF4-FFF2-40B4-BE49-F238E27FC236}">
                <a16:creationId xmlns:a16="http://schemas.microsoft.com/office/drawing/2014/main" id="{27163E95-C3A5-4467-AEFE-11BB1E314E90}"/>
              </a:ext>
            </a:extLst>
          </p:cNvPr>
          <p:cNvSpPr>
            <a:spLocks noGrp="1"/>
          </p:cNvSpPr>
          <p:nvPr>
            <p:ph sz="quarter" idx="1"/>
          </p:nvPr>
        </p:nvSpPr>
        <p:spPr/>
        <p:txBody>
          <a:bodyPr/>
          <a:lstStyle/>
          <a:p>
            <a:pPr marL="514350" indent="-514350">
              <a:buFont typeface="+mj-lt"/>
              <a:buAutoNum type="arabicParenR"/>
            </a:pPr>
            <a:r>
              <a:rPr lang="en-US" altLang="zh-CN"/>
              <a:t>PKI</a:t>
            </a:r>
            <a:r>
              <a:rPr lang="zh-CN" altLang="en-US"/>
              <a:t>的最核心功能是什么</a:t>
            </a:r>
            <a:r>
              <a:rPr lang="en-US" altLang="zh-CN"/>
              <a:t>?</a:t>
            </a:r>
            <a:r>
              <a:rPr lang="zh-CN" altLang="en-US"/>
              <a:t>管什么？</a:t>
            </a:r>
            <a:endParaRPr lang="en-US" altLang="zh-CN"/>
          </a:p>
          <a:p>
            <a:pPr marL="514350" indent="-514350">
              <a:buFont typeface="+mj-lt"/>
              <a:buAutoNum type="arabicParenR"/>
            </a:pPr>
            <a:r>
              <a:rPr lang="zh-CN" altLang="en-US"/>
              <a:t>数字证书应包含哪些信息？</a:t>
            </a:r>
            <a:endParaRPr lang="en-US" altLang="zh-CN"/>
          </a:p>
          <a:p>
            <a:pPr marL="514350" indent="-514350">
              <a:buFont typeface="+mj-lt"/>
              <a:buAutoNum type="arabicParenR"/>
            </a:pPr>
            <a:r>
              <a:rPr lang="zh-CN" altLang="en-US"/>
              <a:t>如何安全地签发数字证书？</a:t>
            </a:r>
            <a:endParaRPr lang="en-US" altLang="zh-CN"/>
          </a:p>
          <a:p>
            <a:pPr marL="514350" indent="-514350">
              <a:buFont typeface="+mj-lt"/>
              <a:buAutoNum type="arabicParenR"/>
            </a:pPr>
            <a:r>
              <a:rPr lang="zh-CN" altLang="en-US"/>
              <a:t>如何安全地应用数字证书？</a:t>
            </a:r>
            <a:endParaRPr lang="en-US"/>
          </a:p>
        </p:txBody>
      </p:sp>
      <p:sp>
        <p:nvSpPr>
          <p:cNvPr id="5" name="标题 1">
            <a:extLst>
              <a:ext uri="{FF2B5EF4-FFF2-40B4-BE49-F238E27FC236}">
                <a16:creationId xmlns:a16="http://schemas.microsoft.com/office/drawing/2014/main" id="{3F0DBB97-B9D5-4DC1-8C88-E98B5010B10B}"/>
              </a:ext>
            </a:extLst>
          </p:cNvPr>
          <p:cNvSpPr txBox="1">
            <a:spLocks/>
          </p:cNvSpPr>
          <p:nvPr/>
        </p:nvSpPr>
        <p:spPr>
          <a:xfrm>
            <a:off x="2643806" y="2286000"/>
            <a:ext cx="4192657" cy="1143000"/>
          </a:xfrm>
          <a:prstGeom prst="rect">
            <a:avLst/>
          </a:prstGeom>
        </p:spPr>
        <p:txBody>
          <a:bodyPr bIns="91440" anchor="b" anchorCtr="0">
            <a:normAutofit fontScale="97500"/>
          </a:bodyPr>
          <a:lstStyle>
            <a:lvl1pPr algn="l" rtl="0" eaLnBrk="1" latinLnBrk="0" hangingPunct="1">
              <a:spcBef>
                <a:spcPct val="0"/>
              </a:spcBef>
              <a:buNone/>
              <a:defRPr kumimoji="0" sz="4000" kern="1200" baseline="0">
                <a:solidFill>
                  <a:schemeClr val="tx2"/>
                </a:solidFill>
                <a:latin typeface="Comic Sans MS" panose="030F0702030302020204" pitchFamily="66" charset="0"/>
                <a:ea typeface="SimHei" panose="02010609060101010101" pitchFamily="49" charset="-122"/>
                <a:cs typeface="+mj-cs"/>
              </a:defRPr>
            </a:lvl1pPr>
          </a:lstStyle>
          <a:p>
            <a:endParaRPr lang="en-US"/>
          </a:p>
        </p:txBody>
      </p:sp>
    </p:spTree>
    <p:extLst>
      <p:ext uri="{BB962C8B-B14F-4D97-AF65-F5344CB8AC3E}">
        <p14:creationId xmlns:p14="http://schemas.microsoft.com/office/powerpoint/2010/main" val="1474455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ea typeface="微软雅黑" pitchFamily="34" charset="-122"/>
              </a:rPr>
              <a:t>PKI</a:t>
            </a:r>
            <a:r>
              <a:rPr lang="zh-CN" altLang="en-US">
                <a:ea typeface="微软雅黑" pitchFamily="34" charset="-122"/>
              </a:rPr>
              <a:t>的核心功能</a:t>
            </a:r>
            <a:endParaRPr lang="en-US" dirty="0">
              <a:ea typeface="微软雅黑" pitchFamily="34" charset="-122"/>
            </a:endParaRPr>
          </a:p>
        </p:txBody>
      </p:sp>
      <p:grpSp>
        <p:nvGrpSpPr>
          <p:cNvPr id="43" name="组合 42"/>
          <p:cNvGrpSpPr/>
          <p:nvPr/>
        </p:nvGrpSpPr>
        <p:grpSpPr>
          <a:xfrm>
            <a:off x="5750875" y="2150429"/>
            <a:ext cx="3625526" cy="4050866"/>
            <a:chOff x="395536" y="2348880"/>
            <a:chExt cx="3930679" cy="4392488"/>
          </a:xfrm>
        </p:grpSpPr>
        <p:sp>
          <p:nvSpPr>
            <p:cNvPr id="21" name="矩形 20"/>
            <p:cNvSpPr/>
            <p:nvPr/>
          </p:nvSpPr>
          <p:spPr>
            <a:xfrm>
              <a:off x="395536" y="2348880"/>
              <a:ext cx="2417278" cy="4392488"/>
            </a:xfrm>
            <a:prstGeom prst="rect">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a typeface="SimHei" panose="02010609060101010101" pitchFamily="49" charset="-122"/>
              </a:endParaRPr>
            </a:p>
          </p:txBody>
        </p:sp>
        <p:sp>
          <p:nvSpPr>
            <p:cNvPr id="4" name="矩形 3"/>
            <p:cNvSpPr/>
            <p:nvPr/>
          </p:nvSpPr>
          <p:spPr>
            <a:xfrm>
              <a:off x="786570" y="3356992"/>
              <a:ext cx="1368152" cy="432048"/>
            </a:xfrm>
            <a:prstGeom prst="rect">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Comic Sans MS" panose="030F0702030302020204" pitchFamily="66" charset="0"/>
                  <a:ea typeface="SimHei" panose="02010609060101010101" pitchFamily="49" charset="-122"/>
                </a:rPr>
                <a:t>认证中心</a:t>
              </a:r>
              <a:endParaRPr lang="en-US" altLang="zh-CN" sz="1200">
                <a:latin typeface="Comic Sans MS" panose="030F0702030302020204" pitchFamily="66" charset="0"/>
                <a:ea typeface="SimHei" panose="02010609060101010101" pitchFamily="49" charset="-122"/>
              </a:endParaRPr>
            </a:p>
            <a:p>
              <a:pPr algn="ctr"/>
              <a:r>
                <a:rPr lang="en-US" sz="1200">
                  <a:latin typeface="Comic Sans MS" panose="030F0702030302020204" pitchFamily="66" charset="0"/>
                  <a:ea typeface="SimHei" panose="02010609060101010101" pitchFamily="49" charset="-122"/>
                </a:rPr>
                <a:t>CA</a:t>
              </a:r>
              <a:endParaRPr lang="en-US" sz="1200" dirty="0">
                <a:latin typeface="Comic Sans MS" panose="030F0702030302020204" pitchFamily="66" charset="0"/>
                <a:ea typeface="SimHei" panose="02010609060101010101" pitchFamily="49" charset="-122"/>
              </a:endParaRPr>
            </a:p>
          </p:txBody>
        </p:sp>
        <p:sp>
          <p:nvSpPr>
            <p:cNvPr id="5" name="矩形 4"/>
            <p:cNvSpPr/>
            <p:nvPr/>
          </p:nvSpPr>
          <p:spPr>
            <a:xfrm>
              <a:off x="786570" y="2564904"/>
              <a:ext cx="1368152" cy="432048"/>
            </a:xfrm>
            <a:prstGeom prst="rect">
              <a:avLst/>
            </a:prstGeom>
            <a:solidFill>
              <a:srgbClr val="7030A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bg1"/>
                  </a:solidFill>
                  <a:latin typeface="Comic Sans MS" panose="030F0702030302020204" pitchFamily="66" charset="0"/>
                  <a:ea typeface="SimHei" panose="02010609060101010101" pitchFamily="49" charset="-122"/>
                </a:rPr>
                <a:t>密钥管理</a:t>
              </a:r>
              <a:endParaRPr lang="en-US" altLang="zh-CN" sz="1200">
                <a:solidFill>
                  <a:schemeClr val="bg1"/>
                </a:solidFill>
                <a:latin typeface="Comic Sans MS" panose="030F0702030302020204" pitchFamily="66" charset="0"/>
                <a:ea typeface="SimHei" panose="02010609060101010101" pitchFamily="49" charset="-122"/>
              </a:endParaRPr>
            </a:p>
            <a:p>
              <a:pPr algn="ctr"/>
              <a:r>
                <a:rPr lang="en-US" sz="1200">
                  <a:solidFill>
                    <a:schemeClr val="bg1"/>
                  </a:solidFill>
                  <a:latin typeface="Comic Sans MS" panose="030F0702030302020204" pitchFamily="66" charset="0"/>
                  <a:ea typeface="SimHei" panose="02010609060101010101" pitchFamily="49" charset="-122"/>
                </a:rPr>
                <a:t>KM</a:t>
              </a:r>
              <a:endParaRPr lang="en-US" sz="1200" dirty="0">
                <a:solidFill>
                  <a:schemeClr val="bg1"/>
                </a:solidFill>
                <a:latin typeface="Comic Sans MS" panose="030F0702030302020204" pitchFamily="66" charset="0"/>
                <a:ea typeface="SimHei" panose="02010609060101010101" pitchFamily="49" charset="-122"/>
              </a:endParaRPr>
            </a:p>
          </p:txBody>
        </p:sp>
        <p:sp>
          <p:nvSpPr>
            <p:cNvPr id="6" name="矩形 5"/>
            <p:cNvSpPr/>
            <p:nvPr/>
          </p:nvSpPr>
          <p:spPr>
            <a:xfrm>
              <a:off x="786570" y="4149080"/>
              <a:ext cx="1368152" cy="432048"/>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Comic Sans MS" panose="030F0702030302020204" pitchFamily="66" charset="0"/>
                  <a:ea typeface="SimHei" panose="02010609060101010101" pitchFamily="49" charset="-122"/>
                </a:rPr>
                <a:t>注册中心</a:t>
              </a:r>
              <a:endParaRPr lang="en-US" altLang="zh-CN" sz="1200">
                <a:latin typeface="Comic Sans MS" panose="030F0702030302020204" pitchFamily="66" charset="0"/>
                <a:ea typeface="SimHei" panose="02010609060101010101" pitchFamily="49" charset="-122"/>
              </a:endParaRPr>
            </a:p>
            <a:p>
              <a:pPr algn="ctr"/>
              <a:r>
                <a:rPr lang="en-US" sz="1200">
                  <a:latin typeface="Comic Sans MS" panose="030F0702030302020204" pitchFamily="66" charset="0"/>
                  <a:ea typeface="SimHei" panose="02010609060101010101" pitchFamily="49" charset="-122"/>
                </a:rPr>
                <a:t>RA</a:t>
              </a:r>
              <a:endParaRPr lang="en-US" sz="1200" dirty="0">
                <a:latin typeface="Comic Sans MS" panose="030F0702030302020204" pitchFamily="66" charset="0"/>
                <a:ea typeface="SimHei" panose="02010609060101010101" pitchFamily="49" charset="-122"/>
              </a:endParaRPr>
            </a:p>
          </p:txBody>
        </p:sp>
        <p:sp>
          <p:nvSpPr>
            <p:cNvPr id="7" name="流程图: 文档 6"/>
            <p:cNvSpPr/>
            <p:nvPr/>
          </p:nvSpPr>
          <p:spPr>
            <a:xfrm>
              <a:off x="3454704" y="2924944"/>
              <a:ext cx="871509" cy="504056"/>
            </a:xfrm>
            <a:prstGeom prst="flowChartDocumen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Comic Sans MS" panose="030F0702030302020204" pitchFamily="66" charset="0"/>
                  <a:ea typeface="SimHei" panose="02010609060101010101" pitchFamily="49" charset="-122"/>
                </a:rPr>
                <a:t>根证书</a:t>
              </a:r>
              <a:endParaRPr lang="en-US" sz="1200" dirty="0">
                <a:latin typeface="Comic Sans MS" panose="030F0702030302020204" pitchFamily="66" charset="0"/>
                <a:ea typeface="SimHei" panose="02010609060101010101" pitchFamily="49" charset="-122"/>
              </a:endParaRPr>
            </a:p>
          </p:txBody>
        </p:sp>
        <p:sp>
          <p:nvSpPr>
            <p:cNvPr id="8" name="流程图: 文档 7"/>
            <p:cNvSpPr/>
            <p:nvPr/>
          </p:nvSpPr>
          <p:spPr>
            <a:xfrm>
              <a:off x="3419872" y="5979614"/>
              <a:ext cx="906343" cy="504056"/>
            </a:xfrm>
            <a:prstGeom prst="flowChartDocumen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Comic Sans MS" panose="030F0702030302020204" pitchFamily="66" charset="0"/>
                  <a:ea typeface="SimHei" panose="02010609060101010101" pitchFamily="49" charset="-122"/>
                </a:rPr>
                <a:t>私钥</a:t>
              </a:r>
              <a:endParaRPr lang="en-US" sz="1200" dirty="0">
                <a:latin typeface="Comic Sans MS" panose="030F0702030302020204" pitchFamily="66" charset="0"/>
                <a:ea typeface="SimHei" panose="02010609060101010101" pitchFamily="49" charset="-122"/>
              </a:endParaRPr>
            </a:p>
          </p:txBody>
        </p:sp>
        <p:cxnSp>
          <p:nvCxnSpPr>
            <p:cNvPr id="10" name="直接连接符 9"/>
            <p:cNvCxnSpPr>
              <a:stCxn id="4" idx="3"/>
              <a:endCxn id="7" idx="1"/>
            </p:cNvCxnSpPr>
            <p:nvPr/>
          </p:nvCxnSpPr>
          <p:spPr>
            <a:xfrm flipV="1">
              <a:off x="2154722" y="3176972"/>
              <a:ext cx="1299984" cy="396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8" idx="1"/>
            </p:cNvCxnSpPr>
            <p:nvPr/>
          </p:nvCxnSpPr>
          <p:spPr>
            <a:xfrm>
              <a:off x="1580444" y="5991403"/>
              <a:ext cx="1839428" cy="240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914" y="5812000"/>
              <a:ext cx="718846" cy="718846"/>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570" y="5609534"/>
              <a:ext cx="936104" cy="936104"/>
            </a:xfrm>
            <a:prstGeom prst="rect">
              <a:avLst/>
            </a:prstGeom>
          </p:spPr>
        </p:pic>
        <p:sp>
          <p:nvSpPr>
            <p:cNvPr id="17" name="上下箭头 16"/>
            <p:cNvSpPr/>
            <p:nvPr/>
          </p:nvSpPr>
          <p:spPr>
            <a:xfrm>
              <a:off x="1398638" y="3068960"/>
              <a:ext cx="108012" cy="28803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a typeface="SimHei" panose="02010609060101010101" pitchFamily="49" charset="-122"/>
              </a:endParaRPr>
            </a:p>
          </p:txBody>
        </p:sp>
        <p:sp>
          <p:nvSpPr>
            <p:cNvPr id="18" name="上下箭头 17"/>
            <p:cNvSpPr/>
            <p:nvPr/>
          </p:nvSpPr>
          <p:spPr>
            <a:xfrm>
              <a:off x="1398638" y="3861048"/>
              <a:ext cx="108012" cy="28803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a typeface="SimHei" panose="02010609060101010101" pitchFamily="49" charset="-122"/>
              </a:endParaRPr>
            </a:p>
          </p:txBody>
        </p:sp>
        <p:sp>
          <p:nvSpPr>
            <p:cNvPr id="19" name="上下箭头 18"/>
            <p:cNvSpPr/>
            <p:nvPr/>
          </p:nvSpPr>
          <p:spPr>
            <a:xfrm>
              <a:off x="1398638" y="4653136"/>
              <a:ext cx="108012" cy="86409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a typeface="SimHei" panose="02010609060101010101" pitchFamily="49" charset="-122"/>
              </a:endParaRPr>
            </a:p>
          </p:txBody>
        </p:sp>
        <p:sp>
          <p:nvSpPr>
            <p:cNvPr id="22" name="流程图: 文档 21"/>
            <p:cNvSpPr/>
            <p:nvPr/>
          </p:nvSpPr>
          <p:spPr>
            <a:xfrm>
              <a:off x="3419872" y="5247967"/>
              <a:ext cx="906343" cy="504056"/>
            </a:xfrm>
            <a:prstGeom prst="flowChartDocumen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latin typeface="Comic Sans MS" panose="030F0702030302020204" pitchFamily="66" charset="0"/>
                  <a:ea typeface="SimHei" panose="02010609060101010101" pitchFamily="49" charset="-122"/>
                </a:rPr>
                <a:t>用户证书</a:t>
              </a:r>
              <a:endParaRPr lang="en-US" sz="1200" dirty="0">
                <a:latin typeface="Comic Sans MS" panose="030F0702030302020204" pitchFamily="66" charset="0"/>
                <a:ea typeface="SimHei" panose="02010609060101010101" pitchFamily="49" charset="-122"/>
              </a:endParaRPr>
            </a:p>
          </p:txBody>
        </p:sp>
        <p:cxnSp>
          <p:nvCxnSpPr>
            <p:cNvPr id="23" name="直接连接符 22"/>
            <p:cNvCxnSpPr>
              <a:endCxn id="22" idx="1"/>
            </p:cNvCxnSpPr>
            <p:nvPr/>
          </p:nvCxnSpPr>
          <p:spPr>
            <a:xfrm flipV="1">
              <a:off x="1552738" y="5499995"/>
              <a:ext cx="1867134" cy="3219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744028" y="2399613"/>
            <a:ext cx="4300495" cy="3751720"/>
            <a:chOff x="4788024" y="2540357"/>
            <a:chExt cx="4300495" cy="3751720"/>
          </a:xfrm>
        </p:grpSpPr>
        <p:sp>
          <p:nvSpPr>
            <p:cNvPr id="24" name="椭圆 23"/>
            <p:cNvSpPr/>
            <p:nvPr/>
          </p:nvSpPr>
          <p:spPr>
            <a:xfrm>
              <a:off x="5120686" y="2754691"/>
              <a:ext cx="3762659" cy="33676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a typeface="SimHei" panose="02010609060101010101" pitchFamily="49" charset="-122"/>
              </a:endParaRPr>
            </a:p>
          </p:txBody>
        </p:sp>
        <p:sp>
          <p:nvSpPr>
            <p:cNvPr id="25" name="椭圆 24"/>
            <p:cNvSpPr/>
            <p:nvPr/>
          </p:nvSpPr>
          <p:spPr>
            <a:xfrm>
              <a:off x="6398072" y="5800987"/>
              <a:ext cx="1142316" cy="491090"/>
            </a:xfrm>
            <a:prstGeom prst="ellipse">
              <a:avLst/>
            </a:prstGeom>
            <a:solidFill>
              <a:schemeClr val="accent5">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a:latin typeface="Comic Sans MS" panose="030F0702030302020204" pitchFamily="66" charset="0"/>
                  <a:ea typeface="SimHei" panose="02010609060101010101" pitchFamily="49" charset="-122"/>
                </a:rPr>
                <a:t>激活</a:t>
              </a:r>
              <a:endParaRPr lang="en-US" sz="1400" b="1" dirty="0">
                <a:latin typeface="Comic Sans MS" panose="030F0702030302020204" pitchFamily="66" charset="0"/>
                <a:ea typeface="SimHei" panose="02010609060101010101" pitchFamily="49" charset="-122"/>
              </a:endParaRPr>
            </a:p>
          </p:txBody>
        </p:sp>
        <p:sp>
          <p:nvSpPr>
            <p:cNvPr id="35" name="椭圆 34"/>
            <p:cNvSpPr/>
            <p:nvPr/>
          </p:nvSpPr>
          <p:spPr>
            <a:xfrm>
              <a:off x="7941923" y="4921290"/>
              <a:ext cx="1146596" cy="600732"/>
            </a:xfrm>
            <a:prstGeom prst="ellipse">
              <a:avLst/>
            </a:prstGeom>
            <a:solidFill>
              <a:schemeClr val="accent5">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a:latin typeface="Comic Sans MS" panose="030F0702030302020204" pitchFamily="66" charset="0"/>
                  <a:ea typeface="SimHei" panose="02010609060101010101" pitchFamily="49" charset="-122"/>
                </a:rPr>
                <a:t>冻结</a:t>
              </a:r>
              <a:endParaRPr lang="en-US" sz="1400" b="1" dirty="0">
                <a:latin typeface="Comic Sans MS" panose="030F0702030302020204" pitchFamily="66" charset="0"/>
                <a:ea typeface="SimHei" panose="02010609060101010101" pitchFamily="49" charset="-122"/>
              </a:endParaRPr>
            </a:p>
          </p:txBody>
        </p:sp>
        <p:sp>
          <p:nvSpPr>
            <p:cNvPr id="36" name="椭圆 35"/>
            <p:cNvSpPr/>
            <p:nvPr/>
          </p:nvSpPr>
          <p:spPr>
            <a:xfrm>
              <a:off x="7899632" y="3232588"/>
              <a:ext cx="1146596" cy="556452"/>
            </a:xfrm>
            <a:prstGeom prst="ellipse">
              <a:avLst/>
            </a:prstGeom>
            <a:solidFill>
              <a:schemeClr val="accent5">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a:latin typeface="Comic Sans MS" panose="030F0702030302020204" pitchFamily="66" charset="0"/>
                  <a:ea typeface="SimHei" panose="02010609060101010101" pitchFamily="49" charset="-122"/>
                </a:rPr>
                <a:t>下载</a:t>
              </a:r>
              <a:endParaRPr lang="en-US" sz="1400" b="1" dirty="0">
                <a:latin typeface="Comic Sans MS" panose="030F0702030302020204" pitchFamily="66" charset="0"/>
                <a:ea typeface="SimHei" panose="02010609060101010101" pitchFamily="49" charset="-122"/>
              </a:endParaRPr>
            </a:p>
          </p:txBody>
        </p:sp>
        <p:sp>
          <p:nvSpPr>
            <p:cNvPr id="37" name="椭圆 36"/>
            <p:cNvSpPr/>
            <p:nvPr/>
          </p:nvSpPr>
          <p:spPr>
            <a:xfrm>
              <a:off x="6344642" y="2540357"/>
              <a:ext cx="1307732" cy="523669"/>
            </a:xfrm>
            <a:prstGeom prst="ellipse">
              <a:avLst/>
            </a:prstGeom>
            <a:solidFill>
              <a:schemeClr val="accent5">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a:latin typeface="Comic Sans MS" panose="030F0702030302020204" pitchFamily="66" charset="0"/>
                  <a:ea typeface="SimHei" panose="02010609060101010101" pitchFamily="49" charset="-122"/>
                </a:rPr>
                <a:t>申请</a:t>
              </a:r>
              <a:endParaRPr lang="en-US" sz="1400" b="1" dirty="0">
                <a:latin typeface="Comic Sans MS" panose="030F0702030302020204" pitchFamily="66" charset="0"/>
                <a:ea typeface="SimHei" panose="02010609060101010101" pitchFamily="49" charset="-122"/>
              </a:endParaRPr>
            </a:p>
          </p:txBody>
        </p:sp>
        <p:sp>
          <p:nvSpPr>
            <p:cNvPr id="38" name="椭圆 37"/>
            <p:cNvSpPr/>
            <p:nvPr/>
          </p:nvSpPr>
          <p:spPr>
            <a:xfrm>
              <a:off x="4788024" y="3400227"/>
              <a:ext cx="1155071" cy="574326"/>
            </a:xfrm>
            <a:prstGeom prst="ellipse">
              <a:avLst/>
            </a:prstGeom>
            <a:solidFill>
              <a:schemeClr val="accent5">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a:latin typeface="Comic Sans MS" panose="030F0702030302020204" pitchFamily="66" charset="0"/>
                  <a:ea typeface="SimHei" panose="02010609060101010101" pitchFamily="49" charset="-122"/>
                </a:rPr>
                <a:t>吊销</a:t>
              </a:r>
              <a:endParaRPr lang="en-US" sz="1400" b="1" dirty="0">
                <a:latin typeface="Comic Sans MS" panose="030F0702030302020204" pitchFamily="66" charset="0"/>
                <a:ea typeface="SimHei" panose="02010609060101010101" pitchFamily="49" charset="-122"/>
              </a:endParaRPr>
            </a:p>
          </p:txBody>
        </p:sp>
        <p:sp>
          <p:nvSpPr>
            <p:cNvPr id="39" name="椭圆 38"/>
            <p:cNvSpPr/>
            <p:nvPr/>
          </p:nvSpPr>
          <p:spPr>
            <a:xfrm>
              <a:off x="4865101" y="4921290"/>
              <a:ext cx="1181864" cy="553101"/>
            </a:xfrm>
            <a:prstGeom prst="ellipse">
              <a:avLst/>
            </a:prstGeom>
            <a:solidFill>
              <a:schemeClr val="accent5">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b="1">
                  <a:latin typeface="Comic Sans MS" panose="030F0702030302020204" pitchFamily="66" charset="0"/>
                  <a:ea typeface="SimHei" panose="02010609060101010101" pitchFamily="49" charset="-122"/>
                </a:rPr>
                <a:t>更新</a:t>
              </a:r>
              <a:endParaRPr lang="en-US" sz="1400" b="1" dirty="0">
                <a:latin typeface="Comic Sans MS" panose="030F0702030302020204" pitchFamily="66" charset="0"/>
                <a:ea typeface="SimHei" panose="02010609060101010101" pitchFamily="49" charset="-122"/>
              </a:endParaRPr>
            </a:p>
          </p:txBody>
        </p:sp>
        <p:grpSp>
          <p:nvGrpSpPr>
            <p:cNvPr id="41" name="组合 40"/>
            <p:cNvGrpSpPr/>
            <p:nvPr/>
          </p:nvGrpSpPr>
          <p:grpSpPr>
            <a:xfrm>
              <a:off x="6051127" y="3356992"/>
              <a:ext cx="1848505" cy="2252542"/>
              <a:chOff x="6051128" y="3103310"/>
              <a:chExt cx="1836204" cy="2373139"/>
            </a:xfrm>
          </p:grpSpPr>
          <p:grpSp>
            <p:nvGrpSpPr>
              <p:cNvPr id="40" name="组合 39"/>
              <p:cNvGrpSpPr/>
              <p:nvPr/>
            </p:nvGrpSpPr>
            <p:grpSpPr>
              <a:xfrm>
                <a:off x="6051128" y="3103310"/>
                <a:ext cx="1836204" cy="2373139"/>
                <a:chOff x="5873676" y="3252105"/>
                <a:chExt cx="1836204" cy="2373139"/>
              </a:xfrm>
            </p:grpSpPr>
            <p:sp>
              <p:nvSpPr>
                <p:cNvPr id="26" name="竖卷形 25"/>
                <p:cNvSpPr/>
                <p:nvPr/>
              </p:nvSpPr>
              <p:spPr>
                <a:xfrm>
                  <a:off x="5873676" y="3252105"/>
                  <a:ext cx="1836204" cy="2373139"/>
                </a:xfrm>
                <a:prstGeom prst="verticalScroll">
                  <a:avLst/>
                </a:prstGeom>
                <a:solidFill>
                  <a:schemeClr val="bg1">
                    <a:lumMod val="9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mic Sans MS" panose="030F0702030302020204" pitchFamily="66" charset="0"/>
                    <a:ea typeface="SimHei" panose="02010609060101010101" pitchFamily="49" charset="-122"/>
                  </a:endParaRPr>
                </a:p>
              </p:txBody>
            </p:sp>
            <p:sp>
              <p:nvSpPr>
                <p:cNvPr id="28" name="TextBox 27"/>
                <p:cNvSpPr txBox="1"/>
                <p:nvPr/>
              </p:nvSpPr>
              <p:spPr>
                <a:xfrm>
                  <a:off x="6171654" y="3514545"/>
                  <a:ext cx="936104" cy="291829"/>
                </a:xfrm>
                <a:prstGeom prst="rect">
                  <a:avLst/>
                </a:prstGeom>
                <a:noFill/>
              </p:spPr>
              <p:txBody>
                <a:bodyPr wrap="square" rtlCol="0">
                  <a:spAutoFit/>
                </a:bodyPr>
                <a:lstStyle/>
                <a:p>
                  <a:r>
                    <a:rPr lang="en-US" altLang="zh-CN" sz="1200" b="1" dirty="0">
                      <a:latin typeface="Comic Sans MS" panose="030F0702030302020204" pitchFamily="66" charset="0"/>
                      <a:ea typeface="SimHei" panose="02010609060101010101" pitchFamily="49" charset="-122"/>
                    </a:rPr>
                    <a:t>Cert</a:t>
                  </a:r>
                  <a:endParaRPr lang="en-US" sz="1200" b="1" dirty="0">
                    <a:latin typeface="Comic Sans MS" panose="030F0702030302020204" pitchFamily="66" charset="0"/>
                    <a:ea typeface="SimHei" panose="02010609060101010101" pitchFamily="49" charset="-122"/>
                  </a:endParaRPr>
                </a:p>
              </p:txBody>
            </p:sp>
            <p:sp>
              <p:nvSpPr>
                <p:cNvPr id="29" name="TextBox 28"/>
                <p:cNvSpPr txBox="1"/>
                <p:nvPr/>
              </p:nvSpPr>
              <p:spPr>
                <a:xfrm>
                  <a:off x="6171654" y="3822148"/>
                  <a:ext cx="1286198" cy="243190"/>
                </a:xfrm>
                <a:prstGeom prst="rect">
                  <a:avLst/>
                </a:prstGeom>
                <a:noFill/>
              </p:spPr>
              <p:txBody>
                <a:bodyPr wrap="square" rtlCol="0">
                  <a:spAutoFit/>
                </a:bodyPr>
                <a:lstStyle/>
                <a:p>
                  <a:r>
                    <a:rPr lang="en-US" altLang="zh-CN" sz="900" dirty="0">
                      <a:solidFill>
                        <a:srgbClr val="002060"/>
                      </a:solidFill>
                      <a:latin typeface="Comic Sans MS" panose="030F0702030302020204" pitchFamily="66" charset="0"/>
                      <a:ea typeface="SimHei" panose="02010609060101010101" pitchFamily="49" charset="-122"/>
                    </a:rPr>
                    <a:t>Issuer: </a:t>
                  </a:r>
                  <a:r>
                    <a:rPr lang="en-US" altLang="zh-CN" sz="900" dirty="0" err="1">
                      <a:solidFill>
                        <a:srgbClr val="002060"/>
                      </a:solidFill>
                      <a:latin typeface="Comic Sans MS" panose="030F0702030302020204" pitchFamily="66" charset="0"/>
                      <a:ea typeface="SimHei" panose="02010609060101010101" pitchFamily="49" charset="-122"/>
                    </a:rPr>
                    <a:t>FudanCA</a:t>
                  </a:r>
                  <a:endParaRPr lang="en-US" sz="900" dirty="0">
                    <a:solidFill>
                      <a:srgbClr val="002060"/>
                    </a:solidFill>
                    <a:latin typeface="Comic Sans MS" panose="030F0702030302020204" pitchFamily="66" charset="0"/>
                    <a:ea typeface="SimHei" panose="02010609060101010101" pitchFamily="49" charset="-122"/>
                  </a:endParaRPr>
                </a:p>
              </p:txBody>
            </p:sp>
            <p:sp>
              <p:nvSpPr>
                <p:cNvPr id="30" name="TextBox 29"/>
                <p:cNvSpPr txBox="1"/>
                <p:nvPr/>
              </p:nvSpPr>
              <p:spPr>
                <a:xfrm>
                  <a:off x="6171654" y="4041068"/>
                  <a:ext cx="1286198" cy="243190"/>
                </a:xfrm>
                <a:prstGeom prst="rect">
                  <a:avLst/>
                </a:prstGeom>
                <a:noFill/>
              </p:spPr>
              <p:txBody>
                <a:bodyPr wrap="square" rtlCol="0">
                  <a:spAutoFit/>
                </a:bodyPr>
                <a:lstStyle/>
                <a:p>
                  <a:r>
                    <a:rPr lang="en-US" altLang="zh-CN" sz="900" dirty="0">
                      <a:solidFill>
                        <a:srgbClr val="002060"/>
                      </a:solidFill>
                      <a:latin typeface="Comic Sans MS" panose="030F0702030302020204" pitchFamily="66" charset="0"/>
                      <a:ea typeface="SimHei" panose="02010609060101010101" pitchFamily="49" charset="-122"/>
                    </a:rPr>
                    <a:t>Subject: Angela</a:t>
                  </a:r>
                  <a:endParaRPr lang="en-US" sz="900" dirty="0">
                    <a:solidFill>
                      <a:srgbClr val="002060"/>
                    </a:solidFill>
                    <a:latin typeface="Comic Sans MS" panose="030F0702030302020204" pitchFamily="66" charset="0"/>
                    <a:ea typeface="SimHei" panose="02010609060101010101" pitchFamily="49" charset="-122"/>
                  </a:endParaRPr>
                </a:p>
              </p:txBody>
            </p:sp>
            <p:sp>
              <p:nvSpPr>
                <p:cNvPr id="31" name="TextBox 30"/>
                <p:cNvSpPr txBox="1"/>
                <p:nvPr/>
              </p:nvSpPr>
              <p:spPr>
                <a:xfrm>
                  <a:off x="6171654" y="4473116"/>
                  <a:ext cx="1286198" cy="226978"/>
                </a:xfrm>
                <a:prstGeom prst="rect">
                  <a:avLst/>
                </a:prstGeom>
                <a:solidFill>
                  <a:srgbClr val="00B050"/>
                </a:solidFill>
              </p:spPr>
              <p:txBody>
                <a:bodyPr wrap="square" rtlCol="0">
                  <a:spAutoFit/>
                </a:bodyPr>
                <a:lstStyle/>
                <a:p>
                  <a:r>
                    <a:rPr lang="en-US" altLang="zh-CN" sz="800" dirty="0" err="1">
                      <a:solidFill>
                        <a:srgbClr val="002060"/>
                      </a:solidFill>
                      <a:latin typeface="Comic Sans MS" panose="030F0702030302020204" pitchFamily="66" charset="0"/>
                      <a:ea typeface="SimHei" panose="02010609060101010101" pitchFamily="49" charset="-122"/>
                    </a:rPr>
                    <a:t>PubKey</a:t>
                  </a:r>
                  <a:r>
                    <a:rPr lang="en-US" altLang="zh-CN" sz="800" dirty="0">
                      <a:solidFill>
                        <a:srgbClr val="002060"/>
                      </a:solidFill>
                      <a:latin typeface="Comic Sans MS" panose="030F0702030302020204" pitchFamily="66" charset="0"/>
                      <a:ea typeface="SimHei" panose="02010609060101010101" pitchFamily="49" charset="-122"/>
                    </a:rPr>
                    <a:t>: 28d29s0dflw</a:t>
                  </a:r>
                  <a:endParaRPr lang="en-US" sz="800" dirty="0">
                    <a:solidFill>
                      <a:srgbClr val="002060"/>
                    </a:solidFill>
                    <a:latin typeface="Comic Sans MS" panose="030F0702030302020204" pitchFamily="66" charset="0"/>
                    <a:ea typeface="SimHei" panose="02010609060101010101" pitchFamily="49" charset="-122"/>
                  </a:endParaRPr>
                </a:p>
              </p:txBody>
            </p:sp>
            <p:sp>
              <p:nvSpPr>
                <p:cNvPr id="32" name="TextBox 31"/>
                <p:cNvSpPr txBox="1"/>
                <p:nvPr/>
              </p:nvSpPr>
              <p:spPr>
                <a:xfrm>
                  <a:off x="6171654" y="4257092"/>
                  <a:ext cx="1286198" cy="243190"/>
                </a:xfrm>
                <a:prstGeom prst="rect">
                  <a:avLst/>
                </a:prstGeom>
                <a:noFill/>
              </p:spPr>
              <p:txBody>
                <a:bodyPr wrap="square" rtlCol="0">
                  <a:spAutoFit/>
                </a:bodyPr>
                <a:lstStyle/>
                <a:p>
                  <a:r>
                    <a:rPr lang="en-US" altLang="zh-CN" sz="900" dirty="0">
                      <a:solidFill>
                        <a:srgbClr val="002060"/>
                      </a:solidFill>
                      <a:latin typeface="Comic Sans MS" panose="030F0702030302020204" pitchFamily="66" charset="0"/>
                      <a:ea typeface="SimHei" panose="02010609060101010101" pitchFamily="49" charset="-122"/>
                    </a:rPr>
                    <a:t>Validity: 2019-2029</a:t>
                  </a:r>
                  <a:endParaRPr lang="en-US" sz="900" dirty="0">
                    <a:solidFill>
                      <a:srgbClr val="002060"/>
                    </a:solidFill>
                    <a:latin typeface="Comic Sans MS" panose="030F0702030302020204" pitchFamily="66" charset="0"/>
                    <a:ea typeface="SimHei" panose="02010609060101010101" pitchFamily="49" charset="-122"/>
                  </a:endParaRPr>
                </a:p>
              </p:txBody>
            </p:sp>
            <p:sp>
              <p:nvSpPr>
                <p:cNvPr id="33" name="TextBox 32"/>
                <p:cNvSpPr txBox="1"/>
                <p:nvPr/>
              </p:nvSpPr>
              <p:spPr>
                <a:xfrm>
                  <a:off x="6171654" y="4689140"/>
                  <a:ext cx="1286198" cy="389105"/>
                </a:xfrm>
                <a:prstGeom prst="rect">
                  <a:avLst/>
                </a:prstGeom>
                <a:noFill/>
              </p:spPr>
              <p:txBody>
                <a:bodyPr wrap="square" rtlCol="0">
                  <a:spAutoFit/>
                </a:bodyPr>
                <a:lstStyle/>
                <a:p>
                  <a:r>
                    <a:rPr lang="en-US" altLang="zh-CN" sz="900" dirty="0">
                      <a:solidFill>
                        <a:srgbClr val="002060"/>
                      </a:solidFill>
                      <a:latin typeface="Comic Sans MS" panose="030F0702030302020204" pitchFamily="66" charset="0"/>
                      <a:ea typeface="SimHei" panose="02010609060101010101" pitchFamily="49" charset="-122"/>
                    </a:rPr>
                    <a:t>Usage: Digital Signature</a:t>
                  </a:r>
                  <a:endParaRPr lang="en-US" sz="900" dirty="0">
                    <a:solidFill>
                      <a:srgbClr val="002060"/>
                    </a:solidFill>
                    <a:latin typeface="Comic Sans MS" panose="030F0702030302020204" pitchFamily="66" charset="0"/>
                    <a:ea typeface="SimHei" panose="02010609060101010101" pitchFamily="49" charset="-122"/>
                  </a:endParaRPr>
                </a:p>
              </p:txBody>
            </p:sp>
            <p:sp>
              <p:nvSpPr>
                <p:cNvPr id="34" name="TextBox 33"/>
                <p:cNvSpPr txBox="1"/>
                <p:nvPr/>
              </p:nvSpPr>
              <p:spPr>
                <a:xfrm>
                  <a:off x="6171654" y="5000446"/>
                  <a:ext cx="1286198" cy="389105"/>
                </a:xfrm>
                <a:prstGeom prst="rect">
                  <a:avLst/>
                </a:prstGeom>
                <a:noFill/>
              </p:spPr>
              <p:txBody>
                <a:bodyPr wrap="square" rtlCol="0">
                  <a:spAutoFit/>
                </a:bodyPr>
                <a:lstStyle/>
                <a:p>
                  <a:r>
                    <a:rPr lang="en-US" altLang="zh-CN" sz="900" dirty="0">
                      <a:solidFill>
                        <a:srgbClr val="002060"/>
                      </a:solidFill>
                      <a:latin typeface="Comic Sans MS" panose="030F0702030302020204" pitchFamily="66" charset="0"/>
                      <a:ea typeface="SimHei" panose="02010609060101010101" pitchFamily="49" charset="-122"/>
                    </a:rPr>
                    <a:t>Signature of Root CA</a:t>
                  </a:r>
                  <a:endParaRPr lang="en-US" sz="900" dirty="0">
                    <a:solidFill>
                      <a:srgbClr val="002060"/>
                    </a:solidFill>
                    <a:latin typeface="Comic Sans MS" panose="030F0702030302020204" pitchFamily="66" charset="0"/>
                    <a:ea typeface="SimHei" panose="02010609060101010101" pitchFamily="49" charset="-122"/>
                  </a:endParaRPr>
                </a:p>
              </p:txBody>
            </p:sp>
          </p:grpSp>
          <p:sp>
            <p:nvSpPr>
              <p:cNvPr id="27" name="十角星 26"/>
              <p:cNvSpPr/>
              <p:nvPr/>
            </p:nvSpPr>
            <p:spPr>
              <a:xfrm>
                <a:off x="7128299" y="4990974"/>
                <a:ext cx="450050" cy="467142"/>
              </a:xfrm>
              <a:prstGeom prst="star1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Comic Sans MS" panose="030F0702030302020204" pitchFamily="66" charset="0"/>
                    <a:ea typeface="SimHei" panose="02010609060101010101" pitchFamily="49" charset="-122"/>
                  </a:rPr>
                  <a:t>章</a:t>
                </a:r>
                <a:endParaRPr lang="en-US" sz="1200" dirty="0">
                  <a:latin typeface="Comic Sans MS" panose="030F0702030302020204" pitchFamily="66" charset="0"/>
                  <a:ea typeface="SimHei" panose="02010609060101010101" pitchFamily="49" charset="-122"/>
                </a:endParaRPr>
              </a:p>
            </p:txBody>
          </p:sp>
        </p:grpSp>
      </p:grpSp>
      <p:sp>
        <p:nvSpPr>
          <p:cNvPr id="9" name="文本框 8"/>
          <p:cNvSpPr txBox="1"/>
          <p:nvPr/>
        </p:nvSpPr>
        <p:spPr>
          <a:xfrm>
            <a:off x="1033472" y="1787340"/>
            <a:ext cx="3570208" cy="461665"/>
          </a:xfrm>
          <a:prstGeom prst="rect">
            <a:avLst/>
          </a:prstGeom>
          <a:noFill/>
        </p:spPr>
        <p:txBody>
          <a:bodyPr wrap="none" rtlCol="0">
            <a:spAutoFit/>
          </a:bodyPr>
          <a:lstStyle/>
          <a:p>
            <a:r>
              <a:rPr lang="zh-CN" altLang="en-US" sz="2400">
                <a:latin typeface="SimHei" panose="02010609060101010101" pitchFamily="49" charset="-122"/>
                <a:ea typeface="SimHei" panose="02010609060101010101" pitchFamily="49" charset="-122"/>
              </a:rPr>
              <a:t>数字证书的生命周期管理</a:t>
            </a:r>
            <a:endParaRPr lang="en-US" sz="24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99747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2566-5926-4DA4-B147-03345B7F035D}"/>
              </a:ext>
            </a:extLst>
          </p:cNvPr>
          <p:cNvSpPr>
            <a:spLocks noGrp="1"/>
          </p:cNvSpPr>
          <p:nvPr>
            <p:ph type="title"/>
          </p:nvPr>
        </p:nvSpPr>
        <p:spPr/>
        <p:txBody>
          <a:bodyPr/>
          <a:lstStyle/>
          <a:p>
            <a:r>
              <a:rPr lang="en-US"/>
              <a:t>数字证书</a:t>
            </a:r>
            <a:r>
              <a:rPr lang="zh-CN" altLang="en-US"/>
              <a:t>应包含哪些信息？</a:t>
            </a:r>
            <a:endParaRPr lang="en-US" dirty="0"/>
          </a:p>
        </p:txBody>
      </p:sp>
      <p:sp>
        <p:nvSpPr>
          <p:cNvPr id="5" name="文本框 4"/>
          <p:cNvSpPr txBox="1"/>
          <p:nvPr/>
        </p:nvSpPr>
        <p:spPr>
          <a:xfrm>
            <a:off x="1096108" y="1595532"/>
            <a:ext cx="3406702" cy="369332"/>
          </a:xfrm>
          <a:prstGeom prst="rect">
            <a:avLst/>
          </a:prstGeom>
          <a:noFill/>
        </p:spPr>
        <p:txBody>
          <a:bodyPr wrap="none" rtlCol="0">
            <a:spAutoFit/>
          </a:bodyPr>
          <a:lstStyle/>
          <a:p>
            <a:r>
              <a:rPr lang="zh-CN" altLang="en-US">
                <a:latin typeface="Comic Sans MS" panose="030F0702030302020204" pitchFamily="66" charset="0"/>
                <a:ea typeface="SimHei" panose="02010609060101010101" pitchFamily="49" charset="-122"/>
              </a:rPr>
              <a:t>在</a:t>
            </a:r>
            <a:r>
              <a:rPr lang="en-US">
                <a:latin typeface="Comic Sans MS" panose="030F0702030302020204" pitchFamily="66" charset="0"/>
                <a:ea typeface="SimHei" panose="02010609060101010101" pitchFamily="49" charset="-122"/>
              </a:rPr>
              <a:t>Windows</a:t>
            </a:r>
            <a:r>
              <a:rPr lang="zh-CN" altLang="en-US">
                <a:latin typeface="Comic Sans MS" panose="030F0702030302020204" pitchFamily="66" charset="0"/>
                <a:ea typeface="SimHei" panose="02010609060101010101" pitchFamily="49" charset="-122"/>
              </a:rPr>
              <a:t>上运行</a:t>
            </a:r>
            <a:r>
              <a:rPr lang="en-US">
                <a:latin typeface="Comic Sans MS" panose="030F0702030302020204" pitchFamily="66" charset="0"/>
                <a:ea typeface="SimHei" panose="02010609060101010101" pitchFamily="49" charset="-122"/>
              </a:rPr>
              <a:t>certmgr.msc</a:t>
            </a:r>
            <a:endParaRPr lang="en-US" dirty="0">
              <a:latin typeface="Comic Sans MS" panose="030F0702030302020204" pitchFamily="66" charset="0"/>
              <a:ea typeface="SimHei" panose="02010609060101010101" pitchFamily="49" charset="-122"/>
            </a:endParaRPr>
          </a:p>
        </p:txBody>
      </p:sp>
      <p:pic>
        <p:nvPicPr>
          <p:cNvPr id="6" name="图片 5"/>
          <p:cNvPicPr>
            <a:picLocks noChangeAspect="1"/>
          </p:cNvPicPr>
          <p:nvPr/>
        </p:nvPicPr>
        <p:blipFill>
          <a:blip r:embed="rId2"/>
          <a:stretch>
            <a:fillRect/>
          </a:stretch>
        </p:blipFill>
        <p:spPr>
          <a:xfrm>
            <a:off x="1096108" y="2142758"/>
            <a:ext cx="3931994" cy="3835857"/>
          </a:xfrm>
          <a:prstGeom prst="rect">
            <a:avLst/>
          </a:prstGeom>
        </p:spPr>
      </p:pic>
      <p:pic>
        <p:nvPicPr>
          <p:cNvPr id="7" name="图片 6"/>
          <p:cNvPicPr>
            <a:picLocks noChangeAspect="1"/>
          </p:cNvPicPr>
          <p:nvPr/>
        </p:nvPicPr>
        <p:blipFill rotWithShape="1">
          <a:blip r:embed="rId3"/>
          <a:srcRect t="2151"/>
          <a:stretch/>
        </p:blipFill>
        <p:spPr>
          <a:xfrm>
            <a:off x="5428150" y="2198076"/>
            <a:ext cx="3762375" cy="2516431"/>
          </a:xfrm>
          <a:prstGeom prst="rect">
            <a:avLst/>
          </a:prstGeom>
        </p:spPr>
      </p:pic>
    </p:spTree>
    <p:extLst>
      <p:ext uri="{BB962C8B-B14F-4D97-AF65-F5344CB8AC3E}">
        <p14:creationId xmlns:p14="http://schemas.microsoft.com/office/powerpoint/2010/main" val="183732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4FDC-0BC4-43D9-BE55-2547E437B456}"/>
              </a:ext>
            </a:extLst>
          </p:cNvPr>
          <p:cNvSpPr>
            <a:spLocks noGrp="1"/>
          </p:cNvSpPr>
          <p:nvPr>
            <p:ph type="title"/>
          </p:nvPr>
        </p:nvSpPr>
        <p:spPr/>
        <p:txBody>
          <a:bodyPr/>
          <a:lstStyle/>
          <a:p>
            <a:r>
              <a:rPr lang="en-US" dirty="0"/>
              <a:t>数字证书格式(X.509 </a:t>
            </a:r>
            <a:r>
              <a:rPr lang="en-US" altLang="zh-CN" dirty="0"/>
              <a:t>V3</a:t>
            </a:r>
            <a:r>
              <a:rPr lang="en-US" dirty="0"/>
              <a:t>)</a:t>
            </a:r>
          </a:p>
        </p:txBody>
      </p:sp>
      <p:graphicFrame>
        <p:nvGraphicFramePr>
          <p:cNvPr id="3" name="Object 2">
            <a:extLst>
              <a:ext uri="{FF2B5EF4-FFF2-40B4-BE49-F238E27FC236}">
                <a16:creationId xmlns:a16="http://schemas.microsoft.com/office/drawing/2014/main" id="{5B0DD8C1-3AE1-45D5-A358-8B21BBACDCD4}"/>
              </a:ext>
            </a:extLst>
          </p:cNvPr>
          <p:cNvGraphicFramePr>
            <a:graphicFrameLocks noChangeAspect="1"/>
          </p:cNvGraphicFramePr>
          <p:nvPr/>
        </p:nvGraphicFramePr>
        <p:xfrm>
          <a:off x="495300" y="1319213"/>
          <a:ext cx="4765675" cy="5410200"/>
        </p:xfrm>
        <a:graphic>
          <a:graphicData uri="http://schemas.openxmlformats.org/presentationml/2006/ole">
            <mc:AlternateContent xmlns:mc="http://schemas.openxmlformats.org/markup-compatibility/2006">
              <mc:Choice xmlns:v="urn:schemas-microsoft-com:vml" Requires="v">
                <p:oleObj spid="_x0000_s1026" name="位图图像" r:id="rId3" imgW="4361905" imgH="4952381" progId="PBrush">
                  <p:embed/>
                </p:oleObj>
              </mc:Choice>
              <mc:Fallback>
                <p:oleObj name="位图图像" r:id="rId3" imgW="4361905" imgH="4952381" progId="PBrush">
                  <p:embed/>
                  <p:pic>
                    <p:nvPicPr>
                      <p:cNvPr id="3" name="Object 2">
                        <a:extLst>
                          <a:ext uri="{FF2B5EF4-FFF2-40B4-BE49-F238E27FC236}">
                            <a16:creationId xmlns:a16="http://schemas.microsoft.com/office/drawing/2014/main" id="{5B0DD8C1-3AE1-45D5-A358-8B21BBACDC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1319213"/>
                        <a:ext cx="4765675" cy="5410200"/>
                      </a:xfrm>
                      <a:prstGeom prst="rect">
                        <a:avLst/>
                      </a:prstGeom>
                      <a:noFill/>
                      <a:ln>
                        <a:noFill/>
                      </a:ln>
                      <a:effectLst/>
                      <a:extLst>
                        <a:ext uri="{909E8E84-426E-40dd-AFC4-6F175D3DCCD1}">
                          <a14:hiddenFill xmlns="" xmlns:a14="http://schemas.microsoft.com/office/drawing/2010/main">
                            <a:solidFill>
                              <a:srgbClr val="FFFF6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 name="图示 5">
            <a:extLst>
              <a:ext uri="{FF2B5EF4-FFF2-40B4-BE49-F238E27FC236}">
                <a16:creationId xmlns:a16="http://schemas.microsoft.com/office/drawing/2014/main" id="{B6C7A6B2-8B60-4AC3-B7A7-8C1166755F66}"/>
              </a:ext>
            </a:extLst>
          </p:cNvPr>
          <p:cNvGraphicFramePr/>
          <p:nvPr>
            <p:extLst>
              <p:ext uri="{D42A27DB-BD31-4B8C-83A1-F6EECF244321}">
                <p14:modId xmlns:p14="http://schemas.microsoft.com/office/powerpoint/2010/main" val="3661309204"/>
              </p:ext>
            </p:extLst>
          </p:nvPr>
        </p:nvGraphicFramePr>
        <p:xfrm>
          <a:off x="5451479" y="1319196"/>
          <a:ext cx="3690942" cy="54292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35171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A1EC-93DC-DF4B-874F-CBBA4B2F7566}"/>
              </a:ext>
            </a:extLst>
          </p:cNvPr>
          <p:cNvSpPr>
            <a:spLocks noGrp="1"/>
          </p:cNvSpPr>
          <p:nvPr>
            <p:ph type="title"/>
          </p:nvPr>
        </p:nvSpPr>
        <p:spPr/>
        <p:txBody>
          <a:bodyPr/>
          <a:lstStyle/>
          <a:p>
            <a:r>
              <a:rPr lang="en-US"/>
              <a:t>1. </a:t>
            </a:r>
            <a:r>
              <a:rPr lang="zh-CN" altLang="en-US"/>
              <a:t>为什么需要</a:t>
            </a:r>
            <a:r>
              <a:rPr lang="en-US" altLang="zh-CN"/>
              <a:t>PKI?</a:t>
            </a:r>
            <a:endParaRPr lang="en-US"/>
          </a:p>
        </p:txBody>
      </p:sp>
      <p:sp>
        <p:nvSpPr>
          <p:cNvPr id="3" name="Text Placeholder 2">
            <a:extLst>
              <a:ext uri="{FF2B5EF4-FFF2-40B4-BE49-F238E27FC236}">
                <a16:creationId xmlns:a16="http://schemas.microsoft.com/office/drawing/2014/main" id="{B3A769CD-A298-8F4A-8EAE-4B12A098A54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E6140E0-2A99-8A4C-8864-F9029F536789}"/>
              </a:ext>
            </a:extLst>
          </p:cNvPr>
          <p:cNvSpPr>
            <a:spLocks noGrp="1"/>
          </p:cNvSpPr>
          <p:nvPr>
            <p:ph type="sldNum" sz="quarter" idx="12"/>
          </p:nvPr>
        </p:nvSpPr>
        <p:spPr/>
        <p:txBody>
          <a:bodyPr/>
          <a:lstStyle/>
          <a:p>
            <a:fld id="{7C05468C-B27C-4946-9FF3-0FF76B75B8F6}" type="slidenum">
              <a:rPr lang="en-US" smtClean="0"/>
              <a:t>2</a:t>
            </a:fld>
            <a:endParaRPr lang="en-US"/>
          </a:p>
        </p:txBody>
      </p:sp>
    </p:spTree>
    <p:extLst>
      <p:ext uri="{BB962C8B-B14F-4D97-AF65-F5344CB8AC3E}">
        <p14:creationId xmlns:p14="http://schemas.microsoft.com/office/powerpoint/2010/main" val="960531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证书签发</a:t>
            </a:r>
            <a:r>
              <a:rPr lang="zh-CN" altLang="en-US"/>
              <a:t>模式</a:t>
            </a:r>
            <a:r>
              <a:rPr lang="en-US" altLang="zh-CN"/>
              <a:t>1</a:t>
            </a:r>
            <a:endParaRPr lang="en-US" dirty="0"/>
          </a:p>
        </p:txBody>
      </p:sp>
      <p:sp>
        <p:nvSpPr>
          <p:cNvPr id="3" name="文本框 2"/>
          <p:cNvSpPr txBox="1"/>
          <p:nvPr/>
        </p:nvSpPr>
        <p:spPr>
          <a:xfrm>
            <a:off x="990600" y="1890346"/>
            <a:ext cx="7120860" cy="2653290"/>
          </a:xfrm>
          <a:prstGeom prst="rect">
            <a:avLst/>
          </a:prstGeom>
          <a:noFill/>
        </p:spPr>
        <p:txBody>
          <a:bodyPr wrap="none" rtlCol="0">
            <a:spAutoFit/>
          </a:bodyPr>
          <a:lstStyle/>
          <a:p>
            <a:pPr>
              <a:lnSpc>
                <a:spcPct val="150000"/>
              </a:lnSpc>
              <a:spcBef>
                <a:spcPts val="600"/>
              </a:spcBef>
            </a:pPr>
            <a:r>
              <a:rPr lang="zh-CN" altLang="en-US" sz="2000">
                <a:solidFill>
                  <a:srgbClr val="FF0000"/>
                </a:solidFill>
                <a:latin typeface="Comic Sans MS" panose="030F0702030302020204" pitchFamily="66" charset="0"/>
                <a:ea typeface="SimHei" panose="02010609060101010101" pitchFamily="49" charset="-122"/>
              </a:rPr>
              <a:t>用户密钥对由</a:t>
            </a:r>
            <a:r>
              <a:rPr lang="en-US" sz="2000">
                <a:solidFill>
                  <a:srgbClr val="FF0000"/>
                </a:solidFill>
                <a:latin typeface="Comic Sans MS" panose="030F0702030302020204" pitchFamily="66" charset="0"/>
                <a:ea typeface="SimHei" panose="02010609060101010101" pitchFamily="49" charset="-122"/>
              </a:rPr>
              <a:t>CA</a:t>
            </a:r>
            <a:r>
              <a:rPr lang="zh-CN" altLang="en-US" sz="2000">
                <a:solidFill>
                  <a:srgbClr val="FF0000"/>
                </a:solidFill>
                <a:latin typeface="Comic Sans MS" panose="030F0702030302020204" pitchFamily="66" charset="0"/>
                <a:ea typeface="SimHei" panose="02010609060101010101" pitchFamily="49" charset="-122"/>
              </a:rPr>
              <a:t>生成：</a:t>
            </a:r>
            <a:endParaRPr lang="en-US" sz="2000" dirty="0">
              <a:solidFill>
                <a:srgbClr val="FF0000"/>
              </a:solidFill>
              <a:latin typeface="Comic Sans MS" panose="030F0702030302020204" pitchFamily="66" charset="0"/>
              <a:ea typeface="SimHei" panose="02010609060101010101" pitchFamily="49" charset="-122"/>
            </a:endParaRPr>
          </a:p>
          <a:p>
            <a:pPr marL="342900" indent="-342900">
              <a:lnSpc>
                <a:spcPct val="150000"/>
              </a:lnSpc>
              <a:spcBef>
                <a:spcPts val="600"/>
              </a:spcBef>
              <a:buFont typeface="+mj-lt"/>
              <a:buAutoNum type="arabicParenR"/>
            </a:pPr>
            <a:r>
              <a:rPr lang="zh-CN" altLang="en-US" sz="2000">
                <a:latin typeface="Comic Sans MS" panose="030F0702030302020204" pitchFamily="66" charset="0"/>
                <a:ea typeface="SimHei" panose="02010609060101010101" pitchFamily="49" charset="-122"/>
              </a:rPr>
              <a:t>用户提交申请到</a:t>
            </a:r>
            <a:r>
              <a:rPr lang="en-US" sz="2000">
                <a:latin typeface="Comic Sans MS" panose="030F0702030302020204" pitchFamily="66" charset="0"/>
                <a:ea typeface="SimHei" panose="02010609060101010101" pitchFamily="49" charset="-122"/>
              </a:rPr>
              <a:t>RA</a:t>
            </a:r>
            <a:endParaRPr lang="en-US" sz="2000" dirty="0">
              <a:latin typeface="Comic Sans MS" panose="030F0702030302020204" pitchFamily="66" charset="0"/>
              <a:ea typeface="SimHei" panose="02010609060101010101" pitchFamily="49" charset="-122"/>
            </a:endParaRPr>
          </a:p>
          <a:p>
            <a:pPr marL="342900" indent="-342900">
              <a:lnSpc>
                <a:spcPct val="150000"/>
              </a:lnSpc>
              <a:spcBef>
                <a:spcPts val="600"/>
              </a:spcBef>
              <a:buFont typeface="+mj-lt"/>
              <a:buAutoNum type="arabicParenR"/>
            </a:pPr>
            <a:r>
              <a:rPr lang="en-US" sz="2000">
                <a:latin typeface="Comic Sans MS" panose="030F0702030302020204" pitchFamily="66" charset="0"/>
                <a:ea typeface="SimHei" panose="02010609060101010101" pitchFamily="49" charset="-122"/>
              </a:rPr>
              <a:t>RA</a:t>
            </a:r>
            <a:r>
              <a:rPr lang="zh-CN" altLang="en-US" sz="2000">
                <a:latin typeface="Comic Sans MS" panose="030F0702030302020204" pitchFamily="66" charset="0"/>
                <a:ea typeface="SimHei" panose="02010609060101010101" pitchFamily="49" charset="-122"/>
              </a:rPr>
              <a:t>向</a:t>
            </a:r>
            <a:r>
              <a:rPr lang="en-US" sz="2000">
                <a:latin typeface="Comic Sans MS" panose="030F0702030302020204" pitchFamily="66" charset="0"/>
                <a:ea typeface="SimHei" panose="02010609060101010101" pitchFamily="49" charset="-122"/>
              </a:rPr>
              <a:t>CA</a:t>
            </a:r>
            <a:r>
              <a:rPr lang="zh-CN" altLang="en-US" sz="2000">
                <a:latin typeface="Comic Sans MS" panose="030F0702030302020204" pitchFamily="66" charset="0"/>
                <a:ea typeface="SimHei" panose="02010609060101010101" pitchFamily="49" charset="-122"/>
              </a:rPr>
              <a:t>请求数字证书</a:t>
            </a:r>
            <a:endParaRPr lang="en-US" sz="2000" dirty="0">
              <a:latin typeface="Comic Sans MS" panose="030F0702030302020204" pitchFamily="66" charset="0"/>
              <a:ea typeface="SimHei" panose="02010609060101010101" pitchFamily="49" charset="-122"/>
            </a:endParaRPr>
          </a:p>
          <a:p>
            <a:pPr marL="342900" indent="-342900">
              <a:lnSpc>
                <a:spcPct val="150000"/>
              </a:lnSpc>
              <a:spcBef>
                <a:spcPts val="600"/>
              </a:spcBef>
              <a:buFont typeface="+mj-lt"/>
              <a:buAutoNum type="arabicParenR"/>
            </a:pPr>
            <a:r>
              <a:rPr lang="en-US" sz="2000">
                <a:latin typeface="Comic Sans MS" panose="030F0702030302020204" pitchFamily="66" charset="0"/>
                <a:ea typeface="SimHei" panose="02010609060101010101" pitchFamily="49" charset="-122"/>
              </a:rPr>
              <a:t>CA</a:t>
            </a:r>
            <a:r>
              <a:rPr lang="zh-CN" altLang="en-US" sz="2000">
                <a:latin typeface="Comic Sans MS" panose="030F0702030302020204" pitchFamily="66" charset="0"/>
                <a:ea typeface="SimHei" panose="02010609060101010101" pitchFamily="49" charset="-122"/>
              </a:rPr>
              <a:t>（或</a:t>
            </a:r>
            <a:r>
              <a:rPr lang="en-US" sz="2000">
                <a:latin typeface="Comic Sans MS" panose="030F0702030302020204" pitchFamily="66" charset="0"/>
                <a:ea typeface="SimHei" panose="02010609060101010101" pitchFamily="49" charset="-122"/>
              </a:rPr>
              <a:t>KM</a:t>
            </a:r>
            <a:r>
              <a:rPr lang="zh-CN" altLang="en-US" sz="2000">
                <a:latin typeface="Comic Sans MS" panose="030F0702030302020204" pitchFamily="66" charset="0"/>
                <a:ea typeface="SimHei" panose="02010609060101010101" pitchFamily="49" charset="-122"/>
              </a:rPr>
              <a:t>）生成用户密钥对，对公钥签名，然后交给</a:t>
            </a:r>
            <a:r>
              <a:rPr lang="en-US" sz="2000">
                <a:latin typeface="Comic Sans MS" panose="030F0702030302020204" pitchFamily="66" charset="0"/>
                <a:ea typeface="SimHei" panose="02010609060101010101" pitchFamily="49" charset="-122"/>
              </a:rPr>
              <a:t> RA</a:t>
            </a:r>
            <a:endParaRPr lang="en-US" sz="2000" dirty="0">
              <a:latin typeface="Comic Sans MS" panose="030F0702030302020204" pitchFamily="66" charset="0"/>
              <a:ea typeface="SimHei" panose="02010609060101010101" pitchFamily="49" charset="-122"/>
            </a:endParaRPr>
          </a:p>
          <a:p>
            <a:pPr marL="342900" indent="-342900">
              <a:lnSpc>
                <a:spcPct val="150000"/>
              </a:lnSpc>
              <a:spcBef>
                <a:spcPts val="600"/>
              </a:spcBef>
              <a:buFont typeface="+mj-lt"/>
              <a:buAutoNum type="arabicParenR"/>
            </a:pPr>
            <a:r>
              <a:rPr lang="en-US" sz="2000">
                <a:latin typeface="Comic Sans MS" panose="030F0702030302020204" pitchFamily="66" charset="0"/>
                <a:ea typeface="SimHei" panose="02010609060101010101" pitchFamily="49" charset="-122"/>
              </a:rPr>
              <a:t>RA</a:t>
            </a:r>
            <a:r>
              <a:rPr lang="zh-CN" altLang="en-US" sz="2000">
                <a:latin typeface="Comic Sans MS" panose="030F0702030302020204" pitchFamily="66" charset="0"/>
                <a:ea typeface="SimHei" panose="02010609060101010101" pitchFamily="49" charset="-122"/>
              </a:rPr>
              <a:t>将证书转发给用户（</a:t>
            </a:r>
            <a:r>
              <a:rPr lang="en-US" sz="2000">
                <a:latin typeface="Comic Sans MS" panose="030F0702030302020204" pitchFamily="66" charset="0"/>
                <a:ea typeface="SimHei" panose="02010609060101010101" pitchFamily="49" charset="-122"/>
              </a:rPr>
              <a:t>PKCS#12</a:t>
            </a:r>
            <a:r>
              <a:rPr lang="zh-CN" altLang="en-US" sz="2000">
                <a:latin typeface="Comic Sans MS" panose="030F0702030302020204" pitchFamily="66" charset="0"/>
                <a:ea typeface="SimHei" panose="02010609060101010101" pitchFamily="49" charset="-122"/>
              </a:rPr>
              <a:t>格式，包含证书和私钥）</a:t>
            </a:r>
            <a:endParaRPr lang="en-US" sz="2000"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2010899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证书签发</a:t>
            </a:r>
            <a:r>
              <a:rPr lang="zh-CN" altLang="en-US"/>
              <a:t>模式</a:t>
            </a:r>
            <a:r>
              <a:rPr lang="en-US" altLang="zh-CN"/>
              <a:t>2</a:t>
            </a:r>
            <a:endParaRPr lang="en-US" dirty="0"/>
          </a:p>
        </p:txBody>
      </p:sp>
      <p:sp>
        <p:nvSpPr>
          <p:cNvPr id="4" name="文本框 3"/>
          <p:cNvSpPr txBox="1"/>
          <p:nvPr/>
        </p:nvSpPr>
        <p:spPr>
          <a:xfrm>
            <a:off x="990600" y="1705580"/>
            <a:ext cx="7710765" cy="2653290"/>
          </a:xfrm>
          <a:prstGeom prst="rect">
            <a:avLst/>
          </a:prstGeom>
          <a:noFill/>
        </p:spPr>
        <p:txBody>
          <a:bodyPr wrap="none" rtlCol="0">
            <a:spAutoFit/>
          </a:bodyPr>
          <a:lstStyle/>
          <a:p>
            <a:pPr>
              <a:lnSpc>
                <a:spcPct val="150000"/>
              </a:lnSpc>
              <a:spcBef>
                <a:spcPts val="600"/>
              </a:spcBef>
            </a:pPr>
            <a:r>
              <a:rPr lang="zh-CN" altLang="en-US" sz="2000">
                <a:solidFill>
                  <a:srgbClr val="FF0000"/>
                </a:solidFill>
                <a:latin typeface="Comic Sans MS" panose="030F0702030302020204" pitchFamily="66" charset="0"/>
                <a:ea typeface="SimHei" panose="02010609060101010101" pitchFamily="49" charset="-122"/>
              </a:rPr>
              <a:t>密钥由客户端生成：</a:t>
            </a:r>
            <a:endParaRPr lang="en-US" sz="2000" dirty="0">
              <a:solidFill>
                <a:srgbClr val="FF0000"/>
              </a:solidFill>
              <a:latin typeface="Comic Sans MS" panose="030F0702030302020204" pitchFamily="66" charset="0"/>
              <a:ea typeface="SimHei" panose="02010609060101010101" pitchFamily="49" charset="-122"/>
            </a:endParaRPr>
          </a:p>
          <a:p>
            <a:pPr marL="342900" indent="-342900">
              <a:lnSpc>
                <a:spcPct val="150000"/>
              </a:lnSpc>
              <a:spcBef>
                <a:spcPts val="600"/>
              </a:spcBef>
              <a:buFont typeface="+mj-lt"/>
              <a:buAutoNum type="arabicParenR"/>
            </a:pPr>
            <a:r>
              <a:rPr lang="zh-CN" altLang="en-US" sz="2000">
                <a:latin typeface="Comic Sans MS" panose="030F0702030302020204" pitchFamily="66" charset="0"/>
                <a:ea typeface="SimHei" panose="02010609060101010101" pitchFamily="49" charset="-122"/>
              </a:rPr>
              <a:t>用户生成密钥对，将公钥封装成</a:t>
            </a:r>
            <a:r>
              <a:rPr lang="en-US" sz="2000">
                <a:latin typeface="Comic Sans MS" panose="030F0702030302020204" pitchFamily="66" charset="0"/>
                <a:ea typeface="SimHei" panose="02010609060101010101" pitchFamily="49" charset="-122"/>
              </a:rPr>
              <a:t>PKCS#10</a:t>
            </a:r>
            <a:r>
              <a:rPr lang="zh-CN" altLang="en-US" sz="2000">
                <a:latin typeface="Comic Sans MS" panose="030F0702030302020204" pitchFamily="66" charset="0"/>
                <a:ea typeface="SimHei" panose="02010609060101010101" pitchFamily="49" charset="-122"/>
              </a:rPr>
              <a:t>证书请求，提交给</a:t>
            </a:r>
            <a:r>
              <a:rPr lang="en-US" sz="2000">
                <a:latin typeface="Comic Sans MS" panose="030F0702030302020204" pitchFamily="66" charset="0"/>
                <a:ea typeface="SimHei" panose="02010609060101010101" pitchFamily="49" charset="-122"/>
              </a:rPr>
              <a:t> RA</a:t>
            </a:r>
            <a:endParaRPr lang="en-US" sz="2000" dirty="0">
              <a:latin typeface="Comic Sans MS" panose="030F0702030302020204" pitchFamily="66" charset="0"/>
              <a:ea typeface="SimHei" panose="02010609060101010101" pitchFamily="49" charset="-122"/>
            </a:endParaRPr>
          </a:p>
          <a:p>
            <a:pPr marL="342900" indent="-342900">
              <a:lnSpc>
                <a:spcPct val="150000"/>
              </a:lnSpc>
              <a:spcBef>
                <a:spcPts val="600"/>
              </a:spcBef>
              <a:buFont typeface="+mj-lt"/>
              <a:buAutoNum type="arabicParenR"/>
            </a:pPr>
            <a:r>
              <a:rPr lang="en-US" sz="2000">
                <a:latin typeface="Comic Sans MS" panose="030F0702030302020204" pitchFamily="66" charset="0"/>
                <a:ea typeface="SimHei" panose="02010609060101010101" pitchFamily="49" charset="-122"/>
              </a:rPr>
              <a:t>RA</a:t>
            </a:r>
            <a:r>
              <a:rPr lang="zh-CN" altLang="en-US" sz="2000">
                <a:latin typeface="Comic Sans MS" panose="030F0702030302020204" pitchFamily="66" charset="0"/>
                <a:ea typeface="SimHei" panose="02010609060101010101" pitchFamily="49" charset="-122"/>
              </a:rPr>
              <a:t>向</a:t>
            </a:r>
            <a:r>
              <a:rPr lang="en-US" altLang="zh-CN" sz="2000">
                <a:latin typeface="Comic Sans MS" panose="030F0702030302020204" pitchFamily="66" charset="0"/>
                <a:ea typeface="SimHei" panose="02010609060101010101" pitchFamily="49" charset="-122"/>
              </a:rPr>
              <a:t>CA</a:t>
            </a:r>
            <a:r>
              <a:rPr lang="zh-CN" altLang="en-US" sz="2000">
                <a:latin typeface="Comic Sans MS" panose="030F0702030302020204" pitchFamily="66" charset="0"/>
                <a:ea typeface="SimHei" panose="02010609060101010101" pitchFamily="49" charset="-122"/>
              </a:rPr>
              <a:t>请求数字证书</a:t>
            </a:r>
            <a:endParaRPr lang="en-US" sz="2000" dirty="0">
              <a:latin typeface="Comic Sans MS" panose="030F0702030302020204" pitchFamily="66" charset="0"/>
              <a:ea typeface="SimHei" panose="02010609060101010101" pitchFamily="49" charset="-122"/>
            </a:endParaRPr>
          </a:p>
          <a:p>
            <a:pPr marL="342900" indent="-342900">
              <a:lnSpc>
                <a:spcPct val="150000"/>
              </a:lnSpc>
              <a:spcBef>
                <a:spcPts val="600"/>
              </a:spcBef>
              <a:buFont typeface="+mj-lt"/>
              <a:buAutoNum type="arabicParenR"/>
            </a:pPr>
            <a:r>
              <a:rPr lang="en-US" sz="2000">
                <a:latin typeface="Comic Sans MS" panose="030F0702030302020204" pitchFamily="66" charset="0"/>
                <a:ea typeface="SimHei" panose="02010609060101010101" pitchFamily="49" charset="-122"/>
              </a:rPr>
              <a:t>CA</a:t>
            </a:r>
            <a:r>
              <a:rPr lang="zh-CN" altLang="en-US" sz="2000">
                <a:latin typeface="Comic Sans MS" panose="030F0702030302020204" pitchFamily="66" charset="0"/>
                <a:ea typeface="SimHei" panose="02010609060101010101" pitchFamily="49" charset="-122"/>
              </a:rPr>
              <a:t>签发证书，并交给</a:t>
            </a:r>
            <a:r>
              <a:rPr lang="en-US" altLang="zh-CN" sz="2000">
                <a:latin typeface="Comic Sans MS" panose="030F0702030302020204" pitchFamily="66" charset="0"/>
                <a:ea typeface="SimHei" panose="02010609060101010101" pitchFamily="49" charset="-122"/>
              </a:rPr>
              <a:t>RA</a:t>
            </a:r>
            <a:endParaRPr lang="en-US" sz="2000" dirty="0">
              <a:latin typeface="Comic Sans MS" panose="030F0702030302020204" pitchFamily="66" charset="0"/>
              <a:ea typeface="SimHei" panose="02010609060101010101" pitchFamily="49" charset="-122"/>
            </a:endParaRPr>
          </a:p>
          <a:p>
            <a:pPr marL="342900" indent="-342900">
              <a:lnSpc>
                <a:spcPct val="150000"/>
              </a:lnSpc>
              <a:spcBef>
                <a:spcPts val="600"/>
              </a:spcBef>
              <a:buFont typeface="+mj-lt"/>
              <a:buAutoNum type="arabicParenR"/>
            </a:pPr>
            <a:r>
              <a:rPr lang="zh-CN" altLang="en-US" sz="2000">
                <a:latin typeface="Comic Sans MS" panose="030F0702030302020204" pitchFamily="66" charset="0"/>
                <a:ea typeface="SimHei" panose="02010609060101010101" pitchFamily="49" charset="-122"/>
              </a:rPr>
              <a:t>用户通过</a:t>
            </a:r>
            <a:r>
              <a:rPr lang="en-US" sz="2000">
                <a:latin typeface="Comic Sans MS" panose="030F0702030302020204" pitchFamily="66" charset="0"/>
                <a:ea typeface="SimHei" panose="02010609060101010101" pitchFamily="49" charset="-122"/>
              </a:rPr>
              <a:t>RA</a:t>
            </a:r>
            <a:r>
              <a:rPr lang="zh-CN" altLang="en-US" sz="2000">
                <a:latin typeface="Comic Sans MS" panose="030F0702030302020204" pitchFamily="66" charset="0"/>
                <a:ea typeface="SimHei" panose="02010609060101010101" pitchFamily="49" charset="-122"/>
              </a:rPr>
              <a:t>下载证书（</a:t>
            </a:r>
            <a:r>
              <a:rPr lang="en-US" sz="2000">
                <a:latin typeface="Comic Sans MS" panose="030F0702030302020204" pitchFamily="66" charset="0"/>
                <a:ea typeface="SimHei" panose="02010609060101010101" pitchFamily="49" charset="-122"/>
              </a:rPr>
              <a:t>PKCS#7</a:t>
            </a:r>
            <a:r>
              <a:rPr lang="zh-CN" altLang="en-US" sz="2000">
                <a:latin typeface="Comic Sans MS" panose="030F0702030302020204" pitchFamily="66" charset="0"/>
                <a:ea typeface="SimHei" panose="02010609060101010101" pitchFamily="49" charset="-122"/>
              </a:rPr>
              <a:t>格式，只有公钥）</a:t>
            </a:r>
            <a:endParaRPr lang="en-US" sz="2000"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43101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F4B3CE-4625-4019-874C-A880C67D4045}"/>
              </a:ext>
            </a:extLst>
          </p:cNvPr>
          <p:cNvSpPr>
            <a:spLocks noGrp="1"/>
          </p:cNvSpPr>
          <p:nvPr>
            <p:ph type="title"/>
          </p:nvPr>
        </p:nvSpPr>
        <p:spPr/>
        <p:txBody>
          <a:bodyPr/>
          <a:lstStyle/>
          <a:p>
            <a:r>
              <a:rPr lang="zh-CN" altLang="en-US"/>
              <a:t>问题：</a:t>
            </a:r>
            <a:endParaRPr lang="en-US"/>
          </a:p>
        </p:txBody>
      </p:sp>
      <p:sp>
        <p:nvSpPr>
          <p:cNvPr id="3" name="灯片编号占位符 2">
            <a:extLst>
              <a:ext uri="{FF2B5EF4-FFF2-40B4-BE49-F238E27FC236}">
                <a16:creationId xmlns:a16="http://schemas.microsoft.com/office/drawing/2014/main" id="{973D1530-59CC-4583-86BF-8446A3A61C39}"/>
              </a:ext>
            </a:extLst>
          </p:cNvPr>
          <p:cNvSpPr>
            <a:spLocks noGrp="1"/>
          </p:cNvSpPr>
          <p:nvPr>
            <p:ph type="sldNum" sz="quarter" idx="12"/>
          </p:nvPr>
        </p:nvSpPr>
        <p:spPr/>
        <p:txBody>
          <a:bodyPr/>
          <a:lstStyle/>
          <a:p>
            <a:fld id="{7C05468C-B27C-4946-9FF3-0FF76B75B8F6}" type="slidenum">
              <a:rPr lang="en-US" smtClean="0"/>
              <a:t>22</a:t>
            </a:fld>
            <a:endParaRPr lang="en-US"/>
          </a:p>
        </p:txBody>
      </p:sp>
      <p:sp>
        <p:nvSpPr>
          <p:cNvPr id="4" name="内容占位符 3">
            <a:extLst>
              <a:ext uri="{FF2B5EF4-FFF2-40B4-BE49-F238E27FC236}">
                <a16:creationId xmlns:a16="http://schemas.microsoft.com/office/drawing/2014/main" id="{D39475D2-C9BA-45FB-94ED-357D4FA2AFD5}"/>
              </a:ext>
            </a:extLst>
          </p:cNvPr>
          <p:cNvSpPr>
            <a:spLocks noGrp="1"/>
          </p:cNvSpPr>
          <p:nvPr>
            <p:ph sz="quarter" idx="1"/>
          </p:nvPr>
        </p:nvSpPr>
        <p:spPr/>
        <p:txBody>
          <a:bodyPr/>
          <a:lstStyle/>
          <a:p>
            <a:r>
              <a:rPr lang="zh-CN" altLang="en-US">
                <a:latin typeface="Comic Sans MS" panose="030F0702030302020204" pitchFamily="66" charset="0"/>
                <a:ea typeface="SimHei" panose="02010609060101010101" pitchFamily="49" charset="-122"/>
              </a:rPr>
              <a:t>哪一种证书签发模式适合数字签名？</a:t>
            </a:r>
            <a:endParaRPr lang="en-US">
              <a:latin typeface="Comic Sans MS" panose="030F0702030302020204" pitchFamily="66" charset="0"/>
              <a:ea typeface="SimHei" panose="02010609060101010101" pitchFamily="49" charset="-122"/>
            </a:endParaRPr>
          </a:p>
          <a:p>
            <a:r>
              <a:rPr lang="zh-CN" altLang="en-US">
                <a:latin typeface="Comic Sans MS" panose="030F0702030302020204" pitchFamily="66" charset="0"/>
                <a:ea typeface="SimHei" panose="02010609060101010101" pitchFamily="49" charset="-122"/>
              </a:rPr>
              <a:t>哪一种证书签发模式适合加密应用？</a:t>
            </a:r>
            <a:endParaRPr lang="en-US">
              <a:latin typeface="Comic Sans MS" panose="030F0702030302020204" pitchFamily="66" charset="0"/>
              <a:ea typeface="SimHei" panose="02010609060101010101" pitchFamily="49" charset="-122"/>
            </a:endParaRPr>
          </a:p>
          <a:p>
            <a:endParaRPr lang="en-US"/>
          </a:p>
        </p:txBody>
      </p:sp>
    </p:spTree>
    <p:extLst>
      <p:ext uri="{BB962C8B-B14F-4D97-AF65-F5344CB8AC3E}">
        <p14:creationId xmlns:p14="http://schemas.microsoft.com/office/powerpoint/2010/main" val="2635391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4FDC-0BC4-43D9-BE55-2547E437B456}"/>
              </a:ext>
            </a:extLst>
          </p:cNvPr>
          <p:cNvSpPr>
            <a:spLocks noGrp="1"/>
          </p:cNvSpPr>
          <p:nvPr>
            <p:ph type="title"/>
          </p:nvPr>
        </p:nvSpPr>
        <p:spPr/>
        <p:txBody>
          <a:bodyPr/>
          <a:lstStyle/>
          <a:p>
            <a:r>
              <a:rPr lang="zh-CN" altLang="en-US"/>
              <a:t>数字证书格式（</a:t>
            </a:r>
            <a:r>
              <a:rPr lang="en-US"/>
              <a:t>X</a:t>
            </a:r>
            <a:r>
              <a:rPr lang="en-US" dirty="0"/>
              <a:t>.</a:t>
            </a:r>
            <a:r>
              <a:rPr lang="en-US"/>
              <a:t>509 </a:t>
            </a:r>
            <a:r>
              <a:rPr lang="en-US" altLang="zh-CN"/>
              <a:t>V3</a:t>
            </a:r>
            <a:r>
              <a:rPr lang="zh-CN" altLang="en-US"/>
              <a:t>）</a:t>
            </a:r>
            <a:endParaRPr lang="en-US" dirty="0"/>
          </a:p>
        </p:txBody>
      </p:sp>
      <p:graphicFrame>
        <p:nvGraphicFramePr>
          <p:cNvPr id="3" name="Object 2">
            <a:extLst>
              <a:ext uri="{FF2B5EF4-FFF2-40B4-BE49-F238E27FC236}">
                <a16:creationId xmlns:a16="http://schemas.microsoft.com/office/drawing/2014/main" id="{5B0DD8C1-3AE1-45D5-A358-8B21BBACDCD4}"/>
              </a:ext>
            </a:extLst>
          </p:cNvPr>
          <p:cNvGraphicFramePr>
            <a:graphicFrameLocks noChangeAspect="1"/>
          </p:cNvGraphicFramePr>
          <p:nvPr/>
        </p:nvGraphicFramePr>
        <p:xfrm>
          <a:off x="495300" y="1319213"/>
          <a:ext cx="4765675" cy="5410200"/>
        </p:xfrm>
        <a:graphic>
          <a:graphicData uri="http://schemas.openxmlformats.org/presentationml/2006/ole">
            <mc:AlternateContent xmlns:mc="http://schemas.openxmlformats.org/markup-compatibility/2006">
              <mc:Choice xmlns:v="urn:schemas-microsoft-com:vml" Requires="v">
                <p:oleObj spid="_x0000_s2050" name="位图图像" r:id="rId3" imgW="4361905" imgH="4952381" progId="PBrush">
                  <p:embed/>
                </p:oleObj>
              </mc:Choice>
              <mc:Fallback>
                <p:oleObj name="位图图像" r:id="rId3" imgW="4361905" imgH="4952381" progId="PBrush">
                  <p:embed/>
                  <p:pic>
                    <p:nvPicPr>
                      <p:cNvPr id="3" name="Object 2">
                        <a:extLst>
                          <a:ext uri="{FF2B5EF4-FFF2-40B4-BE49-F238E27FC236}">
                            <a16:creationId xmlns:a16="http://schemas.microsoft.com/office/drawing/2014/main" id="{5B0DD8C1-3AE1-45D5-A358-8B21BBACDC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1319213"/>
                        <a:ext cx="4765675" cy="5410200"/>
                      </a:xfrm>
                      <a:prstGeom prst="rect">
                        <a:avLst/>
                      </a:prstGeom>
                      <a:noFill/>
                      <a:ln>
                        <a:noFill/>
                      </a:ln>
                      <a:effectLst/>
                      <a:extLst>
                        <a:ext uri="{909E8E84-426E-40dd-AFC4-6F175D3DCCD1}">
                          <a14:hiddenFill xmlns="" xmlns:a14="http://schemas.microsoft.com/office/drawing/2010/main">
                            <a:solidFill>
                              <a:srgbClr val="FFFF66"/>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 name="图示 5">
            <a:extLst>
              <a:ext uri="{FF2B5EF4-FFF2-40B4-BE49-F238E27FC236}">
                <a16:creationId xmlns:a16="http://schemas.microsoft.com/office/drawing/2014/main" id="{B6C7A6B2-8B60-4AC3-B7A7-8C1166755F66}"/>
              </a:ext>
            </a:extLst>
          </p:cNvPr>
          <p:cNvGraphicFramePr/>
          <p:nvPr>
            <p:extLst>
              <p:ext uri="{D42A27DB-BD31-4B8C-83A1-F6EECF244321}">
                <p14:modId xmlns:p14="http://schemas.microsoft.com/office/powerpoint/2010/main" val="2690070282"/>
              </p:ext>
            </p:extLst>
          </p:nvPr>
        </p:nvGraphicFramePr>
        <p:xfrm>
          <a:off x="5451479" y="1319196"/>
          <a:ext cx="3690942" cy="54292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圆角矩形 4"/>
          <p:cNvSpPr/>
          <p:nvPr/>
        </p:nvSpPr>
        <p:spPr>
          <a:xfrm>
            <a:off x="5476277" y="2392623"/>
            <a:ext cx="3719146" cy="615112"/>
          </a:xfrm>
          <a:prstGeom prst="round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imHei" panose="02010609060101010101" pitchFamily="49" charset="-122"/>
              <a:ea typeface="SimHei" panose="02010609060101010101" pitchFamily="49" charset="-122"/>
            </a:endParaRPr>
          </a:p>
        </p:txBody>
      </p:sp>
      <p:sp>
        <p:nvSpPr>
          <p:cNvPr id="6" name="圆角矩形 5"/>
          <p:cNvSpPr/>
          <p:nvPr/>
        </p:nvSpPr>
        <p:spPr>
          <a:xfrm>
            <a:off x="5476277" y="5031716"/>
            <a:ext cx="3719146" cy="269280"/>
          </a:xfrm>
          <a:prstGeom prst="round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imHei" panose="02010609060101010101" pitchFamily="49" charset="-122"/>
              <a:ea typeface="SimHei" panose="02010609060101010101" pitchFamily="49" charset="-122"/>
            </a:endParaRPr>
          </a:p>
        </p:txBody>
      </p:sp>
      <p:sp>
        <p:nvSpPr>
          <p:cNvPr id="7" name="圆角矩形 6"/>
          <p:cNvSpPr/>
          <p:nvPr/>
        </p:nvSpPr>
        <p:spPr>
          <a:xfrm>
            <a:off x="5476277" y="5553393"/>
            <a:ext cx="3719146" cy="269280"/>
          </a:xfrm>
          <a:prstGeom prst="round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72760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6FA66-3765-49B1-9E13-B73E0C8C8CCD}"/>
              </a:ext>
            </a:extLst>
          </p:cNvPr>
          <p:cNvSpPr>
            <a:spLocks noGrp="1"/>
          </p:cNvSpPr>
          <p:nvPr>
            <p:ph type="title"/>
          </p:nvPr>
        </p:nvSpPr>
        <p:spPr/>
        <p:txBody>
          <a:bodyPr/>
          <a:lstStyle/>
          <a:p>
            <a:r>
              <a:rPr lang="zh-CN" altLang="en-US"/>
              <a:t>证书链</a:t>
            </a:r>
            <a:endParaRPr lang="en-US" dirty="0"/>
          </a:p>
        </p:txBody>
      </p:sp>
      <p:grpSp>
        <p:nvGrpSpPr>
          <p:cNvPr id="30" name="组合 29"/>
          <p:cNvGrpSpPr/>
          <p:nvPr/>
        </p:nvGrpSpPr>
        <p:grpSpPr>
          <a:xfrm>
            <a:off x="726338" y="1935548"/>
            <a:ext cx="2548623" cy="3216783"/>
            <a:chOff x="827623" y="2378712"/>
            <a:chExt cx="2803599" cy="3631153"/>
          </a:xfrm>
        </p:grpSpPr>
        <p:sp>
          <p:nvSpPr>
            <p:cNvPr id="3" name="Rounded Rectangle 2">
              <a:extLst>
                <a:ext uri="{FF2B5EF4-FFF2-40B4-BE49-F238E27FC236}">
                  <a16:creationId xmlns:a16="http://schemas.microsoft.com/office/drawing/2014/main" id="{037350AA-B9CE-4F19-B909-B5FF9B8B22FE}"/>
                </a:ext>
              </a:extLst>
            </p:cNvPr>
            <p:cNvSpPr/>
            <p:nvPr/>
          </p:nvSpPr>
          <p:spPr>
            <a:xfrm>
              <a:off x="1713247" y="2378712"/>
              <a:ext cx="996928" cy="619760"/>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600">
                  <a:latin typeface="Comic Sans MS" panose="030F0702030302020204" pitchFamily="66" charset="0"/>
                  <a:ea typeface="SimHei" panose="02010609060101010101" pitchFamily="49" charset="-122"/>
                </a:rPr>
                <a:t>根</a:t>
              </a:r>
              <a:r>
                <a:rPr lang="en-US" altLang="zh-CN" sz="1600">
                  <a:latin typeface="Comic Sans MS" panose="030F0702030302020204" pitchFamily="66" charset="0"/>
                  <a:ea typeface="SimHei" panose="02010609060101010101" pitchFamily="49" charset="-122"/>
                </a:rPr>
                <a:t>CA</a:t>
              </a:r>
              <a:endParaRPr lang="en-US" sz="1600" dirty="0">
                <a:latin typeface="Comic Sans MS" panose="030F0702030302020204" pitchFamily="66" charset="0"/>
                <a:ea typeface="SimHei" panose="02010609060101010101" pitchFamily="49" charset="-122"/>
              </a:endParaRPr>
            </a:p>
          </p:txBody>
        </p:sp>
        <p:sp>
          <p:nvSpPr>
            <p:cNvPr id="4" name="Rounded Rectangle 5">
              <a:extLst>
                <a:ext uri="{FF2B5EF4-FFF2-40B4-BE49-F238E27FC236}">
                  <a16:creationId xmlns:a16="http://schemas.microsoft.com/office/drawing/2014/main" id="{70E42C50-B393-4C56-A3AE-F131F7ED25C6}"/>
                </a:ext>
              </a:extLst>
            </p:cNvPr>
            <p:cNvSpPr/>
            <p:nvPr/>
          </p:nvSpPr>
          <p:spPr>
            <a:xfrm>
              <a:off x="2484534" y="3871883"/>
              <a:ext cx="1146688" cy="619760"/>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600">
                  <a:latin typeface="Comic Sans MS" panose="030F0702030302020204" pitchFamily="66" charset="0"/>
                  <a:ea typeface="SimHei" panose="02010609060101010101" pitchFamily="49" charset="-122"/>
                </a:rPr>
                <a:t>二级根</a:t>
              </a:r>
              <a:r>
                <a:rPr lang="en-US" altLang="zh-CN" sz="1600">
                  <a:latin typeface="Comic Sans MS" panose="030F0702030302020204" pitchFamily="66" charset="0"/>
                  <a:ea typeface="SimHei" panose="02010609060101010101" pitchFamily="49" charset="-122"/>
                </a:rPr>
                <a:t>CA</a:t>
              </a:r>
              <a:endParaRPr lang="en-US" sz="1600" dirty="0">
                <a:latin typeface="Comic Sans MS" panose="030F0702030302020204" pitchFamily="66" charset="0"/>
                <a:ea typeface="SimHei" panose="02010609060101010101" pitchFamily="49" charset="-122"/>
              </a:endParaRPr>
            </a:p>
          </p:txBody>
        </p:sp>
        <p:cxnSp>
          <p:nvCxnSpPr>
            <p:cNvPr id="6" name="Straight Arrow Connector 5">
              <a:extLst>
                <a:ext uri="{FF2B5EF4-FFF2-40B4-BE49-F238E27FC236}">
                  <a16:creationId xmlns:a16="http://schemas.microsoft.com/office/drawing/2014/main" id="{91F92B8F-A6DD-4A88-AD10-BEC60751A38E}"/>
                </a:ext>
              </a:extLst>
            </p:cNvPr>
            <p:cNvCxnSpPr>
              <a:stCxn id="3" idx="2"/>
              <a:endCxn id="4" idx="0"/>
            </p:cNvCxnSpPr>
            <p:nvPr/>
          </p:nvCxnSpPr>
          <p:spPr>
            <a:xfrm>
              <a:off x="2211711" y="2998472"/>
              <a:ext cx="846167" cy="873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16">
              <a:extLst>
                <a:ext uri="{FF2B5EF4-FFF2-40B4-BE49-F238E27FC236}">
                  <a16:creationId xmlns:a16="http://schemas.microsoft.com/office/drawing/2014/main" id="{01504542-E788-4BE6-85F9-151BD2DF2DCE}"/>
                </a:ext>
              </a:extLst>
            </p:cNvPr>
            <p:cNvSpPr/>
            <p:nvPr/>
          </p:nvSpPr>
          <p:spPr>
            <a:xfrm>
              <a:off x="2484534" y="5390105"/>
              <a:ext cx="1146688" cy="619760"/>
            </a:xfrm>
            <a:prstGeom prst="roundRect">
              <a:avLst/>
            </a:prstGeom>
            <a:solidFill>
              <a:srgbClr val="00B050"/>
            </a:solidFill>
            <a:ln>
              <a:noFill/>
            </a:ln>
            <a:effectLst/>
            <a:scene3d>
              <a:camera prst="orthographicFront">
                <a:rot lat="0" lon="0" rev="0"/>
              </a:camera>
              <a:lightRig rig="contrasting" dir="t">
                <a:rot lat="0" lon="0" rev="7800000"/>
              </a:lightRig>
            </a:scene3d>
            <a:sp3d>
              <a:bevelT w="139700" h="1397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600">
                  <a:latin typeface="SimHei" panose="02010609060101010101" pitchFamily="49" charset="-122"/>
                  <a:ea typeface="SimHei" panose="02010609060101010101" pitchFamily="49" charset="-122"/>
                </a:rPr>
                <a:t>用户证书</a:t>
              </a:r>
              <a:endParaRPr lang="en-US" sz="1600" dirty="0">
                <a:latin typeface="SimHei" panose="02010609060101010101" pitchFamily="49" charset="-122"/>
                <a:ea typeface="SimHei" panose="02010609060101010101" pitchFamily="49" charset="-122"/>
              </a:endParaRPr>
            </a:p>
          </p:txBody>
        </p:sp>
        <p:cxnSp>
          <p:nvCxnSpPr>
            <p:cNvPr id="11" name="Straight Arrow Connector 10">
              <a:extLst>
                <a:ext uri="{FF2B5EF4-FFF2-40B4-BE49-F238E27FC236}">
                  <a16:creationId xmlns:a16="http://schemas.microsoft.com/office/drawing/2014/main" id="{DD9AF1DF-353A-4EED-B600-30861D3B6BDE}"/>
                </a:ext>
              </a:extLst>
            </p:cNvPr>
            <p:cNvCxnSpPr>
              <a:stCxn id="4" idx="2"/>
              <a:endCxn id="10" idx="0"/>
            </p:cNvCxnSpPr>
            <p:nvPr/>
          </p:nvCxnSpPr>
          <p:spPr>
            <a:xfrm>
              <a:off x="3057878" y="4491643"/>
              <a:ext cx="0" cy="8984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32">
              <a:extLst>
                <a:ext uri="{FF2B5EF4-FFF2-40B4-BE49-F238E27FC236}">
                  <a16:creationId xmlns:a16="http://schemas.microsoft.com/office/drawing/2014/main" id="{B85028B6-FA66-4E17-9EB9-0AB95BB8D3AC}"/>
                </a:ext>
              </a:extLst>
            </p:cNvPr>
            <p:cNvSpPr/>
            <p:nvPr/>
          </p:nvSpPr>
          <p:spPr>
            <a:xfrm>
              <a:off x="827623" y="3871883"/>
              <a:ext cx="1146688" cy="619760"/>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600">
                  <a:latin typeface="Comic Sans MS" panose="030F0702030302020204" pitchFamily="66" charset="0"/>
                  <a:ea typeface="SimHei" panose="02010609060101010101" pitchFamily="49" charset="-122"/>
                </a:rPr>
                <a:t>二级根</a:t>
              </a:r>
              <a:r>
                <a:rPr lang="en-US" altLang="zh-CN" sz="1600">
                  <a:latin typeface="Comic Sans MS" panose="030F0702030302020204" pitchFamily="66" charset="0"/>
                  <a:ea typeface="SimHei" panose="02010609060101010101" pitchFamily="49" charset="-122"/>
                </a:rPr>
                <a:t>CA</a:t>
              </a:r>
              <a:endParaRPr lang="en-US" sz="1600" dirty="0">
                <a:latin typeface="Comic Sans MS" panose="030F0702030302020204" pitchFamily="66" charset="0"/>
                <a:ea typeface="SimHei" panose="02010609060101010101" pitchFamily="49" charset="-122"/>
              </a:endParaRPr>
            </a:p>
          </p:txBody>
        </p:sp>
        <p:cxnSp>
          <p:nvCxnSpPr>
            <p:cNvPr id="17" name="Straight Arrow Connector 16">
              <a:extLst>
                <a:ext uri="{FF2B5EF4-FFF2-40B4-BE49-F238E27FC236}">
                  <a16:creationId xmlns:a16="http://schemas.microsoft.com/office/drawing/2014/main" id="{0CC240B6-DBD0-4999-B5C7-94DB42964021}"/>
                </a:ext>
              </a:extLst>
            </p:cNvPr>
            <p:cNvCxnSpPr>
              <a:stCxn id="3" idx="2"/>
              <a:endCxn id="16" idx="0"/>
            </p:cNvCxnSpPr>
            <p:nvPr/>
          </p:nvCxnSpPr>
          <p:spPr>
            <a:xfrm flipH="1">
              <a:off x="1400967" y="2998472"/>
              <a:ext cx="810744" cy="873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35">
              <a:extLst>
                <a:ext uri="{FF2B5EF4-FFF2-40B4-BE49-F238E27FC236}">
                  <a16:creationId xmlns:a16="http://schemas.microsoft.com/office/drawing/2014/main" id="{1DC19B75-1800-4376-B8E4-A23CA94316EA}"/>
                </a:ext>
              </a:extLst>
            </p:cNvPr>
            <p:cNvSpPr/>
            <p:nvPr/>
          </p:nvSpPr>
          <p:spPr>
            <a:xfrm>
              <a:off x="828137" y="5390105"/>
              <a:ext cx="1146688" cy="619760"/>
            </a:xfrm>
            <a:prstGeom prst="roundRect">
              <a:avLst/>
            </a:prstGeom>
            <a:solidFill>
              <a:srgbClr val="00B050"/>
            </a:solidFill>
            <a:ln>
              <a:noFill/>
            </a:ln>
            <a:effectLst/>
            <a:scene3d>
              <a:camera prst="orthographicFront">
                <a:rot lat="0" lon="0" rev="0"/>
              </a:camera>
              <a:lightRig rig="contrasting" dir="t">
                <a:rot lat="0" lon="0" rev="7800000"/>
              </a:lightRig>
            </a:scene3d>
            <a:sp3d>
              <a:bevelT w="139700" h="13970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600">
                  <a:latin typeface="SimHei" panose="02010609060101010101" pitchFamily="49" charset="-122"/>
                  <a:ea typeface="SimHei" panose="02010609060101010101" pitchFamily="49" charset="-122"/>
                </a:rPr>
                <a:t>用户证书</a:t>
              </a:r>
              <a:endParaRPr lang="en-US" sz="1600" dirty="0">
                <a:latin typeface="SimHei" panose="02010609060101010101" pitchFamily="49" charset="-122"/>
                <a:ea typeface="SimHei" panose="02010609060101010101" pitchFamily="49" charset="-122"/>
              </a:endParaRPr>
            </a:p>
          </p:txBody>
        </p:sp>
        <p:cxnSp>
          <p:nvCxnSpPr>
            <p:cNvPr id="19" name="Straight Arrow Connector 18">
              <a:extLst>
                <a:ext uri="{FF2B5EF4-FFF2-40B4-BE49-F238E27FC236}">
                  <a16:creationId xmlns:a16="http://schemas.microsoft.com/office/drawing/2014/main" id="{18AFCF34-5715-4C29-ACB8-130F3CB546E1}"/>
                </a:ext>
              </a:extLst>
            </p:cNvPr>
            <p:cNvCxnSpPr>
              <a:stCxn id="16" idx="2"/>
              <a:endCxn id="18" idx="0"/>
            </p:cNvCxnSpPr>
            <p:nvPr/>
          </p:nvCxnSpPr>
          <p:spPr>
            <a:xfrm>
              <a:off x="1400967" y="4491643"/>
              <a:ext cx="514" cy="8984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937CC50-6285-4A31-A266-2685D1323128}"/>
                </a:ext>
              </a:extLst>
            </p:cNvPr>
            <p:cNvSpPr txBox="1"/>
            <p:nvPr/>
          </p:nvSpPr>
          <p:spPr>
            <a:xfrm>
              <a:off x="1454338" y="4710894"/>
              <a:ext cx="756858" cy="382165"/>
            </a:xfrm>
            <a:prstGeom prst="rect">
              <a:avLst/>
            </a:prstGeom>
            <a:noFill/>
          </p:spPr>
          <p:txBody>
            <a:bodyPr wrap="square" rtlCol="0">
              <a:spAutoFit/>
            </a:bodyPr>
            <a:lstStyle/>
            <a:p>
              <a:r>
                <a:rPr lang="zh-CN" altLang="en-US" sz="1600">
                  <a:latin typeface="SimHei" panose="02010609060101010101" pitchFamily="49" charset="-122"/>
                  <a:ea typeface="SimHei" panose="02010609060101010101" pitchFamily="49" charset="-122"/>
                </a:rPr>
                <a:t>签发</a:t>
              </a:r>
              <a:endParaRPr lang="en-US" sz="1600" dirty="0">
                <a:latin typeface="SimHei" panose="02010609060101010101" pitchFamily="49" charset="-122"/>
                <a:ea typeface="SimHei" panose="02010609060101010101" pitchFamily="49" charset="-122"/>
              </a:endParaRPr>
            </a:p>
          </p:txBody>
        </p:sp>
      </p:grpSp>
      <p:pic>
        <p:nvPicPr>
          <p:cNvPr id="29" name="图片 28"/>
          <p:cNvPicPr>
            <a:picLocks noChangeAspect="1"/>
          </p:cNvPicPr>
          <p:nvPr/>
        </p:nvPicPr>
        <p:blipFill>
          <a:blip r:embed="rId2"/>
          <a:stretch>
            <a:fillRect/>
          </a:stretch>
        </p:blipFill>
        <p:spPr>
          <a:xfrm>
            <a:off x="3490303" y="1845379"/>
            <a:ext cx="5971745" cy="2990925"/>
          </a:xfrm>
          <a:prstGeom prst="rect">
            <a:avLst/>
          </a:prstGeom>
        </p:spPr>
      </p:pic>
      <p:sp>
        <p:nvSpPr>
          <p:cNvPr id="32" name="TextBox 27">
            <a:extLst>
              <a:ext uri="{FF2B5EF4-FFF2-40B4-BE49-F238E27FC236}">
                <a16:creationId xmlns:a16="http://schemas.microsoft.com/office/drawing/2014/main" id="{9E9D1036-42E2-465F-90FA-57944CE954E3}"/>
              </a:ext>
            </a:extLst>
          </p:cNvPr>
          <p:cNvSpPr txBox="1"/>
          <p:nvPr/>
        </p:nvSpPr>
        <p:spPr>
          <a:xfrm>
            <a:off x="3490303" y="1244004"/>
            <a:ext cx="5696647" cy="461665"/>
          </a:xfrm>
          <a:prstGeom prst="rect">
            <a:avLst/>
          </a:prstGeom>
          <a:noFill/>
        </p:spPr>
        <p:txBody>
          <a:bodyPr wrap="square" rtlCol="0">
            <a:spAutoFit/>
          </a:bodyPr>
          <a:lstStyle/>
          <a:p>
            <a:r>
              <a:rPr lang="zh-CN" altLang="en-US" sz="2400">
                <a:latin typeface="Comic Sans MS" panose="030F0702030302020204" pitchFamily="66" charset="0"/>
                <a:ea typeface="SimHei" panose="02010609060101010101" pitchFamily="49" charset="-122"/>
              </a:rPr>
              <a:t>根证书应该由谁签发？</a:t>
            </a:r>
            <a:endParaRPr lang="en-US" sz="2400" dirty="0">
              <a:latin typeface="Comic Sans MS" panose="030F0702030302020204" pitchFamily="66" charset="0"/>
              <a:ea typeface="SimHei" panose="02010609060101010101" pitchFamily="49" charset="-122"/>
            </a:endParaRPr>
          </a:p>
        </p:txBody>
      </p:sp>
      <p:sp>
        <p:nvSpPr>
          <p:cNvPr id="5" name="TextBox 19">
            <a:extLst>
              <a:ext uri="{FF2B5EF4-FFF2-40B4-BE49-F238E27FC236}">
                <a16:creationId xmlns:a16="http://schemas.microsoft.com/office/drawing/2014/main" id="{8DF39AB2-48B8-4FC8-B851-E83413A5532A}"/>
              </a:ext>
            </a:extLst>
          </p:cNvPr>
          <p:cNvSpPr txBox="1"/>
          <p:nvPr/>
        </p:nvSpPr>
        <p:spPr>
          <a:xfrm>
            <a:off x="2835415" y="4001592"/>
            <a:ext cx="688025" cy="338554"/>
          </a:xfrm>
          <a:prstGeom prst="rect">
            <a:avLst/>
          </a:prstGeom>
          <a:noFill/>
        </p:spPr>
        <p:txBody>
          <a:bodyPr wrap="square" rtlCol="0">
            <a:spAutoFit/>
          </a:bodyPr>
          <a:lstStyle/>
          <a:p>
            <a:r>
              <a:rPr lang="zh-CN" altLang="en-US" sz="1600">
                <a:latin typeface="SimHei" panose="02010609060101010101" pitchFamily="49" charset="-122"/>
                <a:ea typeface="SimHei" panose="02010609060101010101" pitchFamily="49" charset="-122"/>
              </a:rPr>
              <a:t>签发</a:t>
            </a:r>
            <a:endParaRPr lang="en-US" sz="1600" dirty="0">
              <a:latin typeface="SimHei" panose="02010609060101010101" pitchFamily="49" charset="-122"/>
              <a:ea typeface="SimHei" panose="02010609060101010101" pitchFamily="49" charset="-122"/>
            </a:endParaRPr>
          </a:p>
        </p:txBody>
      </p:sp>
      <p:sp>
        <p:nvSpPr>
          <p:cNvPr id="7" name="TextBox 19">
            <a:extLst>
              <a:ext uri="{FF2B5EF4-FFF2-40B4-BE49-F238E27FC236}">
                <a16:creationId xmlns:a16="http://schemas.microsoft.com/office/drawing/2014/main" id="{87C1A8AC-256D-4423-8EED-E2B5988FF860}"/>
              </a:ext>
            </a:extLst>
          </p:cNvPr>
          <p:cNvSpPr txBox="1"/>
          <p:nvPr/>
        </p:nvSpPr>
        <p:spPr>
          <a:xfrm>
            <a:off x="1749654" y="2645253"/>
            <a:ext cx="688025" cy="338554"/>
          </a:xfrm>
          <a:prstGeom prst="rect">
            <a:avLst/>
          </a:prstGeom>
          <a:noFill/>
        </p:spPr>
        <p:txBody>
          <a:bodyPr wrap="square" rtlCol="0">
            <a:spAutoFit/>
          </a:bodyPr>
          <a:lstStyle/>
          <a:p>
            <a:r>
              <a:rPr lang="zh-CN" altLang="en-US" sz="1600">
                <a:latin typeface="SimHei" panose="02010609060101010101" pitchFamily="49" charset="-122"/>
                <a:ea typeface="SimHei" panose="02010609060101010101" pitchFamily="49" charset="-122"/>
              </a:rPr>
              <a:t>签发</a:t>
            </a:r>
            <a:endParaRPr lang="en-US" sz="1600" dirty="0">
              <a:latin typeface="SimHei" panose="02010609060101010101" pitchFamily="49" charset="-122"/>
              <a:ea typeface="SimHei" panose="02010609060101010101" pitchFamily="49" charset="-122"/>
            </a:endParaRPr>
          </a:p>
        </p:txBody>
      </p:sp>
      <p:sp>
        <p:nvSpPr>
          <p:cNvPr id="23" name="TextBox 27">
            <a:extLst>
              <a:ext uri="{FF2B5EF4-FFF2-40B4-BE49-F238E27FC236}">
                <a16:creationId xmlns:a16="http://schemas.microsoft.com/office/drawing/2014/main" id="{23340CA7-0DF4-40F0-97FB-1AE7A1A7F81A}"/>
              </a:ext>
            </a:extLst>
          </p:cNvPr>
          <p:cNvSpPr txBox="1"/>
          <p:nvPr/>
        </p:nvSpPr>
        <p:spPr>
          <a:xfrm>
            <a:off x="3523441" y="5152331"/>
            <a:ext cx="5663510" cy="461665"/>
          </a:xfrm>
          <a:prstGeom prst="rect">
            <a:avLst/>
          </a:prstGeom>
          <a:noFill/>
        </p:spPr>
        <p:txBody>
          <a:bodyPr wrap="square" rtlCol="0">
            <a:spAutoFit/>
          </a:bodyPr>
          <a:lstStyle/>
          <a:p>
            <a:r>
              <a:rPr lang="zh-CN" altLang="en-US" sz="2400">
                <a:latin typeface="Comic Sans MS" panose="030F0702030302020204" pitchFamily="66" charset="0"/>
                <a:ea typeface="SimHei" panose="02010609060101010101" pitchFamily="49" charset="-122"/>
              </a:rPr>
              <a:t>为什么不直接由根证书签发用户证书？</a:t>
            </a:r>
            <a:endParaRPr lang="en-US" sz="2400"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20999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61CE8-1899-4864-80AD-1138D14C9527}"/>
              </a:ext>
            </a:extLst>
          </p:cNvPr>
          <p:cNvSpPr>
            <a:spLocks noGrp="1"/>
          </p:cNvSpPr>
          <p:nvPr>
            <p:ph type="title"/>
          </p:nvPr>
        </p:nvSpPr>
        <p:spPr/>
        <p:txBody>
          <a:bodyPr/>
          <a:lstStyle/>
          <a:p>
            <a:r>
              <a:rPr lang="zh-CN" altLang="en-US"/>
              <a:t>任何证书都能签发证书？</a:t>
            </a:r>
            <a:endParaRPr lang="en-US"/>
          </a:p>
        </p:txBody>
      </p:sp>
      <p:sp>
        <p:nvSpPr>
          <p:cNvPr id="3" name="灯片编号占位符 2">
            <a:extLst>
              <a:ext uri="{FF2B5EF4-FFF2-40B4-BE49-F238E27FC236}">
                <a16:creationId xmlns:a16="http://schemas.microsoft.com/office/drawing/2014/main" id="{FA8036C3-205C-40C9-B38E-5D8AC335AC4C}"/>
              </a:ext>
            </a:extLst>
          </p:cNvPr>
          <p:cNvSpPr>
            <a:spLocks noGrp="1"/>
          </p:cNvSpPr>
          <p:nvPr>
            <p:ph type="sldNum" sz="quarter" idx="12"/>
          </p:nvPr>
        </p:nvSpPr>
        <p:spPr/>
        <p:txBody>
          <a:bodyPr/>
          <a:lstStyle/>
          <a:p>
            <a:fld id="{7C05468C-B27C-4946-9FF3-0FF76B75B8F6}" type="slidenum">
              <a:rPr lang="en-US" smtClean="0"/>
              <a:t>25</a:t>
            </a:fld>
            <a:endParaRPr lang="en-US"/>
          </a:p>
        </p:txBody>
      </p:sp>
      <p:sp>
        <p:nvSpPr>
          <p:cNvPr id="4" name="TextBox 27">
            <a:extLst>
              <a:ext uri="{FF2B5EF4-FFF2-40B4-BE49-F238E27FC236}">
                <a16:creationId xmlns:a16="http://schemas.microsoft.com/office/drawing/2014/main" id="{4A8ED961-16CF-4AD7-BAC2-D540FA8B844B}"/>
              </a:ext>
            </a:extLst>
          </p:cNvPr>
          <p:cNvSpPr txBox="1"/>
          <p:nvPr/>
        </p:nvSpPr>
        <p:spPr>
          <a:xfrm>
            <a:off x="830481" y="4211458"/>
            <a:ext cx="3945835" cy="707886"/>
          </a:xfrm>
          <a:prstGeom prst="rect">
            <a:avLst/>
          </a:prstGeom>
          <a:noFill/>
        </p:spPr>
        <p:txBody>
          <a:bodyPr wrap="square" rtlCol="0">
            <a:spAutoFit/>
          </a:bodyPr>
          <a:lstStyle/>
          <a:p>
            <a:r>
              <a:rPr lang="zh-CN" altLang="en-US" sz="2000">
                <a:latin typeface="Comic Sans MS" panose="030F0702030302020204" pitchFamily="66" charset="0"/>
                <a:ea typeface="SimHei" panose="02010609060101010101" pitchFamily="49" charset="-122"/>
              </a:rPr>
              <a:t>证书链的有效长度是有限制的：</a:t>
            </a:r>
            <a:r>
              <a:rPr lang="en-US" altLang="zh-CN" sz="2000">
                <a:latin typeface="Comic Sans MS" panose="030F0702030302020204" pitchFamily="66" charset="0"/>
                <a:ea typeface="SimHei" panose="02010609060101010101" pitchFamily="49" charset="-122"/>
              </a:rPr>
              <a:t>CA</a:t>
            </a:r>
            <a:r>
              <a:rPr lang="zh-CN" altLang="en-US" sz="2000">
                <a:latin typeface="Comic Sans MS" panose="030F0702030302020204" pitchFamily="66" charset="0"/>
                <a:ea typeface="SimHei" panose="02010609060101010101" pitchFamily="49" charset="-122"/>
              </a:rPr>
              <a:t>证书的</a:t>
            </a:r>
            <a:r>
              <a:rPr lang="en-US" sz="2000">
                <a:latin typeface="Comic Sans MS" panose="030F0702030302020204" pitchFamily="66" charset="0"/>
                <a:ea typeface="SimHei" panose="02010609060101010101" pitchFamily="49" charset="-122"/>
              </a:rPr>
              <a:t>basic constraints</a:t>
            </a:r>
            <a:r>
              <a:rPr lang="zh-CN" altLang="en-US" sz="2000">
                <a:latin typeface="Comic Sans MS" panose="030F0702030302020204" pitchFamily="66" charset="0"/>
                <a:ea typeface="SimHei" panose="02010609060101010101" pitchFamily="49" charset="-122"/>
              </a:rPr>
              <a:t>字段。</a:t>
            </a:r>
            <a:endParaRPr lang="en-US" sz="2000" dirty="0">
              <a:latin typeface="Comic Sans MS" panose="030F0702030302020204" pitchFamily="66" charset="0"/>
              <a:ea typeface="SimHei" panose="02010609060101010101" pitchFamily="49" charset="-122"/>
            </a:endParaRPr>
          </a:p>
        </p:txBody>
      </p:sp>
      <p:sp>
        <p:nvSpPr>
          <p:cNvPr id="6" name="TextBox 27">
            <a:extLst>
              <a:ext uri="{FF2B5EF4-FFF2-40B4-BE49-F238E27FC236}">
                <a16:creationId xmlns:a16="http://schemas.microsoft.com/office/drawing/2014/main" id="{9E890352-4043-4649-92C7-6B6C3687FA5E}"/>
              </a:ext>
            </a:extLst>
          </p:cNvPr>
          <p:cNvSpPr txBox="1"/>
          <p:nvPr/>
        </p:nvSpPr>
        <p:spPr>
          <a:xfrm>
            <a:off x="844827" y="2109829"/>
            <a:ext cx="4108173" cy="400110"/>
          </a:xfrm>
          <a:prstGeom prst="rect">
            <a:avLst/>
          </a:prstGeom>
          <a:noFill/>
        </p:spPr>
        <p:txBody>
          <a:bodyPr wrap="square" rtlCol="0">
            <a:spAutoFit/>
          </a:bodyPr>
          <a:lstStyle/>
          <a:p>
            <a:r>
              <a:rPr lang="en-US" altLang="zh-CN" sz="2000">
                <a:latin typeface="Comic Sans MS" panose="030F0702030302020204" pitchFamily="66" charset="0"/>
                <a:ea typeface="SimHei" panose="02010609060101010101" pitchFamily="49" charset="-122"/>
              </a:rPr>
              <a:t>CA</a:t>
            </a:r>
            <a:r>
              <a:rPr lang="zh-CN" altLang="en-US" sz="2000">
                <a:latin typeface="Comic Sans MS" panose="030F0702030302020204" pitchFamily="66" charset="0"/>
                <a:ea typeface="SimHei" panose="02010609060101010101" pitchFamily="49" charset="-122"/>
              </a:rPr>
              <a:t>证书有特定的密钥用法</a:t>
            </a:r>
            <a:endParaRPr lang="en-US" sz="2000" dirty="0">
              <a:latin typeface="Comic Sans MS" panose="030F0702030302020204" pitchFamily="66" charset="0"/>
              <a:ea typeface="SimHei" panose="02010609060101010101" pitchFamily="49" charset="-122"/>
            </a:endParaRPr>
          </a:p>
        </p:txBody>
      </p:sp>
      <p:pic>
        <p:nvPicPr>
          <p:cNvPr id="8" name="图片 7">
            <a:extLst>
              <a:ext uri="{FF2B5EF4-FFF2-40B4-BE49-F238E27FC236}">
                <a16:creationId xmlns:a16="http://schemas.microsoft.com/office/drawing/2014/main" id="{94E862E8-0C46-48C8-92CC-F7D8CBE5CAEC}"/>
              </a:ext>
            </a:extLst>
          </p:cNvPr>
          <p:cNvPicPr>
            <a:picLocks noChangeAspect="1"/>
          </p:cNvPicPr>
          <p:nvPr/>
        </p:nvPicPr>
        <p:blipFill>
          <a:blip r:embed="rId2"/>
          <a:stretch>
            <a:fillRect/>
          </a:stretch>
        </p:blipFill>
        <p:spPr>
          <a:xfrm>
            <a:off x="5015411" y="2055710"/>
            <a:ext cx="3495675" cy="1866900"/>
          </a:xfrm>
          <a:prstGeom prst="rect">
            <a:avLst/>
          </a:prstGeom>
        </p:spPr>
      </p:pic>
      <p:pic>
        <p:nvPicPr>
          <p:cNvPr id="10" name="图片 9">
            <a:extLst>
              <a:ext uri="{FF2B5EF4-FFF2-40B4-BE49-F238E27FC236}">
                <a16:creationId xmlns:a16="http://schemas.microsoft.com/office/drawing/2014/main" id="{647CAB62-C4C6-4E2B-919E-FC176046660F}"/>
              </a:ext>
            </a:extLst>
          </p:cNvPr>
          <p:cNvPicPr>
            <a:picLocks noChangeAspect="1"/>
          </p:cNvPicPr>
          <p:nvPr/>
        </p:nvPicPr>
        <p:blipFill>
          <a:blip r:embed="rId3"/>
          <a:stretch>
            <a:fillRect/>
          </a:stretch>
        </p:blipFill>
        <p:spPr>
          <a:xfrm>
            <a:off x="4953000" y="4286250"/>
            <a:ext cx="3486150" cy="1924050"/>
          </a:xfrm>
          <a:prstGeom prst="rect">
            <a:avLst/>
          </a:prstGeom>
        </p:spPr>
      </p:pic>
    </p:spTree>
    <p:extLst>
      <p:ext uri="{BB962C8B-B14F-4D97-AF65-F5344CB8AC3E}">
        <p14:creationId xmlns:p14="http://schemas.microsoft.com/office/powerpoint/2010/main" val="160386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983641" y="1976071"/>
            <a:ext cx="3648075" cy="3943350"/>
          </a:xfrm>
          <a:prstGeom prst="rect">
            <a:avLst/>
          </a:prstGeom>
        </p:spPr>
      </p:pic>
      <p:sp>
        <p:nvSpPr>
          <p:cNvPr id="2" name="标题 1"/>
          <p:cNvSpPr>
            <a:spLocks noGrp="1"/>
          </p:cNvSpPr>
          <p:nvPr>
            <p:ph type="title"/>
          </p:nvPr>
        </p:nvSpPr>
        <p:spPr/>
        <p:txBody>
          <a:bodyPr>
            <a:normAutofit/>
          </a:bodyPr>
          <a:lstStyle/>
          <a:p>
            <a:r>
              <a:rPr lang="zh-CN" altLang="en-US"/>
              <a:t>数字证书管理：</a:t>
            </a:r>
            <a:r>
              <a:rPr lang="en-US"/>
              <a:t>X.500</a:t>
            </a:r>
            <a:r>
              <a:rPr lang="zh-CN" altLang="en-US"/>
              <a:t>目录服务</a:t>
            </a:r>
            <a:endParaRPr lang="en-US" dirty="0"/>
          </a:p>
        </p:txBody>
      </p:sp>
      <p:pic>
        <p:nvPicPr>
          <p:cNvPr id="3" name="图片 2"/>
          <p:cNvPicPr>
            <a:picLocks noChangeAspect="1"/>
          </p:cNvPicPr>
          <p:nvPr/>
        </p:nvPicPr>
        <p:blipFill>
          <a:blip r:embed="rId3"/>
          <a:stretch>
            <a:fillRect/>
          </a:stretch>
        </p:blipFill>
        <p:spPr>
          <a:xfrm>
            <a:off x="990600" y="1976071"/>
            <a:ext cx="3648075" cy="394335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9333" y="2421899"/>
            <a:ext cx="4161022" cy="2224916"/>
          </a:xfrm>
          <a:prstGeom prst="rect">
            <a:avLst/>
          </a:prstGeom>
        </p:spPr>
      </p:pic>
    </p:spTree>
    <p:extLst>
      <p:ext uri="{BB962C8B-B14F-4D97-AF65-F5344CB8AC3E}">
        <p14:creationId xmlns:p14="http://schemas.microsoft.com/office/powerpoint/2010/main" val="108466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证书吊销</a:t>
            </a:r>
            <a:endParaRPr lang="en-US" dirty="0"/>
          </a:p>
        </p:txBody>
      </p:sp>
      <p:pic>
        <p:nvPicPr>
          <p:cNvPr id="5" name="图片 4"/>
          <p:cNvPicPr>
            <a:picLocks noChangeAspect="1"/>
          </p:cNvPicPr>
          <p:nvPr/>
        </p:nvPicPr>
        <p:blipFill>
          <a:blip r:embed="rId2"/>
          <a:stretch>
            <a:fillRect/>
          </a:stretch>
        </p:blipFill>
        <p:spPr>
          <a:xfrm>
            <a:off x="5200650" y="1576504"/>
            <a:ext cx="3869457" cy="2789857"/>
          </a:xfrm>
          <a:prstGeom prst="rect">
            <a:avLst/>
          </a:prstGeom>
        </p:spPr>
      </p:pic>
      <p:pic>
        <p:nvPicPr>
          <p:cNvPr id="6" name="图片 5"/>
          <p:cNvPicPr>
            <a:picLocks noChangeAspect="1"/>
          </p:cNvPicPr>
          <p:nvPr/>
        </p:nvPicPr>
        <p:blipFill>
          <a:blip r:embed="rId3"/>
          <a:stretch>
            <a:fillRect/>
          </a:stretch>
        </p:blipFill>
        <p:spPr>
          <a:xfrm>
            <a:off x="5445041" y="4736243"/>
            <a:ext cx="3965659" cy="1304071"/>
          </a:xfrm>
          <a:prstGeom prst="rect">
            <a:avLst/>
          </a:prstGeom>
        </p:spPr>
      </p:pic>
      <p:pic>
        <p:nvPicPr>
          <p:cNvPr id="7" name="图片 6"/>
          <p:cNvPicPr>
            <a:picLocks noChangeAspect="1"/>
          </p:cNvPicPr>
          <p:nvPr/>
        </p:nvPicPr>
        <p:blipFill rotWithShape="1">
          <a:blip r:embed="rId4"/>
          <a:srcRect l="2103" t="663" r="2946" b="1548"/>
          <a:stretch/>
        </p:blipFill>
        <p:spPr>
          <a:xfrm>
            <a:off x="990600" y="1547446"/>
            <a:ext cx="3789484" cy="4862146"/>
          </a:xfrm>
          <a:prstGeom prst="rect">
            <a:avLst/>
          </a:prstGeom>
        </p:spPr>
      </p:pic>
    </p:spTree>
    <p:extLst>
      <p:ext uri="{BB962C8B-B14F-4D97-AF65-F5344CB8AC3E}">
        <p14:creationId xmlns:p14="http://schemas.microsoft.com/office/powerpoint/2010/main" val="383564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证书应用：</a:t>
            </a:r>
            <a:r>
              <a:rPr lang="en-US"/>
              <a:t>HTTPS</a:t>
            </a:r>
            <a:endParaRPr lang="en-US" dirty="0"/>
          </a:p>
        </p:txBody>
      </p:sp>
      <p:pic>
        <p:nvPicPr>
          <p:cNvPr id="3" name="图片 2"/>
          <p:cNvPicPr>
            <a:picLocks noChangeAspect="1"/>
          </p:cNvPicPr>
          <p:nvPr/>
        </p:nvPicPr>
        <p:blipFill>
          <a:blip r:embed="rId2"/>
          <a:stretch>
            <a:fillRect/>
          </a:stretch>
        </p:blipFill>
        <p:spPr>
          <a:xfrm>
            <a:off x="1087494" y="1545128"/>
            <a:ext cx="4121727" cy="2099748"/>
          </a:xfrm>
          <a:prstGeom prst="rect">
            <a:avLst/>
          </a:prstGeom>
        </p:spPr>
      </p:pic>
      <p:pic>
        <p:nvPicPr>
          <p:cNvPr id="4" name="图片 3"/>
          <p:cNvPicPr>
            <a:picLocks noChangeAspect="1"/>
          </p:cNvPicPr>
          <p:nvPr/>
        </p:nvPicPr>
        <p:blipFill>
          <a:blip r:embed="rId3"/>
          <a:stretch>
            <a:fillRect/>
          </a:stretch>
        </p:blipFill>
        <p:spPr>
          <a:xfrm>
            <a:off x="990600" y="3772366"/>
            <a:ext cx="3578492" cy="2882928"/>
          </a:xfrm>
          <a:prstGeom prst="rect">
            <a:avLst/>
          </a:prstGeom>
        </p:spPr>
      </p:pic>
      <p:pic>
        <p:nvPicPr>
          <p:cNvPr id="5" name="图片 4"/>
          <p:cNvPicPr>
            <a:picLocks noChangeAspect="1"/>
          </p:cNvPicPr>
          <p:nvPr/>
        </p:nvPicPr>
        <p:blipFill>
          <a:blip r:embed="rId4"/>
          <a:stretch>
            <a:fillRect/>
          </a:stretch>
        </p:blipFill>
        <p:spPr>
          <a:xfrm>
            <a:off x="5638280" y="1492226"/>
            <a:ext cx="3931325" cy="1874429"/>
          </a:xfrm>
          <a:prstGeom prst="rect">
            <a:avLst/>
          </a:prstGeom>
        </p:spPr>
      </p:pic>
      <p:pic>
        <p:nvPicPr>
          <p:cNvPr id="6" name="图片 5"/>
          <p:cNvPicPr>
            <a:picLocks noChangeAspect="1"/>
          </p:cNvPicPr>
          <p:nvPr/>
        </p:nvPicPr>
        <p:blipFill>
          <a:blip r:embed="rId5"/>
          <a:stretch>
            <a:fillRect/>
          </a:stretch>
        </p:blipFill>
        <p:spPr>
          <a:xfrm>
            <a:off x="5568401" y="4272567"/>
            <a:ext cx="3934633" cy="1712595"/>
          </a:xfrm>
          <a:prstGeom prst="rect">
            <a:avLst/>
          </a:prstGeom>
        </p:spPr>
      </p:pic>
    </p:spTree>
    <p:extLst>
      <p:ext uri="{BB962C8B-B14F-4D97-AF65-F5344CB8AC3E}">
        <p14:creationId xmlns:p14="http://schemas.microsoft.com/office/powerpoint/2010/main" val="104873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其它应用</a:t>
            </a:r>
            <a:endParaRPr lang="en-US" dirty="0"/>
          </a:p>
        </p:txBody>
      </p:sp>
      <p:sp>
        <p:nvSpPr>
          <p:cNvPr id="4" name="内容占位符 3"/>
          <p:cNvSpPr>
            <a:spLocks noGrp="1"/>
          </p:cNvSpPr>
          <p:nvPr>
            <p:ph sz="quarter" idx="1"/>
          </p:nvPr>
        </p:nvSpPr>
        <p:spPr/>
        <p:txBody>
          <a:bodyPr/>
          <a:lstStyle/>
          <a:p>
            <a:pPr>
              <a:buFont typeface="Wingdings" panose="05000000000000000000" pitchFamily="2" charset="2"/>
              <a:buChar char="§"/>
            </a:pPr>
            <a:r>
              <a:rPr lang="zh-CN" altLang="en-US"/>
              <a:t>电子银行</a:t>
            </a:r>
            <a:endParaRPr lang="en-US" altLang="zh-CN"/>
          </a:p>
          <a:p>
            <a:pPr>
              <a:buFont typeface="Wingdings" panose="05000000000000000000" pitchFamily="2" charset="2"/>
              <a:buChar char="§"/>
            </a:pPr>
            <a:r>
              <a:rPr lang="zh-CN" altLang="en-US"/>
              <a:t>电子商务</a:t>
            </a:r>
            <a:endParaRPr lang="en-US" altLang="zh-CN"/>
          </a:p>
          <a:p>
            <a:pPr>
              <a:buFont typeface="Wingdings" panose="05000000000000000000" pitchFamily="2" charset="2"/>
              <a:buChar char="§"/>
            </a:pPr>
            <a:r>
              <a:rPr lang="zh-CN" altLang="en-US"/>
              <a:t>财务系统</a:t>
            </a:r>
            <a:endParaRPr lang="en-US" dirty="0"/>
          </a:p>
          <a:p>
            <a:pPr>
              <a:buFont typeface="Wingdings" panose="05000000000000000000" pitchFamily="2" charset="2"/>
              <a:buChar char="§"/>
            </a:pPr>
            <a:r>
              <a:rPr lang="zh-CN" altLang="en-US"/>
              <a:t>社保系统</a:t>
            </a:r>
            <a:endParaRPr lang="en-US" altLang="zh-CN"/>
          </a:p>
          <a:p>
            <a:pPr>
              <a:buFont typeface="Wingdings" panose="05000000000000000000" pitchFamily="2" charset="2"/>
              <a:buChar char="§"/>
            </a:pPr>
            <a:r>
              <a:rPr lang="zh-CN" altLang="en-US"/>
              <a:t>代码签名</a:t>
            </a:r>
            <a:endParaRPr lang="en-US" dirty="0"/>
          </a:p>
          <a:p>
            <a:pPr>
              <a:buFont typeface="Wingdings" panose="05000000000000000000" pitchFamily="2" charset="2"/>
              <a:buChar char="§"/>
            </a:pPr>
            <a:r>
              <a:rPr lang="en-US" dirty="0"/>
              <a:t>…</a:t>
            </a:r>
          </a:p>
          <a:p>
            <a:pPr>
              <a:buFont typeface="Wingdings" panose="05000000000000000000" pitchFamily="2" charset="2"/>
              <a:buChar char="§"/>
            </a:pPr>
            <a:endParaRPr lang="en-US" dirty="0"/>
          </a:p>
        </p:txBody>
      </p:sp>
      <p:sp>
        <p:nvSpPr>
          <p:cNvPr id="3" name="文本框 2"/>
          <p:cNvSpPr txBox="1"/>
          <p:nvPr/>
        </p:nvSpPr>
        <p:spPr>
          <a:xfrm>
            <a:off x="990600" y="5234609"/>
            <a:ext cx="5809604" cy="523220"/>
          </a:xfrm>
          <a:prstGeom prst="rect">
            <a:avLst/>
          </a:prstGeom>
          <a:noFill/>
        </p:spPr>
        <p:txBody>
          <a:bodyPr wrap="none" rtlCol="0">
            <a:spAutoFit/>
          </a:bodyPr>
          <a:lstStyle/>
          <a:p>
            <a:r>
              <a:rPr lang="zh-CN" altLang="en-US" sz="2800" dirty="0">
                <a:latin typeface="Comic Sans MS" panose="030F0702030302020204" pitchFamily="66" charset="0"/>
                <a:ea typeface="SimHei" panose="02010609060101010101" pitchFamily="49" charset="-122"/>
              </a:rPr>
              <a:t>问题：银行</a:t>
            </a:r>
            <a:r>
              <a:rPr lang="en-US" altLang="zh-CN" sz="2800" dirty="0">
                <a:latin typeface="Comic Sans MS" panose="030F0702030302020204" pitchFamily="66" charset="0"/>
                <a:ea typeface="SimHei" panose="02010609060101010101" pitchFamily="49" charset="-122"/>
              </a:rPr>
              <a:t>U</a:t>
            </a:r>
            <a:r>
              <a:rPr lang="zh-CN" altLang="en-US" sz="2800" dirty="0">
                <a:latin typeface="Comic Sans MS" panose="030F0702030302020204" pitchFamily="66" charset="0"/>
                <a:ea typeface="SimHei" panose="02010609060101010101" pitchFamily="49" charset="-122"/>
              </a:rPr>
              <a:t>盾领到时是否有证书？</a:t>
            </a:r>
            <a:endParaRPr lang="en-US" sz="2800" dirty="0">
              <a:latin typeface="Comic Sans MS" panose="030F0702030302020204" pitchFamily="66" charset="0"/>
              <a:ea typeface="SimHei" panose="02010609060101010101" pitchFamily="49" charset="-122"/>
            </a:endParaRPr>
          </a:p>
        </p:txBody>
      </p:sp>
      <p:pic>
        <p:nvPicPr>
          <p:cNvPr id="5" name="图片 4"/>
          <p:cNvPicPr>
            <a:picLocks noChangeAspect="1"/>
          </p:cNvPicPr>
          <p:nvPr/>
        </p:nvPicPr>
        <p:blipFill rotWithShape="1">
          <a:blip r:embed="rId2" cstate="hqprint">
            <a:extLst>
              <a:ext uri="{28A0092B-C50C-407E-A947-70E740481C1C}">
                <a14:useLocalDpi xmlns:a14="http://schemas.microsoft.com/office/drawing/2010/main" val="0"/>
              </a:ext>
            </a:extLst>
          </a:blip>
          <a:srcRect l="17583" t="4387" r="16162" b="9016"/>
          <a:stretch/>
        </p:blipFill>
        <p:spPr>
          <a:xfrm>
            <a:off x="6162523" y="1143886"/>
            <a:ext cx="978945" cy="1187573"/>
          </a:xfrm>
          <a:prstGeom prst="rect">
            <a:avLst/>
          </a:prstGeom>
        </p:spPr>
      </p:pic>
      <p:pic>
        <p:nvPicPr>
          <p:cNvPr id="6" name="图片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185160" y="3024492"/>
            <a:ext cx="1443215" cy="1662699"/>
          </a:xfrm>
          <a:prstGeom prst="rect">
            <a:avLst/>
          </a:prstGeom>
        </p:spPr>
      </p:pic>
      <p:pic>
        <p:nvPicPr>
          <p:cNvPr id="7" name="Picture 28" descr="D:\工作目录\产品图片\B2\B2_3D_BT_em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2952" y="3370346"/>
            <a:ext cx="1615571" cy="10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7"/>
          <p:cNvSpPr txBox="1">
            <a:spLocks noChangeArrowheads="1"/>
          </p:cNvSpPr>
          <p:nvPr/>
        </p:nvSpPr>
        <p:spPr bwMode="auto">
          <a:xfrm>
            <a:off x="8235254" y="4717353"/>
            <a:ext cx="1343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r>
              <a:rPr kumimoji="0" lang="zh-CN" altLang="en-US" sz="1600" b="1" dirty="0">
                <a:solidFill>
                  <a:srgbClr val="0B058B"/>
                </a:solidFill>
                <a:latin typeface="宋体" pitchFamily="2" charset="-122"/>
              </a:rPr>
              <a:t>耳机接口</a:t>
            </a:r>
            <a:r>
              <a:rPr kumimoji="0" lang="en-US" altLang="zh-CN" sz="1600" b="1" dirty="0">
                <a:solidFill>
                  <a:srgbClr val="0B058B"/>
                </a:solidFill>
                <a:latin typeface="宋体" pitchFamily="2" charset="-122"/>
              </a:rPr>
              <a:t>Key</a:t>
            </a:r>
            <a:endParaRPr kumimoji="0" lang="zh-CN" altLang="en-US" sz="1600" b="1" dirty="0">
              <a:solidFill>
                <a:srgbClr val="0B058B"/>
              </a:solidFill>
              <a:latin typeface="宋体" pitchFamily="2" charset="-122"/>
            </a:endParaRPr>
          </a:p>
        </p:txBody>
      </p:sp>
      <p:pic>
        <p:nvPicPr>
          <p:cNvPr id="11" name="Picture 27" descr="D:\工作目录\产品图片\B1\B1_3D_Wai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8857" y="1018995"/>
            <a:ext cx="1391843" cy="114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7"/>
          <p:cNvSpPr txBox="1">
            <a:spLocks noChangeArrowheads="1"/>
          </p:cNvSpPr>
          <p:nvPr/>
        </p:nvSpPr>
        <p:spPr bwMode="auto">
          <a:xfrm>
            <a:off x="5961681" y="4549078"/>
            <a:ext cx="1343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r>
              <a:rPr kumimoji="0" lang="zh-CN" altLang="en-US" sz="1600" b="1" dirty="0">
                <a:solidFill>
                  <a:srgbClr val="0B058B"/>
                </a:solidFill>
                <a:latin typeface="宋体" pitchFamily="2" charset="-122"/>
              </a:rPr>
              <a:t>蓝牙</a:t>
            </a:r>
            <a:r>
              <a:rPr kumimoji="0" lang="en-US" altLang="zh-CN" sz="1600" b="1" dirty="0">
                <a:solidFill>
                  <a:srgbClr val="0B058B"/>
                </a:solidFill>
                <a:latin typeface="宋体" pitchFamily="2" charset="-122"/>
              </a:rPr>
              <a:t>Key</a:t>
            </a:r>
            <a:endParaRPr kumimoji="0" lang="zh-CN" altLang="en-US" sz="1600" b="1" dirty="0">
              <a:solidFill>
                <a:srgbClr val="0B058B"/>
              </a:solidFill>
              <a:latin typeface="宋体" pitchFamily="2" charset="-122"/>
            </a:endParaRPr>
          </a:p>
        </p:txBody>
      </p:sp>
      <p:sp>
        <p:nvSpPr>
          <p:cNvPr id="13" name="Text Box 17"/>
          <p:cNvSpPr txBox="1">
            <a:spLocks noChangeArrowheads="1"/>
          </p:cNvSpPr>
          <p:nvPr/>
        </p:nvSpPr>
        <p:spPr bwMode="auto">
          <a:xfrm>
            <a:off x="5961681" y="2430268"/>
            <a:ext cx="1343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r>
              <a:rPr kumimoji="0" lang="zh-CN" altLang="en-US" sz="1600" b="1" dirty="0">
                <a:solidFill>
                  <a:srgbClr val="0B058B"/>
                </a:solidFill>
                <a:latin typeface="宋体" pitchFamily="2" charset="-122"/>
              </a:rPr>
              <a:t>一代</a:t>
            </a:r>
            <a:r>
              <a:rPr kumimoji="0" lang="en-US" altLang="zh-CN" sz="1600" b="1" dirty="0">
                <a:solidFill>
                  <a:srgbClr val="0B058B"/>
                </a:solidFill>
                <a:latin typeface="宋体" pitchFamily="2" charset="-122"/>
              </a:rPr>
              <a:t>Key</a:t>
            </a:r>
            <a:endParaRPr kumimoji="0" lang="zh-CN" altLang="en-US" sz="1600" b="1" dirty="0">
              <a:solidFill>
                <a:srgbClr val="0B058B"/>
              </a:solidFill>
              <a:latin typeface="宋体" pitchFamily="2" charset="-122"/>
            </a:endParaRPr>
          </a:p>
        </p:txBody>
      </p:sp>
      <p:sp>
        <p:nvSpPr>
          <p:cNvPr id="14" name="Text Box 17"/>
          <p:cNvSpPr txBox="1">
            <a:spLocks noChangeArrowheads="1"/>
          </p:cNvSpPr>
          <p:nvPr/>
        </p:nvSpPr>
        <p:spPr bwMode="auto">
          <a:xfrm>
            <a:off x="8151464" y="2430268"/>
            <a:ext cx="1343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algn="ctr" eaLnBrk="1" hangingPunct="1"/>
            <a:r>
              <a:rPr kumimoji="0" lang="zh-CN" altLang="en-US" sz="1600" b="1" dirty="0">
                <a:solidFill>
                  <a:srgbClr val="0B058B"/>
                </a:solidFill>
                <a:latin typeface="宋体" pitchFamily="2" charset="-122"/>
              </a:rPr>
              <a:t>二代</a:t>
            </a:r>
            <a:r>
              <a:rPr kumimoji="0" lang="en-US" altLang="zh-CN" sz="1600" b="1" dirty="0">
                <a:solidFill>
                  <a:srgbClr val="0B058B"/>
                </a:solidFill>
                <a:latin typeface="宋体" pitchFamily="2" charset="-122"/>
              </a:rPr>
              <a:t>Key</a:t>
            </a:r>
            <a:endParaRPr kumimoji="0" lang="zh-CN" altLang="en-US" sz="1600" b="1" dirty="0">
              <a:solidFill>
                <a:srgbClr val="0B058B"/>
              </a:solidFill>
              <a:latin typeface="宋体" pitchFamily="2" charset="-122"/>
            </a:endParaRPr>
          </a:p>
        </p:txBody>
      </p:sp>
    </p:spTree>
    <p:extLst>
      <p:ext uri="{BB962C8B-B14F-4D97-AF65-F5344CB8AC3E}">
        <p14:creationId xmlns:p14="http://schemas.microsoft.com/office/powerpoint/2010/main" val="301466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5F36-79BF-5B40-8932-9F1EAEDE002C}"/>
              </a:ext>
            </a:extLst>
          </p:cNvPr>
          <p:cNvSpPr>
            <a:spLocks noGrp="1"/>
          </p:cNvSpPr>
          <p:nvPr>
            <p:ph type="title"/>
          </p:nvPr>
        </p:nvSpPr>
        <p:spPr/>
        <p:txBody>
          <a:bodyPr>
            <a:normAutofit/>
          </a:bodyPr>
          <a:lstStyle/>
          <a:p>
            <a:r>
              <a:rPr lang="en-US"/>
              <a:t>如何在Alice和Bob间共享对称密钥</a:t>
            </a:r>
            <a:r>
              <a:rPr lang="zh-CN" altLang="en-US"/>
              <a:t>？</a:t>
            </a:r>
            <a:endParaRPr lang="en-US"/>
          </a:p>
        </p:txBody>
      </p:sp>
      <p:sp>
        <p:nvSpPr>
          <p:cNvPr id="3" name="Slide Number Placeholder 2">
            <a:extLst>
              <a:ext uri="{FF2B5EF4-FFF2-40B4-BE49-F238E27FC236}">
                <a16:creationId xmlns:a16="http://schemas.microsoft.com/office/drawing/2014/main" id="{740A6EC2-A10D-B94B-93EF-6D968D90CB31}"/>
              </a:ext>
            </a:extLst>
          </p:cNvPr>
          <p:cNvSpPr>
            <a:spLocks noGrp="1"/>
          </p:cNvSpPr>
          <p:nvPr>
            <p:ph type="sldNum" sz="quarter" idx="12"/>
          </p:nvPr>
        </p:nvSpPr>
        <p:spPr/>
        <p:txBody>
          <a:bodyPr/>
          <a:lstStyle/>
          <a:p>
            <a:fld id="{7C05468C-B27C-4946-9FF3-0FF76B75B8F6}" type="slidenum">
              <a:rPr lang="en-US" smtClean="0"/>
              <a:t>3</a:t>
            </a:fld>
            <a:endParaRPr lang="en-US"/>
          </a:p>
        </p:txBody>
      </p:sp>
      <p:sp>
        <p:nvSpPr>
          <p:cNvPr id="4" name="Content Placeholder 3">
            <a:extLst>
              <a:ext uri="{FF2B5EF4-FFF2-40B4-BE49-F238E27FC236}">
                <a16:creationId xmlns:a16="http://schemas.microsoft.com/office/drawing/2014/main" id="{CE0C3369-AD83-D644-921A-B78D7F7F8E6C}"/>
              </a:ext>
            </a:extLst>
          </p:cNvPr>
          <p:cNvSpPr>
            <a:spLocks noGrp="1"/>
          </p:cNvSpPr>
          <p:nvPr>
            <p:ph sz="quarter" idx="1"/>
          </p:nvPr>
        </p:nvSpPr>
        <p:spPr/>
        <p:txBody>
          <a:bodyPr>
            <a:normAutofit/>
          </a:bodyPr>
          <a:lstStyle/>
          <a:p>
            <a:pPr>
              <a:lnSpc>
                <a:spcPct val="150000"/>
              </a:lnSpc>
              <a:buFont typeface="Wingdings" panose="05000000000000000000" pitchFamily="2" charset="2"/>
              <a:buChar char="§"/>
            </a:pPr>
            <a:r>
              <a:rPr lang="zh-CN" altLang="en-US" sz="2000"/>
              <a:t>没有第三方</a:t>
            </a:r>
            <a:endParaRPr lang="en-US" sz="2000"/>
          </a:p>
          <a:p>
            <a:pPr lvl="1">
              <a:lnSpc>
                <a:spcPct val="150000"/>
              </a:lnSpc>
            </a:pPr>
            <a:r>
              <a:rPr lang="en-US" sz="1800"/>
              <a:t>Alice选取一个密钥Key</a:t>
            </a:r>
            <a:r>
              <a:rPr lang="en-US" sz="1800" baseline="-25000"/>
              <a:t>AB</a:t>
            </a:r>
            <a:r>
              <a:rPr lang="en-US" sz="1800"/>
              <a:t>, 然后通过物理方式安全传给Bob</a:t>
            </a:r>
            <a:r>
              <a:rPr lang="zh-CN" altLang="en-US" sz="1800"/>
              <a:t>；</a:t>
            </a:r>
            <a:endParaRPr lang="en-HK" altLang="zh-CN" sz="1800"/>
          </a:p>
          <a:p>
            <a:pPr lvl="1">
              <a:lnSpc>
                <a:spcPct val="150000"/>
              </a:lnSpc>
            </a:pPr>
            <a:r>
              <a:rPr lang="zh-CN" altLang="en-US" sz="1800"/>
              <a:t>如果</a:t>
            </a:r>
            <a:r>
              <a:rPr lang="en-US" altLang="zh-CN" sz="1800"/>
              <a:t>Alice</a:t>
            </a:r>
            <a:r>
              <a:rPr lang="zh-CN" altLang="en-US" sz="1800"/>
              <a:t>和</a:t>
            </a:r>
            <a:r>
              <a:rPr lang="en-US" altLang="zh-CN" sz="1800"/>
              <a:t>Bob</a:t>
            </a:r>
            <a:r>
              <a:rPr lang="zh-CN" altLang="en-US" sz="1800"/>
              <a:t>之前有共享密钥</a:t>
            </a:r>
            <a:r>
              <a:rPr lang="en-US" sz="1800"/>
              <a:t>Key</a:t>
            </a:r>
            <a:r>
              <a:rPr lang="en-US" sz="1800" baseline="-25000"/>
              <a:t>AB </a:t>
            </a:r>
            <a:r>
              <a:rPr lang="en-US" sz="1800" baseline="30000"/>
              <a:t>‘</a:t>
            </a:r>
            <a:r>
              <a:rPr lang="zh-CN" altLang="en-US" sz="1800"/>
              <a:t>，则用之前的对称密钥</a:t>
            </a:r>
            <a:r>
              <a:rPr lang="en-US" sz="1800"/>
              <a:t>Key</a:t>
            </a:r>
            <a:r>
              <a:rPr lang="en-US" sz="1800" baseline="-25000"/>
              <a:t>AB </a:t>
            </a:r>
            <a:r>
              <a:rPr lang="en-US" sz="1800" baseline="30000"/>
              <a:t>‘</a:t>
            </a:r>
            <a:r>
              <a:rPr lang="zh-CN" altLang="en-US" sz="1800"/>
              <a:t>加密新密钥</a:t>
            </a:r>
            <a:r>
              <a:rPr lang="en-US" sz="1800"/>
              <a:t>Key</a:t>
            </a:r>
            <a:r>
              <a:rPr lang="en-US" sz="1800" baseline="-25000"/>
              <a:t>AB</a:t>
            </a:r>
            <a:r>
              <a:rPr lang="zh-CN" altLang="en-US" sz="1800"/>
              <a:t>；</a:t>
            </a:r>
            <a:endParaRPr lang="en-HK" altLang="zh-CN" sz="1800"/>
          </a:p>
          <a:p>
            <a:pPr>
              <a:lnSpc>
                <a:spcPct val="150000"/>
              </a:lnSpc>
              <a:buFont typeface="Wingdings" panose="05000000000000000000" pitchFamily="2" charset="2"/>
              <a:buChar char="§"/>
            </a:pPr>
            <a:r>
              <a:rPr lang="zh-CN" altLang="en-US" sz="2000"/>
              <a:t>基于第三方信任源</a:t>
            </a:r>
            <a:endParaRPr lang="en-US" altLang="zh-CN" sz="2000"/>
          </a:p>
          <a:p>
            <a:pPr lvl="1">
              <a:lnSpc>
                <a:spcPct val="150000"/>
              </a:lnSpc>
            </a:pPr>
            <a:r>
              <a:rPr lang="zh-CN" altLang="en-US" sz="1800"/>
              <a:t>第三方</a:t>
            </a:r>
            <a:r>
              <a:rPr lang="en-US" altLang="zh-CN" sz="1800"/>
              <a:t>Carol</a:t>
            </a:r>
            <a:r>
              <a:rPr lang="en-US" sz="1800"/>
              <a:t>选取密钥Key</a:t>
            </a:r>
            <a:r>
              <a:rPr lang="en-US" sz="1800" baseline="-25000"/>
              <a:t>AB</a:t>
            </a:r>
            <a:r>
              <a:rPr lang="en-US" sz="1800"/>
              <a:t>, 然后通过物理方式安全传给Alice和Bob</a:t>
            </a:r>
            <a:r>
              <a:rPr lang="zh-CN" altLang="en-US" sz="1800"/>
              <a:t>；</a:t>
            </a:r>
            <a:endParaRPr lang="en-US" altLang="zh-CN" sz="1800">
              <a:solidFill>
                <a:srgbClr val="FF0000"/>
              </a:solidFill>
            </a:endParaRPr>
          </a:p>
          <a:p>
            <a:pPr lvl="1">
              <a:lnSpc>
                <a:spcPct val="150000"/>
              </a:lnSpc>
            </a:pPr>
            <a:r>
              <a:rPr lang="zh-CN" altLang="en-US" sz="1800">
                <a:solidFill>
                  <a:srgbClr val="FF0000"/>
                </a:solidFill>
              </a:rPr>
              <a:t>如果</a:t>
            </a:r>
            <a:r>
              <a:rPr lang="en-US" altLang="zh-CN" sz="1800">
                <a:solidFill>
                  <a:srgbClr val="FF0000"/>
                </a:solidFill>
              </a:rPr>
              <a:t>Alice</a:t>
            </a:r>
            <a:r>
              <a:rPr lang="zh-CN" altLang="en-US" sz="1800">
                <a:solidFill>
                  <a:srgbClr val="FF0000"/>
                </a:solidFill>
              </a:rPr>
              <a:t>和</a:t>
            </a:r>
            <a:r>
              <a:rPr lang="en-US" altLang="zh-CN" sz="1800">
                <a:solidFill>
                  <a:srgbClr val="FF0000"/>
                </a:solidFill>
              </a:rPr>
              <a:t>Bob</a:t>
            </a:r>
            <a:r>
              <a:rPr lang="zh-CN" altLang="en-US" sz="1800">
                <a:solidFill>
                  <a:srgbClr val="FF0000"/>
                </a:solidFill>
              </a:rPr>
              <a:t>都与第三方</a:t>
            </a:r>
            <a:r>
              <a:rPr lang="en-US" altLang="zh-CN" sz="1800">
                <a:solidFill>
                  <a:srgbClr val="FF0000"/>
                </a:solidFill>
              </a:rPr>
              <a:t>Carol</a:t>
            </a:r>
            <a:r>
              <a:rPr lang="zh-CN" altLang="en-US" sz="1800">
                <a:solidFill>
                  <a:srgbClr val="FF0000"/>
                </a:solidFill>
              </a:rPr>
              <a:t>建立了安全通道，</a:t>
            </a:r>
            <a:r>
              <a:rPr lang="en-US" sz="1800">
                <a:solidFill>
                  <a:srgbClr val="FF0000"/>
                </a:solidFill>
              </a:rPr>
              <a:t>则</a:t>
            </a:r>
            <a:r>
              <a:rPr lang="en-US" altLang="zh-CN" sz="1800">
                <a:solidFill>
                  <a:srgbClr val="FF0000"/>
                </a:solidFill>
              </a:rPr>
              <a:t> Carol </a:t>
            </a:r>
            <a:r>
              <a:rPr lang="en-US" sz="1800">
                <a:solidFill>
                  <a:srgbClr val="FF0000"/>
                </a:solidFill>
              </a:rPr>
              <a:t>可基于该通道将密钥 Key</a:t>
            </a:r>
            <a:r>
              <a:rPr lang="en-US" sz="1800" baseline="-25000">
                <a:solidFill>
                  <a:srgbClr val="FF0000"/>
                </a:solidFill>
              </a:rPr>
              <a:t>AB </a:t>
            </a:r>
            <a:r>
              <a:rPr lang="en-US" sz="1800">
                <a:solidFill>
                  <a:srgbClr val="FF0000"/>
                </a:solidFill>
              </a:rPr>
              <a:t>安全传给Alice和Bob</a:t>
            </a:r>
            <a:r>
              <a:rPr lang="zh-CN" altLang="en-US" sz="1800">
                <a:solidFill>
                  <a:srgbClr val="FF0000"/>
                </a:solidFill>
              </a:rPr>
              <a:t>。</a:t>
            </a:r>
            <a:endParaRPr lang="en-US" altLang="zh-CN" sz="1800">
              <a:solidFill>
                <a:srgbClr val="FF0000"/>
              </a:solidFill>
            </a:endParaRPr>
          </a:p>
          <a:p>
            <a:pPr>
              <a:lnSpc>
                <a:spcPct val="150000"/>
              </a:lnSpc>
              <a:buFont typeface="Wingdings" panose="05000000000000000000" pitchFamily="2" charset="2"/>
              <a:buChar char="§"/>
            </a:pPr>
            <a:endParaRPr lang="en-HK" altLang="zh-CN" sz="2000">
              <a:solidFill>
                <a:srgbClr val="FF0000"/>
              </a:solidFill>
            </a:endParaRPr>
          </a:p>
        </p:txBody>
      </p:sp>
    </p:spTree>
    <p:extLst>
      <p:ext uri="{BB962C8B-B14F-4D97-AF65-F5344CB8AC3E}">
        <p14:creationId xmlns:p14="http://schemas.microsoft.com/office/powerpoint/2010/main" val="188348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7EE00-F212-44D1-9B26-8E0B50CCB65E}"/>
              </a:ext>
            </a:extLst>
          </p:cNvPr>
          <p:cNvSpPr>
            <a:spLocks noGrp="1"/>
          </p:cNvSpPr>
          <p:nvPr>
            <p:ph type="title"/>
          </p:nvPr>
        </p:nvSpPr>
        <p:spPr/>
        <p:txBody>
          <a:bodyPr>
            <a:normAutofit/>
          </a:bodyPr>
          <a:lstStyle/>
          <a:p>
            <a:r>
              <a:rPr lang="zh-CN" altLang="en-US"/>
              <a:t>关键问题回顾</a:t>
            </a:r>
            <a:endParaRPr lang="en-US"/>
          </a:p>
        </p:txBody>
      </p:sp>
      <p:sp>
        <p:nvSpPr>
          <p:cNvPr id="3" name="灯片编号占位符 2">
            <a:extLst>
              <a:ext uri="{FF2B5EF4-FFF2-40B4-BE49-F238E27FC236}">
                <a16:creationId xmlns:a16="http://schemas.microsoft.com/office/drawing/2014/main" id="{2E46FFC7-E3D9-4B41-86AF-6D8777464491}"/>
              </a:ext>
            </a:extLst>
          </p:cNvPr>
          <p:cNvSpPr>
            <a:spLocks noGrp="1"/>
          </p:cNvSpPr>
          <p:nvPr>
            <p:ph type="sldNum" sz="quarter" idx="12"/>
          </p:nvPr>
        </p:nvSpPr>
        <p:spPr/>
        <p:txBody>
          <a:bodyPr/>
          <a:lstStyle/>
          <a:p>
            <a:fld id="{7C05468C-B27C-4946-9FF3-0FF76B75B8F6}" type="slidenum">
              <a:rPr lang="en-US" smtClean="0"/>
              <a:t>30</a:t>
            </a:fld>
            <a:endParaRPr lang="en-US"/>
          </a:p>
        </p:txBody>
      </p:sp>
      <p:sp>
        <p:nvSpPr>
          <p:cNvPr id="8" name="内容占位符 7">
            <a:extLst>
              <a:ext uri="{FF2B5EF4-FFF2-40B4-BE49-F238E27FC236}">
                <a16:creationId xmlns:a16="http://schemas.microsoft.com/office/drawing/2014/main" id="{27163E95-C3A5-4467-AEFE-11BB1E314E90}"/>
              </a:ext>
            </a:extLst>
          </p:cNvPr>
          <p:cNvSpPr>
            <a:spLocks noGrp="1"/>
          </p:cNvSpPr>
          <p:nvPr>
            <p:ph sz="quarter" idx="1"/>
          </p:nvPr>
        </p:nvSpPr>
        <p:spPr/>
        <p:txBody>
          <a:bodyPr/>
          <a:lstStyle/>
          <a:p>
            <a:pPr marL="514350" indent="-514350">
              <a:buFont typeface="+mj-lt"/>
              <a:buAutoNum type="arabicParenR"/>
            </a:pPr>
            <a:r>
              <a:rPr lang="en-US" altLang="zh-CN"/>
              <a:t>PKI</a:t>
            </a:r>
            <a:r>
              <a:rPr lang="zh-CN" altLang="en-US"/>
              <a:t>的最核心功能是什么</a:t>
            </a:r>
            <a:r>
              <a:rPr lang="en-US" altLang="zh-CN"/>
              <a:t>?</a:t>
            </a:r>
            <a:r>
              <a:rPr lang="zh-CN" altLang="en-US"/>
              <a:t>管什么？</a:t>
            </a:r>
            <a:endParaRPr lang="en-US" altLang="zh-CN"/>
          </a:p>
          <a:p>
            <a:pPr marL="514350" indent="-514350">
              <a:buFont typeface="+mj-lt"/>
              <a:buAutoNum type="arabicParenR"/>
            </a:pPr>
            <a:r>
              <a:rPr lang="zh-CN" altLang="en-US"/>
              <a:t>数字证书应包含哪些信息？</a:t>
            </a:r>
            <a:endParaRPr lang="en-US" altLang="zh-CN"/>
          </a:p>
          <a:p>
            <a:pPr marL="514350" indent="-514350">
              <a:buFont typeface="+mj-lt"/>
              <a:buAutoNum type="arabicParenR"/>
            </a:pPr>
            <a:r>
              <a:rPr lang="zh-CN" altLang="en-US"/>
              <a:t>如何安全地签发数字证书？</a:t>
            </a:r>
            <a:endParaRPr lang="en-US" altLang="zh-CN"/>
          </a:p>
          <a:p>
            <a:pPr marL="514350" indent="-514350">
              <a:buFont typeface="+mj-lt"/>
              <a:buAutoNum type="arabicParenR"/>
            </a:pPr>
            <a:r>
              <a:rPr lang="zh-CN" altLang="en-US"/>
              <a:t>如何安全地应用数字证书？</a:t>
            </a:r>
            <a:endParaRPr lang="en-US"/>
          </a:p>
        </p:txBody>
      </p:sp>
      <p:sp>
        <p:nvSpPr>
          <p:cNvPr id="5" name="标题 1">
            <a:extLst>
              <a:ext uri="{FF2B5EF4-FFF2-40B4-BE49-F238E27FC236}">
                <a16:creationId xmlns:a16="http://schemas.microsoft.com/office/drawing/2014/main" id="{3F0DBB97-B9D5-4DC1-8C88-E98B5010B10B}"/>
              </a:ext>
            </a:extLst>
          </p:cNvPr>
          <p:cNvSpPr txBox="1">
            <a:spLocks/>
          </p:cNvSpPr>
          <p:nvPr/>
        </p:nvSpPr>
        <p:spPr>
          <a:xfrm>
            <a:off x="2643806" y="2286000"/>
            <a:ext cx="4192657" cy="1143000"/>
          </a:xfrm>
          <a:prstGeom prst="rect">
            <a:avLst/>
          </a:prstGeom>
        </p:spPr>
        <p:txBody>
          <a:bodyPr bIns="91440" anchor="b" anchorCtr="0">
            <a:normAutofit fontScale="97500"/>
          </a:bodyPr>
          <a:lstStyle>
            <a:lvl1pPr algn="l" rtl="0" eaLnBrk="1" latinLnBrk="0" hangingPunct="1">
              <a:spcBef>
                <a:spcPct val="0"/>
              </a:spcBef>
              <a:buNone/>
              <a:defRPr kumimoji="0" sz="4000" kern="1200" baseline="0">
                <a:solidFill>
                  <a:schemeClr val="tx2"/>
                </a:solidFill>
                <a:latin typeface="Comic Sans MS" panose="030F0702030302020204" pitchFamily="66" charset="0"/>
                <a:ea typeface="SimHei" panose="02010609060101010101" pitchFamily="49" charset="-122"/>
                <a:cs typeface="+mj-cs"/>
              </a:defRPr>
            </a:lvl1pPr>
          </a:lstStyle>
          <a:p>
            <a:endParaRPr lang="en-US"/>
          </a:p>
        </p:txBody>
      </p:sp>
    </p:spTree>
    <p:extLst>
      <p:ext uri="{BB962C8B-B14F-4D97-AF65-F5344CB8AC3E}">
        <p14:creationId xmlns:p14="http://schemas.microsoft.com/office/powerpoint/2010/main" val="2911934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4AFD-6D91-44EF-887E-06094126D2FC}"/>
              </a:ext>
            </a:extLst>
          </p:cNvPr>
          <p:cNvSpPr>
            <a:spLocks noGrp="1"/>
          </p:cNvSpPr>
          <p:nvPr>
            <p:ph type="title"/>
          </p:nvPr>
        </p:nvSpPr>
        <p:spPr/>
        <p:txBody>
          <a:bodyPr/>
          <a:lstStyle/>
          <a:p>
            <a:r>
              <a:rPr lang="en-US" altLang="zh-CN" dirty="0"/>
              <a:t>3</a:t>
            </a:r>
            <a:r>
              <a:rPr lang="en-US" dirty="0"/>
              <a:t>. 数字签名</a:t>
            </a:r>
          </a:p>
        </p:txBody>
      </p:sp>
      <p:sp>
        <p:nvSpPr>
          <p:cNvPr id="3" name="Text Placeholder 2">
            <a:extLst>
              <a:ext uri="{FF2B5EF4-FFF2-40B4-BE49-F238E27FC236}">
                <a16:creationId xmlns:a16="http://schemas.microsoft.com/office/drawing/2014/main" id="{D6F6C09D-4B65-4E3C-B893-2445DDF8BC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11766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1127C44-64D7-4907-A543-627938FD37B8}"/>
              </a:ext>
            </a:extLst>
          </p:cNvPr>
          <p:cNvSpPr>
            <a:spLocks noGrp="1"/>
          </p:cNvSpPr>
          <p:nvPr>
            <p:ph type="title"/>
          </p:nvPr>
        </p:nvSpPr>
        <p:spPr>
          <a:xfrm>
            <a:off x="990600" y="274638"/>
            <a:ext cx="8420100" cy="759032"/>
          </a:xfrm>
        </p:spPr>
        <p:txBody>
          <a:bodyPr/>
          <a:lstStyle/>
          <a:p>
            <a:r>
              <a:rPr lang="zh-CN" altLang="en-US"/>
              <a:t>数字签名模拟</a:t>
            </a:r>
            <a:endParaRPr lang="en-US"/>
          </a:p>
        </p:txBody>
      </p:sp>
      <p:sp>
        <p:nvSpPr>
          <p:cNvPr id="3" name="灯片编号占位符 2">
            <a:extLst>
              <a:ext uri="{FF2B5EF4-FFF2-40B4-BE49-F238E27FC236}">
                <a16:creationId xmlns:a16="http://schemas.microsoft.com/office/drawing/2014/main" id="{6D89BCD5-1FDD-4490-BA5F-0E8ABB735C1F}"/>
              </a:ext>
            </a:extLst>
          </p:cNvPr>
          <p:cNvSpPr>
            <a:spLocks noGrp="1"/>
          </p:cNvSpPr>
          <p:nvPr>
            <p:ph type="sldNum" sz="quarter" idx="12"/>
          </p:nvPr>
        </p:nvSpPr>
        <p:spPr/>
        <p:txBody>
          <a:bodyPr/>
          <a:lstStyle/>
          <a:p>
            <a:fld id="{7C05468C-B27C-4946-9FF3-0FF76B75B8F6}" type="slidenum">
              <a:rPr lang="en-US" smtClean="0"/>
              <a:t>32</a:t>
            </a:fld>
            <a:endParaRPr lang="en-US"/>
          </a:p>
        </p:txBody>
      </p:sp>
      <p:sp>
        <p:nvSpPr>
          <p:cNvPr id="4" name="文本框 3">
            <a:extLst>
              <a:ext uri="{FF2B5EF4-FFF2-40B4-BE49-F238E27FC236}">
                <a16:creationId xmlns:a16="http://schemas.microsoft.com/office/drawing/2014/main" id="{04B52022-97E4-4562-9C9E-0E2F54DB0046}"/>
              </a:ext>
            </a:extLst>
          </p:cNvPr>
          <p:cNvSpPr txBox="1"/>
          <p:nvPr/>
        </p:nvSpPr>
        <p:spPr>
          <a:xfrm>
            <a:off x="997634" y="3118658"/>
            <a:ext cx="4031873" cy="400110"/>
          </a:xfrm>
          <a:prstGeom prst="rect">
            <a:avLst/>
          </a:prstGeom>
          <a:noFill/>
        </p:spPr>
        <p:txBody>
          <a:bodyPr wrap="none" rtlCol="0">
            <a:spAutoFit/>
          </a:bodyPr>
          <a:lstStyle/>
          <a:p>
            <a:r>
              <a:rPr lang="en-US" altLang="zh-CN" sz="2000">
                <a:latin typeface="SimHei" panose="02010609060101010101" pitchFamily="49" charset="-122"/>
                <a:ea typeface="SimHei" panose="02010609060101010101" pitchFamily="49" charset="-122"/>
              </a:rPr>
              <a:t>1.A</a:t>
            </a:r>
            <a:r>
              <a:rPr lang="zh-CN" altLang="en-US" sz="2000">
                <a:latin typeface="SimHei" panose="02010609060101010101" pitchFamily="49" charset="-122"/>
                <a:ea typeface="SimHei" panose="02010609060101010101" pitchFamily="49" charset="-122"/>
              </a:rPr>
              <a:t>在</a:t>
            </a:r>
            <a:r>
              <a:rPr lang="en-US" altLang="zh-CN" sz="2000">
                <a:latin typeface="SimHei" panose="02010609060101010101" pitchFamily="49" charset="-122"/>
                <a:ea typeface="SimHei" panose="02010609060101010101" pitchFamily="49" charset="-122"/>
              </a:rPr>
              <a:t>2020</a:t>
            </a:r>
            <a:r>
              <a:rPr lang="zh-CN" altLang="en-US" sz="2000">
                <a:latin typeface="SimHei" panose="02010609060101010101" pitchFamily="49" charset="-122"/>
                <a:ea typeface="SimHei" panose="02010609060101010101" pitchFamily="49" charset="-122"/>
              </a:rPr>
              <a:t>年</a:t>
            </a:r>
            <a:r>
              <a:rPr lang="en-US" altLang="zh-CN" sz="2000">
                <a:latin typeface="SimHei" panose="02010609060101010101" pitchFamily="49" charset="-122"/>
                <a:ea typeface="SimHei" panose="02010609060101010101" pitchFamily="49" charset="-122"/>
              </a:rPr>
              <a:t>11</a:t>
            </a:r>
            <a:r>
              <a:rPr lang="zh-CN" altLang="en-US" sz="2000">
                <a:latin typeface="SimHei" panose="02010609060101010101" pitchFamily="49" charset="-122"/>
                <a:ea typeface="SimHei" panose="02010609060101010101" pitchFamily="49" charset="-122"/>
              </a:rPr>
              <a:t>月</a:t>
            </a:r>
            <a:r>
              <a:rPr lang="en-US" altLang="zh-CN" sz="2000">
                <a:latin typeface="SimHei" panose="02010609060101010101" pitchFamily="49" charset="-122"/>
                <a:ea typeface="SimHei" panose="02010609060101010101" pitchFamily="49" charset="-122"/>
              </a:rPr>
              <a:t>1</a:t>
            </a:r>
            <a:r>
              <a:rPr lang="zh-CN" altLang="en-US" sz="2000">
                <a:latin typeface="SimHei" panose="02010609060101010101" pitchFamily="49" charset="-122"/>
                <a:ea typeface="SimHei" panose="02010609060101010101" pitchFamily="49" charset="-122"/>
              </a:rPr>
              <a:t>日给</a:t>
            </a:r>
            <a:r>
              <a:rPr lang="en-US" altLang="zh-CN" sz="2000">
                <a:latin typeface="SimHei" panose="02010609060101010101" pitchFamily="49" charset="-122"/>
                <a:ea typeface="SimHei" panose="02010609060101010101" pitchFamily="49" charset="-122"/>
              </a:rPr>
              <a:t>B</a:t>
            </a:r>
            <a:r>
              <a:rPr lang="zh-CN" altLang="en-US" sz="2000">
                <a:latin typeface="SimHei" panose="02010609060101010101" pitchFamily="49" charset="-122"/>
                <a:ea typeface="SimHei" panose="02010609060101010101" pitchFamily="49" charset="-122"/>
              </a:rPr>
              <a:t>转账</a:t>
            </a:r>
            <a:r>
              <a:rPr lang="en-US" altLang="zh-CN" sz="2000">
                <a:latin typeface="SimHei" panose="02010609060101010101" pitchFamily="49" charset="-122"/>
                <a:ea typeface="SimHei" panose="02010609060101010101" pitchFamily="49" charset="-122"/>
              </a:rPr>
              <a:t>1</a:t>
            </a:r>
            <a:r>
              <a:rPr lang="zh-CN" altLang="en-US" sz="2000">
                <a:latin typeface="SimHei" panose="02010609060101010101" pitchFamily="49" charset="-122"/>
                <a:ea typeface="SimHei" panose="02010609060101010101" pitchFamily="49" charset="-122"/>
              </a:rPr>
              <a:t>万元</a:t>
            </a:r>
            <a:endParaRPr lang="en-US" sz="2000">
              <a:latin typeface="SimHei" panose="02010609060101010101" pitchFamily="49" charset="-122"/>
              <a:ea typeface="SimHei" panose="02010609060101010101" pitchFamily="49" charset="-122"/>
            </a:endParaRPr>
          </a:p>
        </p:txBody>
      </p:sp>
      <p:sp>
        <p:nvSpPr>
          <p:cNvPr id="6" name="文本框 5">
            <a:extLst>
              <a:ext uri="{FF2B5EF4-FFF2-40B4-BE49-F238E27FC236}">
                <a16:creationId xmlns:a16="http://schemas.microsoft.com/office/drawing/2014/main" id="{C6ECA39F-3ECF-4C95-9B9C-221997000653}"/>
              </a:ext>
            </a:extLst>
          </p:cNvPr>
          <p:cNvSpPr txBox="1"/>
          <p:nvPr/>
        </p:nvSpPr>
        <p:spPr>
          <a:xfrm>
            <a:off x="990599" y="4587645"/>
            <a:ext cx="3775393" cy="400110"/>
          </a:xfrm>
          <a:prstGeom prst="rect">
            <a:avLst/>
          </a:prstGeom>
          <a:noFill/>
        </p:spPr>
        <p:txBody>
          <a:bodyPr wrap="none" rtlCol="0">
            <a:spAutoFit/>
          </a:bodyPr>
          <a:lstStyle/>
          <a:p>
            <a:r>
              <a:rPr lang="en-US" altLang="zh-CN" sz="2000">
                <a:latin typeface="SimHei" panose="02010609060101010101" pitchFamily="49" charset="-122"/>
                <a:ea typeface="SimHei" panose="02010609060101010101" pitchFamily="49" charset="-122"/>
              </a:rPr>
              <a:t>2.B</a:t>
            </a:r>
            <a:r>
              <a:rPr lang="zh-CN" altLang="en-US" sz="2000">
                <a:latin typeface="SimHei" panose="02010609060101010101" pitchFamily="49" charset="-122"/>
                <a:ea typeface="SimHei" panose="02010609060101010101" pitchFamily="49" charset="-122"/>
              </a:rPr>
              <a:t>（或银行）验证</a:t>
            </a:r>
            <a:r>
              <a:rPr lang="en-US" altLang="zh-CN" sz="2000">
                <a:latin typeface="SimHei" panose="02010609060101010101" pitchFamily="49" charset="-122"/>
                <a:ea typeface="SimHei" panose="02010609060101010101" pitchFamily="49" charset="-122"/>
              </a:rPr>
              <a:t>A</a:t>
            </a:r>
            <a:r>
              <a:rPr lang="zh-CN" altLang="en-US" sz="2000">
                <a:latin typeface="SimHei" panose="02010609060101010101" pitchFamily="49" charset="-122"/>
                <a:ea typeface="SimHei" panose="02010609060101010101" pitchFamily="49" charset="-122"/>
              </a:rPr>
              <a:t>的转账信息</a:t>
            </a:r>
            <a:endParaRPr lang="en-US" sz="2000">
              <a:latin typeface="SimHei" panose="02010609060101010101" pitchFamily="49" charset="-122"/>
              <a:ea typeface="SimHei" panose="02010609060101010101" pitchFamily="49" charset="-122"/>
            </a:endParaRPr>
          </a:p>
        </p:txBody>
      </p:sp>
      <p:sp>
        <p:nvSpPr>
          <p:cNvPr id="18" name="文本框 17">
            <a:extLst>
              <a:ext uri="{FF2B5EF4-FFF2-40B4-BE49-F238E27FC236}">
                <a16:creationId xmlns:a16="http://schemas.microsoft.com/office/drawing/2014/main" id="{6E43215C-4CBA-4F0B-9DDA-4A1BB716B6E6}"/>
              </a:ext>
            </a:extLst>
          </p:cNvPr>
          <p:cNvSpPr txBox="1"/>
          <p:nvPr/>
        </p:nvSpPr>
        <p:spPr>
          <a:xfrm>
            <a:off x="990599" y="1285209"/>
            <a:ext cx="7825410" cy="1323439"/>
          </a:xfrm>
          <a:prstGeom prst="rect">
            <a:avLst/>
          </a:prstGeom>
          <a:noFill/>
        </p:spPr>
        <p:txBody>
          <a:bodyPr wrap="square" rtlCol="0">
            <a:spAutoFit/>
          </a:bodyPr>
          <a:lstStyle/>
          <a:p>
            <a:r>
              <a:rPr lang="zh-CN" altLang="en-US" sz="2000">
                <a:latin typeface="SimHei" panose="02010609060101010101" pitchFamily="49" charset="-122"/>
                <a:ea typeface="SimHei" panose="02010609060101010101" pitchFamily="49" charset="-122"/>
              </a:rPr>
              <a:t>假设采用</a:t>
            </a:r>
            <a:r>
              <a:rPr lang="en-US" altLang="zh-CN" sz="2000">
                <a:latin typeface="SimHei" panose="02010609060101010101" pitchFamily="49" charset="-122"/>
                <a:ea typeface="SimHei" panose="02010609060101010101" pitchFamily="49" charset="-122"/>
              </a:rPr>
              <a:t>RSA</a:t>
            </a:r>
            <a:r>
              <a:rPr lang="zh-CN" altLang="en-US" sz="2000">
                <a:latin typeface="SimHei" panose="02010609060101010101" pitchFamily="49" charset="-122"/>
                <a:ea typeface="SimHei" panose="02010609060101010101" pitchFamily="49" charset="-122"/>
              </a:rPr>
              <a:t>算法，</a:t>
            </a:r>
            <a:r>
              <a:rPr lang="en-US" altLang="zh-CN" sz="2000">
                <a:latin typeface="SimHei" panose="02010609060101010101" pitchFamily="49" charset="-122"/>
                <a:ea typeface="SimHei" panose="02010609060101010101" pitchFamily="49" charset="-122"/>
              </a:rPr>
              <a:t>A</a:t>
            </a:r>
            <a:r>
              <a:rPr lang="zh-CN" altLang="en-US" sz="2000">
                <a:latin typeface="SimHei" panose="02010609060101010101" pitchFamily="49" charset="-122"/>
                <a:ea typeface="SimHei" panose="02010609060101010101" pitchFamily="49" charset="-122"/>
              </a:rPr>
              <a:t>的公钥是</a:t>
            </a:r>
            <a:r>
              <a:rPr lang="en-US" altLang="zh-CN" sz="2000">
                <a:latin typeface="SimHei" panose="02010609060101010101" pitchFamily="49" charset="-122"/>
                <a:ea typeface="SimHei" panose="02010609060101010101" pitchFamily="49" charset="-122"/>
              </a:rPr>
              <a:t>(3,55)</a:t>
            </a:r>
            <a:r>
              <a:rPr lang="zh-CN" altLang="en-US" sz="2000">
                <a:latin typeface="SimHei" panose="02010609060101010101" pitchFamily="49" charset="-122"/>
                <a:ea typeface="SimHei" panose="02010609060101010101" pitchFamily="49" charset="-122"/>
              </a:rPr>
              <a:t>、私钥是</a:t>
            </a:r>
            <a:r>
              <a:rPr lang="en-US" altLang="zh-CN" sz="2000">
                <a:latin typeface="SimHei" panose="02010609060101010101" pitchFamily="49" charset="-122"/>
                <a:ea typeface="SimHei" panose="02010609060101010101" pitchFamily="49" charset="-122"/>
              </a:rPr>
              <a:t>(27,55)</a:t>
            </a:r>
            <a:r>
              <a:rPr lang="zh-CN" altLang="en-US" sz="2000">
                <a:latin typeface="SimHei" panose="02010609060101010101" pitchFamily="49" charset="-122"/>
                <a:ea typeface="SimHei" panose="02010609060101010101" pitchFamily="49" charset="-122"/>
              </a:rPr>
              <a:t>，证书是：</a:t>
            </a:r>
            <a:endParaRPr lang="en-US" altLang="zh-CN" sz="2000">
              <a:latin typeface="SimHei" panose="02010609060101010101" pitchFamily="49" charset="-122"/>
              <a:ea typeface="SimHei" panose="02010609060101010101" pitchFamily="49" charset="-122"/>
            </a:endParaRPr>
          </a:p>
          <a:p>
            <a:endParaRPr lang="en-US" altLang="zh-CN" sz="2000">
              <a:latin typeface="SimHei" panose="02010609060101010101" pitchFamily="49" charset="-122"/>
              <a:ea typeface="SimHei" panose="02010609060101010101" pitchFamily="49" charset="-122"/>
            </a:endParaRPr>
          </a:p>
          <a:p>
            <a:endParaRPr lang="en-US" altLang="zh-CN" sz="2000">
              <a:latin typeface="SimHei" panose="02010609060101010101" pitchFamily="49" charset="-122"/>
              <a:ea typeface="SimHei" panose="02010609060101010101" pitchFamily="49" charset="-122"/>
            </a:endParaRPr>
          </a:p>
          <a:p>
            <a:r>
              <a:rPr lang="en-US" altLang="zh-CN" sz="2000">
                <a:latin typeface="SimHei" panose="02010609060101010101" pitchFamily="49" charset="-122"/>
                <a:ea typeface="SimHei" panose="02010609060101010101" pitchFamily="49" charset="-122"/>
              </a:rPr>
              <a:t>A</a:t>
            </a:r>
            <a:r>
              <a:rPr lang="zh-CN" altLang="en-US" sz="2000">
                <a:latin typeface="SimHei" panose="02010609060101010101" pitchFamily="49" charset="-122"/>
                <a:ea typeface="SimHei" panose="02010609060101010101" pitchFamily="49" charset="-122"/>
              </a:rPr>
              <a:t>的证书签发机构是</a:t>
            </a:r>
            <a:r>
              <a:rPr lang="en-US" altLang="zh-CN" sz="2000">
                <a:latin typeface="SimHei" panose="02010609060101010101" pitchFamily="49" charset="-122"/>
                <a:ea typeface="SimHei" panose="02010609060101010101" pitchFamily="49" charset="-122"/>
              </a:rPr>
              <a:t>RootCA</a:t>
            </a:r>
            <a:endParaRPr lang="en-US" sz="2000"/>
          </a:p>
        </p:txBody>
      </p:sp>
      <p:sp>
        <p:nvSpPr>
          <p:cNvPr id="24" name="文本框 23">
            <a:extLst>
              <a:ext uri="{FF2B5EF4-FFF2-40B4-BE49-F238E27FC236}">
                <a16:creationId xmlns:a16="http://schemas.microsoft.com/office/drawing/2014/main" id="{1B19F7A1-65D0-40CC-ABF4-176D2DB4B7D3}"/>
              </a:ext>
            </a:extLst>
          </p:cNvPr>
          <p:cNvSpPr txBox="1"/>
          <p:nvPr/>
        </p:nvSpPr>
        <p:spPr>
          <a:xfrm>
            <a:off x="1547551" y="3596529"/>
            <a:ext cx="5128641" cy="369332"/>
          </a:xfrm>
          <a:prstGeom prst="rect">
            <a:avLst/>
          </a:prstGeom>
          <a:noFill/>
        </p:spPr>
        <p:txBody>
          <a:bodyPr wrap="square">
            <a:spAutoFit/>
          </a:bodyPr>
          <a:lstStyle/>
          <a:p>
            <a:r>
              <a:rPr lang="zh-CN" altLang="en-US">
                <a:solidFill>
                  <a:srgbClr val="0070C0"/>
                </a:solidFill>
                <a:latin typeface="Comic Sans MS" panose="030F0902030302020204" pitchFamily="66" charset="0"/>
                <a:ea typeface="SimHei" panose="02010609060101010101" pitchFamily="49" charset="-122"/>
              </a:rPr>
              <a:t>交易</a:t>
            </a:r>
            <a:r>
              <a:rPr lang="zh-CN" altLang="en-US" sz="1800">
                <a:solidFill>
                  <a:srgbClr val="0070C0"/>
                </a:solidFill>
                <a:latin typeface="Comic Sans MS" panose="030F0902030302020204" pitchFamily="66" charset="0"/>
                <a:ea typeface="SimHei" panose="02010609060101010101" pitchFamily="49" charset="-122"/>
              </a:rPr>
              <a:t>信息：</a:t>
            </a:r>
            <a:r>
              <a:rPr lang="en-US" altLang="zh-CN" sz="1800">
                <a:solidFill>
                  <a:srgbClr val="0070C0"/>
                </a:solidFill>
                <a:latin typeface="Comic Sans MS" panose="030F0902030302020204" pitchFamily="66" charset="0"/>
                <a:ea typeface="SimHei" panose="02010609060101010101" pitchFamily="49" charset="-122"/>
              </a:rPr>
              <a:t>”20201101||A||B||RMB10000”</a:t>
            </a:r>
            <a:endParaRPr lang="en-US" sz="1800">
              <a:solidFill>
                <a:srgbClr val="0070C0"/>
              </a:solidFill>
              <a:latin typeface="Comic Sans MS" panose="030F0902030302020204" pitchFamily="66" charset="0"/>
              <a:ea typeface="SimHei" panose="02010609060101010101" pitchFamily="49" charset="-122"/>
            </a:endParaRPr>
          </a:p>
        </p:txBody>
      </p:sp>
      <p:sp>
        <p:nvSpPr>
          <p:cNvPr id="8" name="文本框 7">
            <a:extLst>
              <a:ext uri="{FF2B5EF4-FFF2-40B4-BE49-F238E27FC236}">
                <a16:creationId xmlns:a16="http://schemas.microsoft.com/office/drawing/2014/main" id="{050FA135-1104-4DF9-9811-8DE171F31079}"/>
              </a:ext>
            </a:extLst>
          </p:cNvPr>
          <p:cNvSpPr txBox="1"/>
          <p:nvPr/>
        </p:nvSpPr>
        <p:spPr>
          <a:xfrm>
            <a:off x="2040872" y="2573220"/>
            <a:ext cx="6319555" cy="646331"/>
          </a:xfrm>
          <a:prstGeom prst="rect">
            <a:avLst/>
          </a:prstGeom>
          <a:noFill/>
        </p:spPr>
        <p:txBody>
          <a:bodyPr wrap="square">
            <a:spAutoFit/>
          </a:bodyPr>
          <a:lstStyle/>
          <a:p>
            <a:r>
              <a:rPr lang="en-US" altLang="zh-CN">
                <a:solidFill>
                  <a:srgbClr val="0070C0"/>
                </a:solidFill>
                <a:latin typeface="Comic Sans MS" panose="030F0902030302020204" pitchFamily="66" charset="0"/>
                <a:ea typeface="SimHei" panose="02010609060101010101" pitchFamily="49" charset="-122"/>
              </a:rPr>
              <a:t>ID1001||RootCA||2030-10-31||7||33</a:t>
            </a:r>
            <a:endParaRPr lang="en-US" altLang="zh-CN" sz="1800">
              <a:solidFill>
                <a:srgbClr val="0070C0"/>
              </a:solidFill>
              <a:latin typeface="Comic Sans MS" panose="030F0902030302020204" pitchFamily="66" charset="0"/>
              <a:ea typeface="SimHei" panose="02010609060101010101" pitchFamily="49" charset="-122"/>
            </a:endParaRPr>
          </a:p>
          <a:p>
            <a:r>
              <a:rPr lang="en-US" altLang="zh-CN" sz="1800">
                <a:solidFill>
                  <a:srgbClr val="0070C0"/>
                </a:solidFill>
                <a:latin typeface="Comic Sans MS" panose="030F0902030302020204" pitchFamily="66" charset="0"/>
                <a:ea typeface="SimHei" panose="02010609060101010101" pitchFamily="49" charset="-122"/>
              </a:rPr>
              <a:t>Enc(3</a:t>
            </a:r>
            <a:r>
              <a:rPr lang="en-US" altLang="zh-CN">
                <a:solidFill>
                  <a:srgbClr val="0070C0"/>
                </a:solidFill>
                <a:latin typeface="Comic Sans MS" panose="030F0902030302020204" pitchFamily="66" charset="0"/>
                <a:ea typeface="SimHei" panose="02010609060101010101" pitchFamily="49" charset="-122"/>
              </a:rPr>
              <a:t>, Hash(“ID1001||RootCA||2030-10-31||7||33”</a:t>
            </a:r>
            <a:r>
              <a:rPr lang="en-US" sz="1800">
                <a:solidFill>
                  <a:srgbClr val="0070C0"/>
                </a:solidFill>
                <a:latin typeface="Comic Sans MS" panose="030F0902030302020204" pitchFamily="66" charset="0"/>
                <a:ea typeface="SimHei" panose="02010609060101010101" pitchFamily="49" charset="-122"/>
              </a:rPr>
              <a:t>)</a:t>
            </a:r>
          </a:p>
        </p:txBody>
      </p:sp>
      <p:sp>
        <p:nvSpPr>
          <p:cNvPr id="9" name="文本框 8">
            <a:extLst>
              <a:ext uri="{FF2B5EF4-FFF2-40B4-BE49-F238E27FC236}">
                <a16:creationId xmlns:a16="http://schemas.microsoft.com/office/drawing/2014/main" id="{4E44F5FB-E314-4F69-836F-69AAEDD9DE81}"/>
              </a:ext>
            </a:extLst>
          </p:cNvPr>
          <p:cNvSpPr txBox="1"/>
          <p:nvPr/>
        </p:nvSpPr>
        <p:spPr>
          <a:xfrm>
            <a:off x="1547551" y="3999754"/>
            <a:ext cx="7320268" cy="369332"/>
          </a:xfrm>
          <a:prstGeom prst="rect">
            <a:avLst/>
          </a:prstGeom>
          <a:noFill/>
        </p:spPr>
        <p:txBody>
          <a:bodyPr wrap="square">
            <a:spAutoFit/>
          </a:bodyPr>
          <a:lstStyle/>
          <a:p>
            <a:r>
              <a:rPr lang="zh-CN" altLang="en-US" sz="1800">
                <a:solidFill>
                  <a:srgbClr val="0070C0"/>
                </a:solidFill>
                <a:latin typeface="Comic Sans MS" panose="030F0902030302020204" pitchFamily="66" charset="0"/>
                <a:ea typeface="SimHei" panose="02010609060101010101" pitchFamily="49" charset="-122"/>
              </a:rPr>
              <a:t>签名：</a:t>
            </a:r>
            <a:r>
              <a:rPr lang="en-US" altLang="zh-CN" sz="1800">
                <a:solidFill>
                  <a:srgbClr val="0070C0"/>
                </a:solidFill>
                <a:latin typeface="Comic Sans MS" panose="030F0902030302020204" pitchFamily="66" charset="0"/>
                <a:ea typeface="SimHei" panose="02010609060101010101" pitchFamily="49" charset="-122"/>
              </a:rPr>
              <a:t>SIGN = ENC(27, ”20201101||A||B||RMB10000”)</a:t>
            </a:r>
            <a:endParaRPr lang="en-US" sz="1800">
              <a:solidFill>
                <a:srgbClr val="0070C0"/>
              </a:solidFill>
              <a:latin typeface="Comic Sans MS" panose="030F0902030302020204" pitchFamily="66" charset="0"/>
              <a:ea typeface="SimHei" panose="02010609060101010101" pitchFamily="49" charset="-122"/>
            </a:endParaRPr>
          </a:p>
        </p:txBody>
      </p:sp>
      <p:sp>
        <p:nvSpPr>
          <p:cNvPr id="11" name="文本框 10">
            <a:extLst>
              <a:ext uri="{FF2B5EF4-FFF2-40B4-BE49-F238E27FC236}">
                <a16:creationId xmlns:a16="http://schemas.microsoft.com/office/drawing/2014/main" id="{CB13EE5F-80CD-4C0E-B1E1-F6FCF74D8187}"/>
              </a:ext>
            </a:extLst>
          </p:cNvPr>
          <p:cNvSpPr txBox="1"/>
          <p:nvPr/>
        </p:nvSpPr>
        <p:spPr>
          <a:xfrm>
            <a:off x="1547551" y="5075738"/>
            <a:ext cx="5128641" cy="369332"/>
          </a:xfrm>
          <a:prstGeom prst="rect">
            <a:avLst/>
          </a:prstGeom>
          <a:noFill/>
        </p:spPr>
        <p:txBody>
          <a:bodyPr wrap="square">
            <a:spAutoFit/>
          </a:bodyPr>
          <a:lstStyle/>
          <a:p>
            <a:r>
              <a:rPr lang="zh-CN" altLang="en-US">
                <a:solidFill>
                  <a:srgbClr val="0070C0"/>
                </a:solidFill>
                <a:latin typeface="Comic Sans MS" panose="030F0902030302020204" pitchFamily="66" charset="0"/>
                <a:ea typeface="SimHei" panose="02010609060101010101" pitchFamily="49" charset="-122"/>
              </a:rPr>
              <a:t>交易</a:t>
            </a:r>
            <a:r>
              <a:rPr lang="zh-CN" altLang="en-US" sz="1800">
                <a:solidFill>
                  <a:srgbClr val="0070C0"/>
                </a:solidFill>
                <a:latin typeface="Comic Sans MS" panose="030F0902030302020204" pitchFamily="66" charset="0"/>
                <a:ea typeface="SimHei" panose="02010609060101010101" pitchFamily="49" charset="-122"/>
              </a:rPr>
              <a:t>信息：</a:t>
            </a:r>
            <a:r>
              <a:rPr lang="en-US" altLang="zh-CN" sz="1800">
                <a:solidFill>
                  <a:srgbClr val="0070C0"/>
                </a:solidFill>
                <a:latin typeface="Comic Sans MS" panose="030F0902030302020204" pitchFamily="66" charset="0"/>
                <a:ea typeface="SimHei" panose="02010609060101010101" pitchFamily="49" charset="-122"/>
              </a:rPr>
              <a:t>”20201101||A||B||RMB10000”</a:t>
            </a:r>
            <a:endParaRPr lang="en-US" sz="1800">
              <a:solidFill>
                <a:srgbClr val="0070C0"/>
              </a:solidFill>
              <a:latin typeface="Comic Sans MS" panose="030F0902030302020204" pitchFamily="66" charset="0"/>
              <a:ea typeface="SimHei" panose="02010609060101010101" pitchFamily="49" charset="-122"/>
            </a:endParaRPr>
          </a:p>
        </p:txBody>
      </p:sp>
      <p:sp>
        <p:nvSpPr>
          <p:cNvPr id="13" name="文本框 12">
            <a:extLst>
              <a:ext uri="{FF2B5EF4-FFF2-40B4-BE49-F238E27FC236}">
                <a16:creationId xmlns:a16="http://schemas.microsoft.com/office/drawing/2014/main" id="{1D77ADA3-CA18-4444-BC26-E0E5E7922120}"/>
              </a:ext>
            </a:extLst>
          </p:cNvPr>
          <p:cNvSpPr txBox="1"/>
          <p:nvPr/>
        </p:nvSpPr>
        <p:spPr>
          <a:xfrm>
            <a:off x="1547551" y="5445070"/>
            <a:ext cx="7320268" cy="369332"/>
          </a:xfrm>
          <a:prstGeom prst="rect">
            <a:avLst/>
          </a:prstGeom>
          <a:noFill/>
        </p:spPr>
        <p:txBody>
          <a:bodyPr wrap="square">
            <a:spAutoFit/>
          </a:bodyPr>
          <a:lstStyle/>
          <a:p>
            <a:r>
              <a:rPr lang="zh-CN" altLang="en-US" sz="1800">
                <a:solidFill>
                  <a:srgbClr val="0070C0"/>
                </a:solidFill>
                <a:latin typeface="Comic Sans MS" panose="030F0902030302020204" pitchFamily="66" charset="0"/>
                <a:ea typeface="SimHei" panose="02010609060101010101" pitchFamily="49" charset="-122"/>
              </a:rPr>
              <a:t>签名</a:t>
            </a:r>
            <a:r>
              <a:rPr lang="zh-CN" altLang="en-US">
                <a:solidFill>
                  <a:srgbClr val="0070C0"/>
                </a:solidFill>
                <a:latin typeface="Comic Sans MS" panose="030F0902030302020204" pitchFamily="66" charset="0"/>
                <a:ea typeface="SimHei" panose="02010609060101010101" pitchFamily="49" charset="-122"/>
              </a:rPr>
              <a:t>验证：</a:t>
            </a:r>
            <a:r>
              <a:rPr lang="en-US" altLang="zh-CN" sz="1800">
                <a:solidFill>
                  <a:srgbClr val="0070C0"/>
                </a:solidFill>
                <a:latin typeface="Comic Sans MS" panose="030F0902030302020204" pitchFamily="66" charset="0"/>
                <a:ea typeface="SimHei" panose="02010609060101010101" pitchFamily="49" charset="-122"/>
              </a:rPr>
              <a:t>ENC(3, SIGN</a:t>
            </a:r>
            <a:r>
              <a:rPr lang="en-US" altLang="zh-CN">
                <a:solidFill>
                  <a:srgbClr val="0070C0"/>
                </a:solidFill>
                <a:latin typeface="Comic Sans MS" panose="030F0902030302020204" pitchFamily="66" charset="0"/>
                <a:ea typeface="SimHei" panose="02010609060101010101" pitchFamily="49" charset="-122"/>
              </a:rPr>
              <a:t>)</a:t>
            </a:r>
            <a:r>
              <a:rPr lang="zh-CN" altLang="en-US">
                <a:solidFill>
                  <a:srgbClr val="0070C0"/>
                </a:solidFill>
                <a:latin typeface="Comic Sans MS" panose="030F0902030302020204" pitchFamily="66" charset="0"/>
                <a:ea typeface="SimHei" panose="02010609060101010101" pitchFamily="49" charset="-122"/>
              </a:rPr>
              <a:t> </a:t>
            </a:r>
            <a:r>
              <a:rPr lang="en-US" altLang="zh-CN">
                <a:solidFill>
                  <a:srgbClr val="0070C0"/>
                </a:solidFill>
                <a:latin typeface="Comic Sans MS" panose="030F0902030302020204" pitchFamily="66" charset="0"/>
                <a:ea typeface="SimHei" panose="02010609060101010101" pitchFamily="49" charset="-122"/>
              </a:rPr>
              <a:t>?=</a:t>
            </a:r>
            <a:r>
              <a:rPr lang="zh-CN" altLang="en-US">
                <a:solidFill>
                  <a:srgbClr val="0070C0"/>
                </a:solidFill>
                <a:latin typeface="Comic Sans MS" panose="030F0902030302020204" pitchFamily="66" charset="0"/>
                <a:ea typeface="SimHei" panose="02010609060101010101" pitchFamily="49" charset="-122"/>
              </a:rPr>
              <a:t> </a:t>
            </a:r>
            <a:r>
              <a:rPr lang="en-US" altLang="zh-CN" sz="1800">
                <a:solidFill>
                  <a:srgbClr val="0070C0"/>
                </a:solidFill>
                <a:latin typeface="Comic Sans MS" panose="030F0902030302020204" pitchFamily="66" charset="0"/>
                <a:ea typeface="SimHei" panose="02010609060101010101" pitchFamily="49" charset="-122"/>
              </a:rPr>
              <a:t>”20201101||A||B||RMB10000”</a:t>
            </a:r>
            <a:endParaRPr lang="en-US" sz="1800">
              <a:solidFill>
                <a:srgbClr val="0070C0"/>
              </a:solidFill>
              <a:latin typeface="Comic Sans MS" panose="030F0902030302020204" pitchFamily="66" charset="0"/>
              <a:ea typeface="SimHei" panose="02010609060101010101" pitchFamily="49" charset="-122"/>
            </a:endParaRPr>
          </a:p>
        </p:txBody>
      </p:sp>
      <p:sp>
        <p:nvSpPr>
          <p:cNvPr id="17" name="文本框 16">
            <a:extLst>
              <a:ext uri="{FF2B5EF4-FFF2-40B4-BE49-F238E27FC236}">
                <a16:creationId xmlns:a16="http://schemas.microsoft.com/office/drawing/2014/main" id="{9EFF605E-0612-43B8-BFED-80EC61325718}"/>
              </a:ext>
            </a:extLst>
          </p:cNvPr>
          <p:cNvSpPr txBox="1"/>
          <p:nvPr/>
        </p:nvSpPr>
        <p:spPr>
          <a:xfrm>
            <a:off x="1547551" y="5874723"/>
            <a:ext cx="7784454" cy="369332"/>
          </a:xfrm>
          <a:prstGeom prst="rect">
            <a:avLst/>
          </a:prstGeom>
          <a:noFill/>
        </p:spPr>
        <p:txBody>
          <a:bodyPr wrap="square">
            <a:spAutoFit/>
          </a:bodyPr>
          <a:lstStyle/>
          <a:p>
            <a:r>
              <a:rPr lang="zh-CN" altLang="en-US" sz="1800">
                <a:solidFill>
                  <a:srgbClr val="0070C0"/>
                </a:solidFill>
                <a:latin typeface="Comic Sans MS" panose="030F0902030302020204" pitchFamily="66" charset="0"/>
                <a:ea typeface="SimHei" panose="02010609060101010101" pitchFamily="49" charset="-122"/>
              </a:rPr>
              <a:t>证书验证</a:t>
            </a:r>
            <a:r>
              <a:rPr lang="zh-CN" altLang="en-US">
                <a:solidFill>
                  <a:srgbClr val="0070C0"/>
                </a:solidFill>
                <a:latin typeface="Comic Sans MS" panose="030F0902030302020204" pitchFamily="66" charset="0"/>
                <a:ea typeface="SimHei" panose="02010609060101010101" pitchFamily="49" charset="-122"/>
              </a:rPr>
              <a:t>：</a:t>
            </a:r>
            <a:r>
              <a:rPr lang="en-US" altLang="zh-CN" sz="1800">
                <a:solidFill>
                  <a:srgbClr val="0070C0"/>
                </a:solidFill>
                <a:latin typeface="Comic Sans MS" panose="030F0902030302020204" pitchFamily="66" charset="0"/>
                <a:ea typeface="SimHei" panose="02010609060101010101" pitchFamily="49" charset="-122"/>
              </a:rPr>
              <a:t>ENC(7, SIGNA</a:t>
            </a:r>
            <a:r>
              <a:rPr lang="en-US" altLang="zh-CN">
                <a:solidFill>
                  <a:srgbClr val="0070C0"/>
                </a:solidFill>
                <a:latin typeface="Comic Sans MS" panose="030F0902030302020204" pitchFamily="66" charset="0"/>
                <a:ea typeface="SimHei" panose="02010609060101010101" pitchFamily="49" charset="-122"/>
              </a:rPr>
              <a:t>)</a:t>
            </a:r>
            <a:r>
              <a:rPr lang="zh-CN" altLang="en-US">
                <a:solidFill>
                  <a:srgbClr val="0070C0"/>
                </a:solidFill>
                <a:latin typeface="Comic Sans MS" panose="030F0902030302020204" pitchFamily="66" charset="0"/>
                <a:ea typeface="SimHei" panose="02010609060101010101" pitchFamily="49" charset="-122"/>
              </a:rPr>
              <a:t> </a:t>
            </a:r>
            <a:r>
              <a:rPr lang="en-US" altLang="zh-CN">
                <a:solidFill>
                  <a:srgbClr val="0070C0"/>
                </a:solidFill>
                <a:latin typeface="Comic Sans MS" panose="030F0902030302020204" pitchFamily="66" charset="0"/>
                <a:ea typeface="SimHei" panose="02010609060101010101" pitchFamily="49" charset="-122"/>
              </a:rPr>
              <a:t>?=</a:t>
            </a:r>
            <a:r>
              <a:rPr lang="zh-CN" altLang="en-US">
                <a:solidFill>
                  <a:srgbClr val="0070C0"/>
                </a:solidFill>
                <a:latin typeface="Comic Sans MS" panose="030F0902030302020204" pitchFamily="66" charset="0"/>
                <a:ea typeface="SimHei" panose="02010609060101010101" pitchFamily="49" charset="-122"/>
              </a:rPr>
              <a:t> </a:t>
            </a:r>
            <a:r>
              <a:rPr lang="en-US" altLang="zh-CN">
                <a:solidFill>
                  <a:srgbClr val="0070C0"/>
                </a:solidFill>
                <a:latin typeface="Comic Sans MS" panose="030F0902030302020204" pitchFamily="66" charset="0"/>
                <a:ea typeface="SimHei" panose="02010609060101010101" pitchFamily="49" charset="-122"/>
              </a:rPr>
              <a:t>“1011||UserA||2023-10-31||3||55”</a:t>
            </a:r>
            <a:endParaRPr lang="en-US" sz="1800">
              <a:solidFill>
                <a:srgbClr val="0070C0"/>
              </a:solidFill>
              <a:latin typeface="Comic Sans MS" panose="030F0902030302020204" pitchFamily="66" charset="0"/>
              <a:ea typeface="SimHei" panose="02010609060101010101" pitchFamily="49" charset="-122"/>
            </a:endParaRPr>
          </a:p>
        </p:txBody>
      </p:sp>
      <p:sp>
        <p:nvSpPr>
          <p:cNvPr id="31" name="文本框 30">
            <a:extLst>
              <a:ext uri="{FF2B5EF4-FFF2-40B4-BE49-F238E27FC236}">
                <a16:creationId xmlns:a16="http://schemas.microsoft.com/office/drawing/2014/main" id="{88151F8F-DE61-44DB-B286-6D179CD71E8C}"/>
              </a:ext>
            </a:extLst>
          </p:cNvPr>
          <p:cNvSpPr txBox="1"/>
          <p:nvPr/>
        </p:nvSpPr>
        <p:spPr>
          <a:xfrm>
            <a:off x="3241888" y="1572947"/>
            <a:ext cx="6664112" cy="646331"/>
          </a:xfrm>
          <a:prstGeom prst="rect">
            <a:avLst/>
          </a:prstGeom>
          <a:noFill/>
        </p:spPr>
        <p:txBody>
          <a:bodyPr wrap="square">
            <a:spAutoFit/>
          </a:bodyPr>
          <a:lstStyle/>
          <a:p>
            <a:r>
              <a:rPr lang="en-US" altLang="zh-CN">
                <a:solidFill>
                  <a:srgbClr val="0070C0"/>
                </a:solidFill>
                <a:latin typeface="Comic Sans MS" panose="030F0902030302020204" pitchFamily="66" charset="0"/>
                <a:ea typeface="SimHei" panose="02010609060101010101" pitchFamily="49" charset="-122"/>
              </a:rPr>
              <a:t>1011||UserA||2023-10-31||3||55</a:t>
            </a:r>
            <a:endParaRPr lang="en-US" altLang="zh-CN" sz="1800">
              <a:solidFill>
                <a:srgbClr val="0070C0"/>
              </a:solidFill>
              <a:latin typeface="Comic Sans MS" panose="030F0902030302020204" pitchFamily="66" charset="0"/>
              <a:ea typeface="SimHei" panose="02010609060101010101" pitchFamily="49" charset="-122"/>
            </a:endParaRPr>
          </a:p>
          <a:p>
            <a:r>
              <a:rPr lang="en-US" altLang="zh-CN" sz="1800">
                <a:solidFill>
                  <a:srgbClr val="0070C0"/>
                </a:solidFill>
                <a:latin typeface="Comic Sans MS" panose="030F0902030302020204" pitchFamily="66" charset="0"/>
                <a:ea typeface="SimHei" panose="02010609060101010101" pitchFamily="49" charset="-122"/>
              </a:rPr>
              <a:t>SINGA = Enc(3</a:t>
            </a:r>
            <a:r>
              <a:rPr lang="en-US" altLang="zh-CN">
                <a:solidFill>
                  <a:srgbClr val="0070C0"/>
                </a:solidFill>
                <a:latin typeface="Comic Sans MS" panose="030F0902030302020204" pitchFamily="66" charset="0"/>
                <a:ea typeface="SimHei" panose="02010609060101010101" pitchFamily="49" charset="-122"/>
              </a:rPr>
              <a:t>, Hash(“1011||UserA||2023-10-31||3||55”</a:t>
            </a:r>
            <a:r>
              <a:rPr lang="en-US" sz="1800">
                <a:solidFill>
                  <a:srgbClr val="0070C0"/>
                </a:solidFill>
                <a:latin typeface="Comic Sans MS" panose="030F0902030302020204" pitchFamily="66" charset="0"/>
                <a:ea typeface="SimHei" panose="02010609060101010101" pitchFamily="49" charset="-122"/>
              </a:rPr>
              <a:t>)</a:t>
            </a:r>
          </a:p>
        </p:txBody>
      </p:sp>
    </p:spTree>
    <p:extLst>
      <p:ext uri="{BB962C8B-B14F-4D97-AF65-F5344CB8AC3E}">
        <p14:creationId xmlns:p14="http://schemas.microsoft.com/office/powerpoint/2010/main" val="3368362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10A7-0344-453E-8BDA-7E63BDD69333}"/>
              </a:ext>
            </a:extLst>
          </p:cNvPr>
          <p:cNvSpPr>
            <a:spLocks noGrp="1"/>
          </p:cNvSpPr>
          <p:nvPr>
            <p:ph type="title"/>
          </p:nvPr>
        </p:nvSpPr>
        <p:spPr/>
        <p:txBody>
          <a:bodyPr/>
          <a:lstStyle/>
          <a:p>
            <a:r>
              <a:rPr lang="zh-CN" altLang="en-US"/>
              <a:t>数字签名的作用</a:t>
            </a:r>
            <a:endParaRPr lang="en-US" dirty="0"/>
          </a:p>
        </p:txBody>
      </p:sp>
      <p:sp>
        <p:nvSpPr>
          <p:cNvPr id="3" name="Content Placeholder 2">
            <a:extLst>
              <a:ext uri="{FF2B5EF4-FFF2-40B4-BE49-F238E27FC236}">
                <a16:creationId xmlns:a16="http://schemas.microsoft.com/office/drawing/2014/main" id="{DD9C9EC9-5C9D-49AC-97E6-797C9AFC62E0}"/>
              </a:ext>
            </a:extLst>
          </p:cNvPr>
          <p:cNvSpPr>
            <a:spLocks noGrp="1"/>
          </p:cNvSpPr>
          <p:nvPr>
            <p:ph sz="quarter" idx="1"/>
          </p:nvPr>
        </p:nvSpPr>
        <p:spPr>
          <a:xfrm>
            <a:off x="2178050" y="2475116"/>
            <a:ext cx="1473200" cy="668319"/>
          </a:xfrm>
        </p:spPr>
        <p:txBody>
          <a:bodyPr>
            <a:noAutofit/>
          </a:bodyPr>
          <a:lstStyle/>
          <a:p>
            <a:pPr marL="0" indent="0">
              <a:buNone/>
            </a:pPr>
            <a:r>
              <a:rPr lang="en-US" sz="3200" dirty="0">
                <a:latin typeface="Comic Sans MS" panose="030F0702030302020204" pitchFamily="66" charset="0"/>
              </a:rPr>
              <a:t>PKI</a:t>
            </a:r>
          </a:p>
        </p:txBody>
      </p:sp>
      <p:sp>
        <p:nvSpPr>
          <p:cNvPr id="4" name="Content Placeholder 2">
            <a:extLst>
              <a:ext uri="{FF2B5EF4-FFF2-40B4-BE49-F238E27FC236}">
                <a16:creationId xmlns:a16="http://schemas.microsoft.com/office/drawing/2014/main" id="{00946285-32E0-4ED2-A8A9-2E10217DBE63}"/>
              </a:ext>
            </a:extLst>
          </p:cNvPr>
          <p:cNvSpPr txBox="1">
            <a:spLocks/>
          </p:cNvSpPr>
          <p:nvPr/>
        </p:nvSpPr>
        <p:spPr>
          <a:xfrm>
            <a:off x="1344613" y="3313480"/>
            <a:ext cx="7216773" cy="1058349"/>
          </a:xfrm>
          <a:prstGeom prst="rect">
            <a:avLst/>
          </a:prstGeom>
        </p:spPr>
        <p:txBody>
          <a:bodyPr vert="horz">
            <a:norm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a:latin typeface="Comic Sans MS" panose="030F0702030302020204" pitchFamily="66" charset="0"/>
                <a:ea typeface="SimHei" panose="02010609060101010101" pitchFamily="49" charset="-122"/>
              </a:rPr>
              <a:t>PKI</a:t>
            </a:r>
            <a:r>
              <a:rPr lang="zh-CN" altLang="en-US">
                <a:latin typeface="Comic Sans MS" panose="030F0702030302020204" pitchFamily="66" charset="0"/>
                <a:ea typeface="SimHei" panose="02010609060101010101" pitchFamily="49" charset="-122"/>
              </a:rPr>
              <a:t>的重要</a:t>
            </a:r>
            <a:r>
              <a:rPr lang="zh-CN" altLang="en-US">
                <a:solidFill>
                  <a:srgbClr val="00B050"/>
                </a:solidFill>
                <a:latin typeface="Comic Sans MS" panose="030F0702030302020204" pitchFamily="66" charset="0"/>
                <a:ea typeface="SimHei" panose="02010609060101010101" pitchFamily="49" charset="-122"/>
              </a:rPr>
              <a:t>应用</a:t>
            </a:r>
            <a:endParaRPr lang="en-US" dirty="0">
              <a:solidFill>
                <a:srgbClr val="00B050"/>
              </a:solidFill>
              <a:latin typeface="Comic Sans MS" panose="030F0702030302020204" pitchFamily="66" charset="0"/>
              <a:ea typeface="SimHei" panose="02010609060101010101" pitchFamily="49" charset="-122"/>
            </a:endParaRPr>
          </a:p>
        </p:txBody>
      </p:sp>
      <p:sp>
        <p:nvSpPr>
          <p:cNvPr id="5" name="Arrow: Right 4">
            <a:extLst>
              <a:ext uri="{FF2B5EF4-FFF2-40B4-BE49-F238E27FC236}">
                <a16:creationId xmlns:a16="http://schemas.microsoft.com/office/drawing/2014/main" id="{93E1A251-DE51-470A-8183-E41BA535B85C}"/>
              </a:ext>
            </a:extLst>
          </p:cNvPr>
          <p:cNvSpPr/>
          <p:nvPr/>
        </p:nvSpPr>
        <p:spPr>
          <a:xfrm>
            <a:off x="3181352" y="2574775"/>
            <a:ext cx="2127250" cy="315294"/>
          </a:xfrm>
          <a:prstGeom prst="righ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a typeface="SimHei" panose="02010609060101010101" pitchFamily="49" charset="-122"/>
            </a:endParaRPr>
          </a:p>
        </p:txBody>
      </p:sp>
      <p:sp>
        <p:nvSpPr>
          <p:cNvPr id="6" name="Content Placeholder 2">
            <a:extLst>
              <a:ext uri="{FF2B5EF4-FFF2-40B4-BE49-F238E27FC236}">
                <a16:creationId xmlns:a16="http://schemas.microsoft.com/office/drawing/2014/main" id="{49226DDB-495B-41BA-A35E-A83AE93E9964}"/>
              </a:ext>
            </a:extLst>
          </p:cNvPr>
          <p:cNvSpPr txBox="1">
            <a:spLocks/>
          </p:cNvSpPr>
          <p:nvPr/>
        </p:nvSpPr>
        <p:spPr>
          <a:xfrm>
            <a:off x="3448054" y="2101169"/>
            <a:ext cx="1593846" cy="577850"/>
          </a:xfrm>
          <a:prstGeom prst="rect">
            <a:avLst/>
          </a:prstGeom>
        </p:spPr>
        <p:txBody>
          <a:bodyPr vert="horz">
            <a:no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zh-CN" altLang="en-US" sz="2400">
                <a:solidFill>
                  <a:srgbClr val="FF0000"/>
                </a:solidFill>
                <a:latin typeface="Comic Sans MS" panose="030F0702030302020204" pitchFamily="66" charset="0"/>
                <a:ea typeface="SimHei" panose="02010609060101010101" pitchFamily="49" charset="-122"/>
              </a:rPr>
              <a:t>数字签名</a:t>
            </a:r>
            <a:endParaRPr lang="en-US" sz="2400" dirty="0">
              <a:solidFill>
                <a:srgbClr val="FF0000"/>
              </a:solidFill>
              <a:latin typeface="Comic Sans MS" panose="030F0702030302020204" pitchFamily="66" charset="0"/>
              <a:ea typeface="SimHei" panose="02010609060101010101" pitchFamily="49" charset="-122"/>
            </a:endParaRPr>
          </a:p>
        </p:txBody>
      </p:sp>
      <p:sp>
        <p:nvSpPr>
          <p:cNvPr id="13" name="Content Placeholder 2">
            <a:extLst>
              <a:ext uri="{FF2B5EF4-FFF2-40B4-BE49-F238E27FC236}">
                <a16:creationId xmlns:a16="http://schemas.microsoft.com/office/drawing/2014/main" id="{A56421C2-194C-42A4-846F-508D51C50901}"/>
              </a:ext>
            </a:extLst>
          </p:cNvPr>
          <p:cNvSpPr txBox="1">
            <a:spLocks/>
          </p:cNvSpPr>
          <p:nvPr/>
        </p:nvSpPr>
        <p:spPr>
          <a:xfrm>
            <a:off x="4180742" y="4659413"/>
            <a:ext cx="3227224" cy="760726"/>
          </a:xfrm>
          <a:prstGeom prst="rect">
            <a:avLst/>
          </a:prstGeom>
        </p:spPr>
        <p:txBody>
          <a:bodyPr vert="horz">
            <a:normAutofit fontScale="92500" lnSpcReduction="10000"/>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FF0000"/>
                </a:solidFill>
                <a:highlight>
                  <a:srgbClr val="C0C0C0"/>
                </a:highlight>
                <a:latin typeface="Comic Sans MS" panose="030F0702030302020204" pitchFamily="66" charset="0"/>
                <a:ea typeface="SimHei" panose="02010609060101010101" pitchFamily="49" charset="-122"/>
              </a:rPr>
              <a:t>Signature Generation and Verification</a:t>
            </a:r>
          </a:p>
        </p:txBody>
      </p:sp>
      <p:sp>
        <p:nvSpPr>
          <p:cNvPr id="17" name="Content Placeholder 2">
            <a:extLst>
              <a:ext uri="{FF2B5EF4-FFF2-40B4-BE49-F238E27FC236}">
                <a16:creationId xmlns:a16="http://schemas.microsoft.com/office/drawing/2014/main" id="{E0D6B577-0B5C-4932-8502-C56270B83C43}"/>
              </a:ext>
            </a:extLst>
          </p:cNvPr>
          <p:cNvSpPr txBox="1">
            <a:spLocks/>
          </p:cNvSpPr>
          <p:nvPr/>
        </p:nvSpPr>
        <p:spPr>
          <a:xfrm>
            <a:off x="1244603" y="5225139"/>
            <a:ext cx="2451098" cy="577850"/>
          </a:xfrm>
          <a:prstGeom prst="rect">
            <a:avLst/>
          </a:prstGeom>
        </p:spPr>
        <p:txBody>
          <a:bodyPr vert="horz">
            <a:norm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7030A0"/>
                </a:solidFill>
                <a:highlight>
                  <a:srgbClr val="00FF00"/>
                </a:highlight>
                <a:latin typeface="Comic Sans MS" panose="030F0702030302020204" pitchFamily="66" charset="0"/>
                <a:ea typeface="SimHei" panose="02010609060101010101" pitchFamily="49" charset="-122"/>
              </a:rPr>
              <a:t>Digital Envelop</a:t>
            </a:r>
          </a:p>
        </p:txBody>
      </p:sp>
      <p:sp>
        <p:nvSpPr>
          <p:cNvPr id="18" name="Content Placeholder 2">
            <a:extLst>
              <a:ext uri="{FF2B5EF4-FFF2-40B4-BE49-F238E27FC236}">
                <a16:creationId xmlns:a16="http://schemas.microsoft.com/office/drawing/2014/main" id="{BDB0F8EF-18DF-44AD-9474-1C99096F559A}"/>
              </a:ext>
            </a:extLst>
          </p:cNvPr>
          <p:cNvSpPr txBox="1">
            <a:spLocks/>
          </p:cNvSpPr>
          <p:nvPr/>
        </p:nvSpPr>
        <p:spPr>
          <a:xfrm>
            <a:off x="1244603" y="4659413"/>
            <a:ext cx="2451099" cy="577850"/>
          </a:xfrm>
          <a:prstGeom prst="rect">
            <a:avLst/>
          </a:prstGeom>
        </p:spPr>
        <p:txBody>
          <a:bodyPr vert="horz">
            <a:normAutofit fontScale="92500"/>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7030A0"/>
                </a:solidFill>
                <a:highlight>
                  <a:srgbClr val="00FF00"/>
                </a:highlight>
                <a:latin typeface="Comic Sans MS" panose="030F0702030302020204" pitchFamily="66" charset="0"/>
                <a:ea typeface="SimHei" panose="02010609060101010101" pitchFamily="49" charset="-122"/>
              </a:rPr>
              <a:t>Digital Signature</a:t>
            </a:r>
          </a:p>
        </p:txBody>
      </p:sp>
      <p:sp>
        <p:nvSpPr>
          <p:cNvPr id="20" name="Content Placeholder 2">
            <a:extLst>
              <a:ext uri="{FF2B5EF4-FFF2-40B4-BE49-F238E27FC236}">
                <a16:creationId xmlns:a16="http://schemas.microsoft.com/office/drawing/2014/main" id="{BA1073A4-CFBB-4A0E-B7B0-4122E7757F09}"/>
              </a:ext>
            </a:extLst>
          </p:cNvPr>
          <p:cNvSpPr txBox="1">
            <a:spLocks/>
          </p:cNvSpPr>
          <p:nvPr/>
        </p:nvSpPr>
        <p:spPr>
          <a:xfrm>
            <a:off x="1244603" y="5790865"/>
            <a:ext cx="2451098" cy="577850"/>
          </a:xfrm>
          <a:prstGeom prst="rect">
            <a:avLst/>
          </a:prstGeom>
        </p:spPr>
        <p:txBody>
          <a:bodyPr vert="horz">
            <a:norm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400" dirty="0">
                <a:solidFill>
                  <a:srgbClr val="7030A0"/>
                </a:solidFill>
                <a:highlight>
                  <a:srgbClr val="00FF00"/>
                </a:highlight>
                <a:latin typeface="Comic Sans MS" panose="030F0702030302020204" pitchFamily="66" charset="0"/>
                <a:ea typeface="SimHei" panose="02010609060101010101" pitchFamily="49" charset="-122"/>
              </a:rPr>
              <a:t>Authentication</a:t>
            </a:r>
          </a:p>
        </p:txBody>
      </p:sp>
      <p:sp>
        <p:nvSpPr>
          <p:cNvPr id="21" name="Content Placeholder 2">
            <a:extLst>
              <a:ext uri="{FF2B5EF4-FFF2-40B4-BE49-F238E27FC236}">
                <a16:creationId xmlns:a16="http://schemas.microsoft.com/office/drawing/2014/main" id="{61908C7F-4F88-41C4-A332-73EE49FC087B}"/>
              </a:ext>
            </a:extLst>
          </p:cNvPr>
          <p:cNvSpPr txBox="1">
            <a:spLocks/>
          </p:cNvSpPr>
          <p:nvPr/>
        </p:nvSpPr>
        <p:spPr>
          <a:xfrm>
            <a:off x="5530852" y="2514661"/>
            <a:ext cx="1473200" cy="668319"/>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Raavi" panose="020B0502040204020203" pitchFamily="34"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baseline="0">
                <a:solidFill>
                  <a:schemeClr val="tx1"/>
                </a:solidFill>
                <a:latin typeface="Raavi" panose="020B0502040204020203" pitchFamily="34"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baseline="0">
                <a:solidFill>
                  <a:schemeClr val="tx1"/>
                </a:solidFill>
                <a:latin typeface="Raavi" panose="020B0502040204020203"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Raavi" panose="020B0502040204020203" pitchFamily="34" charset="0"/>
                <a:ea typeface="+mn-ea"/>
                <a:cs typeface="+mn-cs"/>
              </a:defRPr>
            </a:lvl4pPr>
            <a:lvl5pPr marL="1371600" indent="-228600" algn="l" rtl="0" eaLnBrk="1" latinLnBrk="0" hangingPunct="1">
              <a:spcBef>
                <a:spcPts val="370"/>
              </a:spcBef>
              <a:buClr>
                <a:schemeClr val="accent3"/>
              </a:buClr>
              <a:buFontTx/>
              <a:buChar char="o"/>
              <a:defRPr kumimoji="0" sz="2000" kern="1200" baseline="0">
                <a:solidFill>
                  <a:schemeClr val="tx1"/>
                </a:solidFill>
                <a:latin typeface="Raavi" panose="020B0502040204020203"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US" sz="3200" dirty="0">
                <a:latin typeface="Comic Sans MS" panose="030F0702030302020204" pitchFamily="66" charset="0"/>
                <a:ea typeface="SimHei" panose="02010609060101010101" pitchFamily="49" charset="-122"/>
              </a:rPr>
              <a:t>CIAN</a:t>
            </a:r>
          </a:p>
        </p:txBody>
      </p:sp>
      <p:sp>
        <p:nvSpPr>
          <p:cNvPr id="22" name="Rectangle 21">
            <a:extLst>
              <a:ext uri="{FF2B5EF4-FFF2-40B4-BE49-F238E27FC236}">
                <a16:creationId xmlns:a16="http://schemas.microsoft.com/office/drawing/2014/main" id="{F7DA1000-DD3C-49DB-B089-E6CDA00F8CF7}"/>
              </a:ext>
            </a:extLst>
          </p:cNvPr>
          <p:cNvSpPr/>
          <p:nvPr/>
        </p:nvSpPr>
        <p:spPr>
          <a:xfrm>
            <a:off x="7069051" y="1305463"/>
            <a:ext cx="2665153" cy="1837972"/>
          </a:xfrm>
          <a:prstGeom prst="rect">
            <a:avLst/>
          </a:prstGeom>
        </p:spPr>
        <p:txBody>
          <a:bodyPr vert="horz">
            <a:normAutofit/>
          </a:bodyPr>
          <a:lstStyle/>
          <a:p>
            <a:pPr>
              <a:spcBef>
                <a:spcPts val="580"/>
              </a:spcBef>
              <a:buClr>
                <a:schemeClr val="accent1"/>
              </a:buClr>
              <a:buSzPct val="85000"/>
            </a:pPr>
            <a:r>
              <a:rPr lang="en-US" sz="2400" dirty="0">
                <a:latin typeface="Comic Sans MS" panose="030F0702030302020204" pitchFamily="66" charset="0"/>
                <a:ea typeface="SimHei" panose="02010609060101010101" pitchFamily="49" charset="-122"/>
              </a:rPr>
              <a:t>Confidentiality</a:t>
            </a:r>
          </a:p>
          <a:p>
            <a:pPr>
              <a:spcBef>
                <a:spcPts val="580"/>
              </a:spcBef>
              <a:buClr>
                <a:schemeClr val="accent1"/>
              </a:buClr>
              <a:buSzPct val="85000"/>
            </a:pPr>
            <a:r>
              <a:rPr lang="en-US" sz="2400" dirty="0">
                <a:latin typeface="Comic Sans MS" panose="030F0702030302020204" pitchFamily="66" charset="0"/>
                <a:ea typeface="SimHei" panose="02010609060101010101" pitchFamily="49" charset="-122"/>
              </a:rPr>
              <a:t>Integrity</a:t>
            </a:r>
          </a:p>
          <a:p>
            <a:pPr>
              <a:spcBef>
                <a:spcPts val="580"/>
              </a:spcBef>
              <a:buClr>
                <a:schemeClr val="accent1"/>
              </a:buClr>
              <a:buSzPct val="85000"/>
            </a:pPr>
            <a:r>
              <a:rPr lang="en-US" sz="2400" dirty="0">
                <a:latin typeface="Comic Sans MS" panose="030F0702030302020204" pitchFamily="66" charset="0"/>
                <a:ea typeface="SimHei" panose="02010609060101010101" pitchFamily="49" charset="-122"/>
              </a:rPr>
              <a:t>Authenticity</a:t>
            </a:r>
          </a:p>
          <a:p>
            <a:pPr>
              <a:spcBef>
                <a:spcPts val="580"/>
              </a:spcBef>
              <a:buClr>
                <a:schemeClr val="accent1"/>
              </a:buClr>
              <a:buSzPct val="85000"/>
            </a:pPr>
            <a:r>
              <a:rPr lang="en-US" sz="2400" dirty="0">
                <a:latin typeface="Comic Sans MS" panose="030F0702030302020204" pitchFamily="66" charset="0"/>
                <a:ea typeface="SimHei" panose="02010609060101010101" pitchFamily="49" charset="-122"/>
              </a:rPr>
              <a:t>Non-Repudiation</a:t>
            </a:r>
          </a:p>
        </p:txBody>
      </p:sp>
    </p:spTree>
    <p:extLst>
      <p:ext uri="{BB962C8B-B14F-4D97-AF65-F5344CB8AC3E}">
        <p14:creationId xmlns:p14="http://schemas.microsoft.com/office/powerpoint/2010/main" val="288043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down)">
                                      <p:cBhvr>
                                        <p:cTn id="14" dur="500"/>
                                        <p:tgtEl>
                                          <p:spTgt spid="17"/>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7" grpId="0"/>
      <p:bldP spid="18" grpId="0"/>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A85CC-26A0-443F-A102-BD6354CB10C7}"/>
              </a:ext>
            </a:extLst>
          </p:cNvPr>
          <p:cNvSpPr>
            <a:spLocks noGrp="1"/>
          </p:cNvSpPr>
          <p:nvPr>
            <p:ph type="title"/>
          </p:nvPr>
        </p:nvSpPr>
        <p:spPr/>
        <p:txBody>
          <a:bodyPr/>
          <a:lstStyle/>
          <a:p>
            <a:r>
              <a:rPr lang="zh-CN" altLang="en-US"/>
              <a:t>数字签名和验证</a:t>
            </a:r>
            <a:endParaRPr lang="en-US" dirty="0"/>
          </a:p>
        </p:txBody>
      </p:sp>
      <p:graphicFrame>
        <p:nvGraphicFramePr>
          <p:cNvPr id="3" name="图示 36">
            <a:extLst>
              <a:ext uri="{FF2B5EF4-FFF2-40B4-BE49-F238E27FC236}">
                <a16:creationId xmlns:a16="http://schemas.microsoft.com/office/drawing/2014/main" id="{94BA70C6-6A8C-4938-8602-627BF3FD20FC}"/>
              </a:ext>
            </a:extLst>
          </p:cNvPr>
          <p:cNvGraphicFramePr/>
          <p:nvPr>
            <p:extLst>
              <p:ext uri="{D42A27DB-BD31-4B8C-83A1-F6EECF244321}">
                <p14:modId xmlns:p14="http://schemas.microsoft.com/office/powerpoint/2010/main" val="691896232"/>
              </p:ext>
            </p:extLst>
          </p:nvPr>
        </p:nvGraphicFramePr>
        <p:xfrm>
          <a:off x="2567675" y="2949577"/>
          <a:ext cx="6093539" cy="2194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右弧形箭头 51">
            <a:extLst>
              <a:ext uri="{FF2B5EF4-FFF2-40B4-BE49-F238E27FC236}">
                <a16:creationId xmlns:a16="http://schemas.microsoft.com/office/drawing/2014/main" id="{DBC54DA8-31D3-42D6-8F9D-ACB8D3CABAF0}"/>
              </a:ext>
            </a:extLst>
          </p:cNvPr>
          <p:cNvSpPr/>
          <p:nvPr/>
        </p:nvSpPr>
        <p:spPr>
          <a:xfrm>
            <a:off x="8328315" y="2356068"/>
            <a:ext cx="611560" cy="242583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mic Sans MS" panose="030F0702030302020204" pitchFamily="66" charset="0"/>
              <a:ea typeface="SimHei" panose="02010609060101010101" pitchFamily="49" charset="-122"/>
            </a:endParaRPr>
          </a:p>
        </p:txBody>
      </p:sp>
      <p:grpSp>
        <p:nvGrpSpPr>
          <p:cNvPr id="5" name="组合 56">
            <a:extLst>
              <a:ext uri="{FF2B5EF4-FFF2-40B4-BE49-F238E27FC236}">
                <a16:creationId xmlns:a16="http://schemas.microsoft.com/office/drawing/2014/main" id="{DFFD9353-2C56-4741-B8E2-2D8D2042A815}"/>
              </a:ext>
            </a:extLst>
          </p:cNvPr>
          <p:cNvGrpSpPr/>
          <p:nvPr/>
        </p:nvGrpSpPr>
        <p:grpSpPr>
          <a:xfrm>
            <a:off x="1199523" y="1417638"/>
            <a:ext cx="7309320" cy="1311257"/>
            <a:chOff x="323528" y="1484784"/>
            <a:chExt cx="7309320" cy="1832204"/>
          </a:xfrm>
        </p:grpSpPr>
        <p:sp>
          <p:nvSpPr>
            <p:cNvPr id="6" name="矩形 6">
              <a:extLst>
                <a:ext uri="{FF2B5EF4-FFF2-40B4-BE49-F238E27FC236}">
                  <a16:creationId xmlns:a16="http://schemas.microsoft.com/office/drawing/2014/main" id="{29FDFAD4-6323-408B-B6E4-5A6999023075}"/>
                </a:ext>
              </a:extLst>
            </p:cNvPr>
            <p:cNvSpPr/>
            <p:nvPr/>
          </p:nvSpPr>
          <p:spPr>
            <a:xfrm>
              <a:off x="3347864" y="2564904"/>
              <a:ext cx="1183714" cy="46227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mic Sans MS" panose="030F0702030302020204" pitchFamily="66" charset="0"/>
                  <a:ea typeface="SimHei" panose="02010609060101010101" pitchFamily="49" charset="-122"/>
                </a:rPr>
                <a:t>Digest</a:t>
              </a:r>
            </a:p>
          </p:txBody>
        </p:sp>
        <p:sp>
          <p:nvSpPr>
            <p:cNvPr id="7" name="椭圆 7">
              <a:extLst>
                <a:ext uri="{FF2B5EF4-FFF2-40B4-BE49-F238E27FC236}">
                  <a16:creationId xmlns:a16="http://schemas.microsoft.com/office/drawing/2014/main" id="{99B54619-399B-4151-89E9-4E4DD97571F6}"/>
                </a:ext>
              </a:extLst>
            </p:cNvPr>
            <p:cNvSpPr/>
            <p:nvPr/>
          </p:nvSpPr>
          <p:spPr>
            <a:xfrm>
              <a:off x="1691680" y="2276872"/>
              <a:ext cx="1124529" cy="1040116"/>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mic Sans MS" panose="030F0702030302020204" pitchFamily="66" charset="0"/>
                  <a:ea typeface="SimHei" panose="02010609060101010101" pitchFamily="49" charset="-122"/>
                </a:rPr>
                <a:t>HASH</a:t>
              </a:r>
            </a:p>
          </p:txBody>
        </p:sp>
        <p:cxnSp>
          <p:nvCxnSpPr>
            <p:cNvPr id="8" name="直接箭头连接符 9">
              <a:extLst>
                <a:ext uri="{FF2B5EF4-FFF2-40B4-BE49-F238E27FC236}">
                  <a16:creationId xmlns:a16="http://schemas.microsoft.com/office/drawing/2014/main" id="{3917F5AC-0E3C-48B4-9C40-6CD0A25C101C}"/>
                </a:ext>
              </a:extLst>
            </p:cNvPr>
            <p:cNvCxnSpPr>
              <a:stCxn id="10" idx="3"/>
              <a:endCxn id="7" idx="2"/>
            </p:cNvCxnSpPr>
            <p:nvPr/>
          </p:nvCxnSpPr>
          <p:spPr>
            <a:xfrm flipV="1">
              <a:off x="1260648" y="2796930"/>
              <a:ext cx="431032" cy="1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10">
              <a:extLst>
                <a:ext uri="{FF2B5EF4-FFF2-40B4-BE49-F238E27FC236}">
                  <a16:creationId xmlns:a16="http://schemas.microsoft.com/office/drawing/2014/main" id="{5574F9C5-14ED-419C-B559-C1862E0FED9D}"/>
                </a:ext>
              </a:extLst>
            </p:cNvPr>
            <p:cNvCxnSpPr>
              <a:stCxn id="7" idx="6"/>
              <a:endCxn id="6" idx="1"/>
            </p:cNvCxnSpPr>
            <p:nvPr/>
          </p:nvCxnSpPr>
          <p:spPr>
            <a:xfrm flipV="1">
              <a:off x="2816209" y="2796041"/>
              <a:ext cx="531655" cy="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流程图: 文档 13">
              <a:extLst>
                <a:ext uri="{FF2B5EF4-FFF2-40B4-BE49-F238E27FC236}">
                  <a16:creationId xmlns:a16="http://schemas.microsoft.com/office/drawing/2014/main" id="{90D0B754-E779-440C-9A30-0F4649918EBE}"/>
                </a:ext>
              </a:extLst>
            </p:cNvPr>
            <p:cNvSpPr/>
            <p:nvPr/>
          </p:nvSpPr>
          <p:spPr>
            <a:xfrm>
              <a:off x="323528" y="2406910"/>
              <a:ext cx="937120" cy="782311"/>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omic Sans MS" panose="030F0702030302020204" pitchFamily="66" charset="0"/>
                  <a:ea typeface="SimHei" panose="02010609060101010101" pitchFamily="49" charset="-122"/>
                </a:rPr>
                <a:t>Message</a:t>
              </a:r>
              <a:endParaRPr lang="en-US" sz="1400" dirty="0">
                <a:latin typeface="Comic Sans MS" panose="030F0702030302020204" pitchFamily="66" charset="0"/>
                <a:ea typeface="SimHei" panose="02010609060101010101" pitchFamily="49" charset="-122"/>
              </a:endParaRPr>
            </a:p>
          </p:txBody>
        </p:sp>
        <p:sp>
          <p:nvSpPr>
            <p:cNvPr id="11" name="椭圆 14">
              <a:extLst>
                <a:ext uri="{FF2B5EF4-FFF2-40B4-BE49-F238E27FC236}">
                  <a16:creationId xmlns:a16="http://schemas.microsoft.com/office/drawing/2014/main" id="{BC016CC2-04F5-4284-A372-AB1DE7016A52}"/>
                </a:ext>
              </a:extLst>
            </p:cNvPr>
            <p:cNvSpPr/>
            <p:nvPr/>
          </p:nvSpPr>
          <p:spPr>
            <a:xfrm>
              <a:off x="5148064" y="2276872"/>
              <a:ext cx="1124529" cy="1040116"/>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omic Sans MS" panose="030F0702030302020204" pitchFamily="66" charset="0"/>
                  <a:ea typeface="SimHei" panose="02010609060101010101" pitchFamily="49" charset="-122"/>
                </a:rPr>
                <a:t>RSA</a:t>
              </a:r>
            </a:p>
          </p:txBody>
        </p:sp>
        <p:cxnSp>
          <p:nvCxnSpPr>
            <p:cNvPr id="12" name="直接箭头连接符 15">
              <a:extLst>
                <a:ext uri="{FF2B5EF4-FFF2-40B4-BE49-F238E27FC236}">
                  <a16:creationId xmlns:a16="http://schemas.microsoft.com/office/drawing/2014/main" id="{75BF4B7D-DA4F-4A9A-B129-77E68E8E4F5A}"/>
                </a:ext>
              </a:extLst>
            </p:cNvPr>
            <p:cNvCxnSpPr>
              <a:stCxn id="6" idx="3"/>
              <a:endCxn id="11" idx="2"/>
            </p:cNvCxnSpPr>
            <p:nvPr/>
          </p:nvCxnSpPr>
          <p:spPr>
            <a:xfrm>
              <a:off x="4531578" y="2796041"/>
              <a:ext cx="616486" cy="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流程图: 文档 21">
              <a:extLst>
                <a:ext uri="{FF2B5EF4-FFF2-40B4-BE49-F238E27FC236}">
                  <a16:creationId xmlns:a16="http://schemas.microsoft.com/office/drawing/2014/main" id="{D1E5DA9B-F101-45C4-84E4-FE12EC8FC403}"/>
                </a:ext>
              </a:extLst>
            </p:cNvPr>
            <p:cNvSpPr/>
            <p:nvPr/>
          </p:nvSpPr>
          <p:spPr>
            <a:xfrm>
              <a:off x="6587795" y="2371372"/>
              <a:ext cx="1045053" cy="850907"/>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omic Sans MS" panose="030F0702030302020204" pitchFamily="66" charset="0"/>
                  <a:ea typeface="SimHei" panose="02010609060101010101" pitchFamily="49" charset="-122"/>
                </a:rPr>
                <a:t>Signature</a:t>
              </a:r>
              <a:endParaRPr lang="en-US" sz="1400" dirty="0">
                <a:latin typeface="Comic Sans MS" panose="030F0702030302020204" pitchFamily="66" charset="0"/>
                <a:ea typeface="SimHei" panose="02010609060101010101" pitchFamily="49" charset="-122"/>
              </a:endParaRPr>
            </a:p>
          </p:txBody>
        </p:sp>
        <p:cxnSp>
          <p:nvCxnSpPr>
            <p:cNvPr id="14" name="直接箭头连接符 24">
              <a:extLst>
                <a:ext uri="{FF2B5EF4-FFF2-40B4-BE49-F238E27FC236}">
                  <a16:creationId xmlns:a16="http://schemas.microsoft.com/office/drawing/2014/main" id="{4860BCD0-8BF4-4923-B16F-42ED148510A3}"/>
                </a:ext>
              </a:extLst>
            </p:cNvPr>
            <p:cNvCxnSpPr>
              <a:stCxn id="11" idx="6"/>
              <a:endCxn id="13" idx="1"/>
            </p:cNvCxnSpPr>
            <p:nvPr/>
          </p:nvCxnSpPr>
          <p:spPr>
            <a:xfrm flipV="1">
              <a:off x="6272593" y="2796825"/>
              <a:ext cx="315202" cy="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流程图: 文档 27">
              <a:extLst>
                <a:ext uri="{FF2B5EF4-FFF2-40B4-BE49-F238E27FC236}">
                  <a16:creationId xmlns:a16="http://schemas.microsoft.com/office/drawing/2014/main" id="{055500C8-4F31-452E-B77D-42A98A18D553}"/>
                </a:ext>
              </a:extLst>
            </p:cNvPr>
            <p:cNvSpPr/>
            <p:nvPr/>
          </p:nvSpPr>
          <p:spPr>
            <a:xfrm>
              <a:off x="5292080" y="1484784"/>
              <a:ext cx="864096" cy="576064"/>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latin typeface="Comic Sans MS" panose="030F0702030302020204" pitchFamily="66" charset="0"/>
                  <a:ea typeface="SimHei" panose="02010609060101010101" pitchFamily="49" charset="-122"/>
                </a:rPr>
                <a:t>PriKey</a:t>
              </a:r>
              <a:endParaRPr lang="en-US" sz="1400" dirty="0">
                <a:latin typeface="Comic Sans MS" panose="030F0702030302020204" pitchFamily="66" charset="0"/>
                <a:ea typeface="SimHei" panose="02010609060101010101" pitchFamily="49" charset="-122"/>
              </a:endParaRPr>
            </a:p>
          </p:txBody>
        </p:sp>
        <p:cxnSp>
          <p:nvCxnSpPr>
            <p:cNvPr id="16" name="直接箭头连接符 28">
              <a:extLst>
                <a:ext uri="{FF2B5EF4-FFF2-40B4-BE49-F238E27FC236}">
                  <a16:creationId xmlns:a16="http://schemas.microsoft.com/office/drawing/2014/main" id="{F4882DF8-AC3A-4270-91D2-A8AE8E1784EF}"/>
                </a:ext>
              </a:extLst>
            </p:cNvPr>
            <p:cNvCxnSpPr>
              <a:stCxn id="15" idx="2"/>
              <a:endCxn id="11" idx="0"/>
            </p:cNvCxnSpPr>
            <p:nvPr/>
          </p:nvCxnSpPr>
          <p:spPr>
            <a:xfrm flipH="1">
              <a:off x="5710329" y="2022764"/>
              <a:ext cx="13799" cy="254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5335AEB-BD0D-4735-9359-CB7DEAFB6F17}"/>
                </a:ext>
              </a:extLst>
            </p:cNvPr>
            <p:cNvSpPr txBox="1"/>
            <p:nvPr/>
          </p:nvSpPr>
          <p:spPr>
            <a:xfrm>
              <a:off x="395536" y="1495610"/>
              <a:ext cx="1830363" cy="473058"/>
            </a:xfrm>
            <a:prstGeom prst="rect">
              <a:avLst/>
            </a:prstGeom>
            <a:noFill/>
          </p:spPr>
          <p:txBody>
            <a:bodyPr wrap="square" rtlCol="0">
              <a:spAutoFit/>
            </a:bodyPr>
            <a:lstStyle>
              <a:defPPr>
                <a:defRPr lang="en-US"/>
              </a:defPPr>
              <a:lvl1pPr>
                <a:defRPr b="1">
                  <a:latin typeface="Cambria Math" panose="02040503050406030204" pitchFamily="18" charset="0"/>
                  <a:ea typeface="Cambria Math" panose="02040503050406030204" pitchFamily="18" charset="0"/>
                </a:defRPr>
              </a:lvl1pPr>
            </a:lstStyle>
            <a:p>
              <a:r>
                <a:rPr lang="en-US" altLang="zh-CN" sz="1600" dirty="0">
                  <a:latin typeface="Comic Sans MS" panose="030F0702030302020204" pitchFamily="66" charset="0"/>
                  <a:ea typeface="SimHei" panose="02010609060101010101" pitchFamily="49" charset="-122"/>
                </a:rPr>
                <a:t>PKCS#1</a:t>
              </a:r>
              <a:r>
                <a:rPr lang="zh-CN" altLang="en-US" sz="1600" dirty="0">
                  <a:latin typeface="Comic Sans MS" panose="030F0702030302020204" pitchFamily="66" charset="0"/>
                  <a:ea typeface="SimHei" panose="02010609060101010101" pitchFamily="49" charset="-122"/>
                </a:rPr>
                <a:t> </a:t>
              </a:r>
              <a:r>
                <a:rPr lang="en-US" altLang="zh-CN" sz="1600" dirty="0">
                  <a:latin typeface="Comic Sans MS" panose="030F0702030302020204" pitchFamily="66" charset="0"/>
                  <a:ea typeface="SimHei" panose="02010609060101010101" pitchFamily="49" charset="-122"/>
                </a:rPr>
                <a:t>Sign</a:t>
              </a:r>
            </a:p>
          </p:txBody>
        </p:sp>
      </p:grpSp>
      <p:sp>
        <p:nvSpPr>
          <p:cNvPr id="18" name="TextBox 17">
            <a:extLst>
              <a:ext uri="{FF2B5EF4-FFF2-40B4-BE49-F238E27FC236}">
                <a16:creationId xmlns:a16="http://schemas.microsoft.com/office/drawing/2014/main" id="{0E879A59-C332-48BB-B11F-609D52C9AACF}"/>
              </a:ext>
            </a:extLst>
          </p:cNvPr>
          <p:cNvSpPr txBox="1"/>
          <p:nvPr/>
        </p:nvSpPr>
        <p:spPr>
          <a:xfrm>
            <a:off x="1112941" y="3505871"/>
            <a:ext cx="1988953" cy="646331"/>
          </a:xfrm>
          <a:prstGeom prst="rect">
            <a:avLst/>
          </a:prstGeom>
          <a:noFill/>
        </p:spPr>
        <p:txBody>
          <a:bodyPr wrap="square" rtlCol="0">
            <a:spAutoFit/>
          </a:bodyPr>
          <a:lstStyle>
            <a:defPPr>
              <a:defRPr lang="en-US"/>
            </a:defPPr>
            <a:lvl1pPr>
              <a:defRPr b="1">
                <a:latin typeface="Cambria Math" panose="02040503050406030204" pitchFamily="18" charset="0"/>
                <a:ea typeface="Cambria Math" panose="02040503050406030204" pitchFamily="18" charset="0"/>
              </a:defRPr>
            </a:lvl1pPr>
          </a:lstStyle>
          <a:p>
            <a:r>
              <a:rPr lang="en-US" altLang="zh-CN" dirty="0">
                <a:latin typeface="Comic Sans MS" panose="030F0702030302020204" pitchFamily="66" charset="0"/>
                <a:ea typeface="SimHei" panose="02010609060101010101" pitchFamily="49" charset="-122"/>
              </a:rPr>
              <a:t>PKCS#7</a:t>
            </a:r>
          </a:p>
          <a:p>
            <a:r>
              <a:rPr lang="zh-CN" altLang="en-US" dirty="0">
                <a:latin typeface="Comic Sans MS" panose="030F0702030302020204" pitchFamily="66" charset="0"/>
                <a:ea typeface="SimHei" panose="02010609060101010101" pitchFamily="49" charset="-122"/>
              </a:rPr>
              <a:t>封装</a:t>
            </a:r>
            <a:endParaRPr lang="en-US" altLang="zh-CN" dirty="0">
              <a:latin typeface="Comic Sans MS" panose="030F0702030302020204" pitchFamily="66" charset="0"/>
              <a:ea typeface="SimHei" panose="02010609060101010101" pitchFamily="49" charset="-122"/>
            </a:endParaRPr>
          </a:p>
        </p:txBody>
      </p:sp>
      <p:sp>
        <p:nvSpPr>
          <p:cNvPr id="19" name="TextBox 52">
            <a:extLst>
              <a:ext uri="{FF2B5EF4-FFF2-40B4-BE49-F238E27FC236}">
                <a16:creationId xmlns:a16="http://schemas.microsoft.com/office/drawing/2014/main" id="{C80D1E90-1E1C-487F-9966-AFECE6B31E22}"/>
              </a:ext>
            </a:extLst>
          </p:cNvPr>
          <p:cNvSpPr txBox="1"/>
          <p:nvPr/>
        </p:nvSpPr>
        <p:spPr>
          <a:xfrm>
            <a:off x="1076458" y="5497195"/>
            <a:ext cx="3110918" cy="584775"/>
          </a:xfrm>
          <a:prstGeom prst="rect">
            <a:avLst/>
          </a:prstGeom>
          <a:noFill/>
        </p:spPr>
        <p:txBody>
          <a:bodyPr wrap="square" rtlCol="0">
            <a:spAutoFit/>
          </a:bodyPr>
          <a:lstStyle/>
          <a:p>
            <a:r>
              <a:rPr lang="en-US" altLang="zh-CN" sz="1600" b="1" dirty="0">
                <a:latin typeface="Comic Sans MS" panose="030F0702030302020204" pitchFamily="66" charset="0"/>
                <a:ea typeface="SimHei" panose="02010609060101010101" pitchFamily="49" charset="-122"/>
              </a:rPr>
              <a:t>PKCS#1</a:t>
            </a:r>
            <a:r>
              <a:rPr lang="zh-CN" altLang="en-US" sz="1600" b="1" dirty="0">
                <a:latin typeface="Comic Sans MS" panose="030F0702030302020204" pitchFamily="66" charset="0"/>
                <a:ea typeface="SimHei" panose="02010609060101010101" pitchFamily="49" charset="-122"/>
              </a:rPr>
              <a:t> </a:t>
            </a:r>
            <a:r>
              <a:rPr lang="en-US" altLang="zh-CN" sz="1600" b="1" dirty="0">
                <a:latin typeface="Comic Sans MS" panose="030F0702030302020204" pitchFamily="66" charset="0"/>
                <a:ea typeface="SimHei" panose="02010609060101010101" pitchFamily="49" charset="-122"/>
              </a:rPr>
              <a:t>Signature Verification</a:t>
            </a:r>
          </a:p>
        </p:txBody>
      </p:sp>
      <p:grpSp>
        <p:nvGrpSpPr>
          <p:cNvPr id="20" name="组合 49">
            <a:extLst>
              <a:ext uri="{FF2B5EF4-FFF2-40B4-BE49-F238E27FC236}">
                <a16:creationId xmlns:a16="http://schemas.microsoft.com/office/drawing/2014/main" id="{E91DED7D-630C-44AB-8A8C-58118558E60B}"/>
              </a:ext>
            </a:extLst>
          </p:cNvPr>
          <p:cNvGrpSpPr/>
          <p:nvPr/>
        </p:nvGrpSpPr>
        <p:grpSpPr>
          <a:xfrm>
            <a:off x="728871" y="6020616"/>
            <a:ext cx="3789191" cy="744382"/>
            <a:chOff x="95378" y="6100461"/>
            <a:chExt cx="3324494" cy="744382"/>
          </a:xfrm>
        </p:grpSpPr>
        <p:sp>
          <p:nvSpPr>
            <p:cNvPr id="21" name="矩形 26">
              <a:extLst>
                <a:ext uri="{FF2B5EF4-FFF2-40B4-BE49-F238E27FC236}">
                  <a16:creationId xmlns:a16="http://schemas.microsoft.com/office/drawing/2014/main" id="{54D7E720-F31A-4822-94F2-19BC1D68DB5A}"/>
                </a:ext>
              </a:extLst>
            </p:cNvPr>
            <p:cNvSpPr/>
            <p:nvPr/>
          </p:nvSpPr>
          <p:spPr>
            <a:xfrm>
              <a:off x="2839609" y="6306598"/>
              <a:ext cx="580263" cy="3308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mic Sans MS" panose="030F0702030302020204" pitchFamily="66" charset="0"/>
                  <a:ea typeface="SimHei" panose="02010609060101010101" pitchFamily="49" charset="-122"/>
                </a:rPr>
                <a:t>Hash</a:t>
              </a:r>
            </a:p>
          </p:txBody>
        </p:sp>
        <p:sp>
          <p:nvSpPr>
            <p:cNvPr id="22" name="椭圆 29">
              <a:extLst>
                <a:ext uri="{FF2B5EF4-FFF2-40B4-BE49-F238E27FC236}">
                  <a16:creationId xmlns:a16="http://schemas.microsoft.com/office/drawing/2014/main" id="{4E84EDA9-38A0-4D24-AD37-7E6D45D82950}"/>
                </a:ext>
              </a:extLst>
            </p:cNvPr>
            <p:cNvSpPr/>
            <p:nvPr/>
          </p:nvSpPr>
          <p:spPr>
            <a:xfrm>
              <a:off x="1399642" y="6100461"/>
              <a:ext cx="868102" cy="744382"/>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omic Sans MS" panose="030F0702030302020204" pitchFamily="66" charset="0"/>
                  <a:ea typeface="SimHei" panose="02010609060101010101" pitchFamily="49" charset="-122"/>
                </a:rPr>
                <a:t>HASH</a:t>
              </a:r>
            </a:p>
          </p:txBody>
        </p:sp>
        <p:cxnSp>
          <p:nvCxnSpPr>
            <p:cNvPr id="23" name="直接箭头连接符 30">
              <a:extLst>
                <a:ext uri="{FF2B5EF4-FFF2-40B4-BE49-F238E27FC236}">
                  <a16:creationId xmlns:a16="http://schemas.microsoft.com/office/drawing/2014/main" id="{80AB7726-4C3F-4699-A2E4-2C33C7F80F25}"/>
                </a:ext>
              </a:extLst>
            </p:cNvPr>
            <p:cNvCxnSpPr>
              <a:stCxn id="25" idx="3"/>
              <a:endCxn id="22" idx="2"/>
            </p:cNvCxnSpPr>
            <p:nvPr/>
          </p:nvCxnSpPr>
          <p:spPr>
            <a:xfrm flipV="1">
              <a:off x="931598" y="6472652"/>
              <a:ext cx="468044" cy="3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31">
              <a:extLst>
                <a:ext uri="{FF2B5EF4-FFF2-40B4-BE49-F238E27FC236}">
                  <a16:creationId xmlns:a16="http://schemas.microsoft.com/office/drawing/2014/main" id="{3F22544A-C897-4AD9-8E8F-57601F6646C3}"/>
                </a:ext>
              </a:extLst>
            </p:cNvPr>
            <p:cNvCxnSpPr>
              <a:stCxn id="22" idx="6"/>
              <a:endCxn id="21" idx="1"/>
            </p:cNvCxnSpPr>
            <p:nvPr/>
          </p:nvCxnSpPr>
          <p:spPr>
            <a:xfrm flipV="1">
              <a:off x="2267744" y="6472017"/>
              <a:ext cx="57186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流程图: 文档 32">
              <a:extLst>
                <a:ext uri="{FF2B5EF4-FFF2-40B4-BE49-F238E27FC236}">
                  <a16:creationId xmlns:a16="http://schemas.microsoft.com/office/drawing/2014/main" id="{91419D28-B5D4-4E80-8744-918C45A72054}"/>
                </a:ext>
              </a:extLst>
            </p:cNvPr>
            <p:cNvSpPr/>
            <p:nvPr/>
          </p:nvSpPr>
          <p:spPr>
            <a:xfrm>
              <a:off x="95378" y="6234068"/>
              <a:ext cx="836220" cy="484803"/>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omic Sans MS" panose="030F0702030302020204" pitchFamily="66" charset="0"/>
                  <a:ea typeface="SimHei" panose="02010609060101010101" pitchFamily="49" charset="-122"/>
                </a:rPr>
                <a:t>Message</a:t>
              </a:r>
              <a:endParaRPr lang="en-US" sz="1400" dirty="0">
                <a:latin typeface="Comic Sans MS" panose="030F0702030302020204" pitchFamily="66" charset="0"/>
                <a:ea typeface="SimHei" panose="02010609060101010101" pitchFamily="49" charset="-122"/>
              </a:endParaRPr>
            </a:p>
          </p:txBody>
        </p:sp>
      </p:grpSp>
      <p:sp>
        <p:nvSpPr>
          <p:cNvPr id="26" name="下箭头 4">
            <a:extLst>
              <a:ext uri="{FF2B5EF4-FFF2-40B4-BE49-F238E27FC236}">
                <a16:creationId xmlns:a16="http://schemas.microsoft.com/office/drawing/2014/main" id="{391B3FEA-9A9D-4503-BD87-3EF0AD8049E6}"/>
              </a:ext>
            </a:extLst>
          </p:cNvPr>
          <p:cNvSpPr/>
          <p:nvPr/>
        </p:nvSpPr>
        <p:spPr>
          <a:xfrm rot="6720000" flipH="1" flipV="1">
            <a:off x="5644822" y="4315533"/>
            <a:ext cx="65730" cy="19259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mic Sans MS" panose="030F0702030302020204" pitchFamily="66" charset="0"/>
              <a:ea typeface="SimHei" panose="02010609060101010101" pitchFamily="49" charset="-122"/>
            </a:endParaRPr>
          </a:p>
        </p:txBody>
      </p:sp>
      <p:grpSp>
        <p:nvGrpSpPr>
          <p:cNvPr id="27" name="组合 20">
            <a:extLst>
              <a:ext uri="{FF2B5EF4-FFF2-40B4-BE49-F238E27FC236}">
                <a16:creationId xmlns:a16="http://schemas.microsoft.com/office/drawing/2014/main" id="{DEC90E16-DA43-42D6-8A58-2B1EF158AEDA}"/>
              </a:ext>
            </a:extLst>
          </p:cNvPr>
          <p:cNvGrpSpPr/>
          <p:nvPr/>
        </p:nvGrpSpPr>
        <p:grpSpPr>
          <a:xfrm>
            <a:off x="5383218" y="5453741"/>
            <a:ext cx="4221942" cy="1311257"/>
            <a:chOff x="4450114" y="5533586"/>
            <a:chExt cx="3827479" cy="1311257"/>
          </a:xfrm>
        </p:grpSpPr>
        <p:sp>
          <p:nvSpPr>
            <p:cNvPr id="28" name="椭圆 33">
              <a:extLst>
                <a:ext uri="{FF2B5EF4-FFF2-40B4-BE49-F238E27FC236}">
                  <a16:creationId xmlns:a16="http://schemas.microsoft.com/office/drawing/2014/main" id="{86AD91A0-87FA-4C2A-97D6-8F34D2A67C3A}"/>
                </a:ext>
              </a:extLst>
            </p:cNvPr>
            <p:cNvSpPr/>
            <p:nvPr/>
          </p:nvSpPr>
          <p:spPr>
            <a:xfrm>
              <a:off x="5722528" y="6100461"/>
              <a:ext cx="942293" cy="744382"/>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omic Sans MS" panose="030F0702030302020204" pitchFamily="66" charset="0"/>
                  <a:ea typeface="SimHei" panose="02010609060101010101" pitchFamily="49" charset="-122"/>
                </a:rPr>
                <a:t>RSA</a:t>
              </a:r>
            </a:p>
          </p:txBody>
        </p:sp>
        <p:cxnSp>
          <p:nvCxnSpPr>
            <p:cNvPr id="29" name="直接箭头连接符 34">
              <a:extLst>
                <a:ext uri="{FF2B5EF4-FFF2-40B4-BE49-F238E27FC236}">
                  <a16:creationId xmlns:a16="http://schemas.microsoft.com/office/drawing/2014/main" id="{124AC70C-970E-4462-912D-82FC2507302C}"/>
                </a:ext>
              </a:extLst>
            </p:cNvPr>
            <p:cNvCxnSpPr>
              <a:stCxn id="28" idx="2"/>
              <a:endCxn id="34" idx="3"/>
            </p:cNvCxnSpPr>
            <p:nvPr/>
          </p:nvCxnSpPr>
          <p:spPr>
            <a:xfrm flipH="1">
              <a:off x="5030377" y="6472652"/>
              <a:ext cx="692150" cy="20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流程图: 文档 35">
              <a:extLst>
                <a:ext uri="{FF2B5EF4-FFF2-40B4-BE49-F238E27FC236}">
                  <a16:creationId xmlns:a16="http://schemas.microsoft.com/office/drawing/2014/main" id="{22496077-6D7F-4025-9A96-28F562D4344F}"/>
                </a:ext>
              </a:extLst>
            </p:cNvPr>
            <p:cNvSpPr/>
            <p:nvPr/>
          </p:nvSpPr>
          <p:spPr>
            <a:xfrm>
              <a:off x="7272701" y="6234068"/>
              <a:ext cx="1004892" cy="484803"/>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omic Sans MS" panose="030F0702030302020204" pitchFamily="66" charset="0"/>
                  <a:ea typeface="SimHei" panose="02010609060101010101" pitchFamily="49" charset="-122"/>
                </a:rPr>
                <a:t>Signature</a:t>
              </a:r>
              <a:endParaRPr lang="en-US" sz="1400" dirty="0">
                <a:latin typeface="Comic Sans MS" panose="030F0702030302020204" pitchFamily="66" charset="0"/>
                <a:ea typeface="SimHei" panose="02010609060101010101" pitchFamily="49" charset="-122"/>
              </a:endParaRPr>
            </a:p>
          </p:txBody>
        </p:sp>
        <p:cxnSp>
          <p:nvCxnSpPr>
            <p:cNvPr id="31" name="直接箭头连接符 37">
              <a:extLst>
                <a:ext uri="{FF2B5EF4-FFF2-40B4-BE49-F238E27FC236}">
                  <a16:creationId xmlns:a16="http://schemas.microsoft.com/office/drawing/2014/main" id="{6811455D-DFAC-45E0-B90F-851363CC23FF}"/>
                </a:ext>
              </a:extLst>
            </p:cNvPr>
            <p:cNvCxnSpPr>
              <a:stCxn id="30" idx="1"/>
              <a:endCxn id="28" idx="6"/>
            </p:cNvCxnSpPr>
            <p:nvPr/>
          </p:nvCxnSpPr>
          <p:spPr>
            <a:xfrm flipH="1" flipV="1">
              <a:off x="6664821" y="6472652"/>
              <a:ext cx="607880" cy="3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流程图: 文档 38">
              <a:extLst>
                <a:ext uri="{FF2B5EF4-FFF2-40B4-BE49-F238E27FC236}">
                  <a16:creationId xmlns:a16="http://schemas.microsoft.com/office/drawing/2014/main" id="{AF7EEF71-F943-412A-8002-26575DD617C0}"/>
                </a:ext>
              </a:extLst>
            </p:cNvPr>
            <p:cNvSpPr/>
            <p:nvPr/>
          </p:nvSpPr>
          <p:spPr>
            <a:xfrm>
              <a:off x="5760534" y="5533586"/>
              <a:ext cx="864096" cy="412273"/>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latin typeface="Comic Sans MS" panose="030F0702030302020204" pitchFamily="66" charset="0"/>
                  <a:ea typeface="SimHei" panose="02010609060101010101" pitchFamily="49" charset="-122"/>
                </a:rPr>
                <a:t>PubKey</a:t>
              </a:r>
              <a:endParaRPr lang="en-US" sz="1400" dirty="0">
                <a:latin typeface="Comic Sans MS" panose="030F0702030302020204" pitchFamily="66" charset="0"/>
                <a:ea typeface="SimHei" panose="02010609060101010101" pitchFamily="49" charset="-122"/>
              </a:endParaRPr>
            </a:p>
          </p:txBody>
        </p:sp>
        <p:cxnSp>
          <p:nvCxnSpPr>
            <p:cNvPr id="33" name="直接箭头连接符 39">
              <a:extLst>
                <a:ext uri="{FF2B5EF4-FFF2-40B4-BE49-F238E27FC236}">
                  <a16:creationId xmlns:a16="http://schemas.microsoft.com/office/drawing/2014/main" id="{ED1433F3-9982-40DA-BA06-30A2906ED655}"/>
                </a:ext>
              </a:extLst>
            </p:cNvPr>
            <p:cNvCxnSpPr>
              <a:stCxn id="32" idx="2"/>
              <a:endCxn id="28" idx="0"/>
            </p:cNvCxnSpPr>
            <p:nvPr/>
          </p:nvCxnSpPr>
          <p:spPr>
            <a:xfrm>
              <a:off x="6192582" y="5918603"/>
              <a:ext cx="1092" cy="1818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矩形 43">
              <a:extLst>
                <a:ext uri="{FF2B5EF4-FFF2-40B4-BE49-F238E27FC236}">
                  <a16:creationId xmlns:a16="http://schemas.microsoft.com/office/drawing/2014/main" id="{86B680BF-B659-4F03-9A17-584DBD4E4871}"/>
                </a:ext>
              </a:extLst>
            </p:cNvPr>
            <p:cNvSpPr/>
            <p:nvPr/>
          </p:nvSpPr>
          <p:spPr>
            <a:xfrm>
              <a:off x="4450114" y="6309320"/>
              <a:ext cx="580263" cy="3308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mic Sans MS" panose="030F0702030302020204" pitchFamily="66" charset="0"/>
                  <a:ea typeface="SimHei" panose="02010609060101010101" pitchFamily="49" charset="-122"/>
                </a:rPr>
                <a:t>Hash</a:t>
              </a:r>
            </a:p>
          </p:txBody>
        </p:sp>
      </p:grpSp>
      <p:cxnSp>
        <p:nvCxnSpPr>
          <p:cNvPr id="35" name="直接连接符 54">
            <a:extLst>
              <a:ext uri="{FF2B5EF4-FFF2-40B4-BE49-F238E27FC236}">
                <a16:creationId xmlns:a16="http://schemas.microsoft.com/office/drawing/2014/main" id="{F64EC3E1-CB86-4E1B-B2C5-B5E5D757D8CF}"/>
              </a:ext>
            </a:extLst>
          </p:cNvPr>
          <p:cNvCxnSpPr>
            <a:cxnSpLocks/>
          </p:cNvCxnSpPr>
          <p:nvPr/>
        </p:nvCxnSpPr>
        <p:spPr>
          <a:xfrm>
            <a:off x="0" y="2924944"/>
            <a:ext cx="9804400" cy="0"/>
          </a:xfrm>
          <a:prstGeom prst="line">
            <a:avLst/>
          </a:prstGeom>
          <a:ln w="28575">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22">
            <a:extLst>
              <a:ext uri="{FF2B5EF4-FFF2-40B4-BE49-F238E27FC236}">
                <a16:creationId xmlns:a16="http://schemas.microsoft.com/office/drawing/2014/main" id="{22541DE1-CC13-43BF-8B28-D97F501BAD5A}"/>
              </a:ext>
            </a:extLst>
          </p:cNvPr>
          <p:cNvCxnSpPr>
            <a:cxnSpLocks/>
          </p:cNvCxnSpPr>
          <p:nvPr/>
        </p:nvCxnSpPr>
        <p:spPr>
          <a:xfrm>
            <a:off x="0" y="5360516"/>
            <a:ext cx="9804400" cy="0"/>
          </a:xfrm>
          <a:prstGeom prst="line">
            <a:avLst/>
          </a:prstGeom>
          <a:ln w="28575">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4657986" y="6161338"/>
            <a:ext cx="673728" cy="400110"/>
          </a:xfrm>
          <a:prstGeom prst="rect">
            <a:avLst/>
          </a:prstGeom>
          <a:noFill/>
        </p:spPr>
        <p:txBody>
          <a:bodyPr wrap="square" rtlCol="0">
            <a:spAutoFit/>
          </a:bodyPr>
          <a:lstStyle/>
          <a:p>
            <a:r>
              <a:rPr lang="en-US" sz="2000" b="1" dirty="0">
                <a:solidFill>
                  <a:srgbClr val="FF0000"/>
                </a:solidFill>
                <a:latin typeface="Comic Sans MS" panose="030F0702030302020204" pitchFamily="66" charset="0"/>
                <a:ea typeface="SimHei"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210382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animBg="1"/>
      <p:bldP spid="18" grpId="0"/>
      <p:bldP spid="19" grpId="0"/>
      <p:bldP spid="26" grpId="0" animBg="1"/>
      <p:bldP spid="4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9AF9-18EB-4578-87C6-BDBB9AB6E2ED}"/>
              </a:ext>
            </a:extLst>
          </p:cNvPr>
          <p:cNvSpPr>
            <a:spLocks noGrp="1"/>
          </p:cNvSpPr>
          <p:nvPr>
            <p:ph type="title"/>
          </p:nvPr>
        </p:nvSpPr>
        <p:spPr/>
        <p:txBody>
          <a:bodyPr>
            <a:normAutofit/>
          </a:bodyPr>
          <a:lstStyle/>
          <a:p>
            <a:r>
              <a:rPr lang="zh-CN" altLang="en-US"/>
              <a:t>签名验证的关键环节</a:t>
            </a:r>
            <a:endParaRPr lang="en-US" dirty="0"/>
          </a:p>
        </p:txBody>
      </p:sp>
      <p:sp>
        <p:nvSpPr>
          <p:cNvPr id="3" name="Content Placeholder 2">
            <a:extLst>
              <a:ext uri="{FF2B5EF4-FFF2-40B4-BE49-F238E27FC236}">
                <a16:creationId xmlns:a16="http://schemas.microsoft.com/office/drawing/2014/main" id="{3B92A650-1DA5-4F9B-B650-0235BE0B6CBC}"/>
              </a:ext>
            </a:extLst>
          </p:cNvPr>
          <p:cNvSpPr>
            <a:spLocks noGrp="1"/>
          </p:cNvSpPr>
          <p:nvPr>
            <p:ph sz="quarter" idx="1"/>
          </p:nvPr>
        </p:nvSpPr>
        <p:spPr/>
        <p:txBody>
          <a:bodyPr/>
          <a:lstStyle/>
          <a:p>
            <a:r>
              <a:rPr lang="zh-CN" altLang="en-US"/>
              <a:t>签名有效性</a:t>
            </a:r>
            <a:endParaRPr lang="en-US" dirty="0"/>
          </a:p>
          <a:p>
            <a:r>
              <a:rPr lang="zh-CN" altLang="en-US"/>
              <a:t>签名证书的有效性</a:t>
            </a:r>
            <a:endParaRPr lang="en-US" dirty="0"/>
          </a:p>
          <a:p>
            <a:pPr lvl="1"/>
            <a:r>
              <a:rPr lang="zh-CN" altLang="en-US"/>
              <a:t>有效期内</a:t>
            </a:r>
            <a:endParaRPr lang="en-US" altLang="zh-CN"/>
          </a:p>
          <a:p>
            <a:pPr lvl="1"/>
            <a:r>
              <a:rPr lang="zh-CN" altLang="en-US"/>
              <a:t>证书签名有效</a:t>
            </a:r>
            <a:endParaRPr lang="en-US" dirty="0"/>
          </a:p>
          <a:p>
            <a:pPr lvl="1"/>
            <a:r>
              <a:rPr lang="zh-CN" altLang="en-US"/>
              <a:t>证书没有被吊销</a:t>
            </a:r>
            <a:endParaRPr lang="en-US" dirty="0"/>
          </a:p>
          <a:p>
            <a:pPr lvl="2"/>
            <a:r>
              <a:rPr lang="en-US" dirty="0"/>
              <a:t>CRL</a:t>
            </a:r>
          </a:p>
          <a:p>
            <a:pPr lvl="2"/>
            <a:r>
              <a:rPr lang="en-US" dirty="0"/>
              <a:t>OCSP</a:t>
            </a:r>
          </a:p>
        </p:txBody>
      </p:sp>
    </p:spTree>
    <p:extLst>
      <p:ext uri="{BB962C8B-B14F-4D97-AF65-F5344CB8AC3E}">
        <p14:creationId xmlns:p14="http://schemas.microsoft.com/office/powerpoint/2010/main" val="925757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t>数字签名用于身份认证</a:t>
            </a:r>
            <a:endParaRPr lang="en-US" dirty="0"/>
          </a:p>
        </p:txBody>
      </p:sp>
      <p:sp>
        <p:nvSpPr>
          <p:cNvPr id="5" name="Content Placeholder 4"/>
          <p:cNvSpPr>
            <a:spLocks noGrp="1"/>
          </p:cNvSpPr>
          <p:nvPr>
            <p:ph sz="half" idx="4294967295"/>
          </p:nvPr>
        </p:nvSpPr>
        <p:spPr>
          <a:xfrm>
            <a:off x="879231" y="1868556"/>
            <a:ext cx="8280400" cy="737046"/>
          </a:xfrm>
        </p:spPr>
        <p:txBody>
          <a:bodyPr>
            <a:normAutofit/>
          </a:bodyPr>
          <a:lstStyle/>
          <a:p>
            <a:pPr marL="0" indent="0">
              <a:buNone/>
            </a:pPr>
            <a:r>
              <a:rPr lang="en-US" sz="2000" b="1" dirty="0">
                <a:latin typeface="Comic Sans MS" panose="030F0702030302020204" pitchFamily="66" charset="0"/>
              </a:rPr>
              <a:t>Authentication</a:t>
            </a:r>
            <a:r>
              <a:rPr lang="en-US" sz="2000" dirty="0">
                <a:latin typeface="Comic Sans MS" panose="030F0702030302020204" pitchFamily="66" charset="0"/>
              </a:rPr>
              <a:t>: Can you prove you are the person you claimed?</a:t>
            </a:r>
          </a:p>
        </p:txBody>
      </p:sp>
      <p:sp>
        <p:nvSpPr>
          <p:cNvPr id="4" name="Rectangle 3"/>
          <p:cNvSpPr/>
          <p:nvPr/>
        </p:nvSpPr>
        <p:spPr>
          <a:xfrm>
            <a:off x="6455635" y="2710069"/>
            <a:ext cx="1338469" cy="596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mic Sans MS" panose="030F0702030302020204" pitchFamily="66" charset="0"/>
                <a:ea typeface="SimHei" panose="02010609060101010101" pitchFamily="49" charset="-122"/>
              </a:rPr>
              <a:t>B</a:t>
            </a:r>
          </a:p>
        </p:txBody>
      </p:sp>
      <p:sp>
        <p:nvSpPr>
          <p:cNvPr id="6" name="Rectangle 5"/>
          <p:cNvSpPr/>
          <p:nvPr/>
        </p:nvSpPr>
        <p:spPr>
          <a:xfrm>
            <a:off x="1805608" y="2710069"/>
            <a:ext cx="1338469" cy="59634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mic Sans MS" panose="030F0702030302020204" pitchFamily="66" charset="0"/>
                <a:ea typeface="SimHei" panose="02010609060101010101" pitchFamily="49" charset="-122"/>
              </a:rPr>
              <a:t>A</a:t>
            </a:r>
          </a:p>
        </p:txBody>
      </p:sp>
      <p:cxnSp>
        <p:nvCxnSpPr>
          <p:cNvPr id="8" name="Straight Arrow Connector 7"/>
          <p:cNvCxnSpPr/>
          <p:nvPr/>
        </p:nvCxnSpPr>
        <p:spPr>
          <a:xfrm flipV="1">
            <a:off x="2792896" y="3631097"/>
            <a:ext cx="41081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93434" y="3261764"/>
            <a:ext cx="2348941" cy="369332"/>
          </a:xfrm>
          <a:prstGeom prst="rect">
            <a:avLst/>
          </a:prstGeom>
          <a:noFill/>
        </p:spPr>
        <p:txBody>
          <a:bodyPr wrap="square" rtlCol="0">
            <a:spAutoFit/>
          </a:bodyPr>
          <a:lstStyle/>
          <a:p>
            <a:r>
              <a:rPr lang="en-US" dirty="0">
                <a:latin typeface="Comic Sans MS" panose="030F0702030302020204" pitchFamily="66" charset="0"/>
                <a:ea typeface="SimHei" panose="02010609060101010101" pitchFamily="49" charset="-122"/>
              </a:rPr>
              <a:t>Show your identity</a:t>
            </a:r>
          </a:p>
        </p:txBody>
      </p:sp>
      <p:cxnSp>
        <p:nvCxnSpPr>
          <p:cNvPr id="11" name="Straight Arrow Connector 10"/>
          <p:cNvCxnSpPr/>
          <p:nvPr/>
        </p:nvCxnSpPr>
        <p:spPr>
          <a:xfrm flipH="1">
            <a:off x="2792898" y="4147930"/>
            <a:ext cx="4108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44077" y="3815762"/>
            <a:ext cx="3608983" cy="369332"/>
          </a:xfrm>
          <a:prstGeom prst="rect">
            <a:avLst/>
          </a:prstGeom>
          <a:noFill/>
        </p:spPr>
        <p:txBody>
          <a:bodyPr wrap="square" rtlCol="0">
            <a:spAutoFit/>
          </a:bodyPr>
          <a:lstStyle/>
          <a:p>
            <a:r>
              <a:rPr lang="en-US" dirty="0">
                <a:latin typeface="Comic Sans MS" panose="030F0702030302020204" pitchFamily="66" charset="0"/>
                <a:ea typeface="SimHei" panose="02010609060101010101" pitchFamily="49" charset="-122"/>
              </a:rPr>
              <a:t>B’s cert (identity || public key)</a:t>
            </a:r>
          </a:p>
        </p:txBody>
      </p:sp>
      <p:cxnSp>
        <p:nvCxnSpPr>
          <p:cNvPr id="17" name="Straight Connector 16"/>
          <p:cNvCxnSpPr>
            <a:stCxn id="6" idx="2"/>
          </p:cNvCxnSpPr>
          <p:nvPr/>
        </p:nvCxnSpPr>
        <p:spPr>
          <a:xfrm flipH="1">
            <a:off x="2474842" y="3306417"/>
            <a:ext cx="1" cy="2749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2"/>
          </p:cNvCxnSpPr>
          <p:nvPr/>
        </p:nvCxnSpPr>
        <p:spPr>
          <a:xfrm flipH="1">
            <a:off x="7124869" y="3306417"/>
            <a:ext cx="1" cy="2749826"/>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349693" y="3631096"/>
            <a:ext cx="331305" cy="19260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a typeface="SimHei" panose="02010609060101010101" pitchFamily="49" charset="-122"/>
            </a:endParaRPr>
          </a:p>
        </p:txBody>
      </p:sp>
      <p:sp>
        <p:nvSpPr>
          <p:cNvPr id="25" name="Rectangle 24"/>
          <p:cNvSpPr/>
          <p:nvPr/>
        </p:nvSpPr>
        <p:spPr>
          <a:xfrm>
            <a:off x="6959216" y="3631096"/>
            <a:ext cx="331305" cy="19260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a typeface="SimHei" panose="02010609060101010101" pitchFamily="49" charset="-122"/>
            </a:endParaRPr>
          </a:p>
        </p:txBody>
      </p:sp>
      <p:cxnSp>
        <p:nvCxnSpPr>
          <p:cNvPr id="26" name="Straight Arrow Connector 25"/>
          <p:cNvCxnSpPr/>
          <p:nvPr/>
        </p:nvCxnSpPr>
        <p:spPr>
          <a:xfrm flipV="1">
            <a:off x="2783291" y="4642295"/>
            <a:ext cx="41081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783830" y="4272962"/>
            <a:ext cx="2107096" cy="369332"/>
          </a:xfrm>
          <a:prstGeom prst="rect">
            <a:avLst/>
          </a:prstGeom>
          <a:noFill/>
        </p:spPr>
        <p:txBody>
          <a:bodyPr wrap="square" rtlCol="0">
            <a:spAutoFit/>
          </a:bodyPr>
          <a:lstStyle/>
          <a:p>
            <a:r>
              <a:rPr lang="en-US" dirty="0">
                <a:latin typeface="Comic Sans MS" panose="030F0702030302020204" pitchFamily="66" charset="0"/>
                <a:ea typeface="SimHei" panose="02010609060101010101" pitchFamily="49" charset="-122"/>
              </a:rPr>
              <a:t>Sign a challenge</a:t>
            </a:r>
          </a:p>
        </p:txBody>
      </p:sp>
      <p:cxnSp>
        <p:nvCxnSpPr>
          <p:cNvPr id="28" name="Straight Arrow Connector 27"/>
          <p:cNvCxnSpPr/>
          <p:nvPr/>
        </p:nvCxnSpPr>
        <p:spPr>
          <a:xfrm flipH="1">
            <a:off x="2783293" y="5159128"/>
            <a:ext cx="4108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350232" y="4826960"/>
            <a:ext cx="3105403" cy="369332"/>
          </a:xfrm>
          <a:prstGeom prst="rect">
            <a:avLst/>
          </a:prstGeom>
          <a:noFill/>
        </p:spPr>
        <p:txBody>
          <a:bodyPr wrap="square" rtlCol="0">
            <a:spAutoFit/>
          </a:bodyPr>
          <a:lstStyle/>
          <a:p>
            <a:r>
              <a:rPr lang="en-US" dirty="0">
                <a:latin typeface="Comic Sans MS" panose="030F0702030302020204" pitchFamily="66" charset="0"/>
                <a:ea typeface="SimHei" panose="02010609060101010101" pitchFamily="49" charset="-122"/>
              </a:rPr>
              <a:t>Signature (use private key)</a:t>
            </a:r>
          </a:p>
        </p:txBody>
      </p:sp>
    </p:spTree>
    <p:extLst>
      <p:ext uri="{BB962C8B-B14F-4D97-AF65-F5344CB8AC3E}">
        <p14:creationId xmlns:p14="http://schemas.microsoft.com/office/powerpoint/2010/main" val="112506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449420" y="4929810"/>
            <a:ext cx="2193235" cy="1192695"/>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a typeface="SimHei" panose="02010609060101010101" pitchFamily="49" charset="-122"/>
            </a:endParaRPr>
          </a:p>
        </p:txBody>
      </p:sp>
      <p:sp>
        <p:nvSpPr>
          <p:cNvPr id="2" name="Title 1"/>
          <p:cNvSpPr>
            <a:spLocks noGrp="1"/>
          </p:cNvSpPr>
          <p:nvPr>
            <p:ph type="title"/>
          </p:nvPr>
        </p:nvSpPr>
        <p:spPr/>
        <p:txBody>
          <a:bodyPr>
            <a:normAutofit/>
          </a:bodyPr>
          <a:lstStyle/>
          <a:p>
            <a:r>
              <a:rPr lang="zh-CN" altLang="en-US">
                <a:latin typeface="SimHei" panose="02010609060101010101" pitchFamily="49" charset="-122"/>
              </a:rPr>
              <a:t>签名验证</a:t>
            </a:r>
            <a:endParaRPr lang="en-US" dirty="0">
              <a:latin typeface="SimHei" panose="02010609060101010101" pitchFamily="49" charset="-122"/>
            </a:endParaRPr>
          </a:p>
        </p:txBody>
      </p:sp>
      <p:sp>
        <p:nvSpPr>
          <p:cNvPr id="5" name="Flowchart: Document 4"/>
          <p:cNvSpPr/>
          <p:nvPr/>
        </p:nvSpPr>
        <p:spPr>
          <a:xfrm>
            <a:off x="4807229" y="1934817"/>
            <a:ext cx="1202905" cy="715618"/>
          </a:xfrm>
          <a:prstGeom prst="flowChartDocumen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mic Sans MS" panose="030F0702030302020204" pitchFamily="66" charset="0"/>
                <a:ea typeface="SimHei" panose="02010609060101010101" pitchFamily="49" charset="-122"/>
              </a:rPr>
              <a:t>B’s</a:t>
            </a:r>
            <a:r>
              <a:rPr lang="zh-CN" altLang="en-US">
                <a:solidFill>
                  <a:schemeClr val="tx1"/>
                </a:solidFill>
                <a:latin typeface="Comic Sans MS" panose="030F0702030302020204" pitchFamily="66" charset="0"/>
                <a:ea typeface="SimHei" panose="02010609060101010101" pitchFamily="49" charset="-122"/>
              </a:rPr>
              <a:t>证书</a:t>
            </a:r>
            <a:endParaRPr lang="en-US" dirty="0">
              <a:solidFill>
                <a:schemeClr val="tx1"/>
              </a:solidFill>
              <a:latin typeface="Comic Sans MS" panose="030F0702030302020204" pitchFamily="66" charset="0"/>
              <a:ea typeface="SimHei" panose="02010609060101010101" pitchFamily="49" charset="-122"/>
            </a:endParaRPr>
          </a:p>
        </p:txBody>
      </p:sp>
      <p:sp>
        <p:nvSpPr>
          <p:cNvPr id="6" name="Flowchart: Document 5"/>
          <p:cNvSpPr/>
          <p:nvPr/>
        </p:nvSpPr>
        <p:spPr>
          <a:xfrm>
            <a:off x="4807229" y="3763550"/>
            <a:ext cx="1202905" cy="715618"/>
          </a:xfrm>
          <a:prstGeom prst="flowChartDocumen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mic Sans MS" panose="030F0702030302020204" pitchFamily="66" charset="0"/>
                <a:ea typeface="SimHei" panose="02010609060101010101" pitchFamily="49" charset="-122"/>
              </a:rPr>
              <a:t>B</a:t>
            </a:r>
            <a:r>
              <a:rPr lang="zh-CN" altLang="en-US">
                <a:solidFill>
                  <a:schemeClr val="tx1"/>
                </a:solidFill>
                <a:latin typeface="Comic Sans MS" panose="030F0702030302020204" pitchFamily="66" charset="0"/>
                <a:ea typeface="SimHei" panose="02010609060101010101" pitchFamily="49" charset="-122"/>
              </a:rPr>
              <a:t>的签名</a:t>
            </a:r>
            <a:endParaRPr lang="en-US" dirty="0">
              <a:solidFill>
                <a:schemeClr val="tx1"/>
              </a:solidFill>
              <a:latin typeface="Comic Sans MS" panose="030F0702030302020204" pitchFamily="66" charset="0"/>
              <a:ea typeface="SimHei" panose="02010609060101010101" pitchFamily="49" charset="-122"/>
            </a:endParaRPr>
          </a:p>
        </p:txBody>
      </p:sp>
      <p:sp>
        <p:nvSpPr>
          <p:cNvPr id="7" name="Flowchart: Document 6"/>
          <p:cNvSpPr/>
          <p:nvPr/>
        </p:nvSpPr>
        <p:spPr>
          <a:xfrm>
            <a:off x="4807229" y="2849216"/>
            <a:ext cx="1202904" cy="715618"/>
          </a:xfrm>
          <a:prstGeom prst="flowChartDocumen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Comic Sans MS" panose="030F0702030302020204" pitchFamily="66" charset="0"/>
                <a:ea typeface="SimHei" panose="02010609060101010101" pitchFamily="49" charset="-122"/>
              </a:rPr>
              <a:t>挑战信息</a:t>
            </a:r>
            <a:endParaRPr lang="en-US" dirty="0">
              <a:solidFill>
                <a:schemeClr val="tx1"/>
              </a:solidFill>
              <a:latin typeface="Comic Sans MS" panose="030F0702030302020204" pitchFamily="66" charset="0"/>
              <a:ea typeface="SimHei" panose="02010609060101010101" pitchFamily="49" charset="-122"/>
            </a:endParaRPr>
          </a:p>
        </p:txBody>
      </p:sp>
      <p:sp>
        <p:nvSpPr>
          <p:cNvPr id="10" name="TextBox 9"/>
          <p:cNvSpPr txBox="1"/>
          <p:nvPr/>
        </p:nvSpPr>
        <p:spPr>
          <a:xfrm>
            <a:off x="4704523" y="4956242"/>
            <a:ext cx="1683026" cy="369332"/>
          </a:xfrm>
          <a:prstGeom prst="rect">
            <a:avLst/>
          </a:prstGeom>
          <a:noFill/>
        </p:spPr>
        <p:txBody>
          <a:bodyPr wrap="square" rtlCol="0">
            <a:spAutoFit/>
          </a:bodyPr>
          <a:lstStyle/>
          <a:p>
            <a:r>
              <a:rPr lang="zh-CN" altLang="en-US" b="1">
                <a:latin typeface="Comic Sans MS" panose="030F0702030302020204" pitchFamily="66" charset="0"/>
                <a:ea typeface="SimHei" panose="02010609060101010101" pitchFamily="49" charset="-122"/>
              </a:rPr>
              <a:t>信任域</a:t>
            </a:r>
            <a:endParaRPr lang="en-US" b="1" dirty="0">
              <a:latin typeface="Comic Sans MS" panose="030F0702030302020204" pitchFamily="66" charset="0"/>
              <a:ea typeface="SimHei" panose="02010609060101010101" pitchFamily="49" charset="-122"/>
            </a:endParaRPr>
          </a:p>
        </p:txBody>
      </p:sp>
      <p:sp>
        <p:nvSpPr>
          <p:cNvPr id="13" name="Flowchart: Multidocument 12"/>
          <p:cNvSpPr/>
          <p:nvPr/>
        </p:nvSpPr>
        <p:spPr>
          <a:xfrm>
            <a:off x="4807229" y="5325575"/>
            <a:ext cx="1338469" cy="737295"/>
          </a:xfrm>
          <a:prstGeom prst="flowChartMultidocumen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Comic Sans MS" panose="030F0702030302020204" pitchFamily="66" charset="0"/>
                <a:ea typeface="SimHei" panose="02010609060101010101" pitchFamily="49" charset="-122"/>
              </a:rPr>
              <a:t>根证书</a:t>
            </a:r>
            <a:endParaRPr lang="en-US" dirty="0">
              <a:solidFill>
                <a:schemeClr val="tx1"/>
              </a:solidFill>
              <a:latin typeface="Comic Sans MS" panose="030F0702030302020204" pitchFamily="66" charset="0"/>
              <a:ea typeface="SimHei" panose="02010609060101010101" pitchFamily="49" charset="-122"/>
            </a:endParaRPr>
          </a:p>
        </p:txBody>
      </p:sp>
      <p:cxnSp>
        <p:nvCxnSpPr>
          <p:cNvPr id="15" name="Elbow Connector 14"/>
          <p:cNvCxnSpPr>
            <a:stCxn id="7" idx="3"/>
            <a:endCxn id="18" idx="1"/>
          </p:cNvCxnSpPr>
          <p:nvPr/>
        </p:nvCxnSpPr>
        <p:spPr>
          <a:xfrm flipV="1">
            <a:off x="6010133" y="3206630"/>
            <a:ext cx="1590747" cy="39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3"/>
            <a:endCxn id="18" idx="1"/>
          </p:cNvCxnSpPr>
          <p:nvPr/>
        </p:nvCxnSpPr>
        <p:spPr>
          <a:xfrm flipV="1">
            <a:off x="6010134" y="3206630"/>
            <a:ext cx="1590746" cy="91472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600880" y="2663323"/>
            <a:ext cx="1550505" cy="108661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Comic Sans MS" panose="030F0702030302020204" pitchFamily="66" charset="0"/>
                <a:ea typeface="SimHei" panose="02010609060101010101" pitchFamily="49" charset="-122"/>
              </a:rPr>
              <a:t>第二步：</a:t>
            </a:r>
            <a:endParaRPr lang="en-US" altLang="zh-CN">
              <a:solidFill>
                <a:schemeClr val="tx1"/>
              </a:solidFill>
              <a:latin typeface="Comic Sans MS" panose="030F0702030302020204" pitchFamily="66" charset="0"/>
              <a:ea typeface="SimHei" panose="02010609060101010101" pitchFamily="49" charset="-122"/>
            </a:endParaRPr>
          </a:p>
          <a:p>
            <a:pPr algn="ctr"/>
            <a:r>
              <a:rPr lang="zh-CN" altLang="en-US">
                <a:solidFill>
                  <a:schemeClr val="tx1"/>
                </a:solidFill>
                <a:latin typeface="Comic Sans MS" panose="030F0702030302020204" pitchFamily="66" charset="0"/>
                <a:ea typeface="SimHei" panose="02010609060101010101" pitchFamily="49" charset="-122"/>
              </a:rPr>
              <a:t>签名验证</a:t>
            </a:r>
            <a:endParaRPr lang="en-US" dirty="0">
              <a:solidFill>
                <a:schemeClr val="tx1"/>
              </a:solidFill>
              <a:latin typeface="Comic Sans MS" panose="030F0702030302020204" pitchFamily="66" charset="0"/>
              <a:ea typeface="SimHei" panose="02010609060101010101" pitchFamily="49" charset="-122"/>
            </a:endParaRPr>
          </a:p>
        </p:txBody>
      </p:sp>
      <p:cxnSp>
        <p:nvCxnSpPr>
          <p:cNvPr id="21" name="Elbow Connector 20"/>
          <p:cNvCxnSpPr>
            <a:stCxn id="5" idx="3"/>
            <a:endCxn id="18" idx="1"/>
          </p:cNvCxnSpPr>
          <p:nvPr/>
        </p:nvCxnSpPr>
        <p:spPr>
          <a:xfrm>
            <a:off x="6010134" y="2292626"/>
            <a:ext cx="1590746" cy="91400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5" idx="1"/>
            <a:endCxn id="39" idx="3"/>
          </p:cNvCxnSpPr>
          <p:nvPr/>
        </p:nvCxnSpPr>
        <p:spPr>
          <a:xfrm rot="10800000" flipV="1">
            <a:off x="2434598" y="2292626"/>
            <a:ext cx="2372630" cy="1273421"/>
          </a:xfrm>
          <a:prstGeom prst="bentConnector3">
            <a:avLst>
              <a:gd name="adj1" fmla="val 7792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9" idx="1"/>
            <a:endCxn id="39" idx="3"/>
          </p:cNvCxnSpPr>
          <p:nvPr/>
        </p:nvCxnSpPr>
        <p:spPr>
          <a:xfrm rot="10800000">
            <a:off x="2434600" y="3566047"/>
            <a:ext cx="2014821" cy="1960110"/>
          </a:xfrm>
          <a:prstGeom prst="bentConnector3">
            <a:avLst>
              <a:gd name="adj1" fmla="val 7433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84094" y="3024056"/>
            <a:ext cx="1550505" cy="1083983"/>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Comic Sans MS" panose="030F0702030302020204" pitchFamily="66" charset="0"/>
                <a:ea typeface="SimHei" panose="02010609060101010101" pitchFamily="49" charset="-122"/>
              </a:rPr>
              <a:t>第一步：</a:t>
            </a:r>
            <a:endParaRPr lang="en-US" dirty="0">
              <a:solidFill>
                <a:schemeClr val="tx1"/>
              </a:solidFill>
              <a:latin typeface="Comic Sans MS" panose="030F0702030302020204" pitchFamily="66" charset="0"/>
              <a:ea typeface="SimHei" panose="02010609060101010101" pitchFamily="49" charset="-122"/>
            </a:endParaRPr>
          </a:p>
          <a:p>
            <a:pPr algn="ctr"/>
            <a:r>
              <a:rPr lang="zh-CN" altLang="en-US">
                <a:solidFill>
                  <a:schemeClr val="tx1"/>
                </a:solidFill>
                <a:latin typeface="Comic Sans MS" panose="030F0702030302020204" pitchFamily="66" charset="0"/>
                <a:ea typeface="SimHei" panose="02010609060101010101" pitchFamily="49" charset="-122"/>
              </a:rPr>
              <a:t>证书验证</a:t>
            </a:r>
            <a:endParaRPr lang="en-US" dirty="0">
              <a:solidFill>
                <a:schemeClr val="tx1"/>
              </a:solidFill>
              <a:latin typeface="Comic Sans MS" panose="030F0702030302020204" pitchFamily="66" charset="0"/>
              <a:ea typeface="SimHei" panose="02010609060101010101" pitchFamily="49" charset="-122"/>
            </a:endParaRPr>
          </a:p>
        </p:txBody>
      </p:sp>
      <p:sp>
        <p:nvSpPr>
          <p:cNvPr id="43" name="TextBox 42"/>
          <p:cNvSpPr txBox="1"/>
          <p:nvPr/>
        </p:nvSpPr>
        <p:spPr>
          <a:xfrm>
            <a:off x="2812774" y="1871416"/>
            <a:ext cx="1636646" cy="369332"/>
          </a:xfrm>
          <a:prstGeom prst="rect">
            <a:avLst/>
          </a:prstGeom>
          <a:noFill/>
        </p:spPr>
        <p:txBody>
          <a:bodyPr wrap="square" rtlCol="0">
            <a:spAutoFit/>
          </a:bodyPr>
          <a:lstStyle/>
          <a:p>
            <a:r>
              <a:rPr lang="zh-CN" altLang="en-US">
                <a:latin typeface="Comic Sans MS" panose="030F0702030302020204" pitchFamily="66" charset="0"/>
                <a:ea typeface="SimHei" panose="02010609060101010101" pitchFamily="49" charset="-122"/>
              </a:rPr>
              <a:t>根证书签名</a:t>
            </a:r>
            <a:endParaRPr lang="en-US" dirty="0">
              <a:latin typeface="Comic Sans MS" panose="030F0702030302020204" pitchFamily="66" charset="0"/>
              <a:ea typeface="SimHei" panose="02010609060101010101" pitchFamily="49" charset="-122"/>
            </a:endParaRPr>
          </a:p>
        </p:txBody>
      </p:sp>
      <p:sp>
        <p:nvSpPr>
          <p:cNvPr id="44" name="TextBox 43"/>
          <p:cNvSpPr txBox="1"/>
          <p:nvPr/>
        </p:nvSpPr>
        <p:spPr>
          <a:xfrm>
            <a:off x="2812774" y="5527887"/>
            <a:ext cx="1381542" cy="369332"/>
          </a:xfrm>
          <a:prstGeom prst="rect">
            <a:avLst/>
          </a:prstGeom>
          <a:noFill/>
        </p:spPr>
        <p:txBody>
          <a:bodyPr wrap="square" rtlCol="0">
            <a:spAutoFit/>
          </a:bodyPr>
          <a:lstStyle/>
          <a:p>
            <a:r>
              <a:rPr lang="zh-CN" altLang="en-US">
                <a:latin typeface="Comic Sans MS" panose="030F0702030302020204" pitchFamily="66" charset="0"/>
                <a:ea typeface="SimHei" panose="02010609060101010101" pitchFamily="49" charset="-122"/>
              </a:rPr>
              <a:t>根证书公钥</a:t>
            </a:r>
            <a:endParaRPr lang="en-US" dirty="0">
              <a:latin typeface="Comic Sans MS" panose="030F0702030302020204" pitchFamily="66" charset="0"/>
              <a:ea typeface="SimHei" panose="02010609060101010101" pitchFamily="49" charset="-122"/>
            </a:endParaRPr>
          </a:p>
        </p:txBody>
      </p:sp>
      <p:sp>
        <p:nvSpPr>
          <p:cNvPr id="45" name="TextBox 44"/>
          <p:cNvSpPr txBox="1"/>
          <p:nvPr/>
        </p:nvSpPr>
        <p:spPr>
          <a:xfrm>
            <a:off x="6145698" y="1915561"/>
            <a:ext cx="1684548" cy="369332"/>
          </a:xfrm>
          <a:prstGeom prst="rect">
            <a:avLst/>
          </a:prstGeom>
          <a:noFill/>
        </p:spPr>
        <p:txBody>
          <a:bodyPr wrap="square" rtlCol="0">
            <a:spAutoFit/>
          </a:bodyPr>
          <a:lstStyle/>
          <a:p>
            <a:r>
              <a:rPr lang="en-US">
                <a:latin typeface="Comic Sans MS" panose="030F0702030302020204" pitchFamily="66" charset="0"/>
                <a:ea typeface="SimHei" panose="02010609060101010101" pitchFamily="49" charset="-122"/>
              </a:rPr>
              <a:t>B</a:t>
            </a:r>
            <a:r>
              <a:rPr lang="zh-CN" altLang="en-US">
                <a:latin typeface="Comic Sans MS" panose="030F0702030302020204" pitchFamily="66" charset="0"/>
                <a:ea typeface="SimHei" panose="02010609060101010101" pitchFamily="49" charset="-122"/>
              </a:rPr>
              <a:t>的公钥</a:t>
            </a:r>
            <a:endParaRPr lang="en-US"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2022769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网上购物</a:t>
            </a:r>
            <a:endParaRPr lang="zh-CN" altLang="en-US" dirty="0"/>
          </a:p>
        </p:txBody>
      </p:sp>
      <p:pic>
        <p:nvPicPr>
          <p:cNvPr id="5" name="Picture 3"/>
          <p:cNvPicPr>
            <a:picLocks noChangeAspect="1" noChangeArrowheads="1"/>
          </p:cNvPicPr>
          <p:nvPr/>
        </p:nvPicPr>
        <p:blipFill>
          <a:blip r:embed="rId2"/>
          <a:srcRect/>
          <a:stretch>
            <a:fillRect/>
          </a:stretch>
        </p:blipFill>
        <p:spPr bwMode="auto">
          <a:xfrm>
            <a:off x="3464959" y="5805265"/>
            <a:ext cx="372444" cy="384083"/>
          </a:xfrm>
          <a:prstGeom prst="rect">
            <a:avLst/>
          </a:prstGeom>
          <a:noFill/>
          <a:ln w="9525">
            <a:noFill/>
            <a:miter lim="800000"/>
            <a:headEnd/>
            <a:tailEnd/>
          </a:ln>
        </p:spPr>
      </p:pic>
      <p:pic>
        <p:nvPicPr>
          <p:cNvPr id="6" name="Picture 4"/>
          <p:cNvPicPr>
            <a:picLocks noChangeAspect="1" noChangeArrowheads="1"/>
          </p:cNvPicPr>
          <p:nvPr/>
        </p:nvPicPr>
        <p:blipFill>
          <a:blip r:embed="rId3"/>
          <a:srcRect/>
          <a:stretch>
            <a:fillRect/>
          </a:stretch>
        </p:blipFill>
        <p:spPr bwMode="auto">
          <a:xfrm>
            <a:off x="584640" y="1869764"/>
            <a:ext cx="2240657" cy="1486485"/>
          </a:xfrm>
          <a:prstGeom prst="rect">
            <a:avLst/>
          </a:prstGeom>
          <a:noFill/>
          <a:ln w="9525">
            <a:noFill/>
            <a:miter lim="800000"/>
            <a:headEnd/>
            <a:tailEnd/>
          </a:ln>
        </p:spPr>
      </p:pic>
      <p:pic>
        <p:nvPicPr>
          <p:cNvPr id="7" name="Picture 5"/>
          <p:cNvPicPr>
            <a:picLocks noChangeAspect="1" noChangeArrowheads="1"/>
          </p:cNvPicPr>
          <p:nvPr/>
        </p:nvPicPr>
        <p:blipFill>
          <a:blip r:embed="rId4"/>
          <a:srcRect/>
          <a:stretch>
            <a:fillRect/>
          </a:stretch>
        </p:blipFill>
        <p:spPr bwMode="auto">
          <a:xfrm>
            <a:off x="5769215" y="1988840"/>
            <a:ext cx="2733365" cy="1440160"/>
          </a:xfrm>
          <a:prstGeom prst="rect">
            <a:avLst/>
          </a:prstGeom>
          <a:noFill/>
          <a:ln w="9525">
            <a:noFill/>
            <a:miter lim="800000"/>
            <a:headEnd/>
            <a:tailEnd/>
          </a:ln>
        </p:spPr>
      </p:pic>
      <p:cxnSp>
        <p:nvCxnSpPr>
          <p:cNvPr id="8" name="曲线连接符 7"/>
          <p:cNvCxnSpPr>
            <a:stCxn id="5" idx="1"/>
          </p:cNvCxnSpPr>
          <p:nvPr/>
        </p:nvCxnSpPr>
        <p:spPr>
          <a:xfrm rot="10800000">
            <a:off x="1656061" y="3501009"/>
            <a:ext cx="1808899" cy="2496298"/>
          </a:xfrm>
          <a:prstGeom prst="curved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15"/>
          <p:cNvSpPr txBox="1"/>
          <p:nvPr/>
        </p:nvSpPr>
        <p:spPr>
          <a:xfrm>
            <a:off x="1994468" y="5662588"/>
            <a:ext cx="1110450" cy="276999"/>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1</a:t>
            </a:r>
            <a:r>
              <a:rPr lang="zh-CN" altLang="en-US" sz="1200" dirty="0">
                <a:latin typeface="Comic Sans MS" panose="030F0702030302020204" pitchFamily="66" charset="0"/>
                <a:ea typeface="SimHei" panose="02010609060101010101" pitchFamily="49" charset="-122"/>
              </a:rPr>
              <a:t> 客户下订单</a:t>
            </a:r>
          </a:p>
        </p:txBody>
      </p:sp>
      <p:cxnSp>
        <p:nvCxnSpPr>
          <p:cNvPr id="10" name="直接箭头连接符 9"/>
          <p:cNvCxnSpPr/>
          <p:nvPr/>
        </p:nvCxnSpPr>
        <p:spPr>
          <a:xfrm>
            <a:off x="2177225" y="3534498"/>
            <a:ext cx="1431750" cy="19827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9"/>
          <p:cNvSpPr txBox="1"/>
          <p:nvPr/>
        </p:nvSpPr>
        <p:spPr>
          <a:xfrm>
            <a:off x="2314301" y="3838813"/>
            <a:ext cx="1080120" cy="646331"/>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2</a:t>
            </a:r>
            <a:r>
              <a:rPr lang="zh-CN" altLang="en-US" sz="1200" dirty="0">
                <a:latin typeface="Comic Sans MS" panose="030F0702030302020204" pitchFamily="66" charset="0"/>
                <a:ea typeface="SimHei" panose="02010609060101010101" pitchFamily="49" charset="-122"/>
              </a:rPr>
              <a:t> 商城对订单签名，并返回给客户</a:t>
            </a:r>
          </a:p>
        </p:txBody>
      </p:sp>
      <p:cxnSp>
        <p:nvCxnSpPr>
          <p:cNvPr id="12" name="形状 22"/>
          <p:cNvCxnSpPr>
            <a:endCxn id="25" idx="1"/>
          </p:cNvCxnSpPr>
          <p:nvPr/>
        </p:nvCxnSpPr>
        <p:spPr>
          <a:xfrm rot="5400000" flipH="1" flipV="1">
            <a:off x="3440572" y="4312799"/>
            <a:ext cx="2723241" cy="655299"/>
          </a:xfrm>
          <a:prstGeom prst="curved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5400000" flipH="1" flipV="1">
            <a:off x="4365059" y="4113076"/>
            <a:ext cx="2304256" cy="1224136"/>
          </a:xfrm>
          <a:prstGeom prst="straightConnector1">
            <a:avLst/>
          </a:prstGeom>
          <a:ln w="12700">
            <a:solidFill>
              <a:srgbClr val="00B05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33"/>
          <p:cNvSpPr txBox="1"/>
          <p:nvPr/>
        </p:nvSpPr>
        <p:spPr>
          <a:xfrm>
            <a:off x="4545079" y="3501009"/>
            <a:ext cx="720080" cy="461665"/>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3</a:t>
            </a:r>
            <a:r>
              <a:rPr lang="zh-CN" altLang="en-US" sz="1200" dirty="0">
                <a:latin typeface="Comic Sans MS" panose="030F0702030302020204" pitchFamily="66" charset="0"/>
                <a:ea typeface="SimHei" panose="02010609060101010101" pitchFamily="49" charset="-122"/>
              </a:rPr>
              <a:t> 订单数据</a:t>
            </a:r>
          </a:p>
        </p:txBody>
      </p:sp>
      <p:sp>
        <p:nvSpPr>
          <p:cNvPr id="15" name="TextBox 37"/>
          <p:cNvSpPr txBox="1"/>
          <p:nvPr/>
        </p:nvSpPr>
        <p:spPr>
          <a:xfrm>
            <a:off x="6273271" y="1772817"/>
            <a:ext cx="1656184" cy="276999"/>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4</a:t>
            </a:r>
            <a:r>
              <a:rPr lang="zh-CN" altLang="en-US" sz="1200" dirty="0">
                <a:latin typeface="Comic Sans MS" panose="030F0702030302020204" pitchFamily="66" charset="0"/>
                <a:ea typeface="SimHei" panose="02010609060101010101" pitchFamily="49" charset="-122"/>
              </a:rPr>
              <a:t> 订单签名校验</a:t>
            </a:r>
          </a:p>
        </p:txBody>
      </p:sp>
      <p:cxnSp>
        <p:nvCxnSpPr>
          <p:cNvPr id="16" name="直接箭头连接符 15"/>
          <p:cNvCxnSpPr/>
          <p:nvPr/>
        </p:nvCxnSpPr>
        <p:spPr>
          <a:xfrm flipH="1">
            <a:off x="4689096" y="3429000"/>
            <a:ext cx="1090289" cy="208823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7" name="TextBox 42"/>
          <p:cNvSpPr txBox="1"/>
          <p:nvPr/>
        </p:nvSpPr>
        <p:spPr>
          <a:xfrm>
            <a:off x="4905119" y="4005065"/>
            <a:ext cx="720080" cy="646331"/>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5</a:t>
            </a:r>
            <a:r>
              <a:rPr lang="zh-CN" altLang="en-US" sz="1200" dirty="0">
                <a:latin typeface="Comic Sans MS" panose="030F0702030302020204" pitchFamily="66" charset="0"/>
                <a:ea typeface="SimHei" panose="02010609060101010101" pitchFamily="49" charset="-122"/>
              </a:rPr>
              <a:t> 返回支付登陆页面</a:t>
            </a:r>
          </a:p>
        </p:txBody>
      </p:sp>
      <p:sp>
        <p:nvSpPr>
          <p:cNvPr id="18" name="TextBox 45"/>
          <p:cNvSpPr txBox="1"/>
          <p:nvPr/>
        </p:nvSpPr>
        <p:spPr>
          <a:xfrm>
            <a:off x="4977127" y="4869161"/>
            <a:ext cx="1152128" cy="830997"/>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6</a:t>
            </a:r>
            <a:r>
              <a:rPr lang="zh-CN" altLang="en-US" sz="1200" dirty="0">
                <a:latin typeface="Comic Sans MS" panose="030F0702030302020204" pitchFamily="66" charset="0"/>
                <a:ea typeface="SimHei" panose="02010609060101010101" pitchFamily="49" charset="-122"/>
              </a:rPr>
              <a:t> 支付交互过程（签名，动态口令，</a:t>
            </a:r>
            <a:r>
              <a:rPr lang="en-US" altLang="zh-CN" sz="1200" dirty="0">
                <a:latin typeface="Comic Sans MS" panose="030F0702030302020204" pitchFamily="66" charset="0"/>
                <a:ea typeface="SimHei" panose="02010609060101010101" pitchFamily="49" charset="-122"/>
              </a:rPr>
              <a:t>SMS</a:t>
            </a:r>
            <a:r>
              <a:rPr lang="zh-CN" altLang="en-US" sz="1200" dirty="0">
                <a:latin typeface="Comic Sans MS" panose="030F0702030302020204" pitchFamily="66" charset="0"/>
                <a:ea typeface="SimHei" panose="02010609060101010101" pitchFamily="49" charset="-122"/>
              </a:rPr>
              <a:t>等）</a:t>
            </a:r>
          </a:p>
        </p:txBody>
      </p:sp>
      <p:cxnSp>
        <p:nvCxnSpPr>
          <p:cNvPr id="19" name="直接箭头连接符 18"/>
          <p:cNvCxnSpPr/>
          <p:nvPr/>
        </p:nvCxnSpPr>
        <p:spPr>
          <a:xfrm rot="10800000">
            <a:off x="2744879" y="2492896"/>
            <a:ext cx="316835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51"/>
          <p:cNvSpPr txBox="1"/>
          <p:nvPr/>
        </p:nvSpPr>
        <p:spPr>
          <a:xfrm>
            <a:off x="3104919" y="2204865"/>
            <a:ext cx="1584176" cy="276999"/>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7</a:t>
            </a:r>
            <a:r>
              <a:rPr lang="zh-CN" altLang="en-US" sz="1200" dirty="0">
                <a:latin typeface="Comic Sans MS" panose="030F0702030302020204" pitchFamily="66" charset="0"/>
                <a:ea typeface="SimHei" panose="02010609060101010101" pitchFamily="49" charset="-122"/>
              </a:rPr>
              <a:t> 支付结果通知 </a:t>
            </a:r>
          </a:p>
        </p:txBody>
      </p:sp>
      <p:cxnSp>
        <p:nvCxnSpPr>
          <p:cNvPr id="21" name="形状 52"/>
          <p:cNvCxnSpPr>
            <a:stCxn id="7" idx="2"/>
            <a:endCxn id="23" idx="3"/>
          </p:cNvCxnSpPr>
          <p:nvPr/>
        </p:nvCxnSpPr>
        <p:spPr>
          <a:xfrm rot="5400000">
            <a:off x="4617477" y="3500618"/>
            <a:ext cx="2590038" cy="2446802"/>
          </a:xfrm>
          <a:prstGeom prst="curved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2" name="TextBox 59"/>
          <p:cNvSpPr txBox="1"/>
          <p:nvPr/>
        </p:nvSpPr>
        <p:spPr>
          <a:xfrm>
            <a:off x="6489295" y="4221089"/>
            <a:ext cx="720080" cy="461665"/>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8</a:t>
            </a:r>
            <a:r>
              <a:rPr lang="zh-CN" altLang="en-US" sz="1200" dirty="0">
                <a:latin typeface="Comic Sans MS" panose="030F0702030302020204" pitchFamily="66" charset="0"/>
                <a:ea typeface="SimHei" panose="02010609060101010101" pitchFamily="49" charset="-122"/>
              </a:rPr>
              <a:t> 支付结果</a:t>
            </a:r>
          </a:p>
        </p:txBody>
      </p:sp>
      <p:pic>
        <p:nvPicPr>
          <p:cNvPr id="23" name="Picture 2"/>
          <p:cNvPicPr>
            <a:picLocks noChangeAspect="1" noChangeArrowheads="1"/>
          </p:cNvPicPr>
          <p:nvPr/>
        </p:nvPicPr>
        <p:blipFill>
          <a:blip r:embed="rId5"/>
          <a:srcRect/>
          <a:stretch>
            <a:fillRect/>
          </a:stretch>
        </p:blipFill>
        <p:spPr bwMode="auto">
          <a:xfrm>
            <a:off x="3824999" y="5445224"/>
            <a:ext cx="864096" cy="1147628"/>
          </a:xfrm>
          <a:prstGeom prst="rect">
            <a:avLst/>
          </a:prstGeom>
          <a:noFill/>
          <a:ln w="9525">
            <a:noFill/>
            <a:miter lim="800000"/>
            <a:headEnd/>
            <a:tailEnd/>
          </a:ln>
        </p:spPr>
      </p:pic>
      <p:sp>
        <p:nvSpPr>
          <p:cNvPr id="24" name="TextBox 33"/>
          <p:cNvSpPr txBox="1"/>
          <p:nvPr/>
        </p:nvSpPr>
        <p:spPr>
          <a:xfrm>
            <a:off x="1394295" y="3237951"/>
            <a:ext cx="1078650" cy="307777"/>
          </a:xfrm>
          <a:prstGeom prst="rect">
            <a:avLst/>
          </a:prstGeom>
          <a:solidFill>
            <a:srgbClr val="FFC000"/>
          </a:solidFill>
        </p:spPr>
        <p:txBody>
          <a:bodyPr wrap="square" rtlCol="0">
            <a:spAutoFit/>
          </a:bodyPr>
          <a:lstStyle/>
          <a:p>
            <a:pPr algn="ctr"/>
            <a:r>
              <a:rPr lang="en-US" altLang="zh-CN" sz="1400" b="1" dirty="0">
                <a:latin typeface="Comic Sans MS" panose="030F0702030302020204" pitchFamily="66" charset="0"/>
                <a:ea typeface="SimHei" panose="02010609060101010101" pitchFamily="49" charset="-122"/>
              </a:rPr>
              <a:t>SSL</a:t>
            </a:r>
            <a:r>
              <a:rPr lang="zh-CN" altLang="en-US" sz="1400" b="1" dirty="0">
                <a:latin typeface="Comic Sans MS" panose="030F0702030302020204" pitchFamily="66" charset="0"/>
                <a:ea typeface="SimHei" panose="02010609060101010101" pitchFamily="49" charset="-122"/>
              </a:rPr>
              <a:t>加密</a:t>
            </a:r>
          </a:p>
        </p:txBody>
      </p:sp>
      <p:sp>
        <p:nvSpPr>
          <p:cNvPr id="25" name="TextBox 33"/>
          <p:cNvSpPr txBox="1"/>
          <p:nvPr/>
        </p:nvSpPr>
        <p:spPr>
          <a:xfrm>
            <a:off x="5129841" y="3124938"/>
            <a:ext cx="2079534" cy="307777"/>
          </a:xfrm>
          <a:prstGeom prst="rect">
            <a:avLst/>
          </a:prstGeom>
          <a:solidFill>
            <a:srgbClr val="FFC000"/>
          </a:solidFill>
        </p:spPr>
        <p:txBody>
          <a:bodyPr wrap="square" rtlCol="0">
            <a:spAutoFit/>
          </a:bodyPr>
          <a:lstStyle/>
          <a:p>
            <a:pPr algn="ctr"/>
            <a:r>
              <a:rPr lang="en-US" altLang="zh-CN" sz="1400" b="1" dirty="0">
                <a:latin typeface="Comic Sans MS" panose="030F0702030302020204" pitchFamily="66" charset="0"/>
                <a:ea typeface="SimHei" panose="02010609060101010101" pitchFamily="49" charset="-122"/>
              </a:rPr>
              <a:t>SSL</a:t>
            </a:r>
            <a:r>
              <a:rPr lang="zh-CN" altLang="en-US" sz="1400" b="1" dirty="0">
                <a:latin typeface="Comic Sans MS" panose="030F0702030302020204" pitchFamily="66" charset="0"/>
                <a:ea typeface="SimHei" panose="02010609060101010101" pitchFamily="49" charset="-122"/>
              </a:rPr>
              <a:t>加密</a:t>
            </a:r>
          </a:p>
        </p:txBody>
      </p:sp>
      <p:graphicFrame>
        <p:nvGraphicFramePr>
          <p:cNvPr id="27" name="表格 26"/>
          <p:cNvGraphicFramePr>
            <a:graphicFrameLocks noGrp="1"/>
          </p:cNvGraphicFramePr>
          <p:nvPr>
            <p:extLst>
              <p:ext uri="{D42A27DB-BD31-4B8C-83A1-F6EECF244321}">
                <p14:modId xmlns:p14="http://schemas.microsoft.com/office/powerpoint/2010/main" val="3691805523"/>
              </p:ext>
            </p:extLst>
          </p:nvPr>
        </p:nvGraphicFramePr>
        <p:xfrm>
          <a:off x="7207905" y="4550796"/>
          <a:ext cx="2512802" cy="1420497"/>
        </p:xfrm>
        <a:graphic>
          <a:graphicData uri="http://schemas.openxmlformats.org/drawingml/2006/table">
            <a:tbl>
              <a:tblPr firstRow="1" firstCol="1" bandRow="1">
                <a:tableStyleId>{5940675A-B579-460E-94D1-54222C63F5DA}</a:tableStyleId>
              </a:tblPr>
              <a:tblGrid>
                <a:gridCol w="959221">
                  <a:extLst>
                    <a:ext uri="{9D8B030D-6E8A-4147-A177-3AD203B41FA5}">
                      <a16:colId xmlns:a16="http://schemas.microsoft.com/office/drawing/2014/main" val="1035675252"/>
                    </a:ext>
                  </a:extLst>
                </a:gridCol>
                <a:gridCol w="1553581">
                  <a:extLst>
                    <a:ext uri="{9D8B030D-6E8A-4147-A177-3AD203B41FA5}">
                      <a16:colId xmlns:a16="http://schemas.microsoft.com/office/drawing/2014/main" val="503803903"/>
                    </a:ext>
                  </a:extLst>
                </a:gridCol>
              </a:tblGrid>
              <a:tr h="245110">
                <a:tc gridSpan="2">
                  <a:txBody>
                    <a:bodyPr/>
                    <a:lstStyle/>
                    <a:p>
                      <a:pPr marL="0" marR="0" indent="0" algn="ctr">
                        <a:lnSpc>
                          <a:spcPct val="150000"/>
                        </a:lnSpc>
                        <a:spcBef>
                          <a:spcPts val="0"/>
                        </a:spcBef>
                        <a:spcAft>
                          <a:spcPts val="600"/>
                        </a:spcAft>
                      </a:pPr>
                      <a:r>
                        <a:rPr lang="zh-CN" sz="1400" kern="100" dirty="0">
                          <a:effectLst/>
                          <a:latin typeface="Comic Sans MS" panose="030F0702030302020204" pitchFamily="66" charset="0"/>
                          <a:ea typeface="SimHei" panose="02010609060101010101" pitchFamily="49" charset="-122"/>
                        </a:rPr>
                        <a:t>付款表单</a:t>
                      </a:r>
                      <a:r>
                        <a:rPr lang="zh-CN" altLang="en-US" sz="1400" kern="100" dirty="0">
                          <a:effectLst/>
                          <a:latin typeface="Comic Sans MS" panose="030F0702030302020204" pitchFamily="66" charset="0"/>
                          <a:ea typeface="SimHei" panose="02010609060101010101" pitchFamily="49" charset="-122"/>
                        </a:rPr>
                        <a:t>示例</a:t>
                      </a:r>
                      <a:endParaRPr lang="en-US" sz="1800" kern="100" dirty="0">
                        <a:effectLst/>
                        <a:latin typeface="Comic Sans MS" panose="030F0702030302020204" pitchFamily="66" charset="0"/>
                        <a:ea typeface="SimHei" panose="02010609060101010101" pitchFamily="49" charset="-122"/>
                        <a:cs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2287582518"/>
                  </a:ext>
                </a:extLst>
              </a:tr>
              <a:tr h="245110">
                <a:tc>
                  <a:txBody>
                    <a:bodyPr/>
                    <a:lstStyle/>
                    <a:p>
                      <a:pPr marL="0" marR="0" indent="0" algn="ctr">
                        <a:lnSpc>
                          <a:spcPct val="150000"/>
                        </a:lnSpc>
                        <a:spcBef>
                          <a:spcPts val="0"/>
                        </a:spcBef>
                        <a:spcAft>
                          <a:spcPts val="600"/>
                        </a:spcAft>
                      </a:pPr>
                      <a:r>
                        <a:rPr lang="zh-CN" sz="1400" kern="100">
                          <a:effectLst/>
                          <a:latin typeface="Comic Sans MS" panose="030F0702030302020204" pitchFamily="66" charset="0"/>
                          <a:ea typeface="SimHei" panose="02010609060101010101" pitchFamily="49" charset="-122"/>
                        </a:rPr>
                        <a:t>日期</a:t>
                      </a:r>
                      <a:endParaRPr lang="en-US" sz="1800" kern="100">
                        <a:effectLst/>
                        <a:latin typeface="Comic Sans MS" panose="030F0702030302020204" pitchFamily="66" charset="0"/>
                        <a:ea typeface="SimHei" panose="02010609060101010101" pitchFamily="49" charset="-122"/>
                        <a:cs typeface="Times New Roman" panose="02020603050405020304" pitchFamily="18" charset="0"/>
                      </a:endParaRPr>
                    </a:p>
                  </a:txBody>
                  <a:tcPr marL="0" marR="0" marT="0" marB="0" anchor="b"/>
                </a:tc>
                <a:tc>
                  <a:txBody>
                    <a:bodyPr/>
                    <a:lstStyle/>
                    <a:p>
                      <a:pPr marL="0" marR="0" indent="0" algn="ctr">
                        <a:lnSpc>
                          <a:spcPct val="150000"/>
                        </a:lnSpc>
                        <a:spcBef>
                          <a:spcPts val="0"/>
                        </a:spcBef>
                        <a:spcAft>
                          <a:spcPts val="600"/>
                        </a:spcAft>
                      </a:pPr>
                      <a:r>
                        <a:rPr lang="en-US" sz="1400" kern="100">
                          <a:effectLst/>
                          <a:latin typeface="Comic Sans MS" panose="030F0702030302020204" pitchFamily="66" charset="0"/>
                          <a:ea typeface="SimHei" panose="02010609060101010101" pitchFamily="49" charset="-122"/>
                        </a:rPr>
                        <a:t>201001011029</a:t>
                      </a:r>
                      <a:endParaRPr lang="en-US" sz="1800" kern="100">
                        <a:effectLst/>
                        <a:latin typeface="Comic Sans MS" panose="030F0702030302020204" pitchFamily="66" charset="0"/>
                        <a:ea typeface="SimHei" panose="02010609060101010101" pitchFamily="49" charset="-122"/>
                        <a:cs typeface="Times New Roman" panose="02020603050405020304" pitchFamily="18" charset="0"/>
                      </a:endParaRPr>
                    </a:p>
                  </a:txBody>
                  <a:tcPr marL="0" marR="0" marT="0" marB="0" anchor="b"/>
                </a:tc>
                <a:extLst>
                  <a:ext uri="{0D108BD9-81ED-4DB2-BD59-A6C34878D82A}">
                    <a16:rowId xmlns:a16="http://schemas.microsoft.com/office/drawing/2014/main" val="2321479080"/>
                  </a:ext>
                </a:extLst>
              </a:tr>
              <a:tr h="245110">
                <a:tc>
                  <a:txBody>
                    <a:bodyPr/>
                    <a:lstStyle/>
                    <a:p>
                      <a:pPr marL="0" marR="0" indent="0" algn="ctr">
                        <a:lnSpc>
                          <a:spcPct val="150000"/>
                        </a:lnSpc>
                        <a:spcBef>
                          <a:spcPts val="0"/>
                        </a:spcBef>
                        <a:spcAft>
                          <a:spcPts val="600"/>
                        </a:spcAft>
                      </a:pPr>
                      <a:r>
                        <a:rPr lang="zh-CN" sz="1400" kern="100">
                          <a:effectLst/>
                          <a:latin typeface="Comic Sans MS" panose="030F0702030302020204" pitchFamily="66" charset="0"/>
                          <a:ea typeface="SimHei" panose="02010609060101010101" pitchFamily="49" charset="-122"/>
                        </a:rPr>
                        <a:t>金额</a:t>
                      </a:r>
                      <a:endParaRPr lang="en-US" sz="1800" kern="100">
                        <a:effectLst/>
                        <a:latin typeface="Comic Sans MS" panose="030F0702030302020204" pitchFamily="66" charset="0"/>
                        <a:ea typeface="SimHei" panose="02010609060101010101" pitchFamily="49" charset="-122"/>
                        <a:cs typeface="Times New Roman" panose="02020603050405020304" pitchFamily="18" charset="0"/>
                      </a:endParaRPr>
                    </a:p>
                  </a:txBody>
                  <a:tcPr marL="0" marR="0" marT="0" marB="0" anchor="b"/>
                </a:tc>
                <a:tc>
                  <a:txBody>
                    <a:bodyPr/>
                    <a:lstStyle/>
                    <a:p>
                      <a:pPr marL="0" marR="0" indent="0" algn="ctr">
                        <a:lnSpc>
                          <a:spcPct val="150000"/>
                        </a:lnSpc>
                        <a:spcBef>
                          <a:spcPts val="0"/>
                        </a:spcBef>
                        <a:spcAft>
                          <a:spcPts val="600"/>
                        </a:spcAft>
                      </a:pPr>
                      <a:r>
                        <a:rPr lang="en-US" sz="1400" kern="100">
                          <a:effectLst/>
                          <a:latin typeface="Comic Sans MS" panose="030F0702030302020204" pitchFamily="66" charset="0"/>
                          <a:ea typeface="SimHei" panose="02010609060101010101" pitchFamily="49" charset="-122"/>
                        </a:rPr>
                        <a:t>RMB1000</a:t>
                      </a:r>
                      <a:endParaRPr lang="en-US" sz="1800" kern="100">
                        <a:effectLst/>
                        <a:latin typeface="Comic Sans MS" panose="030F0702030302020204" pitchFamily="66" charset="0"/>
                        <a:ea typeface="SimHei" panose="02010609060101010101" pitchFamily="49" charset="-122"/>
                        <a:cs typeface="Times New Roman" panose="02020603050405020304" pitchFamily="18" charset="0"/>
                      </a:endParaRPr>
                    </a:p>
                  </a:txBody>
                  <a:tcPr marL="0" marR="0" marT="0" marB="0" anchor="b"/>
                </a:tc>
                <a:extLst>
                  <a:ext uri="{0D108BD9-81ED-4DB2-BD59-A6C34878D82A}">
                    <a16:rowId xmlns:a16="http://schemas.microsoft.com/office/drawing/2014/main" val="821867617"/>
                  </a:ext>
                </a:extLst>
              </a:tr>
              <a:tr h="245110">
                <a:tc>
                  <a:txBody>
                    <a:bodyPr/>
                    <a:lstStyle/>
                    <a:p>
                      <a:pPr marL="0" marR="0" indent="0" algn="ctr">
                        <a:lnSpc>
                          <a:spcPct val="150000"/>
                        </a:lnSpc>
                        <a:spcBef>
                          <a:spcPts val="0"/>
                        </a:spcBef>
                        <a:spcAft>
                          <a:spcPts val="600"/>
                        </a:spcAft>
                      </a:pPr>
                      <a:r>
                        <a:rPr lang="zh-CN" sz="1400" kern="100">
                          <a:effectLst/>
                          <a:latin typeface="Comic Sans MS" panose="030F0702030302020204" pitchFamily="66" charset="0"/>
                          <a:ea typeface="SimHei" panose="02010609060101010101" pitchFamily="49" charset="-122"/>
                        </a:rPr>
                        <a:t>付款账户</a:t>
                      </a:r>
                      <a:endParaRPr lang="en-US" sz="1800" kern="100">
                        <a:effectLst/>
                        <a:latin typeface="Comic Sans MS" panose="030F0702030302020204" pitchFamily="66" charset="0"/>
                        <a:ea typeface="SimHei" panose="02010609060101010101" pitchFamily="49" charset="-122"/>
                        <a:cs typeface="Times New Roman" panose="02020603050405020304" pitchFamily="18" charset="0"/>
                      </a:endParaRPr>
                    </a:p>
                  </a:txBody>
                  <a:tcPr marL="0" marR="0" marT="0" marB="0" anchor="b"/>
                </a:tc>
                <a:tc>
                  <a:txBody>
                    <a:bodyPr/>
                    <a:lstStyle/>
                    <a:p>
                      <a:pPr marL="0" marR="0" indent="0" algn="ctr">
                        <a:lnSpc>
                          <a:spcPct val="150000"/>
                        </a:lnSpc>
                        <a:spcBef>
                          <a:spcPts val="0"/>
                        </a:spcBef>
                        <a:spcAft>
                          <a:spcPts val="600"/>
                        </a:spcAft>
                      </a:pPr>
                      <a:r>
                        <a:rPr lang="en-US" sz="1400" kern="100" dirty="0">
                          <a:effectLst/>
                          <a:latin typeface="Comic Sans MS" panose="030F0702030302020204" pitchFamily="66" charset="0"/>
                          <a:ea typeface="SimHei" panose="02010609060101010101" pitchFamily="49" charset="-122"/>
                        </a:rPr>
                        <a:t>1100110</a:t>
                      </a:r>
                      <a:endParaRPr lang="en-US" sz="1800" kern="100" dirty="0">
                        <a:effectLst/>
                        <a:latin typeface="Comic Sans MS" panose="030F0702030302020204" pitchFamily="66" charset="0"/>
                        <a:ea typeface="SimHei" panose="02010609060101010101" pitchFamily="49" charset="-122"/>
                        <a:cs typeface="Times New Roman" panose="02020603050405020304" pitchFamily="18" charset="0"/>
                      </a:endParaRPr>
                    </a:p>
                  </a:txBody>
                  <a:tcPr marL="0" marR="0" marT="0" marB="0" anchor="b"/>
                </a:tc>
                <a:extLst>
                  <a:ext uri="{0D108BD9-81ED-4DB2-BD59-A6C34878D82A}">
                    <a16:rowId xmlns:a16="http://schemas.microsoft.com/office/drawing/2014/main" val="1686073495"/>
                  </a:ext>
                </a:extLst>
              </a:tr>
              <a:tr h="245110">
                <a:tc>
                  <a:txBody>
                    <a:bodyPr/>
                    <a:lstStyle/>
                    <a:p>
                      <a:pPr marL="0" marR="0" indent="0" algn="ctr">
                        <a:lnSpc>
                          <a:spcPct val="150000"/>
                        </a:lnSpc>
                        <a:spcBef>
                          <a:spcPts val="0"/>
                        </a:spcBef>
                        <a:spcAft>
                          <a:spcPts val="600"/>
                        </a:spcAft>
                      </a:pPr>
                      <a:r>
                        <a:rPr lang="zh-CN" sz="1400" kern="100">
                          <a:effectLst/>
                          <a:latin typeface="Comic Sans MS" panose="030F0702030302020204" pitchFamily="66" charset="0"/>
                          <a:ea typeface="SimHei" panose="02010609060101010101" pitchFamily="49" charset="-122"/>
                        </a:rPr>
                        <a:t>收款账户</a:t>
                      </a:r>
                      <a:endParaRPr lang="en-US" sz="1800" kern="100">
                        <a:effectLst/>
                        <a:latin typeface="Comic Sans MS" panose="030F0702030302020204" pitchFamily="66" charset="0"/>
                        <a:ea typeface="SimHei" panose="02010609060101010101" pitchFamily="49" charset="-122"/>
                        <a:cs typeface="Times New Roman" panose="02020603050405020304" pitchFamily="18" charset="0"/>
                      </a:endParaRPr>
                    </a:p>
                  </a:txBody>
                  <a:tcPr marL="0" marR="0" marT="0" marB="0" anchor="b"/>
                </a:tc>
                <a:tc>
                  <a:txBody>
                    <a:bodyPr/>
                    <a:lstStyle/>
                    <a:p>
                      <a:pPr marL="0" marR="0" indent="0" algn="ctr">
                        <a:lnSpc>
                          <a:spcPct val="150000"/>
                        </a:lnSpc>
                        <a:spcBef>
                          <a:spcPts val="0"/>
                        </a:spcBef>
                        <a:spcAft>
                          <a:spcPts val="600"/>
                        </a:spcAft>
                      </a:pPr>
                      <a:r>
                        <a:rPr lang="en-US" sz="1400" kern="100" dirty="0">
                          <a:effectLst/>
                          <a:latin typeface="Comic Sans MS" panose="030F0702030302020204" pitchFamily="66" charset="0"/>
                          <a:ea typeface="SimHei" panose="02010609060101010101" pitchFamily="49" charset="-122"/>
                        </a:rPr>
                        <a:t>1100220</a:t>
                      </a:r>
                      <a:endParaRPr lang="en-US" sz="1800" kern="100" dirty="0">
                        <a:effectLst/>
                        <a:latin typeface="Comic Sans MS" panose="030F0702030302020204" pitchFamily="66" charset="0"/>
                        <a:ea typeface="SimHei" panose="02010609060101010101" pitchFamily="49" charset="-122"/>
                        <a:cs typeface="Times New Roman" panose="02020603050405020304" pitchFamily="18" charset="0"/>
                      </a:endParaRPr>
                    </a:p>
                  </a:txBody>
                  <a:tcPr marL="0" marR="0" marT="0" marB="0" anchor="b"/>
                </a:tc>
                <a:extLst>
                  <a:ext uri="{0D108BD9-81ED-4DB2-BD59-A6C34878D82A}">
                    <a16:rowId xmlns:a16="http://schemas.microsoft.com/office/drawing/2014/main" val="612340974"/>
                  </a:ext>
                </a:extLst>
              </a:tr>
            </a:tbl>
          </a:graphicData>
        </a:graphic>
      </p:graphicFrame>
      <p:sp>
        <p:nvSpPr>
          <p:cNvPr id="28" name="矩形 27"/>
          <p:cNvSpPr/>
          <p:nvPr/>
        </p:nvSpPr>
        <p:spPr>
          <a:xfrm>
            <a:off x="6000080" y="6119817"/>
            <a:ext cx="3858749" cy="523220"/>
          </a:xfrm>
          <a:prstGeom prst="rect">
            <a:avLst/>
          </a:prstGeom>
        </p:spPr>
        <p:txBody>
          <a:bodyPr wrap="none">
            <a:spAutoFit/>
          </a:bodyPr>
          <a:lstStyle/>
          <a:p>
            <a:r>
              <a:rPr lang="zh-CN" altLang="en-US" sz="1400" kern="100" dirty="0">
                <a:latin typeface="Comic Sans MS" panose="030F0702030302020204" pitchFamily="66" charset="0"/>
                <a:ea typeface="SimHei" panose="02010609060101010101" pitchFamily="49" charset="-122"/>
                <a:cs typeface="Arial" panose="020B0604020202020204" pitchFamily="34" charset="0"/>
              </a:rPr>
              <a:t>签名内容：</a:t>
            </a:r>
            <a:endParaRPr lang="en-US" sz="1400" kern="100" dirty="0">
              <a:latin typeface="Comic Sans MS" panose="030F0702030302020204" pitchFamily="66" charset="0"/>
              <a:ea typeface="SimHei" panose="02010609060101010101" pitchFamily="49" charset="-122"/>
              <a:cs typeface="Arial" panose="020B0604020202020204" pitchFamily="34" charset="0"/>
            </a:endParaRPr>
          </a:p>
          <a:p>
            <a:r>
              <a:rPr lang="en-US" sz="1400" kern="100" dirty="0">
                <a:latin typeface="Comic Sans MS" panose="030F0702030302020204" pitchFamily="66" charset="0"/>
                <a:ea typeface="SimHei" panose="02010609060101010101" pitchFamily="49" charset="-122"/>
                <a:cs typeface="Arial" panose="020B0604020202020204" pitchFamily="34" charset="0"/>
              </a:rPr>
              <a:t>201001011029_RMB1000_1100110_1100220</a:t>
            </a:r>
            <a:endParaRPr lang="en-US" sz="1400"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392834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p:bldP spid="15" grpId="0"/>
      <p:bldP spid="17" grpId="0"/>
      <p:bldP spid="18" grpId="0"/>
      <p:bldP spid="20" grpId="0"/>
      <p:bldP spid="22" grpId="0"/>
      <p:bldP spid="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a:bodyPr>
          <a:lstStyle/>
          <a:p>
            <a:r>
              <a:rPr lang="en-US" altLang="zh-CN"/>
              <a:t>SET</a:t>
            </a:r>
            <a:r>
              <a:rPr lang="zh-CN" altLang="en-US"/>
              <a:t>模式</a:t>
            </a:r>
            <a:endParaRPr lang="en-US" dirty="0"/>
          </a:p>
        </p:txBody>
      </p:sp>
      <p:pic>
        <p:nvPicPr>
          <p:cNvPr id="7" name="Picture 4"/>
          <p:cNvPicPr>
            <a:picLocks noChangeAspect="1" noChangeArrowheads="1"/>
          </p:cNvPicPr>
          <p:nvPr/>
        </p:nvPicPr>
        <p:blipFill>
          <a:blip r:embed="rId3"/>
          <a:srcRect/>
          <a:stretch>
            <a:fillRect/>
          </a:stretch>
        </p:blipFill>
        <p:spPr bwMode="auto">
          <a:xfrm>
            <a:off x="1208585" y="1869764"/>
            <a:ext cx="2240657" cy="1486485"/>
          </a:xfrm>
          <a:prstGeom prst="rect">
            <a:avLst/>
          </a:prstGeom>
          <a:noFill/>
          <a:ln w="9525">
            <a:noFill/>
            <a:miter lim="800000"/>
            <a:headEnd/>
            <a:tailEnd/>
          </a:ln>
        </p:spPr>
      </p:pic>
      <p:cxnSp>
        <p:nvCxnSpPr>
          <p:cNvPr id="9" name="曲线连接符 8"/>
          <p:cNvCxnSpPr>
            <a:endCxn id="7" idx="2"/>
          </p:cNvCxnSpPr>
          <p:nvPr/>
        </p:nvCxnSpPr>
        <p:spPr>
          <a:xfrm rot="10800000">
            <a:off x="2328915" y="3356248"/>
            <a:ext cx="1759991" cy="2641058"/>
          </a:xfrm>
          <a:prstGeom prst="curved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15"/>
          <p:cNvSpPr txBox="1"/>
          <p:nvPr/>
        </p:nvSpPr>
        <p:spPr>
          <a:xfrm>
            <a:off x="2676210" y="5296358"/>
            <a:ext cx="956449" cy="276999"/>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1</a:t>
            </a:r>
            <a:r>
              <a:rPr lang="zh-CN" altLang="en-US" sz="1200" dirty="0">
                <a:latin typeface="Comic Sans MS" panose="030F0702030302020204" pitchFamily="66" charset="0"/>
                <a:ea typeface="SimHei" panose="02010609060101010101" pitchFamily="49" charset="-122"/>
              </a:rPr>
              <a:t> 客户请求</a:t>
            </a:r>
          </a:p>
        </p:txBody>
      </p:sp>
      <p:cxnSp>
        <p:nvCxnSpPr>
          <p:cNvPr id="11" name="直接箭头连接符 10"/>
          <p:cNvCxnSpPr/>
          <p:nvPr/>
        </p:nvCxnSpPr>
        <p:spPr>
          <a:xfrm rot="16200000" flipH="1">
            <a:off x="2360712" y="3645024"/>
            <a:ext cx="2232248" cy="151216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9"/>
          <p:cNvSpPr txBox="1"/>
          <p:nvPr/>
        </p:nvSpPr>
        <p:spPr>
          <a:xfrm>
            <a:off x="2446128" y="3446154"/>
            <a:ext cx="1027804" cy="276999"/>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2</a:t>
            </a:r>
            <a:r>
              <a:rPr lang="zh-CN" altLang="en-US" sz="1200" dirty="0">
                <a:latin typeface="Comic Sans MS" panose="030F0702030302020204" pitchFamily="66" charset="0"/>
                <a:ea typeface="SimHei" panose="02010609060101010101" pitchFamily="49" charset="-122"/>
              </a:rPr>
              <a:t> 商城证书</a:t>
            </a:r>
          </a:p>
        </p:txBody>
      </p:sp>
      <p:cxnSp>
        <p:nvCxnSpPr>
          <p:cNvPr id="20" name="直接箭头连接符 19"/>
          <p:cNvCxnSpPr/>
          <p:nvPr/>
        </p:nvCxnSpPr>
        <p:spPr>
          <a:xfrm rot="10800000">
            <a:off x="3368824" y="2309146"/>
            <a:ext cx="3168354"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1" name="TextBox 51"/>
          <p:cNvSpPr txBox="1"/>
          <p:nvPr/>
        </p:nvSpPr>
        <p:spPr>
          <a:xfrm>
            <a:off x="3857590" y="2071882"/>
            <a:ext cx="2751594" cy="276999"/>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5</a:t>
            </a:r>
            <a:r>
              <a:rPr lang="zh-CN" altLang="en-US" sz="1200" dirty="0">
                <a:latin typeface="Comic Sans MS" panose="030F0702030302020204" pitchFamily="66" charset="0"/>
                <a:ea typeface="SimHei" panose="02010609060101010101" pitchFamily="49" charset="-122"/>
              </a:rPr>
              <a:t> 商城证书加密确认信息 </a:t>
            </a:r>
          </a:p>
        </p:txBody>
      </p:sp>
      <p:pic>
        <p:nvPicPr>
          <p:cNvPr id="24" name="Picture 2"/>
          <p:cNvPicPr>
            <a:picLocks noChangeAspect="1" noChangeArrowheads="1"/>
          </p:cNvPicPr>
          <p:nvPr/>
        </p:nvPicPr>
        <p:blipFill>
          <a:blip r:embed="rId4"/>
          <a:srcRect/>
          <a:stretch>
            <a:fillRect/>
          </a:stretch>
        </p:blipFill>
        <p:spPr bwMode="auto">
          <a:xfrm>
            <a:off x="4241991" y="5619564"/>
            <a:ext cx="864096" cy="1147628"/>
          </a:xfrm>
          <a:prstGeom prst="rect">
            <a:avLst/>
          </a:prstGeom>
          <a:noFill/>
          <a:ln w="9525">
            <a:noFill/>
            <a:miter lim="800000"/>
            <a:headEnd/>
            <a:tailEnd/>
          </a:ln>
        </p:spPr>
      </p:pic>
      <p:cxnSp>
        <p:nvCxnSpPr>
          <p:cNvPr id="26" name="直接箭头连接符 25"/>
          <p:cNvCxnSpPr/>
          <p:nvPr/>
        </p:nvCxnSpPr>
        <p:spPr>
          <a:xfrm flipH="1" flipV="1">
            <a:off x="3337027" y="3164209"/>
            <a:ext cx="1371116" cy="223755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19"/>
          <p:cNvSpPr txBox="1"/>
          <p:nvPr/>
        </p:nvSpPr>
        <p:spPr>
          <a:xfrm>
            <a:off x="3338032" y="3606155"/>
            <a:ext cx="2190303" cy="830997"/>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3</a:t>
            </a:r>
            <a:r>
              <a:rPr lang="zh-CN" altLang="en-US" sz="1200" dirty="0">
                <a:latin typeface="Comic Sans MS" panose="030F0702030302020204" pitchFamily="66" charset="0"/>
                <a:ea typeface="SimHei" panose="02010609060101010101" pitchFamily="49" charset="-122"/>
              </a:rPr>
              <a:t> </a:t>
            </a:r>
            <a:endParaRPr lang="en-US" altLang="zh-CN" sz="1200" dirty="0">
              <a:latin typeface="Comic Sans MS" panose="030F0702030302020204" pitchFamily="66" charset="0"/>
              <a:ea typeface="SimHei" panose="02010609060101010101" pitchFamily="49" charset="-122"/>
            </a:endParaRPr>
          </a:p>
          <a:p>
            <a:pPr marL="171450" indent="-171450">
              <a:buFont typeface="Arial" panose="020B0604020202020204" pitchFamily="34" charset="0"/>
              <a:buChar char="•"/>
            </a:pPr>
            <a:r>
              <a:rPr lang="zh-CN" altLang="en-US" sz="1200" dirty="0">
                <a:latin typeface="Comic Sans MS" panose="030F0702030302020204" pitchFamily="66" charset="0"/>
                <a:ea typeface="SimHei" panose="02010609060101010101" pitchFamily="49" charset="-122"/>
              </a:rPr>
              <a:t>用户证书</a:t>
            </a:r>
            <a:endParaRPr lang="en-US" altLang="zh-CN" sz="1200" dirty="0">
              <a:latin typeface="Comic Sans MS" panose="030F0702030302020204" pitchFamily="66" charset="0"/>
              <a:ea typeface="SimHei" panose="02010609060101010101" pitchFamily="49" charset="-122"/>
            </a:endParaRPr>
          </a:p>
          <a:p>
            <a:pPr marL="171450" indent="-171450">
              <a:buFont typeface="Arial" panose="020B0604020202020204" pitchFamily="34" charset="0"/>
              <a:buChar char="•"/>
            </a:pPr>
            <a:r>
              <a:rPr lang="zh-CN" altLang="en-US" sz="1200" dirty="0">
                <a:solidFill>
                  <a:srgbClr val="FF0000"/>
                </a:solidFill>
                <a:latin typeface="Comic Sans MS" panose="030F0702030302020204" pitchFamily="66" charset="0"/>
                <a:ea typeface="SimHei" panose="02010609060101010101" pitchFamily="49" charset="-122"/>
              </a:rPr>
              <a:t>商城证书加密订单</a:t>
            </a:r>
            <a:endParaRPr lang="en-US" altLang="zh-CN" sz="1200" dirty="0">
              <a:solidFill>
                <a:srgbClr val="FF0000"/>
              </a:solidFill>
              <a:latin typeface="Comic Sans MS" panose="030F0702030302020204" pitchFamily="66" charset="0"/>
              <a:ea typeface="SimHei" panose="02010609060101010101" pitchFamily="49" charset="-122"/>
            </a:endParaRPr>
          </a:p>
          <a:p>
            <a:pPr marL="171450" indent="-171450">
              <a:buFont typeface="Arial" panose="020B0604020202020204" pitchFamily="34" charset="0"/>
              <a:buChar char="•"/>
            </a:pPr>
            <a:r>
              <a:rPr lang="zh-CN" altLang="en-US" sz="1200" dirty="0">
                <a:solidFill>
                  <a:srgbClr val="FF0000"/>
                </a:solidFill>
                <a:latin typeface="Comic Sans MS" panose="030F0702030302020204" pitchFamily="66" charset="0"/>
                <a:ea typeface="SimHei" panose="02010609060101010101" pitchFamily="49" charset="-122"/>
              </a:rPr>
              <a:t>银行证书加密账户信息</a:t>
            </a:r>
          </a:p>
        </p:txBody>
      </p:sp>
      <p:cxnSp>
        <p:nvCxnSpPr>
          <p:cNvPr id="32" name="直接箭头连接符 31"/>
          <p:cNvCxnSpPr/>
          <p:nvPr/>
        </p:nvCxnSpPr>
        <p:spPr>
          <a:xfrm flipV="1">
            <a:off x="3409758" y="2040772"/>
            <a:ext cx="3343443" cy="3917"/>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7" name="TextBox 19"/>
          <p:cNvSpPr txBox="1"/>
          <p:nvPr/>
        </p:nvSpPr>
        <p:spPr>
          <a:xfrm>
            <a:off x="3857590" y="1438518"/>
            <a:ext cx="2175530" cy="646331"/>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4</a:t>
            </a:r>
          </a:p>
          <a:p>
            <a:pPr marL="171450" indent="-171450">
              <a:buFont typeface="Arial" panose="020B0604020202020204" pitchFamily="34" charset="0"/>
              <a:buChar char="•"/>
            </a:pPr>
            <a:r>
              <a:rPr lang="zh-CN" altLang="en-US" sz="1200" dirty="0">
                <a:latin typeface="Comic Sans MS" panose="030F0702030302020204" pitchFamily="66" charset="0"/>
                <a:ea typeface="SimHei" panose="02010609060101010101" pitchFamily="49" charset="-122"/>
              </a:rPr>
              <a:t>银行证书加密付款信息</a:t>
            </a:r>
            <a:endParaRPr lang="en-US" altLang="zh-CN" sz="1200" dirty="0">
              <a:latin typeface="Comic Sans MS" panose="030F0702030302020204" pitchFamily="66" charset="0"/>
              <a:ea typeface="SimHei" panose="02010609060101010101" pitchFamily="49" charset="-122"/>
            </a:endParaRPr>
          </a:p>
          <a:p>
            <a:pPr marL="171450" indent="-171450">
              <a:buFont typeface="Arial" panose="020B0604020202020204" pitchFamily="34" charset="0"/>
              <a:buChar char="•"/>
            </a:pPr>
            <a:r>
              <a:rPr lang="zh-CN" altLang="en-US" sz="1200" dirty="0">
                <a:solidFill>
                  <a:srgbClr val="FF0000"/>
                </a:solidFill>
                <a:latin typeface="Comic Sans MS" panose="030F0702030302020204" pitchFamily="66" charset="0"/>
                <a:ea typeface="SimHei" panose="02010609060101010101" pitchFamily="49" charset="-122"/>
              </a:rPr>
              <a:t>银行证书加密账户信息</a:t>
            </a:r>
          </a:p>
        </p:txBody>
      </p:sp>
      <p:cxnSp>
        <p:nvCxnSpPr>
          <p:cNvPr id="38" name="曲线连接符 37"/>
          <p:cNvCxnSpPr>
            <a:stCxn id="7" idx="3"/>
          </p:cNvCxnSpPr>
          <p:nvPr/>
        </p:nvCxnSpPr>
        <p:spPr>
          <a:xfrm>
            <a:off x="3449241" y="2613007"/>
            <a:ext cx="1965870" cy="3170041"/>
          </a:xfrm>
          <a:prstGeom prst="curved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51"/>
          <p:cNvSpPr txBox="1"/>
          <p:nvPr/>
        </p:nvSpPr>
        <p:spPr>
          <a:xfrm>
            <a:off x="4225276" y="3382393"/>
            <a:ext cx="2751594" cy="276999"/>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6 </a:t>
            </a:r>
            <a:r>
              <a:rPr lang="zh-CN" altLang="en-US" sz="1200" dirty="0">
                <a:latin typeface="Comic Sans MS" panose="030F0702030302020204" pitchFamily="66" charset="0"/>
                <a:ea typeface="SimHei" panose="02010609060101010101" pitchFamily="49" charset="-122"/>
              </a:rPr>
              <a:t>确认交易，提供物品 </a:t>
            </a:r>
          </a:p>
        </p:txBody>
      </p:sp>
      <p:cxnSp>
        <p:nvCxnSpPr>
          <p:cNvPr id="44" name="直接箭头连接符 43"/>
          <p:cNvCxnSpPr/>
          <p:nvPr/>
        </p:nvCxnSpPr>
        <p:spPr>
          <a:xfrm rot="10800000">
            <a:off x="3440832" y="2996952"/>
            <a:ext cx="3168354" cy="158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5" name="TextBox 51"/>
          <p:cNvSpPr txBox="1"/>
          <p:nvPr/>
        </p:nvSpPr>
        <p:spPr>
          <a:xfrm>
            <a:off x="3929598" y="2708921"/>
            <a:ext cx="2751594" cy="276999"/>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8</a:t>
            </a:r>
            <a:r>
              <a:rPr lang="zh-CN" altLang="en-US" sz="1200" dirty="0">
                <a:latin typeface="Comic Sans MS" panose="030F0702030302020204" pitchFamily="66" charset="0"/>
                <a:ea typeface="SimHei" panose="02010609060101010101" pitchFamily="49" charset="-122"/>
              </a:rPr>
              <a:t> 转账确认</a:t>
            </a:r>
          </a:p>
        </p:txBody>
      </p:sp>
      <p:cxnSp>
        <p:nvCxnSpPr>
          <p:cNvPr id="46" name="直接箭头连接符 45"/>
          <p:cNvCxnSpPr/>
          <p:nvPr/>
        </p:nvCxnSpPr>
        <p:spPr>
          <a:xfrm flipV="1">
            <a:off x="3440833" y="2632996"/>
            <a:ext cx="3343443" cy="3917"/>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7" name="TextBox 19"/>
          <p:cNvSpPr txBox="1"/>
          <p:nvPr/>
        </p:nvSpPr>
        <p:spPr>
          <a:xfrm>
            <a:off x="3857590" y="2359914"/>
            <a:ext cx="2175530" cy="276999"/>
          </a:xfrm>
          <a:prstGeom prst="rect">
            <a:avLst/>
          </a:prstGeom>
          <a:noFill/>
        </p:spPr>
        <p:txBody>
          <a:bodyPr wrap="square" rtlCol="0">
            <a:spAutoFit/>
          </a:bodyPr>
          <a:lstStyle/>
          <a:p>
            <a:r>
              <a:rPr lang="en-US" altLang="zh-CN" sz="1200" dirty="0">
                <a:latin typeface="Comic Sans MS" panose="030F0702030302020204" pitchFamily="66" charset="0"/>
                <a:ea typeface="SimHei" panose="02010609060101010101" pitchFamily="49" charset="-122"/>
              </a:rPr>
              <a:t>7 </a:t>
            </a:r>
            <a:r>
              <a:rPr lang="zh-CN" altLang="en-US" sz="1200" dirty="0">
                <a:latin typeface="Comic Sans MS" panose="030F0702030302020204" pitchFamily="66" charset="0"/>
                <a:ea typeface="SimHei" panose="02010609060101010101" pitchFamily="49" charset="-122"/>
              </a:rPr>
              <a:t>银行证书加密交易请求</a:t>
            </a:r>
            <a:endParaRPr lang="en-US" altLang="zh-CN" sz="1200" dirty="0">
              <a:latin typeface="Comic Sans MS" panose="030F0702030302020204" pitchFamily="66" charset="0"/>
              <a:ea typeface="SimHei" panose="02010609060101010101" pitchFamily="49" charset="-122"/>
            </a:endParaRPr>
          </a:p>
        </p:txBody>
      </p:sp>
      <p:grpSp>
        <p:nvGrpSpPr>
          <p:cNvPr id="3" name="组合 2"/>
          <p:cNvGrpSpPr/>
          <p:nvPr/>
        </p:nvGrpSpPr>
        <p:grpSpPr>
          <a:xfrm>
            <a:off x="6952559" y="1988840"/>
            <a:ext cx="2733365" cy="1440160"/>
            <a:chOff x="6012159" y="1988840"/>
            <a:chExt cx="2733365" cy="1440160"/>
          </a:xfrm>
        </p:grpSpPr>
        <p:pic>
          <p:nvPicPr>
            <p:cNvPr id="8" name="Picture 5"/>
            <p:cNvPicPr>
              <a:picLocks noChangeAspect="1" noChangeArrowheads="1"/>
            </p:cNvPicPr>
            <p:nvPr/>
          </p:nvPicPr>
          <p:blipFill>
            <a:blip r:embed="rId5"/>
            <a:srcRect/>
            <a:stretch>
              <a:fillRect/>
            </a:stretch>
          </p:blipFill>
          <p:spPr bwMode="auto">
            <a:xfrm>
              <a:off x="6012159" y="1988840"/>
              <a:ext cx="2733365" cy="1440160"/>
            </a:xfrm>
            <a:prstGeom prst="rect">
              <a:avLst/>
            </a:prstGeom>
            <a:noFill/>
            <a:ln w="9525">
              <a:noFill/>
              <a:miter lim="800000"/>
              <a:headEnd/>
              <a:tailEnd/>
            </a:ln>
          </p:spPr>
        </p:pic>
        <p:pic>
          <p:nvPicPr>
            <p:cNvPr id="2" name="图片 1"/>
            <p:cNvPicPr>
              <a:picLocks noChangeAspect="1"/>
            </p:cNvPicPr>
            <p:nvPr/>
          </p:nvPicPr>
          <p:blipFill rotWithShape="1">
            <a:blip r:embed="rId6">
              <a:extLst>
                <a:ext uri="{28A0092B-C50C-407E-A947-70E740481C1C}">
                  <a14:useLocalDpi xmlns:a14="http://schemas.microsoft.com/office/drawing/2010/main" val="0"/>
                </a:ext>
              </a:extLst>
            </a:blip>
            <a:srcRect t="2" b="50952"/>
            <a:stretch/>
          </p:blipFill>
          <p:spPr>
            <a:xfrm>
              <a:off x="6660231" y="2874617"/>
              <a:ext cx="1167831" cy="360040"/>
            </a:xfrm>
            <a:prstGeom prst="rect">
              <a:avLst/>
            </a:prstGeom>
          </p:spPr>
        </p:pic>
      </p:grpSp>
      <p:sp>
        <p:nvSpPr>
          <p:cNvPr id="5" name="矩形 4"/>
          <p:cNvSpPr/>
          <p:nvPr/>
        </p:nvSpPr>
        <p:spPr>
          <a:xfrm>
            <a:off x="6934650" y="567544"/>
            <a:ext cx="2751274" cy="757130"/>
          </a:xfrm>
          <a:prstGeom prst="rect">
            <a:avLst/>
          </a:prstGeom>
        </p:spPr>
        <p:txBody>
          <a:bodyPr wrap="square">
            <a:spAutoFit/>
          </a:bodyPr>
          <a:lstStyle/>
          <a:p>
            <a:pPr>
              <a:lnSpc>
                <a:spcPct val="90000"/>
              </a:lnSpc>
            </a:pPr>
            <a:r>
              <a:rPr lang="en-US" sz="2400" b="1" dirty="0"/>
              <a:t>Secure Electronic Transaction </a:t>
            </a:r>
          </a:p>
        </p:txBody>
      </p:sp>
    </p:spTree>
    <p:extLst>
      <p:ext uri="{BB962C8B-B14F-4D97-AF65-F5344CB8AC3E}">
        <p14:creationId xmlns:p14="http://schemas.microsoft.com/office/powerpoint/2010/main" val="398182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par>
                                <p:cTn id="32" presetID="10"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par>
                                <p:cTn id="64" presetID="10" presetClass="entr" presetSubtype="0" fill="hold"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1" grpId="0"/>
      <p:bldP spid="31" grpId="0"/>
      <p:bldP spid="37" grpId="0"/>
      <p:bldP spid="43" grpId="0"/>
      <p:bldP spid="45"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A523-88CB-BA40-974A-AF8991B2BD6B}"/>
              </a:ext>
            </a:extLst>
          </p:cNvPr>
          <p:cNvSpPr>
            <a:spLocks noGrp="1"/>
          </p:cNvSpPr>
          <p:nvPr>
            <p:ph type="title"/>
          </p:nvPr>
        </p:nvSpPr>
        <p:spPr/>
        <p:txBody>
          <a:bodyPr/>
          <a:lstStyle/>
          <a:p>
            <a:r>
              <a:rPr lang="en-US"/>
              <a:t>基于密钥分发中心的密钥共享机制</a:t>
            </a:r>
          </a:p>
        </p:txBody>
      </p:sp>
      <p:sp>
        <p:nvSpPr>
          <p:cNvPr id="3" name="Slide Number Placeholder 2">
            <a:extLst>
              <a:ext uri="{FF2B5EF4-FFF2-40B4-BE49-F238E27FC236}">
                <a16:creationId xmlns:a16="http://schemas.microsoft.com/office/drawing/2014/main" id="{71C65B6C-B8A8-4942-811F-4932B084EE94}"/>
              </a:ext>
            </a:extLst>
          </p:cNvPr>
          <p:cNvSpPr>
            <a:spLocks noGrp="1"/>
          </p:cNvSpPr>
          <p:nvPr>
            <p:ph type="sldNum" sz="quarter" idx="12"/>
          </p:nvPr>
        </p:nvSpPr>
        <p:spPr/>
        <p:txBody>
          <a:bodyPr/>
          <a:lstStyle/>
          <a:p>
            <a:fld id="{7C05468C-B27C-4946-9FF3-0FF76B75B8F6}" type="slidenum">
              <a:rPr lang="en-US" smtClean="0"/>
              <a:t>4</a:t>
            </a:fld>
            <a:endParaRPr lang="en-US"/>
          </a:p>
        </p:txBody>
      </p:sp>
      <p:sp>
        <p:nvSpPr>
          <p:cNvPr id="5" name="Rectangle 4">
            <a:extLst>
              <a:ext uri="{FF2B5EF4-FFF2-40B4-BE49-F238E27FC236}">
                <a16:creationId xmlns:a16="http://schemas.microsoft.com/office/drawing/2014/main" id="{80AECAD1-A4D2-C941-8788-DF613F5D7594}"/>
              </a:ext>
            </a:extLst>
          </p:cNvPr>
          <p:cNvSpPr/>
          <p:nvPr/>
        </p:nvSpPr>
        <p:spPr>
          <a:xfrm>
            <a:off x="3643532" y="1962440"/>
            <a:ext cx="2166425" cy="633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mic Sans MS" panose="030F0902030302020204" pitchFamily="66" charset="0"/>
                <a:ea typeface="SimHei" panose="02010609060101010101" pitchFamily="49" charset="-122"/>
              </a:rPr>
              <a:t>密钥分发中心</a:t>
            </a:r>
          </a:p>
          <a:p>
            <a:pPr algn="ctr"/>
            <a:r>
              <a:rPr lang="en-US">
                <a:solidFill>
                  <a:schemeClr val="tx1"/>
                </a:solidFill>
                <a:latin typeface="Comic Sans MS" panose="030F0902030302020204" pitchFamily="66" charset="0"/>
                <a:ea typeface="SimHei" panose="02010609060101010101" pitchFamily="49" charset="-122"/>
              </a:rPr>
              <a:t>KDC</a:t>
            </a:r>
          </a:p>
        </p:txBody>
      </p:sp>
      <p:sp>
        <p:nvSpPr>
          <p:cNvPr id="6" name="Rectangle 5">
            <a:extLst>
              <a:ext uri="{FF2B5EF4-FFF2-40B4-BE49-F238E27FC236}">
                <a16:creationId xmlns:a16="http://schemas.microsoft.com/office/drawing/2014/main" id="{8E875620-06A1-1440-812C-7795EEC1A4C2}"/>
              </a:ext>
            </a:extLst>
          </p:cNvPr>
          <p:cNvSpPr/>
          <p:nvPr/>
        </p:nvSpPr>
        <p:spPr>
          <a:xfrm>
            <a:off x="1111347" y="4907280"/>
            <a:ext cx="2166425" cy="633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mic Sans MS" panose="030F0902030302020204" pitchFamily="66" charset="0"/>
                <a:ea typeface="SimHei" panose="02010609060101010101" pitchFamily="49" charset="-122"/>
              </a:rPr>
              <a:t>Alice</a:t>
            </a:r>
          </a:p>
        </p:txBody>
      </p:sp>
      <p:sp>
        <p:nvSpPr>
          <p:cNvPr id="7" name="Rectangle 6">
            <a:extLst>
              <a:ext uri="{FF2B5EF4-FFF2-40B4-BE49-F238E27FC236}">
                <a16:creationId xmlns:a16="http://schemas.microsoft.com/office/drawing/2014/main" id="{34AD8A7C-70FC-6A4B-82D0-8364CD6ECADE}"/>
              </a:ext>
            </a:extLst>
          </p:cNvPr>
          <p:cNvSpPr/>
          <p:nvPr/>
        </p:nvSpPr>
        <p:spPr>
          <a:xfrm>
            <a:off x="6628227" y="4907279"/>
            <a:ext cx="2166425" cy="633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mic Sans MS" panose="030F0902030302020204" pitchFamily="66" charset="0"/>
                <a:ea typeface="SimHei" panose="02010609060101010101" pitchFamily="49" charset="-122"/>
              </a:rPr>
              <a:t>Bob</a:t>
            </a:r>
          </a:p>
        </p:txBody>
      </p:sp>
      <p:cxnSp>
        <p:nvCxnSpPr>
          <p:cNvPr id="9" name="Straight Arrow Connector 8">
            <a:extLst>
              <a:ext uri="{FF2B5EF4-FFF2-40B4-BE49-F238E27FC236}">
                <a16:creationId xmlns:a16="http://schemas.microsoft.com/office/drawing/2014/main" id="{431C3881-5818-FA4D-B5D0-455C18346DD4}"/>
              </a:ext>
            </a:extLst>
          </p:cNvPr>
          <p:cNvCxnSpPr>
            <a:cxnSpLocks/>
          </p:cNvCxnSpPr>
          <p:nvPr/>
        </p:nvCxnSpPr>
        <p:spPr>
          <a:xfrm flipV="1">
            <a:off x="1730327" y="2595485"/>
            <a:ext cx="2532185" cy="2311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0724BE0-3C86-C74F-BB32-F5A0F2CE0E3F}"/>
              </a:ext>
            </a:extLst>
          </p:cNvPr>
          <p:cNvSpPr txBox="1"/>
          <p:nvPr/>
        </p:nvSpPr>
        <p:spPr>
          <a:xfrm rot="19035668">
            <a:off x="1352529" y="3551006"/>
            <a:ext cx="2684390" cy="369332"/>
          </a:xfrm>
          <a:prstGeom prst="rect">
            <a:avLst/>
          </a:prstGeom>
          <a:noFill/>
        </p:spPr>
        <p:txBody>
          <a:bodyPr wrap="square" rtlCol="0">
            <a:spAutoFit/>
          </a:bodyPr>
          <a:lstStyle/>
          <a:p>
            <a:r>
              <a:rPr lang="en-US" altLang="zh-CN">
                <a:solidFill>
                  <a:srgbClr val="FF0000"/>
                </a:solidFill>
                <a:latin typeface="Comic Sans MS" panose="030F0902030302020204" pitchFamily="66" charset="0"/>
                <a:ea typeface="SimHei" panose="02010609060101010101" pitchFamily="49" charset="-122"/>
              </a:rPr>
              <a:t>1.</a:t>
            </a:r>
            <a:r>
              <a:rPr lang="zh-CN" altLang="en-US">
                <a:solidFill>
                  <a:srgbClr val="FF0000"/>
                </a:solidFill>
                <a:latin typeface="Comic Sans MS" panose="030F0902030302020204" pitchFamily="66" charset="0"/>
                <a:ea typeface="SimHei" panose="02010609060101010101" pitchFamily="49" charset="-122"/>
              </a:rPr>
              <a:t> </a:t>
            </a:r>
            <a:r>
              <a:rPr lang="en-US" altLang="zh-CN">
                <a:solidFill>
                  <a:srgbClr val="FF0000"/>
                </a:solidFill>
                <a:latin typeface="Comic Sans MS" panose="030F0902030302020204" pitchFamily="66" charset="0"/>
                <a:ea typeface="SimHei" panose="02010609060101010101" pitchFamily="49" charset="-122"/>
              </a:rPr>
              <a:t>Enc(MastKey</a:t>
            </a:r>
            <a:r>
              <a:rPr lang="en-US" altLang="zh-CN" baseline="-25000">
                <a:solidFill>
                  <a:srgbClr val="FF0000"/>
                </a:solidFill>
                <a:latin typeface="Comic Sans MS" panose="030F0902030302020204" pitchFamily="66" charset="0"/>
                <a:ea typeface="SimHei" panose="02010609060101010101" pitchFamily="49" charset="-122"/>
              </a:rPr>
              <a:t>A</a:t>
            </a:r>
            <a:r>
              <a:rPr lang="en-US" altLang="zh-CN">
                <a:solidFill>
                  <a:srgbClr val="FF0000"/>
                </a:solidFill>
                <a:latin typeface="Comic Sans MS" panose="030F0902030302020204" pitchFamily="66" charset="0"/>
                <a:ea typeface="SimHei" panose="02010609060101010101" pitchFamily="49" charset="-122"/>
              </a:rPr>
              <a:t>, Bob)</a:t>
            </a:r>
            <a:endParaRPr lang="en-US">
              <a:solidFill>
                <a:srgbClr val="FF0000"/>
              </a:solidFill>
              <a:latin typeface="Comic Sans MS" panose="030F0902030302020204" pitchFamily="66" charset="0"/>
              <a:ea typeface="SimHei" panose="02010609060101010101" pitchFamily="49" charset="-122"/>
            </a:endParaRPr>
          </a:p>
        </p:txBody>
      </p:sp>
      <p:sp>
        <p:nvSpPr>
          <p:cNvPr id="13" name="TextBox 12">
            <a:extLst>
              <a:ext uri="{FF2B5EF4-FFF2-40B4-BE49-F238E27FC236}">
                <a16:creationId xmlns:a16="http://schemas.microsoft.com/office/drawing/2014/main" id="{4FF494A8-2AC5-3B43-9F37-17BC13177AE7}"/>
              </a:ext>
            </a:extLst>
          </p:cNvPr>
          <p:cNvSpPr txBox="1"/>
          <p:nvPr/>
        </p:nvSpPr>
        <p:spPr>
          <a:xfrm rot="18994049">
            <a:off x="2293849" y="3654427"/>
            <a:ext cx="2873609" cy="369332"/>
          </a:xfrm>
          <a:prstGeom prst="rect">
            <a:avLst/>
          </a:prstGeom>
          <a:noFill/>
        </p:spPr>
        <p:txBody>
          <a:bodyPr wrap="square" rtlCol="0">
            <a:spAutoFit/>
          </a:bodyPr>
          <a:lstStyle/>
          <a:p>
            <a:r>
              <a:rPr lang="en-US" altLang="zh-CN">
                <a:solidFill>
                  <a:srgbClr val="FF0000"/>
                </a:solidFill>
                <a:latin typeface="Comic Sans MS" panose="030F0902030302020204" pitchFamily="66" charset="0"/>
                <a:ea typeface="SimHei" panose="02010609060101010101" pitchFamily="49" charset="-122"/>
              </a:rPr>
              <a:t>2.</a:t>
            </a:r>
            <a:r>
              <a:rPr lang="zh-CN" altLang="en-US">
                <a:solidFill>
                  <a:srgbClr val="FF0000"/>
                </a:solidFill>
                <a:latin typeface="Comic Sans MS" panose="030F0902030302020204" pitchFamily="66" charset="0"/>
                <a:ea typeface="SimHei" panose="02010609060101010101" pitchFamily="49" charset="-122"/>
              </a:rPr>
              <a:t> </a:t>
            </a:r>
            <a:r>
              <a:rPr lang="en-US" altLang="zh-CN">
                <a:solidFill>
                  <a:srgbClr val="FF0000"/>
                </a:solidFill>
                <a:latin typeface="Comic Sans MS" panose="030F0902030302020204" pitchFamily="66" charset="0"/>
                <a:ea typeface="SimHei" panose="02010609060101010101" pitchFamily="49" charset="-122"/>
              </a:rPr>
              <a:t>Enc(MastKey</a:t>
            </a:r>
            <a:r>
              <a:rPr lang="en-US" altLang="zh-CN" baseline="-25000">
                <a:solidFill>
                  <a:srgbClr val="FF0000"/>
                </a:solidFill>
                <a:latin typeface="Comic Sans MS" panose="030F0902030302020204" pitchFamily="66" charset="0"/>
                <a:ea typeface="SimHei" panose="02010609060101010101" pitchFamily="49" charset="-122"/>
              </a:rPr>
              <a:t>A</a:t>
            </a:r>
            <a:r>
              <a:rPr lang="en-US" altLang="zh-CN">
                <a:solidFill>
                  <a:srgbClr val="FF0000"/>
                </a:solidFill>
                <a:latin typeface="Comic Sans MS" panose="030F0902030302020204" pitchFamily="66" charset="0"/>
                <a:ea typeface="SimHei" panose="02010609060101010101" pitchFamily="49" charset="-122"/>
              </a:rPr>
              <a:t>, K</a:t>
            </a:r>
            <a:r>
              <a:rPr lang="en-US" altLang="zh-CN" baseline="-25000">
                <a:solidFill>
                  <a:srgbClr val="FF0000"/>
                </a:solidFill>
                <a:latin typeface="Comic Sans MS" panose="030F0902030302020204" pitchFamily="66" charset="0"/>
                <a:ea typeface="SimHei" panose="02010609060101010101" pitchFamily="49" charset="-122"/>
              </a:rPr>
              <a:t>AB</a:t>
            </a:r>
            <a:r>
              <a:rPr lang="en-US" altLang="zh-CN">
                <a:solidFill>
                  <a:srgbClr val="FF0000"/>
                </a:solidFill>
                <a:latin typeface="Comic Sans MS" panose="030F0902030302020204" pitchFamily="66" charset="0"/>
                <a:ea typeface="SimHei" panose="02010609060101010101" pitchFamily="49" charset="-122"/>
              </a:rPr>
              <a:t>)</a:t>
            </a:r>
            <a:endParaRPr lang="en-US">
              <a:solidFill>
                <a:srgbClr val="FF0000"/>
              </a:solidFill>
              <a:latin typeface="Comic Sans MS" panose="030F0902030302020204" pitchFamily="66" charset="0"/>
              <a:ea typeface="SimHei" panose="02010609060101010101" pitchFamily="49" charset="-122"/>
            </a:endParaRPr>
          </a:p>
        </p:txBody>
      </p:sp>
      <p:cxnSp>
        <p:nvCxnSpPr>
          <p:cNvPr id="14" name="Straight Arrow Connector 13">
            <a:extLst>
              <a:ext uri="{FF2B5EF4-FFF2-40B4-BE49-F238E27FC236}">
                <a16:creationId xmlns:a16="http://schemas.microsoft.com/office/drawing/2014/main" id="{EB1B053D-AA79-A048-A465-A8848C9FC31E}"/>
              </a:ext>
            </a:extLst>
          </p:cNvPr>
          <p:cNvCxnSpPr>
            <a:cxnSpLocks/>
          </p:cNvCxnSpPr>
          <p:nvPr/>
        </p:nvCxnSpPr>
        <p:spPr>
          <a:xfrm flipH="1">
            <a:off x="2214344" y="2595485"/>
            <a:ext cx="2522073" cy="231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5429C4-4B08-504E-8304-81A7CFC969D7}"/>
              </a:ext>
            </a:extLst>
          </p:cNvPr>
          <p:cNvCxnSpPr>
            <a:cxnSpLocks/>
            <a:stCxn id="5" idx="2"/>
            <a:endCxn id="7" idx="0"/>
          </p:cNvCxnSpPr>
          <p:nvPr/>
        </p:nvCxnSpPr>
        <p:spPr>
          <a:xfrm>
            <a:off x="4726745" y="2595485"/>
            <a:ext cx="2984695" cy="2311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F84DD8C-D059-E44B-9560-E979052B837F}"/>
              </a:ext>
            </a:extLst>
          </p:cNvPr>
          <p:cNvSpPr txBox="1"/>
          <p:nvPr/>
        </p:nvSpPr>
        <p:spPr>
          <a:xfrm rot="2217111">
            <a:off x="5191422" y="3594068"/>
            <a:ext cx="2873609" cy="369332"/>
          </a:xfrm>
          <a:prstGeom prst="rect">
            <a:avLst/>
          </a:prstGeom>
          <a:noFill/>
        </p:spPr>
        <p:txBody>
          <a:bodyPr wrap="square" rtlCol="0">
            <a:spAutoFit/>
          </a:bodyPr>
          <a:lstStyle/>
          <a:p>
            <a:r>
              <a:rPr lang="en-US" altLang="zh-CN">
                <a:solidFill>
                  <a:srgbClr val="FF0000"/>
                </a:solidFill>
                <a:latin typeface="Comic Sans MS" panose="030F0902030302020204" pitchFamily="66" charset="0"/>
                <a:ea typeface="SimHei" panose="02010609060101010101" pitchFamily="49" charset="-122"/>
              </a:rPr>
              <a:t>3.</a:t>
            </a:r>
            <a:r>
              <a:rPr lang="zh-CN" altLang="en-US">
                <a:solidFill>
                  <a:srgbClr val="FF0000"/>
                </a:solidFill>
                <a:latin typeface="Comic Sans MS" panose="030F0902030302020204" pitchFamily="66" charset="0"/>
                <a:ea typeface="SimHei" panose="02010609060101010101" pitchFamily="49" charset="-122"/>
              </a:rPr>
              <a:t> </a:t>
            </a:r>
            <a:r>
              <a:rPr lang="en-US" altLang="zh-CN">
                <a:solidFill>
                  <a:srgbClr val="FF0000"/>
                </a:solidFill>
                <a:latin typeface="Comic Sans MS" panose="030F0902030302020204" pitchFamily="66" charset="0"/>
                <a:ea typeface="SimHei" panose="02010609060101010101" pitchFamily="49" charset="-122"/>
              </a:rPr>
              <a:t>Enc(MastKey</a:t>
            </a:r>
            <a:r>
              <a:rPr lang="en-US" altLang="zh-CN" baseline="-25000">
                <a:solidFill>
                  <a:srgbClr val="FF0000"/>
                </a:solidFill>
                <a:latin typeface="Comic Sans MS" panose="030F0902030302020204" pitchFamily="66" charset="0"/>
                <a:ea typeface="SimHei" panose="02010609060101010101" pitchFamily="49" charset="-122"/>
              </a:rPr>
              <a:t>B</a:t>
            </a:r>
            <a:r>
              <a:rPr lang="en-US" altLang="zh-CN">
                <a:solidFill>
                  <a:srgbClr val="FF0000"/>
                </a:solidFill>
                <a:latin typeface="Comic Sans MS" panose="030F0902030302020204" pitchFamily="66" charset="0"/>
                <a:ea typeface="SimHei" panose="02010609060101010101" pitchFamily="49" charset="-122"/>
              </a:rPr>
              <a:t>, K</a:t>
            </a:r>
            <a:r>
              <a:rPr lang="en-US" altLang="zh-CN" baseline="-25000">
                <a:solidFill>
                  <a:srgbClr val="FF0000"/>
                </a:solidFill>
                <a:latin typeface="Comic Sans MS" panose="030F0902030302020204" pitchFamily="66" charset="0"/>
                <a:ea typeface="SimHei" panose="02010609060101010101" pitchFamily="49" charset="-122"/>
              </a:rPr>
              <a:t>AB</a:t>
            </a:r>
            <a:r>
              <a:rPr lang="en-US" altLang="zh-CN">
                <a:solidFill>
                  <a:srgbClr val="FF0000"/>
                </a:solidFill>
                <a:latin typeface="Comic Sans MS" panose="030F0902030302020204" pitchFamily="66" charset="0"/>
                <a:ea typeface="SimHei" panose="02010609060101010101" pitchFamily="49" charset="-122"/>
              </a:rPr>
              <a:t>)</a:t>
            </a:r>
            <a:endParaRPr lang="en-US">
              <a:solidFill>
                <a:srgbClr val="FF0000"/>
              </a:solidFill>
              <a:latin typeface="Comic Sans MS" panose="030F0902030302020204" pitchFamily="66" charset="0"/>
              <a:ea typeface="SimHei" panose="02010609060101010101" pitchFamily="49" charset="-122"/>
            </a:endParaRPr>
          </a:p>
        </p:txBody>
      </p:sp>
      <p:cxnSp>
        <p:nvCxnSpPr>
          <p:cNvPr id="22" name="Straight Arrow Connector 21">
            <a:extLst>
              <a:ext uri="{FF2B5EF4-FFF2-40B4-BE49-F238E27FC236}">
                <a16:creationId xmlns:a16="http://schemas.microsoft.com/office/drawing/2014/main" id="{3BA664FE-A49D-9B4A-8B13-49799E887DF0}"/>
              </a:ext>
            </a:extLst>
          </p:cNvPr>
          <p:cNvCxnSpPr>
            <a:cxnSpLocks/>
            <a:stCxn id="7" idx="1"/>
          </p:cNvCxnSpPr>
          <p:nvPr/>
        </p:nvCxnSpPr>
        <p:spPr>
          <a:xfrm flipH="1">
            <a:off x="3277772" y="5223802"/>
            <a:ext cx="3350455" cy="29915"/>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49B219A-72A5-1F43-95E8-F44D671D3DE7}"/>
              </a:ext>
            </a:extLst>
          </p:cNvPr>
          <p:cNvSpPr txBox="1"/>
          <p:nvPr/>
        </p:nvSpPr>
        <p:spPr>
          <a:xfrm>
            <a:off x="3742005" y="4868165"/>
            <a:ext cx="2443375" cy="369332"/>
          </a:xfrm>
          <a:prstGeom prst="rect">
            <a:avLst/>
          </a:prstGeom>
          <a:noFill/>
        </p:spPr>
        <p:txBody>
          <a:bodyPr wrap="square" rtlCol="0">
            <a:spAutoFit/>
          </a:bodyPr>
          <a:lstStyle/>
          <a:p>
            <a:r>
              <a:rPr lang="en-US" altLang="zh-CN">
                <a:solidFill>
                  <a:srgbClr val="FF0000"/>
                </a:solidFill>
                <a:latin typeface="Comic Sans MS" panose="030F0902030302020204" pitchFamily="66" charset="0"/>
                <a:ea typeface="SimHei" panose="02010609060101010101" pitchFamily="49" charset="-122"/>
              </a:rPr>
              <a:t>4.</a:t>
            </a:r>
            <a:r>
              <a:rPr lang="zh-CN" altLang="en-US">
                <a:solidFill>
                  <a:srgbClr val="FF0000"/>
                </a:solidFill>
                <a:latin typeface="Comic Sans MS" panose="030F0902030302020204" pitchFamily="66" charset="0"/>
                <a:ea typeface="SimHei" panose="02010609060101010101" pitchFamily="49" charset="-122"/>
              </a:rPr>
              <a:t> </a:t>
            </a:r>
            <a:r>
              <a:rPr lang="en-US" altLang="zh-CN">
                <a:solidFill>
                  <a:srgbClr val="FF0000"/>
                </a:solidFill>
                <a:latin typeface="Comic Sans MS" panose="030F0902030302020204" pitchFamily="66" charset="0"/>
                <a:ea typeface="SimHei" panose="02010609060101010101" pitchFamily="49" charset="-122"/>
              </a:rPr>
              <a:t>Enc(Message, K</a:t>
            </a:r>
            <a:r>
              <a:rPr lang="en-US" altLang="zh-CN" baseline="-25000">
                <a:solidFill>
                  <a:srgbClr val="FF0000"/>
                </a:solidFill>
                <a:latin typeface="Comic Sans MS" panose="030F0902030302020204" pitchFamily="66" charset="0"/>
                <a:ea typeface="SimHei" panose="02010609060101010101" pitchFamily="49" charset="-122"/>
              </a:rPr>
              <a:t>AB</a:t>
            </a:r>
            <a:r>
              <a:rPr lang="en-US" altLang="zh-CN">
                <a:solidFill>
                  <a:srgbClr val="FF0000"/>
                </a:solidFill>
                <a:latin typeface="Comic Sans MS" panose="030F0902030302020204" pitchFamily="66" charset="0"/>
                <a:ea typeface="SimHei" panose="02010609060101010101" pitchFamily="49" charset="-122"/>
              </a:rPr>
              <a:t>)</a:t>
            </a:r>
            <a:endParaRPr lang="en-US">
              <a:solidFill>
                <a:srgbClr val="FF0000"/>
              </a:solidFill>
              <a:latin typeface="Comic Sans MS" panose="030F0902030302020204" pitchFamily="66" charset="0"/>
              <a:ea typeface="SimHei" panose="02010609060101010101" pitchFamily="49" charset="-122"/>
            </a:endParaRPr>
          </a:p>
        </p:txBody>
      </p:sp>
    </p:spTree>
    <p:extLst>
      <p:ext uri="{BB962C8B-B14F-4D97-AF65-F5344CB8AC3E}">
        <p14:creationId xmlns:p14="http://schemas.microsoft.com/office/powerpoint/2010/main" val="34731031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F662E-32C3-42F1-BC1E-E2385B14C245}"/>
              </a:ext>
            </a:extLst>
          </p:cNvPr>
          <p:cNvSpPr>
            <a:spLocks noGrp="1"/>
          </p:cNvSpPr>
          <p:nvPr>
            <p:ph type="title"/>
          </p:nvPr>
        </p:nvSpPr>
        <p:spPr/>
        <p:txBody>
          <a:bodyPr/>
          <a:lstStyle/>
          <a:p>
            <a:r>
              <a:rPr lang="zh-CN" altLang="en-US"/>
              <a:t>练习</a:t>
            </a:r>
            <a:endParaRPr lang="en-US"/>
          </a:p>
        </p:txBody>
      </p:sp>
      <p:sp>
        <p:nvSpPr>
          <p:cNvPr id="3" name="灯片编号占位符 2">
            <a:extLst>
              <a:ext uri="{FF2B5EF4-FFF2-40B4-BE49-F238E27FC236}">
                <a16:creationId xmlns:a16="http://schemas.microsoft.com/office/drawing/2014/main" id="{3F85BF2F-03E4-48BB-B733-B8B1F20DF548}"/>
              </a:ext>
            </a:extLst>
          </p:cNvPr>
          <p:cNvSpPr>
            <a:spLocks noGrp="1"/>
          </p:cNvSpPr>
          <p:nvPr>
            <p:ph type="sldNum" sz="quarter" idx="12"/>
          </p:nvPr>
        </p:nvSpPr>
        <p:spPr/>
        <p:txBody>
          <a:bodyPr/>
          <a:lstStyle/>
          <a:p>
            <a:fld id="{7C05468C-B27C-4946-9FF3-0FF76B75B8F6}" type="slidenum">
              <a:rPr lang="en-US" smtClean="0"/>
              <a:t>40</a:t>
            </a:fld>
            <a:endParaRPr lang="en-US"/>
          </a:p>
        </p:txBody>
      </p:sp>
      <p:pic>
        <p:nvPicPr>
          <p:cNvPr id="5" name="Picture 4">
            <a:extLst>
              <a:ext uri="{FF2B5EF4-FFF2-40B4-BE49-F238E27FC236}">
                <a16:creationId xmlns:a16="http://schemas.microsoft.com/office/drawing/2014/main" id="{015238BD-F0FC-4879-92F6-789758A3FA5E}"/>
              </a:ext>
            </a:extLst>
          </p:cNvPr>
          <p:cNvPicPr>
            <a:picLocks noChangeAspect="1" noChangeArrowheads="1"/>
          </p:cNvPicPr>
          <p:nvPr/>
        </p:nvPicPr>
        <p:blipFill>
          <a:blip r:embed="rId2"/>
          <a:srcRect/>
          <a:stretch>
            <a:fillRect/>
          </a:stretch>
        </p:blipFill>
        <p:spPr bwMode="auto">
          <a:xfrm>
            <a:off x="1816603" y="2741832"/>
            <a:ext cx="1572833" cy="1043441"/>
          </a:xfrm>
          <a:prstGeom prst="rect">
            <a:avLst/>
          </a:prstGeom>
          <a:noFill/>
          <a:ln w="9525">
            <a:noFill/>
            <a:miter lim="800000"/>
            <a:headEnd/>
            <a:tailEnd/>
          </a:ln>
        </p:spPr>
      </p:pic>
      <p:pic>
        <p:nvPicPr>
          <p:cNvPr id="7" name="Picture 2">
            <a:extLst>
              <a:ext uri="{FF2B5EF4-FFF2-40B4-BE49-F238E27FC236}">
                <a16:creationId xmlns:a16="http://schemas.microsoft.com/office/drawing/2014/main" id="{647B93D9-0240-47DA-9F8E-41B7E42B0098}"/>
              </a:ext>
            </a:extLst>
          </p:cNvPr>
          <p:cNvPicPr>
            <a:picLocks noChangeAspect="1" noChangeArrowheads="1"/>
          </p:cNvPicPr>
          <p:nvPr/>
        </p:nvPicPr>
        <p:blipFill>
          <a:blip r:embed="rId3"/>
          <a:srcRect/>
          <a:stretch>
            <a:fillRect/>
          </a:stretch>
        </p:blipFill>
        <p:spPr bwMode="auto">
          <a:xfrm>
            <a:off x="6693141" y="2774943"/>
            <a:ext cx="864096" cy="1147628"/>
          </a:xfrm>
          <a:prstGeom prst="rect">
            <a:avLst/>
          </a:prstGeom>
          <a:noFill/>
          <a:ln w="9525">
            <a:noFill/>
            <a:miter lim="800000"/>
            <a:headEnd/>
            <a:tailEnd/>
          </a:ln>
        </p:spPr>
      </p:pic>
      <p:sp>
        <p:nvSpPr>
          <p:cNvPr id="8" name="文本框 7">
            <a:extLst>
              <a:ext uri="{FF2B5EF4-FFF2-40B4-BE49-F238E27FC236}">
                <a16:creationId xmlns:a16="http://schemas.microsoft.com/office/drawing/2014/main" id="{BC9DE16E-5A63-4F97-B8C0-A643EBF1B93D}"/>
              </a:ext>
            </a:extLst>
          </p:cNvPr>
          <p:cNvSpPr txBox="1"/>
          <p:nvPr/>
        </p:nvSpPr>
        <p:spPr>
          <a:xfrm>
            <a:off x="990600" y="1730257"/>
            <a:ext cx="8420100" cy="646331"/>
          </a:xfrm>
          <a:prstGeom prst="rect">
            <a:avLst/>
          </a:prstGeom>
          <a:noFill/>
        </p:spPr>
        <p:txBody>
          <a:bodyPr wrap="square" rtlCol="0">
            <a:spAutoFit/>
          </a:bodyPr>
          <a:lstStyle/>
          <a:p>
            <a:r>
              <a:rPr lang="zh-CN" altLang="en-US">
                <a:latin typeface="SimHei" panose="02010609060101010101" pitchFamily="49" charset="-122"/>
                <a:ea typeface="SimHei" panose="02010609060101010101" pitchFamily="49" charset="-122"/>
              </a:rPr>
              <a:t>假设下列场景中，用户使用</a:t>
            </a:r>
            <a:r>
              <a:rPr lang="en-US" altLang="zh-CN">
                <a:latin typeface="SimHei" panose="02010609060101010101" pitchFamily="49" charset="-122"/>
                <a:ea typeface="SimHei" panose="02010609060101010101" pitchFamily="49" charset="-122"/>
              </a:rPr>
              <a:t>U</a:t>
            </a:r>
            <a:r>
              <a:rPr lang="zh-CN" altLang="en-US">
                <a:latin typeface="SimHei" panose="02010609060101010101" pitchFamily="49" charset="-122"/>
                <a:ea typeface="SimHei" panose="02010609060101010101" pitchFamily="49" charset="-122"/>
              </a:rPr>
              <a:t>盾签名登录电子商城，电子商城的签名验证服务需要至少需要配置哪些内容才可以正确校验用户签名？</a:t>
            </a:r>
            <a:endParaRPr lang="en-US">
              <a:latin typeface="SimHei" panose="02010609060101010101" pitchFamily="49" charset="-122"/>
              <a:ea typeface="SimHei" panose="02010609060101010101" pitchFamily="49" charset="-122"/>
            </a:endParaRPr>
          </a:p>
        </p:txBody>
      </p:sp>
      <p:cxnSp>
        <p:nvCxnSpPr>
          <p:cNvPr id="11" name="Straight Arrow Connector 7">
            <a:extLst>
              <a:ext uri="{FF2B5EF4-FFF2-40B4-BE49-F238E27FC236}">
                <a16:creationId xmlns:a16="http://schemas.microsoft.com/office/drawing/2014/main" id="{FBF8FAED-C87E-4FE5-9C34-A71B293DA68C}"/>
              </a:ext>
            </a:extLst>
          </p:cNvPr>
          <p:cNvCxnSpPr/>
          <p:nvPr/>
        </p:nvCxnSpPr>
        <p:spPr>
          <a:xfrm flipV="1">
            <a:off x="2889167" y="4107236"/>
            <a:ext cx="41081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9">
            <a:extLst>
              <a:ext uri="{FF2B5EF4-FFF2-40B4-BE49-F238E27FC236}">
                <a16:creationId xmlns:a16="http://schemas.microsoft.com/office/drawing/2014/main" id="{27B2A41E-ADF5-4D0E-852E-512427995421}"/>
              </a:ext>
            </a:extLst>
          </p:cNvPr>
          <p:cNvSpPr txBox="1"/>
          <p:nvPr/>
        </p:nvSpPr>
        <p:spPr>
          <a:xfrm>
            <a:off x="3889705" y="3737903"/>
            <a:ext cx="2348941" cy="369332"/>
          </a:xfrm>
          <a:prstGeom prst="rect">
            <a:avLst/>
          </a:prstGeom>
          <a:noFill/>
        </p:spPr>
        <p:txBody>
          <a:bodyPr wrap="square" rtlCol="0">
            <a:spAutoFit/>
          </a:bodyPr>
          <a:lstStyle/>
          <a:p>
            <a:r>
              <a:rPr lang="en-US" dirty="0">
                <a:latin typeface="Comic Sans MS" panose="030F0702030302020204" pitchFamily="66" charset="0"/>
                <a:ea typeface="SimHei" panose="02010609060101010101" pitchFamily="49" charset="-122"/>
              </a:rPr>
              <a:t>Show your identity</a:t>
            </a:r>
          </a:p>
        </p:txBody>
      </p:sp>
      <p:cxnSp>
        <p:nvCxnSpPr>
          <p:cNvPr id="13" name="Straight Arrow Connector 10">
            <a:extLst>
              <a:ext uri="{FF2B5EF4-FFF2-40B4-BE49-F238E27FC236}">
                <a16:creationId xmlns:a16="http://schemas.microsoft.com/office/drawing/2014/main" id="{314C5C94-B9E5-4C7B-85C1-8686C342A0BB}"/>
              </a:ext>
            </a:extLst>
          </p:cNvPr>
          <p:cNvCxnSpPr/>
          <p:nvPr/>
        </p:nvCxnSpPr>
        <p:spPr>
          <a:xfrm flipH="1">
            <a:off x="2889169" y="4624069"/>
            <a:ext cx="4108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4">
            <a:extLst>
              <a:ext uri="{FF2B5EF4-FFF2-40B4-BE49-F238E27FC236}">
                <a16:creationId xmlns:a16="http://schemas.microsoft.com/office/drawing/2014/main" id="{62A2E555-15B3-41F0-BBCD-2DC0C0C774B3}"/>
              </a:ext>
            </a:extLst>
          </p:cNvPr>
          <p:cNvSpPr txBox="1"/>
          <p:nvPr/>
        </p:nvSpPr>
        <p:spPr>
          <a:xfrm>
            <a:off x="3240348" y="4291901"/>
            <a:ext cx="3608983" cy="369332"/>
          </a:xfrm>
          <a:prstGeom prst="rect">
            <a:avLst/>
          </a:prstGeom>
          <a:noFill/>
        </p:spPr>
        <p:txBody>
          <a:bodyPr wrap="square" rtlCol="0">
            <a:spAutoFit/>
          </a:bodyPr>
          <a:lstStyle/>
          <a:p>
            <a:r>
              <a:rPr lang="en-US" dirty="0">
                <a:latin typeface="Comic Sans MS" panose="030F0702030302020204" pitchFamily="66" charset="0"/>
                <a:ea typeface="SimHei" panose="02010609060101010101" pitchFamily="49" charset="-122"/>
              </a:rPr>
              <a:t>B’s cert (identity || public key)</a:t>
            </a:r>
          </a:p>
        </p:txBody>
      </p:sp>
      <p:cxnSp>
        <p:nvCxnSpPr>
          <p:cNvPr id="15" name="Straight Connector 16">
            <a:extLst>
              <a:ext uri="{FF2B5EF4-FFF2-40B4-BE49-F238E27FC236}">
                <a16:creationId xmlns:a16="http://schemas.microsoft.com/office/drawing/2014/main" id="{2FD7586A-4FD5-432B-8BA3-FC0E037FB288}"/>
              </a:ext>
            </a:extLst>
          </p:cNvPr>
          <p:cNvCxnSpPr>
            <a:cxnSpLocks/>
          </p:cNvCxnSpPr>
          <p:nvPr/>
        </p:nvCxnSpPr>
        <p:spPr>
          <a:xfrm flipH="1">
            <a:off x="2571113" y="3782556"/>
            <a:ext cx="1" cy="2749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7">
            <a:extLst>
              <a:ext uri="{FF2B5EF4-FFF2-40B4-BE49-F238E27FC236}">
                <a16:creationId xmlns:a16="http://schemas.microsoft.com/office/drawing/2014/main" id="{B59AE939-0861-4B19-98C5-66E2F1ACB68E}"/>
              </a:ext>
            </a:extLst>
          </p:cNvPr>
          <p:cNvCxnSpPr>
            <a:cxnSpLocks/>
          </p:cNvCxnSpPr>
          <p:nvPr/>
        </p:nvCxnSpPr>
        <p:spPr>
          <a:xfrm flipH="1">
            <a:off x="7221140" y="3782556"/>
            <a:ext cx="1" cy="2749826"/>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23">
            <a:extLst>
              <a:ext uri="{FF2B5EF4-FFF2-40B4-BE49-F238E27FC236}">
                <a16:creationId xmlns:a16="http://schemas.microsoft.com/office/drawing/2014/main" id="{8A939B4A-EAC5-48C0-9AD6-D74B38B222D5}"/>
              </a:ext>
            </a:extLst>
          </p:cNvPr>
          <p:cNvSpPr/>
          <p:nvPr/>
        </p:nvSpPr>
        <p:spPr>
          <a:xfrm>
            <a:off x="2445964" y="4107235"/>
            <a:ext cx="331305" cy="19260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a typeface="SimHei" panose="02010609060101010101" pitchFamily="49" charset="-122"/>
            </a:endParaRPr>
          </a:p>
        </p:txBody>
      </p:sp>
      <p:sp>
        <p:nvSpPr>
          <p:cNvPr id="18" name="Rectangle 24">
            <a:extLst>
              <a:ext uri="{FF2B5EF4-FFF2-40B4-BE49-F238E27FC236}">
                <a16:creationId xmlns:a16="http://schemas.microsoft.com/office/drawing/2014/main" id="{72954684-A4B2-41B2-8405-813E3C153949}"/>
              </a:ext>
            </a:extLst>
          </p:cNvPr>
          <p:cNvSpPr/>
          <p:nvPr/>
        </p:nvSpPr>
        <p:spPr>
          <a:xfrm>
            <a:off x="7055487" y="4107235"/>
            <a:ext cx="331305" cy="19260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mic Sans MS" panose="030F0702030302020204" pitchFamily="66" charset="0"/>
              <a:ea typeface="SimHei" panose="02010609060101010101" pitchFamily="49" charset="-122"/>
            </a:endParaRPr>
          </a:p>
        </p:txBody>
      </p:sp>
      <p:cxnSp>
        <p:nvCxnSpPr>
          <p:cNvPr id="19" name="Straight Arrow Connector 25">
            <a:extLst>
              <a:ext uri="{FF2B5EF4-FFF2-40B4-BE49-F238E27FC236}">
                <a16:creationId xmlns:a16="http://schemas.microsoft.com/office/drawing/2014/main" id="{BE0789F4-CFAB-4A31-A68D-D6C67B184704}"/>
              </a:ext>
            </a:extLst>
          </p:cNvPr>
          <p:cNvCxnSpPr/>
          <p:nvPr/>
        </p:nvCxnSpPr>
        <p:spPr>
          <a:xfrm flipV="1">
            <a:off x="2879562" y="5118434"/>
            <a:ext cx="41081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26">
            <a:extLst>
              <a:ext uri="{FF2B5EF4-FFF2-40B4-BE49-F238E27FC236}">
                <a16:creationId xmlns:a16="http://schemas.microsoft.com/office/drawing/2014/main" id="{7CCCFA0D-EDCB-4DDB-B7EA-A3E04B24F4DE}"/>
              </a:ext>
            </a:extLst>
          </p:cNvPr>
          <p:cNvSpPr txBox="1"/>
          <p:nvPr/>
        </p:nvSpPr>
        <p:spPr>
          <a:xfrm>
            <a:off x="3880101" y="4749101"/>
            <a:ext cx="2107096" cy="369332"/>
          </a:xfrm>
          <a:prstGeom prst="rect">
            <a:avLst/>
          </a:prstGeom>
          <a:noFill/>
        </p:spPr>
        <p:txBody>
          <a:bodyPr wrap="square" rtlCol="0">
            <a:spAutoFit/>
          </a:bodyPr>
          <a:lstStyle/>
          <a:p>
            <a:r>
              <a:rPr lang="en-US" dirty="0">
                <a:latin typeface="Comic Sans MS" panose="030F0702030302020204" pitchFamily="66" charset="0"/>
                <a:ea typeface="SimHei" panose="02010609060101010101" pitchFamily="49" charset="-122"/>
              </a:rPr>
              <a:t>Sign a challenge</a:t>
            </a:r>
          </a:p>
        </p:txBody>
      </p:sp>
      <p:cxnSp>
        <p:nvCxnSpPr>
          <p:cNvPr id="21" name="Straight Arrow Connector 27">
            <a:extLst>
              <a:ext uri="{FF2B5EF4-FFF2-40B4-BE49-F238E27FC236}">
                <a16:creationId xmlns:a16="http://schemas.microsoft.com/office/drawing/2014/main" id="{8CE769DB-1333-4E1F-BC94-67CE4F4AB97E}"/>
              </a:ext>
            </a:extLst>
          </p:cNvPr>
          <p:cNvCxnSpPr/>
          <p:nvPr/>
        </p:nvCxnSpPr>
        <p:spPr>
          <a:xfrm flipH="1">
            <a:off x="2879564" y="5635267"/>
            <a:ext cx="4108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8">
            <a:extLst>
              <a:ext uri="{FF2B5EF4-FFF2-40B4-BE49-F238E27FC236}">
                <a16:creationId xmlns:a16="http://schemas.microsoft.com/office/drawing/2014/main" id="{D5ECC237-85D7-46CC-B47B-BB6C92E88028}"/>
              </a:ext>
            </a:extLst>
          </p:cNvPr>
          <p:cNvSpPr txBox="1"/>
          <p:nvPr/>
        </p:nvSpPr>
        <p:spPr>
          <a:xfrm>
            <a:off x="3446503" y="5303099"/>
            <a:ext cx="3105403" cy="369332"/>
          </a:xfrm>
          <a:prstGeom prst="rect">
            <a:avLst/>
          </a:prstGeom>
          <a:noFill/>
        </p:spPr>
        <p:txBody>
          <a:bodyPr wrap="square" rtlCol="0">
            <a:spAutoFit/>
          </a:bodyPr>
          <a:lstStyle/>
          <a:p>
            <a:r>
              <a:rPr lang="en-US" dirty="0">
                <a:latin typeface="Comic Sans MS" panose="030F0702030302020204" pitchFamily="66" charset="0"/>
                <a:ea typeface="SimHei" panose="02010609060101010101" pitchFamily="49" charset="-122"/>
              </a:rPr>
              <a:t>Signature (use private key)</a:t>
            </a:r>
          </a:p>
        </p:txBody>
      </p:sp>
      <p:sp>
        <p:nvSpPr>
          <p:cNvPr id="23" name="文本框 22">
            <a:extLst>
              <a:ext uri="{FF2B5EF4-FFF2-40B4-BE49-F238E27FC236}">
                <a16:creationId xmlns:a16="http://schemas.microsoft.com/office/drawing/2014/main" id="{889ABA41-C624-4B86-AC27-94FB318215D8}"/>
              </a:ext>
            </a:extLst>
          </p:cNvPr>
          <p:cNvSpPr txBox="1"/>
          <p:nvPr/>
        </p:nvSpPr>
        <p:spPr>
          <a:xfrm>
            <a:off x="1073426" y="4291901"/>
            <a:ext cx="1338828" cy="923330"/>
          </a:xfrm>
          <a:prstGeom prst="rect">
            <a:avLst/>
          </a:prstGeom>
          <a:noFill/>
        </p:spPr>
        <p:txBody>
          <a:bodyPr wrap="none" rtlCol="0">
            <a:spAutoFit/>
          </a:bodyPr>
          <a:lstStyle/>
          <a:p>
            <a:pPr algn="ctr"/>
            <a:r>
              <a:rPr lang="zh-CN" altLang="en-US">
                <a:latin typeface="SimHei" panose="02010609060101010101" pitchFamily="49" charset="-122"/>
                <a:ea typeface="SimHei" panose="02010609060101010101" pitchFamily="49" charset="-122"/>
              </a:rPr>
              <a:t>信任域</a:t>
            </a:r>
            <a:endParaRPr lang="en-US" altLang="zh-CN">
              <a:latin typeface="SimHei" panose="02010609060101010101" pitchFamily="49" charset="-122"/>
              <a:ea typeface="SimHei" panose="02010609060101010101" pitchFamily="49" charset="-122"/>
            </a:endParaRPr>
          </a:p>
          <a:p>
            <a:pPr algn="ctr"/>
            <a:r>
              <a:rPr lang="zh-CN" altLang="en-US">
                <a:latin typeface="SimHei" panose="02010609060101010101" pitchFamily="49" charset="-122"/>
                <a:ea typeface="SimHei" panose="02010609060101010101" pitchFamily="49" charset="-122"/>
              </a:rPr>
              <a:t>（根证书）</a:t>
            </a:r>
            <a:endParaRPr lang="en-US" altLang="zh-CN">
              <a:latin typeface="SimHei" panose="02010609060101010101" pitchFamily="49" charset="-122"/>
              <a:ea typeface="SimHei" panose="02010609060101010101" pitchFamily="49" charset="-122"/>
            </a:endParaRPr>
          </a:p>
          <a:p>
            <a:pPr algn="ctr"/>
            <a:r>
              <a:rPr lang="en-US">
                <a:latin typeface="SimHei" panose="02010609060101010101" pitchFamily="49" charset="-122"/>
                <a:ea typeface="SimHei" panose="02010609060101010101" pitchFamily="49" charset="-122"/>
              </a:rPr>
              <a:t>CRL</a:t>
            </a:r>
            <a:r>
              <a:rPr lang="zh-CN" altLang="en-US">
                <a:latin typeface="SimHei" panose="02010609060101010101" pitchFamily="49" charset="-122"/>
                <a:ea typeface="SimHei" panose="02010609060101010101" pitchFamily="49" charset="-122"/>
              </a:rPr>
              <a:t>地址</a:t>
            </a:r>
            <a:endParaRPr lang="en-US">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5495283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A9DDF-DB81-4894-8E0C-6E59C9BDB508}"/>
              </a:ext>
            </a:extLst>
          </p:cNvPr>
          <p:cNvSpPr>
            <a:spLocks noGrp="1"/>
          </p:cNvSpPr>
          <p:nvPr>
            <p:ph type="title"/>
          </p:nvPr>
        </p:nvSpPr>
        <p:spPr/>
        <p:txBody>
          <a:bodyPr/>
          <a:lstStyle/>
          <a:p>
            <a:r>
              <a:rPr lang="zh-CN" altLang="en-US"/>
              <a:t>练习</a:t>
            </a:r>
            <a:endParaRPr lang="en-US"/>
          </a:p>
        </p:txBody>
      </p:sp>
      <p:sp>
        <p:nvSpPr>
          <p:cNvPr id="3" name="灯片编号占位符 2">
            <a:extLst>
              <a:ext uri="{FF2B5EF4-FFF2-40B4-BE49-F238E27FC236}">
                <a16:creationId xmlns:a16="http://schemas.microsoft.com/office/drawing/2014/main" id="{235B7AAE-A219-49E7-AD00-9AEC864D01DE}"/>
              </a:ext>
            </a:extLst>
          </p:cNvPr>
          <p:cNvSpPr>
            <a:spLocks noGrp="1"/>
          </p:cNvSpPr>
          <p:nvPr>
            <p:ph type="sldNum" sz="quarter" idx="12"/>
          </p:nvPr>
        </p:nvSpPr>
        <p:spPr/>
        <p:txBody>
          <a:bodyPr/>
          <a:lstStyle/>
          <a:p>
            <a:fld id="{7C05468C-B27C-4946-9FF3-0FF76B75B8F6}" type="slidenum">
              <a:rPr lang="en-US" smtClean="0"/>
              <a:t>41</a:t>
            </a:fld>
            <a:endParaRPr lang="en-US"/>
          </a:p>
        </p:txBody>
      </p:sp>
      <p:sp>
        <p:nvSpPr>
          <p:cNvPr id="4" name="内容占位符 3">
            <a:extLst>
              <a:ext uri="{FF2B5EF4-FFF2-40B4-BE49-F238E27FC236}">
                <a16:creationId xmlns:a16="http://schemas.microsoft.com/office/drawing/2014/main" id="{BE5677E2-6E14-424B-8912-B9891FD14D15}"/>
              </a:ext>
            </a:extLst>
          </p:cNvPr>
          <p:cNvSpPr>
            <a:spLocks noGrp="1"/>
          </p:cNvSpPr>
          <p:nvPr>
            <p:ph sz="quarter" idx="1"/>
          </p:nvPr>
        </p:nvSpPr>
        <p:spPr>
          <a:xfrm>
            <a:off x="990600" y="1447800"/>
            <a:ext cx="8420100" cy="1325217"/>
          </a:xfrm>
        </p:spPr>
        <p:txBody>
          <a:bodyPr/>
          <a:lstStyle/>
          <a:p>
            <a:pPr marL="0" indent="0">
              <a:buNone/>
            </a:pPr>
            <a:r>
              <a:rPr lang="zh-CN" altLang="en-US">
                <a:latin typeface="Comic Sans MS" panose="030F0702030302020204" pitchFamily="66" charset="0"/>
              </a:rPr>
              <a:t>解释下列基于非对称加密技术的单向认证，该协议有什么安全隐患？</a:t>
            </a:r>
            <a:endParaRPr lang="en-US">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D92076B-8A91-46FB-869F-52BEE0E2C800}"/>
                  </a:ext>
                </a:extLst>
              </p:cNvPr>
              <p:cNvSpPr txBox="1"/>
              <p:nvPr/>
            </p:nvSpPr>
            <p:spPr>
              <a:xfrm>
                <a:off x="3185491" y="2578697"/>
                <a:ext cx="15104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𝐷</m:t>
                          </m:r>
                        </m:e>
                        <m:sub>
                          <m:r>
                            <a:rPr lang="en-US" sz="2400" b="0" i="1" smtClean="0">
                              <a:latin typeface="Cambria Math" panose="02040503050406030204" pitchFamily="18" charset="0"/>
                              <a:ea typeface="Cambria Math" panose="02040503050406030204" pitchFamily="18" charset="0"/>
                            </a:rPr>
                            <m:t>𝐴</m:t>
                          </m:r>
                        </m:sub>
                      </m:sSub>
                    </m:oMath>
                  </m:oMathPara>
                </a14:m>
                <a:endParaRPr lang="en-US" sz="2400"/>
              </a:p>
            </p:txBody>
          </p:sp>
        </mc:Choice>
        <mc:Fallback xmlns="">
          <p:sp>
            <p:nvSpPr>
              <p:cNvPr id="5" name="文本框 4">
                <a:extLst>
                  <a:ext uri="{FF2B5EF4-FFF2-40B4-BE49-F238E27FC236}">
                    <a16:creationId xmlns:a16="http://schemas.microsoft.com/office/drawing/2014/main" id="{ED92076B-8A91-46FB-869F-52BEE0E2C800}"/>
                  </a:ext>
                </a:extLst>
              </p:cNvPr>
              <p:cNvSpPr txBox="1">
                <a:spLocks noRot="1" noChangeAspect="1" noMove="1" noResize="1" noEditPoints="1" noAdjustHandles="1" noChangeArrowheads="1" noChangeShapeType="1" noTextEdit="1"/>
              </p:cNvSpPr>
              <p:nvPr/>
            </p:nvSpPr>
            <p:spPr>
              <a:xfrm>
                <a:off x="3185491" y="2578697"/>
                <a:ext cx="1510478" cy="369332"/>
              </a:xfrm>
              <a:prstGeom prst="rect">
                <a:avLst/>
              </a:prstGeom>
              <a:blipFill>
                <a:blip r:embed="rId2"/>
                <a:stretch>
                  <a:fillRect l="-4453" r="-1619"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54C1262-A26D-4B8D-84B7-F733DCBC47C1}"/>
                  </a:ext>
                </a:extLst>
              </p:cNvPr>
              <p:cNvSpPr txBox="1"/>
              <p:nvPr/>
            </p:nvSpPr>
            <p:spPr>
              <a:xfrm>
                <a:off x="3185491" y="3003848"/>
                <a:ext cx="136563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1</m:t>
                          </m:r>
                        </m:sub>
                      </m:sSub>
                    </m:oMath>
                  </m:oMathPara>
                </a14:m>
                <a:endParaRPr lang="en-US" sz="2400"/>
              </a:p>
            </p:txBody>
          </p:sp>
        </mc:Choice>
        <mc:Fallback xmlns="">
          <p:sp>
            <p:nvSpPr>
              <p:cNvPr id="7" name="文本框 6">
                <a:extLst>
                  <a:ext uri="{FF2B5EF4-FFF2-40B4-BE49-F238E27FC236}">
                    <a16:creationId xmlns:a16="http://schemas.microsoft.com/office/drawing/2014/main" id="{154C1262-A26D-4B8D-84B7-F733DCBC47C1}"/>
                  </a:ext>
                </a:extLst>
              </p:cNvPr>
              <p:cNvSpPr txBox="1">
                <a:spLocks noRot="1" noChangeAspect="1" noMove="1" noResize="1" noEditPoints="1" noAdjustHandles="1" noChangeArrowheads="1" noChangeShapeType="1" noTextEdit="1"/>
              </p:cNvSpPr>
              <p:nvPr/>
            </p:nvSpPr>
            <p:spPr>
              <a:xfrm>
                <a:off x="3185491" y="3003848"/>
                <a:ext cx="1365630" cy="369332"/>
              </a:xfrm>
              <a:prstGeom prst="rect">
                <a:avLst/>
              </a:prstGeom>
              <a:blipFill>
                <a:blip r:embed="rId3"/>
                <a:stretch>
                  <a:fillRect l="-4911" r="-1339"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7ACEAE2-8ADA-42CF-9341-2B221AA51ABB}"/>
                  </a:ext>
                </a:extLst>
              </p:cNvPr>
              <p:cNvSpPr txBox="1"/>
              <p:nvPr/>
            </p:nvSpPr>
            <p:spPr>
              <a:xfrm>
                <a:off x="3185491" y="3429000"/>
                <a:ext cx="248818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𝑎</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oMath>
                  </m:oMathPara>
                </a14:m>
                <a:endParaRPr lang="en-US" sz="2400"/>
              </a:p>
            </p:txBody>
          </p:sp>
        </mc:Choice>
        <mc:Fallback xmlns="">
          <p:sp>
            <p:nvSpPr>
              <p:cNvPr id="9" name="文本框 8">
                <a:extLst>
                  <a:ext uri="{FF2B5EF4-FFF2-40B4-BE49-F238E27FC236}">
                    <a16:creationId xmlns:a16="http://schemas.microsoft.com/office/drawing/2014/main" id="{97ACEAE2-8ADA-42CF-9341-2B221AA51ABB}"/>
                  </a:ext>
                </a:extLst>
              </p:cNvPr>
              <p:cNvSpPr txBox="1">
                <a:spLocks noRot="1" noChangeAspect="1" noMove="1" noResize="1" noEditPoints="1" noAdjustHandles="1" noChangeArrowheads="1" noChangeShapeType="1" noTextEdit="1"/>
              </p:cNvSpPr>
              <p:nvPr/>
            </p:nvSpPr>
            <p:spPr>
              <a:xfrm>
                <a:off x="3185491" y="3429000"/>
                <a:ext cx="2488181" cy="369332"/>
              </a:xfrm>
              <a:prstGeom prst="rect">
                <a:avLst/>
              </a:prstGeom>
              <a:blipFill>
                <a:blip r:embed="rId4"/>
                <a:stretch>
                  <a:fillRect l="-2451" t="-5000" r="-3922" b="-30000"/>
                </a:stretch>
              </a:blipFill>
            </p:spPr>
            <p:txBody>
              <a:bodyPr/>
              <a:lstStyle/>
              <a:p>
                <a:r>
                  <a:rPr lang="en-US">
                    <a:noFill/>
                  </a:rPr>
                  <a:t> </a:t>
                </a:r>
              </a:p>
            </p:txBody>
          </p:sp>
        </mc:Fallback>
      </mc:AlternateContent>
    </p:spTree>
    <p:extLst>
      <p:ext uri="{BB962C8B-B14F-4D97-AF65-F5344CB8AC3E}">
        <p14:creationId xmlns:p14="http://schemas.microsoft.com/office/powerpoint/2010/main" val="4022998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A9DDF-DB81-4894-8E0C-6E59C9BDB508}"/>
              </a:ext>
            </a:extLst>
          </p:cNvPr>
          <p:cNvSpPr>
            <a:spLocks noGrp="1"/>
          </p:cNvSpPr>
          <p:nvPr>
            <p:ph type="title"/>
          </p:nvPr>
        </p:nvSpPr>
        <p:spPr/>
        <p:txBody>
          <a:bodyPr/>
          <a:lstStyle/>
          <a:p>
            <a:r>
              <a:rPr lang="zh-CN" altLang="en-US"/>
              <a:t>练习</a:t>
            </a:r>
            <a:endParaRPr lang="en-US"/>
          </a:p>
        </p:txBody>
      </p:sp>
      <p:sp>
        <p:nvSpPr>
          <p:cNvPr id="3" name="灯片编号占位符 2">
            <a:extLst>
              <a:ext uri="{FF2B5EF4-FFF2-40B4-BE49-F238E27FC236}">
                <a16:creationId xmlns:a16="http://schemas.microsoft.com/office/drawing/2014/main" id="{235B7AAE-A219-49E7-AD00-9AEC864D01DE}"/>
              </a:ext>
            </a:extLst>
          </p:cNvPr>
          <p:cNvSpPr>
            <a:spLocks noGrp="1"/>
          </p:cNvSpPr>
          <p:nvPr>
            <p:ph type="sldNum" sz="quarter" idx="12"/>
          </p:nvPr>
        </p:nvSpPr>
        <p:spPr/>
        <p:txBody>
          <a:bodyPr/>
          <a:lstStyle/>
          <a:p>
            <a:fld id="{7C05468C-B27C-4946-9FF3-0FF76B75B8F6}" type="slidenum">
              <a:rPr lang="en-US" smtClean="0"/>
              <a:t>42</a:t>
            </a:fld>
            <a:endParaRPr lang="en-US"/>
          </a:p>
        </p:txBody>
      </p:sp>
      <p:sp>
        <p:nvSpPr>
          <p:cNvPr id="4" name="内容占位符 3">
            <a:extLst>
              <a:ext uri="{FF2B5EF4-FFF2-40B4-BE49-F238E27FC236}">
                <a16:creationId xmlns:a16="http://schemas.microsoft.com/office/drawing/2014/main" id="{BE5677E2-6E14-424B-8912-B9891FD14D15}"/>
              </a:ext>
            </a:extLst>
          </p:cNvPr>
          <p:cNvSpPr>
            <a:spLocks noGrp="1"/>
          </p:cNvSpPr>
          <p:nvPr>
            <p:ph sz="quarter" idx="1"/>
          </p:nvPr>
        </p:nvSpPr>
        <p:spPr>
          <a:xfrm>
            <a:off x="990600" y="1447800"/>
            <a:ext cx="8420100" cy="1325217"/>
          </a:xfrm>
        </p:spPr>
        <p:txBody>
          <a:bodyPr/>
          <a:lstStyle/>
          <a:p>
            <a:pPr marL="0" indent="0">
              <a:buNone/>
            </a:pPr>
            <a:r>
              <a:rPr lang="zh-CN" altLang="en-US">
                <a:latin typeface="Comic Sans MS" panose="030F0702030302020204" pitchFamily="66" charset="0"/>
              </a:rPr>
              <a:t>解释下列基于非对称加密技术的单向认证，该协议有什么安全隐患？</a:t>
            </a:r>
            <a:endParaRPr lang="en-US">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D92076B-8A91-46FB-869F-52BEE0E2C800}"/>
                  </a:ext>
                </a:extLst>
              </p:cNvPr>
              <p:cNvSpPr txBox="1"/>
              <p:nvPr/>
            </p:nvSpPr>
            <p:spPr>
              <a:xfrm>
                <a:off x="3205369" y="2578697"/>
                <a:ext cx="15104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𝐷</m:t>
                          </m:r>
                        </m:e>
                        <m:sub>
                          <m:r>
                            <a:rPr lang="en-US" sz="2400" b="0" i="1" smtClean="0">
                              <a:latin typeface="Cambria Math" panose="02040503050406030204" pitchFamily="18" charset="0"/>
                              <a:ea typeface="Cambria Math" panose="02040503050406030204" pitchFamily="18" charset="0"/>
                            </a:rPr>
                            <m:t>𝐴</m:t>
                          </m:r>
                        </m:sub>
                      </m:sSub>
                    </m:oMath>
                  </m:oMathPara>
                </a14:m>
                <a:endParaRPr lang="en-US" sz="2400"/>
              </a:p>
            </p:txBody>
          </p:sp>
        </mc:Choice>
        <mc:Fallback xmlns="">
          <p:sp>
            <p:nvSpPr>
              <p:cNvPr id="5" name="文本框 4">
                <a:extLst>
                  <a:ext uri="{FF2B5EF4-FFF2-40B4-BE49-F238E27FC236}">
                    <a16:creationId xmlns:a16="http://schemas.microsoft.com/office/drawing/2014/main" id="{ED92076B-8A91-46FB-869F-52BEE0E2C800}"/>
                  </a:ext>
                </a:extLst>
              </p:cNvPr>
              <p:cNvSpPr txBox="1">
                <a:spLocks noRot="1" noChangeAspect="1" noMove="1" noResize="1" noEditPoints="1" noAdjustHandles="1" noChangeArrowheads="1" noChangeShapeType="1" noTextEdit="1"/>
              </p:cNvSpPr>
              <p:nvPr/>
            </p:nvSpPr>
            <p:spPr>
              <a:xfrm>
                <a:off x="3205369" y="2578697"/>
                <a:ext cx="1510478" cy="369332"/>
              </a:xfrm>
              <a:prstGeom prst="rect">
                <a:avLst/>
              </a:prstGeom>
              <a:blipFill>
                <a:blip r:embed="rId2"/>
                <a:stretch>
                  <a:fillRect l="-4435" r="-1210"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54C1262-A26D-4B8D-84B7-F733DCBC47C1}"/>
                  </a:ext>
                </a:extLst>
              </p:cNvPr>
              <p:cNvSpPr txBox="1"/>
              <p:nvPr/>
            </p:nvSpPr>
            <p:spPr>
              <a:xfrm>
                <a:off x="3145735" y="3003848"/>
                <a:ext cx="25800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𝐸</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𝑈</m:t>
                          </m:r>
                        </m:e>
                        <m:sub>
                          <m:r>
                            <a:rPr lang="en-US" sz="2400" i="1">
                              <a:latin typeface="Cambria Math" panose="02040503050406030204" pitchFamily="18" charset="0"/>
                              <a:ea typeface="Cambria Math" panose="02040503050406030204" pitchFamily="18" charset="0"/>
                            </a:rPr>
                            <m:t>𝑎</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oMath>
                  </m:oMathPara>
                </a14:m>
                <a:endParaRPr lang="en-US" sz="2400"/>
              </a:p>
            </p:txBody>
          </p:sp>
        </mc:Choice>
        <mc:Fallback xmlns="">
          <p:sp>
            <p:nvSpPr>
              <p:cNvPr id="7" name="文本框 6">
                <a:extLst>
                  <a:ext uri="{FF2B5EF4-FFF2-40B4-BE49-F238E27FC236}">
                    <a16:creationId xmlns:a16="http://schemas.microsoft.com/office/drawing/2014/main" id="{154C1262-A26D-4B8D-84B7-F733DCBC47C1}"/>
                  </a:ext>
                </a:extLst>
              </p:cNvPr>
              <p:cNvSpPr txBox="1">
                <a:spLocks noRot="1" noChangeAspect="1" noMove="1" noResize="1" noEditPoints="1" noAdjustHandles="1" noChangeArrowheads="1" noChangeShapeType="1" noTextEdit="1"/>
              </p:cNvSpPr>
              <p:nvPr/>
            </p:nvSpPr>
            <p:spPr>
              <a:xfrm>
                <a:off x="3145735" y="3003848"/>
                <a:ext cx="2580001" cy="369332"/>
              </a:xfrm>
              <a:prstGeom prst="rect">
                <a:avLst/>
              </a:prstGeom>
              <a:blipFill>
                <a:blip r:embed="rId3"/>
                <a:stretch>
                  <a:fillRect l="-709" t="-5000" r="-2364" b="-3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7ACEAE2-8ADA-42CF-9341-2B221AA51ABB}"/>
                  </a:ext>
                </a:extLst>
              </p:cNvPr>
              <p:cNvSpPr txBox="1"/>
              <p:nvPr/>
            </p:nvSpPr>
            <p:spPr>
              <a:xfrm>
                <a:off x="3185491" y="3429000"/>
                <a:ext cx="137274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2</m:t>
                          </m:r>
                        </m:sub>
                      </m:sSub>
                    </m:oMath>
                  </m:oMathPara>
                </a14:m>
                <a:endParaRPr lang="en-US" sz="2400"/>
              </a:p>
            </p:txBody>
          </p:sp>
        </mc:Choice>
        <mc:Fallback xmlns="">
          <p:sp>
            <p:nvSpPr>
              <p:cNvPr id="9" name="文本框 8">
                <a:extLst>
                  <a:ext uri="{FF2B5EF4-FFF2-40B4-BE49-F238E27FC236}">
                    <a16:creationId xmlns:a16="http://schemas.microsoft.com/office/drawing/2014/main" id="{97ACEAE2-8ADA-42CF-9341-2B221AA51ABB}"/>
                  </a:ext>
                </a:extLst>
              </p:cNvPr>
              <p:cNvSpPr txBox="1">
                <a:spLocks noRot="1" noChangeAspect="1" noMove="1" noResize="1" noEditPoints="1" noAdjustHandles="1" noChangeArrowheads="1" noChangeShapeType="1" noTextEdit="1"/>
              </p:cNvSpPr>
              <p:nvPr/>
            </p:nvSpPr>
            <p:spPr>
              <a:xfrm>
                <a:off x="3185491" y="3429000"/>
                <a:ext cx="1372748" cy="369332"/>
              </a:xfrm>
              <a:prstGeom prst="rect">
                <a:avLst/>
              </a:prstGeom>
              <a:blipFill>
                <a:blip r:embed="rId4"/>
                <a:stretch>
                  <a:fillRect l="-4889" r="-1333" b="-8333"/>
                </a:stretch>
              </a:blipFill>
            </p:spPr>
            <p:txBody>
              <a:bodyPr/>
              <a:lstStyle/>
              <a:p>
                <a:r>
                  <a:rPr lang="en-US">
                    <a:noFill/>
                  </a:rPr>
                  <a:t> </a:t>
                </a:r>
              </a:p>
            </p:txBody>
          </p:sp>
        </mc:Fallback>
      </mc:AlternateContent>
    </p:spTree>
    <p:extLst>
      <p:ext uri="{BB962C8B-B14F-4D97-AF65-F5344CB8AC3E}">
        <p14:creationId xmlns:p14="http://schemas.microsoft.com/office/powerpoint/2010/main" val="1903084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EC4-0AF9-554A-B62E-5E7096DC926D}"/>
              </a:ext>
            </a:extLst>
          </p:cNvPr>
          <p:cNvSpPr>
            <a:spLocks noGrp="1"/>
          </p:cNvSpPr>
          <p:nvPr>
            <p:ph type="title"/>
          </p:nvPr>
        </p:nvSpPr>
        <p:spPr/>
        <p:txBody>
          <a:bodyPr/>
          <a:lstStyle/>
          <a:p>
            <a:r>
              <a:rPr lang="en-US"/>
              <a:t>4. SSL/TLS</a:t>
            </a:r>
          </a:p>
        </p:txBody>
      </p:sp>
      <p:sp>
        <p:nvSpPr>
          <p:cNvPr id="3" name="Text Placeholder 2">
            <a:extLst>
              <a:ext uri="{FF2B5EF4-FFF2-40B4-BE49-F238E27FC236}">
                <a16:creationId xmlns:a16="http://schemas.microsoft.com/office/drawing/2014/main" id="{B5F91BD4-A024-6C42-962F-C1A5611C440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813CEB-BF10-B742-9478-FE529FDB1C1A}"/>
              </a:ext>
            </a:extLst>
          </p:cNvPr>
          <p:cNvSpPr>
            <a:spLocks noGrp="1"/>
          </p:cNvSpPr>
          <p:nvPr>
            <p:ph type="sldNum" sz="quarter" idx="12"/>
          </p:nvPr>
        </p:nvSpPr>
        <p:spPr/>
        <p:txBody>
          <a:bodyPr/>
          <a:lstStyle/>
          <a:p>
            <a:fld id="{7C05468C-B27C-4946-9FF3-0FF76B75B8F6}" type="slidenum">
              <a:rPr lang="en-US" smtClean="0"/>
              <a:t>43</a:t>
            </a:fld>
            <a:endParaRPr lang="en-US"/>
          </a:p>
        </p:txBody>
      </p:sp>
    </p:spTree>
    <p:extLst>
      <p:ext uri="{BB962C8B-B14F-4D97-AF65-F5344CB8AC3E}">
        <p14:creationId xmlns:p14="http://schemas.microsoft.com/office/powerpoint/2010/main" val="2034286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1127C44-64D7-4907-A543-627938FD37B8}"/>
              </a:ext>
            </a:extLst>
          </p:cNvPr>
          <p:cNvSpPr>
            <a:spLocks noGrp="1"/>
          </p:cNvSpPr>
          <p:nvPr>
            <p:ph type="title"/>
          </p:nvPr>
        </p:nvSpPr>
        <p:spPr>
          <a:xfrm>
            <a:off x="990600" y="274638"/>
            <a:ext cx="8420100" cy="759032"/>
          </a:xfrm>
        </p:spPr>
        <p:txBody>
          <a:bodyPr/>
          <a:lstStyle/>
          <a:p>
            <a:r>
              <a:rPr lang="en-US" altLang="zh-CN"/>
              <a:t>SSL</a:t>
            </a:r>
            <a:r>
              <a:rPr lang="zh-CN" altLang="en-US"/>
              <a:t>模拟</a:t>
            </a:r>
            <a:endParaRPr lang="en-US"/>
          </a:p>
        </p:txBody>
      </p:sp>
      <p:sp>
        <p:nvSpPr>
          <p:cNvPr id="3" name="灯片编号占位符 2">
            <a:extLst>
              <a:ext uri="{FF2B5EF4-FFF2-40B4-BE49-F238E27FC236}">
                <a16:creationId xmlns:a16="http://schemas.microsoft.com/office/drawing/2014/main" id="{6D89BCD5-1FDD-4490-BA5F-0E8ABB735C1F}"/>
              </a:ext>
            </a:extLst>
          </p:cNvPr>
          <p:cNvSpPr>
            <a:spLocks noGrp="1"/>
          </p:cNvSpPr>
          <p:nvPr>
            <p:ph type="sldNum" sz="quarter" idx="12"/>
          </p:nvPr>
        </p:nvSpPr>
        <p:spPr/>
        <p:txBody>
          <a:bodyPr/>
          <a:lstStyle/>
          <a:p>
            <a:fld id="{7C05468C-B27C-4946-9FF3-0FF76B75B8F6}" type="slidenum">
              <a:rPr lang="en-US" smtClean="0"/>
              <a:t>44</a:t>
            </a:fld>
            <a:endParaRPr lang="en-US"/>
          </a:p>
        </p:txBody>
      </p:sp>
      <p:sp>
        <p:nvSpPr>
          <p:cNvPr id="14" name="Rectangle 3">
            <a:extLst>
              <a:ext uri="{FF2B5EF4-FFF2-40B4-BE49-F238E27FC236}">
                <a16:creationId xmlns:a16="http://schemas.microsoft.com/office/drawing/2014/main" id="{305ABC47-7F1C-45F7-A22B-F394EC783CDF}"/>
              </a:ext>
            </a:extLst>
          </p:cNvPr>
          <p:cNvSpPr/>
          <p:nvPr/>
        </p:nvSpPr>
        <p:spPr>
          <a:xfrm>
            <a:off x="1512932" y="1168941"/>
            <a:ext cx="881973" cy="369332"/>
          </a:xfrm>
          <a:prstGeom prst="rect">
            <a:avLst/>
          </a:prstGeom>
        </p:spPr>
        <p:txBody>
          <a:bodyPr wrap="none">
            <a:spAutoFit/>
          </a:bodyPr>
          <a:lstStyle/>
          <a:p>
            <a:r>
              <a:rPr lang="zh-CN" altLang="en-US" b="1">
                <a:latin typeface="SimHei" panose="02010609060101010101" pitchFamily="49" charset="-122"/>
                <a:ea typeface="SimHei" panose="02010609060101010101" pitchFamily="49" charset="-122"/>
              </a:rPr>
              <a:t>客服端</a:t>
            </a:r>
            <a:endParaRPr lang="en-US" b="1">
              <a:latin typeface="SimHei" panose="02010609060101010101" pitchFamily="49" charset="-122"/>
              <a:ea typeface="SimHei" panose="02010609060101010101" pitchFamily="49" charset="-122"/>
            </a:endParaRPr>
          </a:p>
        </p:txBody>
      </p:sp>
      <p:sp>
        <p:nvSpPr>
          <p:cNvPr id="15" name="Rectangle 4">
            <a:extLst>
              <a:ext uri="{FF2B5EF4-FFF2-40B4-BE49-F238E27FC236}">
                <a16:creationId xmlns:a16="http://schemas.microsoft.com/office/drawing/2014/main" id="{A9F69E96-4AC9-4640-BEC1-93C5FACED89E}"/>
              </a:ext>
            </a:extLst>
          </p:cNvPr>
          <p:cNvSpPr/>
          <p:nvPr/>
        </p:nvSpPr>
        <p:spPr>
          <a:xfrm>
            <a:off x="6565490" y="1168941"/>
            <a:ext cx="881973" cy="369332"/>
          </a:xfrm>
          <a:prstGeom prst="rect">
            <a:avLst/>
          </a:prstGeom>
        </p:spPr>
        <p:txBody>
          <a:bodyPr wrap="none">
            <a:spAutoFit/>
          </a:bodyPr>
          <a:lstStyle/>
          <a:p>
            <a:r>
              <a:rPr lang="zh-CN" altLang="en-US" b="1">
                <a:latin typeface="SimHei" panose="02010609060101010101" pitchFamily="49" charset="-122"/>
                <a:ea typeface="SimHei" panose="02010609060101010101" pitchFamily="49" charset="-122"/>
              </a:rPr>
              <a:t>服务端</a:t>
            </a:r>
            <a:endParaRPr lang="en-US" b="1">
              <a:latin typeface="SimHei" panose="02010609060101010101" pitchFamily="49" charset="-122"/>
              <a:ea typeface="SimHei" panose="02010609060101010101" pitchFamily="49" charset="-122"/>
            </a:endParaRPr>
          </a:p>
        </p:txBody>
      </p:sp>
      <p:sp>
        <p:nvSpPr>
          <p:cNvPr id="19" name="TextBox 6">
            <a:extLst>
              <a:ext uri="{FF2B5EF4-FFF2-40B4-BE49-F238E27FC236}">
                <a16:creationId xmlns:a16="http://schemas.microsoft.com/office/drawing/2014/main" id="{B590F7F2-F6D3-4992-9079-7093741DCE73}"/>
              </a:ext>
            </a:extLst>
          </p:cNvPr>
          <p:cNvSpPr txBox="1"/>
          <p:nvPr/>
        </p:nvSpPr>
        <p:spPr>
          <a:xfrm>
            <a:off x="990602" y="1711199"/>
            <a:ext cx="2307042" cy="369332"/>
          </a:xfrm>
          <a:prstGeom prst="rect">
            <a:avLst/>
          </a:prstGeom>
          <a:noFill/>
        </p:spPr>
        <p:txBody>
          <a:bodyPr wrap="none" rtlCol="0">
            <a:spAutoFit/>
          </a:bodyPr>
          <a:lstStyle/>
          <a:p>
            <a:r>
              <a:rPr lang="en-US">
                <a:latin typeface="Comic Sans MS" panose="030F0702030302020204" pitchFamily="66" charset="0"/>
                <a:ea typeface="SimHei" panose="02010609060101010101" pitchFamily="49" charset="-122"/>
              </a:rPr>
              <a:t>生成</a:t>
            </a:r>
            <a:r>
              <a:rPr lang="zh-CN" altLang="en-US">
                <a:latin typeface="Comic Sans MS" panose="030F0702030302020204" pitchFamily="66" charset="0"/>
                <a:ea typeface="SimHei" panose="02010609060101010101" pitchFamily="49" charset="-122"/>
              </a:rPr>
              <a:t>随机数：</a:t>
            </a:r>
            <a:r>
              <a:rPr lang="en-US" altLang="zh-CN">
                <a:solidFill>
                  <a:srgbClr val="0070C0"/>
                </a:solidFill>
                <a:latin typeface="Comic Sans MS" panose="030F0702030302020204" pitchFamily="66" charset="0"/>
                <a:ea typeface="SimHei" panose="02010609060101010101" pitchFamily="49" charset="-122"/>
              </a:rPr>
              <a:t>N</a:t>
            </a:r>
            <a:r>
              <a:rPr lang="en-US" baseline="-25000">
                <a:solidFill>
                  <a:srgbClr val="0070C0"/>
                </a:solidFill>
                <a:latin typeface="Comic Sans MS" panose="030F0702030302020204" pitchFamily="66" charset="0"/>
                <a:ea typeface="SimHei" panose="02010609060101010101" pitchFamily="49" charset="-122"/>
              </a:rPr>
              <a:t>A </a:t>
            </a:r>
            <a:r>
              <a:rPr lang="en-US">
                <a:solidFill>
                  <a:srgbClr val="0070C0"/>
                </a:solidFill>
                <a:latin typeface="Comic Sans MS" panose="030F0702030302020204" pitchFamily="66" charset="0"/>
                <a:ea typeface="SimHei" panose="02010609060101010101" pitchFamily="49" charset="-122"/>
              </a:rPr>
              <a:t>= 11</a:t>
            </a:r>
          </a:p>
        </p:txBody>
      </p:sp>
      <p:sp>
        <p:nvSpPr>
          <p:cNvPr id="20" name="TextBox 7">
            <a:extLst>
              <a:ext uri="{FF2B5EF4-FFF2-40B4-BE49-F238E27FC236}">
                <a16:creationId xmlns:a16="http://schemas.microsoft.com/office/drawing/2014/main" id="{642F0D06-F9A2-4F5D-BB5B-2DBA824D1043}"/>
              </a:ext>
            </a:extLst>
          </p:cNvPr>
          <p:cNvSpPr txBox="1"/>
          <p:nvPr/>
        </p:nvSpPr>
        <p:spPr>
          <a:xfrm>
            <a:off x="990600" y="3628423"/>
            <a:ext cx="2092239" cy="1200329"/>
          </a:xfrm>
          <a:prstGeom prst="rect">
            <a:avLst/>
          </a:prstGeom>
          <a:noFill/>
        </p:spPr>
        <p:txBody>
          <a:bodyPr wrap="none" rtlCol="0">
            <a:spAutoFit/>
          </a:bodyPr>
          <a:lstStyle/>
          <a:p>
            <a:r>
              <a:rPr lang="zh-CN" altLang="en-US">
                <a:latin typeface="Comic Sans MS" panose="030F0702030302020204" pitchFamily="66" charset="0"/>
                <a:ea typeface="SimHei" panose="02010609060101010101" pitchFamily="49" charset="-122"/>
              </a:rPr>
              <a:t>证书验证</a:t>
            </a:r>
            <a:endParaRPr lang="en-US">
              <a:solidFill>
                <a:srgbClr val="FF0000"/>
              </a:solidFill>
              <a:latin typeface="Comic Sans MS" panose="030F0702030302020204" pitchFamily="66" charset="0"/>
              <a:ea typeface="SimHei" panose="02010609060101010101" pitchFamily="49" charset="-122"/>
            </a:endParaRPr>
          </a:p>
          <a:p>
            <a:r>
              <a:rPr lang="en-US">
                <a:latin typeface="Comic Sans MS" panose="030F0702030302020204" pitchFamily="66" charset="0"/>
                <a:ea typeface="SimHei" panose="02010609060101010101" pitchFamily="49" charset="-122"/>
              </a:rPr>
              <a:t>计算公钥</a:t>
            </a:r>
            <a:r>
              <a:rPr lang="zh-CN" altLang="en-US">
                <a:latin typeface="Comic Sans MS" panose="030F0702030302020204" pitchFamily="66" charset="0"/>
                <a:ea typeface="SimHei" panose="02010609060101010101" pitchFamily="49" charset="-122"/>
              </a:rPr>
              <a:t>：</a:t>
            </a:r>
            <a:endParaRPr lang="en-US">
              <a:latin typeface="Comic Sans MS" panose="030F0702030302020204" pitchFamily="66" charset="0"/>
              <a:ea typeface="SimHei" panose="02010609060101010101" pitchFamily="49" charset="-122"/>
            </a:endParaRPr>
          </a:p>
          <a:p>
            <a:r>
              <a:rPr lang="en-US">
                <a:solidFill>
                  <a:srgbClr val="0070C0"/>
                </a:solidFill>
                <a:latin typeface="Comic Sans MS" panose="030F0702030302020204" pitchFamily="66" charset="0"/>
                <a:ea typeface="SimHei" panose="02010609060101010101" pitchFamily="49" charset="-122"/>
              </a:rPr>
              <a:t>puk</a:t>
            </a:r>
            <a:r>
              <a:rPr lang="en-US" baseline="-25000">
                <a:solidFill>
                  <a:srgbClr val="0070C0"/>
                </a:solidFill>
                <a:latin typeface="Comic Sans MS" panose="030F0702030302020204" pitchFamily="66" charset="0"/>
                <a:ea typeface="SimHei" panose="02010609060101010101" pitchFamily="49" charset="-122"/>
              </a:rPr>
              <a:t>A</a:t>
            </a:r>
            <a:r>
              <a:rPr lang="en-US">
                <a:latin typeface="Comic Sans MS" panose="030F0702030302020204" pitchFamily="66" charset="0"/>
                <a:ea typeface="SimHei" panose="02010609060101010101" pitchFamily="49" charset="-122"/>
              </a:rPr>
              <a:t>= g </a:t>
            </a:r>
            <a:r>
              <a:rPr lang="en-US" baseline="30000">
                <a:latin typeface="Comic Sans MS" panose="030F0702030302020204" pitchFamily="66" charset="0"/>
                <a:ea typeface="SimHei" panose="02010609060101010101" pitchFamily="49" charset="-122"/>
              </a:rPr>
              <a:t>prkA</a:t>
            </a:r>
            <a:r>
              <a:rPr lang="en-US">
                <a:latin typeface="Comic Sans MS" panose="030F0702030302020204" pitchFamily="66" charset="0"/>
                <a:ea typeface="SimHei" panose="02010609060101010101" pitchFamily="49" charset="-122"/>
              </a:rPr>
              <a:t> mod p</a:t>
            </a:r>
          </a:p>
          <a:p>
            <a:r>
              <a:rPr lang="en-US">
                <a:latin typeface="Comic Sans MS" panose="030F0702030302020204" pitchFamily="66" charset="0"/>
                <a:ea typeface="SimHei" panose="02010609060101010101" pitchFamily="49" charset="-122"/>
              </a:rPr>
              <a:t>=5</a:t>
            </a:r>
            <a:r>
              <a:rPr lang="en-US" baseline="30000">
                <a:latin typeface="Comic Sans MS" panose="030F0702030302020204" pitchFamily="66" charset="0"/>
                <a:ea typeface="SimHei" panose="02010609060101010101" pitchFamily="49" charset="-122"/>
              </a:rPr>
              <a:t>4</a:t>
            </a:r>
            <a:r>
              <a:rPr lang="en-US">
                <a:latin typeface="Comic Sans MS" panose="030F0702030302020204" pitchFamily="66" charset="0"/>
                <a:ea typeface="SimHei" panose="02010609060101010101" pitchFamily="49" charset="-122"/>
              </a:rPr>
              <a:t> mod 23 = </a:t>
            </a:r>
            <a:r>
              <a:rPr lang="en-US">
                <a:solidFill>
                  <a:srgbClr val="0070C0"/>
                </a:solidFill>
                <a:latin typeface="Comic Sans MS" panose="030F0702030302020204" pitchFamily="66" charset="0"/>
                <a:ea typeface="SimHei" panose="02010609060101010101" pitchFamily="49" charset="-122"/>
              </a:rPr>
              <a:t>4</a:t>
            </a:r>
          </a:p>
        </p:txBody>
      </p:sp>
      <p:sp>
        <p:nvSpPr>
          <p:cNvPr id="21" name="TextBox 11">
            <a:extLst>
              <a:ext uri="{FF2B5EF4-FFF2-40B4-BE49-F238E27FC236}">
                <a16:creationId xmlns:a16="http://schemas.microsoft.com/office/drawing/2014/main" id="{8B21BEA8-EEE0-4020-9808-85FCA3B6C638}"/>
              </a:ext>
            </a:extLst>
          </p:cNvPr>
          <p:cNvSpPr txBox="1"/>
          <p:nvPr/>
        </p:nvSpPr>
        <p:spPr>
          <a:xfrm>
            <a:off x="6319914" y="1711199"/>
            <a:ext cx="2239716" cy="369332"/>
          </a:xfrm>
          <a:prstGeom prst="rect">
            <a:avLst/>
          </a:prstGeom>
          <a:noFill/>
        </p:spPr>
        <p:txBody>
          <a:bodyPr wrap="none" rtlCol="0">
            <a:spAutoFit/>
          </a:bodyPr>
          <a:lstStyle/>
          <a:p>
            <a:r>
              <a:rPr lang="en-US">
                <a:latin typeface="Comic Sans MS" panose="030F0702030302020204" pitchFamily="66" charset="0"/>
                <a:ea typeface="SimHei" panose="02010609060101010101" pitchFamily="49" charset="-122"/>
              </a:rPr>
              <a:t>生成</a:t>
            </a:r>
            <a:r>
              <a:rPr lang="zh-CN" altLang="en-US">
                <a:latin typeface="Comic Sans MS" panose="030F0702030302020204" pitchFamily="66" charset="0"/>
                <a:ea typeface="SimHei" panose="02010609060101010101" pitchFamily="49" charset="-122"/>
              </a:rPr>
              <a:t>随机数：</a:t>
            </a:r>
            <a:r>
              <a:rPr lang="en-US" altLang="zh-CN">
                <a:solidFill>
                  <a:srgbClr val="0070C0"/>
                </a:solidFill>
                <a:latin typeface="Comic Sans MS" panose="030F0702030302020204" pitchFamily="66" charset="0"/>
                <a:ea typeface="SimHei" panose="02010609060101010101" pitchFamily="49" charset="-122"/>
              </a:rPr>
              <a:t>N</a:t>
            </a:r>
            <a:r>
              <a:rPr lang="en-US" altLang="zh-CN" baseline="-25000">
                <a:solidFill>
                  <a:srgbClr val="0070C0"/>
                </a:solidFill>
                <a:latin typeface="Comic Sans MS" panose="030F0702030302020204" pitchFamily="66" charset="0"/>
                <a:ea typeface="SimHei" panose="02010609060101010101" pitchFamily="49" charset="-122"/>
              </a:rPr>
              <a:t>B</a:t>
            </a:r>
            <a:r>
              <a:rPr lang="en-US" baseline="-25000">
                <a:solidFill>
                  <a:srgbClr val="0070C0"/>
                </a:solidFill>
                <a:latin typeface="Comic Sans MS" panose="030F0702030302020204" pitchFamily="66" charset="0"/>
                <a:ea typeface="SimHei" panose="02010609060101010101" pitchFamily="49" charset="-122"/>
              </a:rPr>
              <a:t> </a:t>
            </a:r>
            <a:r>
              <a:rPr lang="en-US">
                <a:solidFill>
                  <a:srgbClr val="0070C0"/>
                </a:solidFill>
                <a:latin typeface="Comic Sans MS" panose="030F0702030302020204" pitchFamily="66" charset="0"/>
                <a:ea typeface="SimHei" panose="02010609060101010101" pitchFamily="49" charset="-122"/>
              </a:rPr>
              <a:t>= 3</a:t>
            </a:r>
          </a:p>
        </p:txBody>
      </p:sp>
      <p:sp>
        <p:nvSpPr>
          <p:cNvPr id="22" name="TextBox 12">
            <a:extLst>
              <a:ext uri="{FF2B5EF4-FFF2-40B4-BE49-F238E27FC236}">
                <a16:creationId xmlns:a16="http://schemas.microsoft.com/office/drawing/2014/main" id="{CDAADD91-0F65-4039-9E62-1288DC101CEA}"/>
              </a:ext>
            </a:extLst>
          </p:cNvPr>
          <p:cNvSpPr txBox="1"/>
          <p:nvPr/>
        </p:nvSpPr>
        <p:spPr>
          <a:xfrm>
            <a:off x="6319912" y="2135331"/>
            <a:ext cx="3483127" cy="1754326"/>
          </a:xfrm>
          <a:prstGeom prst="rect">
            <a:avLst/>
          </a:prstGeom>
          <a:noFill/>
        </p:spPr>
        <p:txBody>
          <a:bodyPr wrap="square" rtlCol="0">
            <a:spAutoFit/>
          </a:bodyPr>
          <a:lstStyle/>
          <a:p>
            <a:r>
              <a:rPr lang="zh-CN" altLang="en-US">
                <a:latin typeface="Comic Sans MS" panose="030F0702030302020204" pitchFamily="66" charset="0"/>
                <a:ea typeface="SimHei" panose="02010609060101010101" pitchFamily="49" charset="-122"/>
              </a:rPr>
              <a:t>服务器证书：</a:t>
            </a:r>
            <a:endParaRPr lang="en-US" altLang="zh-CN">
              <a:solidFill>
                <a:srgbClr val="0070C0"/>
              </a:solidFill>
              <a:latin typeface="Comic Sans MS" panose="030F0702030302020204" pitchFamily="66" charset="0"/>
              <a:ea typeface="SimHei" panose="02010609060101010101" pitchFamily="49" charset="-122"/>
            </a:endParaRPr>
          </a:p>
          <a:p>
            <a:r>
              <a:rPr lang="en-US">
                <a:solidFill>
                  <a:srgbClr val="0070C0"/>
                </a:solidFill>
                <a:latin typeface="Comic Sans MS" panose="030F0702030302020204" pitchFamily="66" charset="0"/>
                <a:ea typeface="SimHei" panose="02010609060101010101" pitchFamily="49" charset="-122"/>
              </a:rPr>
              <a:t>p = 23, g = 5</a:t>
            </a:r>
            <a:endParaRPr lang="en-US">
              <a:latin typeface="Comic Sans MS" panose="030F0702030302020204" pitchFamily="66" charset="0"/>
              <a:ea typeface="SimHei" panose="02010609060101010101" pitchFamily="49" charset="-122"/>
            </a:endParaRPr>
          </a:p>
          <a:p>
            <a:r>
              <a:rPr lang="en-US">
                <a:solidFill>
                  <a:srgbClr val="0070C0"/>
                </a:solidFill>
                <a:latin typeface="Comic Sans MS" panose="030F0702030302020204" pitchFamily="66" charset="0"/>
                <a:ea typeface="SimHei" panose="02010609060101010101" pitchFamily="49" charset="-122"/>
              </a:rPr>
              <a:t>puk</a:t>
            </a:r>
            <a:r>
              <a:rPr lang="en-US" baseline="-25000">
                <a:solidFill>
                  <a:srgbClr val="0070C0"/>
                </a:solidFill>
                <a:latin typeface="Comic Sans MS" panose="030F0702030302020204" pitchFamily="66" charset="0"/>
                <a:ea typeface="SimHei" panose="02010609060101010101" pitchFamily="49" charset="-122"/>
              </a:rPr>
              <a:t>B</a:t>
            </a:r>
            <a:r>
              <a:rPr lang="en-US" baseline="-25000">
                <a:latin typeface="Comic Sans MS" panose="030F0702030302020204" pitchFamily="66" charset="0"/>
                <a:ea typeface="SimHei" panose="02010609060101010101" pitchFamily="49" charset="-122"/>
              </a:rPr>
              <a:t> </a:t>
            </a:r>
            <a:r>
              <a:rPr lang="en-US">
                <a:latin typeface="Comic Sans MS" panose="030F0702030302020204" pitchFamily="66" charset="0"/>
                <a:ea typeface="SimHei" panose="02010609060101010101" pitchFamily="49" charset="-122"/>
              </a:rPr>
              <a:t>= g </a:t>
            </a:r>
            <a:r>
              <a:rPr lang="en-US" baseline="30000">
                <a:latin typeface="Comic Sans MS" panose="030F0702030302020204" pitchFamily="66" charset="0"/>
                <a:ea typeface="SimHei" panose="02010609060101010101" pitchFamily="49" charset="-122"/>
              </a:rPr>
              <a:t>prkB</a:t>
            </a:r>
            <a:r>
              <a:rPr lang="en-US">
                <a:latin typeface="Comic Sans MS" panose="030F0702030302020204" pitchFamily="66" charset="0"/>
                <a:ea typeface="SimHei" panose="02010609060101010101" pitchFamily="49" charset="-122"/>
              </a:rPr>
              <a:t> mod p</a:t>
            </a:r>
          </a:p>
          <a:p>
            <a:r>
              <a:rPr lang="en-US">
                <a:latin typeface="Comic Sans MS" panose="030F0702030302020204" pitchFamily="66" charset="0"/>
                <a:ea typeface="SimHei" panose="02010609060101010101" pitchFamily="49" charset="-122"/>
              </a:rPr>
              <a:t>= 5</a:t>
            </a:r>
            <a:r>
              <a:rPr lang="en-US" baseline="30000">
                <a:latin typeface="Comic Sans MS" panose="030F0702030302020204" pitchFamily="66" charset="0"/>
                <a:ea typeface="SimHei" panose="02010609060101010101" pitchFamily="49" charset="-122"/>
              </a:rPr>
              <a:t>3</a:t>
            </a:r>
            <a:r>
              <a:rPr lang="en-US">
                <a:latin typeface="Comic Sans MS" panose="030F0702030302020204" pitchFamily="66" charset="0"/>
                <a:ea typeface="SimHei" panose="02010609060101010101" pitchFamily="49" charset="-122"/>
              </a:rPr>
              <a:t> mod 23 = </a:t>
            </a:r>
            <a:r>
              <a:rPr lang="en-US">
                <a:solidFill>
                  <a:srgbClr val="0070C0"/>
                </a:solidFill>
                <a:latin typeface="Comic Sans MS" panose="030F0702030302020204" pitchFamily="66" charset="0"/>
                <a:ea typeface="SimHei" panose="02010609060101010101" pitchFamily="49" charset="-122"/>
              </a:rPr>
              <a:t>10</a:t>
            </a:r>
          </a:p>
          <a:p>
            <a:r>
              <a:rPr lang="en-US">
                <a:solidFill>
                  <a:srgbClr val="0070C0"/>
                </a:solidFill>
                <a:latin typeface="Comic Sans MS" panose="030F0702030302020204" pitchFamily="66" charset="0"/>
                <a:ea typeface="SimHei" panose="02010609060101010101" pitchFamily="49" charset="-122"/>
              </a:rPr>
              <a:t>sign = Sign(Cert, p, g, puk</a:t>
            </a:r>
            <a:r>
              <a:rPr lang="en-US" baseline="-25000">
                <a:solidFill>
                  <a:srgbClr val="0070C0"/>
                </a:solidFill>
                <a:latin typeface="Comic Sans MS" panose="030F0702030302020204" pitchFamily="66" charset="0"/>
                <a:ea typeface="SimHei" panose="02010609060101010101" pitchFamily="49" charset="-122"/>
              </a:rPr>
              <a:t>B</a:t>
            </a:r>
            <a:r>
              <a:rPr lang="en-US">
                <a:solidFill>
                  <a:srgbClr val="0070C0"/>
                </a:solidFill>
                <a:latin typeface="Comic Sans MS" panose="030F0702030302020204" pitchFamily="66" charset="0"/>
                <a:ea typeface="SimHei" panose="02010609060101010101" pitchFamily="49" charset="-122"/>
              </a:rPr>
              <a:t>)</a:t>
            </a:r>
          </a:p>
          <a:p>
            <a:r>
              <a:rPr lang="zh-CN" altLang="en-US">
                <a:latin typeface="Comic Sans MS" panose="030F0702030302020204" pitchFamily="66" charset="0"/>
                <a:ea typeface="SimHei" panose="02010609060101010101" pitchFamily="49" charset="-122"/>
              </a:rPr>
              <a:t>发送</a:t>
            </a:r>
            <a:r>
              <a:rPr lang="en-US" altLang="zh-CN">
                <a:solidFill>
                  <a:srgbClr val="0070C0"/>
                </a:solidFill>
                <a:latin typeface="Comic Sans MS" panose="030F0702030302020204" pitchFamily="66" charset="0"/>
                <a:ea typeface="SimHei" panose="02010609060101010101" pitchFamily="49" charset="-122"/>
              </a:rPr>
              <a:t>p[Cert,</a:t>
            </a:r>
            <a:r>
              <a:rPr lang="zh-CN" altLang="en-US">
                <a:solidFill>
                  <a:srgbClr val="0070C0"/>
                </a:solidFill>
                <a:latin typeface="Comic Sans MS" panose="030F0702030302020204" pitchFamily="66" charset="0"/>
                <a:ea typeface="SimHei" panose="02010609060101010101" pitchFamily="49" charset="-122"/>
              </a:rPr>
              <a:t> </a:t>
            </a:r>
            <a:r>
              <a:rPr lang="en-US" altLang="zh-CN">
                <a:solidFill>
                  <a:srgbClr val="0070C0"/>
                </a:solidFill>
                <a:latin typeface="Comic Sans MS" panose="030F0702030302020204" pitchFamily="66" charset="0"/>
                <a:ea typeface="SimHei" panose="02010609060101010101" pitchFamily="49" charset="-122"/>
              </a:rPr>
              <a:t>p, g, </a:t>
            </a:r>
            <a:r>
              <a:rPr lang="en-US">
                <a:solidFill>
                  <a:srgbClr val="0070C0"/>
                </a:solidFill>
                <a:latin typeface="Comic Sans MS" panose="030F0702030302020204" pitchFamily="66" charset="0"/>
                <a:ea typeface="SimHei" panose="02010609060101010101" pitchFamily="49" charset="-122"/>
              </a:rPr>
              <a:t>puk</a:t>
            </a:r>
            <a:r>
              <a:rPr lang="en-US" baseline="-25000">
                <a:solidFill>
                  <a:srgbClr val="0070C0"/>
                </a:solidFill>
                <a:latin typeface="Comic Sans MS" panose="030F0702030302020204" pitchFamily="66" charset="0"/>
                <a:ea typeface="SimHei" panose="02010609060101010101" pitchFamily="49" charset="-122"/>
              </a:rPr>
              <a:t>B, </a:t>
            </a:r>
            <a:r>
              <a:rPr lang="en-US">
                <a:solidFill>
                  <a:srgbClr val="0070C0"/>
                </a:solidFill>
                <a:latin typeface="Comic Sans MS" panose="030F0702030302020204" pitchFamily="66" charset="0"/>
                <a:ea typeface="SimHei" panose="02010609060101010101" pitchFamily="49" charset="-122"/>
              </a:rPr>
              <a:t>sign</a:t>
            </a:r>
            <a:r>
              <a:rPr lang="en-US" altLang="zh-CN">
                <a:solidFill>
                  <a:srgbClr val="0070C0"/>
                </a:solidFill>
                <a:latin typeface="Comic Sans MS" panose="030F0702030302020204" pitchFamily="66" charset="0"/>
                <a:ea typeface="SimHei" panose="02010609060101010101" pitchFamily="49" charset="-122"/>
              </a:rPr>
              <a:t>]</a:t>
            </a:r>
            <a:endParaRPr lang="en-US">
              <a:solidFill>
                <a:srgbClr val="0070C0"/>
              </a:solidFill>
              <a:latin typeface="Comic Sans MS" panose="030F0702030302020204" pitchFamily="66" charset="0"/>
              <a:ea typeface="SimHei" panose="02010609060101010101" pitchFamily="49" charset="-122"/>
            </a:endParaRPr>
          </a:p>
        </p:txBody>
      </p:sp>
      <p:cxnSp>
        <p:nvCxnSpPr>
          <p:cNvPr id="23" name="Straight Arrow Connector 16">
            <a:extLst>
              <a:ext uri="{FF2B5EF4-FFF2-40B4-BE49-F238E27FC236}">
                <a16:creationId xmlns:a16="http://schemas.microsoft.com/office/drawing/2014/main" id="{A62F8860-8022-4E80-8697-49884011E4E2}"/>
              </a:ext>
            </a:extLst>
          </p:cNvPr>
          <p:cNvCxnSpPr>
            <a:cxnSpLocks/>
            <a:stCxn id="21" idx="1"/>
            <a:endCxn id="19" idx="3"/>
          </p:cNvCxnSpPr>
          <p:nvPr/>
        </p:nvCxnSpPr>
        <p:spPr>
          <a:xfrm flipH="1">
            <a:off x="3297644" y="1895865"/>
            <a:ext cx="302227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17">
            <a:extLst>
              <a:ext uri="{FF2B5EF4-FFF2-40B4-BE49-F238E27FC236}">
                <a16:creationId xmlns:a16="http://schemas.microsoft.com/office/drawing/2014/main" id="{9BB2A195-F55A-47C5-8CD6-63F35D75BBBF}"/>
              </a:ext>
            </a:extLst>
          </p:cNvPr>
          <p:cNvCxnSpPr>
            <a:cxnSpLocks/>
          </p:cNvCxnSpPr>
          <p:nvPr/>
        </p:nvCxnSpPr>
        <p:spPr>
          <a:xfrm>
            <a:off x="2934902" y="4609563"/>
            <a:ext cx="338500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TextBox 21">
            <a:extLst>
              <a:ext uri="{FF2B5EF4-FFF2-40B4-BE49-F238E27FC236}">
                <a16:creationId xmlns:a16="http://schemas.microsoft.com/office/drawing/2014/main" id="{3842E549-A381-4813-B633-DA82CF39B8F1}"/>
              </a:ext>
            </a:extLst>
          </p:cNvPr>
          <p:cNvSpPr txBox="1"/>
          <p:nvPr/>
        </p:nvSpPr>
        <p:spPr>
          <a:xfrm>
            <a:off x="990600" y="4929870"/>
            <a:ext cx="1800493" cy="1200329"/>
          </a:xfrm>
          <a:prstGeom prst="rect">
            <a:avLst/>
          </a:prstGeom>
          <a:noFill/>
        </p:spPr>
        <p:txBody>
          <a:bodyPr wrap="none" rtlCol="0">
            <a:spAutoFit/>
          </a:bodyPr>
          <a:lstStyle/>
          <a:p>
            <a:r>
              <a:rPr lang="en-US">
                <a:latin typeface="Comic Sans MS" panose="030F0702030302020204" pitchFamily="66" charset="0"/>
                <a:ea typeface="SimHei" panose="02010609060101010101" pitchFamily="49" charset="-122"/>
              </a:rPr>
              <a:t>计算</a:t>
            </a:r>
            <a:r>
              <a:rPr lang="zh-CN" altLang="en-US">
                <a:latin typeface="Comic Sans MS" panose="030F0702030302020204" pitchFamily="66" charset="0"/>
                <a:ea typeface="SimHei" panose="02010609060101010101" pitchFamily="49" charset="-122"/>
              </a:rPr>
              <a:t>临时</a:t>
            </a:r>
            <a:r>
              <a:rPr lang="en-US">
                <a:latin typeface="Comic Sans MS" panose="030F0702030302020204" pitchFamily="66" charset="0"/>
                <a:ea typeface="SimHei" panose="02010609060101010101" pitchFamily="49" charset="-122"/>
              </a:rPr>
              <a:t>密钥</a:t>
            </a:r>
            <a:r>
              <a:rPr lang="zh-CN" altLang="en-US">
                <a:latin typeface="Comic Sans MS" panose="030F0702030302020204" pitchFamily="66" charset="0"/>
                <a:ea typeface="SimHei" panose="02010609060101010101" pitchFamily="49" charset="-122"/>
              </a:rPr>
              <a:t>：</a:t>
            </a:r>
            <a:endParaRPr lang="en-US">
              <a:latin typeface="Comic Sans MS" panose="030F0702030302020204" pitchFamily="66" charset="0"/>
              <a:ea typeface="SimHei" panose="02010609060101010101" pitchFamily="49" charset="-122"/>
            </a:endParaRPr>
          </a:p>
          <a:p>
            <a:r>
              <a:rPr lang="en-US">
                <a:solidFill>
                  <a:srgbClr val="FF0000"/>
                </a:solidFill>
                <a:latin typeface="Comic Sans MS" panose="030F0702030302020204" pitchFamily="66" charset="0"/>
                <a:ea typeface="SimHei" panose="02010609060101010101" pitchFamily="49" charset="-122"/>
              </a:rPr>
              <a:t>sk</a:t>
            </a:r>
            <a:r>
              <a:rPr lang="en-US" baseline="-25000">
                <a:solidFill>
                  <a:srgbClr val="FF0000"/>
                </a:solidFill>
                <a:latin typeface="Comic Sans MS" panose="030F0702030302020204" pitchFamily="66" charset="0"/>
                <a:ea typeface="SimHei" panose="02010609060101010101" pitchFamily="49" charset="-122"/>
              </a:rPr>
              <a:t>AB</a:t>
            </a:r>
            <a:r>
              <a:rPr lang="en-US">
                <a:latin typeface="Comic Sans MS" panose="030F0702030302020204" pitchFamily="66" charset="0"/>
                <a:ea typeface="SimHei" panose="02010609060101010101" pitchFamily="49" charset="-122"/>
              </a:rPr>
              <a:t>=puk</a:t>
            </a:r>
            <a:r>
              <a:rPr lang="en-US" baseline="-25000">
                <a:latin typeface="Comic Sans MS" panose="030F0702030302020204" pitchFamily="66" charset="0"/>
                <a:ea typeface="SimHei" panose="02010609060101010101" pitchFamily="49" charset="-122"/>
              </a:rPr>
              <a:t>B</a:t>
            </a:r>
            <a:r>
              <a:rPr lang="en-US" baseline="30000">
                <a:latin typeface="Comic Sans MS" panose="030F0702030302020204" pitchFamily="66" charset="0"/>
                <a:ea typeface="SimHei" panose="02010609060101010101" pitchFamily="49" charset="-122"/>
              </a:rPr>
              <a:t>prkA</a:t>
            </a:r>
            <a:endParaRPr lang="en-US" baseline="-25000">
              <a:latin typeface="Comic Sans MS" panose="030F0702030302020204" pitchFamily="66" charset="0"/>
              <a:ea typeface="SimHei" panose="02010609060101010101" pitchFamily="49" charset="-122"/>
            </a:endParaRPr>
          </a:p>
          <a:p>
            <a:r>
              <a:rPr lang="en-US">
                <a:latin typeface="Comic Sans MS" panose="030F0702030302020204" pitchFamily="66" charset="0"/>
                <a:ea typeface="SimHei" panose="02010609060101010101" pitchFamily="49" charset="-122"/>
              </a:rPr>
              <a:t>= 10 </a:t>
            </a:r>
            <a:r>
              <a:rPr lang="en-US" baseline="30000">
                <a:latin typeface="Comic Sans MS" panose="030F0702030302020204" pitchFamily="66" charset="0"/>
                <a:ea typeface="SimHei" panose="02010609060101010101" pitchFamily="49" charset="-122"/>
              </a:rPr>
              <a:t>4</a:t>
            </a:r>
            <a:r>
              <a:rPr lang="en-US">
                <a:latin typeface="Comic Sans MS" panose="030F0702030302020204" pitchFamily="66" charset="0"/>
                <a:ea typeface="SimHei" panose="02010609060101010101" pitchFamily="49" charset="-122"/>
              </a:rPr>
              <a:t> mod 23</a:t>
            </a:r>
          </a:p>
          <a:p>
            <a:r>
              <a:rPr lang="en-US">
                <a:solidFill>
                  <a:srgbClr val="FF0000"/>
                </a:solidFill>
                <a:latin typeface="Comic Sans MS" panose="030F0702030302020204" pitchFamily="66" charset="0"/>
                <a:ea typeface="SimHei" panose="02010609060101010101" pitchFamily="49" charset="-122"/>
              </a:rPr>
              <a:t>= 18</a:t>
            </a:r>
          </a:p>
        </p:txBody>
      </p:sp>
      <p:sp>
        <p:nvSpPr>
          <p:cNvPr id="27" name="TextBox 22">
            <a:extLst>
              <a:ext uri="{FF2B5EF4-FFF2-40B4-BE49-F238E27FC236}">
                <a16:creationId xmlns:a16="http://schemas.microsoft.com/office/drawing/2014/main" id="{93DAE544-5BCD-4DEB-A31F-4AA80A0EC455}"/>
              </a:ext>
            </a:extLst>
          </p:cNvPr>
          <p:cNvSpPr txBox="1"/>
          <p:nvPr/>
        </p:nvSpPr>
        <p:spPr>
          <a:xfrm>
            <a:off x="6319911" y="4459421"/>
            <a:ext cx="1800493" cy="1200329"/>
          </a:xfrm>
          <a:prstGeom prst="rect">
            <a:avLst/>
          </a:prstGeom>
          <a:noFill/>
        </p:spPr>
        <p:txBody>
          <a:bodyPr wrap="none" rtlCol="0">
            <a:spAutoFit/>
          </a:bodyPr>
          <a:lstStyle/>
          <a:p>
            <a:r>
              <a:rPr lang="en-US">
                <a:latin typeface="Comic Sans MS" panose="030F0702030302020204" pitchFamily="66" charset="0"/>
                <a:ea typeface="SimHei" panose="02010609060101010101" pitchFamily="49" charset="-122"/>
              </a:rPr>
              <a:t>计算</a:t>
            </a:r>
            <a:r>
              <a:rPr lang="zh-CN" altLang="en-US">
                <a:latin typeface="Comic Sans MS" panose="030F0702030302020204" pitchFamily="66" charset="0"/>
                <a:ea typeface="SimHei" panose="02010609060101010101" pitchFamily="49" charset="-122"/>
              </a:rPr>
              <a:t>临时</a:t>
            </a:r>
            <a:r>
              <a:rPr lang="en-US">
                <a:latin typeface="Comic Sans MS" panose="030F0702030302020204" pitchFamily="66" charset="0"/>
                <a:ea typeface="SimHei" panose="02010609060101010101" pitchFamily="49" charset="-122"/>
              </a:rPr>
              <a:t>密钥</a:t>
            </a:r>
            <a:r>
              <a:rPr lang="zh-CN" altLang="en-US">
                <a:latin typeface="Comic Sans MS" panose="030F0702030302020204" pitchFamily="66" charset="0"/>
                <a:ea typeface="SimHei" panose="02010609060101010101" pitchFamily="49" charset="-122"/>
              </a:rPr>
              <a:t>：</a:t>
            </a:r>
            <a:endParaRPr lang="en-US">
              <a:latin typeface="Comic Sans MS" panose="030F0702030302020204" pitchFamily="66" charset="0"/>
              <a:ea typeface="SimHei" panose="02010609060101010101" pitchFamily="49" charset="-122"/>
            </a:endParaRPr>
          </a:p>
          <a:p>
            <a:r>
              <a:rPr lang="en-US">
                <a:solidFill>
                  <a:srgbClr val="FF0000"/>
                </a:solidFill>
                <a:latin typeface="Comic Sans MS" panose="030F0702030302020204" pitchFamily="66" charset="0"/>
                <a:ea typeface="SimHei" panose="02010609060101010101" pitchFamily="49" charset="-122"/>
              </a:rPr>
              <a:t>sk</a:t>
            </a:r>
            <a:r>
              <a:rPr lang="en-US" baseline="-25000">
                <a:solidFill>
                  <a:srgbClr val="FF0000"/>
                </a:solidFill>
                <a:latin typeface="Comic Sans MS" panose="030F0702030302020204" pitchFamily="66" charset="0"/>
                <a:ea typeface="SimHei" panose="02010609060101010101" pitchFamily="49" charset="-122"/>
              </a:rPr>
              <a:t>AB</a:t>
            </a:r>
            <a:r>
              <a:rPr lang="en-US" baseline="-25000">
                <a:latin typeface="Comic Sans MS" panose="030F0702030302020204" pitchFamily="66" charset="0"/>
                <a:ea typeface="SimHei" panose="02010609060101010101" pitchFamily="49" charset="-122"/>
              </a:rPr>
              <a:t> </a:t>
            </a:r>
            <a:r>
              <a:rPr lang="en-US">
                <a:latin typeface="Comic Sans MS" panose="030F0702030302020204" pitchFamily="66" charset="0"/>
                <a:ea typeface="SimHei" panose="02010609060101010101" pitchFamily="49" charset="-122"/>
              </a:rPr>
              <a:t>= puk</a:t>
            </a:r>
            <a:r>
              <a:rPr lang="en-US" baseline="-25000">
                <a:latin typeface="Comic Sans MS" panose="030F0702030302020204" pitchFamily="66" charset="0"/>
                <a:ea typeface="SimHei" panose="02010609060101010101" pitchFamily="49" charset="-122"/>
              </a:rPr>
              <a:t>A</a:t>
            </a:r>
            <a:r>
              <a:rPr lang="en-US" baseline="30000">
                <a:latin typeface="Comic Sans MS" panose="030F0702030302020204" pitchFamily="66" charset="0"/>
                <a:ea typeface="SimHei" panose="02010609060101010101" pitchFamily="49" charset="-122"/>
              </a:rPr>
              <a:t>prkB</a:t>
            </a:r>
            <a:endParaRPr lang="en-US" baseline="-25000">
              <a:latin typeface="Comic Sans MS" panose="030F0702030302020204" pitchFamily="66" charset="0"/>
              <a:ea typeface="SimHei" panose="02010609060101010101" pitchFamily="49" charset="-122"/>
            </a:endParaRPr>
          </a:p>
          <a:p>
            <a:r>
              <a:rPr lang="en-US">
                <a:latin typeface="Comic Sans MS" panose="030F0702030302020204" pitchFamily="66" charset="0"/>
                <a:ea typeface="SimHei" panose="02010609060101010101" pitchFamily="49" charset="-122"/>
              </a:rPr>
              <a:t>= 4 </a:t>
            </a:r>
            <a:r>
              <a:rPr lang="en-US" baseline="30000">
                <a:latin typeface="Comic Sans MS" panose="030F0702030302020204" pitchFamily="66" charset="0"/>
                <a:ea typeface="SimHei" panose="02010609060101010101" pitchFamily="49" charset="-122"/>
              </a:rPr>
              <a:t>3</a:t>
            </a:r>
            <a:r>
              <a:rPr lang="en-US">
                <a:latin typeface="Comic Sans MS" panose="030F0702030302020204" pitchFamily="66" charset="0"/>
                <a:ea typeface="SimHei" panose="02010609060101010101" pitchFamily="49" charset="-122"/>
              </a:rPr>
              <a:t> mod 23</a:t>
            </a:r>
          </a:p>
          <a:p>
            <a:r>
              <a:rPr lang="en-US">
                <a:solidFill>
                  <a:srgbClr val="FF0000"/>
                </a:solidFill>
                <a:latin typeface="Comic Sans MS" panose="030F0702030302020204" pitchFamily="66" charset="0"/>
                <a:ea typeface="SimHei" panose="02010609060101010101" pitchFamily="49" charset="-122"/>
              </a:rPr>
              <a:t>= 18</a:t>
            </a:r>
          </a:p>
        </p:txBody>
      </p:sp>
      <p:cxnSp>
        <p:nvCxnSpPr>
          <p:cNvPr id="29" name="Straight Arrow Connector 16">
            <a:extLst>
              <a:ext uri="{FF2B5EF4-FFF2-40B4-BE49-F238E27FC236}">
                <a16:creationId xmlns:a16="http://schemas.microsoft.com/office/drawing/2014/main" id="{F7270088-025E-434D-8B1C-58A4274B57CD}"/>
              </a:ext>
            </a:extLst>
          </p:cNvPr>
          <p:cNvCxnSpPr>
            <a:cxnSpLocks/>
          </p:cNvCxnSpPr>
          <p:nvPr/>
        </p:nvCxnSpPr>
        <p:spPr>
          <a:xfrm>
            <a:off x="3297644" y="2080531"/>
            <a:ext cx="302226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17">
            <a:extLst>
              <a:ext uri="{FF2B5EF4-FFF2-40B4-BE49-F238E27FC236}">
                <a16:creationId xmlns:a16="http://schemas.microsoft.com/office/drawing/2014/main" id="{709A86FB-91BE-459E-961B-67437DB6B90E}"/>
              </a:ext>
            </a:extLst>
          </p:cNvPr>
          <p:cNvCxnSpPr>
            <a:cxnSpLocks/>
          </p:cNvCxnSpPr>
          <p:nvPr/>
        </p:nvCxnSpPr>
        <p:spPr>
          <a:xfrm flipH="1">
            <a:off x="2791094" y="3704838"/>
            <a:ext cx="352881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TextBox 21">
            <a:extLst>
              <a:ext uri="{FF2B5EF4-FFF2-40B4-BE49-F238E27FC236}">
                <a16:creationId xmlns:a16="http://schemas.microsoft.com/office/drawing/2014/main" id="{F411DA24-C4E7-4950-AE43-03612C5BF8FB}"/>
              </a:ext>
            </a:extLst>
          </p:cNvPr>
          <p:cNvSpPr txBox="1"/>
          <p:nvPr/>
        </p:nvSpPr>
        <p:spPr>
          <a:xfrm>
            <a:off x="990600" y="6082649"/>
            <a:ext cx="3188693" cy="369332"/>
          </a:xfrm>
          <a:prstGeom prst="rect">
            <a:avLst/>
          </a:prstGeom>
          <a:noFill/>
        </p:spPr>
        <p:txBody>
          <a:bodyPr wrap="none" rtlCol="0">
            <a:spAutoFit/>
          </a:bodyPr>
          <a:lstStyle/>
          <a:p>
            <a:r>
              <a:rPr lang="en-US">
                <a:solidFill>
                  <a:srgbClr val="FF0000"/>
                </a:solidFill>
                <a:latin typeface="Comic Sans MS" panose="030F0702030302020204" pitchFamily="66" charset="0"/>
                <a:ea typeface="SimHei" panose="02010609060101010101" pitchFamily="49" charset="-122"/>
              </a:rPr>
              <a:t>KEY </a:t>
            </a:r>
            <a:r>
              <a:rPr lang="en-US" altLang="zh-CN">
                <a:solidFill>
                  <a:srgbClr val="FF0000"/>
                </a:solidFill>
                <a:latin typeface="Comic Sans MS" panose="030F0702030302020204" pitchFamily="66" charset="0"/>
                <a:ea typeface="SimHei" panose="02010609060101010101" pitchFamily="49" charset="-122"/>
              </a:rPr>
              <a:t>= HMAC(</a:t>
            </a:r>
            <a:r>
              <a:rPr lang="en-US">
                <a:solidFill>
                  <a:srgbClr val="FF0000"/>
                </a:solidFill>
                <a:latin typeface="Comic Sans MS" panose="030F0702030302020204" pitchFamily="66" charset="0"/>
                <a:ea typeface="SimHei" panose="02010609060101010101" pitchFamily="49" charset="-122"/>
              </a:rPr>
              <a:t>sk</a:t>
            </a:r>
            <a:r>
              <a:rPr lang="en-US" baseline="-25000">
                <a:solidFill>
                  <a:srgbClr val="FF0000"/>
                </a:solidFill>
                <a:latin typeface="Comic Sans MS" panose="030F0702030302020204" pitchFamily="66" charset="0"/>
                <a:ea typeface="SimHei" panose="02010609060101010101" pitchFamily="49" charset="-122"/>
              </a:rPr>
              <a:t>AB</a:t>
            </a:r>
            <a:r>
              <a:rPr lang="en-US" altLang="zh-CN">
                <a:solidFill>
                  <a:srgbClr val="FF0000"/>
                </a:solidFill>
                <a:latin typeface="Comic Sans MS" panose="030F0702030302020204" pitchFamily="66" charset="0"/>
                <a:ea typeface="SimHei" panose="02010609060101010101" pitchFamily="49" charset="-122"/>
              </a:rPr>
              <a:t>, NA||NB)</a:t>
            </a:r>
            <a:endParaRPr lang="en-US">
              <a:solidFill>
                <a:srgbClr val="FF0000"/>
              </a:solidFill>
              <a:latin typeface="Comic Sans MS" panose="030F0702030302020204" pitchFamily="66" charset="0"/>
              <a:ea typeface="SimHei" panose="02010609060101010101" pitchFamily="49" charset="-122"/>
            </a:endParaRPr>
          </a:p>
        </p:txBody>
      </p:sp>
      <p:sp>
        <p:nvSpPr>
          <p:cNvPr id="49" name="TextBox 21">
            <a:extLst>
              <a:ext uri="{FF2B5EF4-FFF2-40B4-BE49-F238E27FC236}">
                <a16:creationId xmlns:a16="http://schemas.microsoft.com/office/drawing/2014/main" id="{DC6CA2B3-2D0D-4294-86D6-4B66705C16E5}"/>
              </a:ext>
            </a:extLst>
          </p:cNvPr>
          <p:cNvSpPr txBox="1"/>
          <p:nvPr/>
        </p:nvSpPr>
        <p:spPr>
          <a:xfrm>
            <a:off x="6256683" y="6084682"/>
            <a:ext cx="3188693" cy="369332"/>
          </a:xfrm>
          <a:prstGeom prst="rect">
            <a:avLst/>
          </a:prstGeom>
          <a:noFill/>
        </p:spPr>
        <p:txBody>
          <a:bodyPr wrap="none" rtlCol="0">
            <a:spAutoFit/>
          </a:bodyPr>
          <a:lstStyle/>
          <a:p>
            <a:r>
              <a:rPr lang="en-US">
                <a:solidFill>
                  <a:srgbClr val="FF0000"/>
                </a:solidFill>
                <a:latin typeface="Comic Sans MS" panose="030F0702030302020204" pitchFamily="66" charset="0"/>
                <a:ea typeface="SimHei" panose="02010609060101010101" pitchFamily="49" charset="-122"/>
              </a:rPr>
              <a:t>KEY </a:t>
            </a:r>
            <a:r>
              <a:rPr lang="en-US" altLang="zh-CN">
                <a:solidFill>
                  <a:srgbClr val="FF0000"/>
                </a:solidFill>
                <a:latin typeface="Comic Sans MS" panose="030F0702030302020204" pitchFamily="66" charset="0"/>
                <a:ea typeface="SimHei" panose="02010609060101010101" pitchFamily="49" charset="-122"/>
              </a:rPr>
              <a:t>= HMAC(</a:t>
            </a:r>
            <a:r>
              <a:rPr lang="en-US">
                <a:solidFill>
                  <a:srgbClr val="FF0000"/>
                </a:solidFill>
                <a:latin typeface="Comic Sans MS" panose="030F0702030302020204" pitchFamily="66" charset="0"/>
                <a:ea typeface="SimHei" panose="02010609060101010101" pitchFamily="49" charset="-122"/>
              </a:rPr>
              <a:t>sk</a:t>
            </a:r>
            <a:r>
              <a:rPr lang="en-US" baseline="-25000">
                <a:solidFill>
                  <a:srgbClr val="FF0000"/>
                </a:solidFill>
                <a:latin typeface="Comic Sans MS" panose="030F0702030302020204" pitchFamily="66" charset="0"/>
                <a:ea typeface="SimHei" panose="02010609060101010101" pitchFamily="49" charset="-122"/>
              </a:rPr>
              <a:t>AB</a:t>
            </a:r>
            <a:r>
              <a:rPr lang="en-US" altLang="zh-CN">
                <a:solidFill>
                  <a:srgbClr val="FF0000"/>
                </a:solidFill>
                <a:latin typeface="Comic Sans MS" panose="030F0702030302020204" pitchFamily="66" charset="0"/>
                <a:ea typeface="SimHei" panose="02010609060101010101" pitchFamily="49" charset="-122"/>
              </a:rPr>
              <a:t>, NA||NB)</a:t>
            </a:r>
            <a:endParaRPr lang="en-US">
              <a:solidFill>
                <a:srgbClr val="FF0000"/>
              </a:solidFill>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370201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48" grpId="0"/>
      <p:bldP spid="4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10A7-0344-453E-8BDA-7E63BDD69333}"/>
              </a:ext>
            </a:extLst>
          </p:cNvPr>
          <p:cNvSpPr>
            <a:spLocks noGrp="1"/>
          </p:cNvSpPr>
          <p:nvPr>
            <p:ph type="title"/>
          </p:nvPr>
        </p:nvSpPr>
        <p:spPr/>
        <p:txBody>
          <a:bodyPr/>
          <a:lstStyle/>
          <a:p>
            <a:r>
              <a:rPr lang="zh-CN" altLang="en-US"/>
              <a:t>为什么需要</a:t>
            </a:r>
            <a:r>
              <a:rPr lang="en-US"/>
              <a:t>SSL</a:t>
            </a:r>
            <a:r>
              <a:rPr lang="en-US" dirty="0"/>
              <a:t>/TLS?</a:t>
            </a:r>
          </a:p>
        </p:txBody>
      </p:sp>
      <p:sp>
        <p:nvSpPr>
          <p:cNvPr id="3" name="Content Placeholder 2">
            <a:extLst>
              <a:ext uri="{FF2B5EF4-FFF2-40B4-BE49-F238E27FC236}">
                <a16:creationId xmlns:a16="http://schemas.microsoft.com/office/drawing/2014/main" id="{DD9C9EC9-5C9D-49AC-97E6-797C9AFC62E0}"/>
              </a:ext>
            </a:extLst>
          </p:cNvPr>
          <p:cNvSpPr>
            <a:spLocks noGrp="1"/>
          </p:cNvSpPr>
          <p:nvPr>
            <p:ph sz="quarter" idx="1"/>
          </p:nvPr>
        </p:nvSpPr>
        <p:spPr>
          <a:xfrm>
            <a:off x="2263429" y="2465590"/>
            <a:ext cx="2349500" cy="668319"/>
          </a:xfrm>
        </p:spPr>
        <p:txBody>
          <a:bodyPr>
            <a:noAutofit/>
          </a:bodyPr>
          <a:lstStyle/>
          <a:p>
            <a:pPr marL="0" indent="0">
              <a:buNone/>
            </a:pPr>
            <a:r>
              <a:rPr lang="en-US" sz="3200" dirty="0"/>
              <a:t>PKI</a:t>
            </a:r>
          </a:p>
        </p:txBody>
      </p:sp>
      <p:sp>
        <p:nvSpPr>
          <p:cNvPr id="4" name="Content Placeholder 2">
            <a:extLst>
              <a:ext uri="{FF2B5EF4-FFF2-40B4-BE49-F238E27FC236}">
                <a16:creationId xmlns:a16="http://schemas.microsoft.com/office/drawing/2014/main" id="{00946285-32E0-4ED2-A8A9-2E10217DBE63}"/>
              </a:ext>
            </a:extLst>
          </p:cNvPr>
          <p:cNvSpPr txBox="1">
            <a:spLocks/>
          </p:cNvSpPr>
          <p:nvPr/>
        </p:nvSpPr>
        <p:spPr>
          <a:xfrm>
            <a:off x="990600" y="3585645"/>
            <a:ext cx="7413623" cy="953893"/>
          </a:xfrm>
          <a:prstGeom prst="rect">
            <a:avLst/>
          </a:prstGeom>
        </p:spPr>
        <p:txBody>
          <a:bodyPr vert="horz">
            <a:norm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zh-CN" altLang="en-US">
                <a:latin typeface="SimHei" panose="02010609060101010101" pitchFamily="49" charset="-122"/>
                <a:ea typeface="SimHei" panose="02010609060101010101" pitchFamily="49" charset="-122"/>
              </a:rPr>
              <a:t>开发者想要保护应用、系统安全，但并不专业，也不想付出太多代价。</a:t>
            </a:r>
            <a:endParaRPr lang="en-US" dirty="0">
              <a:latin typeface="SimHei" panose="02010609060101010101" pitchFamily="49" charset="-122"/>
              <a:ea typeface="SimHei" panose="02010609060101010101" pitchFamily="49" charset="-122"/>
            </a:endParaRPr>
          </a:p>
        </p:txBody>
      </p:sp>
      <p:sp>
        <p:nvSpPr>
          <p:cNvPr id="5" name="Arrow: Right 4">
            <a:extLst>
              <a:ext uri="{FF2B5EF4-FFF2-40B4-BE49-F238E27FC236}">
                <a16:creationId xmlns:a16="http://schemas.microsoft.com/office/drawing/2014/main" id="{93E1A251-DE51-470A-8183-E41BA535B85C}"/>
              </a:ext>
            </a:extLst>
          </p:cNvPr>
          <p:cNvSpPr/>
          <p:nvPr/>
        </p:nvSpPr>
        <p:spPr>
          <a:xfrm>
            <a:off x="3317529" y="2513758"/>
            <a:ext cx="1638300" cy="290722"/>
          </a:xfrm>
          <a:prstGeom prst="righ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49226DDB-495B-41BA-A35E-A83AE93E9964}"/>
              </a:ext>
            </a:extLst>
          </p:cNvPr>
          <p:cNvSpPr txBox="1">
            <a:spLocks/>
          </p:cNvSpPr>
          <p:nvPr/>
        </p:nvSpPr>
        <p:spPr>
          <a:xfrm>
            <a:off x="3207025" y="2184329"/>
            <a:ext cx="1856754" cy="406290"/>
          </a:xfrm>
          <a:prstGeom prst="rect">
            <a:avLst/>
          </a:prstGeom>
        </p:spPr>
        <p:txBody>
          <a:bodyPr vert="horz">
            <a:noAutofit/>
          </a:bodyPr>
          <a:lstStyle>
            <a:lvl1pPr indent="0">
              <a:spcBef>
                <a:spcPts val="580"/>
              </a:spcBef>
              <a:buClr>
                <a:schemeClr val="accent1"/>
              </a:buClr>
              <a:buSzPct val="85000"/>
              <a:buFont typeface="Wingdings 2"/>
              <a:buNone/>
              <a:defRPr kumimoji="0" sz="2800" baseline="0">
                <a:latin typeface="Raavi" panose="020B0502040204020203" pitchFamily="34" charset="0"/>
              </a:defRPr>
            </a:lvl1pPr>
            <a:lvl2pPr marL="548640" indent="-228600">
              <a:spcBef>
                <a:spcPts val="370"/>
              </a:spcBef>
              <a:buClr>
                <a:schemeClr val="accent2"/>
              </a:buClr>
              <a:buSzPct val="85000"/>
              <a:buFont typeface="Wingdings 2"/>
              <a:buChar char=""/>
              <a:defRPr kumimoji="0" sz="2400" baseline="0">
                <a:latin typeface="Raavi" panose="020B0502040204020203" pitchFamily="34" charset="0"/>
              </a:defRPr>
            </a:lvl2pPr>
            <a:lvl3pPr marL="822960" indent="-228600">
              <a:spcBef>
                <a:spcPts val="370"/>
              </a:spcBef>
              <a:buClr>
                <a:schemeClr val="accent1">
                  <a:tint val="60000"/>
                </a:schemeClr>
              </a:buClr>
              <a:buSzPct val="85000"/>
              <a:buFont typeface="Wingdings 2"/>
              <a:buChar char=""/>
              <a:defRPr kumimoji="0" sz="2000" baseline="0">
                <a:latin typeface="Raavi" panose="020B0502040204020203" pitchFamily="34" charset="0"/>
              </a:defRPr>
            </a:lvl3pPr>
            <a:lvl4pPr marL="1097280" indent="-228600">
              <a:spcBef>
                <a:spcPts val="370"/>
              </a:spcBef>
              <a:buClr>
                <a:schemeClr val="accent3"/>
              </a:buClr>
              <a:buSzPct val="80000"/>
              <a:buFont typeface="Wingdings 2"/>
              <a:buChar char=""/>
              <a:defRPr kumimoji="0" sz="2000" baseline="0">
                <a:latin typeface="Raavi" panose="020B0502040204020203" pitchFamily="34" charset="0"/>
              </a:defRPr>
            </a:lvl4pPr>
            <a:lvl5pPr marL="1371600" indent="-228600">
              <a:spcBef>
                <a:spcPts val="370"/>
              </a:spcBef>
              <a:buClr>
                <a:schemeClr val="accent3"/>
              </a:buClr>
              <a:buFontTx/>
              <a:buChar char="o"/>
              <a:defRPr kumimoji="0" sz="2000" baseline="0">
                <a:latin typeface="Raavi" panose="020B0502040204020203" pitchFamily="34" charset="0"/>
              </a:defRPr>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pPr algn="ctr"/>
            <a:r>
              <a:rPr lang="zh-CN" altLang="en-US" sz="2000">
                <a:latin typeface="Comic Sans MS" panose="030F0702030302020204" pitchFamily="66" charset="0"/>
                <a:ea typeface="SimHei" panose="02010609060101010101" pitchFamily="49" charset="-122"/>
              </a:rPr>
              <a:t>应用透明性</a:t>
            </a:r>
            <a:endParaRPr lang="en-US" sz="2000" dirty="0">
              <a:latin typeface="Comic Sans MS" panose="030F0702030302020204" pitchFamily="66" charset="0"/>
              <a:ea typeface="SimHei" panose="02010609060101010101" pitchFamily="49" charset="-122"/>
            </a:endParaRPr>
          </a:p>
        </p:txBody>
      </p:sp>
      <p:sp>
        <p:nvSpPr>
          <p:cNvPr id="14" name="Content Placeholder 2">
            <a:extLst>
              <a:ext uri="{FF2B5EF4-FFF2-40B4-BE49-F238E27FC236}">
                <a16:creationId xmlns:a16="http://schemas.microsoft.com/office/drawing/2014/main" id="{099D4C74-6FDB-401B-82CF-94BA8FE6A61B}"/>
              </a:ext>
            </a:extLst>
          </p:cNvPr>
          <p:cNvSpPr txBox="1">
            <a:spLocks/>
          </p:cNvSpPr>
          <p:nvPr/>
        </p:nvSpPr>
        <p:spPr>
          <a:xfrm>
            <a:off x="5171729" y="2465590"/>
            <a:ext cx="2349500" cy="668319"/>
          </a:xfrm>
          <a:prstGeom prst="rect">
            <a:avLst/>
          </a:prstGeom>
        </p:spPr>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baseline="0">
                <a:solidFill>
                  <a:schemeClr val="tx1"/>
                </a:solidFill>
                <a:latin typeface="Raavi" panose="020B0502040204020203" pitchFamily="34" charset="0"/>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baseline="0">
                <a:solidFill>
                  <a:schemeClr val="tx1"/>
                </a:solidFill>
                <a:latin typeface="Raavi" panose="020B0502040204020203" pitchFamily="34" charset="0"/>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baseline="0">
                <a:solidFill>
                  <a:schemeClr val="tx1"/>
                </a:solidFill>
                <a:latin typeface="Raavi" panose="020B0502040204020203" pitchFamily="34" charset="0"/>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Raavi" panose="020B0502040204020203" pitchFamily="34" charset="0"/>
                <a:ea typeface="+mn-ea"/>
                <a:cs typeface="+mn-cs"/>
              </a:defRPr>
            </a:lvl4pPr>
            <a:lvl5pPr marL="1371600" indent="-228600" algn="l" rtl="0" eaLnBrk="1" latinLnBrk="0" hangingPunct="1">
              <a:spcBef>
                <a:spcPts val="370"/>
              </a:spcBef>
              <a:buClr>
                <a:schemeClr val="accent3"/>
              </a:buClr>
              <a:buFontTx/>
              <a:buChar char="o"/>
              <a:defRPr kumimoji="0" sz="2000" kern="1200" baseline="0">
                <a:solidFill>
                  <a:schemeClr val="tx1"/>
                </a:solidFill>
                <a:latin typeface="Raavi" panose="020B0502040204020203"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Font typeface="Wingdings 2"/>
              <a:buNone/>
            </a:pPr>
            <a:r>
              <a:rPr lang="en-US" sz="3200" dirty="0">
                <a:latin typeface="Comic Sans MS" panose="030F0702030302020204" pitchFamily="66" charset="0"/>
                <a:ea typeface="SimHei" panose="02010609060101010101" pitchFamily="49" charset="-122"/>
              </a:rPr>
              <a:t>SSL/TLS</a:t>
            </a:r>
          </a:p>
        </p:txBody>
      </p:sp>
    </p:spTree>
    <p:extLst>
      <p:ext uri="{BB962C8B-B14F-4D97-AF65-F5344CB8AC3E}">
        <p14:creationId xmlns:p14="http://schemas.microsoft.com/office/powerpoint/2010/main" val="1739572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申请站点证书</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4403" y="2072308"/>
            <a:ext cx="796976" cy="79697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0383" y="1773710"/>
            <a:ext cx="1611605" cy="199806"/>
          </a:xfrm>
          <a:prstGeom prst="rect">
            <a:avLst/>
          </a:prstGeom>
        </p:spPr>
      </p:pic>
      <p:grpSp>
        <p:nvGrpSpPr>
          <p:cNvPr id="9" name="Group 8"/>
          <p:cNvGrpSpPr/>
          <p:nvPr/>
        </p:nvGrpSpPr>
        <p:grpSpPr>
          <a:xfrm>
            <a:off x="8308430" y="5282114"/>
            <a:ext cx="1002369" cy="538540"/>
            <a:chOff x="3980592" y="4425844"/>
            <a:chExt cx="1233684" cy="662819"/>
          </a:xfrm>
        </p:grpSpPr>
        <p:sp>
          <p:nvSpPr>
            <p:cNvPr id="10" name="Rounded Rectangle 9"/>
            <p:cNvSpPr/>
            <p:nvPr/>
          </p:nvSpPr>
          <p:spPr>
            <a:xfrm>
              <a:off x="4010027" y="4455224"/>
              <a:ext cx="594581" cy="4812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0592" y="4425844"/>
              <a:ext cx="624016" cy="624016"/>
            </a:xfrm>
            <a:prstGeom prst="rect">
              <a:avLst/>
            </a:prstGeom>
          </p:spPr>
        </p:pic>
        <p:sp>
          <p:nvSpPr>
            <p:cNvPr id="12" name="TextBox 11"/>
            <p:cNvSpPr txBox="1"/>
            <p:nvPr/>
          </p:nvSpPr>
          <p:spPr>
            <a:xfrm>
              <a:off x="4556897" y="4759498"/>
              <a:ext cx="657379" cy="329165"/>
            </a:xfrm>
            <a:prstGeom prst="rect">
              <a:avLst/>
            </a:prstGeom>
            <a:noFill/>
          </p:spPr>
          <p:txBody>
            <a:bodyPr wrap="none" rtlCol="0">
              <a:spAutoFit/>
            </a:bodyPr>
            <a:lstStyle/>
            <a:p>
              <a:r>
                <a:rPr lang="en-US" sz="1138" b="1" dirty="0" err="1">
                  <a:latin typeface="Comic Sans MS" panose="030F0702030302020204" pitchFamily="66" charset="0"/>
                  <a:ea typeface="SimHei" panose="02010609060101010101" pitchFamily="49" charset="-122"/>
                </a:rPr>
                <a:t>BofA</a:t>
              </a:r>
              <a:endParaRPr lang="en-US" sz="1138" b="1" baseline="-25000" dirty="0">
                <a:latin typeface="Comic Sans MS" panose="030F0702030302020204" pitchFamily="66" charset="0"/>
                <a:ea typeface="SimHei" panose="02010609060101010101" pitchFamily="49" charset="-122"/>
              </a:endParaRPr>
            </a:p>
          </p:txBody>
        </p:sp>
      </p:gr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33122" y="2143538"/>
            <a:ext cx="857482" cy="750491"/>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9298" y="2158848"/>
            <a:ext cx="796976" cy="796976"/>
          </a:xfrm>
          <a:prstGeom prst="rect">
            <a:avLst/>
          </a:prstGeom>
        </p:spPr>
      </p:pic>
      <p:grpSp>
        <p:nvGrpSpPr>
          <p:cNvPr id="18" name="Group 17"/>
          <p:cNvGrpSpPr/>
          <p:nvPr/>
        </p:nvGrpSpPr>
        <p:grpSpPr>
          <a:xfrm>
            <a:off x="7705383" y="3046192"/>
            <a:ext cx="1210759" cy="538540"/>
            <a:chOff x="3980592" y="4425844"/>
            <a:chExt cx="1490164" cy="662819"/>
          </a:xfrm>
        </p:grpSpPr>
        <p:sp>
          <p:nvSpPr>
            <p:cNvPr id="19" name="Rounded Rectangle 18"/>
            <p:cNvSpPr/>
            <p:nvPr/>
          </p:nvSpPr>
          <p:spPr>
            <a:xfrm>
              <a:off x="4010027" y="4455224"/>
              <a:ext cx="594581" cy="4812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0592" y="4425844"/>
              <a:ext cx="624016" cy="624016"/>
            </a:xfrm>
            <a:prstGeom prst="rect">
              <a:avLst/>
            </a:prstGeom>
          </p:spPr>
        </p:pic>
        <p:sp>
          <p:nvSpPr>
            <p:cNvPr id="21" name="TextBox 20"/>
            <p:cNvSpPr txBox="1"/>
            <p:nvPr/>
          </p:nvSpPr>
          <p:spPr>
            <a:xfrm>
              <a:off x="4556897" y="4759498"/>
              <a:ext cx="913859" cy="329165"/>
            </a:xfrm>
            <a:prstGeom prst="rect">
              <a:avLst/>
            </a:prstGeom>
            <a:noFill/>
          </p:spPr>
          <p:txBody>
            <a:bodyPr wrap="none" rtlCol="0">
              <a:spAutoFit/>
            </a:bodyPr>
            <a:lstStyle/>
            <a:p>
              <a:r>
                <a:rPr lang="en-US" sz="1138" b="1" dirty="0">
                  <a:latin typeface="Comic Sans MS" panose="030F0702030302020204" pitchFamily="66" charset="0"/>
                  <a:ea typeface="SimHei" panose="02010609060101010101" pitchFamily="49" charset="-122"/>
                </a:rPr>
                <a:t>Verisign</a:t>
              </a:r>
              <a:endParaRPr lang="en-US" sz="1138" b="1" baseline="-25000" dirty="0">
                <a:latin typeface="Comic Sans MS" panose="030F0702030302020204" pitchFamily="66" charset="0"/>
                <a:ea typeface="SimHei" panose="02010609060101010101" pitchFamily="49" charset="-122"/>
              </a:endParaRPr>
            </a:p>
          </p:txBody>
        </p:sp>
      </p:grpSp>
      <p:grpSp>
        <p:nvGrpSpPr>
          <p:cNvPr id="22" name="Group 21"/>
          <p:cNvGrpSpPr/>
          <p:nvPr/>
        </p:nvGrpSpPr>
        <p:grpSpPr>
          <a:xfrm>
            <a:off x="4012965" y="2931292"/>
            <a:ext cx="779470" cy="495679"/>
            <a:chOff x="7838355" y="1165836"/>
            <a:chExt cx="959347" cy="610066"/>
          </a:xfrm>
        </p:grpSpPr>
        <p:pic>
          <p:nvPicPr>
            <p:cNvPr id="23" name="Picture 4" descr="D:\Classes\CS 4700\assets\key.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8023920" y="1354486"/>
              <a:ext cx="773782"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BofA</a:t>
              </a:r>
              <a:endParaRPr lang="en-US" sz="1625" b="1" baseline="-25000" dirty="0">
                <a:latin typeface="Comic Sans MS" panose="030F0702030302020204" pitchFamily="66" charset="0"/>
                <a:ea typeface="SimHei" panose="02010609060101010101" pitchFamily="49" charset="-122"/>
              </a:endParaRPr>
            </a:p>
          </p:txBody>
        </p:sp>
      </p:grpSp>
      <p:sp>
        <p:nvSpPr>
          <p:cNvPr id="26" name="Folded Corner 25"/>
          <p:cNvSpPr/>
          <p:nvPr/>
        </p:nvSpPr>
        <p:spPr>
          <a:xfrm>
            <a:off x="3504551" y="3683905"/>
            <a:ext cx="896935" cy="890556"/>
          </a:xfrm>
          <a:prstGeom prst="foldedCorner">
            <a:avLst>
              <a:gd name="adj" fmla="val 18203"/>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a:latin typeface="Comic Sans MS" panose="030F0702030302020204" pitchFamily="66" charset="0"/>
                <a:ea typeface="SimHei" panose="02010609060101010101" pitchFamily="49" charset="-122"/>
              </a:rPr>
              <a:t>CSR</a:t>
            </a:r>
          </a:p>
          <a:p>
            <a:pPr algn="ctr"/>
            <a:r>
              <a:rPr lang="zh-CN" altLang="en-US" sz="1400" b="1">
                <a:latin typeface="Comic Sans MS" panose="030F0702030302020204" pitchFamily="66" charset="0"/>
                <a:ea typeface="SimHei" panose="02010609060101010101" pitchFamily="49" charset="-122"/>
              </a:rPr>
              <a:t>证书请求</a:t>
            </a:r>
            <a:endParaRPr lang="en-US" sz="1200" b="1" baseline="-25000" dirty="0">
              <a:latin typeface="Comic Sans MS" panose="030F0702030302020204" pitchFamily="66" charset="0"/>
              <a:ea typeface="SimHei" panose="02010609060101010101" pitchFamily="49" charset="-122"/>
            </a:endParaRPr>
          </a:p>
        </p:txBody>
      </p:sp>
      <p:pic>
        <p:nvPicPr>
          <p:cNvPr id="25" name="Picture 7" descr="C:\Users\t0ph3r\Desktop\job talk\Money.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4550" y="4093354"/>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ular Callout 26"/>
          <p:cNvSpPr/>
          <p:nvPr/>
        </p:nvSpPr>
        <p:spPr>
          <a:xfrm>
            <a:off x="228496" y="2180206"/>
            <a:ext cx="2808908" cy="377130"/>
          </a:xfrm>
          <a:prstGeom prst="wedgeRectCallout">
            <a:avLst>
              <a:gd name="adj1" fmla="val 58938"/>
              <a:gd name="adj2" fmla="val 1489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71475" indent="-371475">
              <a:buFont typeface="+mj-lt"/>
              <a:buAutoNum type="arabicPeriod"/>
            </a:pPr>
            <a:r>
              <a:rPr lang="zh-CN" altLang="en-US" sz="1625">
                <a:latin typeface="Comic Sans MS" panose="030F0702030302020204" pitchFamily="66" charset="0"/>
                <a:ea typeface="SimHei" panose="02010609060101010101" pitchFamily="49" charset="-122"/>
              </a:rPr>
              <a:t>生成密钥对</a:t>
            </a:r>
            <a:endParaRPr lang="en-US" sz="1625" dirty="0">
              <a:latin typeface="Comic Sans MS" panose="030F0702030302020204" pitchFamily="66" charset="0"/>
              <a:ea typeface="SimHei" panose="02010609060101010101" pitchFamily="49" charset="-122"/>
            </a:endParaRPr>
          </a:p>
        </p:txBody>
      </p:sp>
      <p:sp>
        <p:nvSpPr>
          <p:cNvPr id="28" name="Rectangular Callout 27"/>
          <p:cNvSpPr/>
          <p:nvPr/>
        </p:nvSpPr>
        <p:spPr>
          <a:xfrm>
            <a:off x="216091" y="2987634"/>
            <a:ext cx="2734416" cy="1468459"/>
          </a:xfrm>
          <a:prstGeom prst="wedgeRectCallout">
            <a:avLst>
              <a:gd name="adj1" fmla="val 66829"/>
              <a:gd name="adj2" fmla="val 213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71475" indent="-371475">
              <a:buFont typeface="+mj-lt"/>
              <a:buAutoNum type="arabicPeriod" startAt="2"/>
            </a:pPr>
            <a:r>
              <a:rPr lang="zh-CN" altLang="en-US" sz="1625">
                <a:latin typeface="Comic Sans MS" panose="030F0702030302020204" pitchFamily="66" charset="0"/>
                <a:ea typeface="SimHei" panose="02010609060101010101" pitchFamily="49" charset="-122"/>
              </a:rPr>
              <a:t>生成证书请求</a:t>
            </a:r>
            <a:r>
              <a:rPr lang="en-US" sz="1625">
                <a:latin typeface="Comic Sans MS" panose="030F0702030302020204" pitchFamily="66" charset="0"/>
                <a:ea typeface="SimHei" panose="02010609060101010101" pitchFamily="49" charset="-122"/>
              </a:rPr>
              <a:t>(CSR)</a:t>
            </a:r>
            <a:r>
              <a:rPr lang="zh-CN" altLang="en-US" sz="1625">
                <a:latin typeface="Comic Sans MS" panose="030F0702030302020204" pitchFamily="66" charset="0"/>
                <a:ea typeface="SimHei" panose="02010609060101010101" pitchFamily="49" charset="-122"/>
              </a:rPr>
              <a:t>，包含站点的域名信息、公钥等</a:t>
            </a:r>
            <a:endParaRPr lang="en-US" sz="1625" baseline="-25000" dirty="0">
              <a:latin typeface="Comic Sans MS" panose="030F0702030302020204" pitchFamily="66" charset="0"/>
              <a:ea typeface="SimHei" panose="02010609060101010101" pitchFamily="49" charset="-122"/>
            </a:endParaRPr>
          </a:p>
        </p:txBody>
      </p:sp>
      <p:grpSp>
        <p:nvGrpSpPr>
          <p:cNvPr id="34" name="Group 33"/>
          <p:cNvGrpSpPr/>
          <p:nvPr/>
        </p:nvGrpSpPr>
        <p:grpSpPr>
          <a:xfrm>
            <a:off x="4472460" y="1973516"/>
            <a:ext cx="3057773" cy="1053607"/>
            <a:chOff x="5504566" y="1637635"/>
            <a:chExt cx="3763413" cy="1296747"/>
          </a:xfrm>
        </p:grpSpPr>
        <p:sp>
          <p:nvSpPr>
            <p:cNvPr id="29" name="Left Arrow 28"/>
            <p:cNvSpPr/>
            <p:nvPr/>
          </p:nvSpPr>
          <p:spPr>
            <a:xfrm>
              <a:off x="5504566" y="1637635"/>
              <a:ext cx="3763413" cy="1296747"/>
            </a:xfrm>
            <a:prstGeom prst="leftArrow">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dirty="0">
                <a:latin typeface="Comic Sans MS" panose="030F0702030302020204" pitchFamily="66" charset="0"/>
                <a:ea typeface="SimHei" panose="02010609060101010101" pitchFamily="49" charset="-122"/>
              </a:endParaRPr>
            </a:p>
          </p:txBody>
        </p:sp>
        <p:sp>
          <p:nvSpPr>
            <p:cNvPr id="30" name="TextBox 29"/>
            <p:cNvSpPr txBox="1"/>
            <p:nvPr/>
          </p:nvSpPr>
          <p:spPr>
            <a:xfrm>
              <a:off x="5859036" y="1985567"/>
              <a:ext cx="3349278" cy="667796"/>
            </a:xfrm>
            <a:prstGeom prst="rect">
              <a:avLst/>
            </a:prstGeom>
            <a:noFill/>
          </p:spPr>
          <p:txBody>
            <a:bodyPr wrap="square" rtlCol="0">
              <a:spAutoFit/>
            </a:bodyPr>
            <a:lstStyle/>
            <a:p>
              <a:pPr marL="278606" indent="-278606">
                <a:buFont typeface="+mj-lt"/>
                <a:buAutoNum type="arabicPeriod" startAt="3"/>
              </a:pPr>
              <a:r>
                <a:rPr lang="zh-CN" altLang="en-US" sz="1463">
                  <a:solidFill>
                    <a:schemeClr val="bg1"/>
                  </a:solidFill>
                  <a:latin typeface="Comic Sans MS" panose="030F0702030302020204" pitchFamily="66" charset="0"/>
                  <a:ea typeface="SimHei" panose="02010609060101010101" pitchFamily="49" charset="-122"/>
                </a:rPr>
                <a:t>验证申请者身份：确实拥有</a:t>
              </a:r>
              <a:r>
                <a:rPr lang="en-US" altLang="zh-CN" sz="1463">
                  <a:solidFill>
                    <a:schemeClr val="bg1"/>
                  </a:solidFill>
                  <a:latin typeface="Comic Sans MS" panose="030F0702030302020204" pitchFamily="66" charset="0"/>
                  <a:ea typeface="SimHei" panose="02010609060101010101" pitchFamily="49" charset="-122"/>
                </a:rPr>
                <a:t>CSR</a:t>
              </a:r>
              <a:r>
                <a:rPr lang="zh-CN" altLang="en-US" sz="1463">
                  <a:solidFill>
                    <a:schemeClr val="bg1"/>
                  </a:solidFill>
                  <a:latin typeface="Comic Sans MS" panose="030F0702030302020204" pitchFamily="66" charset="0"/>
                  <a:ea typeface="SimHei" panose="02010609060101010101" pitchFamily="49" charset="-122"/>
                </a:rPr>
                <a:t>中的域名</a:t>
              </a:r>
              <a:endParaRPr lang="en-US" sz="1463" dirty="0">
                <a:solidFill>
                  <a:schemeClr val="bg1"/>
                </a:solidFill>
                <a:latin typeface="Comic Sans MS" panose="030F0702030302020204" pitchFamily="66" charset="0"/>
                <a:ea typeface="SimHei" panose="02010609060101010101" pitchFamily="49" charset="-122"/>
              </a:endParaRPr>
            </a:p>
          </p:txBody>
        </p:sp>
      </p:grpSp>
      <p:cxnSp>
        <p:nvCxnSpPr>
          <p:cNvPr id="32" name="Curved Connector 31"/>
          <p:cNvCxnSpPr>
            <a:stCxn id="43" idx="2"/>
            <a:endCxn id="10" idx="3"/>
          </p:cNvCxnSpPr>
          <p:nvPr/>
        </p:nvCxnSpPr>
        <p:spPr>
          <a:xfrm rot="5400000">
            <a:off x="8100015" y="4221185"/>
            <a:ext cx="1995721" cy="564864"/>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Rectangular Callout 32"/>
          <p:cNvSpPr/>
          <p:nvPr/>
        </p:nvSpPr>
        <p:spPr>
          <a:xfrm>
            <a:off x="6643386" y="841901"/>
            <a:ext cx="3060488" cy="1131615"/>
          </a:xfrm>
          <a:prstGeom prst="wedgeRectCallout">
            <a:avLst>
              <a:gd name="adj1" fmla="val 25338"/>
              <a:gd name="adj2" fmla="val 1329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71475" indent="-371475">
              <a:buFont typeface="+mj-lt"/>
              <a:buAutoNum type="arabicPeriod" startAt="4"/>
            </a:pPr>
            <a:r>
              <a:rPr lang="zh-CN" altLang="en-US" sz="1625">
                <a:latin typeface="Comic Sans MS" panose="030F0702030302020204" pitchFamily="66" charset="0"/>
                <a:ea typeface="SimHei" panose="02010609060101010101" pitchFamily="49" charset="-122"/>
              </a:rPr>
              <a:t>生成一张新证书，用</a:t>
            </a:r>
            <a:r>
              <a:rPr lang="en-US" altLang="zh-CN" sz="1625">
                <a:latin typeface="Comic Sans MS" panose="030F0702030302020204" pitchFamily="66" charset="0"/>
                <a:ea typeface="SimHei" panose="02010609060101010101" pitchFamily="49" charset="-122"/>
              </a:rPr>
              <a:t>CA</a:t>
            </a:r>
            <a:r>
              <a:rPr lang="zh-CN" altLang="en-US" sz="1625">
                <a:latin typeface="Comic Sans MS" panose="030F0702030302020204" pitchFamily="66" charset="0"/>
                <a:ea typeface="SimHei" panose="02010609060101010101" pitchFamily="49" charset="-122"/>
              </a:rPr>
              <a:t>私钥签发</a:t>
            </a:r>
            <a:endParaRPr lang="en-US" sz="1625" dirty="0">
              <a:latin typeface="Comic Sans MS" panose="030F0702030302020204" pitchFamily="66" charset="0"/>
              <a:ea typeface="SimHei" panose="02010609060101010101" pitchFamily="49" charset="-122"/>
            </a:endParaRPr>
          </a:p>
        </p:txBody>
      </p:sp>
      <p:grpSp>
        <p:nvGrpSpPr>
          <p:cNvPr id="38" name="Group 37"/>
          <p:cNvGrpSpPr/>
          <p:nvPr/>
        </p:nvGrpSpPr>
        <p:grpSpPr>
          <a:xfrm>
            <a:off x="3395953" y="2929368"/>
            <a:ext cx="813132" cy="495679"/>
            <a:chOff x="7838355" y="1165836"/>
            <a:chExt cx="1000777" cy="610066"/>
          </a:xfrm>
        </p:grpSpPr>
        <p:pic>
          <p:nvPicPr>
            <p:cNvPr id="39" name="Picture 4" descr="D:\Classes\CS 4700\assets\key.png"/>
            <p:cNvPicPr>
              <a:picLocks noChangeAspect="1" noChangeArrowheads="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8023920" y="1354486"/>
              <a:ext cx="815212"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S</a:t>
              </a:r>
              <a:r>
                <a:rPr lang="en-US" sz="1625" b="1" baseline="-25000" dirty="0" err="1">
                  <a:latin typeface="Comic Sans MS" panose="030F0702030302020204" pitchFamily="66" charset="0"/>
                  <a:ea typeface="SimHei" panose="02010609060101010101" pitchFamily="49" charset="-122"/>
                </a:rPr>
                <a:t>BofA</a:t>
              </a:r>
              <a:endParaRPr lang="en-US" sz="1625" b="1" baseline="-25000" dirty="0">
                <a:latin typeface="Comic Sans MS" panose="030F0702030302020204" pitchFamily="66" charset="0"/>
                <a:ea typeface="SimHei" panose="02010609060101010101" pitchFamily="49" charset="-122"/>
              </a:endParaRPr>
            </a:p>
          </p:txBody>
        </p:sp>
      </p:grpSp>
      <p:grpSp>
        <p:nvGrpSpPr>
          <p:cNvPr id="41" name="Group 40"/>
          <p:cNvGrpSpPr/>
          <p:nvPr/>
        </p:nvGrpSpPr>
        <p:grpSpPr>
          <a:xfrm>
            <a:off x="8802174" y="3010078"/>
            <a:ext cx="1005493" cy="495679"/>
            <a:chOff x="7838355" y="1165836"/>
            <a:chExt cx="1237530" cy="610066"/>
          </a:xfrm>
        </p:grpSpPr>
        <p:pic>
          <p:nvPicPr>
            <p:cNvPr id="42" name="Picture 4" descr="D:\Classes\CS 4700\assets\key.png"/>
            <p:cNvPicPr>
              <a:picLocks noChangeAspect="1" noChangeArrowheads="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023921" y="1354486"/>
              <a:ext cx="1051964"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S</a:t>
              </a:r>
              <a:r>
                <a:rPr lang="en-US" sz="1625" b="1" baseline="-25000" dirty="0" err="1">
                  <a:latin typeface="Comic Sans MS" panose="030F0702030302020204" pitchFamily="66" charset="0"/>
                  <a:ea typeface="SimHei" panose="02010609060101010101" pitchFamily="49" charset="-122"/>
                </a:rPr>
                <a:t>Verisign</a:t>
              </a:r>
              <a:endParaRPr lang="en-US" sz="1625" b="1" baseline="-25000" dirty="0">
                <a:latin typeface="Comic Sans MS" panose="030F0702030302020204" pitchFamily="66" charset="0"/>
                <a:ea typeface="SimHei" panose="02010609060101010101" pitchFamily="49" charset="-122"/>
              </a:endParaRPr>
            </a:p>
          </p:txBody>
        </p:sp>
      </p:grpSp>
    </p:spTree>
    <p:extLst>
      <p:ext uri="{BB962C8B-B14F-4D97-AF65-F5344CB8AC3E}">
        <p14:creationId xmlns:p14="http://schemas.microsoft.com/office/powerpoint/2010/main" val="357965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randombar(horizontal)">
                                      <p:cBhvr>
                                        <p:cTn id="7" dur="500"/>
                                        <p:tgtEl>
                                          <p:spTgt spid="38"/>
                                        </p:tgtEl>
                                      </p:cBhvr>
                                    </p:animEffect>
                                  </p:childTnLst>
                                </p:cTn>
                              </p:par>
                              <p:par>
                                <p:cTn id="8" presetID="14" presetClass="entr" presetSubtype="1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randombar(horizontal)">
                                      <p:cBhvr>
                                        <p:cTn id="10" dur="500"/>
                                        <p:tgtEl>
                                          <p:spTgt spid="2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anim calcmode="lin" valueType="num">
                                      <p:cBhvr>
                                        <p:cTn id="15" dur="500" fill="hold"/>
                                        <p:tgtEl>
                                          <p:spTgt spid="27"/>
                                        </p:tgtEl>
                                        <p:attrNameLst>
                                          <p:attrName>ppt_x</p:attrName>
                                        </p:attrNameLst>
                                      </p:cBhvr>
                                      <p:tavLst>
                                        <p:tav tm="0">
                                          <p:val>
                                            <p:strVal val="#ppt_x"/>
                                          </p:val>
                                        </p:tav>
                                        <p:tav tm="100000">
                                          <p:val>
                                            <p:strVal val="#ppt_x"/>
                                          </p:val>
                                        </p:tav>
                                      </p:tavLst>
                                    </p:anim>
                                    <p:anim calcmode="lin" valueType="num">
                                      <p:cBhvr>
                                        <p:cTn id="16"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randombar(horizontal)">
                                      <p:cBhvr>
                                        <p:cTn id="21" dur="500"/>
                                        <p:tgtEl>
                                          <p:spTgt spid="26"/>
                                        </p:tgtEl>
                                      </p:cBhvr>
                                    </p:animEffect>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anim calcmode="lin" valueType="num">
                                      <p:cBhvr>
                                        <p:cTn id="26" dur="500" fill="hold"/>
                                        <p:tgtEl>
                                          <p:spTgt spid="28"/>
                                        </p:tgtEl>
                                        <p:attrNameLst>
                                          <p:attrName>ppt_x</p:attrName>
                                        </p:attrNameLst>
                                      </p:cBhvr>
                                      <p:tavLst>
                                        <p:tav tm="0">
                                          <p:val>
                                            <p:strVal val="#ppt_x"/>
                                          </p:val>
                                        </p:tav>
                                        <p:tav tm="100000">
                                          <p:val>
                                            <p:strVal val="#ppt_x"/>
                                          </p:val>
                                        </p:tav>
                                      </p:tavLst>
                                    </p:anim>
                                    <p:anim calcmode="lin" valueType="num">
                                      <p:cBhvr>
                                        <p:cTn id="27"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randombar(horizontal)">
                                      <p:cBhvr>
                                        <p:cTn id="32" dur="500"/>
                                        <p:tgtEl>
                                          <p:spTgt spid="25"/>
                                        </p:tgtEl>
                                      </p:cBhvr>
                                    </p:animEffect>
                                  </p:childTnLst>
                                </p:cTn>
                              </p:par>
                            </p:childTnLst>
                          </p:cTn>
                        </p:par>
                        <p:par>
                          <p:cTn id="33" fill="hold">
                            <p:stCondLst>
                              <p:cond delay="500"/>
                            </p:stCondLst>
                            <p:childTnLst>
                              <p:par>
                                <p:cTn id="34" presetID="42" presetClass="path" presetSubtype="0" accel="50000" decel="50000" fill="hold" grpId="1" nodeType="afterEffect">
                                  <p:stCondLst>
                                    <p:cond delay="0"/>
                                  </p:stCondLst>
                                  <p:childTnLst>
                                    <p:animMotion origin="layout" path="M 1.66667E-6 -4.44444E-6 L 0.4625 0.01505 " pathEditMode="relative" rAng="0" ptsTypes="AA">
                                      <p:cBhvr>
                                        <p:cTn id="35" dur="1250" fill="hold"/>
                                        <p:tgtEl>
                                          <p:spTgt spid="26"/>
                                        </p:tgtEl>
                                        <p:attrNameLst>
                                          <p:attrName>ppt_x</p:attrName>
                                          <p:attrName>ppt_y</p:attrName>
                                        </p:attrNameLst>
                                      </p:cBhvr>
                                      <p:rCtr x="23125" y="741"/>
                                    </p:animMotion>
                                  </p:childTnLst>
                                </p:cTn>
                              </p:par>
                              <p:par>
                                <p:cTn id="36" presetID="42" presetClass="path" presetSubtype="0" accel="50000" decel="50000" fill="hold" nodeType="withEffect">
                                  <p:stCondLst>
                                    <p:cond delay="0"/>
                                  </p:stCondLst>
                                  <p:childTnLst>
                                    <p:animMotion origin="layout" path="M -3.95833E-6 -1.85185E-6 L 0.46537 0.01366 " pathEditMode="relative" rAng="0" ptsTypes="AA">
                                      <p:cBhvr>
                                        <p:cTn id="37" dur="1250" fill="hold"/>
                                        <p:tgtEl>
                                          <p:spTgt spid="25"/>
                                        </p:tgtEl>
                                        <p:attrNameLst>
                                          <p:attrName>ppt_x</p:attrName>
                                          <p:attrName>ppt_y</p:attrName>
                                        </p:attrNameLst>
                                      </p:cBhvr>
                                      <p:rCtr x="23268" y="671"/>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right)">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randombar(horizontal)">
                                      <p:cBhvr>
                                        <p:cTn id="47" dur="500"/>
                                        <p:tgtEl>
                                          <p:spTgt spid="9"/>
                                        </p:tgtEl>
                                      </p:cBhvr>
                                    </p:animEffect>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wipe(down)">
                                      <p:cBhvr>
                                        <p:cTn id="51" dur="500"/>
                                        <p:tgtEl>
                                          <p:spTgt spid="32"/>
                                        </p:tgtEl>
                                      </p:cBhvr>
                                    </p:animEffect>
                                  </p:childTnLst>
                                </p:cTn>
                              </p:par>
                            </p:childTnLst>
                          </p:cTn>
                        </p:par>
                        <p:par>
                          <p:cTn id="52" fill="hold">
                            <p:stCondLst>
                              <p:cond delay="1000"/>
                            </p:stCondLst>
                            <p:childTnLst>
                              <p:par>
                                <p:cTn id="53" presetID="42"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anim calcmode="lin" valueType="num">
                                      <p:cBhvr>
                                        <p:cTn id="56" dur="500" fill="hold"/>
                                        <p:tgtEl>
                                          <p:spTgt spid="33"/>
                                        </p:tgtEl>
                                        <p:attrNameLst>
                                          <p:attrName>ppt_x</p:attrName>
                                        </p:attrNameLst>
                                      </p:cBhvr>
                                      <p:tavLst>
                                        <p:tav tm="0">
                                          <p:val>
                                            <p:strVal val="#ppt_x"/>
                                          </p:val>
                                        </p:tav>
                                        <p:tav tm="100000">
                                          <p:val>
                                            <p:strVal val="#ppt_x"/>
                                          </p:val>
                                        </p:tav>
                                      </p:tavLst>
                                    </p:anim>
                                    <p:anim calcmode="lin" valueType="num">
                                      <p:cBhvr>
                                        <p:cTn id="57" dur="5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4.375E-6 1.85185E-6 L -0.47006 -0.06968 " pathEditMode="relative" rAng="0" ptsTypes="AA">
                                      <p:cBhvr>
                                        <p:cTn id="61" dur="1250" fill="hold"/>
                                        <p:tgtEl>
                                          <p:spTgt spid="9"/>
                                        </p:tgtEl>
                                        <p:attrNameLst>
                                          <p:attrName>ppt_x</p:attrName>
                                          <p:attrName>ppt_y</p:attrName>
                                        </p:attrNameLst>
                                      </p:cBhvr>
                                      <p:rCtr x="-23503" y="-34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8" grpId="0" animBg="1"/>
      <p:bldP spid="3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站点证书验证</a:t>
            </a:r>
            <a:endParaRPr lang="en-US" dirty="0"/>
          </a:p>
        </p:txBody>
      </p:sp>
      <p:pic>
        <p:nvPicPr>
          <p:cNvPr id="10" name="图片 9">
            <a:extLst>
              <a:ext uri="{FF2B5EF4-FFF2-40B4-BE49-F238E27FC236}">
                <a16:creationId xmlns:a16="http://schemas.microsoft.com/office/drawing/2014/main" id="{45D6F17E-8A0D-43A7-9AA1-5F08C889AE86}"/>
              </a:ext>
            </a:extLst>
          </p:cNvPr>
          <p:cNvPicPr>
            <a:picLocks noChangeAspect="1"/>
          </p:cNvPicPr>
          <p:nvPr/>
        </p:nvPicPr>
        <p:blipFill>
          <a:blip r:embed="rId2"/>
          <a:stretch>
            <a:fillRect/>
          </a:stretch>
        </p:blipFill>
        <p:spPr>
          <a:xfrm>
            <a:off x="990600" y="1685925"/>
            <a:ext cx="6477000" cy="2447925"/>
          </a:xfrm>
          <a:prstGeom prst="rect">
            <a:avLst/>
          </a:prstGeom>
        </p:spPr>
      </p:pic>
      <p:pic>
        <p:nvPicPr>
          <p:cNvPr id="12" name="图片 11">
            <a:extLst>
              <a:ext uri="{FF2B5EF4-FFF2-40B4-BE49-F238E27FC236}">
                <a16:creationId xmlns:a16="http://schemas.microsoft.com/office/drawing/2014/main" id="{D20EA27E-5584-4758-A9E4-45063FF4E3C0}"/>
              </a:ext>
            </a:extLst>
          </p:cNvPr>
          <p:cNvPicPr>
            <a:picLocks noChangeAspect="1"/>
          </p:cNvPicPr>
          <p:nvPr/>
        </p:nvPicPr>
        <p:blipFill>
          <a:blip r:embed="rId3"/>
          <a:stretch>
            <a:fillRect/>
          </a:stretch>
        </p:blipFill>
        <p:spPr>
          <a:xfrm>
            <a:off x="4774096" y="1785315"/>
            <a:ext cx="4530721" cy="4897437"/>
          </a:xfrm>
          <a:prstGeom prst="rect">
            <a:avLst/>
          </a:prstGeom>
        </p:spPr>
      </p:pic>
    </p:spTree>
    <p:extLst>
      <p:ext uri="{BB962C8B-B14F-4D97-AF65-F5344CB8AC3E}">
        <p14:creationId xmlns:p14="http://schemas.microsoft.com/office/powerpoint/2010/main" val="42810219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atin typeface="Comic Sans MS" panose="030F0702030302020204" pitchFamily="66" charset="0"/>
              </a:rPr>
              <a:t>SSL</a:t>
            </a:r>
            <a:r>
              <a:rPr lang="zh-CN" altLang="en-US">
                <a:latin typeface="Comic Sans MS" panose="030F0702030302020204" pitchFamily="66" charset="0"/>
              </a:rPr>
              <a:t>协议</a:t>
            </a:r>
            <a:endParaRPr lang="en-US" dirty="0">
              <a:latin typeface="Comic Sans MS" panose="030F0702030302020204" pitchFamily="66" charset="0"/>
            </a:endParaRPr>
          </a:p>
        </p:txBody>
      </p:sp>
      <p:sp>
        <p:nvSpPr>
          <p:cNvPr id="3" name="内容占位符 2"/>
          <p:cNvSpPr>
            <a:spLocks noGrp="1"/>
          </p:cNvSpPr>
          <p:nvPr>
            <p:ph sz="quarter" idx="1"/>
          </p:nvPr>
        </p:nvSpPr>
        <p:spPr>
          <a:xfrm>
            <a:off x="990600" y="1447800"/>
            <a:ext cx="8339295" cy="4572000"/>
          </a:xfrm>
        </p:spPr>
        <p:txBody>
          <a:bodyPr>
            <a:normAutofit/>
          </a:bodyPr>
          <a:lstStyle/>
          <a:p>
            <a:r>
              <a:rPr lang="zh-CN" altLang="en-US" sz="2000">
                <a:latin typeface="Comic Sans MS" panose="030F0702030302020204" pitchFamily="66" charset="0"/>
              </a:rPr>
              <a:t>网景（</a:t>
            </a:r>
            <a:r>
              <a:rPr lang="en-US" sz="2000">
                <a:latin typeface="Comic Sans MS" panose="030F0702030302020204" pitchFamily="66" charset="0"/>
              </a:rPr>
              <a:t>Netscape</a:t>
            </a:r>
            <a:r>
              <a:rPr lang="zh-CN" altLang="en-US" sz="2000">
                <a:latin typeface="Comic Sans MS" panose="030F0702030302020204" pitchFamily="66" charset="0"/>
              </a:rPr>
              <a:t>）公司开发</a:t>
            </a:r>
            <a:endParaRPr lang="en-US" sz="2000" dirty="0">
              <a:latin typeface="Comic Sans MS" panose="030F0702030302020204" pitchFamily="66" charset="0"/>
            </a:endParaRPr>
          </a:p>
          <a:p>
            <a:r>
              <a:rPr lang="zh-CN" altLang="en-US" sz="2000">
                <a:latin typeface="Comic Sans MS" panose="030F0702030302020204" pitchFamily="66" charset="0"/>
              </a:rPr>
              <a:t>发明者：</a:t>
            </a:r>
            <a:r>
              <a:rPr lang="en-US" sz="2000">
                <a:latin typeface="Comic Sans MS" panose="030F0702030302020204" pitchFamily="66" charset="0"/>
              </a:rPr>
              <a:t>Taher Elgamal</a:t>
            </a:r>
            <a:r>
              <a:rPr lang="zh-CN" altLang="en-US" sz="2000">
                <a:latin typeface="Comic Sans MS" panose="030F0702030302020204" pitchFamily="66" charset="0"/>
              </a:rPr>
              <a:t>，</a:t>
            </a:r>
            <a:r>
              <a:rPr lang="en-US" sz="2000">
                <a:latin typeface="Comic Sans MS" panose="030F0702030302020204" pitchFamily="66" charset="0"/>
              </a:rPr>
              <a:t>Martin Hellman</a:t>
            </a:r>
            <a:r>
              <a:rPr lang="zh-CN" altLang="en-US" sz="2000">
                <a:latin typeface="Comic Sans MS" panose="030F0702030302020204" pitchFamily="66" charset="0"/>
              </a:rPr>
              <a:t>的学生</a:t>
            </a:r>
            <a:endParaRPr lang="en-US" sz="2000" dirty="0">
              <a:latin typeface="Comic Sans MS" panose="030F0702030302020204" pitchFamily="66" charset="0"/>
            </a:endParaRPr>
          </a:p>
          <a:p>
            <a:r>
              <a:rPr lang="zh-CN" altLang="en-US" sz="2000">
                <a:latin typeface="Comic Sans MS" panose="030F0702030302020204" pitchFamily="66" charset="0"/>
              </a:rPr>
              <a:t>历史：</a:t>
            </a:r>
            <a:endParaRPr lang="en-US" sz="2000">
              <a:latin typeface="Comic Sans MS" panose="030F0702030302020204" pitchFamily="66" charset="0"/>
            </a:endParaRPr>
          </a:p>
          <a:p>
            <a:pPr lvl="1"/>
            <a:r>
              <a:rPr lang="en-US" sz="1800">
                <a:latin typeface="Comic Sans MS" panose="030F0702030302020204" pitchFamily="66" charset="0"/>
              </a:rPr>
              <a:t>SSL 1.0</a:t>
            </a:r>
            <a:r>
              <a:rPr lang="zh-CN" altLang="en-US" sz="1800">
                <a:latin typeface="Comic Sans MS" panose="030F0702030302020204" pitchFamily="66" charset="0"/>
              </a:rPr>
              <a:t>从未发布过（太不安全）</a:t>
            </a:r>
            <a:endParaRPr lang="en-US" altLang="zh-CN" sz="1800">
              <a:latin typeface="Comic Sans MS" panose="030F0702030302020204" pitchFamily="66" charset="0"/>
            </a:endParaRPr>
          </a:p>
          <a:p>
            <a:pPr lvl="1"/>
            <a:r>
              <a:rPr lang="en-US" sz="1800">
                <a:latin typeface="Comic Sans MS" panose="030F0702030302020204" pitchFamily="66" charset="0"/>
              </a:rPr>
              <a:t>SSL 2.0</a:t>
            </a:r>
            <a:r>
              <a:rPr lang="zh-CN" altLang="en-US" sz="1800">
                <a:latin typeface="Comic Sans MS" panose="030F0702030302020204" pitchFamily="66" charset="0"/>
              </a:rPr>
              <a:t>发布于</a:t>
            </a:r>
            <a:r>
              <a:rPr lang="en-US" sz="1800">
                <a:latin typeface="Comic Sans MS" panose="030F0702030302020204" pitchFamily="66" charset="0"/>
              </a:rPr>
              <a:t>1995</a:t>
            </a:r>
            <a:r>
              <a:rPr lang="zh-CN" altLang="en-US" sz="1800">
                <a:latin typeface="Comic Sans MS" panose="030F0702030302020204" pitchFamily="66" charset="0"/>
              </a:rPr>
              <a:t>年（有很多安全缺陷）</a:t>
            </a:r>
            <a:endParaRPr lang="en-US" sz="1800" dirty="0">
              <a:latin typeface="Comic Sans MS" panose="030F0702030302020204" pitchFamily="66" charset="0"/>
            </a:endParaRPr>
          </a:p>
          <a:p>
            <a:pPr lvl="1"/>
            <a:r>
              <a:rPr lang="en-US" sz="1800">
                <a:latin typeface="Comic Sans MS" panose="030F0702030302020204" pitchFamily="66" charset="0"/>
              </a:rPr>
              <a:t>SSL 3.0</a:t>
            </a:r>
            <a:r>
              <a:rPr lang="zh-CN" altLang="en-US" sz="1800">
                <a:latin typeface="Comic Sans MS" panose="030F0702030302020204" pitchFamily="66" charset="0"/>
              </a:rPr>
              <a:t>发布于</a:t>
            </a:r>
            <a:r>
              <a:rPr lang="en-US" sz="1800">
                <a:latin typeface="Comic Sans MS" panose="030F0702030302020204" pitchFamily="66" charset="0"/>
              </a:rPr>
              <a:t>1996</a:t>
            </a:r>
            <a:r>
              <a:rPr lang="zh-CN" altLang="en-US" sz="1800">
                <a:latin typeface="Comic Sans MS" panose="030F0702030302020204" pitchFamily="66" charset="0"/>
              </a:rPr>
              <a:t>年，对</a:t>
            </a:r>
            <a:r>
              <a:rPr lang="en-US" sz="1800">
                <a:latin typeface="Comic Sans MS" panose="030F0702030302020204" pitchFamily="66" charset="0"/>
              </a:rPr>
              <a:t>2.0</a:t>
            </a:r>
            <a:r>
              <a:rPr lang="zh-CN" altLang="en-US" sz="1800">
                <a:latin typeface="Comic Sans MS" panose="030F0702030302020204" pitchFamily="66" charset="0"/>
              </a:rPr>
              <a:t>版本进行了重新设计</a:t>
            </a:r>
            <a:endParaRPr lang="en-US" sz="1800">
              <a:latin typeface="Comic Sans MS" panose="030F0702030302020204" pitchFamily="66" charset="0"/>
            </a:endParaRPr>
          </a:p>
          <a:p>
            <a:pPr lvl="1"/>
            <a:r>
              <a:rPr lang="zh-CN" altLang="en-US" sz="1800">
                <a:latin typeface="Comic Sans MS" panose="030F0702030302020204" pitchFamily="66" charset="0"/>
              </a:rPr>
              <a:t>因为安全原因，</a:t>
            </a:r>
            <a:r>
              <a:rPr lang="en-US" altLang="zh-CN" sz="1800">
                <a:latin typeface="Comic Sans MS" panose="030F0702030302020204" pitchFamily="66" charset="0"/>
              </a:rPr>
              <a:t>SSL3.0</a:t>
            </a:r>
            <a:r>
              <a:rPr lang="zh-CN" altLang="en-US" sz="1800">
                <a:latin typeface="Comic Sans MS" panose="030F0702030302020204" pitchFamily="66" charset="0"/>
              </a:rPr>
              <a:t>于</a:t>
            </a:r>
            <a:r>
              <a:rPr lang="en-US" sz="1800">
                <a:latin typeface="Comic Sans MS" panose="030F0702030302020204" pitchFamily="66" charset="0"/>
              </a:rPr>
              <a:t>2015</a:t>
            </a:r>
            <a:r>
              <a:rPr lang="zh-CN" altLang="en-US" sz="1800">
                <a:latin typeface="Comic Sans MS" panose="030F0702030302020204" pitchFamily="66" charset="0"/>
              </a:rPr>
              <a:t>年作废</a:t>
            </a:r>
            <a:endParaRPr lang="en-US" sz="1800" dirty="0">
              <a:latin typeface="Comic Sans MS" panose="030F0702030302020204" pitchFamily="66" charset="0"/>
            </a:endParaRPr>
          </a:p>
        </p:txBody>
      </p:sp>
      <p:pic>
        <p:nvPicPr>
          <p:cNvPr id="1026" name="Picture 2" descr="Taher Elgamal it-sa 20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9834" y="4120757"/>
            <a:ext cx="1359326" cy="2038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471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atin typeface="Comic Sans MS" panose="030F0702030302020204" pitchFamily="66" charset="0"/>
              </a:rPr>
              <a:t>TLS</a:t>
            </a:r>
            <a:r>
              <a:rPr lang="zh-CN" altLang="en-US">
                <a:latin typeface="Comic Sans MS" panose="030F0702030302020204" pitchFamily="66" charset="0"/>
              </a:rPr>
              <a:t>协议</a:t>
            </a:r>
            <a:endParaRPr lang="en-US" dirty="0">
              <a:latin typeface="Comic Sans MS" panose="030F0702030302020204" pitchFamily="66" charset="0"/>
            </a:endParaRPr>
          </a:p>
        </p:txBody>
      </p:sp>
      <p:sp>
        <p:nvSpPr>
          <p:cNvPr id="3" name="内容占位符 2"/>
          <p:cNvSpPr>
            <a:spLocks noGrp="1"/>
          </p:cNvSpPr>
          <p:nvPr>
            <p:ph sz="quarter" idx="1"/>
          </p:nvPr>
        </p:nvSpPr>
        <p:spPr/>
        <p:txBody>
          <a:bodyPr>
            <a:normAutofit/>
          </a:bodyPr>
          <a:lstStyle/>
          <a:p>
            <a:r>
              <a:rPr lang="zh-CN" altLang="en-US" sz="2400">
                <a:latin typeface="Comic Sans MS" panose="030F0702030302020204" pitchFamily="66" charset="0"/>
              </a:rPr>
              <a:t>互联网工作组标准</a:t>
            </a:r>
            <a:r>
              <a:rPr lang="en-US" sz="2400">
                <a:latin typeface="Comic Sans MS" panose="030F0702030302020204" pitchFamily="66" charset="0"/>
              </a:rPr>
              <a:t> </a:t>
            </a:r>
            <a:r>
              <a:rPr lang="zh-CN" altLang="en-US" sz="2400">
                <a:latin typeface="Comic Sans MS" panose="030F0702030302020204" pitchFamily="66" charset="0"/>
              </a:rPr>
              <a:t>（</a:t>
            </a:r>
            <a:r>
              <a:rPr lang="en-US" sz="2400">
                <a:latin typeface="Comic Sans MS" panose="030F0702030302020204" pitchFamily="66" charset="0"/>
              </a:rPr>
              <a:t>RFC8446</a:t>
            </a:r>
            <a:r>
              <a:rPr lang="zh-CN" altLang="en-US" sz="2400">
                <a:latin typeface="Comic Sans MS" panose="030F0702030302020204" pitchFamily="66" charset="0"/>
              </a:rPr>
              <a:t>）</a:t>
            </a:r>
            <a:endParaRPr lang="fr-FR" sz="2400" dirty="0">
              <a:latin typeface="Comic Sans MS" panose="030F0702030302020204" pitchFamily="66" charset="0"/>
            </a:endParaRPr>
          </a:p>
          <a:p>
            <a:pPr lvl="1"/>
            <a:r>
              <a:rPr lang="en-US" sz="2000">
                <a:latin typeface="Comic Sans MS" panose="030F0702030302020204" pitchFamily="66" charset="0"/>
              </a:rPr>
              <a:t>TLS 1.0</a:t>
            </a:r>
            <a:r>
              <a:rPr lang="zh-CN" altLang="en-US" sz="2000">
                <a:latin typeface="Comic Sans MS" panose="030F0702030302020204" pitchFamily="66" charset="0"/>
              </a:rPr>
              <a:t>：</a:t>
            </a:r>
            <a:r>
              <a:rPr lang="en-US" altLang="zh-CN" sz="2000">
                <a:latin typeface="Comic Sans MS" panose="030F0702030302020204" pitchFamily="66" charset="0"/>
              </a:rPr>
              <a:t>1999</a:t>
            </a:r>
            <a:r>
              <a:rPr lang="zh-CN" altLang="en-US" sz="2000">
                <a:latin typeface="Comic Sans MS" panose="030F0702030302020204" pitchFamily="66" charset="0"/>
              </a:rPr>
              <a:t>年发布，和</a:t>
            </a:r>
            <a:r>
              <a:rPr lang="en-US" altLang="zh-CN" sz="2000">
                <a:latin typeface="Comic Sans MS" panose="030F0702030302020204" pitchFamily="66" charset="0"/>
              </a:rPr>
              <a:t>SSL3.0</a:t>
            </a:r>
            <a:r>
              <a:rPr lang="zh-CN" altLang="en-US" sz="2000">
                <a:latin typeface="Comic Sans MS" panose="030F0702030302020204" pitchFamily="66" charset="0"/>
              </a:rPr>
              <a:t>兼容；</a:t>
            </a:r>
            <a:endParaRPr lang="en-US" sz="2000" dirty="0">
              <a:latin typeface="Comic Sans MS" panose="030F0702030302020204" pitchFamily="66" charset="0"/>
            </a:endParaRPr>
          </a:p>
          <a:p>
            <a:pPr lvl="1"/>
            <a:r>
              <a:rPr lang="en-US" sz="2000">
                <a:latin typeface="Comic Sans MS" panose="030F0702030302020204" pitchFamily="66" charset="0"/>
              </a:rPr>
              <a:t>TLS 1.1</a:t>
            </a:r>
            <a:r>
              <a:rPr lang="zh-CN" altLang="en-US" sz="2000">
                <a:latin typeface="Comic Sans MS" panose="030F0702030302020204" pitchFamily="66" charset="0"/>
              </a:rPr>
              <a:t>（</a:t>
            </a:r>
            <a:r>
              <a:rPr lang="en-US" sz="2000">
                <a:latin typeface="Comic Sans MS" panose="030F0702030302020204" pitchFamily="66" charset="0"/>
              </a:rPr>
              <a:t>2006</a:t>
            </a:r>
            <a:r>
              <a:rPr lang="zh-CN" altLang="en-US" sz="2000">
                <a:latin typeface="Comic Sans MS" panose="030F0702030302020204" pitchFamily="66" charset="0"/>
              </a:rPr>
              <a:t>）</a:t>
            </a:r>
            <a:r>
              <a:rPr lang="en-US" sz="2000">
                <a:latin typeface="Comic Sans MS" panose="030F0702030302020204" pitchFamily="66" charset="0"/>
              </a:rPr>
              <a:t>TLS 1.2</a:t>
            </a:r>
            <a:r>
              <a:rPr lang="zh-CN" altLang="en-US" sz="2000">
                <a:latin typeface="Comic Sans MS" panose="030F0702030302020204" pitchFamily="66" charset="0"/>
              </a:rPr>
              <a:t>（</a:t>
            </a:r>
            <a:r>
              <a:rPr lang="en-US" altLang="zh-CN" sz="2000">
                <a:latin typeface="Comic Sans MS" panose="030F0702030302020204" pitchFamily="66" charset="0"/>
              </a:rPr>
              <a:t>2008</a:t>
            </a:r>
            <a:r>
              <a:rPr lang="zh-CN" altLang="en-US" sz="2000">
                <a:latin typeface="Comic Sans MS" panose="030F0702030302020204" pitchFamily="66" charset="0"/>
              </a:rPr>
              <a:t>）</a:t>
            </a:r>
            <a:endParaRPr lang="en-US" altLang="zh-CN" sz="2000">
              <a:latin typeface="Comic Sans MS" panose="030F0702030302020204" pitchFamily="66" charset="0"/>
            </a:endParaRPr>
          </a:p>
          <a:p>
            <a:pPr lvl="1"/>
            <a:r>
              <a:rPr lang="en-US" sz="2000">
                <a:latin typeface="Comic Sans MS" panose="030F0702030302020204" pitchFamily="66" charset="0"/>
              </a:rPr>
              <a:t>2017</a:t>
            </a:r>
            <a:r>
              <a:rPr lang="zh-CN" altLang="en-US" sz="2000">
                <a:latin typeface="Comic Sans MS" panose="030F0702030302020204" pitchFamily="66" charset="0"/>
              </a:rPr>
              <a:t>年发布</a:t>
            </a:r>
            <a:r>
              <a:rPr lang="en-US" sz="2000">
                <a:latin typeface="Comic Sans MS" panose="030F0702030302020204" pitchFamily="66" charset="0"/>
              </a:rPr>
              <a:t>TLS 1.3</a:t>
            </a:r>
            <a:r>
              <a:rPr lang="zh-CN" altLang="en-US" sz="2000">
                <a:latin typeface="Comic Sans MS" panose="030F0702030302020204" pitchFamily="66" charset="0"/>
              </a:rPr>
              <a:t>，加入了</a:t>
            </a:r>
            <a:r>
              <a:rPr lang="en-US" sz="2000">
                <a:latin typeface="Comic Sans MS" panose="030F0702030302020204" pitchFamily="66" charset="0"/>
              </a:rPr>
              <a:t>0-RTT</a:t>
            </a:r>
            <a:endParaRPr lang="fr-FR" sz="2000" dirty="0">
              <a:latin typeface="Comic Sans MS" panose="030F0702030302020204" pitchFamily="66" charset="0"/>
            </a:endParaRPr>
          </a:p>
        </p:txBody>
      </p:sp>
      <p:sp>
        <p:nvSpPr>
          <p:cNvPr id="5" name="Rectangle 4">
            <a:extLst>
              <a:ext uri="{FF2B5EF4-FFF2-40B4-BE49-F238E27FC236}">
                <a16:creationId xmlns:a16="http://schemas.microsoft.com/office/drawing/2014/main" id="{E929736F-4888-431C-8A6E-FB3E054FCB9F}"/>
              </a:ext>
            </a:extLst>
          </p:cNvPr>
          <p:cNvSpPr/>
          <p:nvPr/>
        </p:nvSpPr>
        <p:spPr>
          <a:xfrm>
            <a:off x="1233253" y="6214030"/>
            <a:ext cx="4224233" cy="369332"/>
          </a:xfrm>
          <a:prstGeom prst="rect">
            <a:avLst/>
          </a:prstGeom>
        </p:spPr>
        <p:txBody>
          <a:bodyPr wrap="none">
            <a:spAutoFit/>
          </a:bodyPr>
          <a:lstStyle/>
          <a:p>
            <a:r>
              <a:rPr lang="en-US" dirty="0">
                <a:latin typeface="Comic Sans MS" panose="030F0702030302020204" pitchFamily="66" charset="0"/>
                <a:ea typeface="SimHei" panose="02010609060101010101" pitchFamily="49" charset="-122"/>
              </a:rPr>
              <a:t>https://tools.ietf.org/html/rfc8446</a:t>
            </a:r>
          </a:p>
        </p:txBody>
      </p:sp>
      <p:pic>
        <p:nvPicPr>
          <p:cNvPr id="6" name="Picture 5">
            <a:extLst>
              <a:ext uri="{FF2B5EF4-FFF2-40B4-BE49-F238E27FC236}">
                <a16:creationId xmlns:a16="http://schemas.microsoft.com/office/drawing/2014/main" id="{ED5B512D-98D2-4E12-B665-48D89CC958D6}"/>
              </a:ext>
            </a:extLst>
          </p:cNvPr>
          <p:cNvPicPr>
            <a:picLocks noChangeAspect="1"/>
          </p:cNvPicPr>
          <p:nvPr/>
        </p:nvPicPr>
        <p:blipFill>
          <a:blip r:embed="rId2"/>
          <a:stretch>
            <a:fillRect/>
          </a:stretch>
        </p:blipFill>
        <p:spPr>
          <a:xfrm>
            <a:off x="1233252" y="3513155"/>
            <a:ext cx="6253185" cy="2231662"/>
          </a:xfrm>
          <a:prstGeom prst="rect">
            <a:avLst/>
          </a:prstGeom>
        </p:spPr>
      </p:pic>
    </p:spTree>
    <p:extLst>
      <p:ext uri="{BB962C8B-B14F-4D97-AF65-F5344CB8AC3E}">
        <p14:creationId xmlns:p14="http://schemas.microsoft.com/office/powerpoint/2010/main" val="172266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基于公钥密码的机制</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145" y="1740157"/>
            <a:ext cx="714221" cy="714221"/>
          </a:xfrm>
          <a:prstGeom prst="rect">
            <a:avLst/>
          </a:prstGeom>
        </p:spPr>
      </p:pic>
      <p:pic>
        <p:nvPicPr>
          <p:cNvPr id="6" name="Picture 2" descr="D:\Classes\CS 4700\assets\devi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8508" y="1581448"/>
            <a:ext cx="934493" cy="9344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3402" y="1740157"/>
            <a:ext cx="714221" cy="714221"/>
          </a:xfrm>
          <a:prstGeom prst="rect">
            <a:avLst/>
          </a:prstGeom>
        </p:spPr>
      </p:pic>
      <p:sp>
        <p:nvSpPr>
          <p:cNvPr id="8" name="TextBox 7"/>
          <p:cNvSpPr txBox="1"/>
          <p:nvPr/>
        </p:nvSpPr>
        <p:spPr>
          <a:xfrm>
            <a:off x="1776365" y="1999566"/>
            <a:ext cx="673582"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Alice</a:t>
            </a:r>
          </a:p>
        </p:txBody>
      </p:sp>
      <p:sp>
        <p:nvSpPr>
          <p:cNvPr id="9" name="TextBox 8"/>
          <p:cNvSpPr txBox="1"/>
          <p:nvPr/>
        </p:nvSpPr>
        <p:spPr>
          <a:xfrm>
            <a:off x="8182223" y="1999566"/>
            <a:ext cx="548548"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Bob</a:t>
            </a:r>
          </a:p>
        </p:txBody>
      </p:sp>
      <p:sp>
        <p:nvSpPr>
          <p:cNvPr id="10" name="TextBox 9"/>
          <p:cNvSpPr txBox="1"/>
          <p:nvPr/>
        </p:nvSpPr>
        <p:spPr>
          <a:xfrm>
            <a:off x="4954798" y="1996875"/>
            <a:ext cx="1505540"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Eavesdropper</a:t>
            </a:r>
          </a:p>
        </p:txBody>
      </p:sp>
      <p:grpSp>
        <p:nvGrpSpPr>
          <p:cNvPr id="11" name="Group 10"/>
          <p:cNvGrpSpPr/>
          <p:nvPr/>
        </p:nvGrpSpPr>
        <p:grpSpPr>
          <a:xfrm>
            <a:off x="1605880" y="2515942"/>
            <a:ext cx="522989" cy="495679"/>
            <a:chOff x="7838355" y="1165836"/>
            <a:chExt cx="643679" cy="610066"/>
          </a:xfrm>
        </p:grpSpPr>
        <p:pic>
          <p:nvPicPr>
            <p:cNvPr id="12" name="Picture 4" descr="D:\Classes\CS 4700\assets\ke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023920" y="1354486"/>
              <a:ext cx="45811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a</a:t>
              </a:r>
            </a:p>
          </p:txBody>
        </p:sp>
      </p:grpSp>
      <p:grpSp>
        <p:nvGrpSpPr>
          <p:cNvPr id="14" name="Group 13"/>
          <p:cNvGrpSpPr/>
          <p:nvPr/>
        </p:nvGrpSpPr>
        <p:grpSpPr>
          <a:xfrm>
            <a:off x="819668" y="2515942"/>
            <a:ext cx="556652" cy="495679"/>
            <a:chOff x="7838355" y="1165836"/>
            <a:chExt cx="685111" cy="610066"/>
          </a:xfrm>
        </p:grpSpPr>
        <p:pic>
          <p:nvPicPr>
            <p:cNvPr id="15" name="Picture 4" descr="D:\Classes\CS 4700\assets\key.png"/>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8023921" y="1354486"/>
              <a:ext cx="499545"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S</a:t>
              </a:r>
              <a:r>
                <a:rPr lang="en-US" sz="1625" b="1" baseline="-25000" dirty="0">
                  <a:latin typeface="Comic Sans MS" panose="030F0702030302020204" pitchFamily="66" charset="0"/>
                  <a:ea typeface="SimHei" panose="02010609060101010101" pitchFamily="49" charset="-122"/>
                </a:rPr>
                <a:t>a</a:t>
              </a:r>
            </a:p>
          </p:txBody>
        </p:sp>
      </p:grpSp>
      <p:grpSp>
        <p:nvGrpSpPr>
          <p:cNvPr id="17" name="Group 16"/>
          <p:cNvGrpSpPr/>
          <p:nvPr/>
        </p:nvGrpSpPr>
        <p:grpSpPr>
          <a:xfrm>
            <a:off x="4165620" y="2592581"/>
            <a:ext cx="522989" cy="495679"/>
            <a:chOff x="7838355" y="1165836"/>
            <a:chExt cx="643679" cy="610066"/>
          </a:xfrm>
        </p:grpSpPr>
        <p:pic>
          <p:nvPicPr>
            <p:cNvPr id="18" name="Picture 4" descr="D:\Classes\CS 4700\assets\ke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8023920" y="1354486"/>
              <a:ext cx="45811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a</a:t>
              </a:r>
            </a:p>
          </p:txBody>
        </p:sp>
      </p:grpSp>
      <p:grpSp>
        <p:nvGrpSpPr>
          <p:cNvPr id="23" name="Group 22"/>
          <p:cNvGrpSpPr/>
          <p:nvPr/>
        </p:nvGrpSpPr>
        <p:grpSpPr>
          <a:xfrm>
            <a:off x="1602708" y="2519114"/>
            <a:ext cx="522989" cy="495679"/>
            <a:chOff x="7838355" y="1165836"/>
            <a:chExt cx="643679" cy="610066"/>
          </a:xfrm>
        </p:grpSpPr>
        <p:pic>
          <p:nvPicPr>
            <p:cNvPr id="24" name="Picture 4" descr="D:\Classes\CS 4700\assets\ke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8023920" y="1354486"/>
              <a:ext cx="45811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a</a:t>
              </a:r>
            </a:p>
          </p:txBody>
        </p:sp>
      </p:grpSp>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80060" y="2540203"/>
            <a:ext cx="530745" cy="530745"/>
          </a:xfrm>
          <a:prstGeom prst="rect">
            <a:avLst/>
          </a:prstGeom>
        </p:spPr>
      </p:pic>
      <p:sp>
        <p:nvSpPr>
          <p:cNvPr id="27" name="TextBox 26"/>
          <p:cNvSpPr txBox="1"/>
          <p:nvPr/>
        </p:nvSpPr>
        <p:spPr>
          <a:xfrm>
            <a:off x="8306631" y="2646454"/>
            <a:ext cx="369012"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p>
        </p:txBody>
      </p:sp>
      <p:sp>
        <p:nvSpPr>
          <p:cNvPr id="30" name="Rectangle 29"/>
          <p:cNvSpPr/>
          <p:nvPr/>
        </p:nvSpPr>
        <p:spPr>
          <a:xfrm>
            <a:off x="742763" y="2429775"/>
            <a:ext cx="610506" cy="6165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2789" y="4428108"/>
            <a:ext cx="530745" cy="530745"/>
          </a:xfrm>
          <a:prstGeom prst="rect">
            <a:avLst/>
          </a:prstGeom>
        </p:spPr>
      </p:pic>
      <p:sp>
        <p:nvSpPr>
          <p:cNvPr id="32" name="TextBox 31"/>
          <p:cNvSpPr txBox="1"/>
          <p:nvPr/>
        </p:nvSpPr>
        <p:spPr>
          <a:xfrm>
            <a:off x="1649360" y="4534359"/>
            <a:ext cx="369012"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p>
        </p:txBody>
      </p:sp>
      <p:grpSp>
        <p:nvGrpSpPr>
          <p:cNvPr id="34" name="Group 33"/>
          <p:cNvGrpSpPr/>
          <p:nvPr/>
        </p:nvGrpSpPr>
        <p:grpSpPr>
          <a:xfrm>
            <a:off x="8727892" y="2597008"/>
            <a:ext cx="745807" cy="495679"/>
            <a:chOff x="7838355" y="1165836"/>
            <a:chExt cx="917915" cy="610066"/>
          </a:xfrm>
        </p:grpSpPr>
        <p:pic>
          <p:nvPicPr>
            <p:cNvPr id="35" name="Picture 4" descr="D:\Classes\CS 4700\assets\key.png"/>
            <p:cNvPicPr>
              <a:picLocks noChangeAspect="1" noChangeArrowheads="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8023920" y="1354486"/>
              <a:ext cx="732350"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K</a:t>
              </a:r>
              <a:r>
                <a:rPr lang="en-US" sz="1625" b="1" baseline="-25000" dirty="0">
                  <a:latin typeface="Comic Sans MS" panose="030F0702030302020204" pitchFamily="66" charset="0"/>
                  <a:ea typeface="SimHei" panose="02010609060101010101" pitchFamily="49" charset="-122"/>
                </a:rPr>
                <a:t>AES</a:t>
              </a:r>
            </a:p>
          </p:txBody>
        </p:sp>
      </p:grpSp>
      <p:sp>
        <p:nvSpPr>
          <p:cNvPr id="37" name="Rectangular Callout 36"/>
          <p:cNvSpPr/>
          <p:nvPr/>
        </p:nvSpPr>
        <p:spPr>
          <a:xfrm>
            <a:off x="8182223" y="1059494"/>
            <a:ext cx="1412627" cy="403566"/>
          </a:xfrm>
          <a:prstGeom prst="wedgeRectCallout">
            <a:avLst>
              <a:gd name="adj1" fmla="val 6244"/>
              <a:gd name="adj2" fmla="val 3083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新</a:t>
            </a:r>
            <a:r>
              <a:rPr lang="en-US" sz="1625">
                <a:latin typeface="Comic Sans MS" panose="030F0702030302020204" pitchFamily="66" charset="0"/>
                <a:ea typeface="SimHei" panose="02010609060101010101" pitchFamily="49" charset="-122"/>
              </a:rPr>
              <a:t>AES</a:t>
            </a:r>
            <a:r>
              <a:rPr lang="zh-CN" altLang="en-US" sz="1625">
                <a:latin typeface="Comic Sans MS" panose="030F0702030302020204" pitchFamily="66" charset="0"/>
                <a:ea typeface="SimHei" panose="02010609060101010101" pitchFamily="49" charset="-122"/>
              </a:rPr>
              <a:t>密钥</a:t>
            </a:r>
            <a:endParaRPr lang="en-US" sz="1625" dirty="0">
              <a:latin typeface="Comic Sans MS" panose="030F0702030302020204" pitchFamily="66" charset="0"/>
              <a:ea typeface="SimHei" panose="02010609060101010101" pitchFamily="49" charset="-122"/>
            </a:endParaRPr>
          </a:p>
        </p:txBody>
      </p:sp>
      <p:grpSp>
        <p:nvGrpSpPr>
          <p:cNvPr id="38" name="Group 37"/>
          <p:cNvGrpSpPr/>
          <p:nvPr/>
        </p:nvGrpSpPr>
        <p:grpSpPr>
          <a:xfrm>
            <a:off x="1497812" y="3780483"/>
            <a:ext cx="745807" cy="495679"/>
            <a:chOff x="7838355" y="1165836"/>
            <a:chExt cx="917915" cy="610066"/>
          </a:xfrm>
        </p:grpSpPr>
        <p:pic>
          <p:nvPicPr>
            <p:cNvPr id="39" name="Picture 4" descr="D:\Classes\CS 4700\assets\key.png"/>
            <p:cNvPicPr>
              <a:picLocks noChangeAspect="1" noChangeArrowheads="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8023920" y="1354486"/>
              <a:ext cx="732350"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K</a:t>
              </a:r>
              <a:r>
                <a:rPr lang="en-US" sz="1625" b="1" baseline="-25000" dirty="0">
                  <a:latin typeface="Comic Sans MS" panose="030F0702030302020204" pitchFamily="66" charset="0"/>
                  <a:ea typeface="SimHei" panose="02010609060101010101" pitchFamily="49" charset="-122"/>
                </a:rPr>
                <a:t>AES</a:t>
              </a:r>
            </a:p>
          </p:txBody>
        </p:sp>
      </p:grpSp>
      <p:sp>
        <p:nvSpPr>
          <p:cNvPr id="41" name="TextBox 40"/>
          <p:cNvSpPr txBox="1"/>
          <p:nvPr/>
        </p:nvSpPr>
        <p:spPr>
          <a:xfrm>
            <a:off x="764034" y="3796726"/>
            <a:ext cx="891591"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r>
              <a:rPr lang="en-US" sz="1625" baseline="-25000" dirty="0">
                <a:latin typeface="Comic Sans MS" panose="030F0702030302020204" pitchFamily="66" charset="0"/>
                <a:ea typeface="SimHei" panose="02010609060101010101" pitchFamily="49" charset="-122"/>
              </a:rPr>
              <a:t>K</a:t>
            </a:r>
            <a:r>
              <a:rPr lang="en-US" sz="1625" baseline="-50000" dirty="0">
                <a:latin typeface="Comic Sans MS" panose="030F0702030302020204" pitchFamily="66" charset="0"/>
                <a:ea typeface="SimHei" panose="02010609060101010101" pitchFamily="49" charset="-122"/>
              </a:rPr>
              <a:t>AES</a:t>
            </a:r>
          </a:p>
        </p:txBody>
      </p:sp>
      <p:sp>
        <p:nvSpPr>
          <p:cNvPr id="42" name="Content Placeholder 2"/>
          <p:cNvSpPr>
            <a:spLocks noGrp="1"/>
          </p:cNvSpPr>
          <p:nvPr>
            <p:ph idx="1"/>
          </p:nvPr>
        </p:nvSpPr>
        <p:spPr>
          <a:xfrm>
            <a:off x="4387211" y="4611187"/>
            <a:ext cx="4888255" cy="1535730"/>
          </a:xfrm>
        </p:spPr>
        <p:txBody>
          <a:bodyPr>
            <a:normAutofit/>
          </a:bodyPr>
          <a:lstStyle/>
          <a:p>
            <a:pPr marL="0" indent="0">
              <a:buNone/>
            </a:pPr>
            <a:r>
              <a:rPr lang="zh-CN" altLang="en-US" sz="2000"/>
              <a:t>为什么需要使用对称密钥加密消息？而非直接使用公钥加密？</a:t>
            </a:r>
            <a:endParaRPr lang="en-US" sz="2000" dirty="0"/>
          </a:p>
          <a:p>
            <a:pPr>
              <a:buFont typeface="Wingdings" panose="05000000000000000000" pitchFamily="2" charset="2"/>
              <a:buChar char="§"/>
            </a:pPr>
            <a:r>
              <a:rPr lang="zh-CN" altLang="en-US" sz="2000"/>
              <a:t>对称加密较快：加密长文本</a:t>
            </a:r>
            <a:endParaRPr lang="en-US" altLang="zh-CN" sz="2000"/>
          </a:p>
          <a:p>
            <a:pPr>
              <a:buFont typeface="Wingdings" panose="05000000000000000000" pitchFamily="2" charset="2"/>
              <a:buChar char="§"/>
            </a:pPr>
            <a:r>
              <a:rPr lang="zh-CN" altLang="en-US" sz="2000"/>
              <a:t>非对称加密较慢：加密密钥</a:t>
            </a:r>
            <a:endParaRPr lang="en-US" sz="2000"/>
          </a:p>
        </p:txBody>
      </p:sp>
      <p:grpSp>
        <p:nvGrpSpPr>
          <p:cNvPr id="45" name="Group 44"/>
          <p:cNvGrpSpPr/>
          <p:nvPr/>
        </p:nvGrpSpPr>
        <p:grpSpPr>
          <a:xfrm>
            <a:off x="6950522" y="3174841"/>
            <a:ext cx="2211809" cy="553961"/>
            <a:chOff x="8554486" y="3116189"/>
            <a:chExt cx="2722226" cy="681798"/>
          </a:xfrm>
        </p:grpSpPr>
        <p:sp>
          <p:nvSpPr>
            <p:cNvPr id="28" name="TextBox 27"/>
            <p:cNvSpPr txBox="1"/>
            <p:nvPr/>
          </p:nvSpPr>
          <p:spPr>
            <a:xfrm>
              <a:off x="9309309" y="3242747"/>
              <a:ext cx="1967403" cy="421417"/>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r>
                <a:rPr lang="en-US" sz="1625" baseline="-25000" dirty="0">
                  <a:latin typeface="Comic Sans MS" panose="030F0702030302020204" pitchFamily="66" charset="0"/>
                  <a:ea typeface="SimHei" panose="02010609060101010101" pitchFamily="49" charset="-122"/>
                </a:rPr>
                <a:t>K</a:t>
              </a:r>
              <a:r>
                <a:rPr lang="en-US" sz="1625" baseline="-50000" dirty="0">
                  <a:latin typeface="Comic Sans MS" panose="030F0702030302020204" pitchFamily="66" charset="0"/>
                  <a:ea typeface="SimHei" panose="02010609060101010101" pitchFamily="49" charset="-122"/>
                </a:rPr>
                <a:t>AES</a:t>
              </a:r>
              <a:r>
                <a:rPr lang="en-US" sz="1625" dirty="0">
                  <a:latin typeface="Comic Sans MS" panose="030F0702030302020204" pitchFamily="66" charset="0"/>
                  <a:ea typeface="SimHei" panose="02010609060101010101" pitchFamily="49" charset="-122"/>
                </a:rPr>
                <a:t>{K</a:t>
              </a:r>
              <a:r>
                <a:rPr lang="en-US" sz="1625" baseline="-25000" dirty="0">
                  <a:latin typeface="Comic Sans MS" panose="030F0702030302020204" pitchFamily="66" charset="0"/>
                  <a:ea typeface="SimHei" panose="02010609060101010101" pitchFamily="49" charset="-122"/>
                </a:rPr>
                <a:t>AES</a:t>
              </a:r>
              <a:r>
                <a:rPr lang="en-US" sz="1625" dirty="0">
                  <a:latin typeface="Comic Sans MS" panose="030F0702030302020204" pitchFamily="66" charset="0"/>
                  <a:ea typeface="SimHei" panose="02010609060101010101" pitchFamily="49" charset="-122"/>
                </a:rPr>
                <a:t>}</a:t>
              </a:r>
              <a:r>
                <a:rPr lang="en-US" sz="1625" baseline="-25000" dirty="0">
                  <a:latin typeface="Comic Sans MS" panose="030F0702030302020204" pitchFamily="66" charset="0"/>
                  <a:ea typeface="SimHei" panose="02010609060101010101" pitchFamily="49" charset="-122"/>
                </a:rPr>
                <a:t>P</a:t>
              </a:r>
              <a:r>
                <a:rPr lang="en-US" sz="1625" baseline="-50000" dirty="0">
                  <a:latin typeface="Comic Sans MS" panose="030F0702030302020204" pitchFamily="66" charset="0"/>
                  <a:ea typeface="SimHei" panose="02010609060101010101" pitchFamily="49" charset="-122"/>
                </a:rPr>
                <a:t>a</a:t>
              </a:r>
            </a:p>
          </p:txBody>
        </p:sp>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54486" y="3116189"/>
              <a:ext cx="653225" cy="653225"/>
            </a:xfrm>
            <a:prstGeom prst="rect">
              <a:avLst/>
            </a:prstGeom>
          </p:spPr>
        </p:pic>
        <p:pic>
          <p:nvPicPr>
            <p:cNvPr id="44" name="Picture 4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93137" y="3402406"/>
              <a:ext cx="395581" cy="395581"/>
            </a:xfrm>
            <a:prstGeom prst="rect">
              <a:avLst/>
            </a:prstGeom>
          </p:spPr>
        </p:pic>
      </p:grpSp>
      <p:grpSp>
        <p:nvGrpSpPr>
          <p:cNvPr id="46" name="Group 45"/>
          <p:cNvGrpSpPr/>
          <p:nvPr/>
        </p:nvGrpSpPr>
        <p:grpSpPr>
          <a:xfrm>
            <a:off x="3516270" y="3227565"/>
            <a:ext cx="2211809" cy="553961"/>
            <a:chOff x="8554486" y="3116189"/>
            <a:chExt cx="2722226" cy="681798"/>
          </a:xfrm>
        </p:grpSpPr>
        <p:sp>
          <p:nvSpPr>
            <p:cNvPr id="47" name="TextBox 46"/>
            <p:cNvSpPr txBox="1"/>
            <p:nvPr/>
          </p:nvSpPr>
          <p:spPr>
            <a:xfrm>
              <a:off x="9309309" y="3242747"/>
              <a:ext cx="1967403" cy="421417"/>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r>
                <a:rPr lang="en-US" sz="1625" baseline="-25000" dirty="0">
                  <a:latin typeface="Comic Sans MS" panose="030F0702030302020204" pitchFamily="66" charset="0"/>
                  <a:ea typeface="SimHei" panose="02010609060101010101" pitchFamily="49" charset="-122"/>
                </a:rPr>
                <a:t>K</a:t>
              </a:r>
              <a:r>
                <a:rPr lang="en-US" sz="1625" baseline="-50000" dirty="0">
                  <a:latin typeface="Comic Sans MS" panose="030F0702030302020204" pitchFamily="66" charset="0"/>
                  <a:ea typeface="SimHei" panose="02010609060101010101" pitchFamily="49" charset="-122"/>
                </a:rPr>
                <a:t>AES</a:t>
              </a:r>
              <a:r>
                <a:rPr lang="en-US" sz="1625" dirty="0">
                  <a:latin typeface="Comic Sans MS" panose="030F0702030302020204" pitchFamily="66" charset="0"/>
                  <a:ea typeface="SimHei" panose="02010609060101010101" pitchFamily="49" charset="-122"/>
                </a:rPr>
                <a:t>{K</a:t>
              </a:r>
              <a:r>
                <a:rPr lang="en-US" sz="1625" baseline="-25000" dirty="0">
                  <a:latin typeface="Comic Sans MS" panose="030F0702030302020204" pitchFamily="66" charset="0"/>
                  <a:ea typeface="SimHei" panose="02010609060101010101" pitchFamily="49" charset="-122"/>
                </a:rPr>
                <a:t>AES</a:t>
              </a:r>
              <a:r>
                <a:rPr lang="en-US" sz="1625" dirty="0">
                  <a:latin typeface="Comic Sans MS" panose="030F0702030302020204" pitchFamily="66" charset="0"/>
                  <a:ea typeface="SimHei" panose="02010609060101010101" pitchFamily="49" charset="-122"/>
                </a:rPr>
                <a:t>}</a:t>
              </a:r>
              <a:r>
                <a:rPr lang="en-US" sz="1625" baseline="-25000" dirty="0">
                  <a:latin typeface="Comic Sans MS" panose="030F0702030302020204" pitchFamily="66" charset="0"/>
                  <a:ea typeface="SimHei" panose="02010609060101010101" pitchFamily="49" charset="-122"/>
                </a:rPr>
                <a:t>P</a:t>
              </a:r>
              <a:r>
                <a:rPr lang="en-US" sz="1625" baseline="-50000" dirty="0">
                  <a:latin typeface="Comic Sans MS" panose="030F0702030302020204" pitchFamily="66" charset="0"/>
                  <a:ea typeface="SimHei" panose="02010609060101010101" pitchFamily="49" charset="-122"/>
                </a:rPr>
                <a:t>a</a:t>
              </a:r>
            </a:p>
          </p:txBody>
        </p:sp>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54486" y="3116189"/>
              <a:ext cx="653225" cy="653225"/>
            </a:xfrm>
            <a:prstGeom prst="rect">
              <a:avLst/>
            </a:prstGeom>
          </p:spPr>
        </p:pic>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93137" y="3402406"/>
              <a:ext cx="395581" cy="395581"/>
            </a:xfrm>
            <a:prstGeom prst="rect">
              <a:avLst/>
            </a:prstGeom>
          </p:spPr>
        </p:pic>
      </p:grpSp>
      <p:sp>
        <p:nvSpPr>
          <p:cNvPr id="33" name="Multiply 32"/>
          <p:cNvSpPr/>
          <p:nvPr/>
        </p:nvSpPr>
        <p:spPr>
          <a:xfrm>
            <a:off x="3397864" y="3109161"/>
            <a:ext cx="767552" cy="767552"/>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232954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75E-6 -2.59259E-6 L 0.16563 0.06065 C 0.20013 0.07431 0.25196 0.08218 0.30625 0.08218 C 0.3681 0.08218 0.41758 0.07431 0.45209 0.06065 L 0.61784 -2.59259E-6 " pathEditMode="relative" rAng="0" ptsTypes="AAAAA">
                                      <p:cBhvr>
                                        <p:cTn id="6" dur="1250" fill="hold"/>
                                        <p:tgtEl>
                                          <p:spTgt spid="23"/>
                                        </p:tgtEl>
                                        <p:attrNameLst>
                                          <p:attrName>ppt_x</p:attrName>
                                          <p:attrName>ppt_y</p:attrName>
                                        </p:attrNameLst>
                                      </p:cBhvr>
                                      <p:rCtr x="30885" y="4097"/>
                                    </p:animMotion>
                                  </p:childTnLst>
                                </p:cTn>
                              </p:par>
                            </p:childTnLst>
                          </p:cTn>
                        </p:par>
                        <p:par>
                          <p:cTn id="7" fill="hold">
                            <p:stCondLst>
                              <p:cond delay="1250"/>
                            </p:stCondLst>
                            <p:childTnLst>
                              <p:par>
                                <p:cTn id="8" presetID="14" presetClass="entr" presetSubtype="10" fill="hold" nodeType="after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randombar(horizontal)">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randombar(horizontal)">
                                      <p:cBhvr>
                                        <p:cTn id="15" dur="500"/>
                                        <p:tgtEl>
                                          <p:spTgt spid="34"/>
                                        </p:tgtEl>
                                      </p:cBhvr>
                                    </p:animEffect>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anim calcmode="lin" valueType="num">
                                      <p:cBhvr>
                                        <p:cTn id="20" dur="500" fill="hold"/>
                                        <p:tgtEl>
                                          <p:spTgt spid="37"/>
                                        </p:tgtEl>
                                        <p:attrNameLst>
                                          <p:attrName>ppt_x</p:attrName>
                                        </p:attrNameLst>
                                      </p:cBhvr>
                                      <p:tavLst>
                                        <p:tav tm="0">
                                          <p:val>
                                            <p:strVal val="#ppt_x"/>
                                          </p:val>
                                        </p:tav>
                                        <p:tav tm="100000">
                                          <p:val>
                                            <p:strVal val="#ppt_x"/>
                                          </p:val>
                                        </p:tav>
                                      </p:tavLst>
                                    </p:anim>
                                    <p:anim calcmode="lin" valueType="num">
                                      <p:cBhvr>
                                        <p:cTn id="21"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randombar(horizontal)">
                                      <p:cBhvr>
                                        <p:cTn id="26" dur="500"/>
                                        <p:tgtEl>
                                          <p:spTgt spid="45"/>
                                        </p:tgtEl>
                                      </p:cBhvr>
                                    </p:animEffect>
                                  </p:childTnLst>
                                </p:cTn>
                              </p:par>
                            </p:childTnLst>
                          </p:cTn>
                        </p:par>
                      </p:childTnLst>
                    </p:cTn>
                  </p:par>
                  <p:par>
                    <p:cTn id="27" fill="hold">
                      <p:stCondLst>
                        <p:cond delay="indefinite"/>
                      </p:stCondLst>
                      <p:childTnLst>
                        <p:par>
                          <p:cTn id="28" fill="hold">
                            <p:stCondLst>
                              <p:cond delay="0"/>
                            </p:stCondLst>
                            <p:childTnLst>
                              <p:par>
                                <p:cTn id="29" presetID="37" presetClass="path" presetSubtype="0" accel="50000" decel="50000" fill="hold" nodeType="clickEffect">
                                  <p:stCondLst>
                                    <p:cond delay="0"/>
                                  </p:stCondLst>
                                  <p:childTnLst>
                                    <p:animMotion origin="layout" path="M 8.33333E-7 4.81481E-6 L -0.18555 0.05902 C -0.22409 0.07222 -0.28203 0.07962 -0.34297 0.07962 C -0.41224 0.07962 -0.46758 0.07222 -0.50612 0.05902 L -0.69141 4.81481E-6 " pathEditMode="relative" rAng="0" ptsTypes="AAAAA">
                                      <p:cBhvr>
                                        <p:cTn id="30" dur="1250" fill="hold"/>
                                        <p:tgtEl>
                                          <p:spTgt spid="45"/>
                                        </p:tgtEl>
                                        <p:attrNameLst>
                                          <p:attrName>ppt_x</p:attrName>
                                          <p:attrName>ppt_y</p:attrName>
                                        </p:attrNameLst>
                                      </p:cBhvr>
                                      <p:rCtr x="-34570" y="3981"/>
                                    </p:animMotion>
                                  </p:childTnLst>
                                </p:cTn>
                              </p:par>
                            </p:childTnLst>
                          </p:cTn>
                        </p:par>
                        <p:par>
                          <p:cTn id="31" fill="hold">
                            <p:stCondLst>
                              <p:cond delay="1250"/>
                            </p:stCondLst>
                            <p:childTnLst>
                              <p:par>
                                <p:cTn id="32" presetID="14" presetClass="entr" presetSubtype="10" fill="hold" nodeType="after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randombar(horizontal)">
                                      <p:cBhvr>
                                        <p:cTn id="34" dur="500"/>
                                        <p:tgtEl>
                                          <p:spTgt spid="46"/>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barn(inVertical)">
                                      <p:cBhvr>
                                        <p:cTn id="39" dur="500"/>
                                        <p:tgtEl>
                                          <p:spTgt spid="30"/>
                                        </p:tgtEl>
                                      </p:cBhvr>
                                    </p:animEffect>
                                  </p:childTnLst>
                                </p:cTn>
                              </p:par>
                            </p:childTnLst>
                          </p:cTn>
                        </p:par>
                        <p:par>
                          <p:cTn id="40" fill="hold">
                            <p:stCondLst>
                              <p:cond delay="500"/>
                            </p:stCondLst>
                            <p:childTnLst>
                              <p:par>
                                <p:cTn id="41" presetID="14" presetClass="entr" presetSubtype="10"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randombar(horizontal)">
                                      <p:cBhvr>
                                        <p:cTn id="43" dur="500"/>
                                        <p:tgtEl>
                                          <p:spTgt spid="41"/>
                                        </p:tgtEl>
                                      </p:cBhvr>
                                    </p:animEffect>
                                  </p:childTnLst>
                                </p:cTn>
                              </p:par>
                              <p:par>
                                <p:cTn id="44" presetID="14" presetClass="entr" presetSubtype="1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randombar(horizontal)">
                                      <p:cBhvr>
                                        <p:cTn id="51" dur="500"/>
                                        <p:tgtEl>
                                          <p:spTgt spid="31"/>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randombar(horizontal)">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randombar(horizontal)">
                                      <p:cBhvr>
                                        <p:cTn id="59" dur="500"/>
                                        <p:tgtEl>
                                          <p:spTgt spid="33"/>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42">
                                            <p:txEl>
                                              <p:pRg st="0" end="0"/>
                                            </p:txEl>
                                          </p:spTgt>
                                        </p:tgtEl>
                                        <p:attrNameLst>
                                          <p:attrName>style.visibility</p:attrName>
                                        </p:attrNameLst>
                                      </p:cBhvr>
                                      <p:to>
                                        <p:strVal val="visible"/>
                                      </p:to>
                                    </p:set>
                                    <p:animEffect transition="in" filter="fade">
                                      <p:cBhvr>
                                        <p:cTn id="64" dur="500"/>
                                        <p:tgtEl>
                                          <p:spTgt spid="42">
                                            <p:txEl>
                                              <p:pRg st="0" end="0"/>
                                            </p:txEl>
                                          </p:spTgt>
                                        </p:tgtEl>
                                      </p:cBhvr>
                                    </p:animEffect>
                                    <p:anim calcmode="lin" valueType="num">
                                      <p:cBhvr>
                                        <p:cTn id="65"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p:cTn id="66" dur="500" fill="hold"/>
                                        <p:tgtEl>
                                          <p:spTgt spid="42">
                                            <p:txEl>
                                              <p:pRg st="0" end="0"/>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2">
                                            <p:txEl>
                                              <p:pRg st="1" end="1"/>
                                            </p:txEl>
                                          </p:spTgt>
                                        </p:tgtEl>
                                        <p:attrNameLst>
                                          <p:attrName>style.visibility</p:attrName>
                                        </p:attrNameLst>
                                      </p:cBhvr>
                                      <p:to>
                                        <p:strVal val="visible"/>
                                      </p:to>
                                    </p:set>
                                    <p:animEffect transition="in" filter="fade">
                                      <p:cBhvr>
                                        <p:cTn id="69" dur="500"/>
                                        <p:tgtEl>
                                          <p:spTgt spid="42">
                                            <p:txEl>
                                              <p:pRg st="1" end="1"/>
                                            </p:txEl>
                                          </p:spTgt>
                                        </p:tgtEl>
                                      </p:cBhvr>
                                    </p:animEffect>
                                    <p:anim calcmode="lin" valueType="num">
                                      <p:cBhvr>
                                        <p:cTn id="70" dur="500" fill="hold"/>
                                        <p:tgtEl>
                                          <p:spTgt spid="42">
                                            <p:txEl>
                                              <p:pRg st="1" end="1"/>
                                            </p:txEl>
                                          </p:spTgt>
                                        </p:tgtEl>
                                        <p:attrNameLst>
                                          <p:attrName>ppt_x</p:attrName>
                                        </p:attrNameLst>
                                      </p:cBhvr>
                                      <p:tavLst>
                                        <p:tav tm="0">
                                          <p:val>
                                            <p:strVal val="#ppt_x"/>
                                          </p:val>
                                        </p:tav>
                                        <p:tav tm="100000">
                                          <p:val>
                                            <p:strVal val="#ppt_x"/>
                                          </p:val>
                                        </p:tav>
                                      </p:tavLst>
                                    </p:anim>
                                    <p:anim calcmode="lin" valueType="num">
                                      <p:cBhvr>
                                        <p:cTn id="71" dur="500" fill="hold"/>
                                        <p:tgtEl>
                                          <p:spTgt spid="42">
                                            <p:txEl>
                                              <p:pRg st="1" end="1"/>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42">
                                            <p:txEl>
                                              <p:pRg st="2" end="2"/>
                                            </p:txEl>
                                          </p:spTgt>
                                        </p:tgtEl>
                                        <p:attrNameLst>
                                          <p:attrName>style.visibility</p:attrName>
                                        </p:attrNameLst>
                                      </p:cBhvr>
                                      <p:to>
                                        <p:strVal val="visible"/>
                                      </p:to>
                                    </p:set>
                                    <p:animEffect transition="in" filter="fade">
                                      <p:cBhvr>
                                        <p:cTn id="74" dur="500"/>
                                        <p:tgtEl>
                                          <p:spTgt spid="42">
                                            <p:txEl>
                                              <p:pRg st="2" end="2"/>
                                            </p:txEl>
                                          </p:spTgt>
                                        </p:tgtEl>
                                      </p:cBhvr>
                                    </p:animEffect>
                                    <p:anim calcmode="lin" valueType="num">
                                      <p:cBhvr>
                                        <p:cTn id="75" dur="500" fill="hold"/>
                                        <p:tgtEl>
                                          <p:spTgt spid="42">
                                            <p:txEl>
                                              <p:pRg st="2" end="2"/>
                                            </p:txEl>
                                          </p:spTgt>
                                        </p:tgtEl>
                                        <p:attrNameLst>
                                          <p:attrName>ppt_x</p:attrName>
                                        </p:attrNameLst>
                                      </p:cBhvr>
                                      <p:tavLst>
                                        <p:tav tm="0">
                                          <p:val>
                                            <p:strVal val="#ppt_x"/>
                                          </p:val>
                                        </p:tav>
                                        <p:tav tm="100000">
                                          <p:val>
                                            <p:strVal val="#ppt_x"/>
                                          </p:val>
                                        </p:tav>
                                      </p:tavLst>
                                    </p:anim>
                                    <p:anim calcmode="lin" valueType="num">
                                      <p:cBhvr>
                                        <p:cTn id="76" dur="500" fill="hold"/>
                                        <p:tgtEl>
                                          <p:spTgt spid="4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p:bldP spid="37" grpId="0" animBg="1"/>
      <p:bldP spid="41" grpId="0"/>
      <p:bldP spid="3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t>单项</a:t>
            </a:r>
            <a:r>
              <a:rPr lang="en-US"/>
              <a:t>TLS</a:t>
            </a:r>
            <a:endParaRPr lang="en-US" dirty="0"/>
          </a:p>
        </p:txBody>
      </p:sp>
      <p:pic>
        <p:nvPicPr>
          <p:cNvPr id="6" name="Picture 5"/>
          <p:cNvPicPr>
            <a:picLocks noChangeAspect="1"/>
          </p:cNvPicPr>
          <p:nvPr/>
        </p:nvPicPr>
        <p:blipFill rotWithShape="1">
          <a:blip r:embed="rId2"/>
          <a:srcRect r="9981"/>
          <a:stretch/>
        </p:blipFill>
        <p:spPr>
          <a:xfrm>
            <a:off x="296101" y="2257122"/>
            <a:ext cx="9384440" cy="3043383"/>
          </a:xfrm>
          <a:prstGeom prst="rect">
            <a:avLst/>
          </a:prstGeom>
        </p:spPr>
      </p:pic>
      <p:sp>
        <p:nvSpPr>
          <p:cNvPr id="7" name="TextBox 6"/>
          <p:cNvSpPr txBox="1"/>
          <p:nvPr/>
        </p:nvSpPr>
        <p:spPr>
          <a:xfrm>
            <a:off x="835751" y="1766578"/>
            <a:ext cx="3222307" cy="400110"/>
          </a:xfrm>
          <a:prstGeom prst="rect">
            <a:avLst/>
          </a:prstGeom>
          <a:noFill/>
        </p:spPr>
        <p:txBody>
          <a:bodyPr wrap="square" rtlCol="0">
            <a:spAutoFit/>
          </a:bodyPr>
          <a:lstStyle/>
          <a:p>
            <a:r>
              <a:rPr lang="zh-CN" altLang="en-US" sz="2000">
                <a:latin typeface="Comic Sans MS" panose="030F0702030302020204" pitchFamily="66" charset="0"/>
                <a:ea typeface="SimHei" panose="02010609060101010101" pitchFamily="49" charset="-122"/>
              </a:rPr>
              <a:t>客户端认证服务端</a:t>
            </a:r>
            <a:endParaRPr lang="en-US" sz="2000"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3549614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Client Hello</a:t>
            </a:r>
          </a:p>
        </p:txBody>
      </p:sp>
      <p:pic>
        <p:nvPicPr>
          <p:cNvPr id="6" name="Picture 5"/>
          <p:cNvPicPr>
            <a:picLocks noChangeAspect="1"/>
          </p:cNvPicPr>
          <p:nvPr/>
        </p:nvPicPr>
        <p:blipFill>
          <a:blip r:embed="rId2"/>
          <a:stretch>
            <a:fillRect/>
          </a:stretch>
        </p:blipFill>
        <p:spPr>
          <a:xfrm>
            <a:off x="910881" y="1652730"/>
            <a:ext cx="7077075" cy="4429125"/>
          </a:xfrm>
          <a:prstGeom prst="rect">
            <a:avLst/>
          </a:prstGeom>
        </p:spPr>
      </p:pic>
      <p:sp>
        <p:nvSpPr>
          <p:cNvPr id="3" name="Rounded Rectangle 2"/>
          <p:cNvSpPr/>
          <p:nvPr/>
        </p:nvSpPr>
        <p:spPr>
          <a:xfrm>
            <a:off x="1350486" y="4212607"/>
            <a:ext cx="2677099" cy="187287"/>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043609" y="1835970"/>
            <a:ext cx="5221357" cy="202457"/>
          </a:xfrm>
          <a:prstGeom prst="roundRect">
            <a:avLst/>
          </a:prstGeom>
          <a:solidFill>
            <a:srgbClr val="FF0000">
              <a:alpha val="2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447801" y="3107246"/>
            <a:ext cx="2677099" cy="187287"/>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596997" y="3659926"/>
            <a:ext cx="6390958" cy="187577"/>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274096" y="3030379"/>
            <a:ext cx="4399977" cy="369332"/>
          </a:xfrm>
          <a:prstGeom prst="rect">
            <a:avLst/>
          </a:prstGeom>
          <a:noFill/>
        </p:spPr>
        <p:txBody>
          <a:bodyPr wrap="square" rtlCol="0">
            <a:spAutoFit/>
          </a:bodyPr>
          <a:lstStyle/>
          <a:p>
            <a:r>
              <a:rPr lang="zh-CN" altLang="en-US" dirty="0">
                <a:solidFill>
                  <a:srgbClr val="FF0000"/>
                </a:solidFill>
                <a:latin typeface="Comic Sans MS" panose="030F0702030302020204" pitchFamily="66" charset="0"/>
                <a:ea typeface="SimHei" panose="02010609060101010101" pitchFamily="49" charset="-122"/>
              </a:rPr>
              <a:t>客户端期望的握手协议版本（选最高）</a:t>
            </a:r>
            <a:endParaRPr lang="en-US" dirty="0">
              <a:solidFill>
                <a:srgbClr val="FF0000"/>
              </a:solidFill>
              <a:latin typeface="Comic Sans MS" panose="030F0702030302020204" pitchFamily="66" charset="0"/>
              <a:ea typeface="SimHei" panose="02010609060101010101" pitchFamily="49" charset="-122"/>
            </a:endParaRPr>
          </a:p>
        </p:txBody>
      </p:sp>
      <p:sp>
        <p:nvSpPr>
          <p:cNvPr id="10" name="TextBox 9"/>
          <p:cNvSpPr txBox="1"/>
          <p:nvPr/>
        </p:nvSpPr>
        <p:spPr>
          <a:xfrm>
            <a:off x="6704684" y="3865309"/>
            <a:ext cx="2721166" cy="646331"/>
          </a:xfrm>
          <a:prstGeom prst="rect">
            <a:avLst/>
          </a:prstGeom>
          <a:noFill/>
        </p:spPr>
        <p:txBody>
          <a:bodyPr wrap="square" rtlCol="0">
            <a:spAutoFit/>
          </a:bodyPr>
          <a:lstStyle/>
          <a:p>
            <a:r>
              <a:rPr lang="zh-CN" altLang="en-US" dirty="0">
                <a:solidFill>
                  <a:srgbClr val="FF0000"/>
                </a:solidFill>
                <a:latin typeface="Comic Sans MS" panose="030F0702030302020204" pitchFamily="66" charset="0"/>
                <a:ea typeface="SimHei" panose="02010609060101010101" pitchFamily="49" charset="-122"/>
              </a:rPr>
              <a:t>客户端随机数</a:t>
            </a:r>
            <a:r>
              <a:rPr lang="en-US" altLang="zh-CN" dirty="0">
                <a:solidFill>
                  <a:srgbClr val="FF0000"/>
                </a:solidFill>
                <a:latin typeface="Comic Sans MS" panose="030F0702030302020204" pitchFamily="66" charset="0"/>
                <a:ea typeface="SimHei" panose="02010609060101010101" pitchFamily="49" charset="-122"/>
              </a:rPr>
              <a:t>(28-byte), </a:t>
            </a:r>
            <a:r>
              <a:rPr lang="zh-CN" altLang="en-US" dirty="0">
                <a:solidFill>
                  <a:srgbClr val="FF0000"/>
                </a:solidFill>
                <a:latin typeface="Comic Sans MS" panose="030F0702030302020204" pitchFamily="66" charset="0"/>
                <a:ea typeface="SimHei" panose="02010609060101010101" pitchFamily="49" charset="-122"/>
              </a:rPr>
              <a:t>用于生成会话密钥</a:t>
            </a:r>
            <a:endParaRPr lang="en-US" dirty="0">
              <a:solidFill>
                <a:srgbClr val="FF0000"/>
              </a:solidFill>
              <a:latin typeface="Comic Sans MS" panose="030F0702030302020204" pitchFamily="66" charset="0"/>
              <a:ea typeface="SimHei" panose="02010609060101010101" pitchFamily="49" charset="-122"/>
            </a:endParaRPr>
          </a:p>
        </p:txBody>
      </p:sp>
      <p:sp>
        <p:nvSpPr>
          <p:cNvPr id="11" name="TextBox 10"/>
          <p:cNvSpPr txBox="1"/>
          <p:nvPr/>
        </p:nvSpPr>
        <p:spPr>
          <a:xfrm>
            <a:off x="4027585" y="4107716"/>
            <a:ext cx="1941273" cy="369332"/>
          </a:xfrm>
          <a:prstGeom prst="rect">
            <a:avLst/>
          </a:prstGeom>
          <a:noFill/>
        </p:spPr>
        <p:txBody>
          <a:bodyPr wrap="square" rtlCol="0">
            <a:spAutoFit/>
          </a:bodyPr>
          <a:lstStyle/>
          <a:p>
            <a:r>
              <a:rPr lang="zh-CN" altLang="en-US" dirty="0">
                <a:solidFill>
                  <a:srgbClr val="FF0000"/>
                </a:solidFill>
                <a:latin typeface="Comic Sans MS" panose="030F0702030302020204" pitchFamily="66" charset="0"/>
                <a:ea typeface="SimHei" panose="02010609060101010101" pitchFamily="49" charset="-122"/>
              </a:rPr>
              <a:t>支持的加密算法</a:t>
            </a:r>
            <a:endParaRPr lang="en-US" dirty="0">
              <a:solidFill>
                <a:srgbClr val="FF0000"/>
              </a:solidFill>
              <a:latin typeface="Comic Sans MS" panose="030F0702030302020204" pitchFamily="66" charset="0"/>
              <a:ea typeface="SimHei" panose="02010609060101010101" pitchFamily="49" charset="-122"/>
            </a:endParaRPr>
          </a:p>
        </p:txBody>
      </p:sp>
      <p:sp>
        <p:nvSpPr>
          <p:cNvPr id="12" name="TextBox 11"/>
          <p:cNvSpPr txBox="1"/>
          <p:nvPr/>
        </p:nvSpPr>
        <p:spPr>
          <a:xfrm>
            <a:off x="6591936" y="2440849"/>
            <a:ext cx="2628264" cy="369332"/>
          </a:xfrm>
          <a:prstGeom prst="rect">
            <a:avLst/>
          </a:prstGeom>
          <a:noFill/>
        </p:spPr>
        <p:txBody>
          <a:bodyPr wrap="square" rtlCol="0">
            <a:spAutoFit/>
          </a:bodyPr>
          <a:lstStyle/>
          <a:p>
            <a:r>
              <a:rPr lang="en-US" dirty="0">
                <a:solidFill>
                  <a:srgbClr val="FF0000"/>
                </a:solidFill>
                <a:latin typeface="Comic Sans MS" panose="030F0702030302020204" pitchFamily="66" charset="0"/>
                <a:ea typeface="SimHei" panose="02010609060101010101" pitchFamily="49" charset="-122"/>
              </a:rPr>
              <a:t>Handshake Protocol</a:t>
            </a:r>
          </a:p>
        </p:txBody>
      </p:sp>
      <p:sp>
        <p:nvSpPr>
          <p:cNvPr id="13" name="Rounded Rectangle 12"/>
          <p:cNvSpPr/>
          <p:nvPr/>
        </p:nvSpPr>
        <p:spPr>
          <a:xfrm>
            <a:off x="1211814" y="2558013"/>
            <a:ext cx="5221357" cy="202457"/>
          </a:xfrm>
          <a:prstGeom prst="roundRect">
            <a:avLst/>
          </a:prstGeom>
          <a:solidFill>
            <a:srgbClr val="FF0000">
              <a:alpha val="2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392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9" grpId="0"/>
      <p:bldP spid="10" grpId="0"/>
      <p:bldP spid="11" grpId="0"/>
      <p:bldP spid="12" grpId="0"/>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Cambria Math" panose="02040503050406030204" pitchFamily="18" charset="0"/>
              </a:rPr>
              <a:t>Server Hello</a:t>
            </a:r>
          </a:p>
        </p:txBody>
      </p:sp>
      <p:pic>
        <p:nvPicPr>
          <p:cNvPr id="3" name="Picture 2"/>
          <p:cNvPicPr>
            <a:picLocks noChangeAspect="1"/>
          </p:cNvPicPr>
          <p:nvPr/>
        </p:nvPicPr>
        <p:blipFill>
          <a:blip r:embed="rId2"/>
          <a:stretch>
            <a:fillRect/>
          </a:stretch>
        </p:blipFill>
        <p:spPr>
          <a:xfrm>
            <a:off x="872780" y="1699333"/>
            <a:ext cx="7153275" cy="3638550"/>
          </a:xfrm>
          <a:prstGeom prst="rect">
            <a:avLst/>
          </a:prstGeom>
        </p:spPr>
      </p:pic>
      <p:sp>
        <p:nvSpPr>
          <p:cNvPr id="4" name="Rounded Rectangle 3"/>
          <p:cNvSpPr/>
          <p:nvPr/>
        </p:nvSpPr>
        <p:spPr>
          <a:xfrm>
            <a:off x="1499293" y="3643935"/>
            <a:ext cx="6362160" cy="185342"/>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354679" y="3562676"/>
            <a:ext cx="2082188" cy="646331"/>
          </a:xfrm>
          <a:prstGeom prst="rect">
            <a:avLst/>
          </a:prstGeom>
          <a:noFill/>
        </p:spPr>
        <p:txBody>
          <a:bodyPr wrap="square" rtlCol="0">
            <a:spAutoFit/>
          </a:bodyPr>
          <a:lstStyle/>
          <a:p>
            <a:pPr algn="r"/>
            <a:r>
              <a:rPr lang="zh-CN" altLang="en-US" dirty="0">
                <a:solidFill>
                  <a:srgbClr val="FF0000"/>
                </a:solidFill>
                <a:latin typeface="Comic Sans MS" panose="030F0702030302020204" pitchFamily="66" charset="0"/>
                <a:ea typeface="SimHei" panose="02010609060101010101" pitchFamily="49" charset="-122"/>
              </a:rPr>
              <a:t>服务端随机数</a:t>
            </a:r>
            <a:endParaRPr lang="en-US" altLang="zh-CN" dirty="0">
              <a:solidFill>
                <a:srgbClr val="FF0000"/>
              </a:solidFill>
              <a:latin typeface="Comic Sans MS" panose="030F0702030302020204" pitchFamily="66" charset="0"/>
              <a:ea typeface="SimHei" panose="02010609060101010101" pitchFamily="49" charset="-122"/>
            </a:endParaRPr>
          </a:p>
          <a:p>
            <a:pPr algn="r"/>
            <a:r>
              <a:rPr lang="zh-CN" altLang="en-US" dirty="0">
                <a:solidFill>
                  <a:srgbClr val="FF0000"/>
                </a:solidFill>
                <a:latin typeface="Comic Sans MS" panose="030F0702030302020204" pitchFamily="66" charset="0"/>
                <a:ea typeface="SimHei" panose="02010609060101010101" pitchFamily="49" charset="-122"/>
              </a:rPr>
              <a:t>用于生成会话密钥</a:t>
            </a:r>
            <a:endParaRPr lang="en-US" dirty="0">
              <a:solidFill>
                <a:srgbClr val="FF0000"/>
              </a:solidFill>
              <a:latin typeface="Comic Sans MS" panose="030F0702030302020204" pitchFamily="66" charset="0"/>
              <a:ea typeface="SimHei" panose="02010609060101010101" pitchFamily="49" charset="-122"/>
            </a:endParaRPr>
          </a:p>
        </p:txBody>
      </p:sp>
      <p:sp>
        <p:nvSpPr>
          <p:cNvPr id="7" name="TextBox 6"/>
          <p:cNvSpPr txBox="1"/>
          <p:nvPr/>
        </p:nvSpPr>
        <p:spPr>
          <a:xfrm>
            <a:off x="4093684" y="2998280"/>
            <a:ext cx="5012675" cy="369332"/>
          </a:xfrm>
          <a:prstGeom prst="rect">
            <a:avLst/>
          </a:prstGeom>
          <a:noFill/>
        </p:spPr>
        <p:txBody>
          <a:bodyPr wrap="square" rtlCol="0">
            <a:spAutoFit/>
          </a:bodyPr>
          <a:lstStyle/>
          <a:p>
            <a:r>
              <a:rPr lang="zh-CN" altLang="en-US" dirty="0">
                <a:solidFill>
                  <a:srgbClr val="FF0000"/>
                </a:solidFill>
                <a:latin typeface="Comic Sans MS" panose="030F0702030302020204" pitchFamily="66" charset="0"/>
                <a:ea typeface="SimHei" panose="02010609060101010101" pitchFamily="49" charset="-122"/>
              </a:rPr>
              <a:t>服务端选取低于或等于</a:t>
            </a:r>
            <a:r>
              <a:rPr lang="en-US" altLang="zh-CN" dirty="0">
                <a:solidFill>
                  <a:srgbClr val="FF0000"/>
                </a:solidFill>
                <a:latin typeface="Comic Sans MS" panose="030F0702030302020204" pitchFamily="66" charset="0"/>
                <a:ea typeface="SimHei" panose="02010609060101010101" pitchFamily="49" charset="-122"/>
              </a:rPr>
              <a:t>Client Hello</a:t>
            </a:r>
            <a:r>
              <a:rPr lang="zh-CN" altLang="en-US" dirty="0">
                <a:solidFill>
                  <a:srgbClr val="FF0000"/>
                </a:solidFill>
                <a:latin typeface="Comic Sans MS" panose="030F0702030302020204" pitchFamily="66" charset="0"/>
                <a:ea typeface="SimHei" panose="02010609060101010101" pitchFamily="49" charset="-122"/>
              </a:rPr>
              <a:t>的最高版本</a:t>
            </a:r>
            <a:endParaRPr lang="en-US" dirty="0">
              <a:solidFill>
                <a:srgbClr val="FF0000"/>
              </a:solidFill>
              <a:latin typeface="Comic Sans MS" panose="030F0702030302020204" pitchFamily="66" charset="0"/>
              <a:ea typeface="SimHei" panose="02010609060101010101" pitchFamily="49" charset="-122"/>
            </a:endParaRPr>
          </a:p>
        </p:txBody>
      </p:sp>
      <p:sp>
        <p:nvSpPr>
          <p:cNvPr id="8" name="Rounded Rectangle 7"/>
          <p:cNvSpPr/>
          <p:nvPr/>
        </p:nvSpPr>
        <p:spPr>
          <a:xfrm>
            <a:off x="1409496" y="4186972"/>
            <a:ext cx="5702810" cy="226198"/>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658081" y="4448873"/>
            <a:ext cx="3585421" cy="923330"/>
          </a:xfrm>
          <a:prstGeom prst="rect">
            <a:avLst/>
          </a:prstGeom>
          <a:noFill/>
        </p:spPr>
        <p:txBody>
          <a:bodyPr wrap="square" rtlCol="0">
            <a:spAutoFit/>
          </a:bodyPr>
          <a:lstStyle/>
          <a:p>
            <a:r>
              <a:rPr lang="zh-CN" altLang="en-US" dirty="0">
                <a:solidFill>
                  <a:srgbClr val="FF0000"/>
                </a:solidFill>
                <a:latin typeface="Comic Sans MS" panose="030F0702030302020204" pitchFamily="66" charset="0"/>
                <a:ea typeface="SimHei" panose="02010609060101010101" pitchFamily="49" charset="-122"/>
              </a:rPr>
              <a:t>加密算法：</a:t>
            </a:r>
            <a:endParaRPr lang="en-US" altLang="zh-CN" dirty="0">
              <a:solidFill>
                <a:srgbClr val="FF0000"/>
              </a:solidFill>
              <a:latin typeface="Comic Sans MS" panose="030F0702030302020204" pitchFamily="66" charset="0"/>
              <a:ea typeface="SimHei" panose="02010609060101010101" pitchFamily="49" charset="-122"/>
            </a:endParaRPr>
          </a:p>
          <a:p>
            <a:r>
              <a:rPr lang="en-US" dirty="0">
                <a:solidFill>
                  <a:srgbClr val="FF0000"/>
                </a:solidFill>
                <a:latin typeface="Comic Sans MS" panose="030F0702030302020204" pitchFamily="66" charset="0"/>
                <a:ea typeface="SimHei" panose="02010609060101010101" pitchFamily="49" charset="-122"/>
              </a:rPr>
              <a:t>ECDHE</a:t>
            </a:r>
            <a:r>
              <a:rPr lang="zh-CN" altLang="en-US" dirty="0">
                <a:solidFill>
                  <a:srgbClr val="FF0000"/>
                </a:solidFill>
                <a:latin typeface="Comic Sans MS" panose="030F0702030302020204" pitchFamily="66" charset="0"/>
                <a:ea typeface="SimHei" panose="02010609060101010101" pitchFamily="49" charset="-122"/>
              </a:rPr>
              <a:t>：密钥交换算法</a:t>
            </a:r>
            <a:endParaRPr lang="en-US" altLang="zh-CN" dirty="0">
              <a:solidFill>
                <a:srgbClr val="FF0000"/>
              </a:solidFill>
              <a:latin typeface="Comic Sans MS" panose="030F0702030302020204" pitchFamily="66" charset="0"/>
              <a:ea typeface="SimHei" panose="02010609060101010101" pitchFamily="49" charset="-122"/>
            </a:endParaRPr>
          </a:p>
          <a:p>
            <a:r>
              <a:rPr lang="en-US" dirty="0">
                <a:solidFill>
                  <a:srgbClr val="FF0000"/>
                </a:solidFill>
                <a:latin typeface="Comic Sans MS" panose="030F0702030302020204" pitchFamily="66" charset="0"/>
                <a:ea typeface="SimHei" panose="02010609060101010101" pitchFamily="49" charset="-122"/>
              </a:rPr>
              <a:t>AES_128_CBC_SHA</a:t>
            </a:r>
            <a:r>
              <a:rPr lang="zh-CN" altLang="en-US" dirty="0">
                <a:solidFill>
                  <a:srgbClr val="FF0000"/>
                </a:solidFill>
                <a:latin typeface="Comic Sans MS" panose="030F0702030302020204" pitchFamily="66" charset="0"/>
                <a:ea typeface="SimHei" panose="02010609060101010101" pitchFamily="49" charset="-122"/>
              </a:rPr>
              <a:t>：加密算法</a:t>
            </a:r>
            <a:endParaRPr lang="en-US" dirty="0">
              <a:solidFill>
                <a:srgbClr val="FF0000"/>
              </a:solidFill>
              <a:latin typeface="Comic Sans MS" panose="030F0702030302020204" pitchFamily="66" charset="0"/>
              <a:ea typeface="SimHei" panose="02010609060101010101" pitchFamily="49" charset="-122"/>
            </a:endParaRPr>
          </a:p>
        </p:txBody>
      </p:sp>
      <p:sp>
        <p:nvSpPr>
          <p:cNvPr id="10" name="Rounded Rectangle 9"/>
          <p:cNvSpPr/>
          <p:nvPr/>
        </p:nvSpPr>
        <p:spPr>
          <a:xfrm>
            <a:off x="1409496" y="3090275"/>
            <a:ext cx="2684188" cy="195965"/>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030357" y="1831355"/>
            <a:ext cx="5221357" cy="202457"/>
          </a:xfrm>
          <a:prstGeom prst="roundRect">
            <a:avLst/>
          </a:prstGeom>
          <a:solidFill>
            <a:srgbClr val="FF0000">
              <a:alpha val="2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122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P spid="8" grpId="0" animBg="1"/>
      <p:bldP spid="9" grpId="0"/>
      <p:bldP spid="10"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latin typeface="SimHei" panose="02010609060101010101" pitchFamily="49" charset="-122"/>
              </a:rPr>
              <a:t>数字证书</a:t>
            </a:r>
            <a:endParaRPr lang="en-US" dirty="0">
              <a:latin typeface="SimHei" panose="02010609060101010101" pitchFamily="49" charset="-122"/>
            </a:endParaRPr>
          </a:p>
        </p:txBody>
      </p:sp>
      <p:pic>
        <p:nvPicPr>
          <p:cNvPr id="4" name="Picture 3"/>
          <p:cNvPicPr>
            <a:picLocks noChangeAspect="1"/>
          </p:cNvPicPr>
          <p:nvPr/>
        </p:nvPicPr>
        <p:blipFill rotWithShape="1">
          <a:blip r:embed="rId2"/>
          <a:srcRect r="11162"/>
          <a:stretch/>
        </p:blipFill>
        <p:spPr>
          <a:xfrm>
            <a:off x="381001" y="1880677"/>
            <a:ext cx="9055865" cy="3255255"/>
          </a:xfrm>
          <a:prstGeom prst="rect">
            <a:avLst/>
          </a:prstGeom>
        </p:spPr>
      </p:pic>
      <p:sp>
        <p:nvSpPr>
          <p:cNvPr id="5" name="Rounded Rectangle 4"/>
          <p:cNvSpPr/>
          <p:nvPr/>
        </p:nvSpPr>
        <p:spPr>
          <a:xfrm>
            <a:off x="473766" y="2073052"/>
            <a:ext cx="5221357" cy="202457"/>
          </a:xfrm>
          <a:prstGeom prst="roundRect">
            <a:avLst/>
          </a:prstGeom>
          <a:solidFill>
            <a:srgbClr val="FF0000">
              <a:alpha val="2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68536" y="3645027"/>
            <a:ext cx="8656464" cy="1490905"/>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561463" y="5328306"/>
            <a:ext cx="2351532" cy="369332"/>
          </a:xfrm>
          <a:prstGeom prst="rect">
            <a:avLst/>
          </a:prstGeom>
          <a:noFill/>
        </p:spPr>
        <p:txBody>
          <a:bodyPr wrap="square" rtlCol="0">
            <a:spAutoFit/>
          </a:bodyPr>
          <a:lstStyle/>
          <a:p>
            <a:r>
              <a:rPr lang="zh-CN" altLang="en-US" dirty="0">
                <a:solidFill>
                  <a:srgbClr val="FF0000"/>
                </a:solidFill>
                <a:latin typeface="SimHei" panose="02010609060101010101" pitchFamily="49" charset="-122"/>
                <a:ea typeface="SimHei" panose="02010609060101010101" pitchFamily="49" charset="-122"/>
              </a:rPr>
              <a:t>证书链</a:t>
            </a:r>
            <a:endParaRPr lang="en-US" dirty="0">
              <a:solidFill>
                <a:srgbClr val="FF0000"/>
              </a:solidFill>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85980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Cambria Math" panose="02040503050406030204" pitchFamily="18" charset="0"/>
              </a:rPr>
              <a:t>Server Key Exchange</a:t>
            </a:r>
          </a:p>
        </p:txBody>
      </p:sp>
      <p:pic>
        <p:nvPicPr>
          <p:cNvPr id="5" name="Picture 4"/>
          <p:cNvPicPr>
            <a:picLocks noChangeAspect="1"/>
          </p:cNvPicPr>
          <p:nvPr/>
        </p:nvPicPr>
        <p:blipFill rotWithShape="1">
          <a:blip r:embed="rId2"/>
          <a:srcRect t="22843"/>
          <a:stretch/>
        </p:blipFill>
        <p:spPr>
          <a:xfrm>
            <a:off x="990600" y="1904104"/>
            <a:ext cx="6677025" cy="3681959"/>
          </a:xfrm>
          <a:prstGeom prst="rect">
            <a:avLst/>
          </a:prstGeom>
        </p:spPr>
      </p:pic>
      <p:sp>
        <p:nvSpPr>
          <p:cNvPr id="9" name="Rounded Rectangle 8"/>
          <p:cNvSpPr/>
          <p:nvPr/>
        </p:nvSpPr>
        <p:spPr>
          <a:xfrm>
            <a:off x="1155945" y="2088233"/>
            <a:ext cx="6346331" cy="220609"/>
          </a:xfrm>
          <a:prstGeom prst="roundRect">
            <a:avLst/>
          </a:prstGeom>
          <a:solidFill>
            <a:srgbClr val="FF0000">
              <a:alpha val="2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155944" y="4626025"/>
            <a:ext cx="6346331" cy="220609"/>
          </a:xfrm>
          <a:prstGeom prst="roundRect">
            <a:avLst/>
          </a:prstGeom>
          <a:solidFill>
            <a:srgbClr val="FF0000">
              <a:alpha val="2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321294" y="3362428"/>
            <a:ext cx="6180981" cy="1263597"/>
          </a:xfrm>
          <a:prstGeom prst="roundRect">
            <a:avLst>
              <a:gd name="adj" fmla="val 8801"/>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219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Cambria Math" panose="02040503050406030204" pitchFamily="18" charset="0"/>
              </a:rPr>
              <a:t>Client Key Exchange</a:t>
            </a:r>
          </a:p>
        </p:txBody>
      </p:sp>
      <p:pic>
        <p:nvPicPr>
          <p:cNvPr id="3" name="Picture 2"/>
          <p:cNvPicPr>
            <a:picLocks noChangeAspect="1"/>
          </p:cNvPicPr>
          <p:nvPr/>
        </p:nvPicPr>
        <p:blipFill>
          <a:blip r:embed="rId3"/>
          <a:stretch>
            <a:fillRect/>
          </a:stretch>
        </p:blipFill>
        <p:spPr>
          <a:xfrm>
            <a:off x="999382" y="1557959"/>
            <a:ext cx="6772275" cy="3848100"/>
          </a:xfrm>
          <a:prstGeom prst="rect">
            <a:avLst/>
          </a:prstGeom>
        </p:spPr>
      </p:pic>
      <p:sp>
        <p:nvSpPr>
          <p:cNvPr id="4" name="Rectangle 3"/>
          <p:cNvSpPr/>
          <p:nvPr/>
        </p:nvSpPr>
        <p:spPr>
          <a:xfrm>
            <a:off x="7212829" y="2534800"/>
            <a:ext cx="1798890" cy="369332"/>
          </a:xfrm>
          <a:prstGeom prst="rect">
            <a:avLst/>
          </a:prstGeom>
        </p:spPr>
        <p:txBody>
          <a:bodyPr wrap="none">
            <a:spAutoFit/>
          </a:bodyPr>
          <a:lstStyle/>
          <a:p>
            <a:r>
              <a:rPr lang="zh-CN" altLang="en-US">
                <a:solidFill>
                  <a:srgbClr val="FF0000"/>
                </a:solidFill>
                <a:latin typeface="Comic Sans MS" panose="030F0702030302020204" pitchFamily="66" charset="0"/>
                <a:ea typeface="SimHei" panose="02010609060101010101" pitchFamily="49" charset="-122"/>
              </a:rPr>
              <a:t>客户端公钥参数</a:t>
            </a:r>
            <a:endParaRPr lang="en-US" dirty="0">
              <a:solidFill>
                <a:srgbClr val="FF0000"/>
              </a:solidFill>
              <a:latin typeface="Comic Sans MS" panose="030F0702030302020204" pitchFamily="66" charset="0"/>
              <a:ea typeface="SimHei" panose="02010609060101010101" pitchFamily="49" charset="-122"/>
            </a:endParaRPr>
          </a:p>
        </p:txBody>
      </p:sp>
      <p:sp>
        <p:nvSpPr>
          <p:cNvPr id="5" name="Rectangle 4"/>
          <p:cNvSpPr/>
          <p:nvPr/>
        </p:nvSpPr>
        <p:spPr>
          <a:xfrm>
            <a:off x="7212829" y="3777737"/>
            <a:ext cx="1619481" cy="369332"/>
          </a:xfrm>
          <a:prstGeom prst="rect">
            <a:avLst/>
          </a:prstGeom>
        </p:spPr>
        <p:txBody>
          <a:bodyPr wrap="square">
            <a:spAutoFit/>
          </a:bodyPr>
          <a:lstStyle/>
          <a:p>
            <a:r>
              <a:rPr lang="zh-CN" altLang="en-US" dirty="0">
                <a:solidFill>
                  <a:srgbClr val="FF0000"/>
                </a:solidFill>
                <a:latin typeface="Comic Sans MS" panose="030F0702030302020204" pitchFamily="66" charset="0"/>
                <a:ea typeface="SimHei" panose="02010609060101010101" pitchFamily="49" charset="-122"/>
              </a:rPr>
              <a:t>加密改变通知</a:t>
            </a:r>
            <a:endParaRPr lang="en-US" dirty="0">
              <a:solidFill>
                <a:srgbClr val="FF0000"/>
              </a:solidFill>
              <a:latin typeface="Comic Sans MS" panose="030F0702030302020204" pitchFamily="66" charset="0"/>
              <a:ea typeface="SimHei" panose="02010609060101010101" pitchFamily="49" charset="-122"/>
            </a:endParaRPr>
          </a:p>
        </p:txBody>
      </p:sp>
      <p:sp>
        <p:nvSpPr>
          <p:cNvPr id="6" name="Rectangle 5"/>
          <p:cNvSpPr/>
          <p:nvPr/>
        </p:nvSpPr>
        <p:spPr>
          <a:xfrm>
            <a:off x="7173847" y="4724300"/>
            <a:ext cx="2342308" cy="369332"/>
          </a:xfrm>
          <a:prstGeom prst="rect">
            <a:avLst/>
          </a:prstGeom>
        </p:spPr>
        <p:txBody>
          <a:bodyPr wrap="none">
            <a:spAutoFit/>
          </a:bodyPr>
          <a:lstStyle/>
          <a:p>
            <a:r>
              <a:rPr lang="zh-CN" altLang="en-US">
                <a:solidFill>
                  <a:srgbClr val="FF0000"/>
                </a:solidFill>
                <a:latin typeface="Comic Sans MS" panose="030F0702030302020204" pitchFamily="66" charset="0"/>
                <a:ea typeface="SimHei" panose="02010609060101010101" pitchFamily="49" charset="-122"/>
              </a:rPr>
              <a:t>哈希前面</a:t>
            </a:r>
            <a:r>
              <a:rPr lang="zh-CN" altLang="en-US" dirty="0">
                <a:solidFill>
                  <a:srgbClr val="FF0000"/>
                </a:solidFill>
                <a:latin typeface="Comic Sans MS" panose="030F0702030302020204" pitchFamily="66" charset="0"/>
                <a:ea typeface="SimHei" panose="02010609060101010101" pitchFamily="49" charset="-122"/>
              </a:rPr>
              <a:t>的握手消息</a:t>
            </a:r>
            <a:endParaRPr lang="en-US" dirty="0">
              <a:solidFill>
                <a:srgbClr val="FF0000"/>
              </a:solidFill>
              <a:latin typeface="Comic Sans MS" panose="030F0702030302020204" pitchFamily="66" charset="0"/>
              <a:ea typeface="SimHei" panose="02010609060101010101" pitchFamily="49" charset="-122"/>
            </a:endParaRPr>
          </a:p>
        </p:txBody>
      </p:sp>
      <p:sp>
        <p:nvSpPr>
          <p:cNvPr id="7" name="Rounded Rectangle 6"/>
          <p:cNvSpPr/>
          <p:nvPr/>
        </p:nvSpPr>
        <p:spPr>
          <a:xfrm>
            <a:off x="1278410" y="4447294"/>
            <a:ext cx="6637582" cy="198306"/>
          </a:xfrm>
          <a:prstGeom prst="roundRect">
            <a:avLst/>
          </a:prstGeom>
          <a:solidFill>
            <a:srgbClr val="FF0000">
              <a:alpha val="2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78410" y="3563341"/>
            <a:ext cx="6637582" cy="198306"/>
          </a:xfrm>
          <a:prstGeom prst="roundRect">
            <a:avLst/>
          </a:prstGeom>
          <a:solidFill>
            <a:srgbClr val="FF0000">
              <a:alpha val="2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78410" y="1724992"/>
            <a:ext cx="6637582" cy="198306"/>
          </a:xfrm>
          <a:prstGeom prst="roundRect">
            <a:avLst/>
          </a:prstGeom>
          <a:solidFill>
            <a:srgbClr val="FF0000">
              <a:alpha val="2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424036" y="3011329"/>
            <a:ext cx="6491957" cy="552013"/>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976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animBg="1"/>
      <p:bldP spid="9"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ECDHE</a:t>
            </a:r>
            <a:endParaRPr lang="en-US" dirty="0"/>
          </a:p>
        </p:txBody>
      </p:sp>
      <p:pic>
        <p:nvPicPr>
          <p:cNvPr id="5" name="Picture 4"/>
          <p:cNvPicPr>
            <a:picLocks noChangeAspect="1"/>
          </p:cNvPicPr>
          <p:nvPr/>
        </p:nvPicPr>
        <p:blipFill rotWithShape="1">
          <a:blip r:embed="rId3"/>
          <a:srcRect t="53682" b="19103"/>
          <a:stretch/>
        </p:blipFill>
        <p:spPr>
          <a:xfrm>
            <a:off x="776537" y="1803881"/>
            <a:ext cx="6677025" cy="1298713"/>
          </a:xfrm>
          <a:prstGeom prst="rect">
            <a:avLst/>
          </a:prstGeom>
        </p:spPr>
      </p:pic>
      <p:sp>
        <p:nvSpPr>
          <p:cNvPr id="4" name="Rounded Rectangle 3"/>
          <p:cNvSpPr/>
          <p:nvPr/>
        </p:nvSpPr>
        <p:spPr>
          <a:xfrm>
            <a:off x="1425326" y="2159314"/>
            <a:ext cx="6346331" cy="400552"/>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47030" y="3362998"/>
            <a:ext cx="7887640" cy="1938992"/>
          </a:xfrm>
          <a:prstGeom prst="rect">
            <a:avLst/>
          </a:prstGeom>
        </p:spPr>
        <p:txBody>
          <a:bodyPr wrap="square">
            <a:spAutoFit/>
          </a:bodyPr>
          <a:lstStyle/>
          <a:p>
            <a:pPr marL="342900" indent="-342900">
              <a:buFont typeface="+mj-lt"/>
              <a:buAutoNum type="arabicParenR"/>
            </a:pPr>
            <a:r>
              <a:rPr lang="zh-CN" altLang="en-US" sz="2000">
                <a:latin typeface="Comic Sans MS" panose="030F0702030302020204" pitchFamily="66" charset="0"/>
                <a:ea typeface="SimHei" panose="02010609060101010101" pitchFamily="49" charset="-122"/>
              </a:rPr>
              <a:t>服务端生成</a:t>
            </a:r>
            <a:r>
              <a:rPr lang="en-US" sz="2000">
                <a:latin typeface="Comic Sans MS" panose="030F0702030302020204" pitchFamily="66" charset="0"/>
                <a:ea typeface="SimHei" panose="02010609060101010101" pitchFamily="49" charset="-122"/>
              </a:rPr>
              <a:t>256bit</a:t>
            </a:r>
            <a:r>
              <a:rPr lang="zh-CN" altLang="en-US" sz="2000">
                <a:latin typeface="Comic Sans MS" panose="030F0702030302020204" pitchFamily="66" charset="0"/>
                <a:ea typeface="SimHei" panose="02010609060101010101" pitchFamily="49" charset="-122"/>
              </a:rPr>
              <a:t>的</a:t>
            </a:r>
            <a:r>
              <a:rPr lang="en-US" sz="2000">
                <a:latin typeface="Comic Sans MS" panose="030F0702030302020204" pitchFamily="66" charset="0"/>
                <a:ea typeface="SimHei" panose="02010609060101010101" pitchFamily="49" charset="-122"/>
              </a:rPr>
              <a:t>server</a:t>
            </a:r>
            <a:r>
              <a:rPr lang="en-US" sz="2000" dirty="0" err="1">
                <a:latin typeface="Comic Sans MS" panose="030F0702030302020204" pitchFamily="66" charset="0"/>
                <a:ea typeface="SimHei" panose="02010609060101010101" pitchFamily="49" charset="-122"/>
              </a:rPr>
              <a:t>_secret</a:t>
            </a:r>
            <a:r>
              <a:rPr lang="en-US" sz="2000" dirty="0">
                <a:latin typeface="Comic Sans MS" panose="030F0702030302020204" pitchFamily="66" charset="0"/>
                <a:ea typeface="SimHei" panose="02010609060101010101" pitchFamily="49" charset="-122"/>
              </a:rPr>
              <a:t> </a:t>
            </a:r>
          </a:p>
          <a:p>
            <a:pPr marL="342900" indent="-342900">
              <a:buFont typeface="+mj-lt"/>
              <a:buAutoNum type="arabicParenR"/>
            </a:pPr>
            <a:r>
              <a:rPr lang="zh-CN" altLang="en-US" sz="2000">
                <a:latin typeface="Comic Sans MS" panose="030F0702030302020204" pitchFamily="66" charset="0"/>
                <a:ea typeface="SimHei" panose="02010609060101010101" pitchFamily="49" charset="-122"/>
              </a:rPr>
              <a:t>服务端将</a:t>
            </a:r>
            <a:r>
              <a:rPr lang="en-US" sz="2000">
                <a:latin typeface="Comic Sans MS" panose="030F0702030302020204" pitchFamily="66" charset="0"/>
                <a:ea typeface="SimHei" panose="02010609060101010101" pitchFamily="49" charset="-122"/>
              </a:rPr>
              <a:t>65bytes</a:t>
            </a:r>
            <a:r>
              <a:rPr lang="zh-CN" altLang="en-US" sz="2000">
                <a:latin typeface="Comic Sans MS" panose="030F0702030302020204" pitchFamily="66" charset="0"/>
                <a:ea typeface="SimHei" panose="02010609060101010101" pitchFamily="49" charset="-122"/>
              </a:rPr>
              <a:t>公钥（</a:t>
            </a:r>
            <a:r>
              <a:rPr lang="en-US" sz="2000">
                <a:latin typeface="Comic Sans MS" panose="030F0702030302020204" pitchFamily="66" charset="0"/>
                <a:ea typeface="SimHei" panose="02010609060101010101" pitchFamily="49" charset="-122"/>
              </a:rPr>
              <a:t>0x04 </a:t>
            </a:r>
            <a:r>
              <a:rPr lang="en-US" sz="2000" dirty="0">
                <a:latin typeface="Comic Sans MS" panose="030F0702030302020204" pitchFamily="66" charset="0"/>
                <a:ea typeface="SimHei" panose="02010609060101010101" pitchFamily="49" charset="-122"/>
              </a:rPr>
              <a:t>| </a:t>
            </a:r>
            <a:r>
              <a:rPr lang="en-US" sz="2000" dirty="0" err="1">
                <a:latin typeface="Comic Sans MS" panose="030F0702030302020204" pitchFamily="66" charset="0"/>
                <a:ea typeface="SimHei" panose="02010609060101010101" pitchFamily="49" charset="-122"/>
              </a:rPr>
              <a:t>Gx</a:t>
            </a:r>
            <a:r>
              <a:rPr lang="en-US" sz="2000" dirty="0">
                <a:latin typeface="Comic Sans MS" panose="030F0702030302020204" pitchFamily="66" charset="0"/>
                <a:ea typeface="SimHei" panose="02010609060101010101" pitchFamily="49" charset="-122"/>
              </a:rPr>
              <a:t> </a:t>
            </a:r>
            <a:r>
              <a:rPr lang="en-US" sz="2000">
                <a:latin typeface="Comic Sans MS" panose="030F0702030302020204" pitchFamily="66" charset="0"/>
                <a:ea typeface="SimHei" panose="02010609060101010101" pitchFamily="49" charset="-122"/>
              </a:rPr>
              <a:t>| Gy</a:t>
            </a:r>
            <a:r>
              <a:rPr lang="zh-CN" altLang="en-US" sz="2000">
                <a:latin typeface="Comic Sans MS" panose="030F0702030302020204" pitchFamily="66" charset="0"/>
                <a:ea typeface="SimHei" panose="02010609060101010101" pitchFamily="49" charset="-122"/>
              </a:rPr>
              <a:t>）发送到客户端</a:t>
            </a:r>
            <a:endParaRPr lang="en-US" sz="2000" dirty="0">
              <a:latin typeface="Comic Sans MS" panose="030F0702030302020204" pitchFamily="66" charset="0"/>
              <a:ea typeface="SimHei" panose="02010609060101010101" pitchFamily="49" charset="-122"/>
            </a:endParaRPr>
          </a:p>
          <a:p>
            <a:pPr marL="342900" indent="-342900">
              <a:buFont typeface="+mj-lt"/>
              <a:buAutoNum type="arabicParenR"/>
            </a:pPr>
            <a:r>
              <a:rPr lang="zh-CN" altLang="en-US" sz="2000">
                <a:latin typeface="Comic Sans MS" panose="030F0702030302020204" pitchFamily="66" charset="0"/>
                <a:ea typeface="SimHei" panose="02010609060101010101" pitchFamily="49" charset="-122"/>
              </a:rPr>
              <a:t>客户端做同样的事情</a:t>
            </a:r>
            <a:endParaRPr lang="en-US" sz="2000" dirty="0">
              <a:latin typeface="Comic Sans MS" panose="030F0702030302020204" pitchFamily="66" charset="0"/>
              <a:ea typeface="SimHei" panose="02010609060101010101" pitchFamily="49" charset="-122"/>
            </a:endParaRPr>
          </a:p>
          <a:p>
            <a:pPr marL="342900" indent="-342900">
              <a:buFont typeface="+mj-lt"/>
              <a:buAutoNum type="arabicParenR"/>
            </a:pPr>
            <a:r>
              <a:rPr lang="en-US" sz="2000" dirty="0" err="1">
                <a:solidFill>
                  <a:srgbClr val="FF0000"/>
                </a:solidFill>
                <a:latin typeface="Comic Sans MS" panose="030F0702030302020204" pitchFamily="66" charset="0"/>
                <a:ea typeface="SimHei" panose="02010609060101010101" pitchFamily="49" charset="-122"/>
              </a:rPr>
              <a:t>pre_master_secret</a:t>
            </a:r>
            <a:r>
              <a:rPr lang="en-US" sz="2000" dirty="0">
                <a:solidFill>
                  <a:srgbClr val="FF0000"/>
                </a:solidFill>
                <a:latin typeface="Comic Sans MS" panose="030F0702030302020204" pitchFamily="66" charset="0"/>
                <a:ea typeface="SimHei" panose="02010609060101010101" pitchFamily="49" charset="-122"/>
              </a:rPr>
              <a:t> </a:t>
            </a:r>
          </a:p>
          <a:p>
            <a:r>
              <a:rPr lang="en-US" sz="2000" dirty="0">
                <a:solidFill>
                  <a:srgbClr val="FF0000"/>
                </a:solidFill>
                <a:latin typeface="Comic Sans MS" panose="030F0702030302020204" pitchFamily="66" charset="0"/>
                <a:ea typeface="SimHei" panose="02010609060101010101" pitchFamily="49" charset="-122"/>
              </a:rPr>
              <a:t>      = </a:t>
            </a:r>
            <a:r>
              <a:rPr lang="en-US" sz="2000" dirty="0" err="1">
                <a:solidFill>
                  <a:srgbClr val="FF0000"/>
                </a:solidFill>
                <a:latin typeface="Comic Sans MS" panose="030F0702030302020204" pitchFamily="66" charset="0"/>
                <a:ea typeface="SimHei" panose="02010609060101010101" pitchFamily="49" charset="-122"/>
              </a:rPr>
              <a:t>server_pubKey</a:t>
            </a:r>
            <a:r>
              <a:rPr lang="en-US" sz="2000" dirty="0">
                <a:solidFill>
                  <a:srgbClr val="FF0000"/>
                </a:solidFill>
                <a:latin typeface="Comic Sans MS" panose="030F0702030302020204" pitchFamily="66" charset="0"/>
                <a:ea typeface="SimHei" panose="02010609060101010101" pitchFamily="49" charset="-122"/>
              </a:rPr>
              <a:t> * </a:t>
            </a:r>
            <a:r>
              <a:rPr lang="en-US" sz="2000" dirty="0" err="1">
                <a:solidFill>
                  <a:srgbClr val="FF0000"/>
                </a:solidFill>
                <a:latin typeface="Comic Sans MS" panose="030F0702030302020204" pitchFamily="66" charset="0"/>
                <a:ea typeface="SimHei" panose="02010609060101010101" pitchFamily="49" charset="-122"/>
              </a:rPr>
              <a:t>client_secret</a:t>
            </a:r>
            <a:r>
              <a:rPr lang="en-US" sz="2000" dirty="0">
                <a:solidFill>
                  <a:srgbClr val="FF0000"/>
                </a:solidFill>
                <a:latin typeface="Comic Sans MS" panose="030F0702030302020204" pitchFamily="66" charset="0"/>
                <a:ea typeface="SimHei" panose="02010609060101010101" pitchFamily="49" charset="-122"/>
              </a:rPr>
              <a:t> </a:t>
            </a:r>
          </a:p>
          <a:p>
            <a:r>
              <a:rPr lang="en-US" sz="2000" dirty="0">
                <a:solidFill>
                  <a:srgbClr val="FF0000"/>
                </a:solidFill>
                <a:latin typeface="Comic Sans MS" panose="030F0702030302020204" pitchFamily="66" charset="0"/>
                <a:ea typeface="SimHei" panose="02010609060101010101" pitchFamily="49" charset="-122"/>
              </a:rPr>
              <a:t>      = </a:t>
            </a:r>
            <a:r>
              <a:rPr lang="en-US" sz="2000" dirty="0" err="1">
                <a:solidFill>
                  <a:srgbClr val="FF0000"/>
                </a:solidFill>
                <a:latin typeface="Comic Sans MS" panose="030F0702030302020204" pitchFamily="66" charset="0"/>
                <a:ea typeface="SimHei" panose="02010609060101010101" pitchFamily="49" charset="-122"/>
              </a:rPr>
              <a:t>client_pubKey</a:t>
            </a:r>
            <a:r>
              <a:rPr lang="en-US" sz="2000" dirty="0">
                <a:solidFill>
                  <a:srgbClr val="FF0000"/>
                </a:solidFill>
                <a:latin typeface="Comic Sans MS" panose="030F0702030302020204" pitchFamily="66" charset="0"/>
                <a:ea typeface="SimHei" panose="02010609060101010101" pitchFamily="49" charset="-122"/>
              </a:rPr>
              <a:t> * </a:t>
            </a:r>
            <a:r>
              <a:rPr lang="en-US" sz="2000" dirty="0" err="1">
                <a:solidFill>
                  <a:srgbClr val="FF0000"/>
                </a:solidFill>
                <a:latin typeface="Comic Sans MS" panose="030F0702030302020204" pitchFamily="66" charset="0"/>
                <a:ea typeface="SimHei" panose="02010609060101010101" pitchFamily="49" charset="-122"/>
              </a:rPr>
              <a:t>server_secret</a:t>
            </a:r>
            <a:r>
              <a:rPr lang="en-US" sz="2000" dirty="0">
                <a:solidFill>
                  <a:srgbClr val="FF0000"/>
                </a:solidFill>
                <a:latin typeface="Comic Sans MS" panose="030F0702030302020204" pitchFamily="66" charset="0"/>
                <a:ea typeface="SimHei" panose="02010609060101010101" pitchFamily="49" charset="-122"/>
              </a:rPr>
              <a:t> </a:t>
            </a:r>
          </a:p>
        </p:txBody>
      </p:sp>
      <p:sp>
        <p:nvSpPr>
          <p:cNvPr id="8" name="Rectangle 7"/>
          <p:cNvSpPr/>
          <p:nvPr/>
        </p:nvSpPr>
        <p:spPr>
          <a:xfrm>
            <a:off x="1086474" y="5996342"/>
            <a:ext cx="4123245" cy="369332"/>
          </a:xfrm>
          <a:prstGeom prst="rect">
            <a:avLst/>
          </a:prstGeom>
        </p:spPr>
        <p:txBody>
          <a:bodyPr wrap="none">
            <a:spAutoFit/>
          </a:bodyPr>
          <a:lstStyle/>
          <a:p>
            <a:r>
              <a:rPr lang="en-US" dirty="0">
                <a:latin typeface="Comic Sans MS" panose="030F0702030302020204" pitchFamily="66" charset="0"/>
              </a:rPr>
              <a:t>https://tools.ietf.org/html/rfc4492</a:t>
            </a:r>
          </a:p>
        </p:txBody>
      </p:sp>
    </p:spTree>
    <p:extLst>
      <p:ext uri="{BB962C8B-B14F-4D97-AF65-F5344CB8AC3E}">
        <p14:creationId xmlns:p14="http://schemas.microsoft.com/office/powerpoint/2010/main" val="23956773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t>密钥生成</a:t>
            </a:r>
            <a:endParaRPr lang="en-US" dirty="0"/>
          </a:p>
        </p:txBody>
      </p:sp>
      <p:sp>
        <p:nvSpPr>
          <p:cNvPr id="6" name="Rectangle 5"/>
          <p:cNvSpPr/>
          <p:nvPr/>
        </p:nvSpPr>
        <p:spPr>
          <a:xfrm>
            <a:off x="701635" y="5368679"/>
            <a:ext cx="8277979" cy="523220"/>
          </a:xfrm>
          <a:prstGeom prst="rect">
            <a:avLst/>
          </a:prstGeom>
        </p:spPr>
        <p:txBody>
          <a:bodyPr wrap="square">
            <a:spAutoFit/>
          </a:bodyPr>
          <a:lstStyle/>
          <a:p>
            <a:r>
              <a:rPr lang="en-US" sz="1400" dirty="0" err="1">
                <a:latin typeface="Comic Sans MS" panose="030F0702030302020204" pitchFamily="66" charset="0"/>
                <a:ea typeface="SimHei" panose="02010609060101010101" pitchFamily="49" charset="-122"/>
              </a:rPr>
              <a:t>master_secret</a:t>
            </a:r>
            <a:r>
              <a:rPr lang="en-US" sz="1400" dirty="0">
                <a:latin typeface="Comic Sans MS" panose="030F0702030302020204" pitchFamily="66" charset="0"/>
                <a:ea typeface="SimHei" panose="02010609060101010101" pitchFamily="49" charset="-122"/>
              </a:rPr>
              <a:t> = PRF(</a:t>
            </a:r>
            <a:r>
              <a:rPr lang="en-US" sz="1400" dirty="0" err="1">
                <a:solidFill>
                  <a:srgbClr val="FF0000"/>
                </a:solidFill>
                <a:latin typeface="Comic Sans MS" panose="030F0702030302020204" pitchFamily="66" charset="0"/>
                <a:ea typeface="SimHei" panose="02010609060101010101" pitchFamily="49" charset="-122"/>
              </a:rPr>
              <a:t>premaster_secret</a:t>
            </a:r>
            <a:r>
              <a:rPr lang="en-US" sz="1400" dirty="0">
                <a:latin typeface="Comic Sans MS" panose="030F0702030302020204" pitchFamily="66" charset="0"/>
                <a:ea typeface="SimHei" panose="02010609060101010101" pitchFamily="49" charset="-122"/>
              </a:rPr>
              <a:t>, "master secret", </a:t>
            </a:r>
            <a:r>
              <a:rPr lang="en-US" sz="1400" dirty="0" err="1">
                <a:solidFill>
                  <a:srgbClr val="0070C0"/>
                </a:solidFill>
                <a:latin typeface="Comic Sans MS" panose="030F0702030302020204" pitchFamily="66" charset="0"/>
                <a:ea typeface="SimHei" panose="02010609060101010101" pitchFamily="49" charset="-122"/>
              </a:rPr>
              <a:t>client_random</a:t>
            </a:r>
            <a:r>
              <a:rPr lang="en-US" sz="1400" dirty="0">
                <a:solidFill>
                  <a:srgbClr val="0070C0"/>
                </a:solidFill>
                <a:latin typeface="Comic Sans MS" panose="030F0702030302020204" pitchFamily="66" charset="0"/>
                <a:ea typeface="SimHei" panose="02010609060101010101" pitchFamily="49" charset="-122"/>
              </a:rPr>
              <a:t> + </a:t>
            </a:r>
            <a:r>
              <a:rPr lang="en-US" sz="1400" dirty="0" err="1">
                <a:solidFill>
                  <a:srgbClr val="0070C0"/>
                </a:solidFill>
                <a:latin typeface="Comic Sans MS" panose="030F0702030302020204" pitchFamily="66" charset="0"/>
                <a:ea typeface="SimHei" panose="02010609060101010101" pitchFamily="49" charset="-122"/>
              </a:rPr>
              <a:t>server_random</a:t>
            </a:r>
            <a:r>
              <a:rPr lang="en-US" sz="1400" dirty="0">
                <a:latin typeface="Comic Sans MS" panose="030F0702030302020204" pitchFamily="66" charset="0"/>
                <a:ea typeface="SimHei" panose="02010609060101010101" pitchFamily="49" charset="-122"/>
              </a:rPr>
              <a:t>, 48)</a:t>
            </a:r>
          </a:p>
          <a:p>
            <a:r>
              <a:rPr lang="en-US" sz="1400" dirty="0">
                <a:latin typeface="Comic Sans MS" panose="030F0702030302020204" pitchFamily="66" charset="0"/>
                <a:ea typeface="SimHei" panose="02010609060101010101" pitchFamily="49" charset="-122"/>
              </a:rPr>
              <a:t>keys = PRF(</a:t>
            </a:r>
            <a:r>
              <a:rPr lang="en-US" sz="1400" dirty="0" err="1">
                <a:solidFill>
                  <a:srgbClr val="FF0000"/>
                </a:solidFill>
                <a:latin typeface="Comic Sans MS" panose="030F0702030302020204" pitchFamily="66" charset="0"/>
                <a:ea typeface="SimHei" panose="02010609060101010101" pitchFamily="49" charset="-122"/>
              </a:rPr>
              <a:t>master_secret</a:t>
            </a:r>
            <a:r>
              <a:rPr lang="en-US" sz="1400" dirty="0">
                <a:latin typeface="Comic Sans MS" panose="030F0702030302020204" pitchFamily="66" charset="0"/>
                <a:ea typeface="SimHei" panose="02010609060101010101" pitchFamily="49" charset="-122"/>
              </a:rPr>
              <a:t>, "key expansion", </a:t>
            </a:r>
            <a:r>
              <a:rPr lang="en-US" sz="1400" dirty="0" err="1">
                <a:solidFill>
                  <a:srgbClr val="0070C0"/>
                </a:solidFill>
                <a:latin typeface="Comic Sans MS" panose="030F0702030302020204" pitchFamily="66" charset="0"/>
                <a:ea typeface="SimHei" panose="02010609060101010101" pitchFamily="49" charset="-122"/>
              </a:rPr>
              <a:t>server_random</a:t>
            </a:r>
            <a:r>
              <a:rPr lang="en-US" sz="1400" dirty="0">
                <a:solidFill>
                  <a:srgbClr val="0070C0"/>
                </a:solidFill>
                <a:latin typeface="Comic Sans MS" panose="030F0702030302020204" pitchFamily="66" charset="0"/>
                <a:ea typeface="SimHei" panose="02010609060101010101" pitchFamily="49" charset="-122"/>
              </a:rPr>
              <a:t> + </a:t>
            </a:r>
            <a:r>
              <a:rPr lang="en-US" sz="1400" dirty="0" err="1">
                <a:solidFill>
                  <a:srgbClr val="0070C0"/>
                </a:solidFill>
                <a:latin typeface="Comic Sans MS" panose="030F0702030302020204" pitchFamily="66" charset="0"/>
                <a:ea typeface="SimHei" panose="02010609060101010101" pitchFamily="49" charset="-122"/>
              </a:rPr>
              <a:t>client_random</a:t>
            </a:r>
            <a:r>
              <a:rPr lang="en-US" sz="1400" dirty="0">
                <a:latin typeface="Comic Sans MS" panose="030F0702030302020204" pitchFamily="66" charset="0"/>
                <a:ea typeface="SimHei" panose="02010609060101010101" pitchFamily="49" charset="-122"/>
              </a:rPr>
              <a:t>, </a:t>
            </a:r>
            <a:r>
              <a:rPr lang="en-US" sz="1400">
                <a:latin typeface="Comic Sans MS" panose="030F0702030302020204" pitchFamily="66" charset="0"/>
                <a:ea typeface="SimHei" panose="02010609060101010101" pitchFamily="49" charset="-122"/>
              </a:rPr>
              <a:t>104)</a:t>
            </a:r>
            <a:endParaRPr lang="en-US" sz="1400" dirty="0">
              <a:latin typeface="Comic Sans MS" panose="030F0702030302020204" pitchFamily="66" charset="0"/>
              <a:ea typeface="SimHei" panose="02010609060101010101" pitchFamily="49" charset="-122"/>
            </a:endParaRPr>
          </a:p>
        </p:txBody>
      </p:sp>
      <p:sp>
        <p:nvSpPr>
          <p:cNvPr id="3" name="矩形 2">
            <a:extLst>
              <a:ext uri="{FF2B5EF4-FFF2-40B4-BE49-F238E27FC236}">
                <a16:creationId xmlns:a16="http://schemas.microsoft.com/office/drawing/2014/main" id="{60EFB96D-C63A-45E5-809D-1D774A9423FC}"/>
              </a:ext>
            </a:extLst>
          </p:cNvPr>
          <p:cNvSpPr/>
          <p:nvPr/>
        </p:nvSpPr>
        <p:spPr>
          <a:xfrm>
            <a:off x="3869635" y="2314836"/>
            <a:ext cx="2166730"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latin typeface="Comic Sans MS" panose="030F0702030302020204" pitchFamily="66" charset="0"/>
                <a:ea typeface="SimHei" panose="02010609060101010101" pitchFamily="49" charset="-122"/>
              </a:rPr>
              <a:t>premaster_secret</a:t>
            </a:r>
            <a:endParaRPr lang="en-US"/>
          </a:p>
        </p:txBody>
      </p:sp>
      <p:sp>
        <p:nvSpPr>
          <p:cNvPr id="4" name="矩形 3">
            <a:extLst>
              <a:ext uri="{FF2B5EF4-FFF2-40B4-BE49-F238E27FC236}">
                <a16:creationId xmlns:a16="http://schemas.microsoft.com/office/drawing/2014/main" id="{94163D90-6901-40FE-B411-B9EA1D0BF072}"/>
              </a:ext>
            </a:extLst>
          </p:cNvPr>
          <p:cNvSpPr/>
          <p:nvPr/>
        </p:nvSpPr>
        <p:spPr>
          <a:xfrm>
            <a:off x="1742661" y="1600516"/>
            <a:ext cx="1885122"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omic Sans MS" panose="030F0702030302020204" pitchFamily="66" charset="0"/>
                <a:ea typeface="SimHei" panose="02010609060101010101" pitchFamily="49" charset="-122"/>
              </a:rPr>
              <a:t>client_random</a:t>
            </a:r>
            <a:endParaRPr lang="en-US">
              <a:solidFill>
                <a:srgbClr val="0070C0"/>
              </a:solidFill>
            </a:endParaRPr>
          </a:p>
        </p:txBody>
      </p:sp>
      <p:sp>
        <p:nvSpPr>
          <p:cNvPr id="8" name="矩形 7">
            <a:extLst>
              <a:ext uri="{FF2B5EF4-FFF2-40B4-BE49-F238E27FC236}">
                <a16:creationId xmlns:a16="http://schemas.microsoft.com/office/drawing/2014/main" id="{72E4AF83-10FF-4D27-AA68-45D0D7D709AB}"/>
              </a:ext>
            </a:extLst>
          </p:cNvPr>
          <p:cNvSpPr/>
          <p:nvPr/>
        </p:nvSpPr>
        <p:spPr>
          <a:xfrm>
            <a:off x="6074463" y="1562414"/>
            <a:ext cx="1885122"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omic Sans MS" panose="030F0702030302020204" pitchFamily="66" charset="0"/>
                <a:ea typeface="SimHei" panose="02010609060101010101" pitchFamily="49" charset="-122"/>
              </a:rPr>
              <a:t>server_random</a:t>
            </a:r>
            <a:endParaRPr lang="en-US">
              <a:solidFill>
                <a:srgbClr val="0070C0"/>
              </a:solidFill>
            </a:endParaRPr>
          </a:p>
        </p:txBody>
      </p:sp>
      <p:cxnSp>
        <p:nvCxnSpPr>
          <p:cNvPr id="10" name="连接符: 肘形 9">
            <a:extLst>
              <a:ext uri="{FF2B5EF4-FFF2-40B4-BE49-F238E27FC236}">
                <a16:creationId xmlns:a16="http://schemas.microsoft.com/office/drawing/2014/main" id="{543107E9-8B9B-43CC-9399-853C3444FA7D}"/>
              </a:ext>
            </a:extLst>
          </p:cNvPr>
          <p:cNvCxnSpPr>
            <a:cxnSpLocks/>
            <a:stCxn id="4" idx="2"/>
            <a:endCxn id="15" idx="1"/>
          </p:cNvCxnSpPr>
          <p:nvPr/>
        </p:nvCxnSpPr>
        <p:spPr>
          <a:xfrm rot="16200000" flipH="1">
            <a:off x="2707534" y="2025463"/>
            <a:ext cx="1139788" cy="11844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肘形 10">
            <a:extLst>
              <a:ext uri="{FF2B5EF4-FFF2-40B4-BE49-F238E27FC236}">
                <a16:creationId xmlns:a16="http://schemas.microsoft.com/office/drawing/2014/main" id="{98C56B5F-9306-43E1-B899-8315FA685F99}"/>
              </a:ext>
            </a:extLst>
          </p:cNvPr>
          <p:cNvCxnSpPr>
            <a:cxnSpLocks/>
            <a:stCxn id="8" idx="2"/>
            <a:endCxn id="15" idx="3"/>
          </p:cNvCxnSpPr>
          <p:nvPr/>
        </p:nvCxnSpPr>
        <p:spPr>
          <a:xfrm rot="5400000">
            <a:off x="5937750" y="2108290"/>
            <a:ext cx="1177890" cy="9806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9C0AE79-F288-46CE-97E1-B3BB70C4664C}"/>
              </a:ext>
            </a:extLst>
          </p:cNvPr>
          <p:cNvSpPr/>
          <p:nvPr/>
        </p:nvSpPr>
        <p:spPr>
          <a:xfrm>
            <a:off x="3869635" y="2963934"/>
            <a:ext cx="2166730"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F0000"/>
                </a:solidFill>
                <a:latin typeface="Comic Sans MS" panose="030F0702030302020204" pitchFamily="66" charset="0"/>
                <a:ea typeface="SimHei" panose="02010609060101010101" pitchFamily="49" charset="-122"/>
              </a:rPr>
              <a:t>伪随机数生成</a:t>
            </a:r>
            <a:endParaRPr lang="en-US"/>
          </a:p>
        </p:txBody>
      </p:sp>
      <p:cxnSp>
        <p:nvCxnSpPr>
          <p:cNvPr id="18" name="连接符: 肘形 17">
            <a:extLst>
              <a:ext uri="{FF2B5EF4-FFF2-40B4-BE49-F238E27FC236}">
                <a16:creationId xmlns:a16="http://schemas.microsoft.com/office/drawing/2014/main" id="{79E9C601-1107-4E84-BAAB-358B4FE46FDE}"/>
              </a:ext>
            </a:extLst>
          </p:cNvPr>
          <p:cNvCxnSpPr>
            <a:cxnSpLocks/>
            <a:stCxn id="3" idx="2"/>
            <a:endCxn id="15" idx="0"/>
          </p:cNvCxnSpPr>
          <p:nvPr/>
        </p:nvCxnSpPr>
        <p:spPr>
          <a:xfrm rot="5400000">
            <a:off x="4852081" y="2863015"/>
            <a:ext cx="201838"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686FF1F-AB28-49B7-A92A-83B12B1B7FBE}"/>
              </a:ext>
            </a:extLst>
          </p:cNvPr>
          <p:cNvSpPr/>
          <p:nvPr/>
        </p:nvSpPr>
        <p:spPr>
          <a:xfrm>
            <a:off x="251469" y="4273086"/>
            <a:ext cx="1512719"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Comic Sans MS" panose="030F0702030302020204" pitchFamily="66" charset="0"/>
                <a:ea typeface="SimHei" panose="02010609060101010101" pitchFamily="49" charset="-122"/>
              </a:rPr>
              <a:t>client_write_MAC</a:t>
            </a:r>
          </a:p>
          <a:p>
            <a:pPr algn="ctr"/>
            <a:r>
              <a:rPr lang="en-US" sz="1200">
                <a:solidFill>
                  <a:schemeClr val="tx1"/>
                </a:solidFill>
                <a:latin typeface="Comic Sans MS" panose="030F0702030302020204" pitchFamily="66" charset="0"/>
                <a:ea typeface="SimHei" panose="02010609060101010101" pitchFamily="49" charset="-122"/>
              </a:rPr>
              <a:t>_key = keys[0:20]</a:t>
            </a:r>
            <a:endParaRPr lang="en-US" sz="1200">
              <a:solidFill>
                <a:schemeClr val="tx1"/>
              </a:solidFill>
            </a:endParaRPr>
          </a:p>
        </p:txBody>
      </p:sp>
      <p:sp>
        <p:nvSpPr>
          <p:cNvPr id="30" name="文本框 29">
            <a:extLst>
              <a:ext uri="{FF2B5EF4-FFF2-40B4-BE49-F238E27FC236}">
                <a16:creationId xmlns:a16="http://schemas.microsoft.com/office/drawing/2014/main" id="{61B5C76A-86AC-4E50-9C0E-88C95A25BBB9}"/>
              </a:ext>
            </a:extLst>
          </p:cNvPr>
          <p:cNvSpPr txBox="1"/>
          <p:nvPr/>
        </p:nvSpPr>
        <p:spPr>
          <a:xfrm>
            <a:off x="1019995" y="3428451"/>
            <a:ext cx="1670258" cy="369332"/>
          </a:xfrm>
          <a:prstGeom prst="rect">
            <a:avLst/>
          </a:prstGeom>
          <a:noFill/>
        </p:spPr>
        <p:txBody>
          <a:bodyPr wrap="square">
            <a:spAutoFit/>
          </a:bodyPr>
          <a:lstStyle/>
          <a:p>
            <a:r>
              <a:rPr lang="zh-CN" altLang="en-US">
                <a:latin typeface="Comic Sans MS" panose="030F0702030302020204" pitchFamily="66" charset="0"/>
                <a:ea typeface="SimHei" panose="02010609060101010101" pitchFamily="49" charset="-122"/>
              </a:rPr>
              <a:t>消息认证密钥</a:t>
            </a:r>
            <a:endParaRPr lang="en-US"/>
          </a:p>
        </p:txBody>
      </p:sp>
      <p:sp>
        <p:nvSpPr>
          <p:cNvPr id="32" name="矩形 31">
            <a:extLst>
              <a:ext uri="{FF2B5EF4-FFF2-40B4-BE49-F238E27FC236}">
                <a16:creationId xmlns:a16="http://schemas.microsoft.com/office/drawing/2014/main" id="{ADC89801-82F9-48F4-8CDE-A636B9E84243}"/>
              </a:ext>
            </a:extLst>
          </p:cNvPr>
          <p:cNvSpPr/>
          <p:nvPr/>
        </p:nvSpPr>
        <p:spPr>
          <a:xfrm>
            <a:off x="1824932" y="4281563"/>
            <a:ext cx="1746573"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Comic Sans MS" panose="030F0702030302020204" pitchFamily="66" charset="0"/>
                <a:ea typeface="SimHei" panose="02010609060101010101" pitchFamily="49" charset="-122"/>
              </a:rPr>
              <a:t>server_write_MAC</a:t>
            </a:r>
          </a:p>
          <a:p>
            <a:pPr algn="ctr"/>
            <a:r>
              <a:rPr lang="en-US" sz="1200">
                <a:solidFill>
                  <a:schemeClr val="tx1"/>
                </a:solidFill>
                <a:latin typeface="Comic Sans MS" panose="030F0702030302020204" pitchFamily="66" charset="0"/>
                <a:ea typeface="SimHei" panose="02010609060101010101" pitchFamily="49" charset="-122"/>
              </a:rPr>
              <a:t>_key = keys[20:40]</a:t>
            </a:r>
          </a:p>
        </p:txBody>
      </p:sp>
      <p:cxnSp>
        <p:nvCxnSpPr>
          <p:cNvPr id="33" name="连接符: 肘形 32">
            <a:extLst>
              <a:ext uri="{FF2B5EF4-FFF2-40B4-BE49-F238E27FC236}">
                <a16:creationId xmlns:a16="http://schemas.microsoft.com/office/drawing/2014/main" id="{3C51A702-D47C-4E60-B890-E376079F4F4F}"/>
              </a:ext>
            </a:extLst>
          </p:cNvPr>
          <p:cNvCxnSpPr>
            <a:cxnSpLocks/>
            <a:stCxn id="15" idx="2"/>
            <a:endCxn id="28" idx="0"/>
          </p:cNvCxnSpPr>
          <p:nvPr/>
        </p:nvCxnSpPr>
        <p:spPr>
          <a:xfrm rot="5400000">
            <a:off x="2549469" y="1869555"/>
            <a:ext cx="861892" cy="39451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连接符: 肘形 35">
            <a:extLst>
              <a:ext uri="{FF2B5EF4-FFF2-40B4-BE49-F238E27FC236}">
                <a16:creationId xmlns:a16="http://schemas.microsoft.com/office/drawing/2014/main" id="{B61B8F25-AF64-4401-8623-5820662AE4A3}"/>
              </a:ext>
            </a:extLst>
          </p:cNvPr>
          <p:cNvCxnSpPr>
            <a:cxnSpLocks/>
            <a:stCxn id="15" idx="2"/>
            <a:endCxn id="32" idx="0"/>
          </p:cNvCxnSpPr>
          <p:nvPr/>
        </p:nvCxnSpPr>
        <p:spPr>
          <a:xfrm rot="5400000">
            <a:off x="3390426" y="2718988"/>
            <a:ext cx="870369" cy="22547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AE12F430-99E0-4D51-A534-11C1BF2112D9}"/>
              </a:ext>
            </a:extLst>
          </p:cNvPr>
          <p:cNvSpPr/>
          <p:nvPr/>
        </p:nvSpPr>
        <p:spPr>
          <a:xfrm>
            <a:off x="3623760" y="4285831"/>
            <a:ext cx="1498681"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Comic Sans MS" panose="030F0702030302020204" pitchFamily="66" charset="0"/>
                <a:ea typeface="SimHei" panose="02010609060101010101" pitchFamily="49" charset="-122"/>
              </a:rPr>
              <a:t>client_write_key </a:t>
            </a:r>
          </a:p>
          <a:p>
            <a:pPr algn="ctr"/>
            <a:r>
              <a:rPr lang="en-US" sz="1200">
                <a:solidFill>
                  <a:schemeClr val="tx1"/>
                </a:solidFill>
                <a:latin typeface="Comic Sans MS" panose="030F0702030302020204" pitchFamily="66" charset="0"/>
                <a:ea typeface="SimHei" panose="02010609060101010101" pitchFamily="49" charset="-122"/>
              </a:rPr>
              <a:t>= keys[40:56]</a:t>
            </a:r>
          </a:p>
        </p:txBody>
      </p:sp>
      <p:sp>
        <p:nvSpPr>
          <p:cNvPr id="42" name="文本框 41">
            <a:extLst>
              <a:ext uri="{FF2B5EF4-FFF2-40B4-BE49-F238E27FC236}">
                <a16:creationId xmlns:a16="http://schemas.microsoft.com/office/drawing/2014/main" id="{DC497D30-CE59-4227-9714-6A48C80F50E0}"/>
              </a:ext>
            </a:extLst>
          </p:cNvPr>
          <p:cNvSpPr txBox="1"/>
          <p:nvPr/>
        </p:nvSpPr>
        <p:spPr>
          <a:xfrm>
            <a:off x="4585838" y="3893812"/>
            <a:ext cx="1168760" cy="369332"/>
          </a:xfrm>
          <a:prstGeom prst="rect">
            <a:avLst/>
          </a:prstGeom>
          <a:noFill/>
        </p:spPr>
        <p:txBody>
          <a:bodyPr wrap="square">
            <a:spAutoFit/>
          </a:bodyPr>
          <a:lstStyle/>
          <a:p>
            <a:r>
              <a:rPr lang="zh-CN" altLang="en-US">
                <a:latin typeface="Comic Sans MS" panose="030F0702030302020204" pitchFamily="66" charset="0"/>
                <a:ea typeface="SimHei" panose="02010609060101010101" pitchFamily="49" charset="-122"/>
              </a:rPr>
              <a:t>加密密钥</a:t>
            </a:r>
            <a:endParaRPr lang="en-US"/>
          </a:p>
        </p:txBody>
      </p:sp>
      <p:sp>
        <p:nvSpPr>
          <p:cNvPr id="44" name="矩形 43">
            <a:extLst>
              <a:ext uri="{FF2B5EF4-FFF2-40B4-BE49-F238E27FC236}">
                <a16:creationId xmlns:a16="http://schemas.microsoft.com/office/drawing/2014/main" id="{E6371E22-8A50-4E20-BA33-DC3D796E4F12}"/>
              </a:ext>
            </a:extLst>
          </p:cNvPr>
          <p:cNvSpPr/>
          <p:nvPr/>
        </p:nvSpPr>
        <p:spPr>
          <a:xfrm>
            <a:off x="5205719" y="4288156"/>
            <a:ext cx="1496907"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Comic Sans MS" panose="030F0702030302020204" pitchFamily="66" charset="0"/>
                <a:ea typeface="SimHei" panose="02010609060101010101" pitchFamily="49" charset="-122"/>
              </a:rPr>
              <a:t>server_write_key </a:t>
            </a:r>
          </a:p>
          <a:p>
            <a:pPr algn="ctr"/>
            <a:r>
              <a:rPr lang="en-US" sz="1200">
                <a:solidFill>
                  <a:schemeClr val="tx1"/>
                </a:solidFill>
                <a:latin typeface="Comic Sans MS" panose="030F0702030302020204" pitchFamily="66" charset="0"/>
                <a:ea typeface="SimHei" panose="02010609060101010101" pitchFamily="49" charset="-122"/>
              </a:rPr>
              <a:t>= keys[56:72]</a:t>
            </a:r>
          </a:p>
        </p:txBody>
      </p:sp>
      <p:cxnSp>
        <p:nvCxnSpPr>
          <p:cNvPr id="45" name="连接符: 肘形 44">
            <a:extLst>
              <a:ext uri="{FF2B5EF4-FFF2-40B4-BE49-F238E27FC236}">
                <a16:creationId xmlns:a16="http://schemas.microsoft.com/office/drawing/2014/main" id="{00DB9007-D9F0-458F-8329-170E4A3F0DD1}"/>
              </a:ext>
            </a:extLst>
          </p:cNvPr>
          <p:cNvCxnSpPr>
            <a:cxnSpLocks/>
            <a:stCxn id="15" idx="2"/>
            <a:endCxn id="40" idx="0"/>
          </p:cNvCxnSpPr>
          <p:nvPr/>
        </p:nvCxnSpPr>
        <p:spPr>
          <a:xfrm rot="5400000">
            <a:off x="4225733" y="3558563"/>
            <a:ext cx="874637" cy="5798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id="{9E63E23E-E63A-4E15-99CC-5B5FE60F3254}"/>
              </a:ext>
            </a:extLst>
          </p:cNvPr>
          <p:cNvCxnSpPr>
            <a:cxnSpLocks/>
            <a:stCxn id="15" idx="2"/>
            <a:endCxn id="44" idx="0"/>
          </p:cNvCxnSpPr>
          <p:nvPr/>
        </p:nvCxnSpPr>
        <p:spPr>
          <a:xfrm rot="16200000" flipH="1">
            <a:off x="5015105" y="3349088"/>
            <a:ext cx="876962" cy="10011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61B5E005-4BF1-4045-A661-708D727B3E24}"/>
              </a:ext>
            </a:extLst>
          </p:cNvPr>
          <p:cNvSpPr/>
          <p:nvPr/>
        </p:nvSpPr>
        <p:spPr>
          <a:xfrm>
            <a:off x="6768068" y="4285831"/>
            <a:ext cx="1405847"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Comic Sans MS" panose="030F0702030302020204" pitchFamily="66" charset="0"/>
                <a:ea typeface="SimHei" panose="02010609060101010101" pitchFamily="49" charset="-122"/>
              </a:rPr>
              <a:t>client_write_IV = keys[72:88]</a:t>
            </a:r>
          </a:p>
        </p:txBody>
      </p:sp>
      <p:sp>
        <p:nvSpPr>
          <p:cNvPr id="54" name="矩形 53">
            <a:extLst>
              <a:ext uri="{FF2B5EF4-FFF2-40B4-BE49-F238E27FC236}">
                <a16:creationId xmlns:a16="http://schemas.microsoft.com/office/drawing/2014/main" id="{F025C681-6D1F-4CF9-A574-46DCB81B4B10}"/>
              </a:ext>
            </a:extLst>
          </p:cNvPr>
          <p:cNvSpPr/>
          <p:nvPr/>
        </p:nvSpPr>
        <p:spPr>
          <a:xfrm>
            <a:off x="8276691" y="4285831"/>
            <a:ext cx="1405847" cy="4472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Comic Sans MS" panose="030F0702030302020204" pitchFamily="66" charset="0"/>
                <a:ea typeface="SimHei" panose="02010609060101010101" pitchFamily="49" charset="-122"/>
              </a:rPr>
              <a:t>server_write_IV </a:t>
            </a:r>
          </a:p>
          <a:p>
            <a:pPr algn="ctr"/>
            <a:r>
              <a:rPr lang="en-US" sz="1200">
                <a:solidFill>
                  <a:schemeClr val="tx1"/>
                </a:solidFill>
                <a:latin typeface="Comic Sans MS" panose="030F0702030302020204" pitchFamily="66" charset="0"/>
                <a:ea typeface="SimHei" panose="02010609060101010101" pitchFamily="49" charset="-122"/>
              </a:rPr>
              <a:t>= keys[88:104]</a:t>
            </a:r>
          </a:p>
        </p:txBody>
      </p:sp>
      <p:cxnSp>
        <p:nvCxnSpPr>
          <p:cNvPr id="55" name="连接符: 肘形 54">
            <a:extLst>
              <a:ext uri="{FF2B5EF4-FFF2-40B4-BE49-F238E27FC236}">
                <a16:creationId xmlns:a16="http://schemas.microsoft.com/office/drawing/2014/main" id="{ED5DCF11-D002-4829-B989-0644FA499D59}"/>
              </a:ext>
            </a:extLst>
          </p:cNvPr>
          <p:cNvCxnSpPr>
            <a:cxnSpLocks/>
            <a:stCxn id="15" idx="2"/>
            <a:endCxn id="52" idx="0"/>
          </p:cNvCxnSpPr>
          <p:nvPr/>
        </p:nvCxnSpPr>
        <p:spPr>
          <a:xfrm rot="16200000" flipH="1">
            <a:off x="5774678" y="2589516"/>
            <a:ext cx="874637" cy="25179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连接符: 肘形 57">
            <a:extLst>
              <a:ext uri="{FF2B5EF4-FFF2-40B4-BE49-F238E27FC236}">
                <a16:creationId xmlns:a16="http://schemas.microsoft.com/office/drawing/2014/main" id="{0FCABCEF-B995-4451-B973-F79103FCE26F}"/>
              </a:ext>
            </a:extLst>
          </p:cNvPr>
          <p:cNvCxnSpPr>
            <a:cxnSpLocks/>
            <a:stCxn id="15" idx="2"/>
            <a:endCxn id="54" idx="0"/>
          </p:cNvCxnSpPr>
          <p:nvPr/>
        </p:nvCxnSpPr>
        <p:spPr>
          <a:xfrm rot="16200000" flipH="1">
            <a:off x="6528989" y="1835204"/>
            <a:ext cx="874637" cy="402661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连接符: 肘形 72">
            <a:extLst>
              <a:ext uri="{FF2B5EF4-FFF2-40B4-BE49-F238E27FC236}">
                <a16:creationId xmlns:a16="http://schemas.microsoft.com/office/drawing/2014/main" id="{58183343-4A1B-4C00-B21C-FBD4D9859DEA}"/>
              </a:ext>
            </a:extLst>
          </p:cNvPr>
          <p:cNvCxnSpPr>
            <a:cxnSpLocks/>
            <a:stCxn id="15" idx="2"/>
            <a:endCxn id="44" idx="0"/>
          </p:cNvCxnSpPr>
          <p:nvPr/>
        </p:nvCxnSpPr>
        <p:spPr>
          <a:xfrm rot="16200000" flipH="1">
            <a:off x="5015105" y="3349088"/>
            <a:ext cx="876962" cy="10011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358454DA-3681-4695-B8AA-1537C1C851D6}"/>
              </a:ext>
            </a:extLst>
          </p:cNvPr>
          <p:cNvSpPr txBox="1"/>
          <p:nvPr/>
        </p:nvSpPr>
        <p:spPr>
          <a:xfrm>
            <a:off x="7472598" y="3477046"/>
            <a:ext cx="1198791" cy="369332"/>
          </a:xfrm>
          <a:prstGeom prst="rect">
            <a:avLst/>
          </a:prstGeom>
          <a:noFill/>
        </p:spPr>
        <p:txBody>
          <a:bodyPr wrap="square">
            <a:spAutoFit/>
          </a:bodyPr>
          <a:lstStyle/>
          <a:p>
            <a:r>
              <a:rPr lang="zh-CN" altLang="en-US">
                <a:latin typeface="Comic Sans MS" panose="030F0702030302020204" pitchFamily="66" charset="0"/>
                <a:ea typeface="SimHei" panose="02010609060101010101" pitchFamily="49" charset="-122"/>
              </a:rPr>
              <a:t>初始向量</a:t>
            </a:r>
            <a:endParaRPr lang="en-US"/>
          </a:p>
        </p:txBody>
      </p:sp>
    </p:spTree>
    <p:extLst>
      <p:ext uri="{BB962C8B-B14F-4D97-AF65-F5344CB8AC3E}">
        <p14:creationId xmlns:p14="http://schemas.microsoft.com/office/powerpoint/2010/main" val="18331543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Pre</a:t>
            </a:r>
            <a:r>
              <a:rPr lang="en-US" altLang="zh-CN"/>
              <a:t>-</a:t>
            </a:r>
            <a:r>
              <a:rPr lang="en-US"/>
              <a:t>Master Key</a:t>
            </a:r>
            <a:r>
              <a:rPr lang="zh-CN" altLang="en-US"/>
              <a:t>的安全性</a:t>
            </a:r>
            <a:endParaRPr lang="en-US" dirty="0"/>
          </a:p>
        </p:txBody>
      </p:sp>
      <p:pic>
        <p:nvPicPr>
          <p:cNvPr id="5" name="Picture 4"/>
          <p:cNvPicPr>
            <a:picLocks noChangeAspect="1"/>
          </p:cNvPicPr>
          <p:nvPr/>
        </p:nvPicPr>
        <p:blipFill rotWithShape="1">
          <a:blip r:embed="rId3"/>
          <a:srcRect t="53682" b="19103"/>
          <a:stretch/>
        </p:blipFill>
        <p:spPr>
          <a:xfrm>
            <a:off x="776537" y="1616154"/>
            <a:ext cx="6677025" cy="1298713"/>
          </a:xfrm>
          <a:prstGeom prst="rect">
            <a:avLst/>
          </a:prstGeom>
        </p:spPr>
      </p:pic>
      <p:sp>
        <p:nvSpPr>
          <p:cNvPr id="4" name="Rounded Rectangle 3"/>
          <p:cNvSpPr/>
          <p:nvPr/>
        </p:nvSpPr>
        <p:spPr>
          <a:xfrm>
            <a:off x="1425326" y="2701338"/>
            <a:ext cx="6346331" cy="213528"/>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7030" y="5923517"/>
            <a:ext cx="4123245" cy="369332"/>
          </a:xfrm>
          <a:prstGeom prst="rect">
            <a:avLst/>
          </a:prstGeom>
        </p:spPr>
        <p:txBody>
          <a:bodyPr wrap="none">
            <a:spAutoFit/>
          </a:bodyPr>
          <a:lstStyle/>
          <a:p>
            <a:r>
              <a:rPr lang="en-US" dirty="0">
                <a:latin typeface="Comic Sans MS" panose="030F0702030302020204" pitchFamily="66" charset="0"/>
              </a:rPr>
              <a:t>https://tools.ietf.org/html/rfc4492</a:t>
            </a:r>
          </a:p>
        </p:txBody>
      </p:sp>
      <p:sp>
        <p:nvSpPr>
          <p:cNvPr id="7" name="Rectangle 6"/>
          <p:cNvSpPr/>
          <p:nvPr/>
        </p:nvSpPr>
        <p:spPr>
          <a:xfrm>
            <a:off x="776537" y="3180413"/>
            <a:ext cx="9064589" cy="369332"/>
          </a:xfrm>
          <a:prstGeom prst="rect">
            <a:avLst/>
          </a:prstGeom>
        </p:spPr>
        <p:txBody>
          <a:bodyPr wrap="square">
            <a:spAutoFit/>
          </a:bodyPr>
          <a:lstStyle/>
          <a:p>
            <a:r>
              <a:rPr lang="zh-CN" altLang="en-US">
                <a:solidFill>
                  <a:srgbClr val="FF0000"/>
                </a:solidFill>
                <a:latin typeface="Comic Sans MS" panose="030F0702030302020204" pitchFamily="66" charset="0"/>
                <a:ea typeface="SimHei" panose="02010609060101010101" pitchFamily="49" charset="-122"/>
              </a:rPr>
              <a:t>签什么？</a:t>
            </a:r>
            <a:r>
              <a:rPr lang="en-US">
                <a:solidFill>
                  <a:srgbClr val="FF0000"/>
                </a:solidFill>
                <a:latin typeface="Comic Sans MS" panose="030F0702030302020204" pitchFamily="66" charset="0"/>
                <a:ea typeface="SimHei" panose="02010609060101010101" pitchFamily="49" charset="-122"/>
              </a:rPr>
              <a:t>ClientHello</a:t>
            </a:r>
            <a:r>
              <a:rPr lang="en-US" dirty="0" err="1">
                <a:solidFill>
                  <a:srgbClr val="FF0000"/>
                </a:solidFill>
                <a:latin typeface="Comic Sans MS" panose="030F0702030302020204" pitchFamily="66" charset="0"/>
                <a:ea typeface="SimHei" panose="02010609060101010101" pitchFamily="49" charset="-122"/>
              </a:rPr>
              <a:t>.</a:t>
            </a:r>
            <a:r>
              <a:rPr lang="en-US" err="1">
                <a:solidFill>
                  <a:srgbClr val="FF0000"/>
                </a:solidFill>
                <a:latin typeface="Comic Sans MS" panose="030F0702030302020204" pitchFamily="66" charset="0"/>
                <a:ea typeface="SimHei" panose="02010609060101010101" pitchFamily="49" charset="-122"/>
              </a:rPr>
              <a:t>random</a:t>
            </a:r>
            <a:r>
              <a:rPr lang="en-US">
                <a:solidFill>
                  <a:srgbClr val="FF0000"/>
                </a:solidFill>
                <a:latin typeface="Comic Sans MS" panose="030F0702030302020204" pitchFamily="66" charset="0"/>
                <a:ea typeface="SimHei" panose="02010609060101010101" pitchFamily="49" charset="-122"/>
              </a:rPr>
              <a:t> + </a:t>
            </a:r>
            <a:r>
              <a:rPr lang="en-US" dirty="0" err="1">
                <a:solidFill>
                  <a:srgbClr val="FF0000"/>
                </a:solidFill>
                <a:latin typeface="Comic Sans MS" panose="030F0702030302020204" pitchFamily="66" charset="0"/>
                <a:ea typeface="SimHei" panose="02010609060101010101" pitchFamily="49" charset="-122"/>
              </a:rPr>
              <a:t>ServerHello.</a:t>
            </a:r>
            <a:r>
              <a:rPr lang="en-US" err="1">
                <a:solidFill>
                  <a:srgbClr val="FF0000"/>
                </a:solidFill>
                <a:latin typeface="Comic Sans MS" panose="030F0702030302020204" pitchFamily="66" charset="0"/>
                <a:ea typeface="SimHei" panose="02010609060101010101" pitchFamily="49" charset="-122"/>
              </a:rPr>
              <a:t>random</a:t>
            </a:r>
            <a:r>
              <a:rPr lang="en-US">
                <a:solidFill>
                  <a:srgbClr val="FF0000"/>
                </a:solidFill>
                <a:latin typeface="Comic Sans MS" panose="030F0702030302020204" pitchFamily="66" charset="0"/>
                <a:ea typeface="SimHei" panose="02010609060101010101" pitchFamily="49" charset="-122"/>
              </a:rPr>
              <a:t> +</a:t>
            </a:r>
            <a:r>
              <a:rPr lang="en-US" dirty="0" err="1">
                <a:solidFill>
                  <a:srgbClr val="FF0000"/>
                </a:solidFill>
                <a:latin typeface="Comic Sans MS" panose="030F0702030302020204" pitchFamily="66" charset="0"/>
                <a:ea typeface="SimHei" panose="02010609060101010101" pitchFamily="49" charset="-122"/>
              </a:rPr>
              <a:t>ServerKeyExchange.params</a:t>
            </a:r>
            <a:endParaRPr lang="en-US" dirty="0">
              <a:solidFill>
                <a:srgbClr val="FF0000"/>
              </a:solidFill>
              <a:latin typeface="Comic Sans MS" panose="030F0702030302020204" pitchFamily="66" charset="0"/>
              <a:ea typeface="SimHei" panose="02010609060101010101" pitchFamily="49" charset="-122"/>
            </a:endParaRPr>
          </a:p>
        </p:txBody>
      </p:sp>
      <p:sp>
        <p:nvSpPr>
          <p:cNvPr id="9" name="TextBox 8"/>
          <p:cNvSpPr txBox="1"/>
          <p:nvPr/>
        </p:nvSpPr>
        <p:spPr>
          <a:xfrm>
            <a:off x="1271214" y="3815291"/>
            <a:ext cx="2500145" cy="646331"/>
          </a:xfrm>
          <a:prstGeom prst="rect">
            <a:avLst/>
          </a:prstGeom>
          <a:noFill/>
        </p:spPr>
        <p:txBody>
          <a:bodyPr wrap="square" rtlCol="0">
            <a:spAutoFit/>
          </a:bodyPr>
          <a:lstStyle/>
          <a:p>
            <a:r>
              <a:rPr lang="zh-CN" altLang="en-US" dirty="0">
                <a:solidFill>
                  <a:srgbClr val="FF0000"/>
                </a:solidFill>
                <a:latin typeface="Comic Sans MS" panose="030F0702030302020204" pitchFamily="66" charset="0"/>
                <a:ea typeface="SimHei" panose="02010609060101010101" pitchFamily="49" charset="-122"/>
              </a:rPr>
              <a:t>签名作用</a:t>
            </a:r>
            <a:endParaRPr lang="en-US" altLang="zh-CN" dirty="0">
              <a:solidFill>
                <a:srgbClr val="FF0000"/>
              </a:solidFill>
              <a:latin typeface="Comic Sans MS" panose="030F0702030302020204" pitchFamily="66" charset="0"/>
              <a:ea typeface="SimHei" panose="02010609060101010101" pitchFamily="49" charset="-122"/>
            </a:endParaRPr>
          </a:p>
          <a:p>
            <a:pPr marL="285750" indent="-285750">
              <a:buFont typeface="Arial" panose="020B0604020202020204" pitchFamily="34" charset="0"/>
              <a:buChar char="•"/>
            </a:pPr>
            <a:r>
              <a:rPr lang="zh-CN" altLang="en-US" dirty="0">
                <a:solidFill>
                  <a:srgbClr val="FF0000"/>
                </a:solidFill>
                <a:latin typeface="Comic Sans MS" panose="030F0702030302020204" pitchFamily="66" charset="0"/>
                <a:ea typeface="SimHei" panose="02010609060101010101" pitchFamily="49" charset="-122"/>
              </a:rPr>
              <a:t>认证服务</a:t>
            </a:r>
            <a:r>
              <a:rPr lang="zh-CN" altLang="en-US">
                <a:solidFill>
                  <a:srgbClr val="FF0000"/>
                </a:solidFill>
                <a:latin typeface="Comic Sans MS" panose="030F0702030302020204" pitchFamily="66" charset="0"/>
                <a:ea typeface="SimHei" panose="02010609060101010101" pitchFamily="49" charset="-122"/>
              </a:rPr>
              <a:t>端身份</a:t>
            </a:r>
            <a:endParaRPr lang="en-US" altLang="zh-CN" dirty="0">
              <a:solidFill>
                <a:srgbClr val="FF0000"/>
              </a:solidFill>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17033232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latin typeface="SimHei" panose="02010609060101010101" pitchFamily="49" charset="-122"/>
              </a:rPr>
              <a:t>其它密钥交换方法</a:t>
            </a:r>
            <a:endParaRPr lang="en-US" dirty="0">
              <a:latin typeface="SimHei" panose="02010609060101010101" pitchFamily="49" charset="-122"/>
            </a:endParaRPr>
          </a:p>
        </p:txBody>
      </p:sp>
      <p:pic>
        <p:nvPicPr>
          <p:cNvPr id="5" name="Picture 4"/>
          <p:cNvPicPr>
            <a:picLocks noChangeAspect="1"/>
          </p:cNvPicPr>
          <p:nvPr/>
        </p:nvPicPr>
        <p:blipFill>
          <a:blip r:embed="rId2"/>
          <a:stretch>
            <a:fillRect/>
          </a:stretch>
        </p:blipFill>
        <p:spPr>
          <a:xfrm>
            <a:off x="990600" y="1962150"/>
            <a:ext cx="7019925" cy="2933700"/>
          </a:xfrm>
          <a:prstGeom prst="rect">
            <a:avLst/>
          </a:prstGeom>
        </p:spPr>
      </p:pic>
      <p:sp>
        <p:nvSpPr>
          <p:cNvPr id="6" name="TextBox 5"/>
          <p:cNvSpPr txBox="1"/>
          <p:nvPr/>
        </p:nvSpPr>
        <p:spPr>
          <a:xfrm>
            <a:off x="990600" y="1505228"/>
            <a:ext cx="7924800" cy="369332"/>
          </a:xfrm>
          <a:prstGeom prst="rect">
            <a:avLst/>
          </a:prstGeom>
          <a:noFill/>
        </p:spPr>
        <p:txBody>
          <a:bodyPr wrap="square" rtlCol="0">
            <a:spAutoFit/>
          </a:bodyPr>
          <a:lstStyle/>
          <a:p>
            <a:r>
              <a:rPr lang="zh-CN" altLang="en-US">
                <a:solidFill>
                  <a:srgbClr val="FF0000"/>
                </a:solidFill>
                <a:latin typeface="Comic Sans MS" panose="030F0702030302020204" pitchFamily="66" charset="0"/>
                <a:ea typeface="SimHei" panose="02010609060101010101" pitchFamily="49" charset="-122"/>
              </a:rPr>
              <a:t>格式</a:t>
            </a:r>
            <a:r>
              <a:rPr lang="en-US">
                <a:solidFill>
                  <a:srgbClr val="FF0000"/>
                </a:solidFill>
                <a:latin typeface="Comic Sans MS" panose="030F0702030302020204" pitchFamily="66" charset="0"/>
                <a:ea typeface="SimHei" panose="02010609060101010101" pitchFamily="49" charset="-122"/>
              </a:rPr>
              <a:t>: </a:t>
            </a:r>
            <a:r>
              <a:rPr lang="en-US" dirty="0" err="1">
                <a:solidFill>
                  <a:srgbClr val="FF0000"/>
                </a:solidFill>
                <a:latin typeface="Comic Sans MS" panose="030F0702030302020204" pitchFamily="66" charset="0"/>
                <a:ea typeface="SimHei" panose="02010609060101010101" pitchFamily="49" charset="-122"/>
              </a:rPr>
              <a:t>TLS_KeyEx_Sign_WITH_SymEnc_KeyLen_EncMode_Hash</a:t>
            </a:r>
            <a:endParaRPr lang="en-US" dirty="0">
              <a:solidFill>
                <a:srgbClr val="FF0000"/>
              </a:solidFill>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342751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中间人攻击问题</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206" y="1740157"/>
            <a:ext cx="714221" cy="714221"/>
          </a:xfrm>
          <a:prstGeom prst="rect">
            <a:avLst/>
          </a:prstGeom>
        </p:spPr>
      </p:pic>
      <p:pic>
        <p:nvPicPr>
          <p:cNvPr id="6" name="Picture 2" descr="D:\Classes\CS 4700\assets\devi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8508" y="1581448"/>
            <a:ext cx="934493" cy="9344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3402" y="1740157"/>
            <a:ext cx="714221" cy="714221"/>
          </a:xfrm>
          <a:prstGeom prst="rect">
            <a:avLst/>
          </a:prstGeom>
        </p:spPr>
      </p:pic>
      <p:sp>
        <p:nvSpPr>
          <p:cNvPr id="8" name="TextBox 7"/>
          <p:cNvSpPr txBox="1"/>
          <p:nvPr/>
        </p:nvSpPr>
        <p:spPr>
          <a:xfrm>
            <a:off x="1766426" y="1999566"/>
            <a:ext cx="673582"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Alice</a:t>
            </a:r>
          </a:p>
        </p:txBody>
      </p:sp>
      <p:sp>
        <p:nvSpPr>
          <p:cNvPr id="9" name="TextBox 8"/>
          <p:cNvSpPr txBox="1"/>
          <p:nvPr/>
        </p:nvSpPr>
        <p:spPr>
          <a:xfrm>
            <a:off x="8182223" y="1999566"/>
            <a:ext cx="548548"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Bob</a:t>
            </a:r>
          </a:p>
        </p:txBody>
      </p:sp>
      <p:sp>
        <p:nvSpPr>
          <p:cNvPr id="10" name="TextBox 9"/>
          <p:cNvSpPr txBox="1"/>
          <p:nvPr/>
        </p:nvSpPr>
        <p:spPr>
          <a:xfrm>
            <a:off x="4954797" y="1996875"/>
            <a:ext cx="1072730"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Attacker</a:t>
            </a:r>
          </a:p>
        </p:txBody>
      </p:sp>
      <p:grpSp>
        <p:nvGrpSpPr>
          <p:cNvPr id="11" name="Group 10"/>
          <p:cNvGrpSpPr/>
          <p:nvPr/>
        </p:nvGrpSpPr>
        <p:grpSpPr>
          <a:xfrm>
            <a:off x="1595941" y="2515942"/>
            <a:ext cx="522989" cy="495679"/>
            <a:chOff x="7838355" y="1165836"/>
            <a:chExt cx="643679" cy="610066"/>
          </a:xfrm>
        </p:grpSpPr>
        <p:pic>
          <p:nvPicPr>
            <p:cNvPr id="12" name="Picture 4" descr="D:\Classes\CS 4700\assets\ke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023920" y="1354486"/>
              <a:ext cx="45811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a</a:t>
              </a:r>
            </a:p>
          </p:txBody>
        </p:sp>
      </p:grpSp>
      <p:grpSp>
        <p:nvGrpSpPr>
          <p:cNvPr id="14" name="Group 13"/>
          <p:cNvGrpSpPr/>
          <p:nvPr/>
        </p:nvGrpSpPr>
        <p:grpSpPr>
          <a:xfrm>
            <a:off x="809729" y="2515942"/>
            <a:ext cx="556652" cy="495679"/>
            <a:chOff x="7838355" y="1165836"/>
            <a:chExt cx="685111" cy="610066"/>
          </a:xfrm>
        </p:grpSpPr>
        <p:pic>
          <p:nvPicPr>
            <p:cNvPr id="15" name="Picture 4" descr="D:\Classes\CS 4700\assets\key.png"/>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8023921" y="1354486"/>
              <a:ext cx="499545"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S</a:t>
              </a:r>
              <a:r>
                <a:rPr lang="en-US" sz="1625" b="1" baseline="-25000" dirty="0">
                  <a:latin typeface="Comic Sans MS" panose="030F0702030302020204" pitchFamily="66" charset="0"/>
                  <a:ea typeface="SimHei" panose="02010609060101010101" pitchFamily="49" charset="-122"/>
                </a:rPr>
                <a:t>a</a:t>
              </a:r>
            </a:p>
          </p:txBody>
        </p:sp>
      </p:grpSp>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80060" y="2540203"/>
            <a:ext cx="530745" cy="530745"/>
          </a:xfrm>
          <a:prstGeom prst="rect">
            <a:avLst/>
          </a:prstGeom>
        </p:spPr>
      </p:pic>
      <p:sp>
        <p:nvSpPr>
          <p:cNvPr id="27" name="TextBox 26"/>
          <p:cNvSpPr txBox="1"/>
          <p:nvPr/>
        </p:nvSpPr>
        <p:spPr>
          <a:xfrm>
            <a:off x="8306631" y="2646454"/>
            <a:ext cx="369012"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p>
        </p:txBody>
      </p:sp>
      <p:grpSp>
        <p:nvGrpSpPr>
          <p:cNvPr id="4" name="Group 3"/>
          <p:cNvGrpSpPr/>
          <p:nvPr/>
        </p:nvGrpSpPr>
        <p:grpSpPr>
          <a:xfrm>
            <a:off x="4194480" y="4390095"/>
            <a:ext cx="895583" cy="530745"/>
            <a:chOff x="5162439" y="4611886"/>
            <a:chExt cx="1102257" cy="653225"/>
          </a:xfrm>
        </p:grpSpPr>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2439" y="4611886"/>
              <a:ext cx="653225" cy="653225"/>
            </a:xfrm>
            <a:prstGeom prst="rect">
              <a:avLst/>
            </a:prstGeom>
          </p:spPr>
        </p:pic>
        <p:sp>
          <p:nvSpPr>
            <p:cNvPr id="32" name="TextBox 31"/>
            <p:cNvSpPr txBox="1"/>
            <p:nvPr/>
          </p:nvSpPr>
          <p:spPr>
            <a:xfrm>
              <a:off x="5810527" y="4742657"/>
              <a:ext cx="454169" cy="421417"/>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p>
          </p:txBody>
        </p:sp>
      </p:grpSp>
      <p:grpSp>
        <p:nvGrpSpPr>
          <p:cNvPr id="34" name="Group 33"/>
          <p:cNvGrpSpPr/>
          <p:nvPr/>
        </p:nvGrpSpPr>
        <p:grpSpPr>
          <a:xfrm>
            <a:off x="8727892" y="2597008"/>
            <a:ext cx="745807" cy="495679"/>
            <a:chOff x="7838355" y="1165836"/>
            <a:chExt cx="917915" cy="610066"/>
          </a:xfrm>
        </p:grpSpPr>
        <p:pic>
          <p:nvPicPr>
            <p:cNvPr id="35" name="Picture 4" descr="D:\Classes\CS 4700\assets\key.png"/>
            <p:cNvPicPr>
              <a:picLocks noChangeAspect="1" noChangeArrowheads="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8023920" y="1354486"/>
              <a:ext cx="732350"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K</a:t>
              </a:r>
              <a:r>
                <a:rPr lang="en-US" sz="1625" b="1" baseline="-25000" dirty="0">
                  <a:latin typeface="Comic Sans MS" panose="030F0702030302020204" pitchFamily="66" charset="0"/>
                  <a:ea typeface="SimHei" panose="02010609060101010101" pitchFamily="49" charset="-122"/>
                </a:rPr>
                <a:t>AES</a:t>
              </a:r>
            </a:p>
          </p:txBody>
        </p:sp>
      </p:grpSp>
      <p:grpSp>
        <p:nvGrpSpPr>
          <p:cNvPr id="38" name="Group 37"/>
          <p:cNvGrpSpPr/>
          <p:nvPr/>
        </p:nvGrpSpPr>
        <p:grpSpPr>
          <a:xfrm>
            <a:off x="4569505" y="3742470"/>
            <a:ext cx="745807" cy="495679"/>
            <a:chOff x="7838355" y="1165836"/>
            <a:chExt cx="917915" cy="610066"/>
          </a:xfrm>
        </p:grpSpPr>
        <p:pic>
          <p:nvPicPr>
            <p:cNvPr id="39" name="Picture 4" descr="D:\Classes\CS 4700\assets\key.png"/>
            <p:cNvPicPr>
              <a:picLocks noChangeAspect="1" noChangeArrowheads="1"/>
            </p:cNvPicPr>
            <p:nvPr/>
          </p:nvPicPr>
          <p:blipFill>
            <a:blip r:embed="rId5"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8023920" y="1354486"/>
              <a:ext cx="732350"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K</a:t>
              </a:r>
              <a:r>
                <a:rPr lang="en-US" sz="1625" b="1" baseline="-25000" dirty="0">
                  <a:latin typeface="Comic Sans MS" panose="030F0702030302020204" pitchFamily="66" charset="0"/>
                  <a:ea typeface="SimHei" panose="02010609060101010101" pitchFamily="49" charset="-122"/>
                </a:rPr>
                <a:t>AES</a:t>
              </a:r>
            </a:p>
          </p:txBody>
        </p:sp>
      </p:grpSp>
      <p:sp>
        <p:nvSpPr>
          <p:cNvPr id="41" name="TextBox 40"/>
          <p:cNvSpPr txBox="1"/>
          <p:nvPr/>
        </p:nvSpPr>
        <p:spPr>
          <a:xfrm>
            <a:off x="3835727" y="3758714"/>
            <a:ext cx="891591"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r>
              <a:rPr lang="en-US" sz="1625" baseline="-25000" dirty="0">
                <a:latin typeface="Comic Sans MS" panose="030F0702030302020204" pitchFamily="66" charset="0"/>
                <a:ea typeface="SimHei" panose="02010609060101010101" pitchFamily="49" charset="-122"/>
              </a:rPr>
              <a:t>K</a:t>
            </a:r>
            <a:r>
              <a:rPr lang="en-US" sz="1625" baseline="-50000" dirty="0">
                <a:latin typeface="Comic Sans MS" panose="030F0702030302020204" pitchFamily="66" charset="0"/>
                <a:ea typeface="SimHei" panose="02010609060101010101" pitchFamily="49" charset="-122"/>
              </a:rPr>
              <a:t>AES</a:t>
            </a:r>
          </a:p>
        </p:txBody>
      </p:sp>
      <p:grpSp>
        <p:nvGrpSpPr>
          <p:cNvPr id="45" name="Group 44"/>
          <p:cNvGrpSpPr/>
          <p:nvPr/>
        </p:nvGrpSpPr>
        <p:grpSpPr>
          <a:xfrm>
            <a:off x="6950521" y="3174841"/>
            <a:ext cx="2216618" cy="553961"/>
            <a:chOff x="8554486" y="3116189"/>
            <a:chExt cx="2728145" cy="681798"/>
          </a:xfrm>
        </p:grpSpPr>
        <p:sp>
          <p:nvSpPr>
            <p:cNvPr id="28" name="TextBox 27"/>
            <p:cNvSpPr txBox="1"/>
            <p:nvPr/>
          </p:nvSpPr>
          <p:spPr>
            <a:xfrm>
              <a:off x="9309309" y="3242747"/>
              <a:ext cx="1973322" cy="421417"/>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r>
                <a:rPr lang="en-US" sz="1625" baseline="-25000" dirty="0">
                  <a:latin typeface="Comic Sans MS" panose="030F0702030302020204" pitchFamily="66" charset="0"/>
                  <a:ea typeface="SimHei" panose="02010609060101010101" pitchFamily="49" charset="-122"/>
                </a:rPr>
                <a:t>K</a:t>
              </a:r>
              <a:r>
                <a:rPr lang="en-US" sz="1625" baseline="-50000" dirty="0">
                  <a:latin typeface="Comic Sans MS" panose="030F0702030302020204" pitchFamily="66" charset="0"/>
                  <a:ea typeface="SimHei" panose="02010609060101010101" pitchFamily="49" charset="-122"/>
                </a:rPr>
                <a:t>AES</a:t>
              </a:r>
              <a:r>
                <a:rPr lang="en-US" sz="1625" dirty="0">
                  <a:latin typeface="Comic Sans MS" panose="030F0702030302020204" pitchFamily="66" charset="0"/>
                  <a:ea typeface="SimHei" panose="02010609060101010101" pitchFamily="49" charset="-122"/>
                </a:rPr>
                <a:t>{K</a:t>
              </a:r>
              <a:r>
                <a:rPr lang="en-US" sz="1625" baseline="-25000" dirty="0">
                  <a:latin typeface="Comic Sans MS" panose="030F0702030302020204" pitchFamily="66" charset="0"/>
                  <a:ea typeface="SimHei" panose="02010609060101010101" pitchFamily="49" charset="-122"/>
                </a:rPr>
                <a:t>AES</a:t>
              </a:r>
              <a:r>
                <a:rPr lang="en-US" sz="1625" dirty="0">
                  <a:latin typeface="Comic Sans MS" panose="030F0702030302020204" pitchFamily="66" charset="0"/>
                  <a:ea typeface="SimHei" panose="02010609060101010101" pitchFamily="49" charset="-122"/>
                </a:rPr>
                <a:t>}</a:t>
              </a:r>
              <a:r>
                <a:rPr lang="en-US" sz="1625" baseline="-25000" dirty="0" err="1">
                  <a:latin typeface="Comic Sans MS" panose="030F0702030302020204" pitchFamily="66" charset="0"/>
                  <a:ea typeface="SimHei" panose="02010609060101010101" pitchFamily="49" charset="-122"/>
                </a:rPr>
                <a:t>Pe</a:t>
              </a:r>
              <a:endParaRPr lang="en-US" sz="1625" baseline="-50000" dirty="0">
                <a:latin typeface="Comic Sans MS" panose="030F0702030302020204" pitchFamily="66" charset="0"/>
                <a:ea typeface="SimHei" panose="02010609060101010101" pitchFamily="49" charset="-122"/>
              </a:endParaRPr>
            </a:p>
          </p:txBody>
        </p:sp>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54486" y="3116189"/>
              <a:ext cx="653225" cy="653225"/>
            </a:xfrm>
            <a:prstGeom prst="rect">
              <a:avLst/>
            </a:prstGeom>
          </p:spPr>
        </p:pic>
        <p:pic>
          <p:nvPicPr>
            <p:cNvPr id="44" name="Picture 4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93137" y="3402406"/>
              <a:ext cx="395581" cy="395581"/>
            </a:xfrm>
            <a:prstGeom prst="rect">
              <a:avLst/>
            </a:prstGeom>
          </p:spPr>
        </p:pic>
      </p:grpSp>
      <p:grpSp>
        <p:nvGrpSpPr>
          <p:cNvPr id="46" name="Group 45"/>
          <p:cNvGrpSpPr/>
          <p:nvPr/>
        </p:nvGrpSpPr>
        <p:grpSpPr>
          <a:xfrm>
            <a:off x="3600017" y="5227132"/>
            <a:ext cx="2211809" cy="553961"/>
            <a:chOff x="8554486" y="3116189"/>
            <a:chExt cx="2722226" cy="681798"/>
          </a:xfrm>
        </p:grpSpPr>
        <p:sp>
          <p:nvSpPr>
            <p:cNvPr id="47" name="TextBox 46"/>
            <p:cNvSpPr txBox="1"/>
            <p:nvPr/>
          </p:nvSpPr>
          <p:spPr>
            <a:xfrm>
              <a:off x="9309309" y="3242747"/>
              <a:ext cx="1967403" cy="421417"/>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r>
                <a:rPr lang="en-US" sz="1625" baseline="-25000" dirty="0">
                  <a:latin typeface="Comic Sans MS" panose="030F0702030302020204" pitchFamily="66" charset="0"/>
                  <a:ea typeface="SimHei" panose="02010609060101010101" pitchFamily="49" charset="-122"/>
                </a:rPr>
                <a:t>K</a:t>
              </a:r>
              <a:r>
                <a:rPr lang="en-US" sz="1625" baseline="-50000" dirty="0">
                  <a:latin typeface="Comic Sans MS" panose="030F0702030302020204" pitchFamily="66" charset="0"/>
                  <a:ea typeface="SimHei" panose="02010609060101010101" pitchFamily="49" charset="-122"/>
                </a:rPr>
                <a:t>AES</a:t>
              </a:r>
              <a:r>
                <a:rPr lang="en-US" sz="1625" dirty="0">
                  <a:latin typeface="Comic Sans MS" panose="030F0702030302020204" pitchFamily="66" charset="0"/>
                  <a:ea typeface="SimHei" panose="02010609060101010101" pitchFamily="49" charset="-122"/>
                </a:rPr>
                <a:t>{K</a:t>
              </a:r>
              <a:r>
                <a:rPr lang="en-US" sz="1625" baseline="-25000" dirty="0">
                  <a:latin typeface="Comic Sans MS" panose="030F0702030302020204" pitchFamily="66" charset="0"/>
                  <a:ea typeface="SimHei" panose="02010609060101010101" pitchFamily="49" charset="-122"/>
                </a:rPr>
                <a:t>AES</a:t>
              </a:r>
              <a:r>
                <a:rPr lang="en-US" sz="1625" dirty="0">
                  <a:latin typeface="Comic Sans MS" panose="030F0702030302020204" pitchFamily="66" charset="0"/>
                  <a:ea typeface="SimHei" panose="02010609060101010101" pitchFamily="49" charset="-122"/>
                </a:rPr>
                <a:t>}</a:t>
              </a:r>
              <a:r>
                <a:rPr lang="en-US" sz="1625" baseline="-25000" dirty="0">
                  <a:latin typeface="Comic Sans MS" panose="030F0702030302020204" pitchFamily="66" charset="0"/>
                  <a:ea typeface="SimHei" panose="02010609060101010101" pitchFamily="49" charset="-122"/>
                </a:rPr>
                <a:t>P</a:t>
              </a:r>
              <a:r>
                <a:rPr lang="en-US" sz="1625" baseline="-50000" dirty="0">
                  <a:latin typeface="Comic Sans MS" panose="030F0702030302020204" pitchFamily="66" charset="0"/>
                  <a:ea typeface="SimHei" panose="02010609060101010101" pitchFamily="49" charset="-122"/>
                </a:rPr>
                <a:t>a</a:t>
              </a:r>
            </a:p>
          </p:txBody>
        </p:sp>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54486" y="3116189"/>
              <a:ext cx="653225" cy="653225"/>
            </a:xfrm>
            <a:prstGeom prst="rect">
              <a:avLst/>
            </a:prstGeom>
          </p:spPr>
        </p:pic>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93137" y="3402406"/>
              <a:ext cx="395581" cy="395581"/>
            </a:xfrm>
            <a:prstGeom prst="rect">
              <a:avLst/>
            </a:prstGeom>
          </p:spPr>
        </p:pic>
      </p:grpSp>
      <p:grpSp>
        <p:nvGrpSpPr>
          <p:cNvPr id="50" name="Group 49"/>
          <p:cNvGrpSpPr/>
          <p:nvPr/>
        </p:nvGrpSpPr>
        <p:grpSpPr>
          <a:xfrm>
            <a:off x="4574463" y="2514193"/>
            <a:ext cx="522990" cy="495679"/>
            <a:chOff x="7838355" y="1165836"/>
            <a:chExt cx="643679" cy="610066"/>
          </a:xfrm>
        </p:grpSpPr>
        <p:pic>
          <p:nvPicPr>
            <p:cNvPr id="51" name="Picture 4" descr="D:\Classes\CS 4700\assets\ke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8023920" y="1354486"/>
              <a:ext cx="458114"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e</a:t>
              </a:r>
              <a:endParaRPr lang="en-US" sz="1625" b="1" baseline="-25000" dirty="0">
                <a:latin typeface="Comic Sans MS" panose="030F0702030302020204" pitchFamily="66" charset="0"/>
                <a:ea typeface="SimHei" panose="02010609060101010101" pitchFamily="49" charset="-122"/>
              </a:endParaRPr>
            </a:p>
          </p:txBody>
        </p:sp>
      </p:grpSp>
      <p:grpSp>
        <p:nvGrpSpPr>
          <p:cNvPr id="53" name="Group 52"/>
          <p:cNvGrpSpPr/>
          <p:nvPr/>
        </p:nvGrpSpPr>
        <p:grpSpPr>
          <a:xfrm>
            <a:off x="3791417" y="2512393"/>
            <a:ext cx="556653" cy="495679"/>
            <a:chOff x="7838355" y="1165836"/>
            <a:chExt cx="685111" cy="610066"/>
          </a:xfrm>
        </p:grpSpPr>
        <p:pic>
          <p:nvPicPr>
            <p:cNvPr id="54" name="Picture 4" descr="D:\Classes\CS 4700\assets\key.png"/>
            <p:cNvPicPr>
              <a:picLocks noChangeAspect="1" noChangeArrowheads="1"/>
            </p:cNvPicPr>
            <p:nvPr/>
          </p:nvPicPr>
          <p:blipFill>
            <a:blip r:embed="rId5"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8023922" y="1354486"/>
              <a:ext cx="49954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S</a:t>
              </a:r>
              <a:r>
                <a:rPr lang="en-US" sz="1625" b="1" baseline="-25000" dirty="0">
                  <a:latin typeface="Comic Sans MS" panose="030F0702030302020204" pitchFamily="66" charset="0"/>
                  <a:ea typeface="SimHei" panose="02010609060101010101" pitchFamily="49" charset="-122"/>
                </a:rPr>
                <a:t>e</a:t>
              </a:r>
            </a:p>
          </p:txBody>
        </p:sp>
      </p:grpSp>
      <p:grpSp>
        <p:nvGrpSpPr>
          <p:cNvPr id="56" name="Group 55"/>
          <p:cNvGrpSpPr/>
          <p:nvPr/>
        </p:nvGrpSpPr>
        <p:grpSpPr>
          <a:xfrm>
            <a:off x="4574463" y="2515564"/>
            <a:ext cx="522990" cy="495679"/>
            <a:chOff x="7838355" y="1165836"/>
            <a:chExt cx="643679" cy="610066"/>
          </a:xfrm>
        </p:grpSpPr>
        <p:pic>
          <p:nvPicPr>
            <p:cNvPr id="57" name="Picture 4" descr="D:\Classes\CS 4700\assets\ke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8023920" y="1354486"/>
              <a:ext cx="458114"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P</a:t>
              </a:r>
              <a:r>
                <a:rPr lang="en-US" sz="1625" b="1" baseline="-25000" dirty="0" err="1">
                  <a:latin typeface="Comic Sans MS" panose="030F0702030302020204" pitchFamily="66" charset="0"/>
                  <a:ea typeface="SimHei" panose="02010609060101010101" pitchFamily="49" charset="-122"/>
                </a:rPr>
                <a:t>e</a:t>
              </a:r>
              <a:endParaRPr lang="en-US" sz="1625" b="1" baseline="-25000" dirty="0">
                <a:latin typeface="Comic Sans MS" panose="030F0702030302020204" pitchFamily="66" charset="0"/>
                <a:ea typeface="SimHei" panose="02010609060101010101" pitchFamily="49" charset="-122"/>
              </a:endParaRPr>
            </a:p>
          </p:txBody>
        </p:sp>
      </p:grpSp>
      <p:grpSp>
        <p:nvGrpSpPr>
          <p:cNvPr id="59" name="Group 58"/>
          <p:cNvGrpSpPr/>
          <p:nvPr/>
        </p:nvGrpSpPr>
        <p:grpSpPr>
          <a:xfrm>
            <a:off x="1595977" y="2513610"/>
            <a:ext cx="522989" cy="495679"/>
            <a:chOff x="7838355" y="1165836"/>
            <a:chExt cx="643679" cy="610066"/>
          </a:xfrm>
        </p:grpSpPr>
        <p:pic>
          <p:nvPicPr>
            <p:cNvPr id="60" name="Picture 4" descr="D:\Classes\CS 4700\assets\ke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8023920" y="1354486"/>
              <a:ext cx="45811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a</a:t>
              </a:r>
            </a:p>
          </p:txBody>
        </p:sp>
      </p:grpSp>
      <p:grpSp>
        <p:nvGrpSpPr>
          <p:cNvPr id="23" name="Group 22"/>
          <p:cNvGrpSpPr/>
          <p:nvPr/>
        </p:nvGrpSpPr>
        <p:grpSpPr>
          <a:xfrm>
            <a:off x="1595939" y="2513039"/>
            <a:ext cx="522989" cy="495679"/>
            <a:chOff x="7838355" y="1165836"/>
            <a:chExt cx="643679" cy="610066"/>
          </a:xfrm>
        </p:grpSpPr>
        <p:pic>
          <p:nvPicPr>
            <p:cNvPr id="24" name="Picture 4" descr="D:\Classes\CS 4700\assets\ke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8023920" y="1354486"/>
              <a:ext cx="45811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a</a:t>
              </a:r>
            </a:p>
          </p:txBody>
        </p:sp>
      </p:grpSp>
      <p:sp>
        <p:nvSpPr>
          <p:cNvPr id="20" name="Rectangular Callout 19"/>
          <p:cNvSpPr/>
          <p:nvPr/>
        </p:nvSpPr>
        <p:spPr>
          <a:xfrm>
            <a:off x="5668016" y="4288201"/>
            <a:ext cx="2322566" cy="787232"/>
          </a:xfrm>
          <a:prstGeom prst="wedgeRectCallout">
            <a:avLst>
              <a:gd name="adj1" fmla="val -68351"/>
              <a:gd name="adj2" fmla="val -812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攻击者可以解密、转发、篡改密文</a:t>
            </a:r>
            <a:endParaRPr lang="en-US" sz="1625" dirty="0">
              <a:latin typeface="Comic Sans MS" panose="030F0702030302020204" pitchFamily="66" charset="0"/>
              <a:ea typeface="SimHei" panose="02010609060101010101" pitchFamily="49" charset="-122"/>
            </a:endParaRPr>
          </a:p>
        </p:txBody>
      </p:sp>
      <p:sp>
        <p:nvSpPr>
          <p:cNvPr id="62" name="Rectangular Callout 61"/>
          <p:cNvSpPr/>
          <p:nvPr/>
        </p:nvSpPr>
        <p:spPr>
          <a:xfrm>
            <a:off x="6405327" y="782547"/>
            <a:ext cx="2322565" cy="787232"/>
          </a:xfrm>
          <a:prstGeom prst="wedgeRectCallout">
            <a:avLst>
              <a:gd name="adj1" fmla="val -20644"/>
              <a:gd name="adj2" fmla="val 17437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25">
                <a:latin typeface="Comic Sans MS" panose="030F0702030302020204" pitchFamily="66" charset="0"/>
                <a:ea typeface="SimHei" panose="02010609060101010101" pitchFamily="49" charset="-122"/>
              </a:rPr>
              <a:t>Bob</a:t>
            </a:r>
            <a:r>
              <a:rPr lang="zh-CN" altLang="en-US" sz="1625">
                <a:latin typeface="Comic Sans MS" panose="030F0702030302020204" pitchFamily="66" charset="0"/>
                <a:ea typeface="SimHei" panose="02010609060101010101" pitchFamily="49" charset="-122"/>
              </a:rPr>
              <a:t>无法发现</a:t>
            </a:r>
            <a:r>
              <a:rPr lang="en-US" sz="1625">
                <a:latin typeface="Comic Sans MS" panose="030F0702030302020204" pitchFamily="66" charset="0"/>
                <a:ea typeface="SimHei" panose="02010609060101010101" pitchFamily="49" charset="-122"/>
              </a:rPr>
              <a:t>P</a:t>
            </a:r>
            <a:r>
              <a:rPr lang="en-US" sz="1625" baseline="-25000">
                <a:latin typeface="Comic Sans MS" panose="030F0702030302020204" pitchFamily="66" charset="0"/>
                <a:ea typeface="SimHei" panose="02010609060101010101" pitchFamily="49" charset="-122"/>
              </a:rPr>
              <a:t>e</a:t>
            </a:r>
            <a:r>
              <a:rPr lang="en-US" sz="1625">
                <a:latin typeface="Comic Sans MS" panose="030F0702030302020204" pitchFamily="66" charset="0"/>
                <a:ea typeface="SimHei" panose="02010609060101010101" pitchFamily="49" charset="-122"/>
              </a:rPr>
              <a:t> </a:t>
            </a:r>
            <a:r>
              <a:rPr lang="zh-CN" altLang="en-US" sz="1625">
                <a:latin typeface="Comic Sans MS" panose="030F0702030302020204" pitchFamily="66" charset="0"/>
                <a:ea typeface="SimHei" panose="02010609060101010101" pitchFamily="49" charset="-122"/>
              </a:rPr>
              <a:t>不是</a:t>
            </a:r>
            <a:r>
              <a:rPr lang="en-US" sz="1625">
                <a:latin typeface="Comic Sans MS" panose="030F0702030302020204" pitchFamily="66" charset="0"/>
                <a:ea typeface="SimHei" panose="02010609060101010101" pitchFamily="49" charset="-122"/>
              </a:rPr>
              <a:t>Alice</a:t>
            </a:r>
            <a:r>
              <a:rPr lang="zh-CN" altLang="en-US" sz="1625">
                <a:latin typeface="Comic Sans MS" panose="030F0702030302020204" pitchFamily="66" charset="0"/>
                <a:ea typeface="SimHei" panose="02010609060101010101" pitchFamily="49" charset="-122"/>
              </a:rPr>
              <a:t>的公钥</a:t>
            </a:r>
            <a:endParaRPr lang="en-US" sz="1625"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171458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4.375E-6 -0.00023 L -4.375E-6 0.06227 C -4.375E-6 0.09005 0.08373 0.12477 0.15326 0.12477 L 0.30782 0.12477 " pathEditMode="relative" rAng="5400000" ptsTypes="AAAA">
                                      <p:cBhvr>
                                        <p:cTn id="6" dur="1250" fill="hold"/>
                                        <p:tgtEl>
                                          <p:spTgt spid="23"/>
                                        </p:tgtEl>
                                        <p:attrNameLst>
                                          <p:attrName>ppt_x</p:attrName>
                                          <p:attrName>ppt_y</p:attrName>
                                        </p:attrNameLst>
                                      </p:cBhvr>
                                      <p:rCtr x="15391" y="6250"/>
                                    </p:animMotion>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23"/>
                                        </p:tgtEl>
                                        <p:attrNameLst>
                                          <p:attrName>ppt_x</p:attrName>
                                        </p:attrNameLst>
                                      </p:cBhvr>
                                      <p:tavLst>
                                        <p:tav tm="0">
                                          <p:val>
                                            <p:strVal val="ppt_x"/>
                                          </p:val>
                                        </p:tav>
                                        <p:tav tm="100000">
                                          <p:val>
                                            <p:strVal val="ppt_x"/>
                                          </p:val>
                                        </p:tav>
                                      </p:tavLst>
                                    </p:anim>
                                    <p:anim calcmode="lin" valueType="num">
                                      <p:cBhvr additive="base">
                                        <p:cTn id="11" dur="500"/>
                                        <p:tgtEl>
                                          <p:spTgt spid="23"/>
                                        </p:tgtEl>
                                        <p:attrNameLst>
                                          <p:attrName>ppt_y</p:attrName>
                                        </p:attrNameLst>
                                      </p:cBhvr>
                                      <p:tavLst>
                                        <p:tav tm="0">
                                          <p:val>
                                            <p:strVal val="ppt_y"/>
                                          </p:val>
                                        </p:tav>
                                        <p:tav tm="100000">
                                          <p:val>
                                            <p:strVal val="1+ppt_h/2"/>
                                          </p:val>
                                        </p:tav>
                                      </p:tavLst>
                                    </p:anim>
                                    <p:set>
                                      <p:cBhvr>
                                        <p:cTn id="12" dur="1" fill="hold">
                                          <p:stCondLst>
                                            <p:cond delay="499"/>
                                          </p:stCondLst>
                                        </p:cTn>
                                        <p:tgtEl>
                                          <p:spTgt spid="2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2.5E-6 4.81481E-6 L 0.26549 -0.00116 " pathEditMode="relative" rAng="0" ptsTypes="AA">
                                      <p:cBhvr>
                                        <p:cTn id="16" dur="1250" fill="hold"/>
                                        <p:tgtEl>
                                          <p:spTgt spid="56"/>
                                        </p:tgtEl>
                                        <p:attrNameLst>
                                          <p:attrName>ppt_x</p:attrName>
                                          <p:attrName>ppt_y</p:attrName>
                                        </p:attrNameLst>
                                      </p:cBhvr>
                                      <p:rCtr x="13268" y="-69"/>
                                    </p:animMotion>
                                  </p:childTnLst>
                                </p:cTn>
                              </p:par>
                            </p:childTnLst>
                          </p:cTn>
                        </p:par>
                        <p:par>
                          <p:cTn id="17" fill="hold">
                            <p:stCondLst>
                              <p:cond delay="1250"/>
                            </p:stCondLst>
                            <p:childTnLst>
                              <p:par>
                                <p:cTn id="18" presetID="42" presetClass="entr" presetSubtype="0" fill="hold" grpId="0"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anim calcmode="lin" valueType="num">
                                      <p:cBhvr>
                                        <p:cTn id="21" dur="500" fill="hold"/>
                                        <p:tgtEl>
                                          <p:spTgt spid="62"/>
                                        </p:tgtEl>
                                        <p:attrNameLst>
                                          <p:attrName>ppt_x</p:attrName>
                                        </p:attrNameLst>
                                      </p:cBhvr>
                                      <p:tavLst>
                                        <p:tav tm="0">
                                          <p:val>
                                            <p:strVal val="#ppt_x"/>
                                          </p:val>
                                        </p:tav>
                                        <p:tav tm="100000">
                                          <p:val>
                                            <p:strVal val="#ppt_x"/>
                                          </p:val>
                                        </p:tav>
                                      </p:tavLst>
                                    </p:anim>
                                    <p:anim calcmode="lin" valueType="num">
                                      <p:cBhvr>
                                        <p:cTn id="22" dur="5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randombar(horizontal)">
                                      <p:cBhvr>
                                        <p:cTn id="27" dur="500"/>
                                        <p:tgtEl>
                                          <p:spTgt spid="45"/>
                                        </p:tgtEl>
                                      </p:cBhvr>
                                    </p:animEffect>
                                  </p:childTnLst>
                                </p:cTn>
                              </p:par>
                            </p:childTnLst>
                          </p:cTn>
                        </p:par>
                        <p:par>
                          <p:cTn id="28" fill="hold">
                            <p:stCondLst>
                              <p:cond delay="500"/>
                            </p:stCondLst>
                            <p:childTnLst>
                              <p:par>
                                <p:cTn id="29" presetID="42" presetClass="path" presetSubtype="0" accel="50000" decel="50000" fill="hold" nodeType="afterEffect">
                                  <p:stCondLst>
                                    <p:cond delay="0"/>
                                  </p:stCondLst>
                                  <p:childTnLst>
                                    <p:animMotion origin="layout" path="M 6.25E-7 4.81481E-6 L -0.35534 -0.01018 " pathEditMode="relative" rAng="0" ptsTypes="AA">
                                      <p:cBhvr>
                                        <p:cTn id="30" dur="1250" fill="hold"/>
                                        <p:tgtEl>
                                          <p:spTgt spid="45"/>
                                        </p:tgtEl>
                                        <p:attrNameLst>
                                          <p:attrName>ppt_x</p:attrName>
                                          <p:attrName>ppt_y</p:attrName>
                                        </p:attrNameLst>
                                      </p:cBhvr>
                                      <p:rCtr x="-17812" y="-324"/>
                                    </p:animMotion>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randombar(horizontal)">
                                      <p:cBhvr>
                                        <p:cTn id="35" dur="500"/>
                                        <p:tgtEl>
                                          <p:spTgt spid="38"/>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randombar(horizontal)">
                                      <p:cBhvr>
                                        <p:cTn id="38" dur="500"/>
                                        <p:tgtEl>
                                          <p:spTgt spid="41"/>
                                        </p:tgtEl>
                                      </p:cBhvr>
                                    </p:animEffect>
                                  </p:childTnLst>
                                </p:cTn>
                              </p:par>
                            </p:childTnLst>
                          </p:cTn>
                        </p:par>
                        <p:par>
                          <p:cTn id="39" fill="hold">
                            <p:stCondLst>
                              <p:cond delay="500"/>
                            </p:stCondLst>
                            <p:childTnLst>
                              <p:par>
                                <p:cTn id="40" presetID="14" presetClass="entr" presetSubtype="10"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randombar(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50" presetClass="path" presetSubtype="0" accel="50000" decel="50000" fill="hold" nodeType="clickEffect">
                                  <p:stCondLst>
                                    <p:cond delay="0"/>
                                  </p:stCondLst>
                                  <p:childTnLst>
                                    <p:animMotion origin="layout" path="M -4.375E-6 -2.96296E-6 L -4.375E-6 0.17338 C -4.375E-6 0.25116 0.07123 0.34746 0.12891 0.34746 L 0.25717 0.34746 " pathEditMode="relative" rAng="5400000" ptsTypes="AAAA">
                                      <p:cBhvr>
                                        <p:cTn id="46" dur="1250" fill="hold"/>
                                        <p:tgtEl>
                                          <p:spTgt spid="59"/>
                                        </p:tgtEl>
                                        <p:attrNameLst>
                                          <p:attrName>ppt_x</p:attrName>
                                          <p:attrName>ppt_y</p:attrName>
                                        </p:attrNameLst>
                                      </p:cBhvr>
                                      <p:rCtr x="12865" y="17361"/>
                                    </p:animMotion>
                                  </p:childTnLst>
                                </p:cTn>
                              </p:par>
                            </p:childTnLst>
                          </p:cTn>
                        </p:par>
                        <p:par>
                          <p:cTn id="47" fill="hold">
                            <p:stCondLst>
                              <p:cond delay="1250"/>
                            </p:stCondLst>
                            <p:childTnLst>
                              <p:par>
                                <p:cTn id="48" presetID="14" presetClass="entr" presetSubtype="10" fill="hold" nodeType="after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randombar(horizontal)">
                                      <p:cBhvr>
                                        <p:cTn id="50" dur="500"/>
                                        <p:tgtEl>
                                          <p:spTgt spid="46"/>
                                        </p:tgtEl>
                                      </p:cBhvr>
                                    </p:animEffect>
                                  </p:childTnLst>
                                </p:cTn>
                              </p:par>
                            </p:childTnLst>
                          </p:cTn>
                        </p:par>
                        <p:par>
                          <p:cTn id="51" fill="hold">
                            <p:stCondLst>
                              <p:cond delay="1750"/>
                            </p:stCondLst>
                            <p:childTnLst>
                              <p:par>
                                <p:cTn id="52" presetID="50" presetClass="path" presetSubtype="0" accel="50000" decel="50000" fill="hold" nodeType="afterEffect">
                                  <p:stCondLst>
                                    <p:cond delay="0"/>
                                  </p:stCondLst>
                                  <p:childTnLst>
                                    <p:animMotion origin="layout" path="M 2.08333E-6 -3.7037E-6 L -0.17578 -3.7037E-6 C -0.25443 -3.7037E-6 -0.3513 -0.09953 -0.3513 -0.18032 L -0.3513 -0.35995 " pathEditMode="relative" rAng="0" ptsTypes="AAAA">
                                      <p:cBhvr>
                                        <p:cTn id="53" dur="1250" fill="hold"/>
                                        <p:tgtEl>
                                          <p:spTgt spid="46"/>
                                        </p:tgtEl>
                                        <p:attrNameLst>
                                          <p:attrName>ppt_x</p:attrName>
                                          <p:attrName>ppt_y</p:attrName>
                                        </p:attrNameLst>
                                      </p:cBhvr>
                                      <p:rCtr x="-17565" y="-18009"/>
                                    </p:animMotion>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anim calcmode="lin" valueType="num">
                                      <p:cBhvr>
                                        <p:cTn id="59" dur="500" fill="hold"/>
                                        <p:tgtEl>
                                          <p:spTgt spid="20"/>
                                        </p:tgtEl>
                                        <p:attrNameLst>
                                          <p:attrName>ppt_x</p:attrName>
                                        </p:attrNameLst>
                                      </p:cBhvr>
                                      <p:tavLst>
                                        <p:tav tm="0">
                                          <p:val>
                                            <p:strVal val="#ppt_x"/>
                                          </p:val>
                                        </p:tav>
                                        <p:tav tm="100000">
                                          <p:val>
                                            <p:strVal val="#ppt_x"/>
                                          </p:val>
                                        </p:tav>
                                      </p:tavLst>
                                    </p:anim>
                                    <p:anim calcmode="lin" valueType="num">
                                      <p:cBhvr>
                                        <p:cTn id="60"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0" grpId="0" animBg="1"/>
      <p:bldP spid="6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C693-D889-4B60-8464-1FFF2CD308F8}"/>
              </a:ext>
            </a:extLst>
          </p:cNvPr>
          <p:cNvSpPr>
            <a:spLocks noGrp="1"/>
          </p:cNvSpPr>
          <p:nvPr>
            <p:ph type="title"/>
          </p:nvPr>
        </p:nvSpPr>
        <p:spPr/>
        <p:txBody>
          <a:bodyPr/>
          <a:lstStyle/>
          <a:p>
            <a:r>
              <a:rPr lang="zh-CN" altLang="en-US"/>
              <a:t>前向安全</a:t>
            </a:r>
            <a:endParaRPr lang="en-US" dirty="0"/>
          </a:p>
        </p:txBody>
      </p:sp>
      <p:sp>
        <p:nvSpPr>
          <p:cNvPr id="3" name="Content Placeholder 2">
            <a:extLst>
              <a:ext uri="{FF2B5EF4-FFF2-40B4-BE49-F238E27FC236}">
                <a16:creationId xmlns:a16="http://schemas.microsoft.com/office/drawing/2014/main" id="{0969C185-C421-4342-9844-F39702AD42CB}"/>
              </a:ext>
            </a:extLst>
          </p:cNvPr>
          <p:cNvSpPr>
            <a:spLocks noGrp="1"/>
          </p:cNvSpPr>
          <p:nvPr>
            <p:ph sz="quarter" idx="1"/>
          </p:nvPr>
        </p:nvSpPr>
        <p:spPr/>
        <p:txBody>
          <a:bodyPr>
            <a:normAutofit/>
          </a:bodyPr>
          <a:lstStyle/>
          <a:p>
            <a:r>
              <a:rPr lang="zh-CN" altLang="en-US" sz="2400">
                <a:latin typeface="Comic Sans MS" panose="030F0702030302020204" pitchFamily="66" charset="0"/>
              </a:rPr>
              <a:t>长期密钥被破解：</a:t>
            </a:r>
            <a:endParaRPr lang="en-US" altLang="zh-CN" sz="2400">
              <a:latin typeface="Comic Sans MS" panose="030F0702030302020204" pitchFamily="66" charset="0"/>
            </a:endParaRPr>
          </a:p>
          <a:p>
            <a:pPr lvl="1"/>
            <a:r>
              <a:rPr lang="zh-CN" altLang="en-US" sz="2000">
                <a:latin typeface="Comic Sans MS" panose="030F0702030302020204" pitchFamily="66" charset="0"/>
              </a:rPr>
              <a:t>不会影响会话密钥的安全性</a:t>
            </a:r>
            <a:endParaRPr lang="en-US" sz="2000" dirty="0">
              <a:latin typeface="Comic Sans MS" panose="030F0702030302020204" pitchFamily="66" charset="0"/>
            </a:endParaRPr>
          </a:p>
          <a:p>
            <a:pPr lvl="1"/>
            <a:r>
              <a:rPr lang="zh-CN" altLang="en-US" sz="2000">
                <a:latin typeface="Comic Sans MS" panose="030F0702030302020204" pitchFamily="66" charset="0"/>
              </a:rPr>
              <a:t>加密数据流不能恢复</a:t>
            </a:r>
            <a:endParaRPr lang="en-US" altLang="zh-CN" sz="2000">
              <a:latin typeface="Comic Sans MS" panose="030F0702030302020204" pitchFamily="66" charset="0"/>
            </a:endParaRPr>
          </a:p>
          <a:p>
            <a:r>
              <a:rPr lang="en-US" sz="2400">
                <a:latin typeface="Comic Sans MS" panose="030F0702030302020204" pitchFamily="66" charset="0"/>
              </a:rPr>
              <a:t>TLS_RSA</a:t>
            </a:r>
            <a:r>
              <a:rPr lang="zh-CN" altLang="en-US" sz="2400">
                <a:latin typeface="Comic Sans MS" panose="030F0702030302020204" pitchFamily="66" charset="0"/>
              </a:rPr>
              <a:t>机制不支持前向安全</a:t>
            </a:r>
            <a:endParaRPr lang="en-US" sz="2400">
              <a:latin typeface="Comic Sans MS" panose="030F0702030302020204" pitchFamily="66" charset="0"/>
            </a:endParaRPr>
          </a:p>
          <a:p>
            <a:pPr lvl="1"/>
            <a:r>
              <a:rPr lang="zh-CN" altLang="en-US" sz="2000">
                <a:latin typeface="Comic Sans MS" panose="030F0702030302020204" pitchFamily="66" charset="0"/>
              </a:rPr>
              <a:t>客户端生成</a:t>
            </a:r>
            <a:r>
              <a:rPr lang="en-US" sz="2000">
                <a:latin typeface="Comic Sans MS" panose="030F0702030302020204" pitchFamily="66" charset="0"/>
              </a:rPr>
              <a:t>premaster key</a:t>
            </a:r>
            <a:r>
              <a:rPr lang="zh-CN" altLang="en-US" sz="2000">
                <a:latin typeface="Comic Sans MS" panose="030F0702030302020204" pitchFamily="66" charset="0"/>
              </a:rPr>
              <a:t>，发送到服务端</a:t>
            </a:r>
            <a:endParaRPr lang="en-US" sz="2000">
              <a:latin typeface="Comic Sans MS" panose="030F0702030302020204" pitchFamily="66" charset="0"/>
            </a:endParaRPr>
          </a:p>
          <a:p>
            <a:pPr lvl="1"/>
            <a:r>
              <a:rPr lang="en-US" sz="2000">
                <a:latin typeface="Comic Sans MS" panose="030F0702030302020204" pitchFamily="66" charset="0"/>
              </a:rPr>
              <a:t>premaster key</a:t>
            </a:r>
            <a:r>
              <a:rPr lang="zh-CN" altLang="en-US" sz="2000">
                <a:latin typeface="Comic Sans MS" panose="030F0702030302020204" pitchFamily="66" charset="0"/>
              </a:rPr>
              <a:t>使用服务器密钥加密</a:t>
            </a:r>
            <a:endParaRPr lang="en-US" altLang="zh-CN" sz="2000">
              <a:latin typeface="Comic Sans MS" panose="030F0702030302020204" pitchFamily="66" charset="0"/>
            </a:endParaRPr>
          </a:p>
          <a:p>
            <a:r>
              <a:rPr lang="zh-CN" altLang="en-US" sz="2200">
                <a:latin typeface="Comic Sans MS" panose="030F0702030302020204" pitchFamily="66" charset="0"/>
              </a:rPr>
              <a:t>为什么</a:t>
            </a:r>
            <a:r>
              <a:rPr lang="en-US" altLang="zh-CN" sz="2200">
                <a:latin typeface="Comic Sans MS" panose="030F0702030302020204" pitchFamily="66" charset="0"/>
              </a:rPr>
              <a:t>TLS_ECDHE</a:t>
            </a:r>
            <a:r>
              <a:rPr lang="zh-CN" altLang="en-US" sz="2200">
                <a:latin typeface="Comic Sans MS" panose="030F0702030302020204" pitchFamily="66" charset="0"/>
              </a:rPr>
              <a:t>支持前向安全？</a:t>
            </a:r>
            <a:endParaRPr lang="en-US" sz="2200">
              <a:latin typeface="Comic Sans MS" panose="030F0702030302020204" pitchFamily="66" charset="0"/>
            </a:endParaRPr>
          </a:p>
        </p:txBody>
      </p:sp>
      <p:sp>
        <p:nvSpPr>
          <p:cNvPr id="4" name="Content Placeholder 2">
            <a:extLst>
              <a:ext uri="{FF2B5EF4-FFF2-40B4-BE49-F238E27FC236}">
                <a16:creationId xmlns:a16="http://schemas.microsoft.com/office/drawing/2014/main" id="{A6B776EC-BA2D-4ED7-98F3-4196D3C157E5}"/>
              </a:ext>
            </a:extLst>
          </p:cNvPr>
          <p:cNvSpPr txBox="1">
            <a:spLocks/>
          </p:cNvSpPr>
          <p:nvPr/>
        </p:nvSpPr>
        <p:spPr>
          <a:xfrm>
            <a:off x="1108766" y="3971511"/>
            <a:ext cx="6405217" cy="11430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panose="05000000000000000000" pitchFamily="2" charset="2"/>
              <a:buChar char="q"/>
              <a:defRPr kumimoji="0" sz="2600" kern="1200" baseline="0">
                <a:solidFill>
                  <a:schemeClr val="tx1"/>
                </a:solidFill>
                <a:latin typeface="Comic Sans MS" panose="030F0902030302020204" pitchFamily="66" charset="0"/>
                <a:ea typeface="SimHei" panose="02010609060101010101" pitchFamily="49" charset="-122"/>
                <a:cs typeface="+mn-cs"/>
              </a:defRPr>
            </a:lvl1pPr>
            <a:lvl2pPr marL="548640" indent="-228600" algn="l" rtl="0" eaLnBrk="1" latinLnBrk="0" hangingPunct="1">
              <a:spcBef>
                <a:spcPts val="370"/>
              </a:spcBef>
              <a:buClr>
                <a:schemeClr val="accent2"/>
              </a:buClr>
              <a:buSzPct val="85000"/>
              <a:buFont typeface="Wingdings" panose="05000000000000000000" pitchFamily="2" charset="2"/>
              <a:buChar char="§"/>
              <a:defRPr kumimoji="0" sz="2400" kern="1200" baseline="0">
                <a:solidFill>
                  <a:schemeClr val="tx1"/>
                </a:solidFill>
                <a:latin typeface="Comic Sans MS" panose="030F0902030302020204" pitchFamily="66" charset="0"/>
                <a:ea typeface="SimHei" panose="02010609060101010101" pitchFamily="49" charset="-122"/>
                <a:cs typeface="+mn-cs"/>
              </a:defRPr>
            </a:lvl2pPr>
            <a:lvl3pPr marL="822960" indent="-228600" algn="l" rtl="0" eaLnBrk="1" latinLnBrk="0" hangingPunct="1">
              <a:spcBef>
                <a:spcPts val="370"/>
              </a:spcBef>
              <a:buClr>
                <a:schemeClr val="accent1">
                  <a:tint val="60000"/>
                </a:schemeClr>
              </a:buClr>
              <a:buSzPct val="85000"/>
              <a:buFont typeface="Wingdings" panose="05000000000000000000" pitchFamily="2" charset="2"/>
              <a:buChar char="Ø"/>
              <a:defRPr kumimoji="0" sz="2000" kern="1200" baseline="0">
                <a:solidFill>
                  <a:schemeClr val="tx1"/>
                </a:solidFill>
                <a:latin typeface="Comic Sans MS" panose="030F0902030302020204" pitchFamily="66" charset="0"/>
                <a:ea typeface="SimHei" panose="02010609060101010101" pitchFamily="49" charset="-122"/>
                <a:cs typeface="+mn-cs"/>
              </a:defRPr>
            </a:lvl3pPr>
            <a:lvl4pPr marL="1097280" indent="-228600" algn="l" rtl="0" eaLnBrk="1" latinLnBrk="0" hangingPunct="1">
              <a:spcBef>
                <a:spcPts val="370"/>
              </a:spcBef>
              <a:buClr>
                <a:schemeClr val="accent3"/>
              </a:buClr>
              <a:buSzPct val="80000"/>
              <a:buFont typeface="Wingdings 2"/>
              <a:buChar char=""/>
              <a:defRPr kumimoji="0" sz="2000" kern="1200" baseline="0">
                <a:solidFill>
                  <a:schemeClr val="tx1"/>
                </a:solidFill>
                <a:latin typeface="Comic Sans MS" panose="030F0902030302020204" pitchFamily="66" charset="0"/>
                <a:ea typeface="SimHei" panose="02010609060101010101" pitchFamily="49" charset="-122"/>
                <a:cs typeface="+mn-cs"/>
              </a:defRPr>
            </a:lvl4pPr>
            <a:lvl5pPr marL="1371600" indent="-228600" algn="l" rtl="0" eaLnBrk="1" latinLnBrk="0" hangingPunct="1">
              <a:spcBef>
                <a:spcPts val="370"/>
              </a:spcBef>
              <a:buClr>
                <a:schemeClr val="accent3"/>
              </a:buClr>
              <a:buFont typeface="Wingdings" panose="05000000000000000000" pitchFamily="2" charset="2"/>
              <a:buChar char="ü"/>
              <a:defRPr kumimoji="0" sz="2000" kern="1200" baseline="0">
                <a:solidFill>
                  <a:schemeClr val="tx1"/>
                </a:solidFill>
                <a:latin typeface="Comic Sans MS" panose="030F0902030302020204" pitchFamily="66" charset="0"/>
                <a:ea typeface="SimHei" panose="02010609060101010101" pitchFamily="49" charset="-122"/>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endParaRPr lang="en-US" sz="1800" dirty="0">
              <a:latin typeface="Comic Sans MS" panose="030F0702030302020204" pitchFamily="66" charset="0"/>
            </a:endParaRPr>
          </a:p>
        </p:txBody>
      </p:sp>
    </p:spTree>
    <p:extLst>
      <p:ext uri="{BB962C8B-B14F-4D97-AF65-F5344CB8AC3E}">
        <p14:creationId xmlns:p14="http://schemas.microsoft.com/office/powerpoint/2010/main" val="373477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a:t>加密模式：</a:t>
            </a:r>
            <a:r>
              <a:rPr lang="en-US"/>
              <a:t>CBC </a:t>
            </a:r>
            <a:r>
              <a:rPr lang="en-US" dirty="0"/>
              <a:t>vs ECB</a:t>
            </a:r>
          </a:p>
        </p:txBody>
      </p:sp>
      <p:pic>
        <p:nvPicPr>
          <p:cNvPr id="4098" name="Picture 2" descr="Ecb encryp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57" y="1499702"/>
            <a:ext cx="5711599" cy="2332237"/>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356" y="3695995"/>
            <a:ext cx="976326" cy="1075951"/>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1679" y="2956766"/>
            <a:ext cx="1158945" cy="1277205"/>
          </a:xfrm>
          <a:prstGeom prst="rect">
            <a:avLst/>
          </a:prstGeom>
        </p:spPr>
      </p:pic>
      <p:pic>
        <p:nvPicPr>
          <p:cNvPr id="11" name="Picture 2" descr="Cbc encryp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257" y="3934075"/>
            <a:ext cx="5618601" cy="2275533"/>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1680" y="4512698"/>
            <a:ext cx="1158945" cy="1277205"/>
          </a:xfrm>
          <a:prstGeom prst="rect">
            <a:avLst/>
          </a:prstGeom>
        </p:spPr>
      </p:pic>
      <p:sp>
        <p:nvSpPr>
          <p:cNvPr id="13" name="右箭头 12"/>
          <p:cNvSpPr/>
          <p:nvPr/>
        </p:nvSpPr>
        <p:spPr>
          <a:xfrm rot="20152553">
            <a:off x="7056155" y="3765769"/>
            <a:ext cx="812399" cy="191216"/>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1679241">
            <a:off x="7056154" y="4516843"/>
            <a:ext cx="812399" cy="191216"/>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957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zh-CN" altLang="en-US"/>
              <a:t>双向</a:t>
            </a:r>
            <a:r>
              <a:rPr lang="en-US"/>
              <a:t>SSL</a:t>
            </a:r>
            <a:endParaRPr lang="en-US" dirty="0"/>
          </a:p>
        </p:txBody>
      </p:sp>
      <p:pic>
        <p:nvPicPr>
          <p:cNvPr id="6" name="Picture 5"/>
          <p:cNvPicPr>
            <a:picLocks noChangeAspect="1"/>
          </p:cNvPicPr>
          <p:nvPr/>
        </p:nvPicPr>
        <p:blipFill rotWithShape="1">
          <a:blip r:embed="rId2"/>
          <a:srcRect l="36533" r="10388"/>
          <a:stretch/>
        </p:blipFill>
        <p:spPr>
          <a:xfrm>
            <a:off x="3443393" y="2684562"/>
            <a:ext cx="5969548" cy="3281879"/>
          </a:xfrm>
          <a:prstGeom prst="rect">
            <a:avLst/>
          </a:prstGeom>
        </p:spPr>
      </p:pic>
      <p:sp>
        <p:nvSpPr>
          <p:cNvPr id="5" name="TextBox 4"/>
          <p:cNvSpPr txBox="1"/>
          <p:nvPr/>
        </p:nvSpPr>
        <p:spPr>
          <a:xfrm>
            <a:off x="990600" y="1697156"/>
            <a:ext cx="5884078" cy="707886"/>
          </a:xfrm>
          <a:prstGeom prst="rect">
            <a:avLst/>
          </a:prstGeom>
          <a:noFill/>
        </p:spPr>
        <p:txBody>
          <a:bodyPr wrap="square" rtlCol="0">
            <a:spAutoFit/>
          </a:bodyPr>
          <a:lstStyle/>
          <a:p>
            <a:pPr marL="342900" indent="-342900">
              <a:buFont typeface="Wingdings" panose="05000000000000000000" pitchFamily="2" charset="2"/>
              <a:buChar char="§"/>
            </a:pPr>
            <a:r>
              <a:rPr lang="zh-CN" altLang="en-US" sz="2000">
                <a:latin typeface="SimHei" panose="02010609060101010101" pitchFamily="49" charset="-122"/>
                <a:ea typeface="SimHei" panose="02010609060101010101" pitchFamily="49" charset="-122"/>
              </a:rPr>
              <a:t>服务端认证客户端</a:t>
            </a:r>
            <a:endParaRPr lang="en-US" altLang="zh-CN" sz="2000">
              <a:latin typeface="SimHei" panose="02010609060101010101" pitchFamily="49" charset="-122"/>
              <a:ea typeface="SimHei" panose="02010609060101010101" pitchFamily="49" charset="-122"/>
            </a:endParaRPr>
          </a:p>
          <a:p>
            <a:pPr marL="342900" indent="-342900">
              <a:buFont typeface="Wingdings" panose="05000000000000000000" pitchFamily="2" charset="2"/>
              <a:buChar char="§"/>
            </a:pPr>
            <a:r>
              <a:rPr lang="zh-CN" altLang="en-US" sz="2000">
                <a:latin typeface="SimHei" panose="02010609060101010101" pitchFamily="49" charset="-122"/>
                <a:ea typeface="SimHei" panose="02010609060101010101" pitchFamily="49" charset="-122"/>
              </a:rPr>
              <a:t>客户端认证服务端</a:t>
            </a:r>
            <a:endParaRPr lang="en-US" sz="2000" dirty="0">
              <a:latin typeface="SimHei" panose="02010609060101010101" pitchFamily="49" charset="-122"/>
              <a:ea typeface="SimHei" panose="02010609060101010101" pitchFamily="49" charset="-122"/>
            </a:endParaRPr>
          </a:p>
        </p:txBody>
      </p:sp>
      <p:pic>
        <p:nvPicPr>
          <p:cNvPr id="8" name="Picture 7">
            <a:extLst>
              <a:ext uri="{FF2B5EF4-FFF2-40B4-BE49-F238E27FC236}">
                <a16:creationId xmlns:a16="http://schemas.microsoft.com/office/drawing/2014/main" id="{2A52B3A6-D60B-46A7-8ACA-6748D78255F8}"/>
              </a:ext>
            </a:extLst>
          </p:cNvPr>
          <p:cNvPicPr>
            <a:picLocks noChangeAspect="1"/>
          </p:cNvPicPr>
          <p:nvPr/>
        </p:nvPicPr>
        <p:blipFill rotWithShape="1">
          <a:blip r:embed="rId2"/>
          <a:srcRect r="88038"/>
          <a:stretch/>
        </p:blipFill>
        <p:spPr>
          <a:xfrm>
            <a:off x="752637" y="2684560"/>
            <a:ext cx="1345378" cy="3281879"/>
          </a:xfrm>
          <a:prstGeom prst="rect">
            <a:avLst/>
          </a:prstGeom>
        </p:spPr>
      </p:pic>
      <p:pic>
        <p:nvPicPr>
          <p:cNvPr id="9" name="Picture 8">
            <a:extLst>
              <a:ext uri="{FF2B5EF4-FFF2-40B4-BE49-F238E27FC236}">
                <a16:creationId xmlns:a16="http://schemas.microsoft.com/office/drawing/2014/main" id="{C2E9608D-456E-4F42-9215-4A9915A4A8E7}"/>
              </a:ext>
            </a:extLst>
          </p:cNvPr>
          <p:cNvPicPr>
            <a:picLocks noChangeAspect="1"/>
          </p:cNvPicPr>
          <p:nvPr/>
        </p:nvPicPr>
        <p:blipFill rotWithShape="1">
          <a:blip r:embed="rId2"/>
          <a:srcRect l="18531" r="69506"/>
          <a:stretch/>
        </p:blipFill>
        <p:spPr>
          <a:xfrm>
            <a:off x="2098015" y="2684560"/>
            <a:ext cx="1345378" cy="3281879"/>
          </a:xfrm>
          <a:prstGeom prst="rect">
            <a:avLst/>
          </a:prstGeom>
        </p:spPr>
      </p:pic>
    </p:spTree>
    <p:extLst>
      <p:ext uri="{BB962C8B-B14F-4D97-AF65-F5344CB8AC3E}">
        <p14:creationId xmlns:p14="http://schemas.microsoft.com/office/powerpoint/2010/main" val="24794864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zh-CN" altLang="en-US"/>
              <a:t>客户端认证：证书校验</a:t>
            </a:r>
            <a:endParaRPr lang="en-US" dirty="0"/>
          </a:p>
        </p:txBody>
      </p:sp>
      <p:pic>
        <p:nvPicPr>
          <p:cNvPr id="2" name="Picture 1"/>
          <p:cNvPicPr>
            <a:picLocks noChangeAspect="1"/>
          </p:cNvPicPr>
          <p:nvPr/>
        </p:nvPicPr>
        <p:blipFill rotWithShape="1">
          <a:blip r:embed="rId2"/>
          <a:srcRect b="41210"/>
          <a:stretch/>
        </p:blipFill>
        <p:spPr>
          <a:xfrm>
            <a:off x="931252" y="1787129"/>
            <a:ext cx="6995120" cy="2968486"/>
          </a:xfrm>
          <a:prstGeom prst="rect">
            <a:avLst/>
          </a:prstGeom>
        </p:spPr>
      </p:pic>
      <p:sp>
        <p:nvSpPr>
          <p:cNvPr id="6" name="Rectangle 5"/>
          <p:cNvSpPr/>
          <p:nvPr/>
        </p:nvSpPr>
        <p:spPr>
          <a:xfrm>
            <a:off x="3043298" y="4921515"/>
            <a:ext cx="2486134" cy="369332"/>
          </a:xfrm>
          <a:prstGeom prst="rect">
            <a:avLst/>
          </a:prstGeom>
        </p:spPr>
        <p:txBody>
          <a:bodyPr wrap="square">
            <a:spAutoFit/>
          </a:bodyPr>
          <a:lstStyle/>
          <a:p>
            <a:r>
              <a:rPr lang="zh-CN" altLang="en-US">
                <a:solidFill>
                  <a:srgbClr val="FF0000"/>
                </a:solidFill>
                <a:latin typeface="SimHei" panose="02010609060101010101" pitchFamily="49" charset="-122"/>
                <a:ea typeface="SimHei" panose="02010609060101010101" pitchFamily="49" charset="-122"/>
              </a:rPr>
              <a:t>前序握手消息签名</a:t>
            </a:r>
            <a:endParaRPr lang="en-US" dirty="0">
              <a:solidFill>
                <a:srgbClr val="FF0000"/>
              </a:solidFill>
              <a:latin typeface="SimHei" panose="02010609060101010101" pitchFamily="49" charset="-122"/>
              <a:ea typeface="SimHei" panose="02010609060101010101" pitchFamily="49" charset="-122"/>
            </a:endParaRPr>
          </a:p>
        </p:txBody>
      </p:sp>
      <p:sp>
        <p:nvSpPr>
          <p:cNvPr id="5" name="Rounded Rectangle 3"/>
          <p:cNvSpPr/>
          <p:nvPr/>
        </p:nvSpPr>
        <p:spPr>
          <a:xfrm>
            <a:off x="990600" y="4149479"/>
            <a:ext cx="4538831" cy="606136"/>
          </a:xfrm>
          <a:prstGeom prst="round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49318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F662E-32C3-42F1-BC1E-E2385B14C245}"/>
              </a:ext>
            </a:extLst>
          </p:cNvPr>
          <p:cNvSpPr>
            <a:spLocks noGrp="1"/>
          </p:cNvSpPr>
          <p:nvPr>
            <p:ph type="title"/>
          </p:nvPr>
        </p:nvSpPr>
        <p:spPr/>
        <p:txBody>
          <a:bodyPr/>
          <a:lstStyle/>
          <a:p>
            <a:r>
              <a:rPr lang="zh-CN" altLang="en-US"/>
              <a:t>练习</a:t>
            </a:r>
            <a:endParaRPr lang="en-US"/>
          </a:p>
        </p:txBody>
      </p:sp>
      <p:sp>
        <p:nvSpPr>
          <p:cNvPr id="3" name="灯片编号占位符 2">
            <a:extLst>
              <a:ext uri="{FF2B5EF4-FFF2-40B4-BE49-F238E27FC236}">
                <a16:creationId xmlns:a16="http://schemas.microsoft.com/office/drawing/2014/main" id="{3F85BF2F-03E4-48BB-B733-B8B1F20DF548}"/>
              </a:ext>
            </a:extLst>
          </p:cNvPr>
          <p:cNvSpPr>
            <a:spLocks noGrp="1"/>
          </p:cNvSpPr>
          <p:nvPr>
            <p:ph type="sldNum" sz="quarter" idx="12"/>
          </p:nvPr>
        </p:nvSpPr>
        <p:spPr/>
        <p:txBody>
          <a:bodyPr/>
          <a:lstStyle/>
          <a:p>
            <a:fld id="{7C05468C-B27C-4946-9FF3-0FF76B75B8F6}" type="slidenum">
              <a:rPr lang="en-US" smtClean="0"/>
              <a:t>64</a:t>
            </a:fld>
            <a:endParaRPr lang="en-US"/>
          </a:p>
        </p:txBody>
      </p:sp>
      <p:sp>
        <p:nvSpPr>
          <p:cNvPr id="8" name="文本框 7">
            <a:extLst>
              <a:ext uri="{FF2B5EF4-FFF2-40B4-BE49-F238E27FC236}">
                <a16:creationId xmlns:a16="http://schemas.microsoft.com/office/drawing/2014/main" id="{BC9DE16E-5A63-4F97-B8C0-A643EBF1B93D}"/>
              </a:ext>
            </a:extLst>
          </p:cNvPr>
          <p:cNvSpPr txBox="1"/>
          <p:nvPr/>
        </p:nvSpPr>
        <p:spPr>
          <a:xfrm>
            <a:off x="990600" y="1730257"/>
            <a:ext cx="8420100" cy="400110"/>
          </a:xfrm>
          <a:prstGeom prst="rect">
            <a:avLst/>
          </a:prstGeom>
          <a:noFill/>
        </p:spPr>
        <p:txBody>
          <a:bodyPr wrap="square" rtlCol="0">
            <a:spAutoFit/>
          </a:bodyPr>
          <a:lstStyle/>
          <a:p>
            <a:r>
              <a:rPr lang="zh-CN" altLang="en-US" sz="2000">
                <a:latin typeface="SimHei" panose="02010609060101010101" pitchFamily="49" charset="-122"/>
                <a:ea typeface="SimHei" panose="02010609060101010101" pitchFamily="49" charset="-122"/>
              </a:rPr>
              <a:t>在单向</a:t>
            </a:r>
            <a:r>
              <a:rPr lang="en-US" altLang="zh-CN" sz="2000">
                <a:latin typeface="SimHei" panose="02010609060101010101" pitchFamily="49" charset="-122"/>
                <a:ea typeface="SimHei" panose="02010609060101010101" pitchFamily="49" charset="-122"/>
              </a:rPr>
              <a:t>SSL</a:t>
            </a:r>
            <a:r>
              <a:rPr lang="zh-CN" altLang="en-US" sz="2000">
                <a:latin typeface="SimHei" panose="02010609060101010101" pitchFamily="49" charset="-122"/>
                <a:ea typeface="SimHei" panose="02010609060101010101" pitchFamily="49" charset="-122"/>
              </a:rPr>
              <a:t>场景中，至少需要在服务端配置哪些</a:t>
            </a:r>
            <a:r>
              <a:rPr lang="en-US" altLang="zh-CN" sz="2000">
                <a:latin typeface="SimHei" panose="02010609060101010101" pitchFamily="49" charset="-122"/>
                <a:ea typeface="SimHei" panose="02010609060101010101" pitchFamily="49" charset="-122"/>
              </a:rPr>
              <a:t>PKI</a:t>
            </a:r>
            <a:r>
              <a:rPr lang="zh-CN" altLang="en-US" sz="2000">
                <a:latin typeface="SimHei" panose="02010609060101010101" pitchFamily="49" charset="-122"/>
                <a:ea typeface="SimHei" panose="02010609060101010101" pitchFamily="49" charset="-122"/>
              </a:rPr>
              <a:t>项目？</a:t>
            </a:r>
            <a:endParaRPr lang="en-US" altLang="zh-CN" sz="2000">
              <a:latin typeface="SimHei" panose="02010609060101010101" pitchFamily="49" charset="-122"/>
              <a:ea typeface="SimHei" panose="02010609060101010101" pitchFamily="49" charset="-122"/>
            </a:endParaRPr>
          </a:p>
        </p:txBody>
      </p:sp>
      <p:sp>
        <p:nvSpPr>
          <p:cNvPr id="23" name="文本框 22">
            <a:extLst>
              <a:ext uri="{FF2B5EF4-FFF2-40B4-BE49-F238E27FC236}">
                <a16:creationId xmlns:a16="http://schemas.microsoft.com/office/drawing/2014/main" id="{889ABA41-C624-4B86-AC27-94FB318215D8}"/>
              </a:ext>
            </a:extLst>
          </p:cNvPr>
          <p:cNvSpPr txBox="1"/>
          <p:nvPr/>
        </p:nvSpPr>
        <p:spPr>
          <a:xfrm>
            <a:off x="1351720" y="2232168"/>
            <a:ext cx="3518454" cy="646331"/>
          </a:xfrm>
          <a:prstGeom prst="rect">
            <a:avLst/>
          </a:prstGeom>
          <a:noFill/>
        </p:spPr>
        <p:txBody>
          <a:bodyPr wrap="square" rtlCol="0">
            <a:spAutoFit/>
          </a:bodyPr>
          <a:lstStyle/>
          <a:p>
            <a:pPr marL="285750" indent="-285750">
              <a:buFont typeface="Wingdings" panose="05000000000000000000" pitchFamily="2" charset="2"/>
              <a:buChar char="§"/>
            </a:pPr>
            <a:r>
              <a:rPr lang="zh-CN" altLang="en-US">
                <a:solidFill>
                  <a:srgbClr val="00B050"/>
                </a:solidFill>
                <a:latin typeface="SimHei" panose="02010609060101010101" pitchFamily="49" charset="-122"/>
                <a:ea typeface="SimHei" panose="02010609060101010101" pitchFamily="49" charset="-122"/>
              </a:rPr>
              <a:t>服务器证书</a:t>
            </a:r>
            <a:r>
              <a:rPr lang="en-US" altLang="zh-CN">
                <a:solidFill>
                  <a:srgbClr val="00B050"/>
                </a:solidFill>
                <a:latin typeface="SimHei" panose="02010609060101010101" pitchFamily="49" charset="-122"/>
                <a:ea typeface="SimHei" panose="02010609060101010101" pitchFamily="49" charset="-122"/>
              </a:rPr>
              <a:t>+</a:t>
            </a:r>
            <a:r>
              <a:rPr lang="zh-CN" altLang="en-US">
                <a:solidFill>
                  <a:srgbClr val="00B050"/>
                </a:solidFill>
                <a:latin typeface="SimHei" panose="02010609060101010101" pitchFamily="49" charset="-122"/>
                <a:ea typeface="SimHei" panose="02010609060101010101" pitchFamily="49" charset="-122"/>
              </a:rPr>
              <a:t>私钥</a:t>
            </a:r>
            <a:endParaRPr lang="en-US" altLang="zh-CN">
              <a:solidFill>
                <a:srgbClr val="00B050"/>
              </a:solidFill>
              <a:latin typeface="SimHei" panose="02010609060101010101" pitchFamily="49" charset="-122"/>
              <a:ea typeface="SimHei" panose="02010609060101010101" pitchFamily="49" charset="-122"/>
            </a:endParaRPr>
          </a:p>
          <a:p>
            <a:pPr marL="285750" indent="-285750">
              <a:buFont typeface="Wingdings" panose="05000000000000000000" pitchFamily="2" charset="2"/>
              <a:buChar char="§"/>
            </a:pPr>
            <a:r>
              <a:rPr lang="zh-CN" altLang="en-US">
                <a:solidFill>
                  <a:srgbClr val="00B050"/>
                </a:solidFill>
                <a:latin typeface="SimHei" panose="02010609060101010101" pitchFamily="49" charset="-122"/>
                <a:ea typeface="SimHei" panose="02010609060101010101" pitchFamily="49" charset="-122"/>
              </a:rPr>
              <a:t>支持的协议版本、算法</a:t>
            </a:r>
            <a:endParaRPr lang="en-US">
              <a:solidFill>
                <a:srgbClr val="00B050"/>
              </a:solidFill>
              <a:latin typeface="SimHei" panose="02010609060101010101" pitchFamily="49" charset="-122"/>
              <a:ea typeface="SimHei" panose="02010609060101010101" pitchFamily="49" charset="-122"/>
            </a:endParaRPr>
          </a:p>
        </p:txBody>
      </p:sp>
      <p:sp>
        <p:nvSpPr>
          <p:cNvPr id="4" name="文本框 3">
            <a:extLst>
              <a:ext uri="{FF2B5EF4-FFF2-40B4-BE49-F238E27FC236}">
                <a16:creationId xmlns:a16="http://schemas.microsoft.com/office/drawing/2014/main" id="{C5759783-99F3-4EC4-BC34-38EE1A03E113}"/>
              </a:ext>
            </a:extLst>
          </p:cNvPr>
          <p:cNvSpPr txBox="1"/>
          <p:nvPr/>
        </p:nvSpPr>
        <p:spPr>
          <a:xfrm>
            <a:off x="990600" y="3011079"/>
            <a:ext cx="8420100" cy="400110"/>
          </a:xfrm>
          <a:prstGeom prst="rect">
            <a:avLst/>
          </a:prstGeom>
          <a:noFill/>
        </p:spPr>
        <p:txBody>
          <a:bodyPr wrap="square" rtlCol="0">
            <a:spAutoFit/>
          </a:bodyPr>
          <a:lstStyle/>
          <a:p>
            <a:r>
              <a:rPr lang="zh-CN" altLang="en-US">
                <a:latin typeface="SimHei" panose="02010609060101010101" pitchFamily="49" charset="-122"/>
                <a:ea typeface="SimHei" panose="02010609060101010101" pitchFamily="49" charset="-122"/>
              </a:rPr>
              <a:t>在双向</a:t>
            </a:r>
            <a:r>
              <a:rPr lang="en-US" altLang="zh-CN">
                <a:latin typeface="SimHei" panose="02010609060101010101" pitchFamily="49" charset="-122"/>
                <a:ea typeface="SimHei" panose="02010609060101010101" pitchFamily="49" charset="-122"/>
              </a:rPr>
              <a:t>SSL</a:t>
            </a:r>
            <a:r>
              <a:rPr lang="zh-CN" altLang="en-US">
                <a:latin typeface="SimHei" panose="02010609060101010101" pitchFamily="49" charset="-122"/>
                <a:ea typeface="SimHei" panose="02010609060101010101" pitchFamily="49" charset="-122"/>
              </a:rPr>
              <a:t>场景中，至少</a:t>
            </a:r>
            <a:r>
              <a:rPr lang="zh-CN" altLang="en-US" sz="2000">
                <a:latin typeface="SimHei" panose="02010609060101010101" pitchFamily="49" charset="-122"/>
                <a:ea typeface="SimHei" panose="02010609060101010101" pitchFamily="49" charset="-122"/>
              </a:rPr>
              <a:t>需要</a:t>
            </a:r>
            <a:r>
              <a:rPr lang="zh-CN" altLang="en-US">
                <a:latin typeface="SimHei" panose="02010609060101010101" pitchFamily="49" charset="-122"/>
                <a:ea typeface="SimHei" panose="02010609060101010101" pitchFamily="49" charset="-122"/>
              </a:rPr>
              <a:t>在服务端配置哪些</a:t>
            </a:r>
            <a:r>
              <a:rPr lang="en-US" altLang="zh-CN">
                <a:latin typeface="SimHei" panose="02010609060101010101" pitchFamily="49" charset="-122"/>
                <a:ea typeface="SimHei" panose="02010609060101010101" pitchFamily="49" charset="-122"/>
              </a:rPr>
              <a:t>PKI</a:t>
            </a:r>
            <a:r>
              <a:rPr lang="zh-CN" altLang="en-US">
                <a:latin typeface="SimHei" panose="02010609060101010101" pitchFamily="49" charset="-122"/>
                <a:ea typeface="SimHei" panose="02010609060101010101" pitchFamily="49" charset="-122"/>
              </a:rPr>
              <a:t>项目？</a:t>
            </a:r>
            <a:endParaRPr lang="en-US" altLang="zh-CN">
              <a:latin typeface="SimHei" panose="02010609060101010101" pitchFamily="49" charset="-122"/>
              <a:ea typeface="SimHei" panose="02010609060101010101" pitchFamily="49" charset="-122"/>
            </a:endParaRPr>
          </a:p>
        </p:txBody>
      </p:sp>
      <p:sp>
        <p:nvSpPr>
          <p:cNvPr id="6" name="文本框 5">
            <a:extLst>
              <a:ext uri="{FF2B5EF4-FFF2-40B4-BE49-F238E27FC236}">
                <a16:creationId xmlns:a16="http://schemas.microsoft.com/office/drawing/2014/main" id="{71BC7147-5CFA-420C-AD3A-F9369CE28576}"/>
              </a:ext>
            </a:extLst>
          </p:cNvPr>
          <p:cNvSpPr txBox="1"/>
          <p:nvPr/>
        </p:nvSpPr>
        <p:spPr>
          <a:xfrm>
            <a:off x="1351720" y="3512991"/>
            <a:ext cx="3518454" cy="923330"/>
          </a:xfrm>
          <a:prstGeom prst="rect">
            <a:avLst/>
          </a:prstGeom>
          <a:noFill/>
        </p:spPr>
        <p:txBody>
          <a:bodyPr wrap="square" rtlCol="0">
            <a:spAutoFit/>
          </a:bodyPr>
          <a:lstStyle/>
          <a:p>
            <a:pPr marL="285750" indent="-285750">
              <a:buFont typeface="Wingdings" panose="05000000000000000000" pitchFamily="2" charset="2"/>
              <a:buChar char="§"/>
            </a:pPr>
            <a:r>
              <a:rPr lang="zh-CN" altLang="en-US">
                <a:solidFill>
                  <a:srgbClr val="00B050"/>
                </a:solidFill>
                <a:latin typeface="SimHei" panose="02010609060101010101" pitchFamily="49" charset="-122"/>
                <a:ea typeface="SimHei" panose="02010609060101010101" pitchFamily="49" charset="-122"/>
              </a:rPr>
              <a:t>服务器证书</a:t>
            </a:r>
            <a:r>
              <a:rPr lang="en-US" altLang="zh-CN">
                <a:solidFill>
                  <a:srgbClr val="00B050"/>
                </a:solidFill>
                <a:latin typeface="SimHei" panose="02010609060101010101" pitchFamily="49" charset="-122"/>
                <a:ea typeface="SimHei" panose="02010609060101010101" pitchFamily="49" charset="-122"/>
              </a:rPr>
              <a:t>+</a:t>
            </a:r>
            <a:r>
              <a:rPr lang="zh-CN" altLang="en-US">
                <a:solidFill>
                  <a:srgbClr val="00B050"/>
                </a:solidFill>
                <a:latin typeface="SimHei" panose="02010609060101010101" pitchFamily="49" charset="-122"/>
                <a:ea typeface="SimHei" panose="02010609060101010101" pitchFamily="49" charset="-122"/>
              </a:rPr>
              <a:t>私钥</a:t>
            </a:r>
            <a:endParaRPr lang="en-US" altLang="zh-CN">
              <a:solidFill>
                <a:srgbClr val="00B050"/>
              </a:solidFill>
              <a:latin typeface="SimHei" panose="02010609060101010101" pitchFamily="49" charset="-122"/>
              <a:ea typeface="SimHei" panose="02010609060101010101" pitchFamily="49" charset="-122"/>
            </a:endParaRPr>
          </a:p>
          <a:p>
            <a:pPr marL="285750" indent="-285750">
              <a:buFont typeface="Wingdings" panose="05000000000000000000" pitchFamily="2" charset="2"/>
              <a:buChar char="§"/>
            </a:pPr>
            <a:r>
              <a:rPr lang="zh-CN" altLang="en-US">
                <a:solidFill>
                  <a:srgbClr val="00B050"/>
                </a:solidFill>
                <a:latin typeface="SimHei" panose="02010609060101010101" pitchFamily="49" charset="-122"/>
                <a:ea typeface="SimHei" panose="02010609060101010101" pitchFamily="49" charset="-122"/>
              </a:rPr>
              <a:t>支持的协议版本、算法</a:t>
            </a:r>
            <a:endParaRPr lang="en-US" altLang="zh-CN">
              <a:solidFill>
                <a:srgbClr val="00B050"/>
              </a:solidFill>
              <a:latin typeface="SimHei" panose="02010609060101010101" pitchFamily="49" charset="-122"/>
              <a:ea typeface="SimHei" panose="02010609060101010101" pitchFamily="49" charset="-122"/>
            </a:endParaRPr>
          </a:p>
          <a:p>
            <a:pPr marL="285750" indent="-285750">
              <a:buFont typeface="Wingdings" panose="05000000000000000000" pitchFamily="2" charset="2"/>
              <a:buChar char="§"/>
            </a:pPr>
            <a:r>
              <a:rPr lang="zh-CN" altLang="en-US">
                <a:solidFill>
                  <a:srgbClr val="00B050"/>
                </a:solidFill>
                <a:latin typeface="SimHei" panose="02010609060101010101" pitchFamily="49" charset="-122"/>
                <a:ea typeface="SimHei" panose="02010609060101010101" pitchFamily="49" charset="-122"/>
              </a:rPr>
              <a:t>信任域（根证书）、</a:t>
            </a:r>
            <a:r>
              <a:rPr lang="en-US" altLang="zh-CN">
                <a:solidFill>
                  <a:srgbClr val="00B050"/>
                </a:solidFill>
                <a:latin typeface="SimHei" panose="02010609060101010101" pitchFamily="49" charset="-122"/>
                <a:ea typeface="SimHei" panose="02010609060101010101" pitchFamily="49" charset="-122"/>
              </a:rPr>
              <a:t>CRL</a:t>
            </a:r>
            <a:r>
              <a:rPr lang="zh-CN" altLang="en-US">
                <a:solidFill>
                  <a:srgbClr val="00B050"/>
                </a:solidFill>
                <a:latin typeface="SimHei" panose="02010609060101010101" pitchFamily="49" charset="-122"/>
                <a:ea typeface="SimHei" panose="02010609060101010101" pitchFamily="49" charset="-122"/>
              </a:rPr>
              <a:t>地址</a:t>
            </a:r>
            <a:endParaRPr lang="en-US">
              <a:solidFill>
                <a:srgbClr val="00B050"/>
              </a:solidFill>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56031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 grpId="0"/>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Comic Sans MS" panose="030F0702030302020204" pitchFamily="66" charset="0"/>
              </a:rPr>
              <a:t>SSL/TLS</a:t>
            </a:r>
            <a:r>
              <a:rPr lang="zh-CN" altLang="en-US">
                <a:latin typeface="Comic Sans MS" panose="030F0702030302020204" pitchFamily="66" charset="0"/>
              </a:rPr>
              <a:t>可以实现哪些安全特性？</a:t>
            </a:r>
            <a:endParaRPr lang="en-US" dirty="0">
              <a:latin typeface="Comic Sans MS" panose="030F0702030302020204" pitchFamily="66" charset="0"/>
            </a:endParaRPr>
          </a:p>
        </p:txBody>
      </p:sp>
      <p:sp>
        <p:nvSpPr>
          <p:cNvPr id="3" name="内容占位符 2"/>
          <p:cNvSpPr>
            <a:spLocks noGrp="1"/>
          </p:cNvSpPr>
          <p:nvPr>
            <p:ph sz="quarter" idx="1"/>
          </p:nvPr>
        </p:nvSpPr>
        <p:spPr/>
        <p:txBody>
          <a:bodyPr>
            <a:normAutofit/>
          </a:bodyPr>
          <a:lstStyle/>
          <a:p>
            <a:pPr>
              <a:buFont typeface="Wingdings" panose="05000000000000000000" pitchFamily="2" charset="2"/>
              <a:buChar char="§"/>
            </a:pPr>
            <a:r>
              <a:rPr lang="zh-CN" altLang="en-US" sz="2400">
                <a:latin typeface="Comic Sans MS" panose="030F0702030302020204" pitchFamily="66" charset="0"/>
              </a:rPr>
              <a:t>机密性（</a:t>
            </a:r>
            <a:r>
              <a:rPr lang="en-US" altLang="zh-CN" sz="2400">
                <a:latin typeface="Comic Sans MS" panose="030F0702030302020204" pitchFamily="66" charset="0"/>
              </a:rPr>
              <a:t>Confidentiality</a:t>
            </a:r>
            <a:r>
              <a:rPr lang="zh-CN" altLang="en-US" sz="2400">
                <a:latin typeface="Comic Sans MS" panose="030F0702030302020204" pitchFamily="66" charset="0"/>
              </a:rPr>
              <a:t>）</a:t>
            </a:r>
            <a:endParaRPr lang="en-US" altLang="zh-CN" sz="2400">
              <a:latin typeface="Comic Sans MS" panose="030F0702030302020204" pitchFamily="66" charset="0"/>
            </a:endParaRPr>
          </a:p>
          <a:p>
            <a:pPr>
              <a:buFont typeface="Wingdings" panose="05000000000000000000" pitchFamily="2" charset="2"/>
              <a:buChar char="§"/>
            </a:pPr>
            <a:r>
              <a:rPr lang="zh-CN" altLang="en-US" sz="2400">
                <a:latin typeface="Comic Sans MS" panose="030F0702030302020204" pitchFamily="66" charset="0"/>
              </a:rPr>
              <a:t>完整性（</a:t>
            </a:r>
            <a:r>
              <a:rPr lang="en-US" altLang="zh-CN" sz="2400">
                <a:latin typeface="Comic Sans MS" panose="030F0702030302020204" pitchFamily="66" charset="0"/>
              </a:rPr>
              <a:t>Integrity</a:t>
            </a:r>
            <a:r>
              <a:rPr lang="zh-CN" altLang="en-US" sz="2400">
                <a:latin typeface="Comic Sans MS" panose="030F0702030302020204" pitchFamily="66" charset="0"/>
              </a:rPr>
              <a:t>）</a:t>
            </a:r>
            <a:endParaRPr lang="en-US" altLang="zh-CN" sz="2400">
              <a:latin typeface="Comic Sans MS" panose="030F0702030302020204" pitchFamily="66" charset="0"/>
            </a:endParaRPr>
          </a:p>
          <a:p>
            <a:pPr>
              <a:buFont typeface="Wingdings" panose="05000000000000000000" pitchFamily="2" charset="2"/>
              <a:buChar char="§"/>
            </a:pPr>
            <a:r>
              <a:rPr lang="zh-CN" altLang="en-US" sz="2400">
                <a:latin typeface="Comic Sans MS" panose="030F0702030302020204" pitchFamily="66" charset="0"/>
              </a:rPr>
              <a:t>高可用（</a:t>
            </a:r>
            <a:r>
              <a:rPr lang="en-US" altLang="zh-CN" sz="2400">
                <a:latin typeface="Comic Sans MS" panose="030F0702030302020204" pitchFamily="66" charset="0"/>
              </a:rPr>
              <a:t>Availability</a:t>
            </a:r>
            <a:r>
              <a:rPr lang="zh-CN" altLang="en-US" sz="2400">
                <a:latin typeface="Comic Sans MS" panose="030F0702030302020204" pitchFamily="66" charset="0"/>
              </a:rPr>
              <a:t>）</a:t>
            </a:r>
            <a:endParaRPr lang="en-US" altLang="zh-CN" sz="2400">
              <a:latin typeface="Comic Sans MS" panose="030F0702030302020204" pitchFamily="66" charset="0"/>
            </a:endParaRPr>
          </a:p>
          <a:p>
            <a:pPr>
              <a:buFont typeface="Wingdings" panose="05000000000000000000" pitchFamily="2" charset="2"/>
              <a:buChar char="§"/>
            </a:pPr>
            <a:r>
              <a:rPr lang="zh-CN" altLang="en-US" sz="2400">
                <a:latin typeface="Comic Sans MS" panose="030F0702030302020204" pitchFamily="66" charset="0"/>
              </a:rPr>
              <a:t>真实性（</a:t>
            </a:r>
            <a:r>
              <a:rPr lang="en-US" altLang="zh-CN" sz="2400">
                <a:latin typeface="Comic Sans MS" panose="030F0702030302020204" pitchFamily="66" charset="0"/>
              </a:rPr>
              <a:t>Authenticity</a:t>
            </a:r>
            <a:r>
              <a:rPr lang="zh-CN" altLang="en-US" sz="2400">
                <a:latin typeface="Comic Sans MS" panose="030F0702030302020204" pitchFamily="66" charset="0"/>
              </a:rPr>
              <a:t>）</a:t>
            </a:r>
            <a:endParaRPr lang="en-US" altLang="zh-CN" sz="2400">
              <a:latin typeface="Comic Sans MS" panose="030F0702030302020204" pitchFamily="66" charset="0"/>
            </a:endParaRPr>
          </a:p>
          <a:p>
            <a:pPr>
              <a:buFont typeface="Wingdings" panose="05000000000000000000" pitchFamily="2" charset="2"/>
              <a:buChar char="§"/>
            </a:pPr>
            <a:r>
              <a:rPr lang="zh-CN" altLang="en-US" sz="2400">
                <a:latin typeface="Comic Sans MS" panose="030F0702030302020204" pitchFamily="66" charset="0"/>
              </a:rPr>
              <a:t>不可否认（</a:t>
            </a:r>
            <a:r>
              <a:rPr lang="en-US" altLang="zh-CN" sz="2400">
                <a:latin typeface="Comic Sans MS" panose="030F0702030302020204" pitchFamily="66" charset="0"/>
              </a:rPr>
              <a:t>Non-repudiation</a:t>
            </a:r>
            <a:r>
              <a:rPr lang="zh-CN" altLang="en-US" sz="2400">
                <a:latin typeface="Comic Sans MS" panose="030F0702030302020204" pitchFamily="66" charset="0"/>
              </a:rPr>
              <a:t>）</a:t>
            </a:r>
            <a:endParaRPr lang="fr-FR" sz="2200" dirty="0">
              <a:latin typeface="Comic Sans MS" panose="030F0702030302020204" pitchFamily="66" charset="0"/>
            </a:endParaRPr>
          </a:p>
        </p:txBody>
      </p:sp>
    </p:spTree>
    <p:extLst>
      <p:ext uri="{BB962C8B-B14F-4D97-AF65-F5344CB8AC3E}">
        <p14:creationId xmlns:p14="http://schemas.microsoft.com/office/powerpoint/2010/main" val="31158351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TLS 1.3</a:t>
            </a:r>
            <a:r>
              <a:rPr lang="zh-CN" altLang="en-US"/>
              <a:t>的主要功能</a:t>
            </a:r>
            <a:endParaRPr lang="en-US" dirty="0"/>
          </a:p>
        </p:txBody>
      </p:sp>
      <p:sp>
        <p:nvSpPr>
          <p:cNvPr id="3" name="Content Placeholder 2"/>
          <p:cNvSpPr>
            <a:spLocks noGrp="1"/>
          </p:cNvSpPr>
          <p:nvPr>
            <p:ph sz="half" idx="4294967295"/>
          </p:nvPr>
        </p:nvSpPr>
        <p:spPr>
          <a:xfrm>
            <a:off x="1131888" y="1608138"/>
            <a:ext cx="7853086" cy="4929187"/>
          </a:xfrm>
        </p:spPr>
        <p:txBody>
          <a:bodyPr>
            <a:normAutofit/>
          </a:bodyPr>
          <a:lstStyle/>
          <a:p>
            <a:pPr marL="0" indent="0">
              <a:lnSpc>
                <a:spcPct val="150000"/>
              </a:lnSpc>
              <a:buNone/>
            </a:pPr>
            <a:r>
              <a:rPr lang="zh-CN" altLang="en-US" sz="2000" b="1">
                <a:latin typeface="Comic Sans MS" panose="030F0702030302020204" pitchFamily="66" charset="0"/>
              </a:rPr>
              <a:t>性能提升：</a:t>
            </a:r>
            <a:r>
              <a:rPr lang="en-US" sz="2000" b="1">
                <a:latin typeface="Comic Sans MS" panose="030F0702030302020204" pitchFamily="66" charset="0"/>
              </a:rPr>
              <a:t>2-RTT </a:t>
            </a:r>
            <a:r>
              <a:rPr lang="en-US" sz="2000" b="1" dirty="0">
                <a:latin typeface="Comic Sans MS" panose="030F0702030302020204" pitchFamily="66" charset="0"/>
              </a:rPr>
              <a:t>=&gt; 1-RTT,  0-RTT</a:t>
            </a:r>
          </a:p>
          <a:p>
            <a:pPr lvl="1">
              <a:lnSpc>
                <a:spcPct val="150000"/>
              </a:lnSpc>
            </a:pPr>
            <a:r>
              <a:rPr lang="zh-CN" altLang="en-US" sz="1800">
                <a:latin typeface="Comic Sans MS" panose="030F0702030302020204" pitchFamily="66" charset="0"/>
              </a:rPr>
              <a:t>删除</a:t>
            </a:r>
            <a:r>
              <a:rPr lang="en-US" sz="1800">
                <a:latin typeface="Comic Sans MS" panose="030F0702030302020204" pitchFamily="66" charset="0"/>
              </a:rPr>
              <a:t>ClientKeyExchange/ServerKeyExchange</a:t>
            </a:r>
            <a:r>
              <a:rPr lang="zh-CN" altLang="en-US" sz="1800">
                <a:latin typeface="Comic Sans MS" panose="030F0702030302020204" pitchFamily="66" charset="0"/>
              </a:rPr>
              <a:t>消息，将</a:t>
            </a:r>
            <a:r>
              <a:rPr lang="en-US" sz="1800">
                <a:latin typeface="Comic Sans MS" panose="030F0702030302020204" pitchFamily="66" charset="0"/>
              </a:rPr>
              <a:t>key</a:t>
            </a:r>
            <a:r>
              <a:rPr lang="en-US" sz="1800" err="1">
                <a:latin typeface="Comic Sans MS" panose="030F0702030302020204" pitchFamily="66" charset="0"/>
              </a:rPr>
              <a:t>_</a:t>
            </a:r>
            <a:r>
              <a:rPr lang="en-US" sz="1800">
                <a:latin typeface="Comic Sans MS" panose="030F0702030302020204" pitchFamily="66" charset="0"/>
              </a:rPr>
              <a:t>share</a:t>
            </a:r>
            <a:r>
              <a:rPr lang="zh-CN" altLang="en-US" sz="1800">
                <a:latin typeface="Comic Sans MS" panose="030F0702030302020204" pitchFamily="66" charset="0"/>
              </a:rPr>
              <a:t>放到扩展区里</a:t>
            </a:r>
            <a:endParaRPr lang="en-US" sz="1800" dirty="0">
              <a:latin typeface="Comic Sans MS" panose="030F0702030302020204" pitchFamily="66" charset="0"/>
            </a:endParaRPr>
          </a:p>
          <a:p>
            <a:pPr lvl="1">
              <a:lnSpc>
                <a:spcPct val="150000"/>
              </a:lnSpc>
            </a:pPr>
            <a:r>
              <a:rPr lang="zh-CN" altLang="en-US" sz="1800">
                <a:latin typeface="Comic Sans MS" panose="030F0702030302020204" pitchFamily="66" charset="0"/>
              </a:rPr>
              <a:t>删除</a:t>
            </a:r>
            <a:r>
              <a:rPr lang="en-US" sz="1800">
                <a:latin typeface="Comic Sans MS" panose="030F0702030302020204" pitchFamily="66" charset="0"/>
              </a:rPr>
              <a:t>ChangeCipherSpec</a:t>
            </a:r>
            <a:r>
              <a:rPr lang="zh-CN" altLang="en-US" sz="1800">
                <a:latin typeface="Comic Sans MS" panose="030F0702030302020204" pitchFamily="66" charset="0"/>
              </a:rPr>
              <a:t>协议，</a:t>
            </a:r>
            <a:r>
              <a:rPr lang="en-US" altLang="zh-CN" sz="1800">
                <a:latin typeface="Comic Sans MS" panose="030F0702030302020204" pitchFamily="66" charset="0"/>
              </a:rPr>
              <a:t>S</a:t>
            </a:r>
            <a:r>
              <a:rPr lang="en-US" sz="1800">
                <a:latin typeface="Comic Sans MS" panose="030F0702030302020204" pitchFamily="66" charset="0"/>
              </a:rPr>
              <a:t>erver hello</a:t>
            </a:r>
            <a:r>
              <a:rPr lang="zh-CN" altLang="en-US" sz="1800">
                <a:latin typeface="Comic Sans MS" panose="030F0702030302020204" pitchFamily="66" charset="0"/>
              </a:rPr>
              <a:t>之后的所有消息都加密</a:t>
            </a:r>
            <a:endParaRPr lang="en-US" sz="1800" dirty="0">
              <a:latin typeface="Comic Sans MS" panose="030F0702030302020204" pitchFamily="66" charset="0"/>
            </a:endParaRPr>
          </a:p>
          <a:p>
            <a:pPr marL="0" indent="0">
              <a:lnSpc>
                <a:spcPct val="150000"/>
              </a:lnSpc>
              <a:buNone/>
            </a:pPr>
            <a:r>
              <a:rPr lang="zh-CN" altLang="en-US" sz="2000" b="1">
                <a:latin typeface="Comic Sans MS" panose="030F0702030302020204" pitchFamily="66" charset="0"/>
              </a:rPr>
              <a:t>安全提升：</a:t>
            </a:r>
            <a:r>
              <a:rPr lang="zh-CN" altLang="en-US" sz="2000">
                <a:latin typeface="Comic Sans MS" panose="030F0702030302020204" pitchFamily="66" charset="0"/>
              </a:rPr>
              <a:t>不再支持静态密钥交换，如</a:t>
            </a:r>
            <a:r>
              <a:rPr lang="en-US" sz="2000">
                <a:latin typeface="Comic Sans MS" panose="030F0702030302020204" pitchFamily="66" charset="0"/>
              </a:rPr>
              <a:t>TLS_RS</a:t>
            </a:r>
            <a:r>
              <a:rPr lang="en-US" altLang="zh-CN" sz="2000">
                <a:latin typeface="Comic Sans MS" panose="030F0702030302020204" pitchFamily="66" charset="0"/>
              </a:rPr>
              <a:t>A</a:t>
            </a:r>
            <a:endParaRPr lang="en-US" sz="2000" dirty="0">
              <a:latin typeface="Comic Sans MS" panose="030F0702030302020204" pitchFamily="66" charset="0"/>
            </a:endParaRPr>
          </a:p>
        </p:txBody>
      </p:sp>
    </p:spTree>
    <p:extLst>
      <p:ext uri="{BB962C8B-B14F-4D97-AF65-F5344CB8AC3E}">
        <p14:creationId xmlns:p14="http://schemas.microsoft.com/office/powerpoint/2010/main" val="17870102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Cambria Math" panose="02040503050406030204" pitchFamily="18" charset="0"/>
              </a:rPr>
              <a:t>2-RTT</a:t>
            </a:r>
            <a:endParaRPr lang="en-US" dirty="0">
              <a:ea typeface="Cambria Math" panose="020405030504060302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256" y="1463762"/>
            <a:ext cx="7390656" cy="4530002"/>
          </a:xfrm>
          <a:prstGeom prst="rect">
            <a:avLst/>
          </a:prstGeom>
        </p:spPr>
      </p:pic>
    </p:spTree>
    <p:extLst>
      <p:ext uri="{BB962C8B-B14F-4D97-AF65-F5344CB8AC3E}">
        <p14:creationId xmlns:p14="http://schemas.microsoft.com/office/powerpoint/2010/main" val="21264184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TLS 1.3</a:t>
            </a:r>
            <a:r>
              <a:rPr lang="zh-CN" altLang="en-US"/>
              <a:t>的</a:t>
            </a:r>
            <a:r>
              <a:rPr lang="en-US"/>
              <a:t>1-RTT</a:t>
            </a:r>
            <a:endParaRPr lang="en-US" dirty="0"/>
          </a:p>
        </p:txBody>
      </p:sp>
      <p:sp>
        <p:nvSpPr>
          <p:cNvPr id="4" name="Content Placeholder 3"/>
          <p:cNvSpPr>
            <a:spLocks noGrp="1"/>
          </p:cNvSpPr>
          <p:nvPr>
            <p:ph sz="half" idx="4294967295"/>
          </p:nvPr>
        </p:nvSpPr>
        <p:spPr>
          <a:xfrm>
            <a:off x="1130300" y="1603375"/>
            <a:ext cx="8280400" cy="603112"/>
          </a:xfrm>
        </p:spPr>
        <p:txBody>
          <a:bodyPr>
            <a:normAutofit/>
          </a:bodyPr>
          <a:lstStyle/>
          <a:p>
            <a:pPr marL="0" indent="0">
              <a:buNone/>
            </a:pPr>
            <a:r>
              <a:rPr lang="zh-CN" altLang="en-US" sz="2400">
                <a:latin typeface="Comic Sans MS" panose="030F0702030302020204" pitchFamily="66" charset="0"/>
              </a:rPr>
              <a:t>去掉了</a:t>
            </a:r>
            <a:r>
              <a:rPr lang="en-US" sz="2400">
                <a:latin typeface="Comic Sans MS" panose="030F0702030302020204" pitchFamily="66" charset="0"/>
              </a:rPr>
              <a:t>ChangeCipherSpec, KeyExchange</a:t>
            </a:r>
            <a:r>
              <a:rPr lang="zh-CN" altLang="en-US" sz="2400">
                <a:latin typeface="Comic Sans MS" panose="030F0702030302020204" pitchFamily="66" charset="0"/>
              </a:rPr>
              <a:t>协议</a:t>
            </a:r>
            <a:endParaRPr lang="en-US" sz="2400" dirty="0">
              <a:latin typeface="Comic Sans MS" panose="030F0702030302020204" pitchFamily="66"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122" y="2058161"/>
            <a:ext cx="8313756" cy="4455627"/>
          </a:xfrm>
          <a:prstGeom prst="rect">
            <a:avLst/>
          </a:prstGeom>
        </p:spPr>
      </p:pic>
    </p:spTree>
    <p:extLst>
      <p:ext uri="{BB962C8B-B14F-4D97-AF65-F5344CB8AC3E}">
        <p14:creationId xmlns:p14="http://schemas.microsoft.com/office/powerpoint/2010/main" val="38139265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t>主要变化</a:t>
            </a:r>
            <a:endParaRPr lang="en-US" dirty="0"/>
          </a:p>
        </p:txBody>
      </p:sp>
      <p:sp>
        <p:nvSpPr>
          <p:cNvPr id="3" name="Content Placeholder 2"/>
          <p:cNvSpPr>
            <a:spLocks noGrp="1"/>
          </p:cNvSpPr>
          <p:nvPr>
            <p:ph sz="quarter" idx="1"/>
          </p:nvPr>
        </p:nvSpPr>
        <p:spPr/>
        <p:txBody>
          <a:bodyPr>
            <a:normAutofit/>
          </a:bodyPr>
          <a:lstStyle/>
          <a:p>
            <a:r>
              <a:rPr lang="zh-CN" altLang="en-US" sz="2000">
                <a:latin typeface="Comic Sans MS" panose="030F0702030302020204" pitchFamily="66" charset="0"/>
              </a:rPr>
              <a:t>密钥交换：</a:t>
            </a:r>
            <a:endParaRPr lang="en-US" sz="2000">
              <a:latin typeface="Comic Sans MS" panose="030F0702030302020204" pitchFamily="66" charset="0"/>
            </a:endParaRPr>
          </a:p>
          <a:p>
            <a:pPr lvl="1"/>
            <a:r>
              <a:rPr lang="en-US" sz="1800">
                <a:latin typeface="Comic Sans MS" panose="030F0702030302020204" pitchFamily="66" charset="0"/>
              </a:rPr>
              <a:t>TLS&lt;1.3</a:t>
            </a:r>
            <a:r>
              <a:rPr lang="zh-CN" altLang="en-US" sz="1800">
                <a:latin typeface="Comic Sans MS" panose="030F0702030302020204" pitchFamily="66" charset="0"/>
              </a:rPr>
              <a:t>：使用</a:t>
            </a:r>
            <a:r>
              <a:rPr lang="en-US" sz="1800">
                <a:latin typeface="Comic Sans MS" panose="030F0702030302020204" pitchFamily="66" charset="0"/>
              </a:rPr>
              <a:t>ClientKeyExchange/ServerKeyExchange</a:t>
            </a:r>
            <a:r>
              <a:rPr lang="zh-CN" altLang="en-US" sz="1800">
                <a:latin typeface="Comic Sans MS" panose="030F0702030302020204" pitchFamily="66" charset="0"/>
              </a:rPr>
              <a:t>消息进行密钥信息交换。</a:t>
            </a:r>
            <a:endParaRPr lang="en-US" sz="1800" dirty="0">
              <a:latin typeface="Comic Sans MS" panose="030F0702030302020204" pitchFamily="66" charset="0"/>
            </a:endParaRPr>
          </a:p>
          <a:p>
            <a:pPr lvl="1"/>
            <a:r>
              <a:rPr lang="en-US" sz="1800">
                <a:latin typeface="Comic Sans MS" panose="030F0702030302020204" pitchFamily="66" charset="0"/>
              </a:rPr>
              <a:t>TLS=1.3</a:t>
            </a:r>
            <a:r>
              <a:rPr lang="zh-CN" altLang="en-US" sz="1800">
                <a:latin typeface="Comic Sans MS" panose="030F0702030302020204" pitchFamily="66" charset="0"/>
              </a:rPr>
              <a:t>：</a:t>
            </a:r>
            <a:r>
              <a:rPr lang="en-US" sz="1800">
                <a:latin typeface="Comic Sans MS" panose="030F0702030302020204" pitchFamily="66" charset="0"/>
              </a:rPr>
              <a:t>DH</a:t>
            </a:r>
            <a:r>
              <a:rPr lang="zh-CN" altLang="en-US" sz="1800">
                <a:latin typeface="Comic Sans MS" panose="030F0702030302020204" pitchFamily="66" charset="0"/>
              </a:rPr>
              <a:t>参数和公钥通过</a:t>
            </a:r>
            <a:r>
              <a:rPr lang="en-US" sz="1800">
                <a:latin typeface="Comic Sans MS" panose="030F0702030302020204" pitchFamily="66" charset="0"/>
              </a:rPr>
              <a:t>ServerHello</a:t>
            </a:r>
            <a:r>
              <a:rPr lang="zh-CN" altLang="en-US" sz="1800">
                <a:latin typeface="Comic Sans MS" panose="030F0702030302020204" pitchFamily="66" charset="0"/>
              </a:rPr>
              <a:t>和</a:t>
            </a:r>
            <a:r>
              <a:rPr lang="en-US" sz="1800">
                <a:latin typeface="Comic Sans MS" panose="030F0702030302020204" pitchFamily="66" charset="0"/>
              </a:rPr>
              <a:t>ClientHello</a:t>
            </a:r>
            <a:r>
              <a:rPr lang="zh-CN" altLang="en-US" sz="1800">
                <a:latin typeface="Comic Sans MS" panose="030F0702030302020204" pitchFamily="66" charset="0"/>
              </a:rPr>
              <a:t>的</a:t>
            </a:r>
            <a:r>
              <a:rPr lang="en-US" sz="1800">
                <a:latin typeface="Comic Sans MS" panose="030F0702030302020204" pitchFamily="66" charset="0"/>
              </a:rPr>
              <a:t>KeyShare</a:t>
            </a:r>
            <a:r>
              <a:rPr lang="zh-CN" altLang="en-US" sz="1800">
                <a:latin typeface="Comic Sans MS" panose="030F0702030302020204" pitchFamily="66" charset="0"/>
              </a:rPr>
              <a:t>扩展发送；和</a:t>
            </a:r>
            <a:r>
              <a:rPr lang="en-US" altLang="zh-CN" sz="1800">
                <a:latin typeface="Comic Sans MS" panose="030F0702030302020204" pitchFamily="66" charset="0"/>
              </a:rPr>
              <a:t>TLS1.2</a:t>
            </a:r>
            <a:r>
              <a:rPr lang="zh-CN" altLang="en-US" sz="1800">
                <a:latin typeface="Comic Sans MS" panose="030F0702030302020204" pitchFamily="66" charset="0"/>
              </a:rPr>
              <a:t>兼容，消息顺序不矛盾</a:t>
            </a:r>
            <a:endParaRPr lang="en-US" altLang="zh-CN" sz="1800">
              <a:latin typeface="Comic Sans MS" panose="030F0702030302020204" pitchFamily="66" charset="0"/>
            </a:endParaRPr>
          </a:p>
          <a:p>
            <a:r>
              <a:rPr lang="zh-CN" altLang="en-US" sz="2000">
                <a:latin typeface="Comic Sans MS" panose="030F0702030302020204" pitchFamily="66" charset="0"/>
              </a:rPr>
              <a:t>认证方法：</a:t>
            </a:r>
            <a:endParaRPr lang="en-US" sz="2000">
              <a:solidFill>
                <a:schemeClr val="tx1"/>
              </a:solidFill>
              <a:latin typeface="Comic Sans MS" panose="030F0702030302020204" pitchFamily="66" charset="0"/>
            </a:endParaRPr>
          </a:p>
          <a:p>
            <a:pPr lvl="1"/>
            <a:r>
              <a:rPr lang="en-US" sz="1800">
                <a:solidFill>
                  <a:schemeClr val="tx1"/>
                </a:solidFill>
                <a:latin typeface="Comic Sans MS" panose="030F0702030302020204" pitchFamily="66" charset="0"/>
              </a:rPr>
              <a:t>TLS&lt;1.3</a:t>
            </a:r>
            <a:r>
              <a:rPr lang="zh-CN" altLang="en-US" sz="1800">
                <a:solidFill>
                  <a:schemeClr val="tx1"/>
                </a:solidFill>
                <a:latin typeface="Comic Sans MS" panose="030F0702030302020204" pitchFamily="66" charset="0"/>
              </a:rPr>
              <a:t>：对</a:t>
            </a:r>
            <a:r>
              <a:rPr lang="en-US" sz="1800">
                <a:solidFill>
                  <a:schemeClr val="tx1"/>
                </a:solidFill>
                <a:latin typeface="Comic Sans MS" panose="030F0702030302020204" pitchFamily="66" charset="0"/>
              </a:rPr>
              <a:t>Diffie-Hellman</a:t>
            </a:r>
            <a:r>
              <a:rPr lang="zh-CN" altLang="en-US" sz="1800">
                <a:solidFill>
                  <a:schemeClr val="tx1"/>
                </a:solidFill>
                <a:latin typeface="Comic Sans MS" panose="030F0702030302020204" pitchFamily="66" charset="0"/>
              </a:rPr>
              <a:t>参数签名</a:t>
            </a:r>
            <a:endParaRPr lang="en-US" sz="1800">
              <a:solidFill>
                <a:schemeClr val="tx1"/>
              </a:solidFill>
              <a:latin typeface="Comic Sans MS" panose="030F0702030302020204" pitchFamily="66" charset="0"/>
            </a:endParaRPr>
          </a:p>
          <a:p>
            <a:pPr lvl="1"/>
            <a:r>
              <a:rPr lang="en-US" sz="1800">
                <a:solidFill>
                  <a:schemeClr val="tx1"/>
                </a:solidFill>
                <a:latin typeface="Comic Sans MS" panose="030F0702030302020204" pitchFamily="66" charset="0"/>
              </a:rPr>
              <a:t>TLS=1.3</a:t>
            </a:r>
            <a:r>
              <a:rPr lang="zh-CN" altLang="en-US" sz="1800">
                <a:solidFill>
                  <a:schemeClr val="tx1"/>
                </a:solidFill>
                <a:latin typeface="Comic Sans MS" panose="030F0702030302020204" pitchFamily="66" charset="0"/>
              </a:rPr>
              <a:t>：服务端发送</a:t>
            </a:r>
            <a:r>
              <a:rPr lang="en-US" sz="1800">
                <a:solidFill>
                  <a:schemeClr val="tx1"/>
                </a:solidFill>
                <a:latin typeface="Comic Sans MS" panose="030F0702030302020204" pitchFamily="66" charset="0"/>
              </a:rPr>
              <a:t>CertificateVerify</a:t>
            </a:r>
            <a:r>
              <a:rPr lang="zh-CN" altLang="en-US" sz="1800">
                <a:solidFill>
                  <a:schemeClr val="tx1"/>
                </a:solidFill>
                <a:latin typeface="Comic Sans MS" panose="030F0702030302020204" pitchFamily="66" charset="0"/>
              </a:rPr>
              <a:t>消息，使用证书私钥签名前序握手消息的哈希值。</a:t>
            </a:r>
            <a:endParaRPr lang="en-US" sz="1800">
              <a:solidFill>
                <a:schemeClr val="tx1"/>
              </a:solidFill>
              <a:latin typeface="Comic Sans MS" panose="030F0702030302020204" pitchFamily="66" charset="0"/>
            </a:endParaRPr>
          </a:p>
          <a:p>
            <a:endParaRPr lang="en-US" sz="2000" dirty="0">
              <a:latin typeface="Comic Sans MS" panose="030F0702030302020204" pitchFamily="66" charset="0"/>
            </a:endParaRPr>
          </a:p>
        </p:txBody>
      </p:sp>
    </p:spTree>
    <p:extLst>
      <p:ext uri="{BB962C8B-B14F-4D97-AF65-F5344CB8AC3E}">
        <p14:creationId xmlns:p14="http://schemas.microsoft.com/office/powerpoint/2010/main" val="315159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DB178-A46F-4219-A973-41004E4F4113}"/>
              </a:ext>
            </a:extLst>
          </p:cNvPr>
          <p:cNvSpPr>
            <a:spLocks noGrp="1"/>
          </p:cNvSpPr>
          <p:nvPr>
            <p:ph type="title"/>
          </p:nvPr>
        </p:nvSpPr>
        <p:spPr/>
        <p:txBody>
          <a:bodyPr/>
          <a:lstStyle/>
          <a:p>
            <a:r>
              <a:rPr lang="zh-CN" altLang="en-US"/>
              <a:t>练习</a:t>
            </a:r>
            <a:endParaRPr lang="en-US"/>
          </a:p>
        </p:txBody>
      </p:sp>
      <p:sp>
        <p:nvSpPr>
          <p:cNvPr id="3" name="灯片编号占位符 2">
            <a:extLst>
              <a:ext uri="{FF2B5EF4-FFF2-40B4-BE49-F238E27FC236}">
                <a16:creationId xmlns:a16="http://schemas.microsoft.com/office/drawing/2014/main" id="{1144E3EA-06D2-47F5-978A-BE7692E9C2AA}"/>
              </a:ext>
            </a:extLst>
          </p:cNvPr>
          <p:cNvSpPr>
            <a:spLocks noGrp="1"/>
          </p:cNvSpPr>
          <p:nvPr>
            <p:ph type="sldNum" sz="quarter" idx="12"/>
          </p:nvPr>
        </p:nvSpPr>
        <p:spPr/>
        <p:txBody>
          <a:bodyPr/>
          <a:lstStyle/>
          <a:p>
            <a:fld id="{7C05468C-B27C-4946-9FF3-0FF76B75B8F6}" type="slidenum">
              <a:rPr lang="en-US" smtClean="0"/>
              <a:t>7</a:t>
            </a:fld>
            <a:endParaRPr 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D3F5440-8CF3-4458-8B29-2ED57988A029}"/>
                  </a:ext>
                </a:extLst>
              </p:cNvPr>
              <p:cNvSpPr txBox="1"/>
              <p:nvPr/>
            </p:nvSpPr>
            <p:spPr>
              <a:xfrm>
                <a:off x="3140528" y="3720011"/>
                <a:ext cx="14141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𝐴</m:t>
                          </m:r>
                        </m:sub>
                      </m:sSub>
                    </m:oMath>
                  </m:oMathPara>
                </a14:m>
                <a:endParaRPr lang="en-US" sz="2000"/>
              </a:p>
            </p:txBody>
          </p:sp>
        </mc:Choice>
        <mc:Fallback xmlns="">
          <p:sp>
            <p:nvSpPr>
              <p:cNvPr id="4" name="文本框 3">
                <a:extLst>
                  <a:ext uri="{FF2B5EF4-FFF2-40B4-BE49-F238E27FC236}">
                    <a16:creationId xmlns:a16="http://schemas.microsoft.com/office/drawing/2014/main" id="{3D3F5440-8CF3-4458-8B29-2ED57988A029}"/>
                  </a:ext>
                </a:extLst>
              </p:cNvPr>
              <p:cNvSpPr txBox="1">
                <a:spLocks noRot="1" noChangeAspect="1" noMove="1" noResize="1" noEditPoints="1" noAdjustHandles="1" noChangeArrowheads="1" noChangeShapeType="1" noTextEdit="1"/>
              </p:cNvSpPr>
              <p:nvPr/>
            </p:nvSpPr>
            <p:spPr>
              <a:xfrm>
                <a:off x="3140528" y="3720011"/>
                <a:ext cx="1414105" cy="307777"/>
              </a:xfrm>
              <a:prstGeom prst="rect">
                <a:avLst/>
              </a:prstGeom>
              <a:blipFill>
                <a:blip r:embed="rId2"/>
                <a:stretch>
                  <a:fillRect l="-3448" r="-1724"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B4C7D43-91D8-4C27-96ED-2EA674F14760}"/>
                  </a:ext>
                </a:extLst>
              </p:cNvPr>
              <p:cNvSpPr txBox="1"/>
              <p:nvPr/>
            </p:nvSpPr>
            <p:spPr>
              <a:xfrm>
                <a:off x="3140528" y="4626833"/>
                <a:ext cx="206094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𝐸</m:t>
                      </m:r>
                      <m:r>
                        <a:rPr lang="en-US" sz="2000" b="0" i="1" smtClean="0">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𝐾</m:t>
                          </m:r>
                        </m:e>
                        <m:sub>
                          <m:r>
                            <m:rPr>
                              <m:sty m:val="p"/>
                            </m:rPr>
                            <a:rPr lang="en-US" sz="2000">
                              <a:latin typeface="Cambria Math" panose="02040503050406030204" pitchFamily="18" charset="0"/>
                              <a:ea typeface="Cambria Math" panose="02040503050406030204" pitchFamily="18" charset="0"/>
                            </a:rPr>
                            <m:t>AB</m:t>
                          </m:r>
                        </m:sub>
                        <m:sup>
                          <m:r>
                            <a:rPr lang="en-US" sz="2000">
                              <a:latin typeface="Cambria Math" panose="02040503050406030204" pitchFamily="18" charset="0"/>
                              <a:ea typeface="Cambria Math" panose="02040503050406030204" pitchFamily="18" charset="0"/>
                            </a:rPr>
                            <m:t>′</m:t>
                          </m:r>
                        </m:sup>
                      </m:sSubSup>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𝐴</m:t>
                          </m:r>
                        </m:sub>
                      </m:sSub>
                      <m:r>
                        <a:rPr lang="en-US" sz="2000" b="0" i="1" smtClean="0">
                          <a:latin typeface="Cambria Math" panose="02040503050406030204" pitchFamily="18" charset="0"/>
                          <a:ea typeface="Cambria Math" panose="02040503050406030204" pitchFamily="18" charset="0"/>
                        </a:rPr>
                        <m:t>)</m:t>
                      </m:r>
                    </m:oMath>
                  </m:oMathPara>
                </a14:m>
                <a:endParaRPr lang="en-US" sz="2000"/>
              </a:p>
            </p:txBody>
          </p:sp>
        </mc:Choice>
        <mc:Fallback xmlns="">
          <p:sp>
            <p:nvSpPr>
              <p:cNvPr id="6" name="文本框 5">
                <a:extLst>
                  <a:ext uri="{FF2B5EF4-FFF2-40B4-BE49-F238E27FC236}">
                    <a16:creationId xmlns:a16="http://schemas.microsoft.com/office/drawing/2014/main" id="{4B4C7D43-91D8-4C27-96ED-2EA674F14760}"/>
                  </a:ext>
                </a:extLst>
              </p:cNvPr>
              <p:cNvSpPr txBox="1">
                <a:spLocks noRot="1" noChangeAspect="1" noMove="1" noResize="1" noEditPoints="1" noAdjustHandles="1" noChangeArrowheads="1" noChangeShapeType="1" noTextEdit="1"/>
              </p:cNvSpPr>
              <p:nvPr/>
            </p:nvSpPr>
            <p:spPr>
              <a:xfrm>
                <a:off x="3140528" y="4626833"/>
                <a:ext cx="2060949" cy="307777"/>
              </a:xfrm>
              <a:prstGeom prst="rect">
                <a:avLst/>
              </a:prstGeom>
              <a:blipFill>
                <a:blip r:embed="rId3"/>
                <a:stretch>
                  <a:fillRect l="-2367" t="-6000" r="-4438"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4BD3C3F-64BD-4A47-9CE2-7BC400AFB33B}"/>
                  </a:ext>
                </a:extLst>
              </p:cNvPr>
              <p:cNvSpPr txBox="1"/>
              <p:nvPr/>
            </p:nvSpPr>
            <p:spPr>
              <a:xfrm>
                <a:off x="3140527" y="4173422"/>
                <a:ext cx="274806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𝐸</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𝐾</m:t>
                          </m:r>
                        </m:e>
                        <m:sub>
                          <m:r>
                            <a:rPr lang="en-US" sz="2000" b="0" i="1" smtClean="0">
                              <a:latin typeface="Cambria Math" panose="02040503050406030204" pitchFamily="18" charset="0"/>
                              <a:ea typeface="Cambria Math" panose="02040503050406030204" pitchFamily="18" charset="0"/>
                            </a:rPr>
                            <m:t>𝐴𝐵</m:t>
                          </m:r>
                        </m:sub>
                      </m:sSub>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𝐴</m:t>
                              </m:r>
                            </m:sub>
                          </m:sSub>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𝐾</m:t>
                              </m:r>
                            </m:e>
                            <m:sub>
                              <m:r>
                                <m:rPr>
                                  <m:sty m:val="p"/>
                                </m:rPr>
                                <a:rPr lang="en-US" sz="2000" b="0" i="0" smtClean="0">
                                  <a:latin typeface="Cambria Math" panose="02040503050406030204" pitchFamily="18" charset="0"/>
                                  <a:ea typeface="Cambria Math" panose="02040503050406030204" pitchFamily="18" charset="0"/>
                                </a:rPr>
                                <m:t>AB</m:t>
                              </m:r>
                            </m:sub>
                            <m:sup>
                              <m:r>
                                <a:rPr lang="en-US" sz="2000" b="0" i="0" smtClean="0">
                                  <a:latin typeface="Cambria Math" panose="02040503050406030204" pitchFamily="18" charset="0"/>
                                  <a:ea typeface="Cambria Math" panose="02040503050406030204" pitchFamily="18" charset="0"/>
                                </a:rPr>
                                <m:t>′</m:t>
                              </m:r>
                            </m:sup>
                          </m:sSubSup>
                        </m:e>
                      </m:d>
                      <m:r>
                        <a:rPr lang="en-US" sz="2000" b="0" i="0" smtClean="0">
                          <a:latin typeface="Cambria Math" panose="02040503050406030204" pitchFamily="18" charset="0"/>
                          <a:ea typeface="Cambria Math" panose="02040503050406030204" pitchFamily="18" charset="0"/>
                        </a:rPr>
                        <m:t>)</m:t>
                      </m:r>
                    </m:oMath>
                  </m:oMathPara>
                </a14:m>
                <a:endParaRPr lang="en-US" sz="2000"/>
              </a:p>
            </p:txBody>
          </p:sp>
        </mc:Choice>
        <mc:Fallback xmlns="">
          <p:sp>
            <p:nvSpPr>
              <p:cNvPr id="8" name="文本框 7">
                <a:extLst>
                  <a:ext uri="{FF2B5EF4-FFF2-40B4-BE49-F238E27FC236}">
                    <a16:creationId xmlns:a16="http://schemas.microsoft.com/office/drawing/2014/main" id="{E4BD3C3F-64BD-4A47-9CE2-7BC400AFB33B}"/>
                  </a:ext>
                </a:extLst>
              </p:cNvPr>
              <p:cNvSpPr txBox="1">
                <a:spLocks noRot="1" noChangeAspect="1" noMove="1" noResize="1" noEditPoints="1" noAdjustHandles="1" noChangeArrowheads="1" noChangeShapeType="1" noTextEdit="1"/>
              </p:cNvSpPr>
              <p:nvPr/>
            </p:nvSpPr>
            <p:spPr>
              <a:xfrm>
                <a:off x="3140527" y="4173422"/>
                <a:ext cx="2748060" cy="307777"/>
              </a:xfrm>
              <a:prstGeom prst="rect">
                <a:avLst/>
              </a:prstGeom>
              <a:blipFill>
                <a:blip r:embed="rId4"/>
                <a:stretch>
                  <a:fillRect l="-1552" t="-8000" r="-3104"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AB46CBF-D4EB-4762-B7B1-2A8A6E7E4F0A}"/>
                  </a:ext>
                </a:extLst>
              </p:cNvPr>
              <p:cNvSpPr txBox="1"/>
              <p:nvPr/>
            </p:nvSpPr>
            <p:spPr>
              <a:xfrm>
                <a:off x="990600" y="1739348"/>
                <a:ext cx="8173278" cy="1631216"/>
              </a:xfrm>
              <a:prstGeom prst="rect">
                <a:avLst/>
              </a:prstGeom>
              <a:noFill/>
            </p:spPr>
            <p:txBody>
              <a:bodyPr wrap="square" rtlCol="0">
                <a:spAutoFit/>
              </a:bodyPr>
              <a:lstStyle/>
              <a:p>
                <a:r>
                  <a:rPr lang="zh-CN" altLang="en-US" sz="2000">
                    <a:latin typeface="Comic Sans MS" panose="030F0702030302020204" pitchFamily="66" charset="0"/>
                    <a:ea typeface="SimHei" panose="02010609060101010101" pitchFamily="49" charset="-122"/>
                  </a:rPr>
                  <a:t>假设</a:t>
                </a:r>
                <a:r>
                  <a:rPr lang="en-US" altLang="zh-CN" sz="2000">
                    <a:latin typeface="Comic Sans MS" panose="030F0702030302020204" pitchFamily="66" charset="0"/>
                    <a:ea typeface="SimHei" panose="02010609060101010101" pitchFamily="49" charset="-122"/>
                  </a:rPr>
                  <a:t>A</a:t>
                </a:r>
                <a:r>
                  <a:rPr lang="zh-CN" altLang="en-US" sz="2000">
                    <a:latin typeface="Comic Sans MS" panose="030F0702030302020204" pitchFamily="66" charset="0"/>
                    <a:ea typeface="SimHei" panose="02010609060101010101" pitchFamily="49" charset="-122"/>
                  </a:rPr>
                  <a:t>和</a:t>
                </a:r>
                <a:r>
                  <a:rPr lang="en-US" altLang="zh-CN" sz="2000">
                    <a:latin typeface="Comic Sans MS" panose="030F0702030302020204" pitchFamily="66" charset="0"/>
                    <a:ea typeface="SimHei" panose="02010609060101010101" pitchFamily="49" charset="-122"/>
                  </a:rPr>
                  <a:t>B</a:t>
                </a:r>
                <a:r>
                  <a:rPr lang="zh-CN" altLang="en-US" sz="2000">
                    <a:latin typeface="Comic Sans MS" panose="030F0702030302020204" pitchFamily="66" charset="0"/>
                    <a:ea typeface="SimHei" panose="02010609060101010101" pitchFamily="49" charset="-122"/>
                  </a:rPr>
                  <a:t>共享一个长期密钥</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𝐾</m:t>
                        </m:r>
                      </m:e>
                      <m:sub>
                        <m:r>
                          <a:rPr lang="en-US" sz="2000" b="0" i="1" smtClean="0">
                            <a:latin typeface="Cambria Math" panose="02040503050406030204" pitchFamily="18" charset="0"/>
                            <a:ea typeface="Cambria Math" panose="02040503050406030204" pitchFamily="18" charset="0"/>
                          </a:rPr>
                          <m:t>𝐴𝐵</m:t>
                        </m:r>
                      </m:sub>
                    </m:sSub>
                  </m:oMath>
                </a14:m>
                <a:r>
                  <a:rPr lang="zh-CN" altLang="en-US" sz="2000">
                    <a:latin typeface="Comic Sans MS" panose="030F0702030302020204" pitchFamily="66" charset="0"/>
                    <a:ea typeface="SimHei" panose="02010609060101010101" pitchFamily="49" charset="-122"/>
                  </a:rPr>
                  <a:t>，双方每次通讯前通过下列方式协商临时会话密钥，其中</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ea typeface="Cambria Math" panose="02040503050406030204" pitchFamily="18" charset="0"/>
                          </a:rPr>
                          <m:t>𝐴</m:t>
                        </m:r>
                      </m:sub>
                    </m:sSub>
                  </m:oMath>
                </a14:m>
                <a:r>
                  <a:rPr lang="zh-CN" altLang="en-US" sz="2000">
                    <a:latin typeface="Comic Sans MS" panose="030F0702030302020204" pitchFamily="66" charset="0"/>
                    <a:ea typeface="SimHei" panose="02010609060101010101" pitchFamily="49" charset="-122"/>
                  </a:rPr>
                  <a:t>是随机数。</a:t>
                </a:r>
                <a:endParaRPr lang="en-US" altLang="zh-CN" sz="2000">
                  <a:latin typeface="Comic Sans MS" panose="030F0702030302020204" pitchFamily="66" charset="0"/>
                  <a:ea typeface="SimHei" panose="02010609060101010101" pitchFamily="49" charset="-122"/>
                </a:endParaRPr>
              </a:p>
              <a:p>
                <a:pPr marL="457200" indent="-457200">
                  <a:buAutoNum type="arabicParenR"/>
                </a:pPr>
                <a:r>
                  <a:rPr lang="zh-CN" altLang="en-US" sz="2000">
                    <a:latin typeface="Comic Sans MS" panose="030F0702030302020204" pitchFamily="66" charset="0"/>
                    <a:ea typeface="SimHei" panose="02010609060101010101" pitchFamily="49" charset="-122"/>
                  </a:rPr>
                  <a:t>请问该协商机制是否存在安全隐患（中间人攻击使</a:t>
                </a:r>
                <a:r>
                  <a:rPr lang="en-US" altLang="zh-CN" sz="2000">
                    <a:latin typeface="Comic Sans MS" panose="030F0702030302020204" pitchFamily="66" charset="0"/>
                    <a:ea typeface="SimHei" panose="02010609060101010101" pitchFamily="49" charset="-122"/>
                  </a:rPr>
                  <a:t>A</a:t>
                </a:r>
                <a:r>
                  <a:rPr lang="zh-CN" altLang="en-US" sz="2000">
                    <a:latin typeface="Comic Sans MS" panose="030F0702030302020204" pitchFamily="66" charset="0"/>
                    <a:ea typeface="SimHei" panose="02010609060101010101" pitchFamily="49" charset="-122"/>
                  </a:rPr>
                  <a:t>误认为已经与</a:t>
                </a:r>
                <a:r>
                  <a:rPr lang="en-US" altLang="zh-CN" sz="2000">
                    <a:latin typeface="Comic Sans MS" panose="030F0702030302020204" pitchFamily="66" charset="0"/>
                    <a:ea typeface="SimHei" panose="02010609060101010101" pitchFamily="49" charset="-122"/>
                  </a:rPr>
                  <a:t>B</a:t>
                </a:r>
                <a:r>
                  <a:rPr lang="zh-CN" altLang="en-US" sz="2000">
                    <a:latin typeface="Comic Sans MS" panose="030F0702030302020204" pitchFamily="66" charset="0"/>
                    <a:ea typeface="SimHei" panose="02010609060101010101" pitchFamily="49" charset="-122"/>
                  </a:rPr>
                  <a:t>协商好了临时密钥）？</a:t>
                </a:r>
                <a:endParaRPr lang="en-US" altLang="zh-CN" sz="2000">
                  <a:latin typeface="Comic Sans MS" panose="030F0702030302020204" pitchFamily="66" charset="0"/>
                  <a:ea typeface="SimHei" panose="02010609060101010101" pitchFamily="49" charset="-122"/>
                </a:endParaRPr>
              </a:p>
              <a:p>
                <a:pPr marL="457200" indent="-457200">
                  <a:buAutoNum type="arabicParenR"/>
                </a:pPr>
                <a:r>
                  <a:rPr lang="zh-CN" altLang="en-US" sz="2000">
                    <a:latin typeface="Comic Sans MS" panose="030F0702030302020204" pitchFamily="66" charset="0"/>
                    <a:ea typeface="SimHei" panose="02010609060101010101" pitchFamily="49" charset="-122"/>
                  </a:rPr>
                  <a:t>应如何改进？</a:t>
                </a:r>
                <a:endParaRPr lang="en-US" sz="2000">
                  <a:latin typeface="Comic Sans MS" panose="030F0702030302020204" pitchFamily="66" charset="0"/>
                  <a:ea typeface="SimHei" panose="02010609060101010101" pitchFamily="49" charset="-122"/>
                </a:endParaRPr>
              </a:p>
            </p:txBody>
          </p:sp>
        </mc:Choice>
        <mc:Fallback xmlns="">
          <p:sp>
            <p:nvSpPr>
              <p:cNvPr id="9" name="文本框 8">
                <a:extLst>
                  <a:ext uri="{FF2B5EF4-FFF2-40B4-BE49-F238E27FC236}">
                    <a16:creationId xmlns:a16="http://schemas.microsoft.com/office/drawing/2014/main" id="{CAB46CBF-D4EB-4762-B7B1-2A8A6E7E4F0A}"/>
                  </a:ext>
                </a:extLst>
              </p:cNvPr>
              <p:cNvSpPr txBox="1">
                <a:spLocks noRot="1" noChangeAspect="1" noMove="1" noResize="1" noEditPoints="1" noAdjustHandles="1" noChangeArrowheads="1" noChangeShapeType="1" noTextEdit="1"/>
              </p:cNvSpPr>
              <p:nvPr/>
            </p:nvSpPr>
            <p:spPr>
              <a:xfrm>
                <a:off x="990600" y="1739348"/>
                <a:ext cx="8173278" cy="1631216"/>
              </a:xfrm>
              <a:prstGeom prst="rect">
                <a:avLst/>
              </a:prstGeom>
              <a:blipFill>
                <a:blip r:embed="rId5"/>
                <a:stretch>
                  <a:fillRect l="-1119" t="-2985" r="-75" b="-7836"/>
                </a:stretch>
              </a:blipFill>
            </p:spPr>
            <p:txBody>
              <a:bodyPr/>
              <a:lstStyle/>
              <a:p>
                <a:r>
                  <a:rPr lang="en-US">
                    <a:noFill/>
                  </a:rPr>
                  <a:t> </a:t>
                </a:r>
              </a:p>
            </p:txBody>
          </p:sp>
        </mc:Fallback>
      </mc:AlternateContent>
      <p:pic>
        <p:nvPicPr>
          <p:cNvPr id="11" name="图片 10">
            <a:extLst>
              <a:ext uri="{FF2B5EF4-FFF2-40B4-BE49-F238E27FC236}">
                <a16:creationId xmlns:a16="http://schemas.microsoft.com/office/drawing/2014/main" id="{12B262E4-9D2D-4576-B749-0562AAB4CF6E}"/>
              </a:ext>
            </a:extLst>
          </p:cNvPr>
          <p:cNvPicPr>
            <a:picLocks noChangeAspect="1"/>
          </p:cNvPicPr>
          <p:nvPr/>
        </p:nvPicPr>
        <p:blipFill>
          <a:blip r:embed="rId6"/>
          <a:stretch>
            <a:fillRect/>
          </a:stretch>
        </p:blipFill>
        <p:spPr>
          <a:xfrm>
            <a:off x="6220653" y="5238750"/>
            <a:ext cx="2943225" cy="1200150"/>
          </a:xfrm>
          <a:prstGeom prst="rect">
            <a:avLst/>
          </a:prstGeom>
        </p:spPr>
      </p:pic>
    </p:spTree>
    <p:extLst>
      <p:ext uri="{BB962C8B-B14F-4D97-AF65-F5344CB8AC3E}">
        <p14:creationId xmlns:p14="http://schemas.microsoft.com/office/powerpoint/2010/main" val="112399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0-RTT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498009"/>
            <a:ext cx="6290132" cy="4791866"/>
          </a:xfrm>
          <a:prstGeom prst="rect">
            <a:avLst/>
          </a:prstGeom>
        </p:spPr>
      </p:pic>
    </p:spTree>
    <p:extLst>
      <p:ext uri="{BB962C8B-B14F-4D97-AF65-F5344CB8AC3E}">
        <p14:creationId xmlns:p14="http://schemas.microsoft.com/office/powerpoint/2010/main" val="30239395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Comic Sans MS" panose="030F0702030302020204" pitchFamily="66" charset="0"/>
              </a:rPr>
              <a:t>0-RTT</a:t>
            </a:r>
            <a:r>
              <a:rPr lang="zh-CN" altLang="en-US">
                <a:latin typeface="Comic Sans MS" panose="030F0702030302020204" pitchFamily="66" charset="0"/>
              </a:rPr>
              <a:t>的安全性</a:t>
            </a:r>
            <a:endParaRPr lang="en-US" dirty="0">
              <a:latin typeface="Comic Sans MS" panose="030F0702030302020204" pitchFamily="66" charset="0"/>
            </a:endParaRPr>
          </a:p>
        </p:txBody>
      </p:sp>
      <p:sp>
        <p:nvSpPr>
          <p:cNvPr id="3" name="Content Placeholder 2"/>
          <p:cNvSpPr>
            <a:spLocks noGrp="1"/>
          </p:cNvSpPr>
          <p:nvPr>
            <p:ph sz="quarter" idx="1"/>
          </p:nvPr>
        </p:nvSpPr>
        <p:spPr/>
        <p:txBody>
          <a:bodyPr>
            <a:normAutofit/>
          </a:bodyPr>
          <a:lstStyle/>
          <a:p>
            <a:pPr>
              <a:spcBef>
                <a:spcPts val="1200"/>
              </a:spcBef>
            </a:pPr>
            <a:r>
              <a:rPr lang="zh-CN" altLang="en-US" sz="2400">
                <a:latin typeface="Comic Sans MS" panose="030F0702030302020204" pitchFamily="66" charset="0"/>
              </a:rPr>
              <a:t>去掉了随机挑战，服务端无法区分第一条数据是否为真或重放攻击；</a:t>
            </a:r>
            <a:endParaRPr lang="en-US" sz="2400" dirty="0">
              <a:latin typeface="Comic Sans MS" panose="030F0702030302020204" pitchFamily="66" charset="0"/>
            </a:endParaRPr>
          </a:p>
          <a:p>
            <a:pPr>
              <a:spcBef>
                <a:spcPts val="1200"/>
              </a:spcBef>
            </a:pPr>
            <a:r>
              <a:rPr lang="zh-CN" altLang="en-US" sz="2400">
                <a:latin typeface="Comic Sans MS" panose="030F0702030302020204" pitchFamily="66" charset="0"/>
              </a:rPr>
              <a:t>由于客户端的配置是一样的，破解服务端的</a:t>
            </a:r>
            <a:r>
              <a:rPr lang="en-US" sz="2400">
                <a:latin typeface="Comic Sans MS" panose="030F0702030302020204" pitchFamily="66" charset="0"/>
              </a:rPr>
              <a:t>DH</a:t>
            </a:r>
            <a:r>
              <a:rPr lang="zh-CN" altLang="en-US" sz="2400">
                <a:latin typeface="Comic Sans MS" panose="030F0702030302020204" pitchFamily="66" charset="0"/>
              </a:rPr>
              <a:t>密钥非常有吸引力；应尽量提高更新频率（不超过</a:t>
            </a:r>
            <a:r>
              <a:rPr lang="en-US" altLang="zh-CN" sz="2400">
                <a:latin typeface="Comic Sans MS" panose="030F0702030302020204" pitchFamily="66" charset="0"/>
              </a:rPr>
              <a:t>7</a:t>
            </a:r>
            <a:r>
              <a:rPr lang="zh-CN" altLang="en-US" sz="2400">
                <a:latin typeface="Comic Sans MS" panose="030F0702030302020204" pitchFamily="66" charset="0"/>
              </a:rPr>
              <a:t>天）；</a:t>
            </a:r>
            <a:endParaRPr lang="en-US" sz="2400" dirty="0">
              <a:latin typeface="Comic Sans MS" panose="030F0702030302020204" pitchFamily="66" charset="0"/>
            </a:endParaRPr>
          </a:p>
          <a:p>
            <a:pPr>
              <a:spcBef>
                <a:spcPts val="1200"/>
              </a:spcBef>
            </a:pPr>
            <a:r>
              <a:rPr lang="zh-CN" altLang="en-US" sz="2400">
                <a:latin typeface="Comic Sans MS" panose="030F0702030302020204" pitchFamily="66" charset="0"/>
              </a:rPr>
              <a:t>如果服务端的</a:t>
            </a:r>
            <a:r>
              <a:rPr lang="en-US" sz="2400">
                <a:latin typeface="Comic Sans MS" panose="030F0702030302020204" pitchFamily="66" charset="0"/>
              </a:rPr>
              <a:t>DH</a:t>
            </a:r>
            <a:r>
              <a:rPr lang="zh-CN" altLang="en-US" sz="2400">
                <a:latin typeface="Comic Sans MS" panose="030F0702030302020204" pitchFamily="66" charset="0"/>
              </a:rPr>
              <a:t>密钥被破解了，中间人攻击可以篡改</a:t>
            </a:r>
            <a:r>
              <a:rPr lang="en-US" altLang="zh-CN" sz="2400">
                <a:latin typeface="Comic Sans MS" panose="030F0702030302020204" pitchFamily="66" charset="0"/>
              </a:rPr>
              <a:t>0-RTT</a:t>
            </a:r>
            <a:r>
              <a:rPr lang="zh-CN" altLang="en-US" sz="2400">
                <a:latin typeface="Comic Sans MS" panose="030F0702030302020204" pitchFamily="66" charset="0"/>
              </a:rPr>
              <a:t>消息携带的数据；</a:t>
            </a:r>
            <a:endParaRPr lang="en-US" altLang="zh-CN" sz="2400">
              <a:latin typeface="Comic Sans MS" panose="030F0702030302020204" pitchFamily="66" charset="0"/>
            </a:endParaRPr>
          </a:p>
          <a:p>
            <a:pPr>
              <a:spcBef>
                <a:spcPts val="1200"/>
              </a:spcBef>
            </a:pPr>
            <a:r>
              <a:rPr lang="en-US" sz="2400">
                <a:latin typeface="Comic Sans MS" panose="030F0702030302020204" pitchFamily="66" charset="0"/>
              </a:rPr>
              <a:t>0-RTT</a:t>
            </a:r>
            <a:r>
              <a:rPr lang="zh-CN" altLang="en-US" sz="2400">
                <a:latin typeface="Comic Sans MS" panose="030F0702030302020204" pitchFamily="66" charset="0"/>
              </a:rPr>
              <a:t>不支持前向安全。</a:t>
            </a:r>
            <a:endParaRPr lang="en-US" sz="2400" dirty="0">
              <a:latin typeface="Comic Sans MS" panose="030F0702030302020204" pitchFamily="66" charset="0"/>
            </a:endParaRPr>
          </a:p>
        </p:txBody>
      </p:sp>
    </p:spTree>
    <p:extLst>
      <p:ext uri="{BB962C8B-B14F-4D97-AF65-F5344CB8AC3E}">
        <p14:creationId xmlns:p14="http://schemas.microsoft.com/office/powerpoint/2010/main" val="11969254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F662E-32C3-42F1-BC1E-E2385B14C245}"/>
              </a:ext>
            </a:extLst>
          </p:cNvPr>
          <p:cNvSpPr>
            <a:spLocks noGrp="1"/>
          </p:cNvSpPr>
          <p:nvPr>
            <p:ph type="title"/>
          </p:nvPr>
        </p:nvSpPr>
        <p:spPr/>
        <p:txBody>
          <a:bodyPr/>
          <a:lstStyle/>
          <a:p>
            <a:r>
              <a:rPr lang="zh-CN" altLang="en-US"/>
              <a:t>练习</a:t>
            </a:r>
            <a:endParaRPr lang="en-US"/>
          </a:p>
        </p:txBody>
      </p:sp>
      <p:sp>
        <p:nvSpPr>
          <p:cNvPr id="3" name="灯片编号占位符 2">
            <a:extLst>
              <a:ext uri="{FF2B5EF4-FFF2-40B4-BE49-F238E27FC236}">
                <a16:creationId xmlns:a16="http://schemas.microsoft.com/office/drawing/2014/main" id="{3F85BF2F-03E4-48BB-B733-B8B1F20DF548}"/>
              </a:ext>
            </a:extLst>
          </p:cNvPr>
          <p:cNvSpPr>
            <a:spLocks noGrp="1"/>
          </p:cNvSpPr>
          <p:nvPr>
            <p:ph type="sldNum" sz="quarter" idx="12"/>
          </p:nvPr>
        </p:nvSpPr>
        <p:spPr/>
        <p:txBody>
          <a:bodyPr/>
          <a:lstStyle/>
          <a:p>
            <a:fld id="{7C05468C-B27C-4946-9FF3-0FF76B75B8F6}" type="slidenum">
              <a:rPr lang="en-US" smtClean="0"/>
              <a:t>72</a:t>
            </a:fld>
            <a:endParaRPr lang="en-US"/>
          </a:p>
        </p:txBody>
      </p:sp>
      <p:sp>
        <p:nvSpPr>
          <p:cNvPr id="5" name="内容占位符 4">
            <a:extLst>
              <a:ext uri="{FF2B5EF4-FFF2-40B4-BE49-F238E27FC236}">
                <a16:creationId xmlns:a16="http://schemas.microsoft.com/office/drawing/2014/main" id="{199E57E5-66CD-474F-8A06-9ABADC790543}"/>
              </a:ext>
            </a:extLst>
          </p:cNvPr>
          <p:cNvSpPr>
            <a:spLocks noGrp="1"/>
          </p:cNvSpPr>
          <p:nvPr>
            <p:ph sz="quarter" idx="1"/>
          </p:nvPr>
        </p:nvSpPr>
        <p:spPr/>
        <p:txBody>
          <a:bodyPr/>
          <a:lstStyle/>
          <a:p>
            <a:r>
              <a:rPr lang="en-US" altLang="zh-CN"/>
              <a:t>SSL</a:t>
            </a:r>
            <a:r>
              <a:rPr lang="zh-CN" altLang="en-US"/>
              <a:t>是否可以避免下列安全威胁？</a:t>
            </a:r>
            <a:endParaRPr lang="en-US" altLang="zh-CN"/>
          </a:p>
          <a:p>
            <a:pPr lvl="1"/>
            <a:r>
              <a:rPr lang="zh-CN" altLang="en-US"/>
              <a:t>暴力破解</a:t>
            </a:r>
            <a:endParaRPr lang="en-US" altLang="zh-CN"/>
          </a:p>
          <a:p>
            <a:pPr lvl="1"/>
            <a:r>
              <a:rPr lang="zh-CN" altLang="en-US"/>
              <a:t>重放攻击</a:t>
            </a:r>
            <a:endParaRPr lang="en-US" altLang="zh-CN"/>
          </a:p>
          <a:p>
            <a:pPr lvl="1"/>
            <a:r>
              <a:rPr lang="zh-CN" altLang="en-US"/>
              <a:t>中间人攻击</a:t>
            </a:r>
            <a:endParaRPr lang="en-US" altLang="zh-CN"/>
          </a:p>
          <a:p>
            <a:pPr lvl="1"/>
            <a:r>
              <a:rPr lang="en-US" altLang="zh-CN"/>
              <a:t>IP</a:t>
            </a:r>
            <a:r>
              <a:rPr lang="zh-CN" altLang="en-US"/>
              <a:t>欺骗</a:t>
            </a:r>
            <a:endParaRPr lang="en-US" altLang="zh-CN"/>
          </a:p>
          <a:p>
            <a:pPr lvl="1"/>
            <a:r>
              <a:rPr lang="en-US" altLang="zh-CN"/>
              <a:t>IP</a:t>
            </a:r>
            <a:r>
              <a:rPr lang="zh-CN" altLang="en-US"/>
              <a:t>（会话）劫持</a:t>
            </a:r>
            <a:endParaRPr lang="en-US"/>
          </a:p>
        </p:txBody>
      </p:sp>
    </p:spTree>
    <p:extLst>
      <p:ext uri="{BB962C8B-B14F-4D97-AF65-F5344CB8AC3E}">
        <p14:creationId xmlns:p14="http://schemas.microsoft.com/office/powerpoint/2010/main" val="730327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TLS</a:t>
            </a:r>
            <a:r>
              <a:rPr lang="zh-CN" altLang="en-US"/>
              <a:t>的安全问题</a:t>
            </a:r>
            <a:endParaRPr lang="en-US" dirty="0"/>
          </a:p>
        </p:txBody>
      </p:sp>
      <p:sp>
        <p:nvSpPr>
          <p:cNvPr id="3" name="Content Placeholder 2"/>
          <p:cNvSpPr>
            <a:spLocks noGrp="1"/>
          </p:cNvSpPr>
          <p:nvPr>
            <p:ph idx="1"/>
          </p:nvPr>
        </p:nvSpPr>
        <p:spPr/>
        <p:txBody>
          <a:bodyPr/>
          <a:lstStyle/>
          <a:p>
            <a:r>
              <a:rPr lang="en-US"/>
              <a:t>TLS</a:t>
            </a:r>
            <a:r>
              <a:rPr lang="zh-CN" altLang="en-US"/>
              <a:t>应用非常广泛</a:t>
            </a:r>
            <a:endParaRPr lang="en-US" dirty="0"/>
          </a:p>
          <a:p>
            <a:r>
              <a:rPr lang="zh-CN" altLang="en-US"/>
              <a:t>可能的安全问题：</a:t>
            </a:r>
            <a:endParaRPr lang="en-US" dirty="0"/>
          </a:p>
          <a:p>
            <a:pPr marL="742950" lvl="1" indent="-371475">
              <a:buFont typeface="+mj-lt"/>
              <a:buAutoNum type="arabicPeriod"/>
            </a:pPr>
            <a:r>
              <a:rPr lang="en-US"/>
              <a:t>CA</a:t>
            </a:r>
            <a:r>
              <a:rPr lang="zh-CN" altLang="en-US"/>
              <a:t>可信性的问题</a:t>
            </a:r>
            <a:endParaRPr lang="en-US" dirty="0"/>
          </a:p>
          <a:p>
            <a:pPr marL="742950" lvl="1" indent="-371475">
              <a:buFont typeface="+mj-lt"/>
              <a:buAutoNum type="arabicPeriod"/>
            </a:pPr>
            <a:r>
              <a:rPr lang="zh-CN" altLang="en-US"/>
              <a:t>弱密钥或算法</a:t>
            </a:r>
            <a:endParaRPr lang="en-US" dirty="0"/>
          </a:p>
          <a:p>
            <a:pPr marL="742950" lvl="1" indent="-371475">
              <a:buFont typeface="+mj-lt"/>
              <a:buAutoNum type="arabicPeriod"/>
            </a:pPr>
            <a:r>
              <a:rPr lang="zh-CN" altLang="en-US"/>
              <a:t>协议攻击</a:t>
            </a:r>
            <a:endParaRPr lang="en-US" dirty="0"/>
          </a:p>
          <a:p>
            <a:pPr marL="742950" lvl="1" indent="-371475">
              <a:buFont typeface="+mj-lt"/>
              <a:buAutoNum type="arabicPeriod"/>
            </a:pPr>
            <a:r>
              <a:rPr lang="zh-CN" altLang="en-US"/>
              <a:t>中间人攻击</a:t>
            </a:r>
            <a:endParaRPr lang="en-US" dirty="0"/>
          </a:p>
          <a:p>
            <a:pPr marL="742950" lvl="1" indent="-371475">
              <a:buFont typeface="+mj-lt"/>
              <a:buAutoNum type="arabicPeriod"/>
            </a:pPr>
            <a:r>
              <a:rPr lang="zh-CN" altLang="en-US"/>
              <a:t>密钥破解</a:t>
            </a:r>
            <a:endParaRPr lang="en-US" dirty="0"/>
          </a:p>
          <a:p>
            <a:pPr marL="742950" lvl="1" indent="-371475">
              <a:buFont typeface="+mj-lt"/>
              <a:buAutoNum type="arabicPeriod"/>
            </a:pPr>
            <a:r>
              <a:rPr lang="zh-CN" altLang="en-US"/>
              <a:t>实现漏洞</a:t>
            </a:r>
            <a:endParaRPr lang="en-US" dirty="0"/>
          </a:p>
        </p:txBody>
      </p:sp>
    </p:spTree>
    <p:extLst>
      <p:ext uri="{BB962C8B-B14F-4D97-AF65-F5344CB8AC3E}">
        <p14:creationId xmlns:p14="http://schemas.microsoft.com/office/powerpoint/2010/main" val="9113718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CA</a:t>
            </a:r>
            <a:r>
              <a:rPr lang="zh-CN" altLang="en-US"/>
              <a:t>可信性的问题：</a:t>
            </a:r>
            <a:r>
              <a:rPr lang="en-US" sz="4000"/>
              <a:t>Verisign</a:t>
            </a:r>
            <a:endParaRPr lang="zh-CN" altLang="en-US"/>
          </a:p>
        </p:txBody>
      </p:sp>
      <p:sp>
        <p:nvSpPr>
          <p:cNvPr id="3" name="Content Placeholder 2"/>
          <p:cNvSpPr>
            <a:spLocks noGrp="1"/>
          </p:cNvSpPr>
          <p:nvPr>
            <p:ph idx="1"/>
          </p:nvPr>
        </p:nvSpPr>
        <p:spPr>
          <a:xfrm>
            <a:off x="990600" y="1447800"/>
            <a:ext cx="8420100" cy="3988904"/>
          </a:xfrm>
        </p:spPr>
        <p:txBody>
          <a:bodyPr/>
          <a:lstStyle/>
          <a:p>
            <a:pPr lvl="0">
              <a:defRPr sz="1800"/>
            </a:pPr>
            <a:r>
              <a:rPr lang="en-US" sz="2000"/>
              <a:t>2001</a:t>
            </a:r>
            <a:r>
              <a:rPr lang="zh-CN" altLang="en-US" sz="2000"/>
              <a:t>年，</a:t>
            </a:r>
            <a:r>
              <a:rPr lang="en-US" sz="2000"/>
              <a:t>Verisign</a:t>
            </a:r>
            <a:r>
              <a:rPr lang="zh-CN" altLang="en-US" sz="2000"/>
              <a:t>误签发了两个张冒充微软身份的签名证书</a:t>
            </a:r>
            <a:endParaRPr lang="en-US" altLang="zh-CN"/>
          </a:p>
          <a:p>
            <a:pPr lvl="0">
              <a:defRPr sz="1800"/>
            </a:pPr>
            <a:endParaRPr lang="en-US"/>
          </a:p>
          <a:p>
            <a:pPr marL="0" indent="0">
              <a:spcBef>
                <a:spcPts val="0"/>
              </a:spcBef>
              <a:buSzTx/>
              <a:buNone/>
              <a:defRPr sz="1800"/>
            </a:pPr>
            <a:r>
              <a:rPr lang="en-US" sz="1800">
                <a:latin typeface="Menlo"/>
                <a:ea typeface="Menlo"/>
                <a:cs typeface="Menlo"/>
                <a:sym typeface="Menlo"/>
              </a:rPr>
              <a:t>Issued to: Microsoft Corporation</a:t>
            </a:r>
          </a:p>
          <a:p>
            <a:pPr marL="0" indent="0">
              <a:spcBef>
                <a:spcPts val="0"/>
              </a:spcBef>
              <a:buSzTx/>
              <a:buNone/>
              <a:defRPr sz="1800"/>
            </a:pPr>
            <a:r>
              <a:rPr lang="en-US" sz="1800">
                <a:latin typeface="Menlo"/>
                <a:ea typeface="Menlo"/>
                <a:cs typeface="Menlo"/>
                <a:sym typeface="Menlo"/>
              </a:rPr>
              <a:t>Issued by: VeriSign Commercial Software Publishers CA</a:t>
            </a:r>
          </a:p>
          <a:p>
            <a:pPr marL="0" indent="0">
              <a:spcBef>
                <a:spcPts val="0"/>
              </a:spcBef>
              <a:buSzTx/>
              <a:buNone/>
              <a:defRPr sz="1800"/>
            </a:pPr>
            <a:r>
              <a:rPr lang="en-US" sz="1800">
                <a:latin typeface="Menlo"/>
                <a:ea typeface="Menlo"/>
                <a:cs typeface="Menlo"/>
                <a:sym typeface="Menlo"/>
              </a:rPr>
              <a:t>Valid from 1/29/2001 to 1/30/2002</a:t>
            </a:r>
          </a:p>
          <a:p>
            <a:pPr marL="0" indent="0">
              <a:spcBef>
                <a:spcPts val="0"/>
              </a:spcBef>
              <a:buSzTx/>
              <a:buNone/>
              <a:defRPr sz="1800"/>
            </a:pPr>
            <a:r>
              <a:rPr lang="en-US" sz="1800">
                <a:latin typeface="Menlo"/>
                <a:ea typeface="Menlo"/>
                <a:cs typeface="Menlo"/>
                <a:sym typeface="Menlo"/>
              </a:rPr>
              <a:t>Serial number is 1B51 90F7 3724 399C 9254 CD42 4637 996A</a:t>
            </a:r>
          </a:p>
          <a:p>
            <a:pPr marL="0" indent="0">
              <a:spcBef>
                <a:spcPts val="0"/>
              </a:spcBef>
              <a:buSzTx/>
              <a:buNone/>
              <a:defRPr sz="1800"/>
            </a:pPr>
            <a:endParaRPr lang="en-US" sz="1800">
              <a:latin typeface="Menlo"/>
              <a:ea typeface="Menlo"/>
              <a:cs typeface="Menlo"/>
              <a:sym typeface="Menlo"/>
            </a:endParaRPr>
          </a:p>
          <a:p>
            <a:pPr marL="371475" indent="-371475" defTabSz="371475">
              <a:spcBef>
                <a:spcPts val="0"/>
              </a:spcBef>
              <a:buSzTx/>
              <a:buNone/>
              <a:tabLst>
                <a:tab pos="113506" algn="l"/>
                <a:tab pos="371475" algn="l"/>
              </a:tabLst>
              <a:defRPr sz="1800"/>
            </a:pPr>
            <a:r>
              <a:rPr lang="en-US" sz="1800">
                <a:latin typeface="Menlo"/>
                <a:ea typeface="Menlo"/>
                <a:cs typeface="Menlo"/>
                <a:sym typeface="Menlo"/>
              </a:rPr>
              <a:t>Issued to: Microsoft Corporation </a:t>
            </a:r>
            <a:endParaRPr lang="en-US" sz="1800">
              <a:latin typeface="Times"/>
              <a:ea typeface="Times"/>
              <a:cs typeface="Times"/>
              <a:sym typeface="Times"/>
            </a:endParaRPr>
          </a:p>
          <a:p>
            <a:pPr marL="371475" indent="-371475" defTabSz="371475">
              <a:spcBef>
                <a:spcPts val="0"/>
              </a:spcBef>
              <a:buSzTx/>
              <a:buNone/>
              <a:tabLst>
                <a:tab pos="113506" algn="l"/>
                <a:tab pos="371475" algn="l"/>
              </a:tabLst>
              <a:defRPr sz="1800"/>
            </a:pPr>
            <a:r>
              <a:rPr lang="en-US" sz="1800">
                <a:latin typeface="Menlo"/>
                <a:ea typeface="Menlo"/>
                <a:cs typeface="Menlo"/>
                <a:sym typeface="Menlo"/>
              </a:rPr>
              <a:t>Issued by: VeriSign Commercial Software Publishers CA </a:t>
            </a:r>
            <a:endParaRPr lang="en-US" sz="1800">
              <a:latin typeface="Times"/>
              <a:ea typeface="Times"/>
              <a:cs typeface="Times"/>
              <a:sym typeface="Times"/>
            </a:endParaRPr>
          </a:p>
          <a:p>
            <a:pPr marL="371475" indent="-371475" defTabSz="371475">
              <a:spcBef>
                <a:spcPts val="0"/>
              </a:spcBef>
              <a:buSzTx/>
              <a:buNone/>
              <a:tabLst>
                <a:tab pos="113506" algn="l"/>
                <a:tab pos="371475" algn="l"/>
              </a:tabLst>
              <a:defRPr sz="1800"/>
            </a:pPr>
            <a:r>
              <a:rPr lang="en-US" sz="1800">
                <a:latin typeface="Menlo"/>
                <a:ea typeface="Menlo"/>
                <a:cs typeface="Menlo"/>
                <a:sym typeface="Menlo"/>
              </a:rPr>
              <a:t>Valid from 1/30/2001 to 1/31/2002 </a:t>
            </a:r>
            <a:endParaRPr lang="en-US" sz="1800">
              <a:latin typeface="Times"/>
              <a:ea typeface="Times"/>
              <a:cs typeface="Times"/>
              <a:sym typeface="Times"/>
            </a:endParaRPr>
          </a:p>
          <a:p>
            <a:pPr marL="371475" indent="-371475" defTabSz="371475">
              <a:spcBef>
                <a:spcPts val="0"/>
              </a:spcBef>
              <a:buSzTx/>
              <a:buNone/>
              <a:tabLst>
                <a:tab pos="113506" algn="l"/>
                <a:tab pos="371475" algn="l"/>
              </a:tabLst>
              <a:defRPr sz="1800"/>
            </a:pPr>
            <a:r>
              <a:rPr lang="en-US" sz="1800">
                <a:latin typeface="Menlo"/>
                <a:ea typeface="Menlo"/>
                <a:cs typeface="Menlo"/>
                <a:sym typeface="Menlo"/>
              </a:rPr>
              <a:t>Serial number is 750E 40FF 97F0 47ED F556 C708 4EB1 ABFD </a:t>
            </a:r>
            <a:endParaRPr lang="en-US" sz="1800">
              <a:latin typeface="Times"/>
              <a:ea typeface="Times"/>
              <a:cs typeface="Times"/>
              <a:sym typeface="Times"/>
            </a:endParaRPr>
          </a:p>
          <a:p>
            <a:pPr lvl="0">
              <a:defRPr sz="1800"/>
            </a:pPr>
            <a:endParaRPr lang="en-US" dirty="0"/>
          </a:p>
          <a:p>
            <a:pPr lvl="1">
              <a:defRPr sz="1800"/>
            </a:pPr>
            <a:endParaRPr lang="en-US" sz="2600" dirty="0"/>
          </a:p>
          <a:p>
            <a:pPr marL="0" indent="0">
              <a:buNone/>
            </a:pPr>
            <a:endParaRPr lang="en-US" dirty="0"/>
          </a:p>
        </p:txBody>
      </p:sp>
    </p:spTree>
    <p:extLst>
      <p:ext uri="{BB962C8B-B14F-4D97-AF65-F5344CB8AC3E}">
        <p14:creationId xmlns:p14="http://schemas.microsoft.com/office/powerpoint/2010/main" val="11554566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CA</a:t>
            </a:r>
            <a:r>
              <a:rPr lang="zh-CN" altLang="en-US"/>
              <a:t>可信性的问题：</a:t>
            </a:r>
            <a:r>
              <a:rPr lang="en-US"/>
              <a:t>Comodo</a:t>
            </a:r>
            <a:endParaRPr lang="en-US" dirty="0"/>
          </a:p>
        </p:txBody>
      </p:sp>
      <p:pic>
        <p:nvPicPr>
          <p:cNvPr id="4" name="ca-comodo-fail.png"/>
          <p:cNvPicPr/>
          <p:nvPr/>
        </p:nvPicPr>
        <p:blipFill>
          <a:blip r:embed="rId2"/>
          <a:stretch>
            <a:fillRect/>
          </a:stretch>
        </p:blipFill>
        <p:spPr>
          <a:xfrm>
            <a:off x="1120755" y="1417638"/>
            <a:ext cx="6867703" cy="5156060"/>
          </a:xfrm>
          <a:prstGeom prst="rect">
            <a:avLst/>
          </a:prstGeom>
          <a:ln w="12700">
            <a:miter lim="400000"/>
          </a:ln>
        </p:spPr>
      </p:pic>
    </p:spTree>
    <p:extLst>
      <p:ext uri="{BB962C8B-B14F-4D97-AF65-F5344CB8AC3E}">
        <p14:creationId xmlns:p14="http://schemas.microsoft.com/office/powerpoint/2010/main" val="179263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CA</a:t>
            </a:r>
            <a:r>
              <a:rPr lang="zh-CN" altLang="en-US"/>
              <a:t>可信性的问题：</a:t>
            </a:r>
            <a:r>
              <a:rPr lang="en-US"/>
              <a:t>DigiNotar</a:t>
            </a:r>
            <a:endParaRPr lang="en-US" dirty="0"/>
          </a:p>
        </p:txBody>
      </p:sp>
      <p:pic>
        <p:nvPicPr>
          <p:cNvPr id="4" name="ca-diginotar-fail.png"/>
          <p:cNvPicPr/>
          <p:nvPr/>
        </p:nvPicPr>
        <p:blipFill>
          <a:blip r:embed="rId2"/>
          <a:stretch>
            <a:fillRect/>
          </a:stretch>
        </p:blipFill>
        <p:spPr>
          <a:xfrm>
            <a:off x="1171618" y="1338430"/>
            <a:ext cx="6897299" cy="5244932"/>
          </a:xfrm>
          <a:prstGeom prst="rect">
            <a:avLst/>
          </a:prstGeom>
          <a:ln w="12700">
            <a:miter lim="400000"/>
          </a:ln>
        </p:spPr>
      </p:pic>
    </p:spTree>
    <p:extLst>
      <p:ext uri="{BB962C8B-B14F-4D97-AF65-F5344CB8AC3E}">
        <p14:creationId xmlns:p14="http://schemas.microsoft.com/office/powerpoint/2010/main" val="20574001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弱密码算法</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98765494"/>
              </p:ext>
            </p:extLst>
          </p:nvPr>
        </p:nvGraphicFramePr>
        <p:xfrm>
          <a:off x="1598128" y="2159855"/>
          <a:ext cx="6551958" cy="1895480"/>
        </p:xfrm>
        <a:graphic>
          <a:graphicData uri="http://schemas.openxmlformats.org/drawingml/2006/table">
            <a:tbl>
              <a:tblPr firstRow="1" bandRow="1">
                <a:tableStyleId>{5C22544A-7EE6-4342-B048-85BDC9FD1C3A}</a:tableStyleId>
              </a:tblPr>
              <a:tblGrid>
                <a:gridCol w="2290483">
                  <a:extLst>
                    <a:ext uri="{9D8B030D-6E8A-4147-A177-3AD203B41FA5}">
                      <a16:colId xmlns:a16="http://schemas.microsoft.com/office/drawing/2014/main" val="20000"/>
                    </a:ext>
                  </a:extLst>
                </a:gridCol>
                <a:gridCol w="4261475">
                  <a:extLst>
                    <a:ext uri="{9D8B030D-6E8A-4147-A177-3AD203B41FA5}">
                      <a16:colId xmlns:a16="http://schemas.microsoft.com/office/drawing/2014/main" val="20001"/>
                    </a:ext>
                  </a:extLst>
                </a:gridCol>
              </a:tblGrid>
              <a:tr h="371475">
                <a:tc>
                  <a:txBody>
                    <a:bodyPr/>
                    <a:lstStyle/>
                    <a:p>
                      <a:r>
                        <a:rPr lang="zh-CN" altLang="en-US" sz="2000">
                          <a:latin typeface="Comic Sans MS" panose="030F0702030302020204" pitchFamily="66" charset="0"/>
                          <a:ea typeface="SimHei" panose="02010609060101010101" pitchFamily="49" charset="-122"/>
                        </a:rPr>
                        <a:t>加密协议</a:t>
                      </a:r>
                      <a:endParaRPr lang="en-US" sz="2000" dirty="0">
                        <a:latin typeface="Comic Sans MS" panose="030F0702030302020204" pitchFamily="66" charset="0"/>
                        <a:ea typeface="SimHei" panose="02010609060101010101" pitchFamily="49" charset="-122"/>
                      </a:endParaRPr>
                    </a:p>
                  </a:txBody>
                  <a:tcPr marL="74295" marR="74295" marT="37148" marB="37148"/>
                </a:tc>
                <a:tc>
                  <a:txBody>
                    <a:bodyPr/>
                    <a:lstStyle/>
                    <a:p>
                      <a:r>
                        <a:rPr lang="zh-CN" altLang="en-US" sz="2000" baseline="0">
                          <a:latin typeface="Comic Sans MS" panose="030F0702030302020204" pitchFamily="66" charset="0"/>
                          <a:ea typeface="SimHei" panose="02010609060101010101" pitchFamily="49" charset="-122"/>
                        </a:rPr>
                        <a:t>使用占比</a:t>
                      </a:r>
                      <a:r>
                        <a:rPr lang="en-US" sz="2000" baseline="0">
                          <a:latin typeface="Comic Sans MS" panose="030F0702030302020204" pitchFamily="66" charset="0"/>
                          <a:ea typeface="SimHei" panose="02010609060101010101" pitchFamily="49" charset="-122"/>
                        </a:rPr>
                        <a:t>(2013</a:t>
                      </a:r>
                      <a:r>
                        <a:rPr lang="en-US" sz="2000" baseline="0" dirty="0">
                          <a:latin typeface="Comic Sans MS" panose="030F0702030302020204" pitchFamily="66" charset="0"/>
                          <a:ea typeface="SimHei" panose="02010609060101010101" pitchFamily="49" charset="-122"/>
                        </a:rPr>
                        <a:t>)</a:t>
                      </a:r>
                      <a:endParaRPr lang="en-US" sz="2000" dirty="0">
                        <a:latin typeface="Comic Sans MS" panose="030F0702030302020204" pitchFamily="66" charset="0"/>
                        <a:ea typeface="SimHei" panose="02010609060101010101" pitchFamily="49" charset="-122"/>
                      </a:endParaRPr>
                    </a:p>
                  </a:txBody>
                  <a:tcPr marL="74295" marR="74295" marT="37148" marB="37148"/>
                </a:tc>
                <a:extLst>
                  <a:ext uri="{0D108BD9-81ED-4DB2-BD59-A6C34878D82A}">
                    <a16:rowId xmlns:a16="http://schemas.microsoft.com/office/drawing/2014/main" val="10000"/>
                  </a:ext>
                </a:extLst>
              </a:tr>
              <a:tr h="371475">
                <a:tc>
                  <a:txBody>
                    <a:bodyPr/>
                    <a:lstStyle/>
                    <a:p>
                      <a:r>
                        <a:rPr lang="en-US" sz="2000" dirty="0">
                          <a:solidFill>
                            <a:srgbClr val="FF0000"/>
                          </a:solidFill>
                          <a:latin typeface="Comic Sans MS" panose="030F0702030302020204" pitchFamily="66" charset="0"/>
                          <a:ea typeface="SimHei" panose="02010609060101010101" pitchFamily="49" charset="-122"/>
                        </a:rPr>
                        <a:t>RC4-MD5</a:t>
                      </a:r>
                    </a:p>
                  </a:txBody>
                  <a:tcPr marL="74295" marR="74295" marT="37148" marB="37148"/>
                </a:tc>
                <a:tc>
                  <a:txBody>
                    <a:bodyPr/>
                    <a:lstStyle/>
                    <a:p>
                      <a:r>
                        <a:rPr lang="en-US" sz="2000" dirty="0">
                          <a:solidFill>
                            <a:srgbClr val="FF0000"/>
                          </a:solidFill>
                          <a:latin typeface="Comic Sans MS" panose="030F0702030302020204" pitchFamily="66" charset="0"/>
                          <a:ea typeface="SimHei" panose="02010609060101010101" pitchFamily="49" charset="-122"/>
                        </a:rPr>
                        <a:t>2.8%</a:t>
                      </a:r>
                    </a:p>
                  </a:txBody>
                  <a:tcPr marL="74295" marR="74295" marT="37148" marB="37148"/>
                </a:tc>
                <a:extLst>
                  <a:ext uri="{0D108BD9-81ED-4DB2-BD59-A6C34878D82A}">
                    <a16:rowId xmlns:a16="http://schemas.microsoft.com/office/drawing/2014/main" val="10001"/>
                  </a:ext>
                </a:extLst>
              </a:tr>
              <a:tr h="371475">
                <a:tc>
                  <a:txBody>
                    <a:bodyPr/>
                    <a:lstStyle/>
                    <a:p>
                      <a:r>
                        <a:rPr lang="en-US" sz="2000" dirty="0">
                          <a:solidFill>
                            <a:srgbClr val="FF0000"/>
                          </a:solidFill>
                          <a:latin typeface="Comic Sans MS" panose="030F0702030302020204" pitchFamily="66" charset="0"/>
                          <a:ea typeface="SimHei" panose="02010609060101010101" pitchFamily="49" charset="-122"/>
                        </a:rPr>
                        <a:t>RC4-SHA1</a:t>
                      </a:r>
                    </a:p>
                  </a:txBody>
                  <a:tcPr marL="74295" marR="74295" marT="37148" marB="37148"/>
                </a:tc>
                <a:tc>
                  <a:txBody>
                    <a:bodyPr/>
                    <a:lstStyle/>
                    <a:p>
                      <a:r>
                        <a:rPr lang="en-US" sz="2000" dirty="0">
                          <a:solidFill>
                            <a:srgbClr val="FF0000"/>
                          </a:solidFill>
                          <a:latin typeface="Comic Sans MS" panose="030F0702030302020204" pitchFamily="66" charset="0"/>
                          <a:ea typeface="SimHei" panose="02010609060101010101" pitchFamily="49" charset="-122"/>
                        </a:rPr>
                        <a:t>48.9%</a:t>
                      </a:r>
                    </a:p>
                  </a:txBody>
                  <a:tcPr marL="74295" marR="74295" marT="37148" marB="37148"/>
                </a:tc>
                <a:extLst>
                  <a:ext uri="{0D108BD9-81ED-4DB2-BD59-A6C34878D82A}">
                    <a16:rowId xmlns:a16="http://schemas.microsoft.com/office/drawing/2014/main" val="10002"/>
                  </a:ext>
                </a:extLst>
              </a:tr>
              <a:tr h="371475">
                <a:tc>
                  <a:txBody>
                    <a:bodyPr/>
                    <a:lstStyle/>
                    <a:p>
                      <a:r>
                        <a:rPr lang="en-US" sz="2000" dirty="0">
                          <a:latin typeface="Comic Sans MS" panose="030F0702030302020204" pitchFamily="66" charset="0"/>
                          <a:ea typeface="SimHei" panose="02010609060101010101" pitchFamily="49" charset="-122"/>
                        </a:rPr>
                        <a:t>AES128-SHA1</a:t>
                      </a:r>
                    </a:p>
                  </a:txBody>
                  <a:tcPr marL="74295" marR="74295" marT="37148" marB="37148"/>
                </a:tc>
                <a:tc>
                  <a:txBody>
                    <a:bodyPr/>
                    <a:lstStyle/>
                    <a:p>
                      <a:r>
                        <a:rPr lang="en-US" sz="2000" dirty="0">
                          <a:latin typeface="Comic Sans MS" panose="030F0702030302020204" pitchFamily="66" charset="0"/>
                          <a:ea typeface="SimHei" panose="02010609060101010101" pitchFamily="49" charset="-122"/>
                        </a:rPr>
                        <a:t>1.2%</a:t>
                      </a:r>
                    </a:p>
                  </a:txBody>
                  <a:tcPr marL="74295" marR="74295" marT="37148" marB="37148"/>
                </a:tc>
                <a:extLst>
                  <a:ext uri="{0D108BD9-81ED-4DB2-BD59-A6C34878D82A}">
                    <a16:rowId xmlns:a16="http://schemas.microsoft.com/office/drawing/2014/main" val="10003"/>
                  </a:ext>
                </a:extLst>
              </a:tr>
              <a:tr h="371475">
                <a:tc>
                  <a:txBody>
                    <a:bodyPr/>
                    <a:lstStyle/>
                    <a:p>
                      <a:r>
                        <a:rPr lang="en-US" sz="2000" dirty="0">
                          <a:latin typeface="Comic Sans MS" panose="030F0702030302020204" pitchFamily="66" charset="0"/>
                          <a:ea typeface="SimHei" panose="02010609060101010101" pitchFamily="49" charset="-122"/>
                        </a:rPr>
                        <a:t>AES256-SHA1</a:t>
                      </a:r>
                    </a:p>
                  </a:txBody>
                  <a:tcPr marL="74295" marR="74295" marT="37148" marB="37148"/>
                </a:tc>
                <a:tc>
                  <a:txBody>
                    <a:bodyPr/>
                    <a:lstStyle/>
                    <a:p>
                      <a:r>
                        <a:rPr lang="en-US" sz="2000" dirty="0">
                          <a:latin typeface="Comic Sans MS" panose="030F0702030302020204" pitchFamily="66" charset="0"/>
                          <a:ea typeface="SimHei" panose="02010609060101010101" pitchFamily="49" charset="-122"/>
                        </a:rPr>
                        <a:t>46.3%</a:t>
                      </a:r>
                    </a:p>
                  </a:txBody>
                  <a:tcPr marL="74295" marR="74295" marT="37148" marB="37148"/>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923708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中间人攻击</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059" y="1789565"/>
            <a:ext cx="714221" cy="714221"/>
          </a:xfrm>
          <a:prstGeom prst="rect">
            <a:avLst/>
          </a:prstGeom>
        </p:spPr>
      </p:pic>
      <p:pic>
        <p:nvPicPr>
          <p:cNvPr id="6" name="Picture 2" descr="D:\Classes\CS 4700\assets\devil-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8011" y="1666001"/>
            <a:ext cx="934493" cy="934493"/>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9255" y="2184444"/>
            <a:ext cx="521600" cy="521600"/>
          </a:xfrm>
          <a:prstGeom prst="rect">
            <a:avLst/>
          </a:prstGeom>
        </p:spPr>
      </p:pic>
      <p:pic>
        <p:nvPicPr>
          <p:cNvPr id="64" name="Picture 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1569" y="1803824"/>
            <a:ext cx="796976" cy="796976"/>
          </a:xfrm>
          <a:prstGeom prst="rect">
            <a:avLst/>
          </a:prstGeom>
        </p:spPr>
      </p:pic>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07550" y="1505226"/>
            <a:ext cx="1611605" cy="199806"/>
          </a:xfrm>
          <a:prstGeom prst="rect">
            <a:avLst/>
          </a:prstGeom>
        </p:spPr>
      </p:pic>
      <p:grpSp>
        <p:nvGrpSpPr>
          <p:cNvPr id="69" name="Group 68"/>
          <p:cNvGrpSpPr/>
          <p:nvPr/>
        </p:nvGrpSpPr>
        <p:grpSpPr>
          <a:xfrm>
            <a:off x="8509035" y="2313265"/>
            <a:ext cx="1002369" cy="538540"/>
            <a:chOff x="3980592" y="4425844"/>
            <a:chExt cx="1233684" cy="662819"/>
          </a:xfrm>
        </p:grpSpPr>
        <p:sp>
          <p:nvSpPr>
            <p:cNvPr id="70" name="Rounded Rectangle 69"/>
            <p:cNvSpPr/>
            <p:nvPr/>
          </p:nvSpPr>
          <p:spPr>
            <a:xfrm>
              <a:off x="4010027" y="4455224"/>
              <a:ext cx="594581" cy="4812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71" name="Picture 7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0592" y="4425844"/>
              <a:ext cx="624016" cy="624016"/>
            </a:xfrm>
            <a:prstGeom prst="rect">
              <a:avLst/>
            </a:prstGeom>
          </p:spPr>
        </p:pic>
        <p:sp>
          <p:nvSpPr>
            <p:cNvPr id="72" name="TextBox 71"/>
            <p:cNvSpPr txBox="1"/>
            <p:nvPr/>
          </p:nvSpPr>
          <p:spPr>
            <a:xfrm>
              <a:off x="4556897" y="4759498"/>
              <a:ext cx="657379" cy="329165"/>
            </a:xfrm>
            <a:prstGeom prst="rect">
              <a:avLst/>
            </a:prstGeom>
            <a:noFill/>
          </p:spPr>
          <p:txBody>
            <a:bodyPr wrap="none" rtlCol="0">
              <a:spAutoFit/>
            </a:bodyPr>
            <a:lstStyle/>
            <a:p>
              <a:r>
                <a:rPr lang="en-US" sz="1138" b="1" dirty="0" err="1">
                  <a:latin typeface="Comic Sans MS" panose="030F0702030302020204" pitchFamily="66" charset="0"/>
                  <a:ea typeface="SimHei" panose="02010609060101010101" pitchFamily="49" charset="-122"/>
                </a:rPr>
                <a:t>BofA</a:t>
              </a:r>
              <a:endParaRPr lang="en-US" sz="1138" b="1" baseline="-25000" dirty="0">
                <a:latin typeface="Comic Sans MS" panose="030F0702030302020204" pitchFamily="66" charset="0"/>
                <a:ea typeface="SimHei" panose="02010609060101010101" pitchFamily="49" charset="-122"/>
              </a:endParaRPr>
            </a:p>
          </p:txBody>
        </p:sp>
      </p:grpSp>
      <p:grpSp>
        <p:nvGrpSpPr>
          <p:cNvPr id="17" name="Group 16"/>
          <p:cNvGrpSpPr/>
          <p:nvPr/>
        </p:nvGrpSpPr>
        <p:grpSpPr>
          <a:xfrm>
            <a:off x="4792500" y="2098884"/>
            <a:ext cx="734668" cy="538540"/>
            <a:chOff x="4656315" y="2305235"/>
            <a:chExt cx="904207" cy="662819"/>
          </a:xfrm>
        </p:grpSpPr>
        <p:sp>
          <p:nvSpPr>
            <p:cNvPr id="74" name="Rounded Rectangle 73"/>
            <p:cNvSpPr/>
            <p:nvPr/>
          </p:nvSpPr>
          <p:spPr>
            <a:xfrm>
              <a:off x="4673641" y="2401229"/>
              <a:ext cx="594581" cy="42069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75" name="Picture 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6315" y="2305235"/>
              <a:ext cx="624016" cy="624016"/>
            </a:xfrm>
            <a:prstGeom prst="rect">
              <a:avLst/>
            </a:prstGeom>
          </p:spPr>
        </p:pic>
        <p:sp>
          <p:nvSpPr>
            <p:cNvPr id="76" name="TextBox 75"/>
            <p:cNvSpPr txBox="1"/>
            <p:nvPr/>
          </p:nvSpPr>
          <p:spPr>
            <a:xfrm>
              <a:off x="5232620" y="2638889"/>
              <a:ext cx="327902" cy="329165"/>
            </a:xfrm>
            <a:prstGeom prst="rect">
              <a:avLst/>
            </a:prstGeom>
            <a:noFill/>
          </p:spPr>
          <p:txBody>
            <a:bodyPr wrap="none" rtlCol="0">
              <a:spAutoFit/>
            </a:bodyPr>
            <a:lstStyle/>
            <a:p>
              <a:r>
                <a:rPr lang="en-US" sz="1138" b="1" dirty="0">
                  <a:latin typeface="Comic Sans MS" panose="030F0702030302020204" pitchFamily="66" charset="0"/>
                  <a:ea typeface="SimHei" panose="02010609060101010101" pitchFamily="49" charset="-122"/>
                </a:rPr>
                <a:t>e</a:t>
              </a:r>
              <a:endParaRPr lang="en-US" sz="1138" b="1" baseline="-25000" dirty="0">
                <a:latin typeface="Comic Sans MS" panose="030F0702030302020204" pitchFamily="66" charset="0"/>
                <a:ea typeface="SimHei" panose="02010609060101010101" pitchFamily="49" charset="-122"/>
              </a:endParaRPr>
            </a:p>
          </p:txBody>
        </p:sp>
      </p:grpSp>
      <p:grpSp>
        <p:nvGrpSpPr>
          <p:cNvPr id="77" name="Group 76"/>
          <p:cNvGrpSpPr/>
          <p:nvPr/>
        </p:nvGrpSpPr>
        <p:grpSpPr>
          <a:xfrm>
            <a:off x="8509034" y="1813640"/>
            <a:ext cx="813132" cy="495679"/>
            <a:chOff x="7838355" y="1165836"/>
            <a:chExt cx="1000777" cy="610066"/>
          </a:xfrm>
        </p:grpSpPr>
        <p:pic>
          <p:nvPicPr>
            <p:cNvPr id="78" name="Picture 4" descr="D:\Classes\CS 4700\assets\key.png"/>
            <p:cNvPicPr>
              <a:picLocks noChangeAspect="1" noChangeArrowheads="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p:cNvSpPr txBox="1"/>
            <p:nvPr/>
          </p:nvSpPr>
          <p:spPr>
            <a:xfrm>
              <a:off x="8023920" y="1354486"/>
              <a:ext cx="815212"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S</a:t>
              </a:r>
              <a:r>
                <a:rPr lang="en-US" sz="1625" b="1" baseline="-25000" dirty="0" err="1">
                  <a:latin typeface="Comic Sans MS" panose="030F0702030302020204" pitchFamily="66" charset="0"/>
                  <a:ea typeface="SimHei" panose="02010609060101010101" pitchFamily="49" charset="-122"/>
                </a:rPr>
                <a:t>BofA</a:t>
              </a:r>
              <a:endParaRPr lang="en-US" sz="1625" b="1" baseline="-25000" dirty="0">
                <a:latin typeface="Comic Sans MS" panose="030F0702030302020204" pitchFamily="66" charset="0"/>
                <a:ea typeface="SimHei" panose="02010609060101010101" pitchFamily="49" charset="-122"/>
              </a:endParaRPr>
            </a:p>
          </p:txBody>
        </p:sp>
      </p:grpSp>
      <p:grpSp>
        <p:nvGrpSpPr>
          <p:cNvPr id="80" name="Group 79"/>
          <p:cNvGrpSpPr/>
          <p:nvPr/>
        </p:nvGrpSpPr>
        <p:grpSpPr>
          <a:xfrm>
            <a:off x="4790617" y="1612422"/>
            <a:ext cx="556653" cy="495679"/>
            <a:chOff x="7838355" y="1165836"/>
            <a:chExt cx="685111" cy="610066"/>
          </a:xfrm>
        </p:grpSpPr>
        <p:pic>
          <p:nvPicPr>
            <p:cNvPr id="81" name="Picture 4" descr="D:\Classes\CS 4700\assets\key.png"/>
            <p:cNvPicPr>
              <a:picLocks noChangeAspect="1" noChangeArrowheads="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8023922" y="1354486"/>
              <a:ext cx="49954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S</a:t>
              </a:r>
              <a:r>
                <a:rPr lang="en-US" sz="1625" b="1" baseline="-25000" dirty="0">
                  <a:latin typeface="Comic Sans MS" panose="030F0702030302020204" pitchFamily="66" charset="0"/>
                  <a:ea typeface="SimHei" panose="02010609060101010101" pitchFamily="49" charset="-122"/>
                </a:rPr>
                <a:t>e</a:t>
              </a:r>
            </a:p>
          </p:txBody>
        </p:sp>
      </p:grpSp>
      <p:sp>
        <p:nvSpPr>
          <p:cNvPr id="83" name="Chevron 82"/>
          <p:cNvSpPr/>
          <p:nvPr/>
        </p:nvSpPr>
        <p:spPr>
          <a:xfrm>
            <a:off x="1053373" y="2748798"/>
            <a:ext cx="3551934" cy="2990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25" dirty="0" err="1">
                <a:latin typeface="Comic Sans MS" panose="030F0702030302020204" pitchFamily="66" charset="0"/>
                <a:ea typeface="SimHei" panose="02010609060101010101" pitchFamily="49" charset="-122"/>
              </a:rPr>
              <a:t>ClientHello</a:t>
            </a:r>
            <a:endParaRPr lang="en-US" sz="1625" dirty="0">
              <a:latin typeface="Comic Sans MS" panose="030F0702030302020204" pitchFamily="66" charset="0"/>
              <a:ea typeface="SimHei" panose="02010609060101010101" pitchFamily="49" charset="-122"/>
            </a:endParaRPr>
          </a:p>
        </p:txBody>
      </p:sp>
      <p:sp>
        <p:nvSpPr>
          <p:cNvPr id="87" name="Chevron 86"/>
          <p:cNvSpPr/>
          <p:nvPr/>
        </p:nvSpPr>
        <p:spPr>
          <a:xfrm>
            <a:off x="4779396" y="2744394"/>
            <a:ext cx="3551934" cy="299096"/>
          </a:xfrm>
          <a:prstGeom prst="chevr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25" dirty="0" err="1">
                <a:latin typeface="Comic Sans MS" panose="030F0702030302020204" pitchFamily="66" charset="0"/>
                <a:ea typeface="SimHei" panose="02010609060101010101" pitchFamily="49" charset="-122"/>
              </a:rPr>
              <a:t>ClientHello</a:t>
            </a:r>
            <a:endParaRPr lang="en-US" sz="1625" dirty="0">
              <a:latin typeface="Comic Sans MS" panose="030F0702030302020204" pitchFamily="66" charset="0"/>
              <a:ea typeface="SimHei" panose="02010609060101010101" pitchFamily="49" charset="-122"/>
            </a:endParaRPr>
          </a:p>
        </p:txBody>
      </p:sp>
      <p:grpSp>
        <p:nvGrpSpPr>
          <p:cNvPr id="18" name="Group 17"/>
          <p:cNvGrpSpPr/>
          <p:nvPr/>
        </p:nvGrpSpPr>
        <p:grpSpPr>
          <a:xfrm>
            <a:off x="4781061" y="3129582"/>
            <a:ext cx="3550268" cy="577055"/>
            <a:chOff x="5599768" y="3726611"/>
            <a:chExt cx="4369560" cy="710222"/>
          </a:xfrm>
        </p:grpSpPr>
        <p:sp>
          <p:nvSpPr>
            <p:cNvPr id="85" name="Chevron 84"/>
            <p:cNvSpPr/>
            <p:nvPr/>
          </p:nvSpPr>
          <p:spPr>
            <a:xfrm rot="10800000">
              <a:off x="5599768" y="3726611"/>
              <a:ext cx="4369560" cy="368118"/>
            </a:xfrm>
            <a:prstGeom prst="chevron">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dirty="0">
                <a:latin typeface="Comic Sans MS" panose="030F0702030302020204" pitchFamily="66" charset="0"/>
                <a:ea typeface="SimHei" panose="02010609060101010101" pitchFamily="49" charset="-122"/>
              </a:endParaRPr>
            </a:p>
          </p:txBody>
        </p:sp>
        <p:grpSp>
          <p:nvGrpSpPr>
            <p:cNvPr id="3" name="Group 2"/>
            <p:cNvGrpSpPr/>
            <p:nvPr/>
          </p:nvGrpSpPr>
          <p:grpSpPr>
            <a:xfrm>
              <a:off x="7370485" y="3774014"/>
              <a:ext cx="1233684" cy="662819"/>
              <a:chOff x="6795201" y="5096250"/>
              <a:chExt cx="1233684" cy="662819"/>
            </a:xfrm>
          </p:grpSpPr>
          <p:sp>
            <p:nvSpPr>
              <p:cNvPr id="89" name="Rounded Rectangle 88"/>
              <p:cNvSpPr/>
              <p:nvPr/>
            </p:nvSpPr>
            <p:spPr>
              <a:xfrm>
                <a:off x="6812524" y="5180135"/>
                <a:ext cx="594581" cy="43343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90" name="Picture 8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5201" y="5096250"/>
                <a:ext cx="624016" cy="624016"/>
              </a:xfrm>
              <a:prstGeom prst="rect">
                <a:avLst/>
              </a:prstGeom>
            </p:spPr>
          </p:pic>
          <p:sp>
            <p:nvSpPr>
              <p:cNvPr id="91" name="TextBox 90"/>
              <p:cNvSpPr txBox="1"/>
              <p:nvPr/>
            </p:nvSpPr>
            <p:spPr>
              <a:xfrm>
                <a:off x="7371506" y="5429904"/>
                <a:ext cx="657379" cy="329165"/>
              </a:xfrm>
              <a:prstGeom prst="rect">
                <a:avLst/>
              </a:prstGeom>
              <a:noFill/>
            </p:spPr>
            <p:txBody>
              <a:bodyPr wrap="none" rtlCol="0">
                <a:spAutoFit/>
              </a:bodyPr>
              <a:lstStyle/>
              <a:p>
                <a:r>
                  <a:rPr lang="en-US" sz="1138" b="1" dirty="0" err="1">
                    <a:latin typeface="Comic Sans MS" panose="030F0702030302020204" pitchFamily="66" charset="0"/>
                    <a:ea typeface="SimHei" panose="02010609060101010101" pitchFamily="49" charset="-122"/>
                  </a:rPr>
                  <a:t>BofA</a:t>
                </a:r>
                <a:endParaRPr lang="en-US" sz="1138" b="1" baseline="-25000" dirty="0">
                  <a:latin typeface="Comic Sans MS" panose="030F0702030302020204" pitchFamily="66" charset="0"/>
                  <a:ea typeface="SimHei" panose="02010609060101010101" pitchFamily="49" charset="-122"/>
                </a:endParaRPr>
              </a:p>
            </p:txBody>
          </p:sp>
        </p:grpSp>
      </p:grpSp>
      <p:grpSp>
        <p:nvGrpSpPr>
          <p:cNvPr id="19" name="Group 18"/>
          <p:cNvGrpSpPr/>
          <p:nvPr/>
        </p:nvGrpSpPr>
        <p:grpSpPr>
          <a:xfrm>
            <a:off x="1055038" y="3126115"/>
            <a:ext cx="3550268" cy="580523"/>
            <a:chOff x="1013893" y="3722343"/>
            <a:chExt cx="4369560" cy="714490"/>
          </a:xfrm>
        </p:grpSpPr>
        <p:sp>
          <p:nvSpPr>
            <p:cNvPr id="93" name="Chevron 92"/>
            <p:cNvSpPr/>
            <p:nvPr/>
          </p:nvSpPr>
          <p:spPr>
            <a:xfrm rot="10800000">
              <a:off x="1013893" y="3722343"/>
              <a:ext cx="4369560" cy="368118"/>
            </a:xfrm>
            <a:prstGeom prst="chevron">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dirty="0">
                <a:latin typeface="Comic Sans MS" panose="030F0702030302020204" pitchFamily="66" charset="0"/>
                <a:ea typeface="SimHei" panose="02010609060101010101" pitchFamily="49" charset="-122"/>
              </a:endParaRPr>
            </a:p>
          </p:txBody>
        </p:sp>
        <p:grpSp>
          <p:nvGrpSpPr>
            <p:cNvPr id="95" name="Group 94"/>
            <p:cNvGrpSpPr/>
            <p:nvPr/>
          </p:nvGrpSpPr>
          <p:grpSpPr>
            <a:xfrm>
              <a:off x="2979915" y="3774014"/>
              <a:ext cx="904207" cy="662819"/>
              <a:chOff x="4656315" y="2305235"/>
              <a:chExt cx="904207" cy="662819"/>
            </a:xfrm>
          </p:grpSpPr>
          <p:sp>
            <p:nvSpPr>
              <p:cNvPr id="96" name="Rounded Rectangle 95"/>
              <p:cNvSpPr/>
              <p:nvPr/>
            </p:nvSpPr>
            <p:spPr>
              <a:xfrm>
                <a:off x="4673641" y="2401229"/>
                <a:ext cx="594581" cy="42069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97" name="Picture 9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6315" y="2305235"/>
                <a:ext cx="624016" cy="624016"/>
              </a:xfrm>
              <a:prstGeom prst="rect">
                <a:avLst/>
              </a:prstGeom>
            </p:spPr>
          </p:pic>
          <p:sp>
            <p:nvSpPr>
              <p:cNvPr id="98" name="TextBox 97"/>
              <p:cNvSpPr txBox="1"/>
              <p:nvPr/>
            </p:nvSpPr>
            <p:spPr>
              <a:xfrm>
                <a:off x="5232620" y="2638889"/>
                <a:ext cx="327902" cy="329165"/>
              </a:xfrm>
              <a:prstGeom prst="rect">
                <a:avLst/>
              </a:prstGeom>
              <a:noFill/>
            </p:spPr>
            <p:txBody>
              <a:bodyPr wrap="none" rtlCol="0">
                <a:spAutoFit/>
              </a:bodyPr>
              <a:lstStyle/>
              <a:p>
                <a:r>
                  <a:rPr lang="en-US" sz="1138" b="1" dirty="0">
                    <a:latin typeface="Comic Sans MS" panose="030F0702030302020204" pitchFamily="66" charset="0"/>
                    <a:ea typeface="SimHei" panose="02010609060101010101" pitchFamily="49" charset="-122"/>
                  </a:rPr>
                  <a:t>e</a:t>
                </a:r>
                <a:endParaRPr lang="en-US" sz="1138" b="1" baseline="-25000" dirty="0">
                  <a:latin typeface="Comic Sans MS" panose="030F0702030302020204" pitchFamily="66" charset="0"/>
                  <a:ea typeface="SimHei" panose="02010609060101010101" pitchFamily="49" charset="-122"/>
                </a:endParaRPr>
              </a:p>
            </p:txBody>
          </p:sp>
        </p:grpSp>
      </p:grpSp>
      <p:sp>
        <p:nvSpPr>
          <p:cNvPr id="99" name="Content Placeholder 2"/>
          <p:cNvSpPr>
            <a:spLocks noGrp="1"/>
          </p:cNvSpPr>
          <p:nvPr>
            <p:ph idx="1"/>
          </p:nvPr>
        </p:nvSpPr>
        <p:spPr>
          <a:xfrm>
            <a:off x="681037" y="3743269"/>
            <a:ext cx="8883829" cy="2386195"/>
          </a:xfrm>
        </p:spPr>
        <p:txBody>
          <a:bodyPr>
            <a:normAutofit/>
          </a:bodyPr>
          <a:lstStyle/>
          <a:p>
            <a:r>
              <a:rPr lang="zh-CN" altLang="en-US"/>
              <a:t>如果</a:t>
            </a:r>
            <a:r>
              <a:rPr lang="en-US"/>
              <a:t>C</a:t>
            </a:r>
            <a:r>
              <a:rPr lang="en-US" baseline="-25000"/>
              <a:t>e</a:t>
            </a:r>
            <a:r>
              <a:rPr lang="en-US"/>
              <a:t> </a:t>
            </a:r>
            <a:r>
              <a:rPr lang="zh-CN" altLang="en-US"/>
              <a:t>是自签名证书</a:t>
            </a:r>
            <a:endParaRPr lang="en-US" altLang="zh-CN"/>
          </a:p>
          <a:p>
            <a:pPr lvl="1"/>
            <a:r>
              <a:rPr lang="zh-CN" altLang="en-US"/>
              <a:t>客户端会被警告</a:t>
            </a:r>
            <a:endParaRPr lang="en-US" altLang="zh-CN"/>
          </a:p>
          <a:p>
            <a:pPr lvl="1"/>
            <a:r>
              <a:rPr lang="zh-CN" altLang="en-US"/>
              <a:t>客户选择继续，中间人攻击</a:t>
            </a:r>
            <a:endParaRPr lang="en-US" dirty="0"/>
          </a:p>
          <a:p>
            <a:r>
              <a:rPr lang="zh-CN" altLang="en-US"/>
              <a:t>如果攻击者窃取了</a:t>
            </a:r>
            <a:r>
              <a:rPr lang="en-US"/>
              <a:t>C</a:t>
            </a:r>
            <a:r>
              <a:rPr lang="en-US" baseline="-25000"/>
              <a:t>BofA</a:t>
            </a:r>
            <a:r>
              <a:rPr lang="en-US"/>
              <a:t> </a:t>
            </a:r>
            <a:r>
              <a:rPr lang="zh-CN" altLang="en-US"/>
              <a:t>和</a:t>
            </a:r>
            <a:r>
              <a:rPr lang="en-US"/>
              <a:t>S</a:t>
            </a:r>
            <a:r>
              <a:rPr lang="en-US" baseline="-25000"/>
              <a:t>BofA</a:t>
            </a:r>
            <a:r>
              <a:rPr lang="en-US"/>
              <a:t>…</a:t>
            </a:r>
            <a:endParaRPr lang="en-US" dirty="0"/>
          </a:p>
        </p:txBody>
      </p:sp>
      <p:sp>
        <p:nvSpPr>
          <p:cNvPr id="101" name="Rectangular Callout 100"/>
          <p:cNvSpPr/>
          <p:nvPr/>
        </p:nvSpPr>
        <p:spPr>
          <a:xfrm>
            <a:off x="1748713" y="1626282"/>
            <a:ext cx="1796929" cy="489587"/>
          </a:xfrm>
          <a:prstGeom prst="wedgeRectCallout">
            <a:avLst>
              <a:gd name="adj1" fmla="val -66787"/>
              <a:gd name="adj2" fmla="val 331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25">
                <a:latin typeface="Comic Sans MS" panose="030F0702030302020204" pitchFamily="66" charset="0"/>
                <a:ea typeface="SimHei" panose="02010609060101010101" pitchFamily="49" charset="-122"/>
              </a:rPr>
              <a:t>C</a:t>
            </a:r>
            <a:r>
              <a:rPr lang="en-US" sz="1625" baseline="-25000">
                <a:latin typeface="Comic Sans MS" panose="030F0702030302020204" pitchFamily="66" charset="0"/>
                <a:ea typeface="SimHei" panose="02010609060101010101" pitchFamily="49" charset="-122"/>
              </a:rPr>
              <a:t>e</a:t>
            </a:r>
            <a:r>
              <a:rPr lang="en-US" sz="1625">
                <a:latin typeface="Comic Sans MS" panose="030F0702030302020204" pitchFamily="66" charset="0"/>
                <a:ea typeface="SimHei" panose="02010609060101010101" pitchFamily="49" charset="-122"/>
              </a:rPr>
              <a:t> </a:t>
            </a:r>
            <a:r>
              <a:rPr lang="zh-CN" altLang="en-US" sz="1625">
                <a:latin typeface="Comic Sans MS" panose="030F0702030302020204" pitchFamily="66" charset="0"/>
                <a:ea typeface="SimHei" panose="02010609060101010101" pitchFamily="49" charset="-122"/>
              </a:rPr>
              <a:t>是否有效？</a:t>
            </a:r>
            <a:endParaRPr lang="en-US" sz="1625"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163469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500"/>
                                        <p:tgtEl>
                                          <p:spTgt spid="8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right)">
                                      <p:cBhvr>
                                        <p:cTn id="16" dur="500"/>
                                        <p:tgtEl>
                                          <p:spTgt spid="18"/>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right)">
                                      <p:cBhvr>
                                        <p:cTn id="20" dur="500"/>
                                        <p:tgtEl>
                                          <p:spTgt spid="19"/>
                                        </p:tgtEl>
                                      </p:cBhvr>
                                    </p:animEffect>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101"/>
                                        </p:tgtEl>
                                        <p:attrNameLst>
                                          <p:attrName>style.visibility</p:attrName>
                                        </p:attrNameLst>
                                      </p:cBhvr>
                                      <p:to>
                                        <p:strVal val="visible"/>
                                      </p:to>
                                    </p:set>
                                    <p:animEffect transition="in" filter="fade">
                                      <p:cBhvr>
                                        <p:cTn id="24" dur="500"/>
                                        <p:tgtEl>
                                          <p:spTgt spid="101"/>
                                        </p:tgtEl>
                                      </p:cBhvr>
                                    </p:animEffect>
                                    <p:anim calcmode="lin" valueType="num">
                                      <p:cBhvr>
                                        <p:cTn id="25" dur="500" fill="hold"/>
                                        <p:tgtEl>
                                          <p:spTgt spid="101"/>
                                        </p:tgtEl>
                                        <p:attrNameLst>
                                          <p:attrName>ppt_x</p:attrName>
                                        </p:attrNameLst>
                                      </p:cBhvr>
                                      <p:tavLst>
                                        <p:tav tm="0">
                                          <p:val>
                                            <p:strVal val="#ppt_x"/>
                                          </p:val>
                                        </p:tav>
                                        <p:tav tm="100000">
                                          <p:val>
                                            <p:strVal val="#ppt_x"/>
                                          </p:val>
                                        </p:tav>
                                      </p:tavLst>
                                    </p:anim>
                                    <p:anim calcmode="lin" valueType="num">
                                      <p:cBhvr>
                                        <p:cTn id="26" dur="500" fill="hold"/>
                                        <p:tgtEl>
                                          <p:spTgt spid="10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9">
                                            <p:txEl>
                                              <p:pRg st="0" end="0"/>
                                            </p:txEl>
                                          </p:spTgt>
                                        </p:tgtEl>
                                        <p:attrNameLst>
                                          <p:attrName>style.visibility</p:attrName>
                                        </p:attrNameLst>
                                      </p:cBhvr>
                                      <p:to>
                                        <p:strVal val="visible"/>
                                      </p:to>
                                    </p:set>
                                    <p:animEffect transition="in" filter="fade">
                                      <p:cBhvr>
                                        <p:cTn id="31" dur="500"/>
                                        <p:tgtEl>
                                          <p:spTgt spid="99">
                                            <p:txEl>
                                              <p:pRg st="0" end="0"/>
                                            </p:txEl>
                                          </p:spTgt>
                                        </p:tgtEl>
                                      </p:cBhvr>
                                    </p:animEffect>
                                    <p:anim calcmode="lin" valueType="num">
                                      <p:cBhvr>
                                        <p:cTn id="32" dur="500" fill="hold"/>
                                        <p:tgtEl>
                                          <p:spTgt spid="99">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99">
                                            <p:txEl>
                                              <p:pRg st="1" end="1"/>
                                            </p:txEl>
                                          </p:spTgt>
                                        </p:tgtEl>
                                        <p:attrNameLst>
                                          <p:attrName>style.visibility</p:attrName>
                                        </p:attrNameLst>
                                      </p:cBhvr>
                                      <p:to>
                                        <p:strVal val="visible"/>
                                      </p:to>
                                    </p:set>
                                    <p:animEffect transition="in" filter="fade">
                                      <p:cBhvr>
                                        <p:cTn id="38" dur="500"/>
                                        <p:tgtEl>
                                          <p:spTgt spid="99">
                                            <p:txEl>
                                              <p:pRg st="1" end="1"/>
                                            </p:txEl>
                                          </p:spTgt>
                                        </p:tgtEl>
                                      </p:cBhvr>
                                    </p:animEffect>
                                    <p:anim calcmode="lin" valueType="num">
                                      <p:cBhvr>
                                        <p:cTn id="39" dur="500" fill="hold"/>
                                        <p:tgtEl>
                                          <p:spTgt spid="99">
                                            <p:txEl>
                                              <p:pRg st="1" end="1"/>
                                            </p:txEl>
                                          </p:spTgt>
                                        </p:tgtEl>
                                        <p:attrNameLst>
                                          <p:attrName>ppt_x</p:attrName>
                                        </p:attrNameLst>
                                      </p:cBhvr>
                                      <p:tavLst>
                                        <p:tav tm="0">
                                          <p:val>
                                            <p:strVal val="#ppt_x"/>
                                          </p:val>
                                        </p:tav>
                                        <p:tav tm="100000">
                                          <p:val>
                                            <p:strVal val="#ppt_x"/>
                                          </p:val>
                                        </p:tav>
                                      </p:tavLst>
                                    </p:anim>
                                    <p:anim calcmode="lin" valueType="num">
                                      <p:cBhvr>
                                        <p:cTn id="40" dur="500" fill="hold"/>
                                        <p:tgtEl>
                                          <p:spTgt spid="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99">
                                            <p:txEl>
                                              <p:pRg st="2" end="2"/>
                                            </p:txEl>
                                          </p:spTgt>
                                        </p:tgtEl>
                                        <p:attrNameLst>
                                          <p:attrName>style.visibility</p:attrName>
                                        </p:attrNameLst>
                                      </p:cBhvr>
                                      <p:to>
                                        <p:strVal val="visible"/>
                                      </p:to>
                                    </p:set>
                                    <p:animEffect transition="in" filter="fade">
                                      <p:cBhvr>
                                        <p:cTn id="45" dur="500"/>
                                        <p:tgtEl>
                                          <p:spTgt spid="99">
                                            <p:txEl>
                                              <p:pRg st="2" end="2"/>
                                            </p:txEl>
                                          </p:spTgt>
                                        </p:tgtEl>
                                      </p:cBhvr>
                                    </p:animEffect>
                                    <p:anim calcmode="lin" valueType="num">
                                      <p:cBhvr>
                                        <p:cTn id="46" dur="500" fill="hold"/>
                                        <p:tgtEl>
                                          <p:spTgt spid="99">
                                            <p:txEl>
                                              <p:pRg st="2" end="2"/>
                                            </p:txEl>
                                          </p:spTgt>
                                        </p:tgtEl>
                                        <p:attrNameLst>
                                          <p:attrName>ppt_x</p:attrName>
                                        </p:attrNameLst>
                                      </p:cBhvr>
                                      <p:tavLst>
                                        <p:tav tm="0">
                                          <p:val>
                                            <p:strVal val="#ppt_x"/>
                                          </p:val>
                                        </p:tav>
                                        <p:tav tm="100000">
                                          <p:val>
                                            <p:strVal val="#ppt_x"/>
                                          </p:val>
                                        </p:tav>
                                      </p:tavLst>
                                    </p:anim>
                                    <p:anim calcmode="lin" valueType="num">
                                      <p:cBhvr>
                                        <p:cTn id="47" dur="500" fill="hold"/>
                                        <p:tgtEl>
                                          <p:spTgt spid="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99">
                                            <p:txEl>
                                              <p:pRg st="3" end="3"/>
                                            </p:txEl>
                                          </p:spTgt>
                                        </p:tgtEl>
                                        <p:attrNameLst>
                                          <p:attrName>style.visibility</p:attrName>
                                        </p:attrNameLst>
                                      </p:cBhvr>
                                      <p:to>
                                        <p:strVal val="visible"/>
                                      </p:to>
                                    </p:set>
                                    <p:animEffect transition="in" filter="fade">
                                      <p:cBhvr>
                                        <p:cTn id="52" dur="500"/>
                                        <p:tgtEl>
                                          <p:spTgt spid="99">
                                            <p:txEl>
                                              <p:pRg st="3" end="3"/>
                                            </p:txEl>
                                          </p:spTgt>
                                        </p:tgtEl>
                                      </p:cBhvr>
                                    </p:animEffect>
                                    <p:anim calcmode="lin" valueType="num">
                                      <p:cBhvr>
                                        <p:cTn id="53" dur="500" fill="hold"/>
                                        <p:tgtEl>
                                          <p:spTgt spid="99">
                                            <p:txEl>
                                              <p:pRg st="3" end="3"/>
                                            </p:txEl>
                                          </p:spTgt>
                                        </p:tgtEl>
                                        <p:attrNameLst>
                                          <p:attrName>ppt_x</p:attrName>
                                        </p:attrNameLst>
                                      </p:cBhvr>
                                      <p:tavLst>
                                        <p:tav tm="0">
                                          <p:val>
                                            <p:strVal val="#ppt_x"/>
                                          </p:val>
                                        </p:tav>
                                        <p:tav tm="100000">
                                          <p:val>
                                            <p:strVal val="#ppt_x"/>
                                          </p:val>
                                        </p:tav>
                                      </p:tavLst>
                                    </p:anim>
                                    <p:anim calcmode="lin" valueType="num">
                                      <p:cBhvr>
                                        <p:cTn id="54" dur="500" fill="hold"/>
                                        <p:tgtEl>
                                          <p:spTgt spid="9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7" grpId="0" animBg="1"/>
      <p:bldP spid="10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CRL/OCSP</a:t>
            </a:r>
            <a:r>
              <a:rPr lang="zh-CN" altLang="en-US"/>
              <a:t>应对证书被盗</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296" y="4108849"/>
            <a:ext cx="796976" cy="79697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1276" y="3810251"/>
            <a:ext cx="1611605" cy="19980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0631" y="1969835"/>
            <a:ext cx="857482" cy="75049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5788" y="2100660"/>
            <a:ext cx="817545" cy="817545"/>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94144" y="2611689"/>
            <a:ext cx="521600" cy="521600"/>
          </a:xfrm>
          <a:prstGeom prst="rect">
            <a:avLst/>
          </a:prstGeom>
        </p:spPr>
      </p:pic>
      <p:grpSp>
        <p:nvGrpSpPr>
          <p:cNvPr id="10" name="Group 9"/>
          <p:cNvGrpSpPr/>
          <p:nvPr/>
        </p:nvGrpSpPr>
        <p:grpSpPr>
          <a:xfrm>
            <a:off x="6250155" y="4952804"/>
            <a:ext cx="1002369" cy="538540"/>
            <a:chOff x="3980592" y="4425844"/>
            <a:chExt cx="1233684" cy="662819"/>
          </a:xfrm>
        </p:grpSpPr>
        <p:sp>
          <p:nvSpPr>
            <p:cNvPr id="11" name="Rounded Rectangle 10"/>
            <p:cNvSpPr/>
            <p:nvPr/>
          </p:nvSpPr>
          <p:spPr>
            <a:xfrm>
              <a:off x="4010027" y="4455224"/>
              <a:ext cx="594581" cy="4812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0592" y="4425844"/>
              <a:ext cx="624016" cy="624016"/>
            </a:xfrm>
            <a:prstGeom prst="rect">
              <a:avLst/>
            </a:prstGeom>
          </p:spPr>
        </p:pic>
        <p:sp>
          <p:nvSpPr>
            <p:cNvPr id="13" name="TextBox 12"/>
            <p:cNvSpPr txBox="1"/>
            <p:nvPr/>
          </p:nvSpPr>
          <p:spPr>
            <a:xfrm>
              <a:off x="4556897" y="4759498"/>
              <a:ext cx="657379" cy="329165"/>
            </a:xfrm>
            <a:prstGeom prst="rect">
              <a:avLst/>
            </a:prstGeom>
            <a:noFill/>
          </p:spPr>
          <p:txBody>
            <a:bodyPr wrap="none" rtlCol="0">
              <a:spAutoFit/>
            </a:bodyPr>
            <a:lstStyle/>
            <a:p>
              <a:r>
                <a:rPr lang="en-US" sz="1138" b="1" dirty="0" err="1">
                  <a:latin typeface="Comic Sans MS" panose="030F0702030302020204" pitchFamily="66" charset="0"/>
                  <a:ea typeface="SimHei" panose="02010609060101010101" pitchFamily="49" charset="-122"/>
                </a:rPr>
                <a:t>BofA</a:t>
              </a:r>
              <a:endParaRPr lang="en-US" sz="1138" b="1" baseline="-25000" dirty="0">
                <a:latin typeface="Comic Sans MS" panose="030F0702030302020204" pitchFamily="66" charset="0"/>
                <a:ea typeface="SimHei" panose="02010609060101010101" pitchFamily="49" charset="-122"/>
              </a:endParaRPr>
            </a:p>
          </p:txBody>
        </p:sp>
      </p:gr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808" y="1985145"/>
            <a:ext cx="796976" cy="796976"/>
          </a:xfrm>
          <a:prstGeom prst="rect">
            <a:avLst/>
          </a:prstGeom>
        </p:spPr>
      </p:pic>
      <p:sp>
        <p:nvSpPr>
          <p:cNvPr id="19" name="Rectangular Callout 18"/>
          <p:cNvSpPr/>
          <p:nvPr/>
        </p:nvSpPr>
        <p:spPr>
          <a:xfrm>
            <a:off x="7436719" y="3084088"/>
            <a:ext cx="1929776" cy="543036"/>
          </a:xfrm>
          <a:prstGeom prst="wedgeRectCallout">
            <a:avLst>
              <a:gd name="adj1" fmla="val -67646"/>
              <a:gd name="adj2" fmla="val 148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请吊销</a:t>
            </a:r>
            <a:r>
              <a:rPr lang="en-US" sz="1625">
                <a:latin typeface="Comic Sans MS" panose="030F0702030302020204" pitchFamily="66" charset="0"/>
                <a:ea typeface="SimHei" panose="02010609060101010101" pitchFamily="49" charset="-122"/>
              </a:rPr>
              <a:t>C</a:t>
            </a:r>
            <a:r>
              <a:rPr lang="en-US" sz="1625" baseline="-25000">
                <a:latin typeface="Comic Sans MS" panose="030F0702030302020204" pitchFamily="66" charset="0"/>
                <a:ea typeface="SimHei" panose="02010609060101010101" pitchFamily="49" charset="-122"/>
              </a:rPr>
              <a:t>BofA</a:t>
            </a:r>
            <a:endParaRPr lang="en-US" sz="1625" baseline="-25000" dirty="0">
              <a:latin typeface="Comic Sans MS" panose="030F0702030302020204" pitchFamily="66" charset="0"/>
              <a:ea typeface="SimHei" panose="02010609060101010101" pitchFamily="49" charset="-122"/>
            </a:endParaRPr>
          </a:p>
        </p:txBody>
      </p:sp>
      <p:grpSp>
        <p:nvGrpSpPr>
          <p:cNvPr id="32" name="Group 31"/>
          <p:cNvGrpSpPr/>
          <p:nvPr/>
        </p:nvGrpSpPr>
        <p:grpSpPr>
          <a:xfrm>
            <a:off x="7198074" y="4952809"/>
            <a:ext cx="813132" cy="495679"/>
            <a:chOff x="7838355" y="1165836"/>
            <a:chExt cx="1000777" cy="610066"/>
          </a:xfrm>
        </p:grpSpPr>
        <p:pic>
          <p:nvPicPr>
            <p:cNvPr id="33" name="Picture 4" descr="D:\Classes\CS 4700\assets\key.png"/>
            <p:cNvPicPr>
              <a:picLocks noChangeAspect="1" noChangeArrowheads="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8023920" y="1354486"/>
              <a:ext cx="815212" cy="421416"/>
            </a:xfrm>
            <a:prstGeom prst="rect">
              <a:avLst/>
            </a:prstGeom>
            <a:noFill/>
          </p:spPr>
          <p:txBody>
            <a:bodyPr wrap="none" rtlCol="0">
              <a:spAutoFit/>
            </a:bodyPr>
            <a:lstStyle/>
            <a:p>
              <a:r>
                <a:rPr lang="en-US" sz="1625" b="1" dirty="0" err="1">
                  <a:latin typeface="Comic Sans MS" panose="030F0702030302020204" pitchFamily="66" charset="0"/>
                  <a:ea typeface="SimHei" panose="02010609060101010101" pitchFamily="49" charset="-122"/>
                </a:rPr>
                <a:t>S</a:t>
              </a:r>
              <a:r>
                <a:rPr lang="en-US" sz="1625" b="1" baseline="-25000" dirty="0" err="1">
                  <a:latin typeface="Comic Sans MS" panose="030F0702030302020204" pitchFamily="66" charset="0"/>
                  <a:ea typeface="SimHei" panose="02010609060101010101" pitchFamily="49" charset="-122"/>
                </a:rPr>
                <a:t>BofA</a:t>
              </a:r>
              <a:endParaRPr lang="en-US" sz="1625" b="1" baseline="-25000" dirty="0">
                <a:latin typeface="Comic Sans MS" panose="030F0702030302020204" pitchFamily="66" charset="0"/>
                <a:ea typeface="SimHei" panose="02010609060101010101" pitchFamily="49" charset="-122"/>
              </a:endParaRPr>
            </a:p>
          </p:txBody>
        </p:sp>
      </p:grpSp>
      <p:pic>
        <p:nvPicPr>
          <p:cNvPr id="35" name="Picture 2" descr="D:\Classes\CS 4700\assets\devil-ico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81251" y="4289409"/>
            <a:ext cx="934493" cy="934493"/>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44"/>
          <p:cNvGrpSpPr/>
          <p:nvPr/>
        </p:nvGrpSpPr>
        <p:grpSpPr>
          <a:xfrm>
            <a:off x="6251430" y="4952808"/>
            <a:ext cx="1112976" cy="613496"/>
            <a:chOff x="3980592" y="4425844"/>
            <a:chExt cx="1369816" cy="755071"/>
          </a:xfrm>
        </p:grpSpPr>
        <p:sp>
          <p:nvSpPr>
            <p:cNvPr id="46" name="Rounded Rectangle 45"/>
            <p:cNvSpPr/>
            <p:nvPr/>
          </p:nvSpPr>
          <p:spPr>
            <a:xfrm>
              <a:off x="4010027" y="4455224"/>
              <a:ext cx="594581" cy="4812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47" name="Picture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0592" y="4425844"/>
              <a:ext cx="624016" cy="624016"/>
            </a:xfrm>
            <a:prstGeom prst="rect">
              <a:avLst/>
            </a:prstGeom>
          </p:spPr>
        </p:pic>
        <p:sp>
          <p:nvSpPr>
            <p:cNvPr id="48" name="TextBox 47"/>
            <p:cNvSpPr txBox="1"/>
            <p:nvPr/>
          </p:nvSpPr>
          <p:spPr>
            <a:xfrm>
              <a:off x="4556897" y="4759499"/>
              <a:ext cx="793511"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a:t>
              </a:r>
              <a:r>
                <a:rPr lang="en-US" sz="1138" b="1" dirty="0" err="1">
                  <a:latin typeface="Comic Sans MS" panose="030F0702030302020204" pitchFamily="66" charset="0"/>
                  <a:ea typeface="SimHei" panose="02010609060101010101" pitchFamily="49" charset="-122"/>
                </a:rPr>
                <a:t>BofA</a:t>
              </a:r>
              <a:endParaRPr lang="en-US" sz="1138" b="1" baseline="-25000" dirty="0">
                <a:latin typeface="Comic Sans MS" panose="030F0702030302020204" pitchFamily="66" charset="0"/>
                <a:ea typeface="SimHei" panose="02010609060101010101" pitchFamily="49" charset="-122"/>
              </a:endParaRPr>
            </a:p>
          </p:txBody>
        </p:sp>
      </p:grpSp>
      <p:grpSp>
        <p:nvGrpSpPr>
          <p:cNvPr id="49" name="Group 48"/>
          <p:cNvGrpSpPr/>
          <p:nvPr/>
        </p:nvGrpSpPr>
        <p:grpSpPr>
          <a:xfrm>
            <a:off x="7170497" y="4998870"/>
            <a:ext cx="923741" cy="495679"/>
            <a:chOff x="7838355" y="1165836"/>
            <a:chExt cx="1136913" cy="610066"/>
          </a:xfrm>
        </p:grpSpPr>
        <p:pic>
          <p:nvPicPr>
            <p:cNvPr id="50" name="Picture 4" descr="D:\Classes\CS 4700\assets\key.png"/>
            <p:cNvPicPr>
              <a:picLocks noChangeAspect="1" noChangeArrowheads="1"/>
            </p:cNvPicPr>
            <p:nvPr/>
          </p:nvPicPr>
          <p:blipFill>
            <a:blip r:embed="rId8"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8023921" y="1354486"/>
              <a:ext cx="951347"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S*</a:t>
              </a:r>
              <a:r>
                <a:rPr lang="en-US" sz="1625" b="1" baseline="-25000" dirty="0" err="1">
                  <a:latin typeface="Comic Sans MS" panose="030F0702030302020204" pitchFamily="66" charset="0"/>
                  <a:ea typeface="SimHei" panose="02010609060101010101" pitchFamily="49" charset="-122"/>
                </a:rPr>
                <a:t>BofA</a:t>
              </a:r>
              <a:endParaRPr lang="en-US" sz="1625" b="1" baseline="-25000" dirty="0">
                <a:latin typeface="Comic Sans MS" panose="030F0702030302020204" pitchFamily="66" charset="0"/>
                <a:ea typeface="SimHei" panose="02010609060101010101" pitchFamily="49" charset="-122"/>
              </a:endParaRPr>
            </a:p>
          </p:txBody>
        </p:sp>
      </p:grpSp>
      <p:grpSp>
        <p:nvGrpSpPr>
          <p:cNvPr id="72" name="Group 71"/>
          <p:cNvGrpSpPr/>
          <p:nvPr/>
        </p:nvGrpSpPr>
        <p:grpSpPr>
          <a:xfrm>
            <a:off x="1891679" y="3024314"/>
            <a:ext cx="1002369" cy="1265095"/>
            <a:chOff x="2328220" y="2930925"/>
            <a:chExt cx="1233684" cy="1557040"/>
          </a:xfrm>
        </p:grpSpPr>
        <p:cxnSp>
          <p:nvCxnSpPr>
            <p:cNvPr id="21" name="Straight Arrow Connector 20"/>
            <p:cNvCxnSpPr>
              <a:stCxn id="35" idx="0"/>
            </p:cNvCxnSpPr>
            <p:nvPr/>
          </p:nvCxnSpPr>
          <p:spPr>
            <a:xfrm flipH="1" flipV="1">
              <a:off x="2500975" y="2930925"/>
              <a:ext cx="266407" cy="1557040"/>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2328220" y="3524880"/>
              <a:ext cx="1233684" cy="662819"/>
              <a:chOff x="3980592" y="4425844"/>
              <a:chExt cx="1233684" cy="662819"/>
            </a:xfrm>
          </p:grpSpPr>
          <p:sp>
            <p:nvSpPr>
              <p:cNvPr id="69" name="Rounded Rectangle 68"/>
              <p:cNvSpPr/>
              <p:nvPr/>
            </p:nvSpPr>
            <p:spPr>
              <a:xfrm>
                <a:off x="4010027" y="4455224"/>
                <a:ext cx="594581" cy="4812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pic>
            <p:nvPicPr>
              <p:cNvPr id="70" name="Picture 6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0592" y="4425844"/>
                <a:ext cx="624016" cy="624016"/>
              </a:xfrm>
              <a:prstGeom prst="rect">
                <a:avLst/>
              </a:prstGeom>
            </p:spPr>
          </p:pic>
          <p:sp>
            <p:nvSpPr>
              <p:cNvPr id="71" name="TextBox 70"/>
              <p:cNvSpPr txBox="1"/>
              <p:nvPr/>
            </p:nvSpPr>
            <p:spPr>
              <a:xfrm>
                <a:off x="4556897" y="4759498"/>
                <a:ext cx="657379" cy="329165"/>
              </a:xfrm>
              <a:prstGeom prst="rect">
                <a:avLst/>
              </a:prstGeom>
              <a:noFill/>
            </p:spPr>
            <p:txBody>
              <a:bodyPr wrap="none" rtlCol="0">
                <a:spAutoFit/>
              </a:bodyPr>
              <a:lstStyle/>
              <a:p>
                <a:r>
                  <a:rPr lang="en-US" sz="1138" b="1" dirty="0" err="1">
                    <a:latin typeface="Comic Sans MS" panose="030F0702030302020204" pitchFamily="66" charset="0"/>
                    <a:ea typeface="SimHei" panose="02010609060101010101" pitchFamily="49" charset="-122"/>
                  </a:rPr>
                  <a:t>BofA</a:t>
                </a:r>
                <a:endParaRPr lang="en-US" sz="1138" b="1" baseline="-25000" dirty="0">
                  <a:latin typeface="Comic Sans MS" panose="030F0702030302020204" pitchFamily="66" charset="0"/>
                  <a:ea typeface="SimHei" panose="02010609060101010101" pitchFamily="49" charset="-122"/>
                </a:endParaRPr>
              </a:p>
            </p:txBody>
          </p:sp>
        </p:grpSp>
      </p:grpSp>
      <p:grpSp>
        <p:nvGrpSpPr>
          <p:cNvPr id="86" name="Group 85"/>
          <p:cNvGrpSpPr/>
          <p:nvPr/>
        </p:nvGrpSpPr>
        <p:grpSpPr>
          <a:xfrm>
            <a:off x="2510120" y="2383634"/>
            <a:ext cx="3646687" cy="398486"/>
            <a:chOff x="3089379" y="2142394"/>
            <a:chExt cx="4488230" cy="490444"/>
          </a:xfrm>
        </p:grpSpPr>
        <p:cxnSp>
          <p:nvCxnSpPr>
            <p:cNvPr id="8" name="Straight Arrow Connector 7"/>
            <p:cNvCxnSpPr>
              <a:stCxn id="14" idx="1"/>
            </p:cNvCxnSpPr>
            <p:nvPr/>
          </p:nvCxnSpPr>
          <p:spPr>
            <a:xfrm flipH="1">
              <a:off x="3089379" y="2142394"/>
              <a:ext cx="4488230" cy="18399"/>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3609447" y="2242118"/>
              <a:ext cx="3892979" cy="390720"/>
            </a:xfrm>
            <a:prstGeom prst="rect">
              <a:avLst/>
            </a:prstGeom>
          </p:spPr>
          <p:txBody>
            <a:bodyPr wrap="none">
              <a:spAutoFit/>
            </a:bodyPr>
            <a:lstStyle/>
            <a:p>
              <a:r>
                <a:rPr lang="en-US" sz="1463" dirty="0">
                  <a:latin typeface="Comic Sans MS" panose="030F0702030302020204" pitchFamily="66" charset="0"/>
                  <a:ea typeface="SimHei" panose="02010609060101010101" pitchFamily="49" charset="-122"/>
                </a:rPr>
                <a:t>http://crl.verisign.com/master.crl</a:t>
              </a:r>
            </a:p>
          </p:txBody>
        </p:sp>
      </p:grpSp>
      <p:sp>
        <p:nvSpPr>
          <p:cNvPr id="84" name="Up Arrow 83"/>
          <p:cNvSpPr/>
          <p:nvPr/>
        </p:nvSpPr>
        <p:spPr>
          <a:xfrm>
            <a:off x="6613324" y="2893659"/>
            <a:ext cx="549471" cy="82443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sp>
        <p:nvSpPr>
          <p:cNvPr id="85" name="Folded Corner 84"/>
          <p:cNvSpPr/>
          <p:nvPr/>
        </p:nvSpPr>
        <p:spPr>
          <a:xfrm>
            <a:off x="7879200" y="1316599"/>
            <a:ext cx="896935" cy="1235651"/>
          </a:xfrm>
          <a:prstGeom prst="foldedCorner">
            <a:avLst>
              <a:gd name="adj" fmla="val 18203"/>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25" b="1" u="sng" dirty="0">
                <a:latin typeface="Comic Sans MS" panose="030F0702030302020204" pitchFamily="66" charset="0"/>
                <a:ea typeface="SimHei" panose="02010609060101010101" pitchFamily="49" charset="-122"/>
              </a:rPr>
              <a:t>CRL</a:t>
            </a:r>
          </a:p>
          <a:p>
            <a:pPr algn="ctr"/>
            <a:r>
              <a:rPr lang="en-US" sz="1463" b="1" dirty="0">
                <a:latin typeface="Comic Sans MS" panose="030F0702030302020204" pitchFamily="66" charset="0"/>
                <a:ea typeface="SimHei" panose="02010609060101010101" pitchFamily="49" charset="-122"/>
              </a:rPr>
              <a:t>C</a:t>
            </a:r>
            <a:r>
              <a:rPr lang="en-US" sz="1463" b="1" baseline="-25000" dirty="0">
                <a:latin typeface="Comic Sans MS" panose="030F0702030302020204" pitchFamily="66" charset="0"/>
                <a:ea typeface="SimHei" panose="02010609060101010101" pitchFamily="49" charset="-122"/>
              </a:rPr>
              <a:t>a</a:t>
            </a:r>
          </a:p>
          <a:p>
            <a:pPr algn="ctr"/>
            <a:r>
              <a:rPr lang="en-US" sz="1463" b="1" dirty="0" err="1">
                <a:latin typeface="Comic Sans MS" panose="030F0702030302020204" pitchFamily="66" charset="0"/>
                <a:ea typeface="SimHei" panose="02010609060101010101" pitchFamily="49" charset="-122"/>
              </a:rPr>
              <a:t>C</a:t>
            </a:r>
            <a:r>
              <a:rPr lang="en-US" sz="1463" b="1" baseline="-25000" dirty="0" err="1">
                <a:latin typeface="Comic Sans MS" panose="030F0702030302020204" pitchFamily="66" charset="0"/>
                <a:ea typeface="SimHei" panose="02010609060101010101" pitchFamily="49" charset="-122"/>
              </a:rPr>
              <a:t>b</a:t>
            </a:r>
            <a:endParaRPr lang="en-US" sz="1463" b="1" baseline="-25000" dirty="0">
              <a:latin typeface="Comic Sans MS" panose="030F0702030302020204" pitchFamily="66" charset="0"/>
              <a:ea typeface="SimHei" panose="02010609060101010101" pitchFamily="49" charset="-122"/>
            </a:endParaRPr>
          </a:p>
          <a:p>
            <a:pPr algn="ctr"/>
            <a:r>
              <a:rPr lang="en-US" sz="1463" b="1" dirty="0" err="1">
                <a:latin typeface="Comic Sans MS" panose="030F0702030302020204" pitchFamily="66" charset="0"/>
                <a:ea typeface="SimHei" panose="02010609060101010101" pitchFamily="49" charset="-122"/>
              </a:rPr>
              <a:t>C</a:t>
            </a:r>
            <a:r>
              <a:rPr lang="en-US" sz="1463" b="1" baseline="-25000" dirty="0" err="1">
                <a:latin typeface="Comic Sans MS" panose="030F0702030302020204" pitchFamily="66" charset="0"/>
                <a:ea typeface="SimHei" panose="02010609060101010101" pitchFamily="49" charset="-122"/>
              </a:rPr>
              <a:t>BofA</a:t>
            </a:r>
            <a:endParaRPr lang="en-US" sz="1463" b="1" baseline="-25000" dirty="0">
              <a:latin typeface="Comic Sans MS" panose="030F0702030302020204" pitchFamily="66" charset="0"/>
              <a:ea typeface="SimHei" panose="02010609060101010101" pitchFamily="49" charset="-122"/>
            </a:endParaRPr>
          </a:p>
        </p:txBody>
      </p:sp>
      <p:sp>
        <p:nvSpPr>
          <p:cNvPr id="87" name="Rectangular Callout 86"/>
          <p:cNvSpPr/>
          <p:nvPr/>
        </p:nvSpPr>
        <p:spPr>
          <a:xfrm>
            <a:off x="101662" y="1407145"/>
            <a:ext cx="1679589" cy="662236"/>
          </a:xfrm>
          <a:prstGeom prst="wedgeRectCallout">
            <a:avLst>
              <a:gd name="adj1" fmla="val 43378"/>
              <a:gd name="adj2" fmla="val 817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好险，原来</a:t>
            </a:r>
            <a:r>
              <a:rPr lang="en-US" sz="1625">
                <a:latin typeface="Comic Sans MS" panose="030F0702030302020204" pitchFamily="66" charset="0"/>
                <a:ea typeface="SimHei" panose="02010609060101010101" pitchFamily="49" charset="-122"/>
              </a:rPr>
              <a:t>C</a:t>
            </a:r>
            <a:r>
              <a:rPr lang="en-US" sz="1625" baseline="-25000">
                <a:latin typeface="Comic Sans MS" panose="030F0702030302020204" pitchFamily="66" charset="0"/>
                <a:ea typeface="SimHei" panose="02010609060101010101" pitchFamily="49" charset="-122"/>
              </a:rPr>
              <a:t>BofA</a:t>
            </a:r>
            <a:r>
              <a:rPr lang="zh-CN" altLang="en-US" sz="1625">
                <a:latin typeface="Comic Sans MS" panose="030F0702030302020204" pitchFamily="66" charset="0"/>
                <a:ea typeface="SimHei" panose="02010609060101010101" pitchFamily="49" charset="-122"/>
              </a:rPr>
              <a:t>被吊销了</a:t>
            </a:r>
            <a:r>
              <a:rPr lang="en-US" sz="1625">
                <a:latin typeface="Comic Sans MS" panose="030F0702030302020204" pitchFamily="66" charset="0"/>
                <a:ea typeface="SimHei" panose="02010609060101010101" pitchFamily="49" charset="-122"/>
              </a:rPr>
              <a:t>!</a:t>
            </a:r>
            <a:endParaRPr lang="en-US" sz="1625" dirty="0">
              <a:latin typeface="Comic Sans MS" panose="030F0702030302020204" pitchFamily="66" charset="0"/>
              <a:ea typeface="SimHei" panose="02010609060101010101" pitchFamily="49" charset="-122"/>
            </a:endParaRPr>
          </a:p>
        </p:txBody>
      </p:sp>
      <p:sp>
        <p:nvSpPr>
          <p:cNvPr id="88" name="Multiply 87"/>
          <p:cNvSpPr/>
          <p:nvPr/>
        </p:nvSpPr>
        <p:spPr>
          <a:xfrm>
            <a:off x="1717202" y="3319615"/>
            <a:ext cx="846135" cy="846135"/>
          </a:xfrm>
          <a:prstGeom prst="mathMultiply">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a typeface="SimHei" panose="02010609060101010101" pitchFamily="49" charset="-122"/>
            </a:endParaRPr>
          </a:p>
        </p:txBody>
      </p:sp>
      <p:sp>
        <p:nvSpPr>
          <p:cNvPr id="89" name="Rectangular Callout 88"/>
          <p:cNvSpPr/>
          <p:nvPr/>
        </p:nvSpPr>
        <p:spPr>
          <a:xfrm>
            <a:off x="7713070" y="4268501"/>
            <a:ext cx="1929776" cy="543036"/>
          </a:xfrm>
          <a:prstGeom prst="wedgeRectCallout">
            <a:avLst>
              <a:gd name="adj1" fmla="val -67646"/>
              <a:gd name="adj2" fmla="val 148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25">
                <a:latin typeface="Comic Sans MS" panose="030F0702030302020204" pitchFamily="66" charset="0"/>
                <a:ea typeface="SimHei" panose="02010609060101010101" pitchFamily="49" charset="-122"/>
              </a:rPr>
              <a:t>我们被盗了</a:t>
            </a:r>
            <a:endParaRPr lang="en-US" sz="1625" baseline="-25000"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289751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1.11111E-6 L -0.48359 0.05023 " pathEditMode="relative" rAng="0" ptsTypes="AA">
                                      <p:cBhvr>
                                        <p:cTn id="6" dur="1250" fill="hold"/>
                                        <p:tgtEl>
                                          <p:spTgt spid="10"/>
                                        </p:tgtEl>
                                        <p:attrNameLst>
                                          <p:attrName>ppt_x</p:attrName>
                                          <p:attrName>ppt_y</p:attrName>
                                        </p:attrNameLst>
                                      </p:cBhvr>
                                      <p:rCtr x="-24180" y="2500"/>
                                    </p:animMotion>
                                  </p:childTnLst>
                                </p:cTn>
                              </p:par>
                              <p:par>
                                <p:cTn id="7" presetID="42" presetClass="path" presetSubtype="0" accel="50000" decel="50000" fill="hold" nodeType="withEffect">
                                  <p:stCondLst>
                                    <p:cond delay="0"/>
                                  </p:stCondLst>
                                  <p:childTnLst>
                                    <p:animMotion origin="layout" path="M 2.29167E-6 -3.7037E-6 L -0.49727 0.05024 " pathEditMode="relative" rAng="0" ptsTypes="AA">
                                      <p:cBhvr>
                                        <p:cTn id="8" dur="1250" fill="hold"/>
                                        <p:tgtEl>
                                          <p:spTgt spid="32"/>
                                        </p:tgtEl>
                                        <p:attrNameLst>
                                          <p:attrName>ppt_x</p:attrName>
                                          <p:attrName>ppt_y</p:attrName>
                                        </p:attrNameLst>
                                      </p:cBhvr>
                                      <p:rCtr x="-24870" y="2500"/>
                                    </p:animMotion>
                                  </p:childTnLst>
                                </p:cTn>
                              </p:par>
                            </p:childTnLst>
                          </p:cTn>
                        </p:par>
                        <p:par>
                          <p:cTn id="9" fill="hold">
                            <p:stCondLst>
                              <p:cond delay="1250"/>
                            </p:stCondLst>
                            <p:childTnLst>
                              <p:par>
                                <p:cTn id="10" presetID="42" presetClass="entr" presetSubtype="0" fill="hold" grpId="0" nodeType="after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500"/>
                                        <p:tgtEl>
                                          <p:spTgt spid="89"/>
                                        </p:tgtEl>
                                      </p:cBhvr>
                                    </p:animEffect>
                                    <p:anim calcmode="lin" valueType="num">
                                      <p:cBhvr>
                                        <p:cTn id="13" dur="500" fill="hold"/>
                                        <p:tgtEl>
                                          <p:spTgt spid="89"/>
                                        </p:tgtEl>
                                        <p:attrNameLst>
                                          <p:attrName>ppt_x</p:attrName>
                                        </p:attrNameLst>
                                      </p:cBhvr>
                                      <p:tavLst>
                                        <p:tav tm="0">
                                          <p:val>
                                            <p:strVal val="#ppt_x"/>
                                          </p:val>
                                        </p:tav>
                                        <p:tav tm="100000">
                                          <p:val>
                                            <p:strVal val="#ppt_x"/>
                                          </p:val>
                                        </p:tav>
                                      </p:tavLst>
                                    </p:anim>
                                    <p:anim calcmode="lin" valueType="num">
                                      <p:cBhvr>
                                        <p:cTn id="14" dur="5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randombar(horizontal)">
                                      <p:cBhvr>
                                        <p:cTn id="19" dur="500"/>
                                        <p:tgtEl>
                                          <p:spTgt spid="45"/>
                                        </p:tgtEl>
                                      </p:cBhvr>
                                    </p:animEffect>
                                  </p:childTnLst>
                                </p:cTn>
                              </p:par>
                              <p:par>
                                <p:cTn id="20" presetID="14" presetClass="entr" presetSubtype="1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randombar(horizontal)">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89"/>
                                        </p:tgtEl>
                                      </p:cBhvr>
                                    </p:animEffect>
                                    <p:set>
                                      <p:cBhvr>
                                        <p:cTn id="27" dur="1" fill="hold">
                                          <p:stCondLst>
                                            <p:cond delay="499"/>
                                          </p:stCondLst>
                                        </p:cTn>
                                        <p:tgtEl>
                                          <p:spTgt spid="89"/>
                                        </p:tgtEl>
                                        <p:attrNameLst>
                                          <p:attrName>style.visibility</p:attrName>
                                        </p:attrNameLst>
                                      </p:cBhvr>
                                      <p:to>
                                        <p:strVal val="hidden"/>
                                      </p:to>
                                    </p:set>
                                  </p:childTnLst>
                                </p:cTn>
                              </p:par>
                              <p:par>
                                <p:cTn id="28" presetID="22" presetClass="entr" presetSubtype="4" fill="hold" grpId="0" nodeType="with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wipe(down)">
                                      <p:cBhvr>
                                        <p:cTn id="30" dur="500"/>
                                        <p:tgtEl>
                                          <p:spTgt spid="8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00"/>
                                        <p:tgtEl>
                                          <p:spTgt spid="19"/>
                                        </p:tgtEl>
                                      </p:cBhvr>
                                    </p:animEffect>
                                  </p:childTnLst>
                                </p:cTn>
                              </p:par>
                            </p:childTnLst>
                          </p:cTn>
                        </p:par>
                        <p:par>
                          <p:cTn id="34" fill="hold">
                            <p:stCondLst>
                              <p:cond delay="500"/>
                            </p:stCondLst>
                            <p:childTnLst>
                              <p:par>
                                <p:cTn id="35" presetID="14" presetClass="entr" presetSubtype="10" fill="hold" nodeType="afterEffect">
                                  <p:stCondLst>
                                    <p:cond delay="0"/>
                                  </p:stCondLst>
                                  <p:childTnLst>
                                    <p:set>
                                      <p:cBhvr>
                                        <p:cTn id="36" dur="1" fill="hold">
                                          <p:stCondLst>
                                            <p:cond delay="0"/>
                                          </p:stCondLst>
                                        </p:cTn>
                                        <p:tgtEl>
                                          <p:spTgt spid="85">
                                            <p:txEl>
                                              <p:pRg st="3" end="3"/>
                                            </p:txEl>
                                          </p:spTgt>
                                        </p:tgtEl>
                                        <p:attrNameLst>
                                          <p:attrName>style.visibility</p:attrName>
                                        </p:attrNameLst>
                                      </p:cBhvr>
                                      <p:to>
                                        <p:strVal val="visible"/>
                                      </p:to>
                                    </p:set>
                                    <p:animEffect transition="in" filter="randombar(horizontal)">
                                      <p:cBhvr>
                                        <p:cTn id="37" dur="500"/>
                                        <p:tgtEl>
                                          <p:spTgt spid="8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wipe(down)">
                                      <p:cBhvr>
                                        <p:cTn id="42" dur="500"/>
                                        <p:tgtEl>
                                          <p:spTgt spid="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wipe(right)">
                                      <p:cBhvr>
                                        <p:cTn id="47" dur="500"/>
                                        <p:tgtEl>
                                          <p:spTgt spid="86"/>
                                        </p:tgtEl>
                                      </p:cBhvr>
                                    </p:animEffect>
                                  </p:childTnLst>
                                </p:cTn>
                              </p:par>
                            </p:childTnLst>
                          </p:cTn>
                        </p:par>
                        <p:par>
                          <p:cTn id="48" fill="hold">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87"/>
                                        </p:tgtEl>
                                        <p:attrNameLst>
                                          <p:attrName>style.visibility</p:attrName>
                                        </p:attrNameLst>
                                      </p:cBhvr>
                                      <p:to>
                                        <p:strVal val="visible"/>
                                      </p:to>
                                    </p:set>
                                    <p:animEffect transition="in" filter="wipe(down)">
                                      <p:cBhvr>
                                        <p:cTn id="51" dur="500"/>
                                        <p:tgtEl>
                                          <p:spTgt spid="87"/>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88"/>
                                        </p:tgtEl>
                                        <p:attrNameLst>
                                          <p:attrName>style.visibility</p:attrName>
                                        </p:attrNameLst>
                                      </p:cBhvr>
                                      <p:to>
                                        <p:strVal val="visible"/>
                                      </p:to>
                                    </p:set>
                                    <p:anim calcmode="lin" valueType="num">
                                      <p:cBhvr>
                                        <p:cTn id="56" dur="500" fill="hold"/>
                                        <p:tgtEl>
                                          <p:spTgt spid="88"/>
                                        </p:tgtEl>
                                        <p:attrNameLst>
                                          <p:attrName>ppt_w</p:attrName>
                                        </p:attrNameLst>
                                      </p:cBhvr>
                                      <p:tavLst>
                                        <p:tav tm="0">
                                          <p:val>
                                            <p:fltVal val="0"/>
                                          </p:val>
                                        </p:tav>
                                        <p:tav tm="100000">
                                          <p:val>
                                            <p:strVal val="#ppt_w"/>
                                          </p:val>
                                        </p:tav>
                                      </p:tavLst>
                                    </p:anim>
                                    <p:anim calcmode="lin" valueType="num">
                                      <p:cBhvr>
                                        <p:cTn id="57" dur="500" fill="hold"/>
                                        <p:tgtEl>
                                          <p:spTgt spid="88"/>
                                        </p:tgtEl>
                                        <p:attrNameLst>
                                          <p:attrName>ppt_h</p:attrName>
                                        </p:attrNameLst>
                                      </p:cBhvr>
                                      <p:tavLst>
                                        <p:tav tm="0">
                                          <p:val>
                                            <p:fltVal val="0"/>
                                          </p:val>
                                        </p:tav>
                                        <p:tav tm="100000">
                                          <p:val>
                                            <p:strVal val="#ppt_h"/>
                                          </p:val>
                                        </p:tav>
                                      </p:tavLst>
                                    </p:anim>
                                    <p:animEffect transition="in" filter="fade">
                                      <p:cBhvr>
                                        <p:cTn id="58"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4" grpId="0" animBg="1"/>
      <p:bldP spid="87" grpId="0" animBg="1"/>
      <p:bldP spid="88" grpId="0" animBg="1"/>
      <p:bldP spid="89" grpId="0" animBg="1"/>
      <p:bldP spid="8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如何对公钥的有效性进行验证？</a:t>
            </a:r>
            <a:endParaRPr lang="en-US" dirty="0"/>
          </a:p>
        </p:txBody>
      </p:sp>
      <p:sp>
        <p:nvSpPr>
          <p:cNvPr id="3" name="Content Placeholder 2"/>
          <p:cNvSpPr>
            <a:spLocks noGrp="1"/>
          </p:cNvSpPr>
          <p:nvPr>
            <p:ph idx="1"/>
          </p:nvPr>
        </p:nvSpPr>
        <p:spPr>
          <a:xfrm>
            <a:off x="681037" y="1786911"/>
            <a:ext cx="8755904" cy="4342553"/>
          </a:xfrm>
        </p:spPr>
        <p:txBody>
          <a:bodyPr>
            <a:normAutofit/>
          </a:bodyPr>
          <a:lstStyle/>
          <a:p>
            <a:r>
              <a:rPr lang="zh-CN" altLang="en-US"/>
              <a:t>对公钥的有效性进行证明：数字签名。</a:t>
            </a:r>
            <a:endParaRPr lang="en-US" altLang="zh-CN"/>
          </a:p>
          <a:p>
            <a:r>
              <a:rPr lang="zh-CN" altLang="en-US"/>
              <a:t>信任机制：</a:t>
            </a:r>
            <a:endParaRPr lang="en-US" altLang="zh-CN"/>
          </a:p>
          <a:p>
            <a:pPr lvl="1"/>
            <a:r>
              <a:rPr lang="zh-CN" altLang="en-US"/>
              <a:t>分布式：</a:t>
            </a:r>
            <a:r>
              <a:rPr lang="en-US" altLang="zh-CN"/>
              <a:t>Web of Trust</a:t>
            </a:r>
          </a:p>
          <a:p>
            <a:pPr lvl="1"/>
            <a:r>
              <a:rPr lang="zh-CN" altLang="en-US"/>
              <a:t>集中式：</a:t>
            </a:r>
            <a:r>
              <a:rPr lang="en-US" altLang="zh-CN"/>
              <a:t>PKI</a:t>
            </a:r>
          </a:p>
        </p:txBody>
      </p:sp>
    </p:spTree>
    <p:extLst>
      <p:ext uri="{BB962C8B-B14F-4D97-AF65-F5344CB8AC3E}">
        <p14:creationId xmlns:p14="http://schemas.microsoft.com/office/powerpoint/2010/main" val="37777493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t>实现错误：</a:t>
            </a:r>
            <a:r>
              <a:rPr lang="en-US"/>
              <a:t>Apple</a:t>
            </a:r>
            <a:r>
              <a:rPr lang="zh-CN" altLang="en-US"/>
              <a:t>的</a:t>
            </a:r>
            <a:r>
              <a:rPr lang="en-US"/>
              <a:t>Fail</a:t>
            </a:r>
            <a:r>
              <a:rPr lang="zh-CN" altLang="en-US"/>
              <a:t>漏洞</a:t>
            </a:r>
            <a:endParaRPr lang="en-US" dirty="0"/>
          </a:p>
        </p:txBody>
      </p:sp>
      <p:sp>
        <p:nvSpPr>
          <p:cNvPr id="3" name="Content Placeholder 2"/>
          <p:cNvSpPr>
            <a:spLocks noGrp="1"/>
          </p:cNvSpPr>
          <p:nvPr>
            <p:ph idx="1"/>
          </p:nvPr>
        </p:nvSpPr>
        <p:spPr>
          <a:xfrm>
            <a:off x="990600" y="1777070"/>
            <a:ext cx="7795591" cy="4342553"/>
          </a:xfrm>
        </p:spPr>
        <p:txBody>
          <a:bodyPr>
            <a:normAutofit fontScale="92500" lnSpcReduction="20000"/>
          </a:bodyPr>
          <a:lstStyle/>
          <a:p>
            <a:r>
              <a:rPr lang="en-US" altLang="zh-CN"/>
              <a:t>2014</a:t>
            </a:r>
            <a:r>
              <a:rPr lang="zh-CN" altLang="en-US"/>
              <a:t>年，苹果</a:t>
            </a:r>
            <a:r>
              <a:rPr lang="en-US" altLang="zh-CN"/>
              <a:t>iOS6</a:t>
            </a:r>
            <a:r>
              <a:rPr lang="zh-CN" altLang="en-US"/>
              <a:t>和</a:t>
            </a:r>
            <a:r>
              <a:rPr lang="en-US" altLang="zh-CN"/>
              <a:t>OS X</a:t>
            </a:r>
            <a:r>
              <a:rPr lang="zh-CN" altLang="en-US"/>
              <a:t>中的签名验证逻辑错误</a:t>
            </a:r>
            <a:endParaRPr lang="en-US" altLang="zh-CN"/>
          </a:p>
          <a:p>
            <a:r>
              <a:rPr lang="zh-CN" altLang="en-US"/>
              <a:t>这段代码有什么问题</a:t>
            </a:r>
            <a:r>
              <a:rPr lang="en-US"/>
              <a:t>?</a:t>
            </a:r>
            <a:endParaRPr lang="en-US" dirty="0"/>
          </a:p>
          <a:p>
            <a:endParaRPr lang="en-US" dirty="0"/>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77A09F"/>
                </a:solidFill>
                <a:latin typeface="Menlo"/>
                <a:ea typeface="Menlo"/>
                <a:cs typeface="Menlo"/>
                <a:sym typeface="Menlo"/>
              </a:rPr>
              <a:t>// ...</a:t>
            </a:r>
            <a:endParaRPr lang="en-US" dirty="0">
              <a:solidFill>
                <a:srgbClr val="3E3E3E"/>
              </a:solidFill>
              <a:latin typeface="Menlo"/>
              <a:ea typeface="Menlo"/>
              <a:cs typeface="Menlo"/>
              <a:sym typeface="Menlo"/>
            </a:endParaRP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b="1" dirty="0">
                <a:solidFill>
                  <a:srgbClr val="35A327"/>
                </a:solidFill>
                <a:latin typeface="Menlo"/>
                <a:ea typeface="Menlo"/>
                <a:cs typeface="Menlo"/>
                <a:sym typeface="Menlo"/>
              </a:rPr>
              <a:t>if</a:t>
            </a:r>
            <a:r>
              <a:rPr lang="en-US" dirty="0">
                <a:solidFill>
                  <a:srgbClr val="3E3E3E"/>
                </a:solidFill>
                <a:latin typeface="Menlo"/>
                <a:ea typeface="Menlo"/>
                <a:cs typeface="Menlo"/>
                <a:sym typeface="Menlo"/>
              </a:rPr>
              <a:t> ((err </a:t>
            </a:r>
            <a:r>
              <a:rPr lang="en-US" dirty="0">
                <a:solidFill>
                  <a:srgbClr val="7F7F7F"/>
                </a:solidFill>
                <a:latin typeface="Menlo"/>
                <a:ea typeface="Menlo"/>
                <a:cs typeface="Menlo"/>
                <a:sym typeface="Menlo"/>
              </a:rPr>
              <a:t>=</a:t>
            </a:r>
            <a:r>
              <a:rPr lang="en-US" dirty="0">
                <a:solidFill>
                  <a:srgbClr val="3E3E3E"/>
                </a:solidFill>
                <a:latin typeface="Menlo"/>
                <a:ea typeface="Menlo"/>
                <a:cs typeface="Menlo"/>
                <a:sym typeface="Menlo"/>
              </a:rPr>
              <a:t> SSLHashSHA1.update(</a:t>
            </a:r>
            <a:r>
              <a:rPr lang="en-US" dirty="0">
                <a:solidFill>
                  <a:srgbClr val="7F7F7F"/>
                </a:solidFill>
                <a:latin typeface="Menlo"/>
                <a:ea typeface="Menlo"/>
                <a:cs typeface="Menlo"/>
                <a:sym typeface="Menlo"/>
              </a:rPr>
              <a:t>&amp;</a:t>
            </a:r>
            <a:r>
              <a:rPr lang="en-US" dirty="0" err="1">
                <a:solidFill>
                  <a:srgbClr val="3E3E3E"/>
                </a:solidFill>
                <a:latin typeface="Menlo"/>
                <a:ea typeface="Menlo"/>
                <a:cs typeface="Menlo"/>
                <a:sym typeface="Menlo"/>
              </a:rPr>
              <a:t>hashCtx</a:t>
            </a:r>
            <a:r>
              <a:rPr lang="en-US" dirty="0">
                <a:solidFill>
                  <a:srgbClr val="3E3E3E"/>
                </a:solidFill>
                <a:latin typeface="Menlo"/>
                <a:ea typeface="Menlo"/>
                <a:cs typeface="Menlo"/>
                <a:sym typeface="Menlo"/>
              </a:rPr>
              <a:t>, </a:t>
            </a:r>
            <a:r>
              <a:rPr lang="en-US" dirty="0">
                <a:solidFill>
                  <a:srgbClr val="7F7F7F"/>
                </a:solidFill>
                <a:latin typeface="Menlo"/>
                <a:ea typeface="Menlo"/>
                <a:cs typeface="Menlo"/>
                <a:sym typeface="Menlo"/>
              </a:rPr>
              <a:t>&amp;</a:t>
            </a:r>
            <a:r>
              <a:rPr lang="en-US" dirty="0" err="1">
                <a:solidFill>
                  <a:srgbClr val="3E3E3E"/>
                </a:solidFill>
                <a:latin typeface="Menlo"/>
                <a:ea typeface="Menlo"/>
                <a:cs typeface="Menlo"/>
                <a:sym typeface="Menlo"/>
              </a:rPr>
              <a:t>serverRandom</a:t>
            </a:r>
            <a:r>
              <a:rPr lang="en-US" dirty="0">
                <a:solidFill>
                  <a:srgbClr val="3E3E3E"/>
                </a:solidFill>
                <a:latin typeface="Menlo"/>
                <a:ea typeface="Menlo"/>
                <a:cs typeface="Menlo"/>
                <a:sym typeface="Menlo"/>
              </a:rPr>
              <a:t>)) </a:t>
            </a:r>
            <a:r>
              <a:rPr lang="en-US" dirty="0">
                <a:solidFill>
                  <a:srgbClr val="7F7F7F"/>
                </a:solidFill>
                <a:latin typeface="Menlo"/>
                <a:ea typeface="Menlo"/>
                <a:cs typeface="Menlo"/>
                <a:sym typeface="Menlo"/>
              </a:rPr>
              <a:t>!=</a:t>
            </a:r>
            <a:r>
              <a:rPr lang="en-US" dirty="0">
                <a:solidFill>
                  <a:srgbClr val="3E3E3E"/>
                </a:solidFill>
                <a:latin typeface="Menlo"/>
                <a:ea typeface="Menlo"/>
                <a:cs typeface="Menlo"/>
                <a:sym typeface="Menlo"/>
              </a:rPr>
              <a:t> </a:t>
            </a:r>
            <a:r>
              <a:rPr lang="en-US" dirty="0">
                <a:solidFill>
                  <a:srgbClr val="7F7F7F"/>
                </a:solidFill>
                <a:latin typeface="Menlo"/>
                <a:ea typeface="Menlo"/>
                <a:cs typeface="Menlo"/>
                <a:sym typeface="Menlo"/>
              </a:rPr>
              <a:t>0</a:t>
            </a:r>
            <a:r>
              <a:rPr lang="en-US" dirty="0">
                <a:solidFill>
                  <a:srgbClr val="3E3E3E"/>
                </a:solidFill>
                <a:latin typeface="Menlo"/>
                <a:ea typeface="Menlo"/>
                <a:cs typeface="Menlo"/>
                <a:sym typeface="Menlo"/>
              </a:rPr>
              <a:t>)</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3E3E3E"/>
                </a:solidFill>
                <a:latin typeface="Menlo"/>
                <a:ea typeface="Menlo"/>
                <a:cs typeface="Menlo"/>
                <a:sym typeface="Menlo"/>
              </a:rPr>
              <a:t>    </a:t>
            </a:r>
            <a:r>
              <a:rPr lang="en-US" b="1" dirty="0" err="1">
                <a:solidFill>
                  <a:srgbClr val="35A327"/>
                </a:solidFill>
                <a:latin typeface="Menlo"/>
                <a:ea typeface="Menlo"/>
                <a:cs typeface="Menlo"/>
                <a:sym typeface="Menlo"/>
              </a:rPr>
              <a:t>goto</a:t>
            </a:r>
            <a:r>
              <a:rPr lang="en-US" dirty="0">
                <a:solidFill>
                  <a:srgbClr val="3E3E3E"/>
                </a:solidFill>
                <a:latin typeface="Menlo"/>
                <a:ea typeface="Menlo"/>
                <a:cs typeface="Menlo"/>
                <a:sym typeface="Menlo"/>
              </a:rPr>
              <a:t> fail;</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b="1" dirty="0">
                <a:solidFill>
                  <a:srgbClr val="35A327"/>
                </a:solidFill>
                <a:latin typeface="Menlo"/>
                <a:ea typeface="Menlo"/>
                <a:cs typeface="Menlo"/>
                <a:sym typeface="Menlo"/>
              </a:rPr>
              <a:t>if</a:t>
            </a:r>
            <a:r>
              <a:rPr lang="en-US" dirty="0">
                <a:solidFill>
                  <a:srgbClr val="3E3E3E"/>
                </a:solidFill>
                <a:latin typeface="Menlo"/>
                <a:ea typeface="Menlo"/>
                <a:cs typeface="Menlo"/>
                <a:sym typeface="Menlo"/>
              </a:rPr>
              <a:t> ((err </a:t>
            </a:r>
            <a:r>
              <a:rPr lang="en-US" dirty="0">
                <a:solidFill>
                  <a:srgbClr val="7F7F7F"/>
                </a:solidFill>
                <a:latin typeface="Menlo"/>
                <a:ea typeface="Menlo"/>
                <a:cs typeface="Menlo"/>
                <a:sym typeface="Menlo"/>
              </a:rPr>
              <a:t>=</a:t>
            </a:r>
            <a:r>
              <a:rPr lang="en-US" dirty="0">
                <a:solidFill>
                  <a:srgbClr val="3E3E3E"/>
                </a:solidFill>
                <a:latin typeface="Menlo"/>
                <a:ea typeface="Menlo"/>
                <a:cs typeface="Menlo"/>
                <a:sym typeface="Menlo"/>
              </a:rPr>
              <a:t> SSLHashSHA1.update(</a:t>
            </a:r>
            <a:r>
              <a:rPr lang="en-US" dirty="0">
                <a:solidFill>
                  <a:srgbClr val="7F7F7F"/>
                </a:solidFill>
                <a:latin typeface="Menlo"/>
                <a:ea typeface="Menlo"/>
                <a:cs typeface="Menlo"/>
                <a:sym typeface="Menlo"/>
              </a:rPr>
              <a:t>&amp;</a:t>
            </a:r>
            <a:r>
              <a:rPr lang="en-US" dirty="0" err="1">
                <a:solidFill>
                  <a:srgbClr val="3E3E3E"/>
                </a:solidFill>
                <a:latin typeface="Menlo"/>
                <a:ea typeface="Menlo"/>
                <a:cs typeface="Menlo"/>
                <a:sym typeface="Menlo"/>
              </a:rPr>
              <a:t>hashCtx</a:t>
            </a:r>
            <a:r>
              <a:rPr lang="en-US" dirty="0">
                <a:solidFill>
                  <a:srgbClr val="3E3E3E"/>
                </a:solidFill>
                <a:latin typeface="Menlo"/>
                <a:ea typeface="Menlo"/>
                <a:cs typeface="Menlo"/>
                <a:sym typeface="Menlo"/>
              </a:rPr>
              <a:t>, </a:t>
            </a:r>
            <a:r>
              <a:rPr lang="en-US" dirty="0">
                <a:solidFill>
                  <a:srgbClr val="7F7F7F"/>
                </a:solidFill>
                <a:latin typeface="Menlo"/>
                <a:ea typeface="Menlo"/>
                <a:cs typeface="Menlo"/>
                <a:sym typeface="Menlo"/>
              </a:rPr>
              <a:t>&amp;</a:t>
            </a:r>
            <a:r>
              <a:rPr lang="en-US" dirty="0" err="1">
                <a:solidFill>
                  <a:srgbClr val="3E3E3E"/>
                </a:solidFill>
                <a:latin typeface="Menlo"/>
                <a:ea typeface="Menlo"/>
                <a:cs typeface="Menlo"/>
                <a:sym typeface="Menlo"/>
              </a:rPr>
              <a:t>signedParams</a:t>
            </a:r>
            <a:r>
              <a:rPr lang="en-US" dirty="0">
                <a:solidFill>
                  <a:srgbClr val="3E3E3E"/>
                </a:solidFill>
                <a:latin typeface="Menlo"/>
                <a:ea typeface="Menlo"/>
                <a:cs typeface="Menlo"/>
                <a:sym typeface="Menlo"/>
              </a:rPr>
              <a:t>)) </a:t>
            </a:r>
            <a:r>
              <a:rPr lang="en-US" dirty="0">
                <a:solidFill>
                  <a:srgbClr val="7F7F7F"/>
                </a:solidFill>
                <a:latin typeface="Menlo"/>
                <a:ea typeface="Menlo"/>
                <a:cs typeface="Menlo"/>
                <a:sym typeface="Menlo"/>
              </a:rPr>
              <a:t>!=</a:t>
            </a:r>
            <a:r>
              <a:rPr lang="en-US" dirty="0">
                <a:solidFill>
                  <a:srgbClr val="3E3E3E"/>
                </a:solidFill>
                <a:latin typeface="Menlo"/>
                <a:ea typeface="Menlo"/>
                <a:cs typeface="Menlo"/>
                <a:sym typeface="Menlo"/>
              </a:rPr>
              <a:t> </a:t>
            </a:r>
            <a:r>
              <a:rPr lang="en-US" dirty="0">
                <a:solidFill>
                  <a:srgbClr val="7F7F7F"/>
                </a:solidFill>
                <a:latin typeface="Menlo"/>
                <a:ea typeface="Menlo"/>
                <a:cs typeface="Menlo"/>
                <a:sym typeface="Menlo"/>
              </a:rPr>
              <a:t>0</a:t>
            </a:r>
            <a:r>
              <a:rPr lang="en-US" dirty="0">
                <a:solidFill>
                  <a:srgbClr val="3E3E3E"/>
                </a:solidFill>
                <a:latin typeface="Menlo"/>
                <a:ea typeface="Menlo"/>
                <a:cs typeface="Menlo"/>
                <a:sym typeface="Menlo"/>
              </a:rPr>
              <a:t>)</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3E3E3E"/>
                </a:solidFill>
                <a:latin typeface="Menlo"/>
                <a:ea typeface="Menlo"/>
                <a:cs typeface="Menlo"/>
                <a:sym typeface="Menlo"/>
              </a:rPr>
              <a:t>    </a:t>
            </a:r>
            <a:r>
              <a:rPr lang="en-US" b="1" dirty="0" err="1">
                <a:solidFill>
                  <a:srgbClr val="35A327"/>
                </a:solidFill>
                <a:latin typeface="Menlo"/>
                <a:ea typeface="Menlo"/>
                <a:cs typeface="Menlo"/>
                <a:sym typeface="Menlo"/>
              </a:rPr>
              <a:t>goto</a:t>
            </a:r>
            <a:r>
              <a:rPr lang="en-US" dirty="0">
                <a:solidFill>
                  <a:srgbClr val="3E3E3E"/>
                </a:solidFill>
                <a:latin typeface="Menlo"/>
                <a:ea typeface="Menlo"/>
                <a:cs typeface="Menlo"/>
                <a:sym typeface="Menlo"/>
              </a:rPr>
              <a:t> fail;</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3E3E3E"/>
                </a:solidFill>
                <a:latin typeface="Menlo"/>
                <a:ea typeface="Menlo"/>
                <a:cs typeface="Menlo"/>
                <a:sym typeface="Menlo"/>
              </a:rPr>
              <a:t>    </a:t>
            </a:r>
            <a:r>
              <a:rPr lang="en-US" b="1" dirty="0" err="1">
                <a:solidFill>
                  <a:srgbClr val="35A327"/>
                </a:solidFill>
                <a:latin typeface="Menlo"/>
                <a:ea typeface="Menlo"/>
                <a:cs typeface="Menlo"/>
                <a:sym typeface="Menlo"/>
              </a:rPr>
              <a:t>goto</a:t>
            </a:r>
            <a:r>
              <a:rPr lang="en-US" dirty="0">
                <a:solidFill>
                  <a:srgbClr val="3E3E3E"/>
                </a:solidFill>
                <a:latin typeface="Menlo"/>
                <a:ea typeface="Menlo"/>
                <a:cs typeface="Menlo"/>
                <a:sym typeface="Menlo"/>
              </a:rPr>
              <a:t> fail;</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b="1" dirty="0">
                <a:solidFill>
                  <a:srgbClr val="35A327"/>
                </a:solidFill>
                <a:latin typeface="Menlo"/>
                <a:ea typeface="Menlo"/>
                <a:cs typeface="Menlo"/>
                <a:sym typeface="Menlo"/>
              </a:rPr>
              <a:t>if</a:t>
            </a:r>
            <a:r>
              <a:rPr lang="en-US" dirty="0">
                <a:solidFill>
                  <a:srgbClr val="3E3E3E"/>
                </a:solidFill>
                <a:latin typeface="Menlo"/>
                <a:ea typeface="Menlo"/>
                <a:cs typeface="Menlo"/>
                <a:sym typeface="Menlo"/>
              </a:rPr>
              <a:t> ((err </a:t>
            </a:r>
            <a:r>
              <a:rPr lang="en-US" dirty="0">
                <a:solidFill>
                  <a:srgbClr val="7F7F7F"/>
                </a:solidFill>
                <a:latin typeface="Menlo"/>
                <a:ea typeface="Menlo"/>
                <a:cs typeface="Menlo"/>
                <a:sym typeface="Menlo"/>
              </a:rPr>
              <a:t>=</a:t>
            </a:r>
            <a:r>
              <a:rPr lang="en-US" dirty="0">
                <a:solidFill>
                  <a:srgbClr val="3E3E3E"/>
                </a:solidFill>
                <a:latin typeface="Menlo"/>
                <a:ea typeface="Menlo"/>
                <a:cs typeface="Menlo"/>
                <a:sym typeface="Menlo"/>
              </a:rPr>
              <a:t> SSLHashSHA1.final(</a:t>
            </a:r>
            <a:r>
              <a:rPr lang="en-US" dirty="0">
                <a:solidFill>
                  <a:srgbClr val="7F7F7F"/>
                </a:solidFill>
                <a:latin typeface="Menlo"/>
                <a:ea typeface="Menlo"/>
                <a:cs typeface="Menlo"/>
                <a:sym typeface="Menlo"/>
              </a:rPr>
              <a:t>&amp;</a:t>
            </a:r>
            <a:r>
              <a:rPr lang="en-US" dirty="0" err="1">
                <a:solidFill>
                  <a:srgbClr val="3E3E3E"/>
                </a:solidFill>
                <a:latin typeface="Menlo"/>
                <a:ea typeface="Menlo"/>
                <a:cs typeface="Menlo"/>
                <a:sym typeface="Menlo"/>
              </a:rPr>
              <a:t>hashCtx</a:t>
            </a:r>
            <a:r>
              <a:rPr lang="en-US" dirty="0">
                <a:solidFill>
                  <a:srgbClr val="3E3E3E"/>
                </a:solidFill>
                <a:latin typeface="Menlo"/>
                <a:ea typeface="Menlo"/>
                <a:cs typeface="Menlo"/>
                <a:sym typeface="Menlo"/>
              </a:rPr>
              <a:t>, </a:t>
            </a:r>
            <a:r>
              <a:rPr lang="en-US" dirty="0">
                <a:solidFill>
                  <a:srgbClr val="7F7F7F"/>
                </a:solidFill>
                <a:latin typeface="Menlo"/>
                <a:ea typeface="Menlo"/>
                <a:cs typeface="Menlo"/>
                <a:sym typeface="Menlo"/>
              </a:rPr>
              <a:t>&amp;</a:t>
            </a:r>
            <a:r>
              <a:rPr lang="en-US" dirty="0" err="1">
                <a:solidFill>
                  <a:srgbClr val="3E3E3E"/>
                </a:solidFill>
                <a:latin typeface="Menlo"/>
                <a:ea typeface="Menlo"/>
                <a:cs typeface="Menlo"/>
                <a:sym typeface="Menlo"/>
              </a:rPr>
              <a:t>hashOut</a:t>
            </a:r>
            <a:r>
              <a:rPr lang="en-US" dirty="0">
                <a:solidFill>
                  <a:srgbClr val="3E3E3E"/>
                </a:solidFill>
                <a:latin typeface="Menlo"/>
                <a:ea typeface="Menlo"/>
                <a:cs typeface="Menlo"/>
                <a:sym typeface="Menlo"/>
              </a:rPr>
              <a:t>)) </a:t>
            </a:r>
            <a:r>
              <a:rPr lang="en-US" dirty="0">
                <a:solidFill>
                  <a:srgbClr val="7F7F7F"/>
                </a:solidFill>
                <a:latin typeface="Menlo"/>
                <a:ea typeface="Menlo"/>
                <a:cs typeface="Menlo"/>
                <a:sym typeface="Menlo"/>
              </a:rPr>
              <a:t>!=</a:t>
            </a:r>
            <a:r>
              <a:rPr lang="en-US" dirty="0">
                <a:solidFill>
                  <a:srgbClr val="3E3E3E"/>
                </a:solidFill>
                <a:latin typeface="Menlo"/>
                <a:ea typeface="Menlo"/>
                <a:cs typeface="Menlo"/>
                <a:sym typeface="Menlo"/>
              </a:rPr>
              <a:t> </a:t>
            </a:r>
            <a:r>
              <a:rPr lang="en-US" dirty="0">
                <a:solidFill>
                  <a:srgbClr val="7F7F7F"/>
                </a:solidFill>
                <a:latin typeface="Menlo"/>
                <a:ea typeface="Menlo"/>
                <a:cs typeface="Menlo"/>
                <a:sym typeface="Menlo"/>
              </a:rPr>
              <a:t>0</a:t>
            </a:r>
            <a:r>
              <a:rPr lang="en-US" dirty="0">
                <a:solidFill>
                  <a:srgbClr val="3E3E3E"/>
                </a:solidFill>
                <a:latin typeface="Menlo"/>
                <a:ea typeface="Menlo"/>
                <a:cs typeface="Menlo"/>
                <a:sym typeface="Menlo"/>
              </a:rPr>
              <a:t>)</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3E3E3E"/>
                </a:solidFill>
                <a:latin typeface="Menlo"/>
                <a:ea typeface="Menlo"/>
                <a:cs typeface="Menlo"/>
                <a:sym typeface="Menlo"/>
              </a:rPr>
              <a:t>    </a:t>
            </a:r>
            <a:r>
              <a:rPr lang="en-US" b="1" dirty="0" err="1">
                <a:solidFill>
                  <a:srgbClr val="35A327"/>
                </a:solidFill>
                <a:latin typeface="Menlo"/>
                <a:ea typeface="Menlo"/>
                <a:cs typeface="Menlo"/>
                <a:sym typeface="Menlo"/>
              </a:rPr>
              <a:t>goto</a:t>
            </a:r>
            <a:r>
              <a:rPr lang="en-US" dirty="0">
                <a:solidFill>
                  <a:srgbClr val="3E3E3E"/>
                </a:solidFill>
                <a:latin typeface="Menlo"/>
                <a:ea typeface="Menlo"/>
                <a:cs typeface="Menlo"/>
                <a:sym typeface="Menlo"/>
              </a:rPr>
              <a:t> fail;</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77A09F"/>
                </a:solidFill>
                <a:latin typeface="Menlo"/>
                <a:ea typeface="Menlo"/>
                <a:cs typeface="Menlo"/>
                <a:sym typeface="Menlo"/>
              </a:rPr>
              <a:t>// ...</a:t>
            </a:r>
            <a:endParaRPr lang="en-US" dirty="0">
              <a:solidFill>
                <a:srgbClr val="3E3E3E"/>
              </a:solidFill>
              <a:latin typeface="Menlo"/>
              <a:ea typeface="Menlo"/>
              <a:cs typeface="Menlo"/>
              <a:sym typeface="Menlo"/>
            </a:endParaRP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endParaRPr lang="en-US" dirty="0">
              <a:solidFill>
                <a:srgbClr val="3E3E3E"/>
              </a:solidFill>
              <a:latin typeface="Menlo"/>
              <a:ea typeface="Menlo"/>
              <a:cs typeface="Menlo"/>
              <a:sym typeface="Menlo"/>
            </a:endParaRP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C0BF22"/>
                </a:solidFill>
                <a:latin typeface="Menlo"/>
                <a:ea typeface="Menlo"/>
                <a:cs typeface="Menlo"/>
                <a:sym typeface="Menlo"/>
              </a:rPr>
              <a:t>fail:</a:t>
            </a:r>
            <a:endParaRPr lang="en-US" dirty="0">
              <a:solidFill>
                <a:srgbClr val="3E3E3E"/>
              </a:solidFill>
              <a:latin typeface="Menlo"/>
              <a:ea typeface="Menlo"/>
              <a:cs typeface="Menlo"/>
              <a:sym typeface="Menlo"/>
            </a:endParaRP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3E3E3E"/>
                </a:solidFill>
                <a:latin typeface="Menlo"/>
                <a:ea typeface="Menlo"/>
                <a:cs typeface="Menlo"/>
                <a:sym typeface="Menlo"/>
              </a:rPr>
              <a:t>    </a:t>
            </a:r>
            <a:r>
              <a:rPr lang="en-US" dirty="0" err="1">
                <a:solidFill>
                  <a:srgbClr val="3E3E3E"/>
                </a:solidFill>
                <a:latin typeface="Menlo"/>
                <a:ea typeface="Menlo"/>
                <a:cs typeface="Menlo"/>
                <a:sym typeface="Menlo"/>
              </a:rPr>
              <a:t>SSLFreeBuffer</a:t>
            </a:r>
            <a:r>
              <a:rPr lang="en-US" dirty="0">
                <a:solidFill>
                  <a:srgbClr val="3E3E3E"/>
                </a:solidFill>
                <a:latin typeface="Menlo"/>
                <a:ea typeface="Menlo"/>
                <a:cs typeface="Menlo"/>
                <a:sym typeface="Menlo"/>
              </a:rPr>
              <a:t>(</a:t>
            </a:r>
            <a:r>
              <a:rPr lang="en-US" dirty="0">
                <a:solidFill>
                  <a:srgbClr val="7F7F7F"/>
                </a:solidFill>
                <a:latin typeface="Menlo"/>
                <a:ea typeface="Menlo"/>
                <a:cs typeface="Menlo"/>
                <a:sym typeface="Menlo"/>
              </a:rPr>
              <a:t>&amp;</a:t>
            </a:r>
            <a:r>
              <a:rPr lang="en-US" dirty="0" err="1">
                <a:solidFill>
                  <a:srgbClr val="3E3E3E"/>
                </a:solidFill>
                <a:latin typeface="Menlo"/>
                <a:ea typeface="Menlo"/>
                <a:cs typeface="Menlo"/>
                <a:sym typeface="Menlo"/>
              </a:rPr>
              <a:t>signedHashes</a:t>
            </a:r>
            <a:r>
              <a:rPr lang="en-US" dirty="0">
                <a:solidFill>
                  <a:srgbClr val="3E3E3E"/>
                </a:solidFill>
                <a:latin typeface="Menlo"/>
                <a:ea typeface="Menlo"/>
                <a:cs typeface="Menlo"/>
                <a:sym typeface="Menlo"/>
              </a:rPr>
              <a:t>);</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3E3E3E"/>
                </a:solidFill>
                <a:latin typeface="Menlo"/>
                <a:ea typeface="Menlo"/>
                <a:cs typeface="Menlo"/>
                <a:sym typeface="Menlo"/>
              </a:rPr>
              <a:t>    </a:t>
            </a:r>
            <a:r>
              <a:rPr lang="en-US" dirty="0" err="1">
                <a:solidFill>
                  <a:srgbClr val="3E3E3E"/>
                </a:solidFill>
                <a:latin typeface="Menlo"/>
                <a:ea typeface="Menlo"/>
                <a:cs typeface="Menlo"/>
                <a:sym typeface="Menlo"/>
              </a:rPr>
              <a:t>SSLFreeBuffer</a:t>
            </a:r>
            <a:r>
              <a:rPr lang="en-US" dirty="0">
                <a:solidFill>
                  <a:srgbClr val="3E3E3E"/>
                </a:solidFill>
                <a:latin typeface="Menlo"/>
                <a:ea typeface="Menlo"/>
                <a:cs typeface="Menlo"/>
                <a:sym typeface="Menlo"/>
              </a:rPr>
              <a:t>(</a:t>
            </a:r>
            <a:r>
              <a:rPr lang="en-US" dirty="0">
                <a:solidFill>
                  <a:srgbClr val="7F7F7F"/>
                </a:solidFill>
                <a:latin typeface="Menlo"/>
                <a:ea typeface="Menlo"/>
                <a:cs typeface="Menlo"/>
                <a:sym typeface="Menlo"/>
              </a:rPr>
              <a:t>&amp;</a:t>
            </a:r>
            <a:r>
              <a:rPr lang="en-US" dirty="0" err="1">
                <a:solidFill>
                  <a:srgbClr val="3E3E3E"/>
                </a:solidFill>
                <a:latin typeface="Menlo"/>
                <a:ea typeface="Menlo"/>
                <a:cs typeface="Menlo"/>
                <a:sym typeface="Menlo"/>
              </a:rPr>
              <a:t>hashCtx</a:t>
            </a:r>
            <a:r>
              <a:rPr lang="en-US" dirty="0">
                <a:solidFill>
                  <a:srgbClr val="3E3E3E"/>
                </a:solidFill>
                <a:latin typeface="Menlo"/>
                <a:ea typeface="Menlo"/>
                <a:cs typeface="Menlo"/>
                <a:sym typeface="Menlo"/>
              </a:rPr>
              <a:t>);</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3E3E3E"/>
                </a:solidFill>
                <a:latin typeface="Menlo"/>
                <a:ea typeface="Menlo"/>
                <a:cs typeface="Menlo"/>
                <a:sym typeface="Menlo"/>
              </a:rPr>
              <a:t>    </a:t>
            </a:r>
            <a:r>
              <a:rPr lang="en-US" b="1" dirty="0">
                <a:solidFill>
                  <a:srgbClr val="35A327"/>
                </a:solidFill>
                <a:latin typeface="Menlo"/>
                <a:ea typeface="Menlo"/>
                <a:cs typeface="Menlo"/>
                <a:sym typeface="Menlo"/>
              </a:rPr>
              <a:t>return</a:t>
            </a:r>
            <a:r>
              <a:rPr lang="en-US" dirty="0">
                <a:solidFill>
                  <a:srgbClr val="3E3E3E"/>
                </a:solidFill>
                <a:latin typeface="Menlo"/>
                <a:ea typeface="Menlo"/>
                <a:cs typeface="Menlo"/>
                <a:sym typeface="Menlo"/>
              </a:rPr>
              <a:t> err;</a:t>
            </a:r>
          </a:p>
          <a:p>
            <a:pPr marL="0" indent="0" defTabSz="371475">
              <a:spcBef>
                <a:spcPts val="0"/>
              </a:spcBef>
              <a:buSzTx/>
              <a:buNone/>
              <a:tabLst>
                <a:tab pos="288925" algn="l"/>
                <a:tab pos="577850" algn="l"/>
                <a:tab pos="866775" algn="l"/>
                <a:tab pos="1155700" algn="l"/>
                <a:tab pos="1444625" algn="l"/>
                <a:tab pos="1733550" algn="l"/>
                <a:tab pos="2022475" algn="l"/>
                <a:tab pos="2311400" algn="l"/>
                <a:tab pos="2600325" algn="l"/>
                <a:tab pos="2889250" algn="l"/>
                <a:tab pos="3178175" algn="l"/>
                <a:tab pos="3467100" algn="l"/>
              </a:tabLst>
              <a:defRPr sz="1800"/>
            </a:pPr>
            <a:r>
              <a:rPr lang="en-US" dirty="0">
                <a:solidFill>
                  <a:srgbClr val="3E3E3E"/>
                </a:solidFill>
                <a:latin typeface="Menlo"/>
                <a:ea typeface="Menlo"/>
                <a:cs typeface="Menlo"/>
                <a:sym typeface="Menlo"/>
              </a:rPr>
              <a:t>}</a:t>
            </a:r>
          </a:p>
        </p:txBody>
      </p:sp>
      <p:sp>
        <p:nvSpPr>
          <p:cNvPr id="4" name="Rectangle 3"/>
          <p:cNvSpPr/>
          <p:nvPr/>
        </p:nvSpPr>
        <p:spPr>
          <a:xfrm>
            <a:off x="1119809" y="3657600"/>
            <a:ext cx="1128312" cy="4472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p>
        </p:txBody>
      </p:sp>
    </p:spTree>
    <p:extLst>
      <p:ext uri="{BB962C8B-B14F-4D97-AF65-F5344CB8AC3E}">
        <p14:creationId xmlns:p14="http://schemas.microsoft.com/office/powerpoint/2010/main" val="365323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HeartBleed</a:t>
            </a:r>
            <a:r>
              <a:rPr lang="zh-CN" altLang="en-US"/>
              <a:t>漏洞</a:t>
            </a:r>
            <a:endParaRPr lang="en-US" dirty="0"/>
          </a:p>
        </p:txBody>
      </p:sp>
      <p:sp>
        <p:nvSpPr>
          <p:cNvPr id="7" name="Rectangle 8">
            <a:extLst>
              <a:ext uri="{FF2B5EF4-FFF2-40B4-BE49-F238E27FC236}">
                <a16:creationId xmlns:a16="http://schemas.microsoft.com/office/drawing/2014/main" id="{8A3DEF48-A46E-40AD-8548-A1D076A511B8}"/>
              </a:ext>
            </a:extLst>
          </p:cNvPr>
          <p:cNvSpPr/>
          <p:nvPr/>
        </p:nvSpPr>
        <p:spPr>
          <a:xfrm>
            <a:off x="990600" y="2028618"/>
            <a:ext cx="6222340" cy="3293209"/>
          </a:xfrm>
          <a:prstGeom prst="rect">
            <a:avLst/>
          </a:prstGeom>
          <a:solidFill>
            <a:schemeClr val="bg1"/>
          </a:solidFill>
          <a:ln w="28575">
            <a:solidFill>
              <a:schemeClr val="tx1"/>
            </a:solidFill>
          </a:ln>
        </p:spPr>
        <p:txBody>
          <a:bodyPr wrap="square">
            <a:spAutoFit/>
          </a:bodyPr>
          <a:lstStyle/>
          <a:p>
            <a:r>
              <a:rPr lang="en-US" sz="1600" dirty="0">
                <a:solidFill>
                  <a:srgbClr val="002060"/>
                </a:solidFill>
                <a:latin typeface="Consolas" panose="020B0609020204030204" pitchFamily="49" charset="0"/>
              </a:rPr>
              <a:t>buffer = </a:t>
            </a:r>
            <a:r>
              <a:rPr lang="en-US" sz="1600" dirty="0" err="1">
                <a:solidFill>
                  <a:srgbClr val="002060"/>
                </a:solidFill>
                <a:latin typeface="Consolas" panose="020B0609020204030204" pitchFamily="49" charset="0"/>
              </a:rPr>
              <a:t>OPENSSL_malloc</a:t>
            </a:r>
            <a:r>
              <a:rPr lang="en-US" sz="1600" dirty="0">
                <a:solidFill>
                  <a:srgbClr val="002060"/>
                </a:solidFill>
                <a:latin typeface="Consolas" panose="020B0609020204030204" pitchFamily="49" charset="0"/>
              </a:rPr>
              <a:t>(1 + 2 + size + padding);</a:t>
            </a:r>
          </a:p>
          <a:p>
            <a:r>
              <a:rPr lang="en-US" sz="1600" dirty="0">
                <a:solidFill>
                  <a:srgbClr val="002060"/>
                </a:solidFill>
                <a:latin typeface="Consolas" panose="020B0609020204030204" pitchFamily="49" charset="0"/>
              </a:rPr>
              <a:t>bp = buffer;</a:t>
            </a:r>
          </a:p>
          <a:p>
            <a:r>
              <a:rPr lang="en-US" sz="1600" i="1" dirty="0">
                <a:solidFill>
                  <a:schemeClr val="bg1">
                    <a:lumMod val="50000"/>
                  </a:schemeClr>
                </a:solidFill>
                <a:latin typeface="Consolas" panose="020B0609020204030204" pitchFamily="49" charset="0"/>
              </a:rPr>
              <a:t>/*Enter response type, length and copy payload*/ </a:t>
            </a:r>
          </a:p>
          <a:p>
            <a:r>
              <a:rPr lang="en-US" sz="1600" dirty="0">
                <a:solidFill>
                  <a:srgbClr val="002060"/>
                </a:solidFill>
                <a:latin typeface="Consolas" panose="020B0609020204030204" pitchFamily="49" charset="0"/>
              </a:rPr>
              <a:t>*bp++ = TLS1_HB_RESPONSE;</a:t>
            </a:r>
          </a:p>
          <a:p>
            <a:r>
              <a:rPr lang="en-US" sz="1600" dirty="0">
                <a:solidFill>
                  <a:srgbClr val="002060"/>
                </a:solidFill>
                <a:latin typeface="Consolas" panose="020B0609020204030204" pitchFamily="49" charset="0"/>
              </a:rPr>
              <a:t>s2n(size, bp);</a:t>
            </a:r>
          </a:p>
          <a:p>
            <a:r>
              <a:rPr lang="en-US" sz="1600" i="1" dirty="0">
                <a:solidFill>
                  <a:schemeClr val="bg1">
                    <a:lumMod val="50000"/>
                  </a:schemeClr>
                </a:solidFill>
                <a:latin typeface="Consolas" panose="020B0609020204030204" pitchFamily="49" charset="0"/>
              </a:rPr>
              <a:t>/*</a:t>
            </a:r>
            <a:r>
              <a:rPr lang="en-US" sz="1600" i="1" dirty="0" err="1">
                <a:solidFill>
                  <a:schemeClr val="bg1">
                    <a:lumMod val="50000"/>
                  </a:schemeClr>
                </a:solidFill>
                <a:latin typeface="Consolas" panose="020B0609020204030204" pitchFamily="49" charset="0"/>
              </a:rPr>
              <a:t>src</a:t>
            </a:r>
            <a:r>
              <a:rPr lang="zh-CN" altLang="en-US" sz="1600" i="1" dirty="0">
                <a:solidFill>
                  <a:schemeClr val="bg1">
                    <a:lumMod val="50000"/>
                  </a:schemeClr>
                </a:solidFill>
                <a:latin typeface="Consolas" panose="020B0609020204030204" pitchFamily="49" charset="0"/>
              </a:rPr>
              <a:t> </a:t>
            </a:r>
            <a:r>
              <a:rPr lang="en-US" altLang="zh-CN" sz="1600" i="1" dirty="0">
                <a:solidFill>
                  <a:schemeClr val="bg1">
                    <a:lumMod val="50000"/>
                  </a:schemeClr>
                </a:solidFill>
                <a:latin typeface="Consolas" panose="020B0609020204030204" pitchFamily="49" charset="0"/>
              </a:rPr>
              <a:t>and</a:t>
            </a:r>
            <a:r>
              <a:rPr lang="zh-CN" altLang="en-US" sz="1600" i="1" dirty="0">
                <a:solidFill>
                  <a:schemeClr val="bg1">
                    <a:lumMod val="50000"/>
                  </a:schemeClr>
                </a:solidFill>
                <a:latin typeface="Consolas" panose="020B0609020204030204" pitchFamily="49" charset="0"/>
              </a:rPr>
              <a:t> </a:t>
            </a:r>
            <a:r>
              <a:rPr lang="en-US" altLang="zh-CN" sz="1600" i="1" dirty="0">
                <a:solidFill>
                  <a:schemeClr val="bg1">
                    <a:lumMod val="50000"/>
                  </a:schemeClr>
                </a:solidFill>
                <a:latin typeface="Consolas" panose="020B0609020204030204" pitchFamily="49" charset="0"/>
              </a:rPr>
              <a:t>size</a:t>
            </a:r>
            <a:r>
              <a:rPr lang="zh-CN" altLang="en-US" sz="1600" i="1" dirty="0">
                <a:solidFill>
                  <a:schemeClr val="bg1">
                    <a:lumMod val="50000"/>
                  </a:schemeClr>
                </a:solidFill>
                <a:latin typeface="Consolas" panose="020B0609020204030204" pitchFamily="49" charset="0"/>
              </a:rPr>
              <a:t> </a:t>
            </a:r>
            <a:r>
              <a:rPr lang="en-US" altLang="zh-CN" sz="1600" i="1" dirty="0">
                <a:solidFill>
                  <a:schemeClr val="bg1">
                    <a:lumMod val="50000"/>
                  </a:schemeClr>
                </a:solidFill>
                <a:latin typeface="Consolas" panose="020B0609020204030204" pitchFamily="49" charset="0"/>
              </a:rPr>
              <a:t>are</a:t>
            </a:r>
            <a:r>
              <a:rPr lang="zh-CN" altLang="en-US" sz="1600" i="1" dirty="0">
                <a:solidFill>
                  <a:schemeClr val="bg1">
                    <a:lumMod val="50000"/>
                  </a:schemeClr>
                </a:solidFill>
                <a:latin typeface="Consolas" panose="020B0609020204030204" pitchFamily="49" charset="0"/>
              </a:rPr>
              <a:t> </a:t>
            </a:r>
            <a:r>
              <a:rPr lang="en-US" altLang="zh-CN" sz="1600" i="1" dirty="0">
                <a:solidFill>
                  <a:schemeClr val="bg1">
                    <a:lumMod val="50000"/>
                  </a:schemeClr>
                </a:solidFill>
                <a:latin typeface="Consolas" panose="020B0609020204030204" pitchFamily="49" charset="0"/>
              </a:rPr>
              <a:t>controlled</a:t>
            </a:r>
            <a:r>
              <a:rPr lang="zh-CN" altLang="en-US" sz="1600" i="1" dirty="0">
                <a:solidFill>
                  <a:schemeClr val="bg1">
                    <a:lumMod val="50000"/>
                  </a:schemeClr>
                </a:solidFill>
                <a:latin typeface="Consolas" panose="020B0609020204030204" pitchFamily="49" charset="0"/>
              </a:rPr>
              <a:t> </a:t>
            </a:r>
            <a:r>
              <a:rPr lang="en-US" altLang="zh-CN" sz="1600" i="1" dirty="0">
                <a:solidFill>
                  <a:schemeClr val="bg1">
                    <a:lumMod val="50000"/>
                  </a:schemeClr>
                </a:solidFill>
                <a:latin typeface="Consolas" panose="020B0609020204030204" pitchFamily="49" charset="0"/>
              </a:rPr>
              <a:t>by</a:t>
            </a:r>
            <a:r>
              <a:rPr lang="zh-CN" altLang="en-US" sz="1600" i="1" dirty="0">
                <a:solidFill>
                  <a:schemeClr val="bg1">
                    <a:lumMod val="50000"/>
                  </a:schemeClr>
                </a:solidFill>
                <a:latin typeface="Consolas" panose="020B0609020204030204" pitchFamily="49" charset="0"/>
              </a:rPr>
              <a:t> </a:t>
            </a:r>
            <a:r>
              <a:rPr lang="en-US" altLang="zh-CN" sz="1600" i="1" dirty="0">
                <a:solidFill>
                  <a:schemeClr val="bg1">
                    <a:lumMod val="50000"/>
                  </a:schemeClr>
                </a:solidFill>
                <a:latin typeface="Consolas" panose="020B0609020204030204" pitchFamily="49" charset="0"/>
              </a:rPr>
              <a:t>attacker*/</a:t>
            </a:r>
            <a:endParaRPr lang="en-US" sz="1600" i="1" dirty="0">
              <a:solidFill>
                <a:schemeClr val="bg1">
                  <a:lumMod val="50000"/>
                </a:schemeClr>
              </a:solidFill>
              <a:latin typeface="Consolas" panose="020B0609020204030204" pitchFamily="49" charset="0"/>
            </a:endParaRPr>
          </a:p>
          <a:p>
            <a:r>
              <a:rPr lang="en-US" sz="1600" dirty="0" err="1">
                <a:solidFill>
                  <a:srgbClr val="FF0000"/>
                </a:solidFill>
                <a:latin typeface="Consolas" panose="020B0609020204030204" pitchFamily="49" charset="0"/>
              </a:rPr>
              <a:t>memcpy</a:t>
            </a:r>
            <a:r>
              <a:rPr lang="en-US" sz="1600" dirty="0">
                <a:solidFill>
                  <a:srgbClr val="FF0000"/>
                </a:solidFill>
                <a:latin typeface="Consolas" panose="020B0609020204030204" pitchFamily="49" charset="0"/>
              </a:rPr>
              <a:t>(bp, </a:t>
            </a:r>
            <a:r>
              <a:rPr lang="en-US" altLang="zh-CN" sz="1600" dirty="0" err="1">
                <a:solidFill>
                  <a:srgbClr val="FF0000"/>
                </a:solidFill>
                <a:latin typeface="Consolas" panose="020B0609020204030204" pitchFamily="49" charset="0"/>
              </a:rPr>
              <a:t>src</a:t>
            </a:r>
            <a:r>
              <a:rPr lang="en-US" sz="1600" dirty="0">
                <a:solidFill>
                  <a:srgbClr val="FF0000"/>
                </a:solidFill>
                <a:latin typeface="Consolas" panose="020B0609020204030204" pitchFamily="49" charset="0"/>
              </a:rPr>
              <a:t>, size); </a:t>
            </a:r>
          </a:p>
          <a:p>
            <a:r>
              <a:rPr lang="en-US" sz="1600" dirty="0">
                <a:solidFill>
                  <a:srgbClr val="002060"/>
                </a:solidFill>
                <a:latin typeface="Consolas" panose="020B0609020204030204" pitchFamily="49" charset="0"/>
              </a:rPr>
              <a:t>bp += size;</a:t>
            </a:r>
          </a:p>
          <a:p>
            <a:r>
              <a:rPr lang="en-US" sz="1600" i="1" dirty="0">
                <a:solidFill>
                  <a:schemeClr val="bg1">
                    <a:lumMod val="50000"/>
                  </a:schemeClr>
                </a:solidFill>
                <a:latin typeface="Consolas" panose="020B0609020204030204" pitchFamily="49" charset="0"/>
              </a:rPr>
              <a:t>/* Random padding */</a:t>
            </a:r>
          </a:p>
          <a:p>
            <a:r>
              <a:rPr lang="en-US" sz="1600" dirty="0" err="1">
                <a:solidFill>
                  <a:srgbClr val="002060"/>
                </a:solidFill>
                <a:latin typeface="Consolas" panose="020B0609020204030204" pitchFamily="49" charset="0"/>
              </a:rPr>
              <a:t>RAND_pseudo_bytes</a:t>
            </a:r>
            <a:r>
              <a:rPr lang="en-US" sz="1600" dirty="0">
                <a:solidFill>
                  <a:srgbClr val="002060"/>
                </a:solidFill>
                <a:latin typeface="Consolas" panose="020B0609020204030204" pitchFamily="49" charset="0"/>
              </a:rPr>
              <a:t>(bp, padding);</a:t>
            </a:r>
          </a:p>
          <a:p>
            <a:r>
              <a:rPr lang="en-US" sz="1600" dirty="0">
                <a:solidFill>
                  <a:srgbClr val="002060"/>
                </a:solidFill>
                <a:latin typeface="Consolas" panose="020B0609020204030204" pitchFamily="49" charset="0"/>
              </a:rPr>
              <a:t>r = ssl3_write_bytes(s, </a:t>
            </a:r>
          </a:p>
          <a:p>
            <a:r>
              <a:rPr lang="en-US" sz="1600" dirty="0">
                <a:solidFill>
                  <a:srgbClr val="002060"/>
                </a:solidFill>
                <a:latin typeface="Consolas" panose="020B0609020204030204" pitchFamily="49" charset="0"/>
              </a:rPr>
              <a:t>   TLS1_RT_HEARTBEAT, </a:t>
            </a:r>
          </a:p>
          <a:p>
            <a:r>
              <a:rPr lang="en-US" sz="1600" dirty="0">
                <a:solidFill>
                  <a:srgbClr val="002060"/>
                </a:solidFill>
                <a:latin typeface="Consolas" panose="020B0609020204030204" pitchFamily="49" charset="0"/>
              </a:rPr>
              <a:t>   buffer, 3 + size + padding);</a:t>
            </a:r>
          </a:p>
        </p:txBody>
      </p:sp>
      <p:sp>
        <p:nvSpPr>
          <p:cNvPr id="8" name="Rectangle 9">
            <a:extLst>
              <a:ext uri="{FF2B5EF4-FFF2-40B4-BE49-F238E27FC236}">
                <a16:creationId xmlns:a16="http://schemas.microsoft.com/office/drawing/2014/main" id="{2B435433-D142-4CA6-A7D5-BE3F767F2030}"/>
              </a:ext>
            </a:extLst>
          </p:cNvPr>
          <p:cNvSpPr/>
          <p:nvPr/>
        </p:nvSpPr>
        <p:spPr>
          <a:xfrm>
            <a:off x="1536700" y="1567909"/>
            <a:ext cx="5676240" cy="461665"/>
          </a:xfrm>
          <a:prstGeom prst="rect">
            <a:avLst/>
          </a:prstGeom>
        </p:spPr>
        <p:txBody>
          <a:bodyPr wrap="square">
            <a:spAutoFit/>
          </a:bodyPr>
          <a:lstStyle/>
          <a:p>
            <a:r>
              <a:rPr lang="en-US" sz="2400" dirty="0">
                <a:latin typeface="Comic Sans MS" panose="030F0702030302020204" pitchFamily="66" charset="0"/>
                <a:cs typeface="Raavi" panose="020B0502040204020203" pitchFamily="34" charset="0"/>
              </a:rPr>
              <a:t>Heartbleed (CVE-2014-0160)</a:t>
            </a:r>
          </a:p>
        </p:txBody>
      </p:sp>
      <p:sp>
        <p:nvSpPr>
          <p:cNvPr id="9" name="Rectangle 10">
            <a:extLst>
              <a:ext uri="{FF2B5EF4-FFF2-40B4-BE49-F238E27FC236}">
                <a16:creationId xmlns:a16="http://schemas.microsoft.com/office/drawing/2014/main" id="{D603F66C-A89C-451A-AB66-D3DD5E843360}"/>
              </a:ext>
            </a:extLst>
          </p:cNvPr>
          <p:cNvSpPr/>
          <p:nvPr/>
        </p:nvSpPr>
        <p:spPr>
          <a:xfrm>
            <a:off x="907803" y="6448623"/>
            <a:ext cx="7283697" cy="307777"/>
          </a:xfrm>
          <a:prstGeom prst="rect">
            <a:avLst/>
          </a:prstGeom>
        </p:spPr>
        <p:txBody>
          <a:bodyPr wrap="square">
            <a:spAutoFit/>
          </a:bodyPr>
          <a:lstStyle/>
          <a:p>
            <a:r>
              <a:rPr lang="en-US" sz="1400" dirty="0">
                <a:latin typeface="Raavi" panose="020B0502040204020203" pitchFamily="34" charset="0"/>
                <a:cs typeface="Raavi" panose="020B0502040204020203" pitchFamily="34" charset="0"/>
              </a:rPr>
              <a:t>Jun Wang, et al. “Risk assessment of buffer" Heartbleed" over-read vulnerabilities.” DSN, 2015.</a:t>
            </a:r>
          </a:p>
        </p:txBody>
      </p:sp>
      <p:pic>
        <p:nvPicPr>
          <p:cNvPr id="10" name="Picture 11">
            <a:extLst>
              <a:ext uri="{FF2B5EF4-FFF2-40B4-BE49-F238E27FC236}">
                <a16:creationId xmlns:a16="http://schemas.microsoft.com/office/drawing/2014/main" id="{8B9555D8-2D56-428B-83F8-BE211A081738}"/>
              </a:ext>
            </a:extLst>
          </p:cNvPr>
          <p:cNvPicPr>
            <a:picLocks noChangeAspect="1"/>
          </p:cNvPicPr>
          <p:nvPr/>
        </p:nvPicPr>
        <p:blipFill rotWithShape="1">
          <a:blip r:embed="rId2"/>
          <a:srcRect r="2639"/>
          <a:stretch/>
        </p:blipFill>
        <p:spPr>
          <a:xfrm>
            <a:off x="4826017" y="3675222"/>
            <a:ext cx="4969553" cy="2616253"/>
          </a:xfrm>
          <a:prstGeom prst="rect">
            <a:avLst/>
          </a:prstGeom>
        </p:spPr>
      </p:pic>
      <p:pic>
        <p:nvPicPr>
          <p:cNvPr id="11" name="Picture 7">
            <a:extLst>
              <a:ext uri="{FF2B5EF4-FFF2-40B4-BE49-F238E27FC236}">
                <a16:creationId xmlns:a16="http://schemas.microsoft.com/office/drawing/2014/main" id="{8F1DE51C-9A1E-4BCF-8128-3139DC5BC0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508376"/>
            <a:ext cx="461769" cy="552199"/>
          </a:xfrm>
          <a:prstGeom prst="rect">
            <a:avLst/>
          </a:prstGeom>
        </p:spPr>
      </p:pic>
    </p:spTree>
    <p:extLst>
      <p:ext uri="{BB962C8B-B14F-4D97-AF65-F5344CB8AC3E}">
        <p14:creationId xmlns:p14="http://schemas.microsoft.com/office/powerpoint/2010/main" val="7233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Heartbleed</a:t>
            </a:r>
            <a:r>
              <a:rPr lang="zh-CN" altLang="en-US"/>
              <a:t>攻击示例</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841" y="2924287"/>
            <a:ext cx="796976" cy="79697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5821" y="2625690"/>
            <a:ext cx="1611605" cy="19980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5788" y="2100660"/>
            <a:ext cx="817545" cy="817545"/>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94144" y="2611689"/>
            <a:ext cx="521600" cy="521600"/>
          </a:xfrm>
          <a:prstGeom prst="rect">
            <a:avLst/>
          </a:prstGeom>
        </p:spPr>
      </p:pic>
      <p:grpSp>
        <p:nvGrpSpPr>
          <p:cNvPr id="9" name="Group 8"/>
          <p:cNvGrpSpPr/>
          <p:nvPr/>
        </p:nvGrpSpPr>
        <p:grpSpPr>
          <a:xfrm>
            <a:off x="6894701" y="3768243"/>
            <a:ext cx="1002369" cy="538540"/>
            <a:chOff x="3980592" y="4425844"/>
            <a:chExt cx="1233684" cy="662819"/>
          </a:xfrm>
        </p:grpSpPr>
        <p:sp>
          <p:nvSpPr>
            <p:cNvPr id="10" name="Rounded Rectangle 9"/>
            <p:cNvSpPr/>
            <p:nvPr/>
          </p:nvSpPr>
          <p:spPr>
            <a:xfrm>
              <a:off x="4010027" y="4455224"/>
              <a:ext cx="594581" cy="48121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latin typeface="Comic Sans MS" panose="030F0702030302020204" pitchFamily="66" charset="0"/>
              </a:endParaRPr>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0592" y="4425844"/>
              <a:ext cx="624016" cy="624016"/>
            </a:xfrm>
            <a:prstGeom prst="rect">
              <a:avLst/>
            </a:prstGeom>
          </p:spPr>
        </p:pic>
        <p:sp>
          <p:nvSpPr>
            <p:cNvPr id="12" name="TextBox 11"/>
            <p:cNvSpPr txBox="1"/>
            <p:nvPr/>
          </p:nvSpPr>
          <p:spPr>
            <a:xfrm>
              <a:off x="4556897" y="4759498"/>
              <a:ext cx="657379" cy="329165"/>
            </a:xfrm>
            <a:prstGeom prst="rect">
              <a:avLst/>
            </a:prstGeom>
            <a:noFill/>
          </p:spPr>
          <p:txBody>
            <a:bodyPr wrap="none" rtlCol="0">
              <a:spAutoFit/>
            </a:bodyPr>
            <a:lstStyle/>
            <a:p>
              <a:r>
                <a:rPr lang="en-US" sz="1138" b="1" dirty="0" err="1">
                  <a:latin typeface="Comic Sans MS" panose="030F0702030302020204" pitchFamily="66" charset="0"/>
                </a:rPr>
                <a:t>BofA</a:t>
              </a:r>
              <a:endParaRPr lang="en-US" sz="1138" b="1" baseline="-25000" dirty="0">
                <a:latin typeface="Comic Sans MS" panose="030F0702030302020204" pitchFamily="66" charset="0"/>
              </a:endParaRPr>
            </a:p>
          </p:txBody>
        </p:sp>
      </p:grpSp>
      <p:grpSp>
        <p:nvGrpSpPr>
          <p:cNvPr id="15" name="Group 14"/>
          <p:cNvGrpSpPr/>
          <p:nvPr/>
        </p:nvGrpSpPr>
        <p:grpSpPr>
          <a:xfrm>
            <a:off x="7842619" y="3768247"/>
            <a:ext cx="813132" cy="495679"/>
            <a:chOff x="7838355" y="1165836"/>
            <a:chExt cx="1000777" cy="610066"/>
          </a:xfrm>
        </p:grpSpPr>
        <p:pic>
          <p:nvPicPr>
            <p:cNvPr id="16" name="Picture 4" descr="D:\Classes\CS 4700\assets\key.png"/>
            <p:cNvPicPr>
              <a:picLocks noChangeAspect="1" noChangeArrowheads="1"/>
            </p:cNvPicPr>
            <p:nvPr/>
          </p:nvPicPr>
          <p:blipFill>
            <a:blip r:embed="rId7"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8023920" y="1354486"/>
              <a:ext cx="815212" cy="421416"/>
            </a:xfrm>
            <a:prstGeom prst="rect">
              <a:avLst/>
            </a:prstGeom>
            <a:noFill/>
          </p:spPr>
          <p:txBody>
            <a:bodyPr wrap="none" rtlCol="0">
              <a:spAutoFit/>
            </a:bodyPr>
            <a:lstStyle/>
            <a:p>
              <a:r>
                <a:rPr lang="en-US" sz="1625" b="1" dirty="0" err="1">
                  <a:latin typeface="Comic Sans MS" panose="030F0702030302020204" pitchFamily="66" charset="0"/>
                </a:rPr>
                <a:t>S</a:t>
              </a:r>
              <a:r>
                <a:rPr lang="en-US" sz="1625" b="1" baseline="-25000" dirty="0" err="1">
                  <a:latin typeface="Comic Sans MS" panose="030F0702030302020204" pitchFamily="66" charset="0"/>
                </a:rPr>
                <a:t>BofA</a:t>
              </a:r>
              <a:endParaRPr lang="en-US" sz="1625" b="1" baseline="-25000" dirty="0">
                <a:latin typeface="Comic Sans MS" panose="030F0702030302020204" pitchFamily="66" charset="0"/>
              </a:endParaRPr>
            </a:p>
          </p:txBody>
        </p:sp>
      </p:grpSp>
      <p:pic>
        <p:nvPicPr>
          <p:cNvPr id="18" name="Picture 2" descr="D:\Classes\CS 4700\assets\devil-ic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313" y="4750551"/>
            <a:ext cx="934493" cy="934493"/>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Arrow Connector 32"/>
          <p:cNvCxnSpPr/>
          <p:nvPr/>
        </p:nvCxnSpPr>
        <p:spPr>
          <a:xfrm>
            <a:off x="2715744" y="2509433"/>
            <a:ext cx="4354582" cy="623856"/>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2794673" y="2918204"/>
            <a:ext cx="4123944" cy="650846"/>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3" name="Rectangular Callout 42"/>
          <p:cNvSpPr/>
          <p:nvPr/>
        </p:nvSpPr>
        <p:spPr>
          <a:xfrm>
            <a:off x="289492" y="4039341"/>
            <a:ext cx="2843899" cy="442404"/>
          </a:xfrm>
          <a:prstGeom prst="wedgeRectCallout">
            <a:avLst>
              <a:gd name="adj1" fmla="val 29683"/>
              <a:gd name="adj2" fmla="val 134714"/>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mic Sans MS" panose="030F0702030302020204" pitchFamily="66" charset="0"/>
              </a:rPr>
              <a:t>Heartbeat(</a:t>
            </a:r>
            <a:r>
              <a:rPr lang="en-US" sz="1400" dirty="0" err="1">
                <a:latin typeface="Comic Sans MS" panose="030F0702030302020204" pitchFamily="66" charset="0"/>
              </a:rPr>
              <a:t>str</a:t>
            </a:r>
            <a:r>
              <a:rPr lang="en-US" sz="1400" dirty="0">
                <a:latin typeface="Comic Sans MS" panose="030F0702030302020204" pitchFamily="66" charset="0"/>
              </a:rPr>
              <a:t>=“”, </a:t>
            </a:r>
            <a:r>
              <a:rPr lang="en-US" sz="1400" dirty="0" err="1">
                <a:latin typeface="Comic Sans MS" panose="030F0702030302020204" pitchFamily="66" charset="0"/>
              </a:rPr>
              <a:t>len</a:t>
            </a:r>
            <a:r>
              <a:rPr lang="en-US" sz="1400" dirty="0">
                <a:latin typeface="Comic Sans MS" panose="030F0702030302020204" pitchFamily="66" charset="0"/>
              </a:rPr>
              <a:t>=65535)</a:t>
            </a:r>
          </a:p>
        </p:txBody>
      </p:sp>
      <p:cxnSp>
        <p:nvCxnSpPr>
          <p:cNvPr id="19" name="Straight Arrow Connector 18"/>
          <p:cNvCxnSpPr/>
          <p:nvPr/>
        </p:nvCxnSpPr>
        <p:spPr>
          <a:xfrm flipV="1">
            <a:off x="2481806" y="3133288"/>
            <a:ext cx="4531984" cy="1864874"/>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2529693" y="3569050"/>
            <a:ext cx="4365008" cy="1818746"/>
          </a:xfrm>
          <a:prstGeom prst="straightConnector1">
            <a:avLst/>
          </a:prstGeom>
          <a:ln w="762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7" name="Rectangular Callout 26"/>
          <p:cNvSpPr/>
          <p:nvPr/>
        </p:nvSpPr>
        <p:spPr>
          <a:xfrm>
            <a:off x="4852459" y="4668098"/>
            <a:ext cx="4203574" cy="666204"/>
          </a:xfrm>
          <a:prstGeom prst="wedgeRectCallout">
            <a:avLst>
              <a:gd name="adj1" fmla="val -6655"/>
              <a:gd name="adj2" fmla="val -1662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mic Sans MS" panose="030F0702030302020204" pitchFamily="66" charset="0"/>
              </a:rPr>
              <a:t>Echo(“</a:t>
            </a:r>
            <a:r>
              <a:rPr lang="en-US" sz="1400" dirty="0" err="1">
                <a:latin typeface="Comic Sans MS" panose="030F0702030302020204" pitchFamily="66" charset="0"/>
              </a:rPr>
              <a:t>A$fskndvknla</a:t>
            </a:r>
            <a:r>
              <a:rPr lang="en-US" sz="1400" dirty="0">
                <a:latin typeface="Comic Sans MS" panose="030F0702030302020204" pitchFamily="66" charset="0"/>
              </a:rPr>
              <a:t>… CERTIFICATE – PRIVATE KEY 234nwlkw3rFAF … *$</a:t>
            </a:r>
            <a:r>
              <a:rPr lang="en-US" sz="1400" dirty="0" err="1">
                <a:latin typeface="Comic Sans MS" panose="030F0702030302020204" pitchFamily="66" charset="0"/>
              </a:rPr>
              <a:t>DvdsaeE</a:t>
            </a:r>
            <a:r>
              <a:rPr lang="en-US" sz="1400" dirty="0">
                <a:latin typeface="Comic Sans MS" panose="030F0702030302020204" pitchFamily="66" charset="0"/>
              </a:rPr>
              <a:t>”)</a:t>
            </a:r>
          </a:p>
        </p:txBody>
      </p:sp>
      <p:sp>
        <p:nvSpPr>
          <p:cNvPr id="28" name="Rectangular Callout 27"/>
          <p:cNvSpPr/>
          <p:nvPr/>
        </p:nvSpPr>
        <p:spPr>
          <a:xfrm>
            <a:off x="2529693" y="1767861"/>
            <a:ext cx="2732628" cy="442404"/>
          </a:xfrm>
          <a:prstGeom prst="wedgeRectCallout">
            <a:avLst>
              <a:gd name="adj1" fmla="val -43035"/>
              <a:gd name="adj2" fmla="val 939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mic Sans MS" panose="030F0702030302020204" pitchFamily="66" charset="0"/>
              </a:rPr>
              <a:t>Heartbeat(</a:t>
            </a:r>
            <a:r>
              <a:rPr lang="en-US" sz="1400" dirty="0" err="1">
                <a:latin typeface="Comic Sans MS" panose="030F0702030302020204" pitchFamily="66" charset="0"/>
              </a:rPr>
              <a:t>str</a:t>
            </a:r>
            <a:r>
              <a:rPr lang="en-US" sz="1400" dirty="0">
                <a:latin typeface="Comic Sans MS" panose="030F0702030302020204" pitchFamily="66" charset="0"/>
              </a:rPr>
              <a:t>=“Hello”, </a:t>
            </a:r>
            <a:r>
              <a:rPr lang="en-US" sz="1400" dirty="0" err="1">
                <a:latin typeface="Comic Sans MS" panose="030F0702030302020204" pitchFamily="66" charset="0"/>
              </a:rPr>
              <a:t>len</a:t>
            </a:r>
            <a:r>
              <a:rPr lang="en-US" sz="1400" dirty="0">
                <a:latin typeface="Comic Sans MS" panose="030F0702030302020204" pitchFamily="66" charset="0"/>
              </a:rPr>
              <a:t>=5)</a:t>
            </a:r>
          </a:p>
        </p:txBody>
      </p:sp>
      <p:sp>
        <p:nvSpPr>
          <p:cNvPr id="44" name="Rectangular Callout 43"/>
          <p:cNvSpPr/>
          <p:nvPr/>
        </p:nvSpPr>
        <p:spPr>
          <a:xfrm>
            <a:off x="5341739" y="4007813"/>
            <a:ext cx="1459936" cy="442404"/>
          </a:xfrm>
          <a:prstGeom prst="wedgeRectCallout">
            <a:avLst>
              <a:gd name="adj1" fmla="val 41050"/>
              <a:gd name="adj2" fmla="val -1273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mic Sans MS" panose="030F0702030302020204" pitchFamily="66" charset="0"/>
              </a:rPr>
              <a:t>Echo(“Hello”)</a:t>
            </a:r>
          </a:p>
        </p:txBody>
      </p:sp>
    </p:spTree>
    <p:extLst>
      <p:ext uri="{BB962C8B-B14F-4D97-AF65-F5344CB8AC3E}">
        <p14:creationId xmlns:p14="http://schemas.microsoft.com/office/powerpoint/2010/main" val="122046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anim calcmode="lin" valueType="num">
                                      <p:cBhvr>
                                        <p:cTn id="12" dur="500" fill="hold"/>
                                        <p:tgtEl>
                                          <p:spTgt spid="28"/>
                                        </p:tgtEl>
                                        <p:attrNameLst>
                                          <p:attrName>ppt_x</p:attrName>
                                        </p:attrNameLst>
                                      </p:cBhvr>
                                      <p:tavLst>
                                        <p:tav tm="0">
                                          <p:val>
                                            <p:strVal val="#ppt_x"/>
                                          </p:val>
                                        </p:tav>
                                        <p:tav tm="100000">
                                          <p:val>
                                            <p:strVal val="#ppt_x"/>
                                          </p:val>
                                        </p:tav>
                                      </p:tavLst>
                                    </p:anim>
                                    <p:anim calcmode="lin" valueType="num">
                                      <p:cBhvr>
                                        <p:cTn id="13" dur="500" fill="hold"/>
                                        <p:tgtEl>
                                          <p:spTgt spid="28"/>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right)">
                                      <p:cBhvr>
                                        <p:cTn id="17" dur="500"/>
                                        <p:tgtEl>
                                          <p:spTgt spid="40"/>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anim calcmode="lin" valueType="num">
                                      <p:cBhvr>
                                        <p:cTn id="22" dur="500" fill="hold"/>
                                        <p:tgtEl>
                                          <p:spTgt spid="44"/>
                                        </p:tgtEl>
                                        <p:attrNameLst>
                                          <p:attrName>ppt_x</p:attrName>
                                        </p:attrNameLst>
                                      </p:cBhvr>
                                      <p:tavLst>
                                        <p:tav tm="0">
                                          <p:val>
                                            <p:strVal val="#ppt_x"/>
                                          </p:val>
                                        </p:tav>
                                        <p:tav tm="100000">
                                          <p:val>
                                            <p:strVal val="#ppt_x"/>
                                          </p:val>
                                        </p:tav>
                                      </p:tavLst>
                                    </p:anim>
                                    <p:anim calcmode="lin" valueType="num">
                                      <p:cBhvr>
                                        <p:cTn id="23" dur="5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3"/>
                                        </p:tgtEl>
                                      </p:cBhvr>
                                    </p:animEffect>
                                    <p:set>
                                      <p:cBhvr>
                                        <p:cTn id="28" dur="1" fill="hold">
                                          <p:stCondLst>
                                            <p:cond delay="499"/>
                                          </p:stCondLst>
                                        </p:cTn>
                                        <p:tgtEl>
                                          <p:spTgt spid="33"/>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40"/>
                                        </p:tgtEl>
                                      </p:cBhvr>
                                    </p:animEffect>
                                    <p:set>
                                      <p:cBhvr>
                                        <p:cTn id="31" dur="1" fill="hold">
                                          <p:stCondLst>
                                            <p:cond delay="499"/>
                                          </p:stCondLst>
                                        </p:cTn>
                                        <p:tgtEl>
                                          <p:spTgt spid="40"/>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4"/>
                                        </p:tgtEl>
                                      </p:cBhvr>
                                    </p:animEffect>
                                    <p:set>
                                      <p:cBhvr>
                                        <p:cTn id="34" dur="1" fill="hold">
                                          <p:stCondLst>
                                            <p:cond delay="499"/>
                                          </p:stCondLst>
                                        </p:cTn>
                                        <p:tgtEl>
                                          <p:spTgt spid="44"/>
                                        </p:tgtEl>
                                        <p:attrNameLst>
                                          <p:attrName>style.visibility</p:attrName>
                                        </p:attrNameLst>
                                      </p:cBhvr>
                                      <p:to>
                                        <p:strVal val="hidden"/>
                                      </p:to>
                                    </p:se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par>
                          <p:cTn id="39" fill="hold">
                            <p:stCondLst>
                              <p:cond delay="1000"/>
                            </p:stCondLst>
                            <p:childTnLst>
                              <p:par>
                                <p:cTn id="40" presetID="42" presetClass="entr" presetSubtype="0" fill="hold" grpId="0"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anim calcmode="lin" valueType="num">
                                      <p:cBhvr>
                                        <p:cTn id="43" dur="500" fill="hold"/>
                                        <p:tgtEl>
                                          <p:spTgt spid="43"/>
                                        </p:tgtEl>
                                        <p:attrNameLst>
                                          <p:attrName>ppt_x</p:attrName>
                                        </p:attrNameLst>
                                      </p:cBhvr>
                                      <p:tavLst>
                                        <p:tav tm="0">
                                          <p:val>
                                            <p:strVal val="#ppt_x"/>
                                          </p:val>
                                        </p:tav>
                                        <p:tav tm="100000">
                                          <p:val>
                                            <p:strVal val="#ppt_x"/>
                                          </p:val>
                                        </p:tav>
                                      </p:tavLst>
                                    </p:anim>
                                    <p:anim calcmode="lin" valueType="num">
                                      <p:cBhvr>
                                        <p:cTn id="44" dur="5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right)">
                                      <p:cBhvr>
                                        <p:cTn id="49" dur="500"/>
                                        <p:tgtEl>
                                          <p:spTgt spid="22"/>
                                        </p:tgtEl>
                                      </p:cBhvr>
                                    </p:animEffect>
                                  </p:childTnLst>
                                </p:cTn>
                              </p:par>
                            </p:childTnLst>
                          </p:cTn>
                        </p:par>
                        <p:par>
                          <p:cTn id="50" fill="hold">
                            <p:stCondLst>
                              <p:cond delay="500"/>
                            </p:stCondLst>
                            <p:childTnLst>
                              <p:par>
                                <p:cTn id="51" presetID="42"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anim calcmode="lin" valueType="num">
                                      <p:cBhvr>
                                        <p:cTn id="54" dur="500" fill="hold"/>
                                        <p:tgtEl>
                                          <p:spTgt spid="27"/>
                                        </p:tgtEl>
                                        <p:attrNameLst>
                                          <p:attrName>ppt_x</p:attrName>
                                        </p:attrNameLst>
                                      </p:cBhvr>
                                      <p:tavLst>
                                        <p:tav tm="0">
                                          <p:val>
                                            <p:strVal val="#ppt_x"/>
                                          </p:val>
                                        </p:tav>
                                        <p:tav tm="100000">
                                          <p:val>
                                            <p:strVal val="#ppt_x"/>
                                          </p:val>
                                        </p:tav>
                                      </p:tavLst>
                                    </p:anim>
                                    <p:anim calcmode="lin" valueType="num">
                                      <p:cBhvr>
                                        <p:cTn id="55"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7" grpId="0" animBg="1"/>
      <p:bldP spid="28" grpId="0" animBg="1"/>
      <p:bldP spid="44" grpId="0" animBg="1"/>
      <p:bldP spid="44"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5. IPsec</a:t>
            </a:r>
            <a:endParaRPr lang="en-US" dirty="0"/>
          </a:p>
        </p:txBody>
      </p:sp>
      <p:sp>
        <p:nvSpPr>
          <p:cNvPr id="3" name="文本占位符 2">
            <a:extLst>
              <a:ext uri="{FF2B5EF4-FFF2-40B4-BE49-F238E27FC236}">
                <a16:creationId xmlns:a16="http://schemas.microsoft.com/office/drawing/2014/main" id="{39D5D541-C144-4FF8-B19C-C59E558014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293942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IP</a:t>
            </a:r>
            <a:r>
              <a:rPr lang="zh-CN" altLang="en-US"/>
              <a:t>安全</a:t>
            </a:r>
            <a:endParaRPr lang="en-US" dirty="0"/>
          </a:p>
        </p:txBody>
      </p:sp>
      <p:sp>
        <p:nvSpPr>
          <p:cNvPr id="3" name="Content Placeholder 2"/>
          <p:cNvSpPr>
            <a:spLocks noGrp="1"/>
          </p:cNvSpPr>
          <p:nvPr>
            <p:ph idx="1"/>
          </p:nvPr>
        </p:nvSpPr>
        <p:spPr/>
        <p:txBody>
          <a:bodyPr>
            <a:normAutofit/>
          </a:bodyPr>
          <a:lstStyle/>
          <a:p>
            <a:r>
              <a:rPr lang="en-US"/>
              <a:t>Ipsec</a:t>
            </a:r>
            <a:r>
              <a:rPr lang="zh-CN" altLang="en-US"/>
              <a:t>的目标是提供透明化的网络层传输安全保护</a:t>
            </a:r>
            <a:endParaRPr lang="en-US" altLang="zh-CN"/>
          </a:p>
          <a:p>
            <a:pPr lvl="1"/>
            <a:r>
              <a:rPr lang="zh-CN" altLang="en-US"/>
              <a:t>机密性、完整性、认证</a:t>
            </a:r>
            <a:endParaRPr lang="en-US" dirty="0"/>
          </a:p>
          <a:p>
            <a:pPr lvl="1"/>
            <a:r>
              <a:rPr lang="en-US"/>
              <a:t>Ipsec</a:t>
            </a:r>
            <a:r>
              <a:rPr lang="zh-CN" altLang="en-US"/>
              <a:t>需要兼容所有的</a:t>
            </a:r>
            <a:r>
              <a:rPr lang="en-US"/>
              <a:t>4</a:t>
            </a:r>
            <a:r>
              <a:rPr lang="zh-CN" altLang="en-US"/>
              <a:t>层和</a:t>
            </a:r>
            <a:r>
              <a:rPr lang="en-US" altLang="zh-CN"/>
              <a:t>7</a:t>
            </a:r>
            <a:r>
              <a:rPr lang="zh-CN" altLang="en-US"/>
              <a:t>层协议</a:t>
            </a:r>
            <a:endParaRPr lang="en-US" altLang="zh-CN"/>
          </a:p>
          <a:p>
            <a:r>
              <a:rPr lang="en-US" altLang="zh-CN"/>
              <a:t>Ipsec</a:t>
            </a:r>
            <a:r>
              <a:rPr lang="zh-CN" altLang="en-US"/>
              <a:t>的主要内容：</a:t>
            </a:r>
            <a:endParaRPr lang="en-US" altLang="zh-CN"/>
          </a:p>
          <a:p>
            <a:pPr lvl="1"/>
            <a:r>
              <a:rPr lang="zh-CN" altLang="en-US"/>
              <a:t>密钥协商协议（</a:t>
            </a:r>
            <a:r>
              <a:rPr lang="en-US"/>
              <a:t>ISAKMP/IKEv2</a:t>
            </a:r>
            <a:r>
              <a:rPr lang="zh-CN" altLang="en-US"/>
              <a:t>），建立安全连接</a:t>
            </a:r>
            <a:endParaRPr lang="en-US"/>
          </a:p>
          <a:p>
            <a:pPr lvl="1"/>
            <a:r>
              <a:rPr lang="en-US"/>
              <a:t>Ipsec</a:t>
            </a:r>
            <a:r>
              <a:rPr lang="zh-CN" altLang="en-US"/>
              <a:t>报文头格式：</a:t>
            </a:r>
            <a:r>
              <a:rPr lang="en-US" altLang="zh-CN"/>
              <a:t>AH</a:t>
            </a:r>
            <a:r>
              <a:rPr lang="zh-CN" altLang="en-US"/>
              <a:t>、</a:t>
            </a:r>
            <a:r>
              <a:rPr lang="en-US" altLang="zh-CN"/>
              <a:t>ESP</a:t>
            </a:r>
          </a:p>
          <a:p>
            <a:r>
              <a:rPr lang="en-US"/>
              <a:t>Ipsec</a:t>
            </a:r>
            <a:r>
              <a:rPr lang="zh-CN" altLang="en-US"/>
              <a:t>的两种模式：</a:t>
            </a:r>
            <a:endParaRPr lang="en-US"/>
          </a:p>
          <a:p>
            <a:pPr marL="742950" lvl="1" indent="-371475"/>
            <a:r>
              <a:rPr lang="zh-CN" altLang="en-US"/>
              <a:t>透明模式：在</a:t>
            </a:r>
            <a:r>
              <a:rPr lang="en-US"/>
              <a:t>IP</a:t>
            </a:r>
            <a:r>
              <a:rPr lang="zh-CN" altLang="en-US"/>
              <a:t>包头后面插入</a:t>
            </a:r>
            <a:r>
              <a:rPr lang="en-US" altLang="zh-CN"/>
              <a:t>Ipsec</a:t>
            </a:r>
            <a:r>
              <a:rPr lang="zh-CN" altLang="en-US"/>
              <a:t>包头</a:t>
            </a:r>
            <a:endParaRPr lang="en-US"/>
          </a:p>
          <a:p>
            <a:pPr marL="742950" lvl="1" indent="-371475"/>
            <a:r>
              <a:rPr lang="zh-CN" altLang="en-US"/>
              <a:t>隧道模式：将原数据包封装在新的</a:t>
            </a:r>
            <a:r>
              <a:rPr lang="en-US"/>
              <a:t>Ipsec</a:t>
            </a:r>
            <a:r>
              <a:rPr lang="zh-CN" altLang="en-US"/>
              <a:t>包中</a:t>
            </a:r>
            <a:endParaRPr lang="en-US" sz="2800"/>
          </a:p>
          <a:p>
            <a:r>
              <a:rPr lang="en-US" sz="2800"/>
              <a:t>Ipsec</a:t>
            </a:r>
            <a:r>
              <a:rPr lang="zh-CN" altLang="en-US" sz="2800"/>
              <a:t>的实施和配置比较复杂</a:t>
            </a:r>
            <a:endParaRPr lang="en-US" dirty="0"/>
          </a:p>
        </p:txBody>
      </p:sp>
    </p:spTree>
    <p:extLst>
      <p:ext uri="{BB962C8B-B14F-4D97-AF65-F5344CB8AC3E}">
        <p14:creationId xmlns:p14="http://schemas.microsoft.com/office/powerpoint/2010/main" val="21075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anim calcmode="lin" valueType="num">
                                      <p:cBhvr>
                                        <p:cTn id="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anim calcmode="lin" valueType="num">
                                      <p:cBhvr>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anim calcmode="lin" valueType="num">
                                      <p:cBhvr>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anim calcmode="lin" valueType="num">
                                      <p:cBhvr>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anim calcmode="lin" valueType="num">
                                      <p:cBhvr>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anim calcmode="lin" valueType="num">
                                      <p:cBhvr>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anim calcmode="lin" valueType="num">
                                      <p:cBhvr>
                                        <p:cTn id="5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anim calcmode="lin" valueType="num">
                                      <p:cBhvr>
                                        <p:cTn id="5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透明模式</a:t>
            </a:r>
            <a:endParaRPr lang="en-US" dirty="0"/>
          </a:p>
        </p:txBody>
      </p:sp>
      <p:sp>
        <p:nvSpPr>
          <p:cNvPr id="4" name="Cloud 3"/>
          <p:cNvSpPr/>
          <p:nvPr/>
        </p:nvSpPr>
        <p:spPr>
          <a:xfrm>
            <a:off x="473397" y="2401887"/>
            <a:ext cx="3636559" cy="2978024"/>
          </a:xfrm>
          <a:prstGeom prst="cloud">
            <a:avLst/>
          </a:prstGeom>
          <a:solidFill>
            <a:srgbClr val="5B9BD5">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50" dirty="0">
                <a:latin typeface="Comic Sans MS" panose="030F0702030302020204" pitchFamily="66" charset="0"/>
              </a:rPr>
              <a:t>AS 1</a:t>
            </a:r>
          </a:p>
        </p:txBody>
      </p:sp>
      <p:sp>
        <p:nvSpPr>
          <p:cNvPr id="10" name="Cloud 9"/>
          <p:cNvSpPr/>
          <p:nvPr/>
        </p:nvSpPr>
        <p:spPr>
          <a:xfrm>
            <a:off x="5487517" y="2599064"/>
            <a:ext cx="3636559" cy="2978024"/>
          </a:xfrm>
          <a:prstGeom prst="cloud">
            <a:avLst/>
          </a:prstGeom>
          <a:solidFill>
            <a:schemeClr val="accent5">
              <a:alpha val="2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50" dirty="0">
                <a:latin typeface="Comic Sans MS" panose="030F0702030302020204" pitchFamily="66" charset="0"/>
              </a:rPr>
              <a:t>AS 2</a:t>
            </a:r>
          </a:p>
        </p:txBody>
      </p:sp>
      <p:cxnSp>
        <p:nvCxnSpPr>
          <p:cNvPr id="25" name="Straight Connector 24"/>
          <p:cNvCxnSpPr/>
          <p:nvPr/>
        </p:nvCxnSpPr>
        <p:spPr>
          <a:xfrm>
            <a:off x="1456367" y="2814638"/>
            <a:ext cx="1502733" cy="56642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718078" y="2594075"/>
            <a:ext cx="327070" cy="753557"/>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20810" y="3381066"/>
            <a:ext cx="654063" cy="786992"/>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2517722" y="4168058"/>
            <a:ext cx="1383120" cy="22056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1581852" y="4496717"/>
            <a:ext cx="761467" cy="62230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658499" y="4052812"/>
            <a:ext cx="1510914" cy="39782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4170979" y="4138026"/>
            <a:ext cx="1107089"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75062" y="3507108"/>
            <a:ext cx="1910625" cy="535549"/>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5675062" y="4127493"/>
            <a:ext cx="1006017" cy="434099"/>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7082679" y="4770016"/>
            <a:ext cx="439071" cy="44710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8026401" y="3568653"/>
            <a:ext cx="806390" cy="15901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8005531" y="2785254"/>
            <a:ext cx="312969" cy="63943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237629" y="2923914"/>
            <a:ext cx="465860" cy="51341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77" y="2073228"/>
            <a:ext cx="840671" cy="840671"/>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88" y="3568653"/>
            <a:ext cx="840671" cy="840671"/>
          </a:xfrm>
          <a:prstGeom prst="rect">
            <a:avLst/>
          </a:prstGeom>
        </p:spPr>
      </p:pic>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6401" y="2275382"/>
            <a:ext cx="840671" cy="840671"/>
          </a:xfrm>
          <a:prstGeom prst="rect">
            <a:avLst/>
          </a:prstGeom>
        </p:spPr>
      </p:pic>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1715" y="3439735"/>
            <a:ext cx="840671" cy="840671"/>
          </a:xfrm>
          <a:prstGeom prst="rect">
            <a:avLst/>
          </a:prstGeom>
        </p:spPr>
      </p:pic>
      <p:cxnSp>
        <p:nvCxnSpPr>
          <p:cNvPr id="60" name="Straight Connector 59"/>
          <p:cNvCxnSpPr/>
          <p:nvPr/>
        </p:nvCxnSpPr>
        <p:spPr>
          <a:xfrm>
            <a:off x="1422565" y="2805379"/>
            <a:ext cx="1502733" cy="56642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246780" y="3301083"/>
            <a:ext cx="654063" cy="786992"/>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4170979" y="4139606"/>
            <a:ext cx="1107089"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5652123" y="4127493"/>
            <a:ext cx="1006017" cy="43409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flipV="1">
            <a:off x="7059680" y="4762225"/>
            <a:ext cx="439071" cy="447103"/>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1575558" y="4504222"/>
            <a:ext cx="761467" cy="62230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2471266" y="4166296"/>
            <a:ext cx="1383120" cy="22056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4170979" y="4218351"/>
            <a:ext cx="1107089"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5663408" y="3504226"/>
            <a:ext cx="1910625" cy="535549"/>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258150" y="2940048"/>
            <a:ext cx="465860" cy="51341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6"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9103" y="4211008"/>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032" y="4762225"/>
            <a:ext cx="840671" cy="840671"/>
          </a:xfrm>
          <a:prstGeom prst="rect">
            <a:avLst/>
          </a:prstGeom>
        </p:spPr>
      </p:pic>
      <p:pic>
        <p:nvPicPr>
          <p:cNvPr id="16"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164" y="3890899"/>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462" y="3867512"/>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1079" y="2319832"/>
            <a:ext cx="840671" cy="840671"/>
          </a:xfrm>
          <a:prstGeom prst="rect">
            <a:avLst/>
          </a:prstGeom>
        </p:spPr>
      </p:pic>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940" y="5009646"/>
            <a:ext cx="840671" cy="840671"/>
          </a:xfrm>
          <a:prstGeom prst="rect">
            <a:avLst/>
          </a:prstGeom>
        </p:spPr>
      </p:pic>
      <p:pic>
        <p:nvPicPr>
          <p:cNvPr id="22"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520" y="4409325"/>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7626" y="3286545"/>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8078" y="3160503"/>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051" y="2228803"/>
            <a:ext cx="840671" cy="840671"/>
          </a:xfrm>
          <a:prstGeom prst="rect">
            <a:avLst/>
          </a:prstGeom>
        </p:spPr>
      </p:pic>
      <p:sp>
        <p:nvSpPr>
          <p:cNvPr id="71" name="Rectangular Callout 70"/>
          <p:cNvSpPr/>
          <p:nvPr/>
        </p:nvSpPr>
        <p:spPr>
          <a:xfrm>
            <a:off x="6636437" y="1131632"/>
            <a:ext cx="2274594" cy="763437"/>
          </a:xfrm>
          <a:prstGeom prst="wedgeRectCallout">
            <a:avLst>
              <a:gd name="adj1" fmla="val -21976"/>
              <a:gd name="adj2" fmla="val 1051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950">
                <a:latin typeface="Comic Sans MS" panose="030F0702030302020204" pitchFamily="66" charset="0"/>
                <a:ea typeface="SimHei" panose="02010609060101010101" pitchFamily="49" charset="-122"/>
              </a:rPr>
              <a:t>终端主机必须支持</a:t>
            </a:r>
            <a:r>
              <a:rPr lang="en-US" altLang="zh-CN" sz="1950">
                <a:latin typeface="Comic Sans MS" panose="030F0702030302020204" pitchFamily="66" charset="0"/>
                <a:ea typeface="SimHei" panose="02010609060101010101" pitchFamily="49" charset="-122"/>
              </a:rPr>
              <a:t>IPsec</a:t>
            </a:r>
            <a:endParaRPr lang="en-US" sz="1950" dirty="0">
              <a:latin typeface="Comic Sans MS" panose="030F0702030302020204" pitchFamily="66" charset="0"/>
              <a:ea typeface="SimHei" panose="02010609060101010101" pitchFamily="49" charset="-122"/>
            </a:endParaRPr>
          </a:p>
        </p:txBody>
      </p:sp>
      <p:sp>
        <p:nvSpPr>
          <p:cNvPr id="72" name="Rectangular Callout 71"/>
          <p:cNvSpPr/>
          <p:nvPr/>
        </p:nvSpPr>
        <p:spPr>
          <a:xfrm>
            <a:off x="3531777" y="5092883"/>
            <a:ext cx="2101597" cy="763437"/>
          </a:xfrm>
          <a:prstGeom prst="wedgeRectCallout">
            <a:avLst>
              <a:gd name="adj1" fmla="val 33922"/>
              <a:gd name="adj2" fmla="val -1468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Comic Sans MS" panose="030F0702030302020204" pitchFamily="66" charset="0"/>
                <a:ea typeface="SimHei" panose="02010609060101010101" pitchFamily="49" charset="-122"/>
              </a:rPr>
              <a:t>中间无网络节点无需参与</a:t>
            </a:r>
            <a:r>
              <a:rPr lang="en-US" altLang="zh-CN">
                <a:latin typeface="Comic Sans MS" panose="030F0702030302020204" pitchFamily="66" charset="0"/>
                <a:ea typeface="SimHei" panose="02010609060101010101" pitchFamily="49" charset="-122"/>
              </a:rPr>
              <a:t>Ipsec</a:t>
            </a:r>
            <a:r>
              <a:rPr lang="zh-CN" altLang="en-US">
                <a:latin typeface="Comic Sans MS" panose="030F0702030302020204" pitchFamily="66" charset="0"/>
                <a:ea typeface="SimHei" panose="02010609060101010101" pitchFamily="49" charset="-122"/>
              </a:rPr>
              <a:t>过程</a:t>
            </a:r>
            <a:endParaRPr lang="en-US"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72632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left)">
                                      <p:cBhvr>
                                        <p:cTn id="11" dur="500"/>
                                        <p:tgtEl>
                                          <p:spTgt spid="6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left)">
                                      <p:cBhvr>
                                        <p:cTn id="15" dur="500"/>
                                        <p:tgtEl>
                                          <p:spTgt spid="6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wipe(left)">
                                      <p:cBhvr>
                                        <p:cTn id="19" dur="500"/>
                                        <p:tgtEl>
                                          <p:spTgt spid="6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wipe(left)">
                                      <p:cBhvr>
                                        <p:cTn id="23" dur="500"/>
                                        <p:tgtEl>
                                          <p:spTgt spid="65"/>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up)">
                                      <p:cBhvr>
                                        <p:cTn id="27" dur="500"/>
                                        <p:tgtEl>
                                          <p:spTgt spid="70"/>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right)">
                                      <p:cBhvr>
                                        <p:cTn id="31" dur="500"/>
                                        <p:tgtEl>
                                          <p:spTgt spid="69"/>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wipe(right)">
                                      <p:cBhvr>
                                        <p:cTn id="35" dur="500"/>
                                        <p:tgtEl>
                                          <p:spTgt spid="68"/>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right)">
                                      <p:cBhvr>
                                        <p:cTn id="39" dur="500"/>
                                        <p:tgtEl>
                                          <p:spTgt spid="67"/>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right)">
                                      <p:cBhvr>
                                        <p:cTn id="43" dur="500"/>
                                        <p:tgtEl>
                                          <p:spTgt spid="66"/>
                                        </p:tgtEl>
                                      </p:cBhvr>
                                    </p:animEffect>
                                  </p:childTnLst>
                                </p:cTn>
                              </p:par>
                            </p:childTnLst>
                          </p:cTn>
                        </p:par>
                        <p:par>
                          <p:cTn id="44" fill="hold">
                            <p:stCondLst>
                              <p:cond delay="5000"/>
                            </p:stCondLst>
                            <p:childTnLst>
                              <p:par>
                                <p:cTn id="45" presetID="42" presetClass="entr" presetSubtype="0" fill="hold" grpId="0" nodeType="after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anim calcmode="lin" valueType="num">
                                      <p:cBhvr>
                                        <p:cTn id="48" dur="500" fill="hold"/>
                                        <p:tgtEl>
                                          <p:spTgt spid="71"/>
                                        </p:tgtEl>
                                        <p:attrNameLst>
                                          <p:attrName>ppt_x</p:attrName>
                                        </p:attrNameLst>
                                      </p:cBhvr>
                                      <p:tavLst>
                                        <p:tav tm="0">
                                          <p:val>
                                            <p:strVal val="#ppt_x"/>
                                          </p:val>
                                        </p:tav>
                                        <p:tav tm="100000">
                                          <p:val>
                                            <p:strVal val="#ppt_x"/>
                                          </p:val>
                                        </p:tav>
                                      </p:tavLst>
                                    </p:anim>
                                    <p:anim calcmode="lin" valueType="num">
                                      <p:cBhvr>
                                        <p:cTn id="49" dur="500" fill="hold"/>
                                        <p:tgtEl>
                                          <p:spTgt spid="71"/>
                                        </p:tgtEl>
                                        <p:attrNameLst>
                                          <p:attrName>ppt_y</p:attrName>
                                        </p:attrNameLst>
                                      </p:cBhvr>
                                      <p:tavLst>
                                        <p:tav tm="0">
                                          <p:val>
                                            <p:strVal val="#ppt_y+.1"/>
                                          </p:val>
                                        </p:tav>
                                        <p:tav tm="100000">
                                          <p:val>
                                            <p:strVal val="#ppt_y"/>
                                          </p:val>
                                        </p:tav>
                                      </p:tavLst>
                                    </p:anim>
                                  </p:childTnLst>
                                </p:cTn>
                              </p:par>
                            </p:childTnLst>
                          </p:cTn>
                        </p:par>
                        <p:par>
                          <p:cTn id="50" fill="hold">
                            <p:stCondLst>
                              <p:cond delay="5500"/>
                            </p:stCondLst>
                            <p:childTnLst>
                              <p:par>
                                <p:cTn id="51" presetID="42" presetClass="entr" presetSubtype="0" fill="hold" grpId="0" nodeType="afterEffect">
                                  <p:stCondLst>
                                    <p:cond delay="0"/>
                                  </p:stCondLst>
                                  <p:childTnLst>
                                    <p:set>
                                      <p:cBhvr>
                                        <p:cTn id="52" dur="1" fill="hold">
                                          <p:stCondLst>
                                            <p:cond delay="0"/>
                                          </p:stCondLst>
                                        </p:cTn>
                                        <p:tgtEl>
                                          <p:spTgt spid="72"/>
                                        </p:tgtEl>
                                        <p:attrNameLst>
                                          <p:attrName>style.visibility</p:attrName>
                                        </p:attrNameLst>
                                      </p:cBhvr>
                                      <p:to>
                                        <p:strVal val="visible"/>
                                      </p:to>
                                    </p:set>
                                    <p:animEffect transition="in" filter="fade">
                                      <p:cBhvr>
                                        <p:cTn id="53" dur="500"/>
                                        <p:tgtEl>
                                          <p:spTgt spid="72"/>
                                        </p:tgtEl>
                                      </p:cBhvr>
                                    </p:animEffect>
                                    <p:anim calcmode="lin" valueType="num">
                                      <p:cBhvr>
                                        <p:cTn id="54" dur="500" fill="hold"/>
                                        <p:tgtEl>
                                          <p:spTgt spid="72"/>
                                        </p:tgtEl>
                                        <p:attrNameLst>
                                          <p:attrName>ppt_x</p:attrName>
                                        </p:attrNameLst>
                                      </p:cBhvr>
                                      <p:tavLst>
                                        <p:tav tm="0">
                                          <p:val>
                                            <p:strVal val="#ppt_x"/>
                                          </p:val>
                                        </p:tav>
                                        <p:tav tm="100000">
                                          <p:val>
                                            <p:strVal val="#ppt_x"/>
                                          </p:val>
                                        </p:tav>
                                      </p:tavLst>
                                    </p:anim>
                                    <p:anim calcmode="lin" valueType="num">
                                      <p:cBhvr>
                                        <p:cTn id="55" dur="5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隧道模式</a:t>
            </a:r>
            <a:endParaRPr lang="en-US" dirty="0"/>
          </a:p>
        </p:txBody>
      </p:sp>
      <p:sp>
        <p:nvSpPr>
          <p:cNvPr id="4" name="Cloud 3"/>
          <p:cNvSpPr/>
          <p:nvPr/>
        </p:nvSpPr>
        <p:spPr>
          <a:xfrm>
            <a:off x="473397" y="2401887"/>
            <a:ext cx="3636559" cy="2978024"/>
          </a:xfrm>
          <a:prstGeom prst="cloud">
            <a:avLst/>
          </a:prstGeom>
          <a:solidFill>
            <a:srgbClr val="5B9BD5">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50" dirty="0">
                <a:latin typeface="Comic Sans MS" panose="030F0702030302020204" pitchFamily="66" charset="0"/>
              </a:rPr>
              <a:t>AS 1</a:t>
            </a:r>
          </a:p>
        </p:txBody>
      </p:sp>
      <p:sp>
        <p:nvSpPr>
          <p:cNvPr id="10" name="Cloud 9"/>
          <p:cNvSpPr/>
          <p:nvPr/>
        </p:nvSpPr>
        <p:spPr>
          <a:xfrm>
            <a:off x="5487517" y="2599064"/>
            <a:ext cx="3636559" cy="2978024"/>
          </a:xfrm>
          <a:prstGeom prst="cloud">
            <a:avLst/>
          </a:prstGeom>
          <a:solidFill>
            <a:schemeClr val="accent5">
              <a:alpha val="2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50" dirty="0">
                <a:latin typeface="Comic Sans MS" panose="030F0702030302020204" pitchFamily="66" charset="0"/>
              </a:rPr>
              <a:t>AS 2</a:t>
            </a:r>
          </a:p>
        </p:txBody>
      </p:sp>
      <p:cxnSp>
        <p:nvCxnSpPr>
          <p:cNvPr id="25" name="Straight Connector 24"/>
          <p:cNvCxnSpPr/>
          <p:nvPr/>
        </p:nvCxnSpPr>
        <p:spPr>
          <a:xfrm>
            <a:off x="1456367" y="2814638"/>
            <a:ext cx="1502733" cy="56642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718078" y="2594075"/>
            <a:ext cx="327070" cy="753557"/>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20810" y="3381066"/>
            <a:ext cx="654063" cy="786992"/>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2517722" y="4168058"/>
            <a:ext cx="1383120" cy="22056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1581852" y="4496717"/>
            <a:ext cx="761467" cy="62230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658499" y="4052812"/>
            <a:ext cx="1510914" cy="39782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4170979" y="4138026"/>
            <a:ext cx="1107089"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75062" y="3507108"/>
            <a:ext cx="1910625" cy="535549"/>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5675062" y="4127493"/>
            <a:ext cx="1006017" cy="434099"/>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7082679" y="4770016"/>
            <a:ext cx="439071" cy="44710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8026401" y="3568653"/>
            <a:ext cx="806390" cy="15901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8005531" y="2785254"/>
            <a:ext cx="312969" cy="63943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237629" y="2923914"/>
            <a:ext cx="465860" cy="51341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77" y="2073228"/>
            <a:ext cx="840671" cy="840671"/>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88" y="3568653"/>
            <a:ext cx="840671" cy="840671"/>
          </a:xfrm>
          <a:prstGeom prst="rect">
            <a:avLst/>
          </a:prstGeom>
        </p:spPr>
      </p:pic>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6401" y="2275382"/>
            <a:ext cx="840671" cy="840671"/>
          </a:xfrm>
          <a:prstGeom prst="rect">
            <a:avLst/>
          </a:prstGeom>
        </p:spPr>
      </p:pic>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1715" y="3439735"/>
            <a:ext cx="840671" cy="840671"/>
          </a:xfrm>
          <a:prstGeom prst="rect">
            <a:avLst/>
          </a:prstGeom>
        </p:spPr>
      </p:pic>
      <p:cxnSp>
        <p:nvCxnSpPr>
          <p:cNvPr id="63" name="Straight Connector 62"/>
          <p:cNvCxnSpPr/>
          <p:nvPr/>
        </p:nvCxnSpPr>
        <p:spPr>
          <a:xfrm flipH="1">
            <a:off x="4170979" y="4139606"/>
            <a:ext cx="1107089"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9103" y="4211008"/>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032" y="4762225"/>
            <a:ext cx="840671" cy="840671"/>
          </a:xfrm>
          <a:prstGeom prst="rect">
            <a:avLst/>
          </a:prstGeom>
        </p:spPr>
      </p:pic>
      <p:pic>
        <p:nvPicPr>
          <p:cNvPr id="16"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164" y="3890899"/>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3462" y="3867512"/>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1079" y="2319832"/>
            <a:ext cx="840671" cy="840671"/>
          </a:xfrm>
          <a:prstGeom prst="rect">
            <a:avLst/>
          </a:prstGeom>
        </p:spPr>
      </p:pic>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940" y="5009646"/>
            <a:ext cx="840671" cy="840671"/>
          </a:xfrm>
          <a:prstGeom prst="rect">
            <a:avLst/>
          </a:prstGeom>
        </p:spPr>
      </p:pic>
      <p:pic>
        <p:nvPicPr>
          <p:cNvPr id="22"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520" y="4409325"/>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7626" y="3286545"/>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t0ph3r\Documents\CS 4700\assets\Rou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8078" y="3160503"/>
            <a:ext cx="748109" cy="4411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051" y="2228803"/>
            <a:ext cx="840671" cy="840671"/>
          </a:xfrm>
          <a:prstGeom prst="rect">
            <a:avLst/>
          </a:prstGeom>
        </p:spPr>
      </p:pic>
      <p:sp>
        <p:nvSpPr>
          <p:cNvPr id="71" name="Rectangular Callout 70"/>
          <p:cNvSpPr/>
          <p:nvPr/>
        </p:nvSpPr>
        <p:spPr>
          <a:xfrm>
            <a:off x="6636437" y="1131632"/>
            <a:ext cx="2274594" cy="763437"/>
          </a:xfrm>
          <a:prstGeom prst="wedgeRectCallout">
            <a:avLst>
              <a:gd name="adj1" fmla="val -21976"/>
              <a:gd name="adj2" fmla="val 1051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950">
                <a:latin typeface="Comic Sans MS" panose="030F0702030302020204" pitchFamily="66" charset="0"/>
                <a:ea typeface="SimHei" panose="02010609060101010101" pitchFamily="49" charset="-122"/>
              </a:rPr>
              <a:t>终端主机不支持</a:t>
            </a:r>
            <a:r>
              <a:rPr lang="en-US" altLang="zh-CN" sz="1950">
                <a:latin typeface="Comic Sans MS" panose="030F0702030302020204" pitchFamily="66" charset="0"/>
                <a:ea typeface="SimHei" panose="02010609060101010101" pitchFamily="49" charset="-122"/>
              </a:rPr>
              <a:t>IPsec</a:t>
            </a:r>
            <a:endParaRPr lang="en-US" sz="1950" dirty="0">
              <a:latin typeface="Comic Sans MS" panose="030F0702030302020204" pitchFamily="66" charset="0"/>
              <a:ea typeface="SimHei" panose="02010609060101010101" pitchFamily="49" charset="-122"/>
            </a:endParaRPr>
          </a:p>
        </p:txBody>
      </p:sp>
      <p:sp>
        <p:nvSpPr>
          <p:cNvPr id="72" name="Rectangular Callout 71"/>
          <p:cNvSpPr/>
          <p:nvPr/>
        </p:nvSpPr>
        <p:spPr>
          <a:xfrm>
            <a:off x="3448747" y="5098335"/>
            <a:ext cx="2729323" cy="972005"/>
          </a:xfrm>
          <a:prstGeom prst="wedgeRectCallout">
            <a:avLst>
              <a:gd name="adj1" fmla="val -977"/>
              <a:gd name="adj2" fmla="val -1364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Comic Sans MS" panose="030F0702030302020204" pitchFamily="66" charset="0"/>
                <a:ea typeface="SimHei" panose="02010609060101010101" pitchFamily="49" charset="-122"/>
              </a:rPr>
              <a:t>路由器之间建立</a:t>
            </a:r>
            <a:r>
              <a:rPr lang="en-US">
                <a:latin typeface="Comic Sans MS" panose="030F0702030302020204" pitchFamily="66" charset="0"/>
                <a:ea typeface="SimHei" panose="02010609060101010101" pitchFamily="49" charset="-122"/>
              </a:rPr>
              <a:t>IPsec</a:t>
            </a:r>
            <a:r>
              <a:rPr lang="zh-CN" altLang="en-US">
                <a:latin typeface="Comic Sans MS" panose="030F0702030302020204" pitchFamily="66" charset="0"/>
                <a:ea typeface="SimHei" panose="02010609060101010101" pitchFamily="49" charset="-122"/>
              </a:rPr>
              <a:t>隧道，封装原</a:t>
            </a:r>
            <a:r>
              <a:rPr lang="en-US" altLang="zh-CN">
                <a:latin typeface="Comic Sans MS" panose="030F0702030302020204" pitchFamily="66" charset="0"/>
                <a:ea typeface="SimHei" panose="02010609060101010101" pitchFamily="49" charset="-122"/>
              </a:rPr>
              <a:t>IP</a:t>
            </a:r>
            <a:r>
              <a:rPr lang="zh-CN" altLang="en-US">
                <a:latin typeface="Comic Sans MS" panose="030F0702030302020204" pitchFamily="66" charset="0"/>
                <a:ea typeface="SimHei" panose="02010609060101010101" pitchFamily="49" charset="-122"/>
              </a:rPr>
              <a:t>数据包</a:t>
            </a:r>
            <a:endParaRPr lang="en-US" dirty="0">
              <a:latin typeface="Comic Sans MS" panose="030F0702030302020204" pitchFamily="66" charset="0"/>
              <a:ea typeface="SimHei" panose="02010609060101010101" pitchFamily="49" charset="-122"/>
            </a:endParaRPr>
          </a:p>
        </p:txBody>
      </p:sp>
    </p:spTree>
    <p:extLst>
      <p:ext uri="{BB962C8B-B14F-4D97-AF65-F5344CB8AC3E}">
        <p14:creationId xmlns:p14="http://schemas.microsoft.com/office/powerpoint/2010/main" val="266653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500"/>
                                        <p:tgtEl>
                                          <p:spTgt spid="72"/>
                                        </p:tgtEl>
                                      </p:cBhvr>
                                    </p:animEffect>
                                    <p:anim calcmode="lin" valueType="num">
                                      <p:cBhvr>
                                        <p:cTn id="12" dur="500" fill="hold"/>
                                        <p:tgtEl>
                                          <p:spTgt spid="72"/>
                                        </p:tgtEl>
                                        <p:attrNameLst>
                                          <p:attrName>ppt_x</p:attrName>
                                        </p:attrNameLst>
                                      </p:cBhvr>
                                      <p:tavLst>
                                        <p:tav tm="0">
                                          <p:val>
                                            <p:strVal val="#ppt_x"/>
                                          </p:val>
                                        </p:tav>
                                        <p:tav tm="100000">
                                          <p:val>
                                            <p:strVal val="#ppt_x"/>
                                          </p:val>
                                        </p:tav>
                                      </p:tavLst>
                                    </p:anim>
                                    <p:anim calcmode="lin" valueType="num">
                                      <p:cBhvr>
                                        <p:cTn id="13" dur="500" fill="hold"/>
                                        <p:tgtEl>
                                          <p:spTgt spid="72"/>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fade">
                                      <p:cBhvr>
                                        <p:cTn id="17" dur="500"/>
                                        <p:tgtEl>
                                          <p:spTgt spid="71"/>
                                        </p:tgtEl>
                                      </p:cBhvr>
                                    </p:animEffect>
                                    <p:anim calcmode="lin" valueType="num">
                                      <p:cBhvr>
                                        <p:cTn id="18" dur="500" fill="hold"/>
                                        <p:tgtEl>
                                          <p:spTgt spid="71"/>
                                        </p:tgtEl>
                                        <p:attrNameLst>
                                          <p:attrName>ppt_x</p:attrName>
                                        </p:attrNameLst>
                                      </p:cBhvr>
                                      <p:tavLst>
                                        <p:tav tm="0">
                                          <p:val>
                                            <p:strVal val="#ppt_x"/>
                                          </p:val>
                                        </p:tav>
                                        <p:tav tm="100000">
                                          <p:val>
                                            <p:strVal val="#ppt_x"/>
                                          </p:val>
                                        </p:tav>
                                      </p:tavLst>
                                    </p:anim>
                                    <p:anim calcmode="lin" valueType="num">
                                      <p:cBhvr>
                                        <p:cTn id="19" dur="5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6577C-D186-41C4-BE82-79FF81624244}"/>
              </a:ext>
            </a:extLst>
          </p:cNvPr>
          <p:cNvSpPr>
            <a:spLocks noGrp="1"/>
          </p:cNvSpPr>
          <p:nvPr>
            <p:ph type="title"/>
          </p:nvPr>
        </p:nvSpPr>
        <p:spPr/>
        <p:txBody>
          <a:bodyPr/>
          <a:lstStyle/>
          <a:p>
            <a:r>
              <a:rPr lang="en-US"/>
              <a:t>IPSec VPN/SSL VPN</a:t>
            </a:r>
          </a:p>
        </p:txBody>
      </p:sp>
      <p:sp>
        <p:nvSpPr>
          <p:cNvPr id="3" name="灯片编号占位符 2">
            <a:extLst>
              <a:ext uri="{FF2B5EF4-FFF2-40B4-BE49-F238E27FC236}">
                <a16:creationId xmlns:a16="http://schemas.microsoft.com/office/drawing/2014/main" id="{BAF84A3A-E0D9-4353-BEDE-D9C14C5F6288}"/>
              </a:ext>
            </a:extLst>
          </p:cNvPr>
          <p:cNvSpPr>
            <a:spLocks noGrp="1"/>
          </p:cNvSpPr>
          <p:nvPr>
            <p:ph type="sldNum" sz="quarter" idx="12"/>
          </p:nvPr>
        </p:nvSpPr>
        <p:spPr/>
        <p:txBody>
          <a:bodyPr/>
          <a:lstStyle/>
          <a:p>
            <a:fld id="{7C05468C-B27C-4946-9FF3-0FF76B75B8F6}" type="slidenum">
              <a:rPr lang="en-US" smtClean="0"/>
              <a:t>87</a:t>
            </a:fld>
            <a:endParaRPr lang="en-US"/>
          </a:p>
        </p:txBody>
      </p:sp>
      <p:pic>
        <p:nvPicPr>
          <p:cNvPr id="7" name="图片 6">
            <a:extLst>
              <a:ext uri="{FF2B5EF4-FFF2-40B4-BE49-F238E27FC236}">
                <a16:creationId xmlns:a16="http://schemas.microsoft.com/office/drawing/2014/main" id="{99C8F9CB-8B14-4E29-822E-90D782214E50}"/>
              </a:ext>
            </a:extLst>
          </p:cNvPr>
          <p:cNvPicPr>
            <a:picLocks noChangeAspect="1"/>
          </p:cNvPicPr>
          <p:nvPr/>
        </p:nvPicPr>
        <p:blipFill>
          <a:blip r:embed="rId2"/>
          <a:stretch>
            <a:fillRect/>
          </a:stretch>
        </p:blipFill>
        <p:spPr>
          <a:xfrm>
            <a:off x="990600" y="1669773"/>
            <a:ext cx="5678305" cy="4790661"/>
          </a:xfrm>
          <a:prstGeom prst="rect">
            <a:avLst/>
          </a:prstGeom>
        </p:spPr>
      </p:pic>
      <p:sp>
        <p:nvSpPr>
          <p:cNvPr id="11" name="文本框 10">
            <a:extLst>
              <a:ext uri="{FF2B5EF4-FFF2-40B4-BE49-F238E27FC236}">
                <a16:creationId xmlns:a16="http://schemas.microsoft.com/office/drawing/2014/main" id="{E5407A5F-58D4-4D94-9B21-7F02F48CE025}"/>
              </a:ext>
            </a:extLst>
          </p:cNvPr>
          <p:cNvSpPr txBox="1"/>
          <p:nvPr/>
        </p:nvSpPr>
        <p:spPr>
          <a:xfrm>
            <a:off x="990600" y="6398696"/>
            <a:ext cx="6567281" cy="338554"/>
          </a:xfrm>
          <a:prstGeom prst="rect">
            <a:avLst/>
          </a:prstGeom>
          <a:noFill/>
        </p:spPr>
        <p:txBody>
          <a:bodyPr wrap="square">
            <a:spAutoFit/>
          </a:bodyPr>
          <a:lstStyle/>
          <a:p>
            <a:r>
              <a:rPr lang="en-US" sz="1600">
                <a:latin typeface="Comic Sans MS" panose="030F0702030302020204" pitchFamily="66" charset="0"/>
              </a:rPr>
              <a:t>http://fakecineaste.blogspot.com/2012/06/vpn-tutorial.html</a:t>
            </a:r>
          </a:p>
        </p:txBody>
      </p:sp>
    </p:spTree>
    <p:extLst>
      <p:ext uri="{BB962C8B-B14F-4D97-AF65-F5344CB8AC3E}">
        <p14:creationId xmlns:p14="http://schemas.microsoft.com/office/powerpoint/2010/main" val="3761877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AEC50-14CA-4846-A87B-6241796D1F59}"/>
              </a:ext>
            </a:extLst>
          </p:cNvPr>
          <p:cNvSpPr>
            <a:spLocks noGrp="1"/>
          </p:cNvSpPr>
          <p:nvPr>
            <p:ph type="title"/>
          </p:nvPr>
        </p:nvSpPr>
        <p:spPr/>
        <p:txBody>
          <a:bodyPr/>
          <a:lstStyle/>
          <a:p>
            <a:r>
              <a:rPr lang="zh-CN" altLang="en-US" dirty="0"/>
              <a:t>课后阅读</a:t>
            </a:r>
            <a:endParaRPr lang="en-US" dirty="0"/>
          </a:p>
        </p:txBody>
      </p:sp>
      <p:sp>
        <p:nvSpPr>
          <p:cNvPr id="3" name="Slide Number Placeholder 2">
            <a:extLst>
              <a:ext uri="{FF2B5EF4-FFF2-40B4-BE49-F238E27FC236}">
                <a16:creationId xmlns:a16="http://schemas.microsoft.com/office/drawing/2014/main" id="{14AC8F7A-A53A-4D5C-9479-BFE6C2C04A58}"/>
              </a:ext>
            </a:extLst>
          </p:cNvPr>
          <p:cNvSpPr>
            <a:spLocks noGrp="1"/>
          </p:cNvSpPr>
          <p:nvPr>
            <p:ph type="sldNum" sz="quarter" idx="12"/>
          </p:nvPr>
        </p:nvSpPr>
        <p:spPr/>
        <p:txBody>
          <a:bodyPr/>
          <a:lstStyle/>
          <a:p>
            <a:fld id="{7C05468C-B27C-4946-9FF3-0FF76B75B8F6}" type="slidenum">
              <a:rPr lang="en-US" smtClean="0"/>
              <a:t>88</a:t>
            </a:fld>
            <a:endParaRPr lang="en-US"/>
          </a:p>
        </p:txBody>
      </p:sp>
      <p:sp>
        <p:nvSpPr>
          <p:cNvPr id="4" name="Content Placeholder 3">
            <a:extLst>
              <a:ext uri="{FF2B5EF4-FFF2-40B4-BE49-F238E27FC236}">
                <a16:creationId xmlns:a16="http://schemas.microsoft.com/office/drawing/2014/main" id="{C4AABDAD-4B69-423B-978A-C45140E4A260}"/>
              </a:ext>
            </a:extLst>
          </p:cNvPr>
          <p:cNvSpPr>
            <a:spLocks noGrp="1"/>
          </p:cNvSpPr>
          <p:nvPr>
            <p:ph sz="quarter" idx="1"/>
          </p:nvPr>
        </p:nvSpPr>
        <p:spPr/>
        <p:txBody>
          <a:bodyPr/>
          <a:lstStyle/>
          <a:p>
            <a:r>
              <a:rPr lang="en-US" altLang="zh-CN" dirty="0"/>
              <a:t>《</a:t>
            </a:r>
            <a:r>
              <a:rPr lang="zh-CN" altLang="en-US" dirty="0"/>
              <a:t>网络安全基础</a:t>
            </a:r>
            <a:r>
              <a:rPr lang="en-US" altLang="zh-CN" dirty="0"/>
              <a:t>-</a:t>
            </a:r>
            <a:r>
              <a:rPr lang="zh-CN" altLang="en-US" dirty="0"/>
              <a:t>应用与标准</a:t>
            </a:r>
            <a:r>
              <a:rPr lang="zh-CN" altLang="en-US"/>
              <a:t>（第</a:t>
            </a:r>
            <a:r>
              <a:rPr lang="en-US" altLang="zh-CN"/>
              <a:t>6</a:t>
            </a:r>
            <a:r>
              <a:rPr lang="zh-CN" altLang="en-US"/>
              <a:t>版</a:t>
            </a:r>
            <a:r>
              <a:rPr lang="zh-CN" altLang="en-US" dirty="0"/>
              <a:t>）</a:t>
            </a:r>
            <a:r>
              <a:rPr lang="en-US" altLang="zh-CN" dirty="0"/>
              <a:t>》</a:t>
            </a:r>
          </a:p>
          <a:p>
            <a:pPr lvl="1"/>
            <a:r>
              <a:rPr lang="zh-CN" altLang="en-US"/>
              <a:t>第</a:t>
            </a:r>
            <a:r>
              <a:rPr lang="en-US" altLang="zh-CN"/>
              <a:t>4</a:t>
            </a:r>
            <a:r>
              <a:rPr lang="zh-CN" altLang="en-US"/>
              <a:t>章：密钥分配和用户认证</a:t>
            </a:r>
            <a:endParaRPr lang="en-US" altLang="zh-CN"/>
          </a:p>
          <a:p>
            <a:pPr lvl="1"/>
            <a:r>
              <a:rPr lang="zh-CN" altLang="en-US"/>
              <a:t>第</a:t>
            </a:r>
            <a:r>
              <a:rPr lang="en-US" altLang="zh-CN"/>
              <a:t>6</a:t>
            </a:r>
            <a:r>
              <a:rPr lang="zh-CN" altLang="en-US"/>
              <a:t>章：传输层安全</a:t>
            </a:r>
            <a:endParaRPr lang="en-US" altLang="zh-CN"/>
          </a:p>
          <a:p>
            <a:r>
              <a:rPr lang="en-US" altLang="zh-CN"/>
              <a:t>《</a:t>
            </a:r>
            <a:r>
              <a:rPr lang="zh-CN" altLang="en-US"/>
              <a:t>计算机安全导论</a:t>
            </a:r>
            <a:r>
              <a:rPr lang="en-US" altLang="zh-CN"/>
              <a:t>》</a:t>
            </a:r>
          </a:p>
          <a:p>
            <a:pPr lvl="1"/>
            <a:r>
              <a:rPr lang="zh-CN" altLang="en-US"/>
              <a:t>第</a:t>
            </a:r>
            <a:r>
              <a:rPr lang="en-US" altLang="zh-CN"/>
              <a:t>17</a:t>
            </a:r>
            <a:r>
              <a:rPr lang="zh-CN" altLang="en-US"/>
              <a:t>章：心脏滴血和漏洞攻击</a:t>
            </a:r>
            <a:endParaRPr lang="en-US" altLang="zh-CN"/>
          </a:p>
          <a:p>
            <a:pPr lvl="1"/>
            <a:r>
              <a:rPr lang="zh-CN" altLang="en-US"/>
              <a:t>第</a:t>
            </a:r>
            <a:r>
              <a:rPr lang="en-US" altLang="zh-CN"/>
              <a:t>18</a:t>
            </a:r>
            <a:r>
              <a:rPr lang="zh-CN" altLang="en-US"/>
              <a:t>章：公钥基础设施</a:t>
            </a:r>
            <a:endParaRPr lang="en-US" altLang="zh-CN"/>
          </a:p>
          <a:p>
            <a:pPr lvl="1"/>
            <a:r>
              <a:rPr lang="zh-CN" altLang="en-US"/>
              <a:t>第</a:t>
            </a:r>
            <a:r>
              <a:rPr lang="en-US" altLang="zh-CN"/>
              <a:t>19</a:t>
            </a:r>
            <a:r>
              <a:rPr lang="zh-CN" altLang="en-US"/>
              <a:t>章：传输层安全</a:t>
            </a:r>
            <a:endParaRPr lang="en-US" dirty="0"/>
          </a:p>
        </p:txBody>
      </p:sp>
    </p:spTree>
    <p:extLst>
      <p:ext uri="{BB962C8B-B14F-4D97-AF65-F5344CB8AC3E}">
        <p14:creationId xmlns:p14="http://schemas.microsoft.com/office/powerpoint/2010/main" val="218213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数字签名</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6783" y="1894452"/>
            <a:ext cx="714221" cy="714221"/>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5776" y="1829609"/>
            <a:ext cx="714221" cy="714221"/>
          </a:xfrm>
          <a:prstGeom prst="rect">
            <a:avLst/>
          </a:prstGeom>
        </p:spPr>
      </p:pic>
      <p:sp>
        <p:nvSpPr>
          <p:cNvPr id="8" name="TextBox 7"/>
          <p:cNvSpPr txBox="1"/>
          <p:nvPr/>
        </p:nvSpPr>
        <p:spPr>
          <a:xfrm>
            <a:off x="2561004" y="2153860"/>
            <a:ext cx="673582"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Alice</a:t>
            </a:r>
          </a:p>
        </p:txBody>
      </p:sp>
      <p:sp>
        <p:nvSpPr>
          <p:cNvPr id="9" name="TextBox 8"/>
          <p:cNvSpPr txBox="1"/>
          <p:nvPr/>
        </p:nvSpPr>
        <p:spPr>
          <a:xfrm>
            <a:off x="7794597" y="2089018"/>
            <a:ext cx="548548"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Bob</a:t>
            </a:r>
          </a:p>
        </p:txBody>
      </p:sp>
      <p:grpSp>
        <p:nvGrpSpPr>
          <p:cNvPr id="11" name="Group 10"/>
          <p:cNvGrpSpPr/>
          <p:nvPr/>
        </p:nvGrpSpPr>
        <p:grpSpPr>
          <a:xfrm>
            <a:off x="2390519" y="2670237"/>
            <a:ext cx="522989" cy="495679"/>
            <a:chOff x="7838355" y="1165836"/>
            <a:chExt cx="643679" cy="610066"/>
          </a:xfrm>
        </p:grpSpPr>
        <p:pic>
          <p:nvPicPr>
            <p:cNvPr id="12" name="Picture 4" descr="D:\Classes\CS 4700\assets\ke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8023920" y="1354486"/>
              <a:ext cx="45811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a</a:t>
              </a:r>
            </a:p>
          </p:txBody>
        </p:sp>
      </p:grpSp>
      <p:grpSp>
        <p:nvGrpSpPr>
          <p:cNvPr id="14" name="Group 13"/>
          <p:cNvGrpSpPr/>
          <p:nvPr/>
        </p:nvGrpSpPr>
        <p:grpSpPr>
          <a:xfrm>
            <a:off x="1604307" y="2670237"/>
            <a:ext cx="556652" cy="495679"/>
            <a:chOff x="7838355" y="1165836"/>
            <a:chExt cx="685111" cy="610066"/>
          </a:xfrm>
        </p:grpSpPr>
        <p:pic>
          <p:nvPicPr>
            <p:cNvPr id="15" name="Picture 4" descr="D:\Classes\CS 4700\assets\key.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8023921" y="1354486"/>
              <a:ext cx="499545"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S</a:t>
              </a:r>
              <a:r>
                <a:rPr lang="en-US" sz="1625" b="1" baseline="-25000" dirty="0">
                  <a:latin typeface="Comic Sans MS" panose="030F0702030302020204" pitchFamily="66" charset="0"/>
                  <a:ea typeface="SimHei" panose="02010609060101010101" pitchFamily="49" charset="-122"/>
                </a:rPr>
                <a:t>a</a:t>
              </a:r>
            </a:p>
          </p:txBody>
        </p:sp>
      </p:grpSp>
      <p:grpSp>
        <p:nvGrpSpPr>
          <p:cNvPr id="23" name="Group 22"/>
          <p:cNvGrpSpPr/>
          <p:nvPr/>
        </p:nvGrpSpPr>
        <p:grpSpPr>
          <a:xfrm>
            <a:off x="2387347" y="2673408"/>
            <a:ext cx="522989" cy="495679"/>
            <a:chOff x="7838355" y="1165836"/>
            <a:chExt cx="643679" cy="610066"/>
          </a:xfrm>
        </p:grpSpPr>
        <p:pic>
          <p:nvPicPr>
            <p:cNvPr id="24" name="Picture 4" descr="D:\Classes\CS 4700\assets\ke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38355" y="1165836"/>
              <a:ext cx="496696" cy="49669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8023920" y="1354486"/>
              <a:ext cx="458114" cy="421416"/>
            </a:xfrm>
            <a:prstGeom prst="rect">
              <a:avLst/>
            </a:prstGeom>
            <a:noFill/>
          </p:spPr>
          <p:txBody>
            <a:bodyPr wrap="none" rtlCol="0">
              <a:spAutoFit/>
            </a:bodyPr>
            <a:lstStyle/>
            <a:p>
              <a:r>
                <a:rPr lang="en-US" sz="1625" b="1" dirty="0">
                  <a:latin typeface="Comic Sans MS" panose="030F0702030302020204" pitchFamily="66" charset="0"/>
                  <a:ea typeface="SimHei" panose="02010609060101010101" pitchFamily="49" charset="-122"/>
                </a:rPr>
                <a:t>P</a:t>
              </a:r>
              <a:r>
                <a:rPr lang="en-US" sz="1625" b="1" baseline="-25000" dirty="0">
                  <a:latin typeface="Comic Sans MS" panose="030F0702030302020204" pitchFamily="66" charset="0"/>
                  <a:ea typeface="SimHei" panose="02010609060101010101" pitchFamily="49" charset="-122"/>
                </a:rPr>
                <a:t>a</a:t>
              </a:r>
            </a:p>
          </p:txBody>
        </p:sp>
      </p:grpSp>
      <p:grpSp>
        <p:nvGrpSpPr>
          <p:cNvPr id="3" name="Group 2"/>
          <p:cNvGrpSpPr/>
          <p:nvPr/>
        </p:nvGrpSpPr>
        <p:grpSpPr>
          <a:xfrm>
            <a:off x="1914111" y="3312412"/>
            <a:ext cx="895583" cy="530745"/>
            <a:chOff x="745789" y="4658671"/>
            <a:chExt cx="1102257" cy="653225"/>
          </a:xfrm>
        </p:grpSpPr>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5789" y="4658671"/>
              <a:ext cx="653225" cy="653225"/>
            </a:xfrm>
            <a:prstGeom prst="rect">
              <a:avLst/>
            </a:prstGeom>
          </p:spPr>
        </p:pic>
        <p:sp>
          <p:nvSpPr>
            <p:cNvPr id="32" name="TextBox 31"/>
            <p:cNvSpPr txBox="1"/>
            <p:nvPr/>
          </p:nvSpPr>
          <p:spPr>
            <a:xfrm>
              <a:off x="1393877" y="4789442"/>
              <a:ext cx="454169" cy="421417"/>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p>
          </p:txBody>
        </p:sp>
      </p:grpSp>
      <p:sp>
        <p:nvSpPr>
          <p:cNvPr id="43" name="TextBox 42"/>
          <p:cNvSpPr txBox="1"/>
          <p:nvPr/>
        </p:nvSpPr>
        <p:spPr>
          <a:xfrm>
            <a:off x="7615155" y="3887047"/>
            <a:ext cx="683200"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H(M)</a:t>
            </a:r>
            <a:endParaRPr lang="en-US" sz="1625" baseline="-50000" dirty="0">
              <a:latin typeface="Comic Sans MS" panose="030F0702030302020204" pitchFamily="66" charset="0"/>
              <a:ea typeface="SimHei" panose="02010609060101010101" pitchFamily="49" charset="-122"/>
            </a:endParaRPr>
          </a:p>
        </p:txBody>
      </p:sp>
      <p:grpSp>
        <p:nvGrpSpPr>
          <p:cNvPr id="44" name="Group 43"/>
          <p:cNvGrpSpPr/>
          <p:nvPr/>
        </p:nvGrpSpPr>
        <p:grpSpPr>
          <a:xfrm>
            <a:off x="6557839" y="3780796"/>
            <a:ext cx="895583" cy="530745"/>
            <a:chOff x="745789" y="4658671"/>
            <a:chExt cx="1102257" cy="653225"/>
          </a:xfrm>
        </p:grpSpPr>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5789" y="4658671"/>
              <a:ext cx="653225" cy="653225"/>
            </a:xfrm>
            <a:prstGeom prst="rect">
              <a:avLst/>
            </a:prstGeom>
          </p:spPr>
        </p:pic>
        <p:sp>
          <p:nvSpPr>
            <p:cNvPr id="46" name="TextBox 45"/>
            <p:cNvSpPr txBox="1"/>
            <p:nvPr/>
          </p:nvSpPr>
          <p:spPr>
            <a:xfrm>
              <a:off x="1393877" y="4789442"/>
              <a:ext cx="454169" cy="421417"/>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a:t>
              </a:r>
            </a:p>
          </p:txBody>
        </p:sp>
      </p:grpSp>
      <p:sp>
        <p:nvSpPr>
          <p:cNvPr id="48" name="TextBox 47"/>
          <p:cNvSpPr txBox="1"/>
          <p:nvPr/>
        </p:nvSpPr>
        <p:spPr>
          <a:xfrm>
            <a:off x="6746557" y="4520190"/>
            <a:ext cx="1521570" cy="342401"/>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H(M) ?= H(M)</a:t>
            </a:r>
            <a:endParaRPr lang="en-US" sz="1625" baseline="-50000" dirty="0">
              <a:latin typeface="Comic Sans MS" panose="030F0702030302020204" pitchFamily="66" charset="0"/>
              <a:ea typeface="SimHei" panose="02010609060101010101" pitchFamily="49" charset="-122"/>
            </a:endParaRPr>
          </a:p>
        </p:txBody>
      </p:sp>
      <p:grpSp>
        <p:nvGrpSpPr>
          <p:cNvPr id="21" name="Group 20"/>
          <p:cNvGrpSpPr/>
          <p:nvPr/>
        </p:nvGrpSpPr>
        <p:grpSpPr>
          <a:xfrm>
            <a:off x="1403002" y="4009055"/>
            <a:ext cx="1852523" cy="530745"/>
            <a:chOff x="1723292" y="3911837"/>
            <a:chExt cx="2280029" cy="653225"/>
          </a:xfrm>
        </p:grpSpPr>
        <p:sp>
          <p:nvSpPr>
            <p:cNvPr id="40" name="TextBox 39"/>
            <p:cNvSpPr txBox="1"/>
            <p:nvPr/>
          </p:nvSpPr>
          <p:spPr>
            <a:xfrm>
              <a:off x="2540987" y="4074660"/>
              <a:ext cx="1462334" cy="421417"/>
            </a:xfrm>
            <a:prstGeom prst="rect">
              <a:avLst/>
            </a:prstGeom>
            <a:noFill/>
          </p:spPr>
          <p:txBody>
            <a:bodyPr wrap="none" rtlCol="0">
              <a:spAutoFit/>
            </a:bodyPr>
            <a:lstStyle/>
            <a:p>
              <a:r>
                <a:rPr lang="en-US" sz="1625" dirty="0">
                  <a:latin typeface="Comic Sans MS" panose="030F0702030302020204" pitchFamily="66" charset="0"/>
                  <a:ea typeface="SimHei" panose="02010609060101010101" pitchFamily="49" charset="-122"/>
                </a:rPr>
                <a:t>M{H(M)}</a:t>
              </a:r>
              <a:r>
                <a:rPr lang="en-US" sz="1625" baseline="-25000" dirty="0">
                  <a:latin typeface="Comic Sans MS" panose="030F0702030302020204" pitchFamily="66" charset="0"/>
                  <a:ea typeface="SimHei" panose="02010609060101010101" pitchFamily="49" charset="-122"/>
                </a:rPr>
                <a:t>S</a:t>
              </a:r>
              <a:r>
                <a:rPr lang="en-US" sz="1625" baseline="-50000" dirty="0">
                  <a:latin typeface="Comic Sans MS" panose="030F0702030302020204" pitchFamily="66" charset="0"/>
                  <a:ea typeface="SimHei" panose="02010609060101010101" pitchFamily="49" charset="-122"/>
                </a:rPr>
                <a:t>a</a:t>
              </a:r>
            </a:p>
          </p:txBody>
        </p:sp>
        <p:grpSp>
          <p:nvGrpSpPr>
            <p:cNvPr id="20" name="Group 19"/>
            <p:cNvGrpSpPr/>
            <p:nvPr/>
          </p:nvGrpSpPr>
          <p:grpSpPr>
            <a:xfrm>
              <a:off x="1723292" y="3911837"/>
              <a:ext cx="817695" cy="653225"/>
              <a:chOff x="1399248" y="3981906"/>
              <a:chExt cx="817695" cy="653225"/>
            </a:xfrm>
          </p:grpSpPr>
          <p:pic>
            <p:nvPicPr>
              <p:cNvPr id="50" name="Picture 4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9248" y="3981906"/>
                <a:ext cx="653225" cy="653225"/>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75575" y="4274715"/>
                <a:ext cx="341368" cy="341368"/>
              </a:xfrm>
              <a:prstGeom prst="rect">
                <a:avLst/>
              </a:prstGeom>
            </p:spPr>
          </p:pic>
        </p:grpSp>
      </p:grpSp>
    </p:spTree>
    <p:extLst>
      <p:ext uri="{BB962C8B-B14F-4D97-AF65-F5344CB8AC3E}">
        <p14:creationId xmlns:p14="http://schemas.microsoft.com/office/powerpoint/2010/main" val="238425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08333E-6 1.85185E-6 L 0.52005 -0.16134 " pathEditMode="relative" rAng="0" ptsTypes="AA">
                                      <p:cBhvr>
                                        <p:cTn id="11" dur="1250" fill="hold"/>
                                        <p:tgtEl>
                                          <p:spTgt spid="21"/>
                                        </p:tgtEl>
                                        <p:attrNameLst>
                                          <p:attrName>ppt_x</p:attrName>
                                          <p:attrName>ppt_y</p:attrName>
                                        </p:attrNameLst>
                                      </p:cBhvr>
                                      <p:rCtr x="26003" y="-8079"/>
                                    </p:animMotion>
                                  </p:childTnLst>
                                </p:cTn>
                              </p:par>
                              <p:par>
                                <p:cTn id="12" presetID="42" presetClass="path" presetSubtype="0" accel="50000" decel="50000" fill="hold" nodeType="withEffect">
                                  <p:stCondLst>
                                    <p:cond delay="0"/>
                                  </p:stCondLst>
                                  <p:childTnLst>
                                    <p:animMotion origin="layout" path="M 2.91667E-6 7.40741E-7 L 0.4789 -0.00301 " pathEditMode="relative" rAng="0" ptsTypes="AA">
                                      <p:cBhvr>
                                        <p:cTn id="13" dur="1250" fill="hold"/>
                                        <p:tgtEl>
                                          <p:spTgt spid="11"/>
                                        </p:tgtEl>
                                        <p:attrNameLst>
                                          <p:attrName>ppt_x</p:attrName>
                                          <p:attrName>ppt_y</p:attrName>
                                        </p:attrNameLst>
                                      </p:cBhvr>
                                      <p:rCtr x="23945" y="-162"/>
                                    </p:animMotion>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randombar(horizontal)">
                                      <p:cBhvr>
                                        <p:cTn id="18" dur="500"/>
                                        <p:tgtEl>
                                          <p:spTgt spid="44"/>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randombar(horizontal)">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randombar(horizontal)">
                                      <p:cBhvr>
                                        <p:cTn id="2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Chp1.1-网络安全引言.pptx" id="{762EF3B7-AAD7-4C75-BB8E-47089FF89C1B}" vid="{2740CA84-B4EF-4E9E-8658-17738F99BE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5825</TotalTime>
  <Words>4335</Words>
  <Application>Microsoft Office PowerPoint</Application>
  <PresentationFormat>A4 纸张(210x297 毫米)</PresentationFormat>
  <Paragraphs>782</Paragraphs>
  <Slides>88</Slides>
  <Notes>8</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106" baseType="lpstr">
      <vt:lpstr>KaiTi</vt:lpstr>
      <vt:lpstr>Menlo</vt:lpstr>
      <vt:lpstr>SimHei</vt:lpstr>
      <vt:lpstr>宋体</vt:lpstr>
      <vt:lpstr>Arial</vt:lpstr>
      <vt:lpstr>Calibri</vt:lpstr>
      <vt:lpstr>Cambria Math</vt:lpstr>
      <vt:lpstr>Comic Sans MS</vt:lpstr>
      <vt:lpstr>Consolas</vt:lpstr>
      <vt:lpstr>Franklin Gothic Book</vt:lpstr>
      <vt:lpstr>Perpetua</vt:lpstr>
      <vt:lpstr>Raavi</vt:lpstr>
      <vt:lpstr>Rockwell</vt:lpstr>
      <vt:lpstr>Times</vt:lpstr>
      <vt:lpstr>Wingdings</vt:lpstr>
      <vt:lpstr>Wingdings 2</vt:lpstr>
      <vt:lpstr>Equity</vt:lpstr>
      <vt:lpstr>位图图像</vt:lpstr>
      <vt:lpstr>PKI及其密码应用</vt:lpstr>
      <vt:lpstr>1. 为什么需要PKI?</vt:lpstr>
      <vt:lpstr>如何在Alice和Bob间共享对称密钥？</vt:lpstr>
      <vt:lpstr>基于密钥分发中心的密钥共享机制</vt:lpstr>
      <vt:lpstr>基于公钥密码的机制</vt:lpstr>
      <vt:lpstr>中间人攻击问题</vt:lpstr>
      <vt:lpstr>练习</vt:lpstr>
      <vt:lpstr>如何对公钥的有效性进行验证？</vt:lpstr>
      <vt:lpstr>数字签名</vt:lpstr>
      <vt:lpstr>Web of Trust</vt:lpstr>
      <vt:lpstr>PKI：Public Key Infrastructure</vt:lpstr>
      <vt:lpstr>PKI的必要性</vt:lpstr>
      <vt:lpstr>2. 如何构建PKI</vt:lpstr>
      <vt:lpstr>PKI证书管理模拟</vt:lpstr>
      <vt:lpstr>PKI的作用</vt:lpstr>
      <vt:lpstr>几个关键问题</vt:lpstr>
      <vt:lpstr>PKI的核心功能</vt:lpstr>
      <vt:lpstr>数字证书应包含哪些信息？</vt:lpstr>
      <vt:lpstr>数字证书格式(X.509 V3)</vt:lpstr>
      <vt:lpstr>证书签发模式1</vt:lpstr>
      <vt:lpstr>证书签发模式2</vt:lpstr>
      <vt:lpstr>问题：</vt:lpstr>
      <vt:lpstr>数字证书格式（X.509 V3）</vt:lpstr>
      <vt:lpstr>证书链</vt:lpstr>
      <vt:lpstr>任何证书都能签发证书？</vt:lpstr>
      <vt:lpstr>数字证书管理：X.500目录服务</vt:lpstr>
      <vt:lpstr>证书吊销</vt:lpstr>
      <vt:lpstr>证书应用：HTTPS</vt:lpstr>
      <vt:lpstr>其它应用</vt:lpstr>
      <vt:lpstr>关键问题回顾</vt:lpstr>
      <vt:lpstr>3. 数字签名</vt:lpstr>
      <vt:lpstr>数字签名模拟</vt:lpstr>
      <vt:lpstr>数字签名的作用</vt:lpstr>
      <vt:lpstr>数字签名和验证</vt:lpstr>
      <vt:lpstr>签名验证的关键环节</vt:lpstr>
      <vt:lpstr>数字签名用于身份认证</vt:lpstr>
      <vt:lpstr>签名验证</vt:lpstr>
      <vt:lpstr>网上购物</vt:lpstr>
      <vt:lpstr>SET模式</vt:lpstr>
      <vt:lpstr>练习</vt:lpstr>
      <vt:lpstr>练习</vt:lpstr>
      <vt:lpstr>练习</vt:lpstr>
      <vt:lpstr>4. SSL/TLS</vt:lpstr>
      <vt:lpstr>SSL模拟</vt:lpstr>
      <vt:lpstr>为什么需要SSL/TLS?</vt:lpstr>
      <vt:lpstr>申请站点证书</vt:lpstr>
      <vt:lpstr>站点证书验证</vt:lpstr>
      <vt:lpstr>SSL协议</vt:lpstr>
      <vt:lpstr>TLS协议</vt:lpstr>
      <vt:lpstr>单项TLS</vt:lpstr>
      <vt:lpstr>Client Hello</vt:lpstr>
      <vt:lpstr>Server Hello</vt:lpstr>
      <vt:lpstr>数字证书</vt:lpstr>
      <vt:lpstr>Server Key Exchange</vt:lpstr>
      <vt:lpstr>Client Key Exchange</vt:lpstr>
      <vt:lpstr>ECDHE</vt:lpstr>
      <vt:lpstr>密钥生成</vt:lpstr>
      <vt:lpstr>Pre-Master Key的安全性</vt:lpstr>
      <vt:lpstr>其它密钥交换方法</vt:lpstr>
      <vt:lpstr>前向安全</vt:lpstr>
      <vt:lpstr>加密模式：CBC vs ECB</vt:lpstr>
      <vt:lpstr>双向SSL</vt:lpstr>
      <vt:lpstr>客户端认证：证书校验</vt:lpstr>
      <vt:lpstr>练习</vt:lpstr>
      <vt:lpstr>SSL/TLS可以实现哪些安全特性？</vt:lpstr>
      <vt:lpstr>TLS 1.3的主要功能</vt:lpstr>
      <vt:lpstr>2-RTT</vt:lpstr>
      <vt:lpstr>TLS 1.3的1-RTT</vt:lpstr>
      <vt:lpstr>主要变化</vt:lpstr>
      <vt:lpstr>0-RTT</vt:lpstr>
      <vt:lpstr>0-RTT的安全性</vt:lpstr>
      <vt:lpstr>练习</vt:lpstr>
      <vt:lpstr>TLS的安全问题</vt:lpstr>
      <vt:lpstr>CA可信性的问题：Verisign</vt:lpstr>
      <vt:lpstr>CA可信性的问题：Comodo</vt:lpstr>
      <vt:lpstr>CA可信性的问题：DigiNotar</vt:lpstr>
      <vt:lpstr>弱密码算法</vt:lpstr>
      <vt:lpstr>中间人攻击</vt:lpstr>
      <vt:lpstr>CRL/OCSP应对证书被盗</vt:lpstr>
      <vt:lpstr>实现错误：Apple的Fail漏洞</vt:lpstr>
      <vt:lpstr>HeartBleed漏洞</vt:lpstr>
      <vt:lpstr>Heartbleed攻击示例</vt:lpstr>
      <vt:lpstr>5. IPsec</vt:lpstr>
      <vt:lpstr>IP安全</vt:lpstr>
      <vt:lpstr>透明模式</vt:lpstr>
      <vt:lpstr>隧道模式</vt:lpstr>
      <vt:lpstr>IPSec VPN/SSL VPN</vt:lpstr>
      <vt:lpstr>课后阅读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Symbolic Execution</dc:title>
  <dc:creator>hui</dc:creator>
  <cp:lastModifiedBy>hui xu</cp:lastModifiedBy>
  <cp:revision>5</cp:revision>
  <dcterms:created xsi:type="dcterms:W3CDTF">2019-05-23T09:52:46Z</dcterms:created>
  <dcterms:modified xsi:type="dcterms:W3CDTF">2020-10-31T08:41:33Z</dcterms:modified>
</cp:coreProperties>
</file>