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440" r:id="rId2"/>
    <p:sldId id="441" r:id="rId3"/>
    <p:sldId id="448" r:id="rId4"/>
    <p:sldId id="442" r:id="rId5"/>
    <p:sldId id="443" r:id="rId6"/>
    <p:sldId id="445" r:id="rId7"/>
    <p:sldId id="444" r:id="rId8"/>
    <p:sldId id="453" r:id="rId9"/>
    <p:sldId id="454" r:id="rId10"/>
    <p:sldId id="447" r:id="rId11"/>
    <p:sldId id="451" r:id="rId12"/>
    <p:sldId id="452" r:id="rId13"/>
    <p:sldId id="446" r:id="rId14"/>
    <p:sldId id="449" r:id="rId15"/>
    <p:sldId id="455" r:id="rId16"/>
    <p:sldId id="456" r:id="rId17"/>
    <p:sldId id="457" r:id="rId18"/>
    <p:sldId id="460" r:id="rId19"/>
    <p:sldId id="458" r:id="rId20"/>
    <p:sldId id="459" r:id="rId21"/>
    <p:sldId id="461" r:id="rId22"/>
    <p:sldId id="462" r:id="rId23"/>
    <p:sldId id="464" r:id="rId24"/>
    <p:sldId id="463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3959" autoAdjust="0"/>
  </p:normalViewPr>
  <p:slideViewPr>
    <p:cSldViewPr snapToGrid="0">
      <p:cViewPr varScale="1">
        <p:scale>
          <a:sx n="96" d="100"/>
          <a:sy n="96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7CA037B7-ECD0-49D1-87C5-C2729EE2D1C4}"/>
    <pc:docChg chg="custSel addSld modSld">
      <pc:chgData name="hui xu" userId="70b675938bab3b5e" providerId="LiveId" clId="{7CA037B7-ECD0-49D1-87C5-C2729EE2D1C4}" dt="2020-10-08T03:09:51.663" v="113"/>
      <pc:docMkLst>
        <pc:docMk/>
      </pc:docMkLst>
      <pc:sldChg chg="addSp modSp new mod">
        <pc:chgData name="hui xu" userId="70b675938bab3b5e" providerId="LiveId" clId="{7CA037B7-ECD0-49D1-87C5-C2729EE2D1C4}" dt="2020-10-08T03:04:26.145" v="18" actId="14100"/>
        <pc:sldMkLst>
          <pc:docMk/>
          <pc:sldMk cId="1596446541" sldId="441"/>
        </pc:sldMkLst>
        <pc:spChg chg="mod">
          <ac:chgData name="hui xu" userId="70b675938bab3b5e" providerId="LiveId" clId="{7CA037B7-ECD0-49D1-87C5-C2729EE2D1C4}" dt="2020-09-28T13:31:46.917" v="14" actId="20577"/>
          <ac:spMkLst>
            <pc:docMk/>
            <pc:sldMk cId="1596446541" sldId="441"/>
            <ac:spMk id="2" creationId="{CAB4E970-A93F-46C1-88CE-EECA9B2F14CB}"/>
          </ac:spMkLst>
        </pc:spChg>
        <pc:spChg chg="mod">
          <ac:chgData name="hui xu" userId="70b675938bab3b5e" providerId="LiveId" clId="{7CA037B7-ECD0-49D1-87C5-C2729EE2D1C4}" dt="2020-09-28T13:31:15.611" v="1"/>
          <ac:spMkLst>
            <pc:docMk/>
            <pc:sldMk cId="1596446541" sldId="441"/>
            <ac:spMk id="4" creationId="{5BF59BE8-4B5F-4FEC-A37E-ECD22D751CCB}"/>
          </ac:spMkLst>
        </pc:spChg>
        <pc:spChg chg="add mod">
          <ac:chgData name="hui xu" userId="70b675938bab3b5e" providerId="LiveId" clId="{7CA037B7-ECD0-49D1-87C5-C2729EE2D1C4}" dt="2020-10-08T03:04:26.145" v="18" actId="14100"/>
          <ac:spMkLst>
            <pc:docMk/>
            <pc:sldMk cId="1596446541" sldId="441"/>
            <ac:spMk id="8" creationId="{EFA48A07-6F00-47FB-9EF4-92B9B750B96F}"/>
          </ac:spMkLst>
        </pc:spChg>
        <pc:picChg chg="add mod">
          <ac:chgData name="hui xu" userId="70b675938bab3b5e" providerId="LiveId" clId="{7CA037B7-ECD0-49D1-87C5-C2729EE2D1C4}" dt="2020-09-28T13:31:35.924" v="5" actId="1076"/>
          <ac:picMkLst>
            <pc:docMk/>
            <pc:sldMk cId="1596446541" sldId="441"/>
            <ac:picMk id="6" creationId="{3E8CA352-483D-4EDF-BA29-FC48CB67D634}"/>
          </ac:picMkLst>
        </pc:picChg>
      </pc:sldChg>
      <pc:sldChg chg="modSp mod">
        <pc:chgData name="hui xu" userId="70b675938bab3b5e" providerId="LiveId" clId="{7CA037B7-ECD0-49D1-87C5-C2729EE2D1C4}" dt="2020-10-08T03:05:15.972" v="19" actId="404"/>
        <pc:sldMkLst>
          <pc:docMk/>
          <pc:sldMk cId="3037359760" sldId="442"/>
        </pc:sldMkLst>
        <pc:spChg chg="mod">
          <ac:chgData name="hui xu" userId="70b675938bab3b5e" providerId="LiveId" clId="{7CA037B7-ECD0-49D1-87C5-C2729EE2D1C4}" dt="2020-10-08T03:05:15.972" v="19" actId="404"/>
          <ac:spMkLst>
            <pc:docMk/>
            <pc:sldMk cId="3037359760" sldId="442"/>
            <ac:spMk id="4" creationId="{2913A02A-B55A-477E-B89C-0AE4FDDFF963}"/>
          </ac:spMkLst>
        </pc:spChg>
      </pc:sldChg>
      <pc:sldChg chg="modSp mod">
        <pc:chgData name="hui xu" userId="70b675938bab3b5e" providerId="LiveId" clId="{7CA037B7-ECD0-49D1-87C5-C2729EE2D1C4}" dt="2020-10-08T03:06:21.033" v="26" actId="21"/>
        <pc:sldMkLst>
          <pc:docMk/>
          <pc:sldMk cId="1838517681" sldId="448"/>
        </pc:sldMkLst>
        <pc:spChg chg="mod">
          <ac:chgData name="hui xu" userId="70b675938bab3b5e" providerId="LiveId" clId="{7CA037B7-ECD0-49D1-87C5-C2729EE2D1C4}" dt="2020-10-08T03:06:21.033" v="26" actId="21"/>
          <ac:spMkLst>
            <pc:docMk/>
            <pc:sldMk cId="1838517681" sldId="448"/>
            <ac:spMk id="2" creationId="{195DB613-1AB6-4EBB-AEC0-E708D42B6DB0}"/>
          </ac:spMkLst>
        </pc:spChg>
      </pc:sldChg>
      <pc:sldChg chg="modSp mod">
        <pc:chgData name="hui xu" userId="70b675938bab3b5e" providerId="LiveId" clId="{7CA037B7-ECD0-49D1-87C5-C2729EE2D1C4}" dt="2020-10-08T03:09:51.663" v="113"/>
        <pc:sldMkLst>
          <pc:docMk/>
          <pc:sldMk cId="3777076851" sldId="455"/>
        </pc:sldMkLst>
        <pc:spChg chg="mod">
          <ac:chgData name="hui xu" userId="70b675938bab3b5e" providerId="LiveId" clId="{7CA037B7-ECD0-49D1-87C5-C2729EE2D1C4}" dt="2020-10-08T03:09:51.663" v="113"/>
          <ac:spMkLst>
            <pc:docMk/>
            <pc:sldMk cId="3777076851" sldId="455"/>
            <ac:spMk id="4" creationId="{41D463F9-93B8-4876-922C-9EBF19E7DC1C}"/>
          </ac:spMkLst>
        </pc:spChg>
      </pc:sldChg>
    </pc:docChg>
  </pc:docChgLst>
  <pc:docChgLst>
    <pc:chgData name="hui xu" userId="70b675938bab3b5e" providerId="LiveId" clId="{2F84698C-7F89-447C-B7FA-F92787D00A18}"/>
    <pc:docChg chg="undo custSel addSld delSld modSld sldOrd">
      <pc:chgData name="hui xu" userId="70b675938bab3b5e" providerId="LiveId" clId="{2F84698C-7F89-447C-B7FA-F92787D00A18}" dt="2020-10-02T13:16:17.292" v="2167" actId="20577"/>
      <pc:docMkLst>
        <pc:docMk/>
      </pc:docMkLst>
      <pc:sldChg chg="addSp modSp mod">
        <pc:chgData name="hui xu" userId="70b675938bab3b5e" providerId="LiveId" clId="{2F84698C-7F89-447C-B7FA-F92787D00A18}" dt="2020-10-02T00:46:56.666" v="1109" actId="1035"/>
        <pc:sldMkLst>
          <pc:docMk/>
          <pc:sldMk cId="1596446541" sldId="441"/>
        </pc:sldMkLst>
        <pc:spChg chg="add mod">
          <ac:chgData name="hui xu" userId="70b675938bab3b5e" providerId="LiveId" clId="{2F84698C-7F89-447C-B7FA-F92787D00A18}" dt="2020-10-02T00:46:56.666" v="1109" actId="1035"/>
          <ac:spMkLst>
            <pc:docMk/>
            <pc:sldMk cId="1596446541" sldId="441"/>
            <ac:spMk id="5" creationId="{2A47095D-653F-4D69-B91A-AF0441BBCE35}"/>
          </ac:spMkLst>
        </pc:spChg>
        <pc:picChg chg="mod">
          <ac:chgData name="hui xu" userId="70b675938bab3b5e" providerId="LiveId" clId="{2F84698C-7F89-447C-B7FA-F92787D00A18}" dt="2020-10-02T00:46:50.328" v="1103" actId="1076"/>
          <ac:picMkLst>
            <pc:docMk/>
            <pc:sldMk cId="1596446541" sldId="441"/>
            <ac:picMk id="6" creationId="{3E8CA352-483D-4EDF-BA29-FC48CB67D634}"/>
          </ac:picMkLst>
        </pc:picChg>
      </pc:sldChg>
      <pc:sldChg chg="addSp delSp modSp new mod">
        <pc:chgData name="hui xu" userId="70b675938bab3b5e" providerId="LiveId" clId="{2F84698C-7F89-447C-B7FA-F92787D00A18}" dt="2020-10-02T00:00:47.427" v="85" actId="20577"/>
        <pc:sldMkLst>
          <pc:docMk/>
          <pc:sldMk cId="3037359760" sldId="442"/>
        </pc:sldMkLst>
        <pc:spChg chg="mod">
          <ac:chgData name="hui xu" userId="70b675938bab3b5e" providerId="LiveId" clId="{2F84698C-7F89-447C-B7FA-F92787D00A18}" dt="2020-10-01T23:58:10.981" v="22"/>
          <ac:spMkLst>
            <pc:docMk/>
            <pc:sldMk cId="3037359760" sldId="442"/>
            <ac:spMk id="2" creationId="{84BD8CE8-9C3A-49DC-98F0-484C35A292ED}"/>
          </ac:spMkLst>
        </pc:spChg>
        <pc:spChg chg="add mod">
          <ac:chgData name="hui xu" userId="70b675938bab3b5e" providerId="LiveId" clId="{2F84698C-7F89-447C-B7FA-F92787D00A18}" dt="2020-10-02T00:00:47.427" v="85" actId="20577"/>
          <ac:spMkLst>
            <pc:docMk/>
            <pc:sldMk cId="3037359760" sldId="442"/>
            <ac:spMk id="4" creationId="{2913A02A-B55A-477E-B89C-0AE4FDDFF963}"/>
          </ac:spMkLst>
        </pc:spChg>
        <pc:picChg chg="add del mod">
          <ac:chgData name="hui xu" userId="70b675938bab3b5e" providerId="LiveId" clId="{2F84698C-7F89-447C-B7FA-F92787D00A18}" dt="2020-10-02T00:00:20.449" v="74" actId="21"/>
          <ac:picMkLst>
            <pc:docMk/>
            <pc:sldMk cId="3037359760" sldId="442"/>
            <ac:picMk id="5" creationId="{E2BEDDD3-7EC4-4A97-9281-C0D128B46278}"/>
          </ac:picMkLst>
        </pc:picChg>
      </pc:sldChg>
      <pc:sldChg chg="addSp delSp modSp add mod">
        <pc:chgData name="hui xu" userId="70b675938bab3b5e" providerId="LiveId" clId="{2F84698C-7F89-447C-B7FA-F92787D00A18}" dt="2020-10-02T00:06:26.431" v="166" actId="14100"/>
        <pc:sldMkLst>
          <pc:docMk/>
          <pc:sldMk cId="1900121531" sldId="443"/>
        </pc:sldMkLst>
        <pc:spChg chg="mod">
          <ac:chgData name="hui xu" userId="70b675938bab3b5e" providerId="LiveId" clId="{2F84698C-7F89-447C-B7FA-F92787D00A18}" dt="2020-10-02T00:02:35.150" v="92"/>
          <ac:spMkLst>
            <pc:docMk/>
            <pc:sldMk cId="1900121531" sldId="443"/>
            <ac:spMk id="2" creationId="{84BD8CE8-9C3A-49DC-98F0-484C35A292ED}"/>
          </ac:spMkLst>
        </pc:spChg>
        <pc:spChg chg="del mod">
          <ac:chgData name="hui xu" userId="70b675938bab3b5e" providerId="LiveId" clId="{2F84698C-7F89-447C-B7FA-F92787D00A18}" dt="2020-10-02T00:04:56.705" v="136" actId="21"/>
          <ac:spMkLst>
            <pc:docMk/>
            <pc:sldMk cId="1900121531" sldId="443"/>
            <ac:spMk id="4" creationId="{2913A02A-B55A-477E-B89C-0AE4FDDFF963}"/>
          </ac:spMkLst>
        </pc:spChg>
        <pc:spChg chg="add mod">
          <ac:chgData name="hui xu" userId="70b675938bab3b5e" providerId="LiveId" clId="{2F84698C-7F89-447C-B7FA-F92787D00A18}" dt="2020-10-02T00:06:24.090" v="165" actId="14100"/>
          <ac:spMkLst>
            <pc:docMk/>
            <pc:sldMk cId="1900121531" sldId="443"/>
            <ac:spMk id="6" creationId="{0F3F2506-6BC4-4B6F-B8A1-B96F731A2456}"/>
          </ac:spMkLst>
        </pc:spChg>
        <pc:spChg chg="add mod">
          <ac:chgData name="hui xu" userId="70b675938bab3b5e" providerId="LiveId" clId="{2F84698C-7F89-447C-B7FA-F92787D00A18}" dt="2020-10-02T00:06:26.431" v="166" actId="14100"/>
          <ac:spMkLst>
            <pc:docMk/>
            <pc:sldMk cId="1900121531" sldId="443"/>
            <ac:spMk id="8" creationId="{3D4DCF64-A073-4179-80DF-E9E49FCAE9AB}"/>
          </ac:spMkLst>
        </pc:spChg>
        <pc:spChg chg="add mod">
          <ac:chgData name="hui xu" userId="70b675938bab3b5e" providerId="LiveId" clId="{2F84698C-7F89-447C-B7FA-F92787D00A18}" dt="2020-10-02T00:06:19.160" v="164" actId="14100"/>
          <ac:spMkLst>
            <pc:docMk/>
            <pc:sldMk cId="1900121531" sldId="443"/>
            <ac:spMk id="10" creationId="{869B10B2-0EE0-4222-A1CF-91AC651A5DC4}"/>
          </ac:spMkLst>
        </pc:spChg>
      </pc:sldChg>
      <pc:sldChg chg="addSp delSp modSp add mod">
        <pc:chgData name="hui xu" userId="70b675938bab3b5e" providerId="LiveId" clId="{2F84698C-7F89-447C-B7FA-F92787D00A18}" dt="2020-10-02T01:33:50.294" v="1232"/>
        <pc:sldMkLst>
          <pc:docMk/>
          <pc:sldMk cId="3579271095" sldId="444"/>
        </pc:sldMkLst>
        <pc:spChg chg="mod">
          <ac:chgData name="hui xu" userId="70b675938bab3b5e" providerId="LiveId" clId="{2F84698C-7F89-447C-B7FA-F92787D00A18}" dt="2020-10-02T00:07:12.685" v="182"/>
          <ac:spMkLst>
            <pc:docMk/>
            <pc:sldMk cId="3579271095" sldId="444"/>
            <ac:spMk id="2" creationId="{84BD8CE8-9C3A-49DC-98F0-484C35A292ED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4" creationId="{9FB42E0B-2372-40D6-BC8F-D1BA5BEB759C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5" creationId="{CCCD1B99-A89E-48B5-BFA2-DB550A3153F5}"/>
          </ac:spMkLst>
        </pc:spChg>
        <pc:spChg chg="del mod">
          <ac:chgData name="hui xu" userId="70b675938bab3b5e" providerId="LiveId" clId="{2F84698C-7F89-447C-B7FA-F92787D00A18}" dt="2020-10-02T00:21:27.986" v="492" actId="21"/>
          <ac:spMkLst>
            <pc:docMk/>
            <pc:sldMk cId="3579271095" sldId="444"/>
            <ac:spMk id="6" creationId="{0F3F2506-6BC4-4B6F-B8A1-B96F731A2456}"/>
          </ac:spMkLst>
        </pc:spChg>
        <pc:spChg chg="add del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8" creationId="{3D4DCF64-A073-4179-80DF-E9E49FCAE9AB}"/>
          </ac:spMkLst>
        </pc:spChg>
        <pc:spChg chg="del mod">
          <ac:chgData name="hui xu" userId="70b675938bab3b5e" providerId="LiveId" clId="{2F84698C-7F89-447C-B7FA-F92787D00A18}" dt="2020-10-02T00:20:47.323" v="477" actId="21"/>
          <ac:spMkLst>
            <pc:docMk/>
            <pc:sldMk cId="3579271095" sldId="444"/>
            <ac:spMk id="10" creationId="{869B10B2-0EE0-4222-A1CF-91AC651A5DC4}"/>
          </ac:spMkLst>
        </pc:spChg>
        <pc:spChg chg="add mod">
          <ac:chgData name="hui xu" userId="70b675938bab3b5e" providerId="LiveId" clId="{2F84698C-7F89-447C-B7FA-F92787D00A18}" dt="2020-10-02T00:34:39.637" v="1084" actId="1036"/>
          <ac:spMkLst>
            <pc:docMk/>
            <pc:sldMk cId="3579271095" sldId="444"/>
            <ac:spMk id="12" creationId="{E1C5C083-D050-47E4-9A1B-47B83F408490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14" creationId="{11D4A9A2-9E30-442F-910C-773808D26069}"/>
          </ac:spMkLst>
        </pc:spChg>
        <pc:spChg chg="add mod">
          <ac:chgData name="hui xu" userId="70b675938bab3b5e" providerId="LiveId" clId="{2F84698C-7F89-447C-B7FA-F92787D00A18}" dt="2020-10-02T01:33:50.294" v="1232"/>
          <ac:spMkLst>
            <pc:docMk/>
            <pc:sldMk cId="3579271095" sldId="444"/>
            <ac:spMk id="16" creationId="{E0920A6D-69BA-430E-87D6-F6DB28F7A94E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18" creationId="{627B8489-BE7C-46C6-92A9-B11C5D40F4EE}"/>
          </ac:spMkLst>
        </pc:spChg>
        <pc:spChg chg="add mod">
          <ac:chgData name="hui xu" userId="70b675938bab3b5e" providerId="LiveId" clId="{2F84698C-7F89-447C-B7FA-F92787D00A18}" dt="2020-10-02T00:34:19.327" v="1018" actId="1036"/>
          <ac:spMkLst>
            <pc:docMk/>
            <pc:sldMk cId="3579271095" sldId="444"/>
            <ac:spMk id="20" creationId="{DA0A7115-153B-486F-9241-293E157360C5}"/>
          </ac:spMkLst>
        </pc:spChg>
        <pc:spChg chg="add mod">
          <ac:chgData name="hui xu" userId="70b675938bab3b5e" providerId="LiveId" clId="{2F84698C-7F89-447C-B7FA-F92787D00A18}" dt="2020-10-02T00:34:26.168" v="1043" actId="1035"/>
          <ac:spMkLst>
            <pc:docMk/>
            <pc:sldMk cId="3579271095" sldId="444"/>
            <ac:spMk id="22" creationId="{ACC5B32A-16C5-4C2A-90D5-EE5191097F39}"/>
          </ac:spMkLst>
        </pc:spChg>
        <pc:spChg chg="add mod">
          <ac:chgData name="hui xu" userId="70b675938bab3b5e" providerId="LiveId" clId="{2F84698C-7F89-447C-B7FA-F92787D00A18}" dt="2020-10-02T00:34:23.173" v="1031" actId="1035"/>
          <ac:spMkLst>
            <pc:docMk/>
            <pc:sldMk cId="3579271095" sldId="444"/>
            <ac:spMk id="24" creationId="{E7FB01D6-BA70-474D-8040-A3FB5C3F8041}"/>
          </ac:spMkLst>
        </pc:spChg>
        <pc:spChg chg="add mod">
          <ac:chgData name="hui xu" userId="70b675938bab3b5e" providerId="LiveId" clId="{2F84698C-7F89-447C-B7FA-F92787D00A18}" dt="2020-10-02T00:34:34.210" v="1074" actId="1035"/>
          <ac:spMkLst>
            <pc:docMk/>
            <pc:sldMk cId="3579271095" sldId="444"/>
            <ac:spMk id="26" creationId="{2581EEFF-B3D5-4D58-8DA8-7D5E6F6CA823}"/>
          </ac:spMkLst>
        </pc:spChg>
        <pc:spChg chg="add mod">
          <ac:chgData name="hui xu" userId="70b675938bab3b5e" providerId="LiveId" clId="{2F84698C-7F89-447C-B7FA-F92787D00A18}" dt="2020-10-02T00:34:30.539" v="1059" actId="1035"/>
          <ac:spMkLst>
            <pc:docMk/>
            <pc:sldMk cId="3579271095" sldId="444"/>
            <ac:spMk id="28" creationId="{BE8AF959-EBB8-4521-948F-A5C9A165D5B1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30" creationId="{D7E147AC-534D-46C2-804E-0B410BAC965D}"/>
          </ac:spMkLst>
        </pc:spChg>
      </pc:sldChg>
      <pc:sldChg chg="addSp delSp modSp add mod ord">
        <pc:chgData name="hui xu" userId="70b675938bab3b5e" providerId="LiveId" clId="{2F84698C-7F89-447C-B7FA-F92787D00A18}" dt="2020-10-02T01:40:56.671" v="1269" actId="20577"/>
        <pc:sldMkLst>
          <pc:docMk/>
          <pc:sldMk cId="1330785056" sldId="445"/>
        </pc:sldMkLst>
        <pc:spChg chg="mod">
          <ac:chgData name="hui xu" userId="70b675938bab3b5e" providerId="LiveId" clId="{2F84698C-7F89-447C-B7FA-F92787D00A18}" dt="2020-10-02T01:40:51.777" v="1264" actId="20577"/>
          <ac:spMkLst>
            <pc:docMk/>
            <pc:sldMk cId="1330785056" sldId="445"/>
            <ac:spMk id="4" creationId="{9FB42E0B-2372-40D6-BC8F-D1BA5BEB759C}"/>
          </ac:spMkLst>
        </pc:spChg>
        <pc:spChg chg="del">
          <ac:chgData name="hui xu" userId="70b675938bab3b5e" providerId="LiveId" clId="{2F84698C-7F89-447C-B7FA-F92787D00A18}" dt="2020-10-02T00:15:47.386" v="374" actId="21"/>
          <ac:spMkLst>
            <pc:docMk/>
            <pc:sldMk cId="1330785056" sldId="445"/>
            <ac:spMk id="5" creationId="{CCCD1B99-A89E-48B5-BFA2-DB550A3153F5}"/>
          </ac:spMkLst>
        </pc:spChg>
        <pc:spChg chg="mod">
          <ac:chgData name="hui xu" userId="70b675938bab3b5e" providerId="LiveId" clId="{2F84698C-7F89-447C-B7FA-F92787D00A18}" dt="2020-10-02T00:24:12.368" v="641" actId="1035"/>
          <ac:spMkLst>
            <pc:docMk/>
            <pc:sldMk cId="1330785056" sldId="445"/>
            <ac:spMk id="6" creationId="{0F3F2506-6BC4-4B6F-B8A1-B96F731A2456}"/>
          </ac:spMkLst>
        </pc:spChg>
        <pc:spChg chg="add del">
          <ac:chgData name="hui xu" userId="70b675938bab3b5e" providerId="LiveId" clId="{2F84698C-7F89-447C-B7FA-F92787D00A18}" dt="2020-10-02T00:14:59.548" v="356" actId="21"/>
          <ac:spMkLst>
            <pc:docMk/>
            <pc:sldMk cId="1330785056" sldId="445"/>
            <ac:spMk id="7" creationId="{7DF41050-1E26-4B39-8C73-CDE15C0DC055}"/>
          </ac:spMkLst>
        </pc:spChg>
        <pc:spChg chg="del mod">
          <ac:chgData name="hui xu" userId="70b675938bab3b5e" providerId="LiveId" clId="{2F84698C-7F89-447C-B7FA-F92787D00A18}" dt="2020-10-02T00:21:14.009" v="491" actId="21"/>
          <ac:spMkLst>
            <pc:docMk/>
            <pc:sldMk cId="1330785056" sldId="445"/>
            <ac:spMk id="8" creationId="{3D4DCF64-A073-4179-80DF-E9E49FCAE9AB}"/>
          </ac:spMkLst>
        </pc:spChg>
        <pc:spChg chg="add del mod">
          <ac:chgData name="hui xu" userId="70b675938bab3b5e" providerId="LiveId" clId="{2F84698C-7F89-447C-B7FA-F92787D00A18}" dt="2020-10-02T00:21:45.746" v="499" actId="21"/>
          <ac:spMkLst>
            <pc:docMk/>
            <pc:sldMk cId="1330785056" sldId="445"/>
            <ac:spMk id="9" creationId="{EB53D961-8678-449F-A72A-EC58B7989555}"/>
          </ac:spMkLst>
        </pc:spChg>
        <pc:spChg chg="del">
          <ac:chgData name="hui xu" userId="70b675938bab3b5e" providerId="LiveId" clId="{2F84698C-7F89-447C-B7FA-F92787D00A18}" dt="2020-10-02T00:19:51.552" v="440" actId="21"/>
          <ac:spMkLst>
            <pc:docMk/>
            <pc:sldMk cId="1330785056" sldId="445"/>
            <ac:spMk id="10" creationId="{869B10B2-0EE0-4222-A1CF-91AC651A5DC4}"/>
          </ac:spMkLst>
        </pc:spChg>
        <pc:spChg chg="add del mod">
          <ac:chgData name="hui xu" userId="70b675938bab3b5e" providerId="LiveId" clId="{2F84698C-7F89-447C-B7FA-F92787D00A18}" dt="2020-10-02T00:21:48.879" v="501" actId="21"/>
          <ac:spMkLst>
            <pc:docMk/>
            <pc:sldMk cId="1330785056" sldId="445"/>
            <ac:spMk id="11" creationId="{AD276F87-97AF-4798-89D8-D3C69A1D9A65}"/>
          </ac:spMkLst>
        </pc:spChg>
        <pc:spChg chg="del">
          <ac:chgData name="hui xu" userId="70b675938bab3b5e" providerId="LiveId" clId="{2F84698C-7F89-447C-B7FA-F92787D00A18}" dt="2020-10-02T00:15:49.712" v="375" actId="21"/>
          <ac:spMkLst>
            <pc:docMk/>
            <pc:sldMk cId="1330785056" sldId="445"/>
            <ac:spMk id="12" creationId="{E1C5C083-D050-47E4-9A1B-47B83F408490}"/>
          </ac:spMkLst>
        </pc:spChg>
        <pc:spChg chg="mod">
          <ac:chgData name="hui xu" userId="70b675938bab3b5e" providerId="LiveId" clId="{2F84698C-7F89-447C-B7FA-F92787D00A18}" dt="2020-10-02T00:24:12.368" v="641" actId="1035"/>
          <ac:spMkLst>
            <pc:docMk/>
            <pc:sldMk cId="1330785056" sldId="445"/>
            <ac:spMk id="14" creationId="{11D4A9A2-9E30-442F-910C-773808D26069}"/>
          </ac:spMkLst>
        </pc:spChg>
        <pc:spChg chg="del mod">
          <ac:chgData name="hui xu" userId="70b675938bab3b5e" providerId="LiveId" clId="{2F84698C-7F89-447C-B7FA-F92787D00A18}" dt="2020-10-02T00:21:47.988" v="500" actId="21"/>
          <ac:spMkLst>
            <pc:docMk/>
            <pc:sldMk cId="1330785056" sldId="445"/>
            <ac:spMk id="16" creationId="{E0920A6D-69BA-430E-87D6-F6DB28F7A94E}"/>
          </ac:spMkLst>
        </pc:spChg>
        <pc:spChg chg="add del">
          <ac:chgData name="hui xu" userId="70b675938bab3b5e" providerId="LiveId" clId="{2F84698C-7F89-447C-B7FA-F92787D00A18}" dt="2020-10-02T00:21:43.390" v="497" actId="21"/>
          <ac:spMkLst>
            <pc:docMk/>
            <pc:sldMk cId="1330785056" sldId="445"/>
            <ac:spMk id="19" creationId="{90F0080E-FB0F-49DA-A9FB-13A4768EE7D0}"/>
          </ac:spMkLst>
        </pc:spChg>
        <pc:spChg chg="add mod">
          <ac:chgData name="hui xu" userId="70b675938bab3b5e" providerId="LiveId" clId="{2F84698C-7F89-447C-B7FA-F92787D00A18}" dt="2020-10-02T00:21:37.224" v="495" actId="1076"/>
          <ac:spMkLst>
            <pc:docMk/>
            <pc:sldMk cId="1330785056" sldId="445"/>
            <ac:spMk id="21" creationId="{A87182DB-BA42-48C0-B528-A7925604B763}"/>
          </ac:spMkLst>
        </pc:spChg>
        <pc:spChg chg="add mod">
          <ac:chgData name="hui xu" userId="70b675938bab3b5e" providerId="LiveId" clId="{2F84698C-7F89-447C-B7FA-F92787D00A18}" dt="2020-10-02T00:28:35.958" v="782" actId="1036"/>
          <ac:spMkLst>
            <pc:docMk/>
            <pc:sldMk cId="1330785056" sldId="445"/>
            <ac:spMk id="23" creationId="{B99B87DD-9D6F-4BB7-A8E5-2ABBDB224228}"/>
          </ac:spMkLst>
        </pc:spChg>
        <pc:spChg chg="add mod">
          <ac:chgData name="hui xu" userId="70b675938bab3b5e" providerId="LiveId" clId="{2F84698C-7F89-447C-B7FA-F92787D00A18}" dt="2020-10-02T01:40:56.671" v="1269" actId="20577"/>
          <ac:spMkLst>
            <pc:docMk/>
            <pc:sldMk cId="1330785056" sldId="445"/>
            <ac:spMk id="25" creationId="{43C21ACE-1180-4D06-A1F7-365BFD0181B3}"/>
          </ac:spMkLst>
        </pc:spChg>
      </pc:sldChg>
      <pc:sldChg chg="addSp modSp new mod">
        <pc:chgData name="hui xu" userId="70b675938bab3b5e" providerId="LiveId" clId="{2F84698C-7F89-447C-B7FA-F92787D00A18}" dt="2020-10-02T01:00:37.981" v="1168"/>
        <pc:sldMkLst>
          <pc:docMk/>
          <pc:sldMk cId="1941308085" sldId="446"/>
        </pc:sldMkLst>
        <pc:spChg chg="mod">
          <ac:chgData name="hui xu" userId="70b675938bab3b5e" providerId="LiveId" clId="{2F84698C-7F89-447C-B7FA-F92787D00A18}" dt="2020-10-02T01:00:37.981" v="1168"/>
          <ac:spMkLst>
            <pc:docMk/>
            <pc:sldMk cId="1941308085" sldId="446"/>
            <ac:spMk id="2" creationId="{49E1AE73-D333-4BA2-ACD1-4901F162A9A1}"/>
          </ac:spMkLst>
        </pc:spChg>
        <pc:picChg chg="add mod">
          <ac:chgData name="hui xu" userId="70b675938bab3b5e" providerId="LiveId" clId="{2F84698C-7F89-447C-B7FA-F92787D00A18}" dt="2020-10-02T00:50:50.172" v="1129" actId="1076"/>
          <ac:picMkLst>
            <pc:docMk/>
            <pc:sldMk cId="1941308085" sldId="446"/>
            <ac:picMk id="4" creationId="{42757140-0261-44D5-AFEE-9F7495F13A3F}"/>
          </ac:picMkLst>
        </pc:picChg>
        <pc:picChg chg="add mod">
          <ac:chgData name="hui xu" userId="70b675938bab3b5e" providerId="LiveId" clId="{2F84698C-7F89-447C-B7FA-F92787D00A18}" dt="2020-10-02T00:50:57.307" v="1130" actId="14100"/>
          <ac:picMkLst>
            <pc:docMk/>
            <pc:sldMk cId="1941308085" sldId="446"/>
            <ac:picMk id="6" creationId="{1078F546-1ECA-44B7-A925-3CBCA0E6CCDB}"/>
          </ac:picMkLst>
        </pc:picChg>
      </pc:sldChg>
      <pc:sldChg chg="addSp delSp modSp new mod chgLayout">
        <pc:chgData name="hui xu" userId="70b675938bab3b5e" providerId="LiveId" clId="{2F84698C-7F89-447C-B7FA-F92787D00A18}" dt="2020-10-02T01:47:06.553" v="1380"/>
        <pc:sldMkLst>
          <pc:docMk/>
          <pc:sldMk cId="24315729" sldId="447"/>
        </pc:sldMkLst>
        <pc:spChg chg="del mod ord">
          <ac:chgData name="hui xu" userId="70b675938bab3b5e" providerId="LiveId" clId="{2F84698C-7F89-447C-B7FA-F92787D00A18}" dt="2020-10-02T00:58:33.891" v="1141" actId="700"/>
          <ac:spMkLst>
            <pc:docMk/>
            <pc:sldMk cId="24315729" sldId="447"/>
            <ac:spMk id="2" creationId="{2974084E-EC5D-4187-BE13-62067CAAF4CD}"/>
          </ac:spMkLst>
        </pc:spChg>
        <pc:spChg chg="mod ord">
          <ac:chgData name="hui xu" userId="70b675938bab3b5e" providerId="LiveId" clId="{2F84698C-7F89-447C-B7FA-F92787D00A18}" dt="2020-10-02T00:58:33.891" v="1141" actId="700"/>
          <ac:spMkLst>
            <pc:docMk/>
            <pc:sldMk cId="24315729" sldId="447"/>
            <ac:spMk id="3" creationId="{7548E797-B845-4F29-A218-DC0C591453E8}"/>
          </ac:spMkLst>
        </pc:spChg>
        <pc:spChg chg="add mod ord">
          <ac:chgData name="hui xu" userId="70b675938bab3b5e" providerId="LiveId" clId="{2F84698C-7F89-447C-B7FA-F92787D00A18}" dt="2020-10-02T01:47:06.553" v="1380"/>
          <ac:spMkLst>
            <pc:docMk/>
            <pc:sldMk cId="24315729" sldId="447"/>
            <ac:spMk id="4" creationId="{5CF965B8-DF80-4599-8B3E-6957970A77D6}"/>
          </ac:spMkLst>
        </pc:spChg>
        <pc:spChg chg="add mod ord">
          <ac:chgData name="hui xu" userId="70b675938bab3b5e" providerId="LiveId" clId="{2F84698C-7F89-447C-B7FA-F92787D00A18}" dt="2020-10-02T00:58:33.891" v="1141" actId="700"/>
          <ac:spMkLst>
            <pc:docMk/>
            <pc:sldMk cId="24315729" sldId="447"/>
            <ac:spMk id="5" creationId="{878D190A-97DE-4A2A-966C-9EE6D77A61FF}"/>
          </ac:spMkLst>
        </pc:spChg>
      </pc:sldChg>
      <pc:sldChg chg="modSp new mod">
        <pc:chgData name="hui xu" userId="70b675938bab3b5e" providerId="LiveId" clId="{2F84698C-7F89-447C-B7FA-F92787D00A18}" dt="2020-10-02T00:58:28.225" v="1140"/>
        <pc:sldMkLst>
          <pc:docMk/>
          <pc:sldMk cId="1838517681" sldId="448"/>
        </pc:sldMkLst>
        <pc:spChg chg="mod">
          <ac:chgData name="hui xu" userId="70b675938bab3b5e" providerId="LiveId" clId="{2F84698C-7F89-447C-B7FA-F92787D00A18}" dt="2020-10-02T00:58:28.225" v="1140"/>
          <ac:spMkLst>
            <pc:docMk/>
            <pc:sldMk cId="1838517681" sldId="448"/>
            <ac:spMk id="2" creationId="{195DB613-1AB6-4EBB-AEC0-E708D42B6DB0}"/>
          </ac:spMkLst>
        </pc:spChg>
      </pc:sldChg>
      <pc:sldChg chg="addSp modSp new mod">
        <pc:chgData name="hui xu" userId="70b675938bab3b5e" providerId="LiveId" clId="{2F84698C-7F89-447C-B7FA-F92787D00A18}" dt="2020-10-02T01:01:30.913" v="1176"/>
        <pc:sldMkLst>
          <pc:docMk/>
          <pc:sldMk cId="3867470131" sldId="449"/>
        </pc:sldMkLst>
        <pc:spChg chg="mod">
          <ac:chgData name="hui xu" userId="70b675938bab3b5e" providerId="LiveId" clId="{2F84698C-7F89-447C-B7FA-F92787D00A18}" dt="2020-10-02T01:01:30.913" v="1176"/>
          <ac:spMkLst>
            <pc:docMk/>
            <pc:sldMk cId="3867470131" sldId="449"/>
            <ac:spMk id="2" creationId="{65197F54-20F2-4977-9F00-FAAFBEADD2BE}"/>
          </ac:spMkLst>
        </pc:spChg>
        <pc:picChg chg="add mod">
          <ac:chgData name="hui xu" userId="70b675938bab3b5e" providerId="LiveId" clId="{2F84698C-7F89-447C-B7FA-F92787D00A18}" dt="2020-10-02T01:00:49.011" v="1172" actId="14100"/>
          <ac:picMkLst>
            <pc:docMk/>
            <pc:sldMk cId="3867470131" sldId="449"/>
            <ac:picMk id="5" creationId="{56208E9E-A3FE-43AB-B051-60CDB7249975}"/>
          </ac:picMkLst>
        </pc:picChg>
      </pc:sldChg>
      <pc:sldChg chg="add del">
        <pc:chgData name="hui xu" userId="70b675938bab3b5e" providerId="LiveId" clId="{2F84698C-7F89-447C-B7FA-F92787D00A18}" dt="2020-10-02T01:44:23.487" v="1275" actId="2696"/>
        <pc:sldMkLst>
          <pc:docMk/>
          <pc:sldMk cId="1403606204" sldId="450"/>
        </pc:sldMkLst>
      </pc:sldChg>
      <pc:sldChg chg="addSp modSp new mod">
        <pc:chgData name="hui xu" userId="70b675938bab3b5e" providerId="LiveId" clId="{2F84698C-7F89-447C-B7FA-F92787D00A18}" dt="2020-10-02T01:24:00.226" v="1186"/>
        <pc:sldMkLst>
          <pc:docMk/>
          <pc:sldMk cId="874111538" sldId="451"/>
        </pc:sldMkLst>
        <pc:spChg chg="mod">
          <ac:chgData name="hui xu" userId="70b675938bab3b5e" providerId="LiveId" clId="{2F84698C-7F89-447C-B7FA-F92787D00A18}" dt="2020-10-02T01:24:00.226" v="1186"/>
          <ac:spMkLst>
            <pc:docMk/>
            <pc:sldMk cId="874111538" sldId="451"/>
            <ac:spMk id="2" creationId="{05791EDB-D7A9-4402-8BBA-20D55F1CE4CB}"/>
          </ac:spMkLst>
        </pc:spChg>
        <pc:picChg chg="add mod">
          <ac:chgData name="hui xu" userId="70b675938bab3b5e" providerId="LiveId" clId="{2F84698C-7F89-447C-B7FA-F92787D00A18}" dt="2020-10-02T01:15:31.104" v="1182" actId="1076"/>
          <ac:picMkLst>
            <pc:docMk/>
            <pc:sldMk cId="874111538" sldId="451"/>
            <ac:picMk id="4" creationId="{03116D1E-76A1-4557-B95E-C11133473694}"/>
          </ac:picMkLst>
        </pc:picChg>
      </pc:sldChg>
      <pc:sldChg chg="addSp delSp modSp new mod">
        <pc:chgData name="hui xu" userId="70b675938bab3b5e" providerId="LiveId" clId="{2F84698C-7F89-447C-B7FA-F92787D00A18}" dt="2020-10-02T01:31:02.977" v="1227" actId="1076"/>
        <pc:sldMkLst>
          <pc:docMk/>
          <pc:sldMk cId="3279831675" sldId="452"/>
        </pc:sldMkLst>
        <pc:spChg chg="mod">
          <ac:chgData name="hui xu" userId="70b675938bab3b5e" providerId="LiveId" clId="{2F84698C-7F89-447C-B7FA-F92787D00A18}" dt="2020-10-02T01:27:07.202" v="1222"/>
          <ac:spMkLst>
            <pc:docMk/>
            <pc:sldMk cId="3279831675" sldId="452"/>
            <ac:spMk id="2" creationId="{603E081C-1ED4-4C98-9235-217BDA754D46}"/>
          </ac:spMkLst>
        </pc:spChg>
        <pc:picChg chg="add del mod">
          <ac:chgData name="hui xu" userId="70b675938bab3b5e" providerId="LiveId" clId="{2F84698C-7F89-447C-B7FA-F92787D00A18}" dt="2020-10-02T01:30:55.299" v="1223" actId="478"/>
          <ac:picMkLst>
            <pc:docMk/>
            <pc:sldMk cId="3279831675" sldId="452"/>
            <ac:picMk id="4" creationId="{F252A33D-9F8A-4FCD-A204-BFFA81AD20CA}"/>
          </ac:picMkLst>
        </pc:picChg>
        <pc:picChg chg="add mod">
          <ac:chgData name="hui xu" userId="70b675938bab3b5e" providerId="LiveId" clId="{2F84698C-7F89-447C-B7FA-F92787D00A18}" dt="2020-10-02T01:31:02.977" v="1227" actId="1076"/>
          <ac:picMkLst>
            <pc:docMk/>
            <pc:sldMk cId="3279831675" sldId="452"/>
            <ac:picMk id="5" creationId="{104DF1CA-D82D-463F-B2BC-465AAB9379F0}"/>
          </ac:picMkLst>
        </pc:picChg>
      </pc:sldChg>
      <pc:sldChg chg="addSp delSp modSp new mod">
        <pc:chgData name="hui xu" userId="70b675938bab3b5e" providerId="LiveId" clId="{2F84698C-7F89-447C-B7FA-F92787D00A18}" dt="2020-10-02T02:28:29.148" v="1499" actId="20577"/>
        <pc:sldMkLst>
          <pc:docMk/>
          <pc:sldMk cId="1705257601" sldId="453"/>
        </pc:sldMkLst>
        <pc:spChg chg="mod">
          <ac:chgData name="hui xu" userId="70b675938bab3b5e" providerId="LiveId" clId="{2F84698C-7F89-447C-B7FA-F92787D00A18}" dt="2020-10-02T02:24:55.363" v="1471" actId="20577"/>
          <ac:spMkLst>
            <pc:docMk/>
            <pc:sldMk cId="1705257601" sldId="453"/>
            <ac:spMk id="2" creationId="{C10A4AC2-8D76-4B5B-8AB2-91634B6AC9AE}"/>
          </ac:spMkLst>
        </pc:spChg>
        <pc:spChg chg="add del mod">
          <ac:chgData name="hui xu" userId="70b675938bab3b5e" providerId="LiveId" clId="{2F84698C-7F89-447C-B7FA-F92787D00A18}" dt="2020-10-02T01:54:14.434" v="1412" actId="21"/>
          <ac:spMkLst>
            <pc:docMk/>
            <pc:sldMk cId="1705257601" sldId="453"/>
            <ac:spMk id="6" creationId="{8DCF04EC-E2A0-49BD-A0BE-13E070265E25}"/>
          </ac:spMkLst>
        </pc:spChg>
        <pc:spChg chg="add mod">
          <ac:chgData name="hui xu" userId="70b675938bab3b5e" providerId="LiveId" clId="{2F84698C-7F89-447C-B7FA-F92787D00A18}" dt="2020-10-02T01:55:01.813" v="1422" actId="14100"/>
          <ac:spMkLst>
            <pc:docMk/>
            <pc:sldMk cId="1705257601" sldId="453"/>
            <ac:spMk id="8" creationId="{3D0AEDC8-A245-4DD8-9631-2C6F4DDCB82B}"/>
          </ac:spMkLst>
        </pc:spChg>
        <pc:spChg chg="add mod">
          <ac:chgData name="hui xu" userId="70b675938bab3b5e" providerId="LiveId" clId="{2F84698C-7F89-447C-B7FA-F92787D00A18}" dt="2020-10-02T02:28:29.148" v="1499" actId="20577"/>
          <ac:spMkLst>
            <pc:docMk/>
            <pc:sldMk cId="1705257601" sldId="453"/>
            <ac:spMk id="10" creationId="{BEED1376-AA0E-4EA9-9490-67FA478F0F1F}"/>
          </ac:spMkLst>
        </pc:spChg>
        <pc:picChg chg="add mod">
          <ac:chgData name="hui xu" userId="70b675938bab3b5e" providerId="LiveId" clId="{2F84698C-7F89-447C-B7FA-F92787D00A18}" dt="2020-10-02T01:54:38.367" v="1415" actId="1076"/>
          <ac:picMkLst>
            <pc:docMk/>
            <pc:sldMk cId="1705257601" sldId="453"/>
            <ac:picMk id="4" creationId="{40523114-6746-45BC-A54E-2D497C5879F3}"/>
          </ac:picMkLst>
        </pc:picChg>
      </pc:sldChg>
      <pc:sldChg chg="addSp delSp modSp add mod">
        <pc:chgData name="hui xu" userId="70b675938bab3b5e" providerId="LiveId" clId="{2F84698C-7F89-447C-B7FA-F92787D00A18}" dt="2020-10-02T02:20:49.003" v="1450" actId="20577"/>
        <pc:sldMkLst>
          <pc:docMk/>
          <pc:sldMk cId="3599586694" sldId="454"/>
        </pc:sldMkLst>
        <pc:spChg chg="mod">
          <ac:chgData name="hui xu" userId="70b675938bab3b5e" providerId="LiveId" clId="{2F84698C-7F89-447C-B7FA-F92787D00A18}" dt="2020-10-02T02:20:49.003" v="1450" actId="20577"/>
          <ac:spMkLst>
            <pc:docMk/>
            <pc:sldMk cId="3599586694" sldId="454"/>
            <ac:spMk id="2" creationId="{C10A4AC2-8D76-4B5B-8AB2-91634B6AC9AE}"/>
          </ac:spMkLst>
        </pc:spChg>
        <pc:spChg chg="add mod">
          <ac:chgData name="hui xu" userId="70b675938bab3b5e" providerId="LiveId" clId="{2F84698C-7F89-447C-B7FA-F92787D00A18}" dt="2020-10-02T01:55:47.113" v="1425" actId="2711"/>
          <ac:spMkLst>
            <pc:docMk/>
            <pc:sldMk cId="3599586694" sldId="454"/>
            <ac:spMk id="6" creationId="{462A2E85-39FC-4733-B706-597B1A066041}"/>
          </ac:spMkLst>
        </pc:spChg>
        <pc:picChg chg="del">
          <ac:chgData name="hui xu" userId="70b675938bab3b5e" providerId="LiveId" clId="{2F84698C-7F89-447C-B7FA-F92787D00A18}" dt="2020-10-02T01:39:50.130" v="1261" actId="21"/>
          <ac:picMkLst>
            <pc:docMk/>
            <pc:sldMk cId="3599586694" sldId="454"/>
            <ac:picMk id="4" creationId="{40523114-6746-45BC-A54E-2D497C5879F3}"/>
          </ac:picMkLst>
        </pc:picChg>
        <pc:picChg chg="add mod">
          <ac:chgData name="hui xu" userId="70b675938bab3b5e" providerId="LiveId" clId="{2F84698C-7F89-447C-B7FA-F92787D00A18}" dt="2020-10-02T02:20:11.801" v="1430" actId="1076"/>
          <ac:picMkLst>
            <pc:docMk/>
            <pc:sldMk cId="3599586694" sldId="454"/>
            <ac:picMk id="7" creationId="{4B203390-A321-475B-BE00-0EEFB897BD01}"/>
          </ac:picMkLst>
        </pc:picChg>
      </pc:sldChg>
      <pc:sldChg chg="modSp new mod">
        <pc:chgData name="hui xu" userId="70b675938bab3b5e" providerId="LiveId" clId="{2F84698C-7F89-447C-B7FA-F92787D00A18}" dt="2020-10-02T01:46:07.718" v="1366"/>
        <pc:sldMkLst>
          <pc:docMk/>
          <pc:sldMk cId="3777076851" sldId="455"/>
        </pc:sldMkLst>
        <pc:spChg chg="mod">
          <ac:chgData name="hui xu" userId="70b675938bab3b5e" providerId="LiveId" clId="{2F84698C-7F89-447C-B7FA-F92787D00A18}" dt="2020-10-02T01:44:33.119" v="1280"/>
          <ac:spMkLst>
            <pc:docMk/>
            <pc:sldMk cId="3777076851" sldId="455"/>
            <ac:spMk id="2" creationId="{F0570C52-8288-4B16-9B38-B4B4E06A578E}"/>
          </ac:spMkLst>
        </pc:spChg>
        <pc:spChg chg="mod">
          <ac:chgData name="hui xu" userId="70b675938bab3b5e" providerId="LiveId" clId="{2F84698C-7F89-447C-B7FA-F92787D00A18}" dt="2020-10-02T01:46:07.718" v="1366"/>
          <ac:spMkLst>
            <pc:docMk/>
            <pc:sldMk cId="3777076851" sldId="455"/>
            <ac:spMk id="4" creationId="{41D463F9-93B8-4876-922C-9EBF19E7DC1C}"/>
          </ac:spMkLst>
        </pc:spChg>
      </pc:sldChg>
      <pc:sldChg chg="modSp add mod">
        <pc:chgData name="hui xu" userId="70b675938bab3b5e" providerId="LiveId" clId="{2F84698C-7F89-447C-B7FA-F92787D00A18}" dt="2020-10-02T01:47:36.585" v="1392" actId="20577"/>
        <pc:sldMkLst>
          <pc:docMk/>
          <pc:sldMk cId="3487384024" sldId="456"/>
        </pc:sldMkLst>
        <pc:spChg chg="mod">
          <ac:chgData name="hui xu" userId="70b675938bab3b5e" providerId="LiveId" clId="{2F84698C-7F89-447C-B7FA-F92787D00A18}" dt="2020-10-02T01:47:36.585" v="1392" actId="20577"/>
          <ac:spMkLst>
            <pc:docMk/>
            <pc:sldMk cId="3487384024" sldId="456"/>
            <ac:spMk id="4" creationId="{5CF965B8-DF80-4599-8B3E-6957970A77D6}"/>
          </ac:spMkLst>
        </pc:spChg>
      </pc:sldChg>
      <pc:sldChg chg="addSp modSp new mod">
        <pc:chgData name="hui xu" userId="70b675938bab3b5e" providerId="LiveId" clId="{2F84698C-7F89-447C-B7FA-F92787D00A18}" dt="2020-10-02T01:48:31.438" v="1408"/>
        <pc:sldMkLst>
          <pc:docMk/>
          <pc:sldMk cId="1669342922" sldId="457"/>
        </pc:sldMkLst>
        <pc:spChg chg="mod">
          <ac:chgData name="hui xu" userId="70b675938bab3b5e" providerId="LiveId" clId="{2F84698C-7F89-447C-B7FA-F92787D00A18}" dt="2020-10-02T01:48:31.438" v="1408"/>
          <ac:spMkLst>
            <pc:docMk/>
            <pc:sldMk cId="1669342922" sldId="457"/>
            <ac:spMk id="2" creationId="{E759B7F5-D6B2-42ED-92B9-664A2B50308C}"/>
          </ac:spMkLst>
        </pc:spChg>
        <pc:picChg chg="add mod">
          <ac:chgData name="hui xu" userId="70b675938bab3b5e" providerId="LiveId" clId="{2F84698C-7F89-447C-B7FA-F92787D00A18}" dt="2020-10-02T01:48:26.280" v="1396" actId="1076"/>
          <ac:picMkLst>
            <pc:docMk/>
            <pc:sldMk cId="1669342922" sldId="457"/>
            <ac:picMk id="4" creationId="{68D57E19-369F-4094-ACF9-6D67F5D6D56A}"/>
          </ac:picMkLst>
        </pc:picChg>
      </pc:sldChg>
      <pc:sldChg chg="addSp delSp modSp new mod">
        <pc:chgData name="hui xu" userId="70b675938bab3b5e" providerId="LiveId" clId="{2F84698C-7F89-447C-B7FA-F92787D00A18}" dt="2020-10-02T12:19:26.895" v="1563"/>
        <pc:sldMkLst>
          <pc:docMk/>
          <pc:sldMk cId="1852348778" sldId="458"/>
        </pc:sldMkLst>
        <pc:spChg chg="mod">
          <ac:chgData name="hui xu" userId="70b675938bab3b5e" providerId="LiveId" clId="{2F84698C-7F89-447C-B7FA-F92787D00A18}" dt="2020-10-02T12:19:26.895" v="1563"/>
          <ac:spMkLst>
            <pc:docMk/>
            <pc:sldMk cId="1852348778" sldId="458"/>
            <ac:spMk id="2" creationId="{D505D99F-FF46-42C6-9E73-730988954976}"/>
          </ac:spMkLst>
        </pc:spChg>
        <pc:grpChg chg="add del mod">
          <ac:chgData name="hui xu" userId="70b675938bab3b5e" providerId="LiveId" clId="{2F84698C-7F89-447C-B7FA-F92787D00A18}" dt="2020-10-02T12:18:16.167" v="1543" actId="21"/>
          <ac:grpSpMkLst>
            <pc:docMk/>
            <pc:sldMk cId="1852348778" sldId="458"/>
            <ac:grpSpMk id="6" creationId="{D214EF61-CEC1-4BE0-9379-B6DCFC245B6B}"/>
          </ac:grpSpMkLst>
        </pc:grpChg>
        <pc:picChg chg="add mod ord">
          <ac:chgData name="hui xu" userId="70b675938bab3b5e" providerId="LiveId" clId="{2F84698C-7F89-447C-B7FA-F92787D00A18}" dt="2020-10-02T12:17:28.978" v="1534" actId="164"/>
          <ac:picMkLst>
            <pc:docMk/>
            <pc:sldMk cId="1852348778" sldId="458"/>
            <ac:picMk id="4" creationId="{E15F22AA-A3EB-4D67-A995-5892BE856807}"/>
          </ac:picMkLst>
        </pc:picChg>
        <pc:picChg chg="add mod">
          <ac:chgData name="hui xu" userId="70b675938bab3b5e" providerId="LiveId" clId="{2F84698C-7F89-447C-B7FA-F92787D00A18}" dt="2020-10-02T12:17:28.978" v="1534" actId="164"/>
          <ac:picMkLst>
            <pc:docMk/>
            <pc:sldMk cId="1852348778" sldId="458"/>
            <ac:picMk id="5" creationId="{77DE36A9-2C18-4A08-93C6-38CC9B0EDD29}"/>
          </ac:picMkLst>
        </pc:picChg>
        <pc:picChg chg="add mod">
          <ac:chgData name="hui xu" userId="70b675938bab3b5e" providerId="LiveId" clId="{2F84698C-7F89-447C-B7FA-F92787D00A18}" dt="2020-10-02T12:18:06.789" v="1539" actId="1076"/>
          <ac:picMkLst>
            <pc:docMk/>
            <pc:sldMk cId="1852348778" sldId="458"/>
            <ac:picMk id="7" creationId="{2A9CDE5C-4186-4654-B78F-12EBBB7D8CD2}"/>
          </ac:picMkLst>
        </pc:picChg>
      </pc:sldChg>
      <pc:sldChg chg="addSp delSp modSp add mod">
        <pc:chgData name="hui xu" userId="70b675938bab3b5e" providerId="LiveId" clId="{2F84698C-7F89-447C-B7FA-F92787D00A18}" dt="2020-10-02T12:22:47.378" v="1677" actId="20577"/>
        <pc:sldMkLst>
          <pc:docMk/>
          <pc:sldMk cId="611378381" sldId="459"/>
        </pc:sldMkLst>
        <pc:spChg chg="mod">
          <ac:chgData name="hui xu" userId="70b675938bab3b5e" providerId="LiveId" clId="{2F84698C-7F89-447C-B7FA-F92787D00A18}" dt="2020-10-02T12:19:15.588" v="1561"/>
          <ac:spMkLst>
            <pc:docMk/>
            <pc:sldMk cId="611378381" sldId="459"/>
            <ac:spMk id="2" creationId="{D505D99F-FF46-42C6-9E73-730988954976}"/>
          </ac:spMkLst>
        </pc:spChg>
        <pc:spChg chg="add mod">
          <ac:chgData name="hui xu" userId="70b675938bab3b5e" providerId="LiveId" clId="{2F84698C-7F89-447C-B7FA-F92787D00A18}" dt="2020-10-02T12:20:36.706" v="1613"/>
          <ac:spMkLst>
            <pc:docMk/>
            <pc:sldMk cId="611378381" sldId="459"/>
            <ac:spMk id="9" creationId="{4D268DF2-DCAA-4517-9D76-DA0CD75C5D23}"/>
          </ac:spMkLst>
        </pc:spChg>
        <pc:spChg chg="add mod">
          <ac:chgData name="hui xu" userId="70b675938bab3b5e" providerId="LiveId" clId="{2F84698C-7F89-447C-B7FA-F92787D00A18}" dt="2020-10-02T12:22:47.378" v="1677" actId="20577"/>
          <ac:spMkLst>
            <pc:docMk/>
            <pc:sldMk cId="611378381" sldId="459"/>
            <ac:spMk id="11" creationId="{30D9D151-77C6-447E-B555-EDF31C6EFDB3}"/>
          </ac:spMkLst>
        </pc:spChg>
        <pc:grpChg chg="add del mod">
          <ac:chgData name="hui xu" userId="70b675938bab3b5e" providerId="LiveId" clId="{2F84698C-7F89-447C-B7FA-F92787D00A18}" dt="2020-10-02T12:20:31.600" v="1609" actId="1076"/>
          <ac:grpSpMkLst>
            <pc:docMk/>
            <pc:sldMk cId="611378381" sldId="459"/>
            <ac:grpSpMk id="6" creationId="{D214EF61-CEC1-4BE0-9379-B6DCFC245B6B}"/>
          </ac:grpSpMkLst>
        </pc:grpChg>
        <pc:picChg chg="del">
          <ac:chgData name="hui xu" userId="70b675938bab3b5e" providerId="LiveId" clId="{2F84698C-7F89-447C-B7FA-F92787D00A18}" dt="2020-10-02T12:18:19.197" v="1544" actId="21"/>
          <ac:picMkLst>
            <pc:docMk/>
            <pc:sldMk cId="611378381" sldId="459"/>
            <ac:picMk id="7" creationId="{2A9CDE5C-4186-4654-B78F-12EBBB7D8CD2}"/>
          </ac:picMkLst>
        </pc:picChg>
      </pc:sldChg>
      <pc:sldChg chg="addSp modSp new mod">
        <pc:chgData name="hui xu" userId="70b675938bab3b5e" providerId="LiveId" clId="{2F84698C-7F89-447C-B7FA-F92787D00A18}" dt="2020-10-02T12:26:05.595" v="1685"/>
        <pc:sldMkLst>
          <pc:docMk/>
          <pc:sldMk cId="1665945981" sldId="460"/>
        </pc:sldMkLst>
        <pc:spChg chg="mod">
          <ac:chgData name="hui xu" userId="70b675938bab3b5e" providerId="LiveId" clId="{2F84698C-7F89-447C-B7FA-F92787D00A18}" dt="2020-10-02T12:26:05.595" v="1685"/>
          <ac:spMkLst>
            <pc:docMk/>
            <pc:sldMk cId="1665945981" sldId="460"/>
            <ac:spMk id="2" creationId="{E0A30B36-E1CE-40C3-B95C-FC53B94AA7B7}"/>
          </ac:spMkLst>
        </pc:spChg>
        <pc:picChg chg="add mod">
          <ac:chgData name="hui xu" userId="70b675938bab3b5e" providerId="LiveId" clId="{2F84698C-7F89-447C-B7FA-F92787D00A18}" dt="2020-10-02T12:25:55.171" v="1681" actId="1076"/>
          <ac:picMkLst>
            <pc:docMk/>
            <pc:sldMk cId="1665945981" sldId="460"/>
            <ac:picMk id="4" creationId="{C0CBDAD6-468B-43F2-A1E7-63428FDEC141}"/>
          </ac:picMkLst>
        </pc:picChg>
      </pc:sldChg>
      <pc:sldChg chg="addSp modSp new mod">
        <pc:chgData name="hui xu" userId="70b675938bab3b5e" providerId="LiveId" clId="{2F84698C-7F89-447C-B7FA-F92787D00A18}" dt="2020-10-02T12:48:40.942" v="1720"/>
        <pc:sldMkLst>
          <pc:docMk/>
          <pc:sldMk cId="2166364905" sldId="461"/>
        </pc:sldMkLst>
        <pc:spChg chg="mod">
          <ac:chgData name="hui xu" userId="70b675938bab3b5e" providerId="LiveId" clId="{2F84698C-7F89-447C-B7FA-F92787D00A18}" dt="2020-10-02T12:48:13.533" v="1702"/>
          <ac:spMkLst>
            <pc:docMk/>
            <pc:sldMk cId="2166364905" sldId="461"/>
            <ac:spMk id="2" creationId="{8F91A568-0967-4B26-A828-45E94F9CFA80}"/>
          </ac:spMkLst>
        </pc:spChg>
        <pc:spChg chg="add mod">
          <ac:chgData name="hui xu" userId="70b675938bab3b5e" providerId="LiveId" clId="{2F84698C-7F89-447C-B7FA-F92787D00A18}" dt="2020-10-02T12:48:40.942" v="1720"/>
          <ac:spMkLst>
            <pc:docMk/>
            <pc:sldMk cId="2166364905" sldId="461"/>
            <ac:spMk id="6" creationId="{08A9226F-D83C-4A1C-B032-F0DA7EFCC6FD}"/>
          </ac:spMkLst>
        </pc:spChg>
        <pc:picChg chg="add mod">
          <ac:chgData name="hui xu" userId="70b675938bab3b5e" providerId="LiveId" clId="{2F84698C-7F89-447C-B7FA-F92787D00A18}" dt="2020-10-02T12:48:25.542" v="1704" actId="1076"/>
          <ac:picMkLst>
            <pc:docMk/>
            <pc:sldMk cId="2166364905" sldId="461"/>
            <ac:picMk id="4" creationId="{A3FEBA01-17EC-43E7-8B4A-CCC280A30F3D}"/>
          </ac:picMkLst>
        </pc:picChg>
      </pc:sldChg>
      <pc:sldChg chg="addSp delSp modSp add mod">
        <pc:chgData name="hui xu" userId="70b675938bab3b5e" providerId="LiveId" clId="{2F84698C-7F89-447C-B7FA-F92787D00A18}" dt="2020-10-02T13:00:29.332" v="1848"/>
        <pc:sldMkLst>
          <pc:docMk/>
          <pc:sldMk cId="1418223490" sldId="462"/>
        </pc:sldMkLst>
        <pc:spChg chg="mod">
          <ac:chgData name="hui xu" userId="70b675938bab3b5e" providerId="LiveId" clId="{2F84698C-7F89-447C-B7FA-F92787D00A18}" dt="2020-10-02T12:52:34.373" v="1750" actId="20577"/>
          <ac:spMkLst>
            <pc:docMk/>
            <pc:sldMk cId="1418223490" sldId="462"/>
            <ac:spMk id="2" creationId="{8F91A568-0967-4B26-A828-45E94F9CFA80}"/>
          </ac:spMkLst>
        </pc:spChg>
        <pc:spChg chg="mod">
          <ac:chgData name="hui xu" userId="70b675938bab3b5e" providerId="LiveId" clId="{2F84698C-7F89-447C-B7FA-F92787D00A18}" dt="2020-10-02T13:00:29.332" v="1848"/>
          <ac:spMkLst>
            <pc:docMk/>
            <pc:sldMk cId="1418223490" sldId="462"/>
            <ac:spMk id="6" creationId="{08A9226F-D83C-4A1C-B032-F0DA7EFCC6FD}"/>
          </ac:spMkLst>
        </pc:spChg>
        <pc:picChg chg="del">
          <ac:chgData name="hui xu" userId="70b675938bab3b5e" providerId="LiveId" clId="{2F84698C-7F89-447C-B7FA-F92787D00A18}" dt="2020-10-02T12:52:57.422" v="1773" actId="478"/>
          <ac:picMkLst>
            <pc:docMk/>
            <pc:sldMk cId="1418223490" sldId="462"/>
            <ac:picMk id="4" creationId="{A3FEBA01-17EC-43E7-8B4A-CCC280A30F3D}"/>
          </ac:picMkLst>
        </pc:picChg>
        <pc:picChg chg="add del mod">
          <ac:chgData name="hui xu" userId="70b675938bab3b5e" providerId="LiveId" clId="{2F84698C-7F89-447C-B7FA-F92787D00A18}" dt="2020-10-02T12:57:05.760" v="1777" actId="478"/>
          <ac:picMkLst>
            <pc:docMk/>
            <pc:sldMk cId="1418223490" sldId="462"/>
            <ac:picMk id="5" creationId="{CD62DC7A-B4D8-48B3-AFD1-A9A0539BF2A6}"/>
          </ac:picMkLst>
        </pc:picChg>
        <pc:picChg chg="add mod">
          <ac:chgData name="hui xu" userId="70b675938bab3b5e" providerId="LiveId" clId="{2F84698C-7F89-447C-B7FA-F92787D00A18}" dt="2020-10-02T12:58:36.811" v="1846" actId="14100"/>
          <ac:picMkLst>
            <pc:docMk/>
            <pc:sldMk cId="1418223490" sldId="462"/>
            <ac:picMk id="7" creationId="{71BD35A8-3952-47CB-9E2E-A0E33136AD8C}"/>
          </ac:picMkLst>
        </pc:picChg>
      </pc:sldChg>
      <pc:sldChg chg="addSp modSp new mod modClrScheme chgLayout">
        <pc:chgData name="hui xu" userId="70b675938bab3b5e" providerId="LiveId" clId="{2F84698C-7F89-447C-B7FA-F92787D00A18}" dt="2020-10-02T13:16:17.292" v="2167" actId="20577"/>
        <pc:sldMkLst>
          <pc:docMk/>
          <pc:sldMk cId="3187644234" sldId="463"/>
        </pc:sldMkLst>
        <pc:spChg chg="mod ord">
          <ac:chgData name="hui xu" userId="70b675938bab3b5e" providerId="LiveId" clId="{2F84698C-7F89-447C-B7FA-F92787D00A18}" dt="2020-10-02T13:06:46.010" v="1995"/>
          <ac:spMkLst>
            <pc:docMk/>
            <pc:sldMk cId="3187644234" sldId="463"/>
            <ac:spMk id="2" creationId="{E48230AA-61A5-44F1-B523-2F4C64737239}"/>
          </ac:spMkLst>
        </pc:spChg>
        <pc:spChg chg="mod ord">
          <ac:chgData name="hui xu" userId="70b675938bab3b5e" providerId="LiveId" clId="{2F84698C-7F89-447C-B7FA-F92787D00A18}" dt="2020-10-02T13:01:50.905" v="1856" actId="700"/>
          <ac:spMkLst>
            <pc:docMk/>
            <pc:sldMk cId="3187644234" sldId="463"/>
            <ac:spMk id="3" creationId="{3137C4DD-D6D9-4554-A98E-64A88C3C9C98}"/>
          </ac:spMkLst>
        </pc:spChg>
        <pc:spChg chg="add mod ord">
          <ac:chgData name="hui xu" userId="70b675938bab3b5e" providerId="LiveId" clId="{2F84698C-7F89-447C-B7FA-F92787D00A18}" dt="2020-10-02T13:16:17.292" v="2167" actId="20577"/>
          <ac:spMkLst>
            <pc:docMk/>
            <pc:sldMk cId="3187644234" sldId="463"/>
            <ac:spMk id="4" creationId="{2F85AEE7-3E43-4B72-8D1B-2F58C6823A33}"/>
          </ac:spMkLst>
        </pc:spChg>
      </pc:sldChg>
    </pc:docChg>
  </pc:docChgLst>
  <pc:docChgLst>
    <pc:chgData name="hui xu" userId="70b675938bab3b5e" providerId="LiveId" clId="{7E916848-38BF-4833-9EFE-F1627E2367FE}"/>
    <pc:docChg chg="delSld modSld">
      <pc:chgData name="hui xu" userId="70b675938bab3b5e" providerId="LiveId" clId="{7E916848-38BF-4833-9EFE-F1627E2367FE}" dt="2020-08-28T05:24:32.891" v="18"/>
      <pc:docMkLst>
        <pc:docMk/>
      </pc:docMkLst>
      <pc:sldChg chg="del">
        <pc:chgData name="hui xu" userId="70b675938bab3b5e" providerId="LiveId" clId="{7E916848-38BF-4833-9EFE-F1627E2367FE}" dt="2020-08-28T05:24:06.001" v="0" actId="2696"/>
        <pc:sldMkLst>
          <pc:docMk/>
          <pc:sldMk cId="45718858" sldId="25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78509684" sldId="25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99298705" sldId="25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79143527" sldId="26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9597" sldId="26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8648704" sldId="26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88963110" sldId="26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94373147" sldId="26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26228172" sldId="26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86822771" sldId="26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54244106" sldId="26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23173104" sldId="26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22126539" sldId="27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34617072" sldId="27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68315318" sldId="27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86051678" sldId="27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53686041" sldId="27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283127" sldId="27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086458" sldId="27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370364" sldId="27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63519197" sldId="28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41864169" sldId="28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1810587" sldId="28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537282982" sldId="28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69514176" sldId="28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23882522" sldId="28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406693" sldId="28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30086524" sldId="28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24745475" sldId="29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4898806" sldId="29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60829201" sldId="29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42794807" sldId="29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31016014" sldId="29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3703487" sldId="29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26767125" sldId="29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0459046" sldId="29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10395052" sldId="29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37327" sldId="29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866450962" sldId="30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63737430" sldId="30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7940587" sldId="30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79996097" sldId="30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55164920" sldId="30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30371023" sldId="30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52747822" sldId="30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6038129" sldId="30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42267789" sldId="30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30480823" sldId="31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06024413" sldId="31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9364259" sldId="31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67035329" sldId="31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0413748" sldId="31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3725859" sldId="31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11513687" sldId="31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867493" sldId="31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36370218" sldId="31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10287011" sldId="32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302197718" sldId="32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35209078" sldId="32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0305978" sldId="32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99609744" sldId="32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52295584" sldId="32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5320084" sldId="32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8070211" sldId="32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0888845" sldId="32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30916923" sldId="33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16204777" sldId="33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22375513" sldId="33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93979870" sldId="33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65389991" sldId="33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60052802" sldId="33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31736076" sldId="33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18774589" sldId="33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0480452" sldId="33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648726" sldId="34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47277873" sldId="34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0176529" sldId="34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07231932" sldId="3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725121320" sldId="34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35110303" sldId="345"/>
        </pc:sldMkLst>
      </pc:sldChg>
      <pc:sldChg chg="modSp mod">
        <pc:chgData name="hui xu" userId="70b675938bab3b5e" providerId="LiveId" clId="{7E916848-38BF-4833-9EFE-F1627E2367FE}" dt="2020-08-28T05:24:32.891" v="18"/>
        <pc:sldMkLst>
          <pc:docMk/>
          <pc:sldMk cId="628159536" sldId="440"/>
        </pc:sldMkLst>
        <pc:spChg chg="mod">
          <ac:chgData name="hui xu" userId="70b675938bab3b5e" providerId="LiveId" clId="{7E916848-38BF-4833-9EFE-F1627E2367FE}" dt="2020-08-28T05:24:32.891" v="18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7E916848-38BF-4833-9EFE-F1627E2367FE}" dt="2020-08-28T05:24:11.990" v="1" actId="2696"/>
        <pc:sldMkLst>
          <pc:docMk/>
          <pc:sldMk cId="3457977831" sldId="4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80263152" sldId="444"/>
        </pc:sldMkLst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829E2C9C-F8B5-4E48-91DC-AC3D8C68450D}"/>
    <pc:docChg chg="custSel addSld modSld">
      <pc:chgData name="hui xu" userId="70b675938bab3b5e" providerId="LiveId" clId="{829E2C9C-F8B5-4E48-91DC-AC3D8C68450D}" dt="2020-10-08T03:18:07.636" v="78" actId="2711"/>
      <pc:docMkLst>
        <pc:docMk/>
      </pc:docMkLst>
      <pc:sldChg chg="modSp mod">
        <pc:chgData name="hui xu" userId="70b675938bab3b5e" providerId="LiveId" clId="{829E2C9C-F8B5-4E48-91DC-AC3D8C68450D}" dt="2020-10-08T03:18:07.636" v="78" actId="2711"/>
        <pc:sldMkLst>
          <pc:docMk/>
          <pc:sldMk cId="628159536" sldId="440"/>
        </pc:sldMkLst>
        <pc:spChg chg="mod">
          <ac:chgData name="hui xu" userId="70b675938bab3b5e" providerId="LiveId" clId="{829E2C9C-F8B5-4E48-91DC-AC3D8C68450D}" dt="2020-10-08T03:18:07.636" v="78" actId="2711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829E2C9C-F8B5-4E48-91DC-AC3D8C68450D}" dt="2020-10-08T03:11:11.192" v="2" actId="207"/>
        <pc:sldMkLst>
          <pc:docMk/>
          <pc:sldMk cId="3777076851" sldId="455"/>
        </pc:sldMkLst>
        <pc:spChg chg="mod">
          <ac:chgData name="hui xu" userId="70b675938bab3b5e" providerId="LiveId" clId="{829E2C9C-F8B5-4E48-91DC-AC3D8C68450D}" dt="2020-10-08T03:11:11.192" v="2" actId="207"/>
          <ac:spMkLst>
            <pc:docMk/>
            <pc:sldMk cId="3777076851" sldId="455"/>
            <ac:spMk id="4" creationId="{41D463F9-93B8-4876-922C-9EBF19E7DC1C}"/>
          </ac:spMkLst>
        </pc:spChg>
      </pc:sldChg>
      <pc:sldChg chg="modSp add mod">
        <pc:chgData name="hui xu" userId="70b675938bab3b5e" providerId="LiveId" clId="{829E2C9C-F8B5-4E48-91DC-AC3D8C68450D}" dt="2020-10-08T03:17:22.762" v="72" actId="207"/>
        <pc:sldMkLst>
          <pc:docMk/>
          <pc:sldMk cId="1535467140" sldId="464"/>
        </pc:sldMkLst>
        <pc:spChg chg="mod">
          <ac:chgData name="hui xu" userId="70b675938bab3b5e" providerId="LiveId" clId="{829E2C9C-F8B5-4E48-91DC-AC3D8C68450D}" dt="2020-10-08T03:17:22.762" v="72" actId="207"/>
          <ac:spMkLst>
            <pc:docMk/>
            <pc:sldMk cId="1535467140" sldId="464"/>
            <ac:spMk id="4" creationId="{41D463F9-93B8-4876-922C-9EBF19E7DC1C}"/>
          </ac:spMkLst>
        </pc:sp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50DAE526-1EF4-0E42-8455-0762BC5EAC06}"/>
    <pc:docChg chg="undo custSel addSld delSld modSld sldOrd">
      <pc:chgData name="hui xu" userId="70b675938bab3b5e" providerId="LiveId" clId="{50DAE526-1EF4-0E42-8455-0762BC5EAC06}" dt="2020-08-25T05:10:29.666" v="7868" actId="27636"/>
      <pc:docMkLst>
        <pc:docMk/>
      </pc:docMkLst>
      <pc:sldChg chg="modSp add mod">
        <pc:chgData name="hui xu" userId="70b675938bab3b5e" providerId="LiveId" clId="{50DAE526-1EF4-0E42-8455-0762BC5EAC06}" dt="2020-08-24T14:17:52.451" v="370" actId="20577"/>
        <pc:sldMkLst>
          <pc:docMk/>
          <pc:sldMk cId="45718858" sldId="257"/>
        </pc:sldMkLst>
        <pc:spChg chg="mod">
          <ac:chgData name="hui xu" userId="70b675938bab3b5e" providerId="LiveId" clId="{50DAE526-1EF4-0E42-8455-0762BC5EAC06}" dt="2020-08-24T14:13:44.896" v="107" actId="20577"/>
          <ac:spMkLst>
            <pc:docMk/>
            <pc:sldMk cId="45718858" sldId="25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17:52.451" v="370" actId="20577"/>
          <ac:spMkLst>
            <pc:docMk/>
            <pc:sldMk cId="45718858" sldId="257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0" v="2" actId="2696"/>
        <pc:sldMkLst>
          <pc:docMk/>
          <pc:sldMk cId="3637547153" sldId="257"/>
        </pc:sldMkLst>
      </pc:sldChg>
      <pc:sldChg chg="modSp add mod">
        <pc:chgData name="hui xu" userId="70b675938bab3b5e" providerId="LiveId" clId="{50DAE526-1EF4-0E42-8455-0762BC5EAC06}" dt="2020-08-25T01:42:27.543" v="4111" actId="20577"/>
        <pc:sldMkLst>
          <pc:docMk/>
          <pc:sldMk cId="3678509684" sldId="258"/>
        </pc:sldMkLst>
        <pc:spChg chg="mod">
          <ac:chgData name="hui xu" userId="70b675938bab3b5e" providerId="LiveId" clId="{50DAE526-1EF4-0E42-8455-0762BC5EAC06}" dt="2020-08-24T14:18:21.171" v="401" actId="20577"/>
          <ac:spMkLst>
            <pc:docMk/>
            <pc:sldMk cId="3678509684" sldId="258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2:27.543" v="4111" actId="20577"/>
          <ac:spMkLst>
            <pc:docMk/>
            <pc:sldMk cId="3678509684" sldId="258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1:57.504" v="5048" actId="20577"/>
        <pc:sldMkLst>
          <pc:docMk/>
          <pc:sldMk cId="199298705" sldId="259"/>
        </pc:sldMkLst>
        <pc:spChg chg="mod">
          <ac:chgData name="hui xu" userId="70b675938bab3b5e" providerId="LiveId" clId="{50DAE526-1EF4-0E42-8455-0762BC5EAC06}" dt="2020-08-25T02:01:27.564" v="5005" actId="20577"/>
          <ac:spMkLst>
            <pc:docMk/>
            <pc:sldMk cId="199298705" sldId="259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2:01:57.504" v="5048" actId="20577"/>
          <ac:spMkLst>
            <pc:docMk/>
            <pc:sldMk cId="199298705" sldId="259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44" v="54" actId="27636"/>
        <pc:sldMkLst>
          <pc:docMk/>
          <pc:sldMk cId="3179143527" sldId="260"/>
        </pc:sldMkLst>
        <pc:spChg chg="mod">
          <ac:chgData name="hui xu" userId="70b675938bab3b5e" providerId="LiveId" clId="{50DAE526-1EF4-0E42-8455-0762BC5EAC06}" dt="2020-08-20T01:11:51.244" v="54" actId="27636"/>
          <ac:spMkLst>
            <pc:docMk/>
            <pc:sldMk cId="3179143527" sldId="26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19:59.038" v="445" actId="20577"/>
        <pc:sldMkLst>
          <pc:docMk/>
          <pc:sldMk cId="1659597" sldId="262"/>
        </pc:sldMkLst>
        <pc:spChg chg="mod">
          <ac:chgData name="hui xu" userId="70b675938bab3b5e" providerId="LiveId" clId="{50DAE526-1EF4-0E42-8455-0762BC5EAC06}" dt="2020-08-24T14:19:59.038" v="445" actId="20577"/>
          <ac:spMkLst>
            <pc:docMk/>
            <pc:sldMk cId="1659597" sldId="262"/>
            <ac:spMk id="4" creationId="{00000000-0000-0000-0000-000000000000}"/>
          </ac:spMkLst>
        </pc:spChg>
      </pc:sldChg>
      <pc:sldChg chg="addSp modSp add mod">
        <pc:chgData name="hui xu" userId="70b675938bab3b5e" providerId="LiveId" clId="{50DAE526-1EF4-0E42-8455-0762BC5EAC06}" dt="2020-08-25T00:35:29.221" v="2803" actId="164"/>
        <pc:sldMkLst>
          <pc:docMk/>
          <pc:sldMk cId="248648704" sldId="263"/>
        </pc:sldMkLst>
        <pc:spChg chg="mod">
          <ac:chgData name="hui xu" userId="70b675938bab3b5e" providerId="LiveId" clId="{50DAE526-1EF4-0E42-8455-0762BC5EAC06}" dt="2020-08-24T14:21:17.460" v="462" actId="20577"/>
          <ac:spMkLst>
            <pc:docMk/>
            <pc:sldMk cId="248648704" sldId="26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4T14:25:47.651" v="756" actId="2711"/>
          <ac:spMkLst>
            <pc:docMk/>
            <pc:sldMk cId="248648704" sldId="263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6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7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8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4T14:22:12.732" v="463" actId="1076"/>
          <ac:spMkLst>
            <pc:docMk/>
            <pc:sldMk cId="248648704" sldId="263"/>
            <ac:spMk id="1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35:29.221" v="2803" actId="164"/>
          <ac:grpSpMkLst>
            <pc:docMk/>
            <pc:sldMk cId="248648704" sldId="263"/>
            <ac:grpSpMk id="2" creationId="{2459CA92-A515-7C48-9F71-4F87C694005F}"/>
          </ac:grpSpMkLst>
        </pc:grpChg>
      </pc:sldChg>
      <pc:sldChg chg="modSp add mod">
        <pc:chgData name="hui xu" userId="70b675938bab3b5e" providerId="LiveId" clId="{50DAE526-1EF4-0E42-8455-0762BC5EAC06}" dt="2020-08-24T14:49:51.673" v="765" actId="20577"/>
        <pc:sldMkLst>
          <pc:docMk/>
          <pc:sldMk cId="588963110" sldId="264"/>
        </pc:sldMkLst>
        <pc:spChg chg="mod">
          <ac:chgData name="hui xu" userId="70b675938bab3b5e" providerId="LiveId" clId="{50DAE526-1EF4-0E42-8455-0762BC5EAC06}" dt="2020-08-24T14:49:51.673" v="765" actId="20577"/>
          <ac:spMkLst>
            <pc:docMk/>
            <pc:sldMk cId="588963110" sldId="26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0.588" v="30" actId="27636"/>
          <ac:spMkLst>
            <pc:docMk/>
            <pc:sldMk cId="588963110" sldId="26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36.857" v="828"/>
        <pc:sldMkLst>
          <pc:docMk/>
          <pc:sldMk cId="2494373147" sldId="265"/>
        </pc:sldMkLst>
        <pc:spChg chg="mod">
          <ac:chgData name="hui xu" userId="70b675938bab3b5e" providerId="LiveId" clId="{50DAE526-1EF4-0E42-8455-0762BC5EAC06}" dt="2020-08-24T14:52:36.857" v="828"/>
          <ac:spMkLst>
            <pc:docMk/>
            <pc:sldMk cId="2494373147" sldId="26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12.670" v="809" actId="20577"/>
        <pc:sldMkLst>
          <pc:docMk/>
          <pc:sldMk cId="2226228172" sldId="266"/>
        </pc:sldMkLst>
        <pc:spChg chg="mod">
          <ac:chgData name="hui xu" userId="70b675938bab3b5e" providerId="LiveId" clId="{50DAE526-1EF4-0E42-8455-0762BC5EAC06}" dt="2020-08-24T14:52:12.670" v="809" actId="20577"/>
          <ac:spMkLst>
            <pc:docMk/>
            <pc:sldMk cId="2226228172" sldId="26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28.333" v="1182" actId="20577"/>
        <pc:sldMkLst>
          <pc:docMk/>
          <pc:sldMk cId="2386822771" sldId="267"/>
        </pc:sldMkLst>
        <pc:spChg chg="mod">
          <ac:chgData name="hui xu" userId="70b675938bab3b5e" providerId="LiveId" clId="{50DAE526-1EF4-0E42-8455-0762BC5EAC06}" dt="2020-08-24T14:52:57.925" v="856" actId="20577"/>
          <ac:spMkLst>
            <pc:docMk/>
            <pc:sldMk cId="2386822771" sldId="26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57:28.333" v="1182" actId="20577"/>
          <ac:spMkLst>
            <pc:docMk/>
            <pc:sldMk cId="2386822771" sldId="267"/>
            <ac:spMk id="3" creationId="{00000000-0000-0000-0000-000000000000}"/>
          </ac:spMkLst>
        </pc:spChg>
      </pc:sldChg>
      <pc:sldChg chg="modSp add mod ord modAnim">
        <pc:chgData name="hui xu" userId="70b675938bab3b5e" providerId="LiveId" clId="{50DAE526-1EF4-0E42-8455-0762BC5EAC06}" dt="2020-08-25T00:26:41.648" v="2103" actId="27636"/>
        <pc:sldMkLst>
          <pc:docMk/>
          <pc:sldMk cId="2654244106" sldId="268"/>
        </pc:sldMkLst>
        <pc:spChg chg="mod">
          <ac:chgData name="hui xu" userId="70b675938bab3b5e" providerId="LiveId" clId="{50DAE526-1EF4-0E42-8455-0762BC5EAC06}" dt="2020-08-25T00:20:58.800" v="1683" actId="20577"/>
          <ac:spMkLst>
            <pc:docMk/>
            <pc:sldMk cId="2654244106" sldId="26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26:41.648" v="2103" actId="27636"/>
          <ac:spMkLst>
            <pc:docMk/>
            <pc:sldMk cId="2654244106" sldId="268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51" v="4" actId="2696"/>
        <pc:sldMkLst>
          <pc:docMk/>
          <pc:sldMk cId="3549614785" sldId="268"/>
        </pc:sldMkLst>
      </pc:sldChg>
      <pc:sldChg chg="del">
        <pc:chgData name="hui xu" userId="70b675938bab3b5e" providerId="LiveId" clId="{50DAE526-1EF4-0E42-8455-0762BC5EAC06}" dt="2020-08-20T01:11:45.418" v="1" actId="2696"/>
        <pc:sldMkLst>
          <pc:docMk/>
          <pc:sldMk cId="194414469" sldId="269"/>
        </pc:sldMkLst>
      </pc:sldChg>
      <pc:sldChg chg="modSp add mod modAnim">
        <pc:chgData name="hui xu" userId="70b675938bab3b5e" providerId="LiveId" clId="{50DAE526-1EF4-0E42-8455-0762BC5EAC06}" dt="2020-08-24T15:03:48.892" v="1384" actId="20577"/>
        <pc:sldMkLst>
          <pc:docMk/>
          <pc:sldMk cId="2623173104" sldId="269"/>
        </pc:sldMkLst>
        <pc:spChg chg="mod">
          <ac:chgData name="hui xu" userId="70b675938bab3b5e" providerId="LiveId" clId="{50DAE526-1EF4-0E42-8455-0762BC5EAC06}" dt="2020-08-24T15:02:27.409" v="1219" actId="20577"/>
          <ac:spMkLst>
            <pc:docMk/>
            <pc:sldMk cId="2623173104" sldId="269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3:48.892" v="1384" actId="20577"/>
          <ac:spMkLst>
            <pc:docMk/>
            <pc:sldMk cId="2623173104" sldId="269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122126539" sldId="271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4234617072" sldId="272"/>
        </pc:sldMkLst>
      </pc:sldChg>
      <pc:sldChg chg="modSp add mod">
        <pc:chgData name="hui xu" userId="70b675938bab3b5e" providerId="LiveId" clId="{50DAE526-1EF4-0E42-8455-0762BC5EAC06}" dt="2020-08-24T15:08:52.489" v="1485" actId="27636"/>
        <pc:sldMkLst>
          <pc:docMk/>
          <pc:sldMk cId="4168315318" sldId="273"/>
        </pc:sldMkLst>
        <pc:spChg chg="mod">
          <ac:chgData name="hui xu" userId="70b675938bab3b5e" providerId="LiveId" clId="{50DAE526-1EF4-0E42-8455-0762BC5EAC06}" dt="2020-08-24T15:08:48.778" v="1483" actId="20577"/>
          <ac:spMkLst>
            <pc:docMk/>
            <pc:sldMk cId="4168315318" sldId="27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52.489" v="1485" actId="27636"/>
          <ac:spMkLst>
            <pc:docMk/>
            <pc:sldMk cId="4168315318" sldId="27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2:42.744" v="1648" actId="20577"/>
        <pc:sldMkLst>
          <pc:docMk/>
          <pc:sldMk cId="2286051678" sldId="274"/>
        </pc:sldMkLst>
        <pc:spChg chg="mod">
          <ac:chgData name="hui xu" userId="70b675938bab3b5e" providerId="LiveId" clId="{50DAE526-1EF4-0E42-8455-0762BC5EAC06}" dt="2020-08-24T15:11:48.641" v="1532" actId="20577"/>
          <ac:spMkLst>
            <pc:docMk/>
            <pc:sldMk cId="2286051678" sldId="27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12:42.744" v="1648" actId="20577"/>
          <ac:spMkLst>
            <pc:docMk/>
            <pc:sldMk cId="2286051678" sldId="27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5:00.585" v="2789" actId="20577"/>
        <pc:sldMkLst>
          <pc:docMk/>
          <pc:sldMk cId="453686041" sldId="275"/>
        </pc:sldMkLst>
        <pc:spChg chg="mod">
          <ac:chgData name="hui xu" userId="70b675938bab3b5e" providerId="LiveId" clId="{50DAE526-1EF4-0E42-8455-0762BC5EAC06}" dt="2020-08-25T00:31:28.400" v="2393" actId="20577"/>
          <ac:spMkLst>
            <pc:docMk/>
            <pc:sldMk cId="453686041" sldId="27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5:00.585" v="2789" actId="20577"/>
          <ac:spMkLst>
            <pc:docMk/>
            <pc:sldMk cId="453686041" sldId="27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57.477" v="1206" actId="20577"/>
        <pc:sldMkLst>
          <pc:docMk/>
          <pc:sldMk cId="3460283127" sldId="276"/>
        </pc:sldMkLst>
        <pc:spChg chg="mod">
          <ac:chgData name="hui xu" userId="70b675938bab3b5e" providerId="LiveId" clId="{50DAE526-1EF4-0E42-8455-0762BC5EAC06}" dt="2020-08-24T14:57:57.477" v="1206" actId="20577"/>
          <ac:spMkLst>
            <pc:docMk/>
            <pc:sldMk cId="3460283127" sldId="27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04:11.404" v="1393" actId="20577"/>
        <pc:sldMkLst>
          <pc:docMk/>
          <pc:sldMk cId="3584086458" sldId="277"/>
        </pc:sldMkLst>
        <pc:spChg chg="mod">
          <ac:chgData name="hui xu" userId="70b675938bab3b5e" providerId="LiveId" clId="{50DAE526-1EF4-0E42-8455-0762BC5EAC06}" dt="2020-08-24T15:04:11.404" v="1393" actId="20577"/>
          <ac:spMkLst>
            <pc:docMk/>
            <pc:sldMk cId="3584086458" sldId="277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0:30.452" v="2348" actId="21"/>
        <pc:sldMkLst>
          <pc:docMk/>
          <pc:sldMk cId="323370364" sldId="278"/>
        </pc:sldMkLst>
        <pc:spChg chg="mod">
          <ac:chgData name="hui xu" userId="70b675938bab3b5e" providerId="LiveId" clId="{50DAE526-1EF4-0E42-8455-0762BC5EAC06}" dt="2020-08-25T00:27:09.675" v="2131" actId="20577"/>
          <ac:spMkLst>
            <pc:docMk/>
            <pc:sldMk cId="323370364" sldId="27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0:30.452" v="2348" actId="21"/>
          <ac:spMkLst>
            <pc:docMk/>
            <pc:sldMk cId="323370364" sldId="278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0:11.135" v="1513" actId="20577"/>
        <pc:sldMkLst>
          <pc:docMk/>
          <pc:sldMk cId="763519197" sldId="280"/>
        </pc:sldMkLst>
        <pc:spChg chg="mod">
          <ac:chgData name="hui xu" userId="70b675938bab3b5e" providerId="LiveId" clId="{50DAE526-1EF4-0E42-8455-0762BC5EAC06}" dt="2020-08-24T15:10:11.135" v="1513" actId="20577"/>
          <ac:spMkLst>
            <pc:docMk/>
            <pc:sldMk cId="763519197" sldId="280"/>
            <ac:spMk id="4" creationId="{00000000-0000-0000-0000-000000000000}"/>
          </ac:spMkLst>
        </pc:spChg>
      </pc:sldChg>
      <pc:sldChg chg="addSp delSp modSp add mod">
        <pc:chgData name="hui xu" userId="70b675938bab3b5e" providerId="LiveId" clId="{50DAE526-1EF4-0E42-8455-0762BC5EAC06}" dt="2020-08-25T00:39:56.720" v="3074" actId="1035"/>
        <pc:sldMkLst>
          <pc:docMk/>
          <pc:sldMk cId="4241864169" sldId="281"/>
        </pc:sldMkLst>
        <pc:spChg chg="mod">
          <ac:chgData name="hui xu" userId="70b675938bab3b5e" providerId="LiveId" clId="{50DAE526-1EF4-0E42-8455-0762BC5EAC06}" dt="2020-08-25T00:35:11.790" v="2802" actId="20577"/>
          <ac:spMkLst>
            <pc:docMk/>
            <pc:sldMk cId="4241864169" sldId="28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9:49.114" v="3072" actId="5793"/>
          <ac:spMkLst>
            <pc:docMk/>
            <pc:sldMk cId="4241864169" sldId="281"/>
            <ac:spMk id="4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5" creationId="{00000000-0000-0000-0000-000000000000}"/>
          </ac:spMkLst>
        </pc:spChg>
        <pc:spChg chg="del mod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6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7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8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9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0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39:56.720" v="3074" actId="1035"/>
          <ac:spMkLst>
            <pc:docMk/>
            <pc:sldMk cId="4241864169" sldId="281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5" creationId="{1E5D58D5-29D3-BF47-8C2A-41ABE9108341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6" creationId="{F1742FE1-A042-B243-86AF-131204AFE95A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7" creationId="{EA422DA9-993C-5647-9283-3AF645C03D06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8" creationId="{41633DA1-CDDB-6742-A2AE-C9199DD7A6FC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9" creationId="{90DFDF19-47EF-8948-8C78-57E1CA532E7D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0" creationId="{F6CBA2E1-3B89-BA48-8CF3-FB32B4FA0A08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1" creationId="{0B3A4A76-B015-524D-9473-97A4867CF02F}"/>
          </ac:spMkLst>
        </pc:spChg>
        <pc:grpChg chg="add mod">
          <ac:chgData name="hui xu" userId="70b675938bab3b5e" providerId="LiveId" clId="{50DAE526-1EF4-0E42-8455-0762BC5EAC06}" dt="2020-08-25T00:35:42.580" v="2806" actId="1076"/>
          <ac:grpSpMkLst>
            <pc:docMk/>
            <pc:sldMk cId="4241864169" sldId="281"/>
            <ac:grpSpMk id="14" creationId="{768CF370-EE3F-D04B-9F58-3E21A58ACDCB}"/>
          </ac:grpSpMkLst>
        </pc:grpChg>
      </pc:sldChg>
      <pc:sldChg chg="addSp modSp add mod modAnim">
        <pc:chgData name="hui xu" userId="70b675938bab3b5e" providerId="LiveId" clId="{50DAE526-1EF4-0E42-8455-0762BC5EAC06}" dt="2020-08-25T00:42:56.862" v="3201" actId="164"/>
        <pc:sldMkLst>
          <pc:docMk/>
          <pc:sldMk cId="2181810587" sldId="282"/>
        </pc:sldMkLst>
        <pc:spChg chg="mod">
          <ac:chgData name="hui xu" userId="70b675938bab3b5e" providerId="LiveId" clId="{50DAE526-1EF4-0E42-8455-0762BC5EAC06}" dt="2020-08-25T00:40:54.231" v="3086" actId="27636"/>
          <ac:spMkLst>
            <pc:docMk/>
            <pc:sldMk cId="2181810587" sldId="28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2:13.310" v="3197" actId="20577"/>
          <ac:spMkLst>
            <pc:docMk/>
            <pc:sldMk cId="2181810587" sldId="282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42:56.862" v="3201" actId="164"/>
          <ac:grpSpMkLst>
            <pc:docMk/>
            <pc:sldMk cId="2181810587" sldId="282"/>
            <ac:grpSpMk id="16" creationId="{230045DF-9374-9042-AA8A-F438833F6599}"/>
          </ac:grpSpMkLst>
        </pc:grpChg>
      </pc:sldChg>
      <pc:sldChg chg="modSp add mod">
        <pc:chgData name="hui xu" userId="70b675938bab3b5e" providerId="LiveId" clId="{50DAE526-1EF4-0E42-8455-0762BC5EAC06}" dt="2020-08-25T00:48:07.784" v="3563" actId="20577"/>
        <pc:sldMkLst>
          <pc:docMk/>
          <pc:sldMk cId="2537282982" sldId="283"/>
        </pc:sldMkLst>
        <pc:spChg chg="mod">
          <ac:chgData name="hui xu" userId="70b675938bab3b5e" providerId="LiveId" clId="{50DAE526-1EF4-0E42-8455-0762BC5EAC06}" dt="2020-08-25T00:43:27.103" v="3245" actId="20577"/>
          <ac:spMkLst>
            <pc:docMk/>
            <pc:sldMk cId="2537282982" sldId="28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8:07.784" v="3563" actId="20577"/>
          <ac:spMkLst>
            <pc:docMk/>
            <pc:sldMk cId="2537282982" sldId="283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48:18.873" v="3580" actId="20577"/>
        <pc:sldMkLst>
          <pc:docMk/>
          <pc:sldMk cId="1469514176" sldId="284"/>
        </pc:sldMkLst>
        <pc:spChg chg="mod">
          <ac:chgData name="hui xu" userId="70b675938bab3b5e" providerId="LiveId" clId="{50DAE526-1EF4-0E42-8455-0762BC5EAC06}" dt="2020-08-25T00:48:18.873" v="3580" actId="20577"/>
          <ac:spMkLst>
            <pc:docMk/>
            <pc:sldMk cId="1469514176" sldId="284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1:30.399" v="3594" actId="20577"/>
        <pc:sldMkLst>
          <pc:docMk/>
          <pc:sldMk cId="2723882522" sldId="285"/>
        </pc:sldMkLst>
        <pc:spChg chg="mod">
          <ac:chgData name="hui xu" userId="70b675938bab3b5e" providerId="LiveId" clId="{50DAE526-1EF4-0E42-8455-0762BC5EAC06}" dt="2020-08-25T00:51:30.399" v="3594" actId="20577"/>
          <ac:spMkLst>
            <pc:docMk/>
            <pc:sldMk cId="2723882522" sldId="28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2:26.954" v="3607" actId="20577"/>
        <pc:sldMkLst>
          <pc:docMk/>
          <pc:sldMk cId="165406693" sldId="286"/>
        </pc:sldMkLst>
        <pc:spChg chg="mod">
          <ac:chgData name="hui xu" userId="70b675938bab3b5e" providerId="LiveId" clId="{50DAE526-1EF4-0E42-8455-0762BC5EAC06}" dt="2020-08-25T00:52:26.954" v="3607" actId="20577"/>
          <ac:spMkLst>
            <pc:docMk/>
            <pc:sldMk cId="165406693" sldId="28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63" v="5" actId="2696"/>
        <pc:sldMkLst>
          <pc:docMk/>
          <pc:sldMk cId="2173928897" sldId="287"/>
        </pc:sldMkLst>
      </pc:sldChg>
      <pc:sldChg chg="del">
        <pc:chgData name="hui xu" userId="70b675938bab3b5e" providerId="LiveId" clId="{50DAE526-1EF4-0E42-8455-0762BC5EAC06}" dt="2020-08-20T01:11:45.473" v="6" actId="2696"/>
        <pc:sldMkLst>
          <pc:docMk/>
          <pc:sldMk cId="2381226057" sldId="289"/>
        </pc:sldMkLst>
      </pc:sldChg>
      <pc:sldChg chg="modSp add mod">
        <pc:chgData name="hui xu" userId="70b675938bab3b5e" providerId="LiveId" clId="{50DAE526-1EF4-0E42-8455-0762BC5EAC06}" dt="2020-08-20T01:11:51.154" v="50" actId="27636"/>
        <pc:sldMkLst>
          <pc:docMk/>
          <pc:sldMk cId="3630086524" sldId="289"/>
        </pc:sldMkLst>
        <pc:spChg chg="mod">
          <ac:chgData name="hui xu" userId="70b675938bab3b5e" providerId="LiveId" clId="{50DAE526-1EF4-0E42-8455-0762BC5EAC06}" dt="2020-08-20T01:11:51.154" v="50" actId="27636"/>
          <ac:spMkLst>
            <pc:docMk/>
            <pc:sldMk cId="3630086524" sldId="289"/>
            <ac:spMk id="4" creationId="{00000000-0000-0000-0000-000000000000}"/>
          </ac:spMkLst>
        </pc:spChg>
      </pc:sldChg>
      <pc:sldChg chg="modSp add">
        <pc:chgData name="hui xu" userId="70b675938bab3b5e" providerId="LiveId" clId="{50DAE526-1EF4-0E42-8455-0762BC5EAC06}" dt="2020-08-25T05:02:23.775" v="7336" actId="20577"/>
        <pc:sldMkLst>
          <pc:docMk/>
          <pc:sldMk cId="124745475" sldId="290"/>
        </pc:sldMkLst>
        <pc:spChg chg="mod">
          <ac:chgData name="hui xu" userId="70b675938bab3b5e" providerId="LiveId" clId="{50DAE526-1EF4-0E42-8455-0762BC5EAC06}" dt="2020-08-25T05:02:23.775" v="7336" actId="20577"/>
          <ac:spMkLst>
            <pc:docMk/>
            <pc:sldMk cId="124745475" sldId="290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90" v="8" actId="2696"/>
        <pc:sldMkLst>
          <pc:docMk/>
          <pc:sldMk cId="1859801162" sldId="290"/>
        </pc:sldMkLst>
      </pc:sldChg>
      <pc:sldChg chg="del">
        <pc:chgData name="hui xu" userId="70b675938bab3b5e" providerId="LiveId" clId="{50DAE526-1EF4-0E42-8455-0762BC5EAC06}" dt="2020-08-20T01:11:45.577" v="11" actId="2696"/>
        <pc:sldMkLst>
          <pc:docMk/>
          <pc:sldMk cId="2395677320" sldId="291"/>
        </pc:sldMkLst>
      </pc:sldChg>
      <pc:sldChg chg="modSp add mod">
        <pc:chgData name="hui xu" userId="70b675938bab3b5e" providerId="LiveId" clId="{50DAE526-1EF4-0E42-8455-0762BC5EAC06}" dt="2020-08-25T01:45:06.462" v="4295" actId="20577"/>
        <pc:sldMkLst>
          <pc:docMk/>
          <pc:sldMk cId="2944898806" sldId="291"/>
        </pc:sldMkLst>
        <pc:spChg chg="mod">
          <ac:chgData name="hui xu" userId="70b675938bab3b5e" providerId="LiveId" clId="{50DAE526-1EF4-0E42-8455-0762BC5EAC06}" dt="2020-08-25T01:00:01.496" v="4058" actId="20577"/>
          <ac:spMkLst>
            <pc:docMk/>
            <pc:sldMk cId="2944898806" sldId="291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5:06.462" v="4295" actId="20577"/>
          <ac:spMkLst>
            <pc:docMk/>
            <pc:sldMk cId="2944898806" sldId="291"/>
            <ac:spMk id="18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1:57.042" v="4646" actId="27636"/>
        <pc:sldMkLst>
          <pc:docMk/>
          <pc:sldMk cId="1860829201" sldId="292"/>
        </pc:sldMkLst>
        <pc:spChg chg="mod">
          <ac:chgData name="hui xu" userId="70b675938bab3b5e" providerId="LiveId" clId="{50DAE526-1EF4-0E42-8455-0762BC5EAC06}" dt="2020-08-25T01:46:42.847" v="4313" actId="20577"/>
          <ac:spMkLst>
            <pc:docMk/>
            <pc:sldMk cId="1860829201" sldId="29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1:51:57.042" v="4646" actId="27636"/>
          <ac:spMkLst>
            <pc:docMk/>
            <pc:sldMk cId="1860829201" sldId="29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3:18.040" v="4668" actId="20577"/>
        <pc:sldMkLst>
          <pc:docMk/>
          <pc:sldMk cId="2442794807" sldId="293"/>
        </pc:sldMkLst>
        <pc:spChg chg="mod">
          <ac:chgData name="hui xu" userId="70b675938bab3b5e" providerId="LiveId" clId="{50DAE526-1EF4-0E42-8455-0762BC5EAC06}" dt="2020-08-25T01:53:18.040" v="4668" actId="20577"/>
          <ac:spMkLst>
            <pc:docMk/>
            <pc:sldMk cId="2442794807" sldId="293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62" v="10" actId="2696"/>
        <pc:sldMkLst>
          <pc:docMk/>
          <pc:sldMk cId="3419769608" sldId="293"/>
        </pc:sldMkLst>
      </pc:sldChg>
      <pc:sldChg chg="modSp add mod">
        <pc:chgData name="hui xu" userId="70b675938bab3b5e" providerId="LiveId" clId="{50DAE526-1EF4-0E42-8455-0762BC5EAC06}" dt="2020-08-25T00:59:55.618" v="4050" actId="20577"/>
        <pc:sldMkLst>
          <pc:docMk/>
          <pc:sldMk cId="2831016014" sldId="294"/>
        </pc:sldMkLst>
        <pc:spChg chg="mod">
          <ac:chgData name="hui xu" userId="70b675938bab3b5e" providerId="LiveId" clId="{50DAE526-1EF4-0E42-8455-0762BC5EAC06}" dt="2020-08-25T00:54:05.234" v="3626" actId="20577"/>
          <ac:spMkLst>
            <pc:docMk/>
            <pc:sldMk cId="2831016014" sldId="29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59:55.618" v="4050" actId="20577"/>
          <ac:spMkLst>
            <pc:docMk/>
            <pc:sldMk cId="2831016014" sldId="294"/>
            <ac:spMk id="3" creationId="{00000000-0000-0000-0000-000000000000}"/>
          </ac:spMkLst>
        </pc:spChg>
      </pc:sldChg>
      <pc:sldChg chg="modSp add mod modAnim">
        <pc:chgData name="hui xu" userId="70b675938bab3b5e" providerId="LiveId" clId="{50DAE526-1EF4-0E42-8455-0762BC5EAC06}" dt="2020-08-25T01:59:20.619" v="4987" actId="15"/>
        <pc:sldMkLst>
          <pc:docMk/>
          <pc:sldMk cId="2303703487" sldId="295"/>
        </pc:sldMkLst>
        <pc:spChg chg="mod">
          <ac:chgData name="hui xu" userId="70b675938bab3b5e" providerId="LiveId" clId="{50DAE526-1EF4-0E42-8455-0762BC5EAC06}" dt="2020-08-25T01:59:20.619" v="4987" actId="15"/>
          <ac:spMkLst>
            <pc:docMk/>
            <pc:sldMk cId="2303703487" sldId="29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2:10.947" v="5065" actId="27636"/>
        <pc:sldMkLst>
          <pc:docMk/>
          <pc:sldMk cId="3426767125" sldId="296"/>
        </pc:sldMkLst>
        <pc:spChg chg="mod">
          <ac:chgData name="hui xu" userId="70b675938bab3b5e" providerId="LiveId" clId="{50DAE526-1EF4-0E42-8455-0762BC5EAC06}" dt="2020-08-25T02:02:10.947" v="5065" actId="27636"/>
          <ac:spMkLst>
            <pc:docMk/>
            <pc:sldMk cId="3426767125" sldId="29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81" v="7" actId="2696"/>
        <pc:sldMkLst>
          <pc:docMk/>
          <pc:sldMk cId="2462666161" sldId="297"/>
        </pc:sldMkLst>
      </pc:sldChg>
      <pc:sldChg chg="modSp add mod">
        <pc:chgData name="hui xu" userId="70b675938bab3b5e" providerId="LiveId" clId="{50DAE526-1EF4-0E42-8455-0762BC5EAC06}" dt="2020-08-25T02:05:17.802" v="5256" actId="20577"/>
        <pc:sldMkLst>
          <pc:docMk/>
          <pc:sldMk cId="3230459046" sldId="297"/>
        </pc:sldMkLst>
        <pc:spChg chg="mod">
          <ac:chgData name="hui xu" userId="70b675938bab3b5e" providerId="LiveId" clId="{50DAE526-1EF4-0E42-8455-0762BC5EAC06}" dt="2020-08-25T02:02:42.895" v="5079" actId="20577"/>
          <ac:spMkLst>
            <pc:docMk/>
            <pc:sldMk cId="3230459046" sldId="297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2:05:17.802" v="5256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710395052" sldId="298"/>
        </pc:sldMkLst>
      </pc:sldChg>
      <pc:sldChg chg="modSp add mod">
        <pc:chgData name="hui xu" userId="70b675938bab3b5e" providerId="LiveId" clId="{50DAE526-1EF4-0E42-8455-0762BC5EAC06}" dt="2020-08-25T02:06:13.322" v="5265" actId="20577"/>
        <pc:sldMkLst>
          <pc:docMk/>
          <pc:sldMk cId="346037327" sldId="299"/>
        </pc:sldMkLst>
        <pc:spChg chg="mod">
          <ac:chgData name="hui xu" userId="70b675938bab3b5e" providerId="LiveId" clId="{50DAE526-1EF4-0E42-8455-0762BC5EAC06}" dt="2020-08-25T02:06:13.322" v="5265" actId="20577"/>
          <ac:spMkLst>
            <pc:docMk/>
            <pc:sldMk cId="346037327" sldId="299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34:13.748" v="5710" actId="114"/>
        <pc:sldMkLst>
          <pc:docMk/>
          <pc:sldMk cId="866450962" sldId="300"/>
        </pc:sldMkLst>
        <pc:spChg chg="mod">
          <ac:chgData name="hui xu" userId="70b675938bab3b5e" providerId="LiveId" clId="{50DAE526-1EF4-0E42-8455-0762BC5EAC06}" dt="2020-08-25T02:41:27.252" v="5420" actId="20577"/>
          <ac:spMkLst>
            <pc:docMk/>
            <pc:sldMk cId="866450962" sldId="30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34:13.748" v="5710" actId="114"/>
          <ac:spMkLst>
            <pc:docMk/>
            <pc:sldMk cId="866450962" sldId="30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40:52.866" v="5399" actId="27636"/>
        <pc:sldMkLst>
          <pc:docMk/>
          <pc:sldMk cId="63737430" sldId="301"/>
        </pc:sldMkLst>
        <pc:spChg chg="mod">
          <ac:chgData name="hui xu" userId="70b675938bab3b5e" providerId="LiveId" clId="{50DAE526-1EF4-0E42-8455-0762BC5EAC06}" dt="2020-08-25T02:38:59.766" v="5296" actId="20577"/>
          <ac:spMkLst>
            <pc:docMk/>
            <pc:sldMk cId="63737430" sldId="30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2:40:52.866" v="5399" actId="27636"/>
          <ac:spMkLst>
            <pc:docMk/>
            <pc:sldMk cId="63737430" sldId="301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89" v="25" actId="2696"/>
        <pc:sldMkLst>
          <pc:docMk/>
          <pc:sldMk cId="3023939548" sldId="301"/>
        </pc:sldMkLst>
      </pc:sldChg>
      <pc:sldChg chg="modSp add mod">
        <pc:chgData name="hui xu" userId="70b675938bab3b5e" providerId="LiveId" clId="{50DAE526-1EF4-0E42-8455-0762BC5EAC06}" dt="2020-08-25T04:41:09.097" v="6180" actId="20577"/>
        <pc:sldMkLst>
          <pc:docMk/>
          <pc:sldMk cId="167940587" sldId="302"/>
        </pc:sldMkLst>
        <pc:spChg chg="mod">
          <ac:chgData name="hui xu" userId="70b675938bab3b5e" providerId="LiveId" clId="{50DAE526-1EF4-0E42-8455-0762BC5EAC06}" dt="2020-08-25T04:34:44.959" v="5726" actId="20577"/>
          <ac:spMkLst>
            <pc:docMk/>
            <pc:sldMk cId="167940587" sldId="30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1:09.097" v="6180" actId="20577"/>
          <ac:spMkLst>
            <pc:docMk/>
            <pc:sldMk cId="167940587" sldId="302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36" v="22" actId="2696"/>
        <pc:sldMkLst>
          <pc:docMk/>
          <pc:sldMk cId="3813926584" sldId="302"/>
        </pc:sldMkLst>
      </pc:sldChg>
      <pc:sldChg chg="modSp add mod">
        <pc:chgData name="hui xu" userId="70b675938bab3b5e" providerId="LiveId" clId="{50DAE526-1EF4-0E42-8455-0762BC5EAC06}" dt="2020-08-25T04:44:41.556" v="6384" actId="20577"/>
        <pc:sldMkLst>
          <pc:docMk/>
          <pc:sldMk cId="1579996097" sldId="303"/>
        </pc:sldMkLst>
        <pc:spChg chg="mod">
          <ac:chgData name="hui xu" userId="70b675938bab3b5e" providerId="LiveId" clId="{50DAE526-1EF4-0E42-8455-0762BC5EAC06}" dt="2020-08-25T04:41:27.877" v="6196" actId="20577"/>
          <ac:spMkLst>
            <pc:docMk/>
            <pc:sldMk cId="1579996097" sldId="30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4:41.556" v="6384" actId="20577"/>
          <ac:spMkLst>
            <pc:docMk/>
            <pc:sldMk cId="1579996097" sldId="303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23" v="21" actId="2696"/>
        <pc:sldMkLst>
          <pc:docMk/>
          <pc:sldMk cId="2126418407" sldId="304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55164920" sldId="304"/>
        </pc:sldMkLst>
      </pc:sldChg>
      <pc:sldChg chg="modSp add mod modAnim">
        <pc:chgData name="hui xu" userId="70b675938bab3b5e" providerId="LiveId" clId="{50DAE526-1EF4-0E42-8455-0762BC5EAC06}" dt="2020-08-25T04:47:47.789" v="6624" actId="20577"/>
        <pc:sldMkLst>
          <pc:docMk/>
          <pc:sldMk cId="2630371023" sldId="305"/>
        </pc:sldMkLst>
        <pc:spChg chg="mod">
          <ac:chgData name="hui xu" userId="70b675938bab3b5e" providerId="LiveId" clId="{50DAE526-1EF4-0E42-8455-0762BC5EAC06}" dt="2020-08-25T04:45:44.641" v="6413" actId="20577"/>
          <ac:spMkLst>
            <pc:docMk/>
            <pc:sldMk cId="2630371023" sldId="30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7:47.789" v="6624" actId="20577"/>
          <ac:spMkLst>
            <pc:docMk/>
            <pc:sldMk cId="2630371023" sldId="305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75" v="24" actId="2696"/>
        <pc:sldMkLst>
          <pc:docMk/>
          <pc:sldMk cId="2144826184" sldId="306"/>
        </pc:sldMkLst>
      </pc:sldChg>
      <pc:sldChg chg="modSp add">
        <pc:chgData name="hui xu" userId="70b675938bab3b5e" providerId="LiveId" clId="{50DAE526-1EF4-0E42-8455-0762BC5EAC06}" dt="2020-08-25T04:48:30.426" v="6626" actId="207"/>
        <pc:sldMkLst>
          <pc:docMk/>
          <pc:sldMk cId="1052747822" sldId="307"/>
        </pc:sldMkLst>
        <pc:spChg chg="mod">
          <ac:chgData name="hui xu" userId="70b675938bab3b5e" providerId="LiveId" clId="{50DAE526-1EF4-0E42-8455-0762BC5EAC06}" dt="2020-08-25T04:48:30.426" v="6626" actId="207"/>
          <ac:spMkLst>
            <pc:docMk/>
            <pc:sldMk cId="1052747822" sldId="307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46" v="23" actId="2696"/>
        <pc:sldMkLst>
          <pc:docMk/>
          <pc:sldMk cId="3151592172" sldId="307"/>
        </pc:sldMkLst>
      </pc:sldChg>
      <pc:sldChg chg="modSp add mod">
        <pc:chgData name="hui xu" userId="70b675938bab3b5e" providerId="LiveId" clId="{50DAE526-1EF4-0E42-8455-0762BC5EAC06}" dt="2020-08-25T04:49:01.170" v="6648" actId="20577"/>
        <pc:sldMkLst>
          <pc:docMk/>
          <pc:sldMk cId="2986038129" sldId="308"/>
        </pc:sldMkLst>
        <pc:spChg chg="mod">
          <ac:chgData name="hui xu" userId="70b675938bab3b5e" providerId="LiveId" clId="{50DAE526-1EF4-0E42-8455-0762BC5EAC06}" dt="2020-08-25T04:49:01.170" v="6648" actId="20577"/>
          <ac:spMkLst>
            <pc:docMk/>
            <pc:sldMk cId="2986038129" sldId="308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54:57.314" v="7056" actId="20577"/>
        <pc:sldMkLst>
          <pc:docMk/>
          <pc:sldMk cId="2742267789" sldId="309"/>
        </pc:sldMkLst>
        <pc:spChg chg="mod">
          <ac:chgData name="hui xu" userId="70b675938bab3b5e" providerId="LiveId" clId="{50DAE526-1EF4-0E42-8455-0762BC5EAC06}" dt="2020-08-25T04:54:57.314" v="7056" actId="20577"/>
          <ac:spMkLst>
            <pc:docMk/>
            <pc:sldMk cId="2742267789" sldId="309"/>
            <ac:spMk id="3" creationId="{00000000-0000-0000-0000-000000000000}"/>
          </ac:spMkLst>
        </pc:spChg>
      </pc:sldChg>
      <pc:sldChg chg="delSp modSp add mod delAnim">
        <pc:chgData name="hui xu" userId="70b675938bab3b5e" providerId="LiveId" clId="{50DAE526-1EF4-0E42-8455-0762BC5EAC06}" dt="2020-08-25T04:58:35.416" v="7200" actId="20577"/>
        <pc:sldMkLst>
          <pc:docMk/>
          <pc:sldMk cId="2430480823" sldId="310"/>
        </pc:sldMkLst>
        <pc:spChg chg="mod">
          <ac:chgData name="hui xu" userId="70b675938bab3b5e" providerId="LiveId" clId="{50DAE526-1EF4-0E42-8455-0762BC5EAC06}" dt="2020-08-25T04:55:27.005" v="7090" actId="20577"/>
          <ac:spMkLst>
            <pc:docMk/>
            <pc:sldMk cId="2430480823" sldId="31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58:35.416" v="7200" actId="20577"/>
          <ac:spMkLst>
            <pc:docMk/>
            <pc:sldMk cId="2430480823" sldId="310"/>
            <ac:spMk id="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4" creationId="{00000000-0000-0000-0000-000000000000}"/>
          </ac:spMkLst>
        </pc:sp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8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9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1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5" creationId="{00000000-0000-0000-0000-000000000000}"/>
          </ac:cxnSpMkLst>
        </pc:cxnChg>
      </pc:sldChg>
      <pc:sldChg chg="del">
        <pc:chgData name="hui xu" userId="70b675938bab3b5e" providerId="LiveId" clId="{50DAE526-1EF4-0E42-8455-0762BC5EAC06}" dt="2020-08-20T01:11:45.689" v="18" actId="2696"/>
        <pc:sldMkLst>
          <pc:docMk/>
          <pc:sldMk cId="2479486470" sldId="310"/>
        </pc:sldMkLst>
      </pc:sldChg>
      <pc:sldChg chg="del">
        <pc:chgData name="hui xu" userId="70b675938bab3b5e" providerId="LiveId" clId="{50DAE526-1EF4-0E42-8455-0762BC5EAC06}" dt="2020-08-20T01:11:45.706" v="19" actId="2696"/>
        <pc:sldMkLst>
          <pc:docMk/>
          <pc:sldMk cId="3684931880" sldId="311"/>
        </pc:sldMkLst>
      </pc:sldChg>
      <pc:sldChg chg="modSp add mod">
        <pc:chgData name="hui xu" userId="70b675938bab3b5e" providerId="LiveId" clId="{50DAE526-1EF4-0E42-8455-0762BC5EAC06}" dt="2020-08-25T05:10:29.666" v="7868" actId="27636"/>
        <pc:sldMkLst>
          <pc:docMk/>
          <pc:sldMk cId="4206024413" sldId="311"/>
        </pc:sldMkLst>
        <pc:spChg chg="mod">
          <ac:chgData name="hui xu" userId="70b675938bab3b5e" providerId="LiveId" clId="{50DAE526-1EF4-0E42-8455-0762BC5EAC06}" dt="2020-08-25T05:10:10.836" v="7822" actId="20577"/>
          <ac:spMkLst>
            <pc:docMk/>
            <pc:sldMk cId="4206024413" sldId="31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29.666" v="7868" actId="27636"/>
          <ac:spMkLst>
            <pc:docMk/>
            <pc:sldMk cId="4206024413" sldId="311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72" v="55" actId="27636"/>
        <pc:sldMkLst>
          <pc:docMk/>
          <pc:sldMk cId="2309364259" sldId="312"/>
        </pc:sldMkLst>
        <pc:spChg chg="mod">
          <ac:chgData name="hui xu" userId="70b675938bab3b5e" providerId="LiveId" clId="{50DAE526-1EF4-0E42-8455-0762BC5EAC06}" dt="2020-08-20T01:11:51.272" v="55" actId="27636"/>
          <ac:spMkLst>
            <pc:docMk/>
            <pc:sldMk cId="2309364259" sldId="312"/>
            <ac:spMk id="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067035329" sldId="31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0413748" sldId="314"/>
        </pc:sldMkLst>
      </pc:sldChg>
      <pc:sldChg chg="modSp add mod">
        <pc:chgData name="hui xu" userId="70b675938bab3b5e" providerId="LiveId" clId="{50DAE526-1EF4-0E42-8455-0762BC5EAC06}" dt="2020-08-20T01:11:51.307" v="57" actId="27636"/>
        <pc:sldMkLst>
          <pc:docMk/>
          <pc:sldMk cId="343725859" sldId="315"/>
        </pc:sldMkLst>
        <pc:spChg chg="mod">
          <ac:chgData name="hui xu" userId="70b675938bab3b5e" providerId="LiveId" clId="{50DAE526-1EF4-0E42-8455-0762BC5EAC06}" dt="2020-08-20T01:11:51.307" v="57" actId="27636"/>
          <ac:spMkLst>
            <pc:docMk/>
            <pc:sldMk cId="343725859" sldId="31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343" v="59" actId="27636"/>
        <pc:sldMkLst>
          <pc:docMk/>
          <pc:sldMk cId="511513687" sldId="316"/>
        </pc:sldMkLst>
        <pc:spChg chg="mod">
          <ac:chgData name="hui xu" userId="70b675938bab3b5e" providerId="LiveId" clId="{50DAE526-1EF4-0E42-8455-0762BC5EAC06}" dt="2020-08-20T01:11:51.343" v="59" actId="27636"/>
          <ac:spMkLst>
            <pc:docMk/>
            <pc:sldMk cId="511513687" sldId="316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339" v="58" actId="27636"/>
          <ac:spMkLst>
            <pc:docMk/>
            <pc:sldMk cId="511513687" sldId="316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88" v="56" actId="27636"/>
        <pc:sldMkLst>
          <pc:docMk/>
          <pc:sldMk cId="7867493" sldId="317"/>
        </pc:sldMkLst>
        <pc:spChg chg="mod">
          <ac:chgData name="hui xu" userId="70b675938bab3b5e" providerId="LiveId" clId="{50DAE526-1EF4-0E42-8455-0762BC5EAC06}" dt="2020-08-20T01:11:51.288" v="56" actId="27636"/>
          <ac:spMkLst>
            <pc:docMk/>
            <pc:sldMk cId="7867493" sldId="317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436370218" sldId="318"/>
        </pc:sldMkLst>
      </pc:sldChg>
      <pc:sldChg chg="modSp add mod">
        <pc:chgData name="hui xu" userId="70b675938bab3b5e" providerId="LiveId" clId="{50DAE526-1EF4-0E42-8455-0762BC5EAC06}" dt="2020-08-20T01:11:51.569" v="67" actId="27636"/>
        <pc:sldMkLst>
          <pc:docMk/>
          <pc:sldMk cId="4110287011" sldId="321"/>
        </pc:sldMkLst>
        <pc:spChg chg="mod">
          <ac:chgData name="hui xu" userId="70b675938bab3b5e" providerId="LiveId" clId="{50DAE526-1EF4-0E42-8455-0762BC5EAC06}" dt="2020-08-20T01:11:51.569" v="67" actId="27636"/>
          <ac:spMkLst>
            <pc:docMk/>
            <pc:sldMk cId="4110287011" sldId="321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302197718" sldId="322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735209078" sldId="32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180305978" sldId="324"/>
        </pc:sldMkLst>
      </pc:sldChg>
      <pc:sldChg chg="modSp add mod">
        <pc:chgData name="hui xu" userId="70b675938bab3b5e" providerId="LiveId" clId="{50DAE526-1EF4-0E42-8455-0762BC5EAC06}" dt="2020-08-20T01:11:51.651" v="70" actId="27636"/>
        <pc:sldMkLst>
          <pc:docMk/>
          <pc:sldMk cId="1199609744" sldId="325"/>
        </pc:sldMkLst>
        <pc:spChg chg="mod">
          <ac:chgData name="hui xu" userId="70b675938bab3b5e" providerId="LiveId" clId="{50DAE526-1EF4-0E42-8455-0762BC5EAC06}" dt="2020-08-20T01:11:51.651" v="70" actId="27636"/>
          <ac:spMkLst>
            <pc:docMk/>
            <pc:sldMk cId="1199609744" sldId="325"/>
            <ac:spMk id="2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852295584" sldId="326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85320084" sldId="327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838070211" sldId="328"/>
        </pc:sldMkLst>
      </pc:sldChg>
      <pc:sldChg chg="modSp add mod">
        <pc:chgData name="hui xu" userId="70b675938bab3b5e" providerId="LiveId" clId="{50DAE526-1EF4-0E42-8455-0762BC5EAC06}" dt="2020-08-20T01:11:51.583" v="68" actId="27636"/>
        <pc:sldMkLst>
          <pc:docMk/>
          <pc:sldMk cId="2940888845" sldId="329"/>
        </pc:sldMkLst>
        <pc:spChg chg="mod">
          <ac:chgData name="hui xu" userId="70b675938bab3b5e" providerId="LiveId" clId="{50DAE526-1EF4-0E42-8455-0762BC5EAC06}" dt="2020-08-20T01:11:51.583" v="68" actId="27636"/>
          <ac:spMkLst>
            <pc:docMk/>
            <pc:sldMk cId="2940888845" sldId="329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44" v="9" actId="2696"/>
        <pc:sldMkLst>
          <pc:docMk/>
          <pc:sldMk cId="3572195084" sldId="329"/>
        </pc:sldMkLst>
      </pc:sldChg>
      <pc:sldChg chg="modSp add mod">
        <pc:chgData name="hui xu" userId="70b675938bab3b5e" providerId="LiveId" clId="{50DAE526-1EF4-0E42-8455-0762BC5EAC06}" dt="2020-08-20T01:11:51.598" v="69" actId="27636"/>
        <pc:sldMkLst>
          <pc:docMk/>
          <pc:sldMk cId="430916923" sldId="330"/>
        </pc:sldMkLst>
        <pc:spChg chg="mod">
          <ac:chgData name="hui xu" userId="70b675938bab3b5e" providerId="LiveId" clId="{50DAE526-1EF4-0E42-8455-0762BC5EAC06}" dt="2020-08-20T01:11:51.598" v="69" actId="27636"/>
          <ac:spMkLst>
            <pc:docMk/>
            <pc:sldMk cId="430916923" sldId="330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98" v="13" actId="2696"/>
        <pc:sldMkLst>
          <pc:docMk/>
          <pc:sldMk cId="1703323240" sldId="330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016204777" sldId="331"/>
        </pc:sldMkLst>
      </pc:sldChg>
      <pc:sldChg chg="del">
        <pc:chgData name="hui xu" userId="70b675938bab3b5e" providerId="LiveId" clId="{50DAE526-1EF4-0E42-8455-0762BC5EAC06}" dt="2020-08-20T01:11:45.611" v="14" actId="2696"/>
        <pc:sldMkLst>
          <pc:docMk/>
          <pc:sldMk cId="3198986708" sldId="331"/>
        </pc:sldMkLst>
      </pc:sldChg>
      <pc:sldChg chg="modSp add mod">
        <pc:chgData name="hui xu" userId="70b675938bab3b5e" providerId="LiveId" clId="{50DAE526-1EF4-0E42-8455-0762BC5EAC06}" dt="2020-08-20T01:11:51.381" v="60" actId="27636"/>
        <pc:sldMkLst>
          <pc:docMk/>
          <pc:sldMk cId="4222375513" sldId="332"/>
        </pc:sldMkLst>
        <pc:spChg chg="mod">
          <ac:chgData name="hui xu" userId="70b675938bab3b5e" providerId="LiveId" clId="{50DAE526-1EF4-0E42-8455-0762BC5EAC06}" dt="2020-08-20T01:11:51.381" v="60" actId="27636"/>
          <ac:spMkLst>
            <pc:docMk/>
            <pc:sldMk cId="4222375513" sldId="33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432" v="61" actId="27636"/>
        <pc:sldMkLst>
          <pc:docMk/>
          <pc:sldMk cId="2293979870" sldId="333"/>
        </pc:sldMkLst>
        <pc:spChg chg="mod">
          <ac:chgData name="hui xu" userId="70b675938bab3b5e" providerId="LiveId" clId="{50DAE526-1EF4-0E42-8455-0762BC5EAC06}" dt="2020-08-20T01:11:51.432" v="61" actId="27636"/>
          <ac:spMkLst>
            <pc:docMk/>
            <pc:sldMk cId="2293979870" sldId="333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565389991" sldId="335"/>
        </pc:sldMkLst>
      </pc:sldChg>
      <pc:sldChg chg="del">
        <pc:chgData name="hui xu" userId="70b675938bab3b5e" providerId="LiveId" clId="{50DAE526-1EF4-0E42-8455-0762BC5EAC06}" dt="2020-08-20T01:11:45.622" v="15" actId="2696"/>
        <pc:sldMkLst>
          <pc:docMk/>
          <pc:sldMk cId="3427518191" sldId="335"/>
        </pc:sldMkLst>
      </pc:sldChg>
      <pc:sldChg chg="modSp add mod">
        <pc:chgData name="hui xu" userId="70b675938bab3b5e" providerId="LiveId" clId="{50DAE526-1EF4-0E42-8455-0762BC5EAC06}" dt="2020-08-20T01:11:51.466" v="63" actId="27636"/>
        <pc:sldMkLst>
          <pc:docMk/>
          <pc:sldMk cId="1360052802" sldId="336"/>
        </pc:sldMkLst>
        <pc:spChg chg="mod">
          <ac:chgData name="hui xu" userId="70b675938bab3b5e" providerId="LiveId" clId="{50DAE526-1EF4-0E42-8455-0762BC5EAC06}" dt="2020-08-20T01:11:51.447" v="62" actId="27636"/>
          <ac:spMkLst>
            <pc:docMk/>
            <pc:sldMk cId="1360052802" sldId="336"/>
            <ac:spMk id="1882114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466" v="63" actId="27636"/>
          <ac:spMkLst>
            <pc:docMk/>
            <pc:sldMk cId="1360052802" sldId="336"/>
            <ac:spMk id="188211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331736076" sldId="337"/>
        </pc:sldMkLst>
      </pc:sldChg>
      <pc:sldChg chg="del">
        <pc:chgData name="hui xu" userId="70b675938bab3b5e" providerId="LiveId" clId="{50DAE526-1EF4-0E42-8455-0762BC5EAC06}" dt="2020-08-20T01:11:45.715" v="20" actId="2696"/>
        <pc:sldMkLst>
          <pc:docMk/>
          <pc:sldMk cId="1787010295" sldId="338"/>
        </pc:sldMkLst>
      </pc:sldChg>
      <pc:sldChg chg="modSp add mod">
        <pc:chgData name="hui xu" userId="70b675938bab3b5e" providerId="LiveId" clId="{50DAE526-1EF4-0E42-8455-0762BC5EAC06}" dt="2020-08-20T01:11:51.484" v="64" actId="27636"/>
        <pc:sldMkLst>
          <pc:docMk/>
          <pc:sldMk cId="3018774589" sldId="338"/>
        </pc:sldMkLst>
        <pc:spChg chg="mod">
          <ac:chgData name="hui xu" userId="70b675938bab3b5e" providerId="LiveId" clId="{50DAE526-1EF4-0E42-8455-0762BC5EAC06}" dt="2020-08-20T01:11:51.484" v="64" actId="27636"/>
          <ac:spMkLst>
            <pc:docMk/>
            <pc:sldMk cId="3018774589" sldId="338"/>
            <ac:spMk id="189440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519" v="65" actId="27636"/>
        <pc:sldMkLst>
          <pc:docMk/>
          <pc:sldMk cId="310480452" sldId="339"/>
        </pc:sldMkLst>
        <pc:spChg chg="mod">
          <ac:chgData name="hui xu" userId="70b675938bab3b5e" providerId="LiveId" clId="{50DAE526-1EF4-0E42-8455-0762BC5EAC06}" dt="2020-08-20T01:11:51.519" v="65" actId="27636"/>
          <ac:spMkLst>
            <pc:docMk/>
            <pc:sldMk cId="310480452" sldId="339"/>
            <ac:spMk id="1908739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800" v="26" actId="2696"/>
        <pc:sldMkLst>
          <pc:docMk/>
          <pc:sldMk cId="1196925462" sldId="339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84648726" sldId="340"/>
        </pc:sldMkLst>
      </pc:sldChg>
      <pc:sldChg chg="modSp add mod">
        <pc:chgData name="hui xu" userId="70b675938bab3b5e" providerId="LiveId" clId="{50DAE526-1EF4-0E42-8455-0762BC5EAC06}" dt="2020-08-20T01:11:51.531" v="66" actId="27636"/>
        <pc:sldMkLst>
          <pc:docMk/>
          <pc:sldMk cId="2247277873" sldId="341"/>
        </pc:sldMkLst>
        <pc:spChg chg="mod">
          <ac:chgData name="hui xu" userId="70b675938bab3b5e" providerId="LiveId" clId="{50DAE526-1EF4-0E42-8455-0762BC5EAC06}" dt="2020-08-20T01:11:51.531" v="66" actId="27636"/>
          <ac:spMkLst>
            <pc:docMk/>
            <pc:sldMk cId="2247277873" sldId="341"/>
            <ac:spMk id="6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9" v="3" actId="2696"/>
        <pc:sldMkLst>
          <pc:docMk/>
          <pc:sldMk cId="172266210" sldId="342"/>
        </pc:sldMkLst>
      </pc:sldChg>
      <pc:sldChg chg="modSp add mod">
        <pc:chgData name="hui xu" userId="70b675938bab3b5e" providerId="LiveId" clId="{50DAE526-1EF4-0E42-8455-0762BC5EAC06}" dt="2020-08-25T05:06:46.363" v="7472" actId="20577"/>
        <pc:sldMkLst>
          <pc:docMk/>
          <pc:sldMk cId="1830176529" sldId="342"/>
        </pc:sldMkLst>
        <pc:spChg chg="mod">
          <ac:chgData name="hui xu" userId="70b675938bab3b5e" providerId="LiveId" clId="{50DAE526-1EF4-0E42-8455-0762BC5EAC06}" dt="2020-08-25T05:06:46.363" v="7472" actId="20577"/>
          <ac:spMkLst>
            <pc:docMk/>
            <pc:sldMk cId="1830176529" sldId="342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10:03.103" v="7814" actId="27636"/>
        <pc:sldMkLst>
          <pc:docMk/>
          <pc:sldMk cId="507231932" sldId="343"/>
        </pc:sldMkLst>
        <pc:spChg chg="mod">
          <ac:chgData name="hui xu" userId="70b675938bab3b5e" providerId="LiveId" clId="{50DAE526-1EF4-0E42-8455-0762BC5EAC06}" dt="2020-08-25T05:07:04.159" v="7491" actId="20577"/>
          <ac:spMkLst>
            <pc:docMk/>
            <pc:sldMk cId="507231932" sldId="34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03.103" v="7814" actId="27636"/>
          <ac:spMkLst>
            <pc:docMk/>
            <pc:sldMk cId="507231932" sldId="34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06:50.930" v="7476" actId="20577"/>
        <pc:sldMkLst>
          <pc:docMk/>
          <pc:sldMk cId="3725121320" sldId="344"/>
        </pc:sldMkLst>
        <pc:spChg chg="mod">
          <ac:chgData name="hui xu" userId="70b675938bab3b5e" providerId="LiveId" clId="{50DAE526-1EF4-0E42-8455-0762BC5EAC06}" dt="2020-08-25T05:06:50.930" v="7476" actId="20577"/>
          <ac:spMkLst>
            <pc:docMk/>
            <pc:sldMk cId="3725121320" sldId="344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5:06:16.779" v="7444" actId="20577"/>
          <ac:spMkLst>
            <pc:docMk/>
            <pc:sldMk cId="3725121320" sldId="344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27" v="53" actId="27636"/>
        <pc:sldMkLst>
          <pc:docMk/>
          <pc:sldMk cId="3035110303" sldId="345"/>
        </pc:sldMkLst>
        <pc:spChg chg="mod">
          <ac:chgData name="hui xu" userId="70b675938bab3b5e" providerId="LiveId" clId="{50DAE526-1EF4-0E42-8455-0762BC5EAC06}" dt="2020-08-20T01:11:51.227" v="53" actId="27636"/>
          <ac:spMkLst>
            <pc:docMk/>
            <pc:sldMk cId="3035110303" sldId="345"/>
            <ac:spMk id="2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633" v="16" actId="2696"/>
        <pc:sldMkLst>
          <pc:docMk/>
          <pc:sldMk cId="3734771045" sldId="354"/>
        </pc:sldMkLst>
      </pc:sldChg>
      <pc:sldChg chg="del">
        <pc:chgData name="hui xu" userId="70b675938bab3b5e" providerId="LiveId" clId="{50DAE526-1EF4-0E42-8455-0762BC5EAC06}" dt="2020-08-20T01:11:45.405" v="0" actId="2696"/>
        <pc:sldMkLst>
          <pc:docMk/>
          <pc:sldMk cId="1739572532" sldId="366"/>
        </pc:sldMkLst>
      </pc:sldChg>
      <pc:sldChg chg="del">
        <pc:chgData name="hui xu" userId="70b675938bab3b5e" providerId="LiveId" clId="{50DAE526-1EF4-0E42-8455-0762BC5EAC06}" dt="2020-08-20T01:11:45.664" v="17" actId="2696"/>
        <pc:sldMkLst>
          <pc:docMk/>
          <pc:sldMk cId="649576457" sldId="367"/>
        </pc:sldMkLst>
      </pc:sldChg>
      <pc:sldChg chg="del">
        <pc:chgData name="hui xu" userId="70b675938bab3b5e" providerId="LiveId" clId="{50DAE526-1EF4-0E42-8455-0762BC5EAC06}" dt="2020-08-20T01:11:45.588" v="12" actId="2696"/>
        <pc:sldMkLst>
          <pc:docMk/>
          <pc:sldMk cId="1833154325" sldId="379"/>
        </pc:sldMkLst>
      </pc:sldChg>
      <pc:sldChg chg="modSp mod">
        <pc:chgData name="hui xu" userId="70b675938bab3b5e" providerId="LiveId" clId="{50DAE526-1EF4-0E42-8455-0762BC5EAC06}" dt="2020-08-24T14:18:51.462" v="431" actId="20577"/>
        <pc:sldMkLst>
          <pc:docMk/>
          <pc:sldMk cId="628159536" sldId="440"/>
        </pc:sldMkLst>
        <pc:spChg chg="mod">
          <ac:chgData name="hui xu" userId="70b675938bab3b5e" providerId="LiveId" clId="{50DAE526-1EF4-0E42-8455-0762BC5EAC06}" dt="2020-08-24T14:18:51.462" v="431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modSp add mod">
        <pc:chgData name="hui xu" userId="70b675938bab3b5e" providerId="LiveId" clId="{50DAE526-1EF4-0E42-8455-0762BC5EAC06}" dt="2020-08-24T15:08:39.708" v="1482" actId="20577"/>
        <pc:sldMkLst>
          <pc:docMk/>
          <pc:sldMk cId="3080263152" sldId="444"/>
        </pc:sldMkLst>
        <pc:spChg chg="mod">
          <ac:chgData name="hui xu" userId="70b675938bab3b5e" providerId="LiveId" clId="{50DAE526-1EF4-0E42-8455-0762BC5EAC06}" dt="2020-08-24T15:08:39.708" v="1482" actId="20577"/>
          <ac:spMkLst>
            <pc:docMk/>
            <pc:sldMk cId="3080263152" sldId="44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34.259" v="1473" actId="27636"/>
          <ac:spMkLst>
            <pc:docMk/>
            <pc:sldMk cId="3080263152" sldId="444"/>
            <ac:spMk id="3" creationId="{00000000-0000-0000-0000-000000000000}"/>
          </ac:spMkLst>
        </pc:spChg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10/8/2020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Comic Sans MS" panose="030F0702030302020204" pitchFamily="66" charset="0"/>
              </a:rPr>
              <a:t>DNS</a:t>
            </a:r>
            <a:r>
              <a:rPr lang="zh-CN" altLang="en-US" sz="4800">
                <a:latin typeface="Comic Sans MS" panose="030F0702030302020204" pitchFamily="66" charset="0"/>
              </a:rPr>
              <a:t>攻击实验</a:t>
            </a:r>
            <a:endParaRPr lang="en-US" altLang="zh-CN" sz="48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October 8,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965B8-DF80-4599-8B3E-6957970A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实验一：本地</a:t>
            </a:r>
            <a:r>
              <a:rPr lang="en-US" altLang="zh-CN" dirty="0"/>
              <a:t>DNS</a:t>
            </a:r>
            <a:r>
              <a:rPr lang="zh-CN" altLang="en-US" dirty="0"/>
              <a:t>攻击实验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D190A-97DE-4A2A-966C-9EE6D77A6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8E797-B845-4F29-A218-DC0C5914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1EDB-D7A9-4402-8BBA-20D55F1C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78F58-15B1-46F1-96CD-53F1E166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16D1E-76A1-4557-B95E-C1113347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2" y="1880409"/>
            <a:ext cx="8607598" cy="380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081C-1ED4-4C98-9235-217BDA75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攻击场景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7D1BC-52D7-440C-918C-3E44D6DE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DF1CA-D82D-463F-B2BC-465AAB93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" y="1932794"/>
            <a:ext cx="8735786" cy="36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AE73-D333-4BA2-ACD1-4901F162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数据包监听与响应伪造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EB80A-146A-4DC5-A244-17D31E9B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42757140-0261-44D5-AFEE-9F7495F13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8" y="1417638"/>
            <a:ext cx="8251243" cy="4553073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1078F546-1ECA-44B7-A925-3CBCA0E6C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8" y="5970711"/>
            <a:ext cx="8251244" cy="2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7F54-20F2-4977-9F00-FAAFBEAD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攻击测试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5130A3-A6B4-4C18-A42C-5775410F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56208E9E-A3FE-43AB-B051-60CDB724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6332"/>
            <a:ext cx="8357626" cy="36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0C52-8288-4B16-9B38-B4B4E06A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857CF-1DAE-4765-9237-CCAB2FB9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463F9-93B8-4876-922C-9EBF19E7DC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配置用户主机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配置本地</a:t>
            </a:r>
            <a:r>
              <a:rPr lang="en-US" altLang="zh-CN">
                <a:solidFill>
                  <a:srgbClr val="00B050"/>
                </a:solidFill>
              </a:rPr>
              <a:t>DNS</a:t>
            </a:r>
            <a:r>
              <a:rPr lang="zh-CN" altLang="en-US">
                <a:solidFill>
                  <a:srgbClr val="00B050"/>
                </a:solidFill>
              </a:rPr>
              <a:t>服务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为本地</a:t>
            </a:r>
            <a:r>
              <a:rPr lang="en-US" altLang="zh-CN">
                <a:solidFill>
                  <a:srgbClr val="00B050"/>
                </a:solidFill>
              </a:rPr>
              <a:t>DNS</a:t>
            </a:r>
            <a:r>
              <a:rPr lang="zh-CN" altLang="en-US">
                <a:solidFill>
                  <a:srgbClr val="00B050"/>
                </a:solidFill>
              </a:rPr>
              <a:t>服务配置域名辖区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7030A0"/>
                </a:solidFill>
              </a:rPr>
              <a:t>修改</a:t>
            </a:r>
            <a:r>
              <a:rPr lang="en-US" altLang="zh-CN">
                <a:solidFill>
                  <a:srgbClr val="7030A0"/>
                </a:solidFill>
              </a:rPr>
              <a:t>Host</a:t>
            </a:r>
            <a:r>
              <a:rPr lang="zh-CN" altLang="en-US">
                <a:solidFill>
                  <a:srgbClr val="7030A0"/>
                </a:solidFill>
              </a:rPr>
              <a:t>文件</a:t>
            </a:r>
            <a:endParaRPr lang="en-US" altLang="zh-CN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响应伪造：直接攻击用户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响应伪造：攻击本地</a:t>
            </a: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（缓存中毒）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缓存中毒：攻击</a:t>
            </a:r>
            <a:r>
              <a:rPr lang="en-US" altLang="zh-CN">
                <a:solidFill>
                  <a:srgbClr val="FF0000"/>
                </a:solidFill>
              </a:rPr>
              <a:t>Authority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Section</a:t>
            </a: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缓存中毒：攻击其它域名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缓存中毒：攻击</a:t>
            </a:r>
            <a:r>
              <a:rPr lang="en-US" altLang="zh-CN" dirty="0">
                <a:solidFill>
                  <a:srgbClr val="FF0000"/>
                </a:solidFill>
              </a:rPr>
              <a:t>Additional Section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965B8-DF80-4599-8B3E-6957970A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Kaminsky</a:t>
            </a:r>
            <a:r>
              <a:rPr lang="zh-CN" altLang="en-US" dirty="0"/>
              <a:t>攻击实验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D190A-97DE-4A2A-966C-9EE6D77A6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8E797-B845-4F29-A218-DC0C5914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7F5-D6B2-42ED-92B9-664A2B5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15EF-4C8C-49D2-96F1-0FF92E01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57E19-369F-4094-ACF9-6D67F5D6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" y="1921860"/>
            <a:ext cx="9078686" cy="38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4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0B36-E1CE-40C3-B95C-FC53B94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攻击场景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E241D-2A8F-4960-88D4-F24F6A8A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BDAD6-468B-43F2-A1E7-63428FDE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1714801"/>
            <a:ext cx="8458200" cy="43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4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D99F-FF46-42C6-9E73-73098895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配置攻击者域名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F5C27-E49D-4623-B585-7291C244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DE5C-4186-4654-B78F-12EBBB7D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946439"/>
            <a:ext cx="7385957" cy="24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4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E970-A93F-46C1-88CE-EECA9B2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SEED Lab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6665E0-1EF4-4FEB-955C-882C9616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59BE8-4B5F-4FEC-A37E-ECD22D751C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https://www.handsonsecurity.net/chinese/resources.html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CA352-483D-4EDF-BA29-FC48CB67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" y="2404649"/>
            <a:ext cx="8756904" cy="31738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47095D-653F-4D69-B91A-AF0441BBCE35}"/>
              </a:ext>
            </a:extLst>
          </p:cNvPr>
          <p:cNvSpPr/>
          <p:nvPr/>
        </p:nvSpPr>
        <p:spPr>
          <a:xfrm>
            <a:off x="653795" y="3860078"/>
            <a:ext cx="2475847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FA48A07-6F00-47FB-9EF4-92B9B750B96F}"/>
              </a:ext>
            </a:extLst>
          </p:cNvPr>
          <p:cNvSpPr/>
          <p:nvPr/>
        </p:nvSpPr>
        <p:spPr>
          <a:xfrm>
            <a:off x="7176052" y="3860078"/>
            <a:ext cx="1093306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D99F-FF46-42C6-9E73-73098895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模拟：域名转发配置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F5C27-E49D-4623-B585-7291C244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14EF61-CEC1-4BE0-9379-B6DCFC245B6B}"/>
              </a:ext>
            </a:extLst>
          </p:cNvPr>
          <p:cNvGrpSpPr/>
          <p:nvPr/>
        </p:nvGrpSpPr>
        <p:grpSpPr>
          <a:xfrm>
            <a:off x="1143000" y="2323616"/>
            <a:ext cx="7717972" cy="1516546"/>
            <a:chOff x="1094014" y="1988906"/>
            <a:chExt cx="7717972" cy="15165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DE36A9-2C18-4A08-93C6-38CC9B0ED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458" y="2999205"/>
              <a:ext cx="7712528" cy="5062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5F22AA-A3EB-4D67-A995-5892BE856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014" y="1988906"/>
              <a:ext cx="7717971" cy="103118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D268DF2-DCAA-4517-9D76-DA0CD75C5D23}"/>
              </a:ext>
            </a:extLst>
          </p:cNvPr>
          <p:cNvSpPr txBox="1"/>
          <p:nvPr/>
        </p:nvSpPr>
        <p:spPr>
          <a:xfrm>
            <a:off x="1045028" y="176647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“attacker32.com”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不归我们所有，通过手动转发模拟。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9D151-77C6-447E-B555-EDF31C6EFDB3}"/>
              </a:ext>
            </a:extLst>
          </p:cNvPr>
          <p:cNvSpPr txBox="1"/>
          <p:nvPr/>
        </p:nvSpPr>
        <p:spPr>
          <a:xfrm>
            <a:off x="1143000" y="4180438"/>
            <a:ext cx="627017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ns.attacker32.com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@ns.attacker32.com www.example.com</a:t>
            </a:r>
          </a:p>
        </p:txBody>
      </p:sp>
    </p:spTree>
    <p:extLst>
      <p:ext uri="{BB962C8B-B14F-4D97-AF65-F5344CB8AC3E}">
        <p14:creationId xmlns:p14="http://schemas.microsoft.com/office/powerpoint/2010/main" val="61137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A568-0967-4B26-A828-45E94F9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伪造</a:t>
            </a:r>
            <a:r>
              <a:rPr lang="en-US" altLang="zh-CN" dirty="0"/>
              <a:t>DNS</a:t>
            </a:r>
            <a:r>
              <a:rPr lang="zh-CN" altLang="en-US" dirty="0"/>
              <a:t>响应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B1834-32D4-4AEA-AFBC-B6D5D1F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EBA01-17EC-43E7-8B4A-CCC280A3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2319494"/>
            <a:ext cx="8314967" cy="3096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9226F-D83C-4A1C-B032-F0DA7EFCC6FD}"/>
              </a:ext>
            </a:extLst>
          </p:cNvPr>
          <p:cNvSpPr txBox="1"/>
          <p:nvPr/>
        </p:nvSpPr>
        <p:spPr>
          <a:xfrm>
            <a:off x="1045028" y="176647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需要思考并替换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’+++’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36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A568-0967-4B26-A828-45E94F9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快速发送多个</a:t>
            </a:r>
            <a:r>
              <a:rPr lang="en-US" altLang="zh-CN" dirty="0"/>
              <a:t>Response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B1834-32D4-4AEA-AFBC-B6D5D1F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9226F-D83C-4A1C-B032-F0DA7EFCC6FD}"/>
              </a:ext>
            </a:extLst>
          </p:cNvPr>
          <p:cNvSpPr txBox="1"/>
          <p:nvPr/>
        </p:nvSpPr>
        <p:spPr>
          <a:xfrm>
            <a:off x="1045028" y="1766478"/>
            <a:ext cx="5715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C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的性能远远优于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python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Python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构造响应，存入文件</a:t>
            </a:r>
            <a:endParaRPr lang="en-US" altLang="zh-CN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C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读取响应信息文件，发送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D35A8-3952-47CB-9E2E-A0E33136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82101"/>
            <a:ext cx="7935069" cy="17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0C52-8288-4B16-9B38-B4B4E06A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857CF-1DAE-4765-9237-CCAB2FB9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463F9-93B8-4876-922C-9EBF19E7DC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配置用户主机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配置本地</a:t>
            </a:r>
            <a:r>
              <a:rPr lang="en-US" altLang="zh-CN">
                <a:solidFill>
                  <a:srgbClr val="00B050"/>
                </a:solidFill>
              </a:rPr>
              <a:t>DNS</a:t>
            </a:r>
            <a:r>
              <a:rPr lang="zh-CN" altLang="en-US">
                <a:solidFill>
                  <a:srgbClr val="00B050"/>
                </a:solidFill>
              </a:rPr>
              <a:t>服务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配置攻击者主机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测试配置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构造</a:t>
            </a: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响应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伪造</a:t>
            </a: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响应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Kaminsky</a:t>
            </a:r>
            <a:r>
              <a:rPr lang="zh-CN" altLang="en-US">
                <a:solidFill>
                  <a:srgbClr val="FF0000"/>
                </a:solidFill>
              </a:rPr>
              <a:t>攻击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攻击效果验证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6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30AA-61A5-44F1-B523-2F4C6473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作业一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7C4DD-D6D9-4554-A98E-64A88C3C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5AEE7-3E43-4B72-8D1B-2F58C6823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提交实验报告，内容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针对域名系统的攻击 </a:t>
            </a:r>
            <a:endParaRPr lang="en-US" altLang="zh-CN" dirty="0"/>
          </a:p>
          <a:p>
            <a:pPr lvl="2"/>
            <a:r>
              <a:rPr lang="zh-CN" altLang="en-US" dirty="0">
                <a:latin typeface="Comic Sans MS" panose="030F0702030302020204" pitchFamily="66" charset="0"/>
              </a:rPr>
              <a:t>实验一：</a:t>
            </a:r>
            <a:r>
              <a:rPr lang="en-US" altLang="zh-CN" dirty="0">
                <a:latin typeface="Comic Sans MS" panose="030F0702030302020204" pitchFamily="66" charset="0"/>
              </a:rPr>
              <a:t>Local DNS Attack Lab</a:t>
            </a:r>
          </a:p>
          <a:p>
            <a:pPr lvl="2"/>
            <a:r>
              <a:rPr lang="zh-CN" altLang="en-US" dirty="0">
                <a:latin typeface="Comic Sans MS" panose="030F0702030302020204" pitchFamily="66" charset="0"/>
              </a:rPr>
              <a:t>实验二：</a:t>
            </a:r>
            <a:r>
              <a:rPr lang="en-US" altLang="zh-CN" dirty="0">
                <a:latin typeface="Comic Sans MS" panose="030F0702030302020204" pitchFamily="66" charset="0"/>
              </a:rPr>
              <a:t>Kaminsky Attack Lab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对 </a:t>
            </a:r>
            <a:r>
              <a:rPr lang="en-US" dirty="0"/>
              <a:t>TCP </a:t>
            </a:r>
            <a:r>
              <a:rPr lang="zh-CN" altLang="en-US" dirty="0"/>
              <a:t>的攻击 </a:t>
            </a:r>
            <a:endParaRPr lang="en-US" altLang="zh-CN" dirty="0"/>
          </a:p>
          <a:p>
            <a:pPr lvl="2"/>
            <a:r>
              <a:rPr lang="zh-CN" altLang="en-US" dirty="0">
                <a:effectLst/>
                <a:latin typeface="Comic Sans MS" panose="030F0702030302020204" pitchFamily="66" charset="0"/>
              </a:rPr>
              <a:t>实验一：</a:t>
            </a:r>
            <a:r>
              <a:rPr lang="en-US" dirty="0">
                <a:effectLst/>
                <a:latin typeface="Comic Sans MS" panose="030F0702030302020204" pitchFamily="66" charset="0"/>
              </a:rPr>
              <a:t>TCP/IP Attack Lab</a:t>
            </a:r>
          </a:p>
          <a:p>
            <a:pPr lvl="2"/>
            <a:r>
              <a:rPr lang="zh-CN" altLang="en-US" dirty="0">
                <a:effectLst/>
                <a:latin typeface="Comic Sans MS" panose="030F0702030302020204" pitchFamily="66" charset="0"/>
              </a:rPr>
              <a:t>实验二：</a:t>
            </a:r>
            <a:r>
              <a:rPr lang="en-US" dirty="0">
                <a:effectLst/>
                <a:latin typeface="Comic Sans MS" panose="030F0702030302020204" pitchFamily="66" charset="0"/>
              </a:rPr>
              <a:t>Mitnick Attack Lab</a:t>
            </a:r>
          </a:p>
          <a:p>
            <a:r>
              <a:rPr lang="zh-CN" altLang="en-US" dirty="0">
                <a:latin typeface="Comic Sans MS" panose="030F0702030302020204" pitchFamily="66" charset="0"/>
              </a:rPr>
              <a:t>报告要求：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完成实验描述文件中的每一个</a:t>
            </a:r>
            <a:r>
              <a:rPr lang="en-US" altLang="zh-CN" dirty="0">
                <a:latin typeface="Comic Sans MS" panose="030F0702030302020204" pitchFamily="66" charset="0"/>
              </a:rPr>
              <a:t>Task</a:t>
            </a: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截屏展示实验配置和实验结果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对步骤和结果进行说明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截止日期：</a:t>
            </a:r>
            <a:r>
              <a:rPr lang="en-US" altLang="zh-CN" dirty="0">
                <a:latin typeface="Comic Sans MS" panose="030F0702030302020204" pitchFamily="66" charset="0"/>
              </a:rPr>
              <a:t>11</a:t>
            </a:r>
            <a:r>
              <a:rPr lang="zh-CN" altLang="en-US" dirty="0">
                <a:latin typeface="Comic Sans MS" panose="030F0702030302020204" pitchFamily="66" charset="0"/>
              </a:rPr>
              <a:t>月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zh-CN" altLang="en-US" dirty="0">
                <a:latin typeface="Comic Sans MS" panose="030F0702030302020204" pitchFamily="66" charset="0"/>
              </a:rPr>
              <a:t>日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提交方式：</a:t>
            </a:r>
            <a:r>
              <a:rPr lang="en-US" altLang="zh-CN" dirty="0" err="1">
                <a:latin typeface="Comic Sans MS" panose="030F0702030302020204" pitchFamily="66" charset="0"/>
              </a:rPr>
              <a:t>Elearning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B613-1AB6-4EBB-AEC0-E708D42B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zh-CN" altLang="en-US" dirty="0"/>
              <a:t>工具和环境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0DAF-F010-49E2-AA87-F6AFDC267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6446-7437-4CBF-914D-57B78ED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E8-9C3A-49DC-98F0-484C35A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DNS</a:t>
            </a:r>
            <a:r>
              <a:rPr lang="zh-CN" altLang="en-US" dirty="0"/>
              <a:t>配置文件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9A60-B179-465F-AD36-AA5E797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  <p:sp>
        <p:nvSpPr>
          <p:cNvPr id="4" name="Shape 106">
            <a:extLst>
              <a:ext uri="{FF2B5EF4-FFF2-40B4-BE49-F238E27FC236}">
                <a16:creationId xmlns:a16="http://schemas.microsoft.com/office/drawing/2014/main" id="{2913A02A-B55A-477E-B89C-0AE4FDDFF963}"/>
              </a:ext>
            </a:extLst>
          </p:cNvPr>
          <p:cNvSpPr txBox="1">
            <a:spLocks noGrp="1"/>
          </p:cNvSpPr>
          <p:nvPr/>
        </p:nvSpPr>
        <p:spPr>
          <a:xfrm>
            <a:off x="638950" y="1761287"/>
            <a:ext cx="8628100" cy="3335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/etc/host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保存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地址和域名</a:t>
            </a:r>
            <a:endParaRPr lang="en-GB" sz="2400" dirty="0">
              <a:latin typeface="Comic Sans MS" panose="030F0702030302020204" pitchFamily="66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 marL="4000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/etc/</a:t>
            </a:r>
            <a:r>
              <a:rPr lang="en-GB" sz="2400" dirty="0" err="1">
                <a:solidFill>
                  <a:srgbClr val="0070C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resolv.conf</a:t>
            </a:r>
            <a:r>
              <a:rPr lang="zh-CN" altLang="en-US" sz="2400" dirty="0">
                <a:solidFill>
                  <a:srgbClr val="0070C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保存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local DNS</a:t>
            </a:r>
            <a: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解析服务器的信息</a:t>
            </a:r>
            <a:endParaRPr lang="en-GB" sz="2400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3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E8-9C3A-49DC-98F0-484C35A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dig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9A60-B179-465F-AD36-AA5E797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F2506-6BC4-4B6F-B8A1-B96F731A2456}"/>
              </a:ext>
            </a:extLst>
          </p:cNvPr>
          <p:cNvSpPr txBox="1"/>
          <p:nvPr/>
        </p:nvSpPr>
        <p:spPr>
          <a:xfrm>
            <a:off x="990600" y="1889064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@202.106.0.20 www.fudan.edu.cn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DCF64-A073-4179-80DF-E9E49FCAE9AB}"/>
              </a:ext>
            </a:extLst>
          </p:cNvPr>
          <p:cNvSpPr txBox="1"/>
          <p:nvPr/>
        </p:nvSpPr>
        <p:spPr>
          <a:xfrm>
            <a:off x="990600" y="3059668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www.fudan.edu.cn a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+trace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B10B2-0EE0-4222-A1CF-91AC651A5DC4}"/>
              </a:ext>
            </a:extLst>
          </p:cNvPr>
          <p:cNvSpPr txBox="1"/>
          <p:nvPr/>
        </p:nvSpPr>
        <p:spPr>
          <a:xfrm>
            <a:off x="990599" y="2474366"/>
            <a:ext cx="62701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@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a.gtld-servers.net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www.fudan.edu.cn a</a:t>
            </a:r>
          </a:p>
        </p:txBody>
      </p:sp>
    </p:spTree>
    <p:extLst>
      <p:ext uri="{BB962C8B-B14F-4D97-AF65-F5344CB8AC3E}">
        <p14:creationId xmlns:p14="http://schemas.microsoft.com/office/powerpoint/2010/main" val="190012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E8-9C3A-49DC-98F0-484C35A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配置本地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9A60-B179-465F-AD36-AA5E797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F2506-6BC4-4B6F-B8A1-B96F731A2456}"/>
              </a:ext>
            </a:extLst>
          </p:cNvPr>
          <p:cNvSpPr txBox="1"/>
          <p:nvPr/>
        </p:nvSpPr>
        <p:spPr>
          <a:xfrm>
            <a:off x="990600" y="2748663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#:vi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/bind/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named.conf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42E0B-2372-40D6-BC8F-D1BA5BEB759C}"/>
              </a:ext>
            </a:extLst>
          </p:cNvPr>
          <p:cNvSpPr txBox="1"/>
          <p:nvPr/>
        </p:nvSpPr>
        <p:spPr>
          <a:xfrm>
            <a:off x="990599" y="3169591"/>
            <a:ext cx="62701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zone “example.com”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type master;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file “/</a:t>
            </a:r>
            <a:r>
              <a:rPr lang="en-US" altLang="zh-CN" dirty="0" err="1">
                <a:latin typeface="Consolas" panose="020B0609020204030204" pitchFamily="49" charset="0"/>
              </a:rPr>
              <a:t>etc</a:t>
            </a:r>
            <a:r>
              <a:rPr lang="en-US" altLang="zh-CN" dirty="0">
                <a:latin typeface="Consolas" panose="020B0609020204030204" pitchFamily="49" charset="0"/>
              </a:rPr>
              <a:t>/bind/</a:t>
            </a:r>
            <a:r>
              <a:rPr lang="en-US" altLang="zh-CN" dirty="0" err="1">
                <a:latin typeface="Consolas" panose="020B0609020204030204" pitchFamily="49" charset="0"/>
              </a:rPr>
              <a:t>example.net.db</a:t>
            </a:r>
            <a:r>
              <a:rPr lang="en-US" altLang="zh-CN" dirty="0">
                <a:latin typeface="Consolas" panose="020B0609020204030204" pitchFamily="49" charset="0"/>
              </a:rPr>
              <a:t>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4A9A2-9E30-442F-910C-773808D26069}"/>
              </a:ext>
            </a:extLst>
          </p:cNvPr>
          <p:cNvSpPr txBox="1"/>
          <p:nvPr/>
        </p:nvSpPr>
        <p:spPr>
          <a:xfrm>
            <a:off x="968825" y="2333984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配置辖区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182DB-BA42-48C0-B528-A7925604B763}"/>
              </a:ext>
            </a:extLst>
          </p:cNvPr>
          <p:cNvSpPr txBox="1"/>
          <p:nvPr/>
        </p:nvSpPr>
        <p:spPr>
          <a:xfrm>
            <a:off x="990600" y="1923944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#:sudo apt install bind9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B87DD-9D6F-4BB7-A8E5-2ABBDB224228}"/>
              </a:ext>
            </a:extLst>
          </p:cNvPr>
          <p:cNvSpPr txBox="1"/>
          <p:nvPr/>
        </p:nvSpPr>
        <p:spPr>
          <a:xfrm>
            <a:off x="990600" y="4778960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#:vi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/bind/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example.net.db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C21ACE-1180-4D06-A1F7-365BFD0181B3}"/>
              </a:ext>
            </a:extLst>
          </p:cNvPr>
          <p:cNvSpPr txBox="1"/>
          <p:nvPr/>
        </p:nvSpPr>
        <p:spPr>
          <a:xfrm>
            <a:off x="990599" y="5197279"/>
            <a:ext cx="62701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@	IN	NS	ns.example.com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www	IN	A	192.168.0.101</a:t>
            </a:r>
          </a:p>
          <a:p>
            <a:r>
              <a:rPr lang="en-US" dirty="0">
                <a:latin typeface="Consolas" panose="020B0609020204030204" pitchFamily="49" charset="0"/>
              </a:rPr>
              <a:t>ns	IN	A	192.168.0.10</a:t>
            </a:r>
          </a:p>
          <a:p>
            <a:r>
              <a:rPr lang="en-US" dirty="0">
                <a:latin typeface="Consolas" panose="020B0609020204030204" pitchFamily="49" charset="0"/>
              </a:rPr>
              <a:t>*	IN	A	192.168.0.101</a:t>
            </a:r>
          </a:p>
        </p:txBody>
      </p:sp>
    </p:spTree>
    <p:extLst>
      <p:ext uri="{BB962C8B-B14F-4D97-AF65-F5344CB8AC3E}">
        <p14:creationId xmlns:p14="http://schemas.microsoft.com/office/powerpoint/2010/main" val="133078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E8-9C3A-49DC-98F0-484C35A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配置本地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9A60-B179-465F-AD36-AA5E797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DCF64-A073-4179-80DF-E9E49FCAE9AB}"/>
              </a:ext>
            </a:extLst>
          </p:cNvPr>
          <p:cNvSpPr txBox="1"/>
          <p:nvPr/>
        </p:nvSpPr>
        <p:spPr>
          <a:xfrm>
            <a:off x="1126672" y="1845908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#:vi /etc/bind/named.conf.options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42E0B-2372-40D6-BC8F-D1BA5BEB759C}"/>
              </a:ext>
            </a:extLst>
          </p:cNvPr>
          <p:cNvSpPr txBox="1"/>
          <p:nvPr/>
        </p:nvSpPr>
        <p:spPr>
          <a:xfrm>
            <a:off x="1104896" y="4775265"/>
            <a:ext cx="62701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dump-file “/var/cache/bind/</a:t>
            </a:r>
            <a:r>
              <a:rPr lang="en-US" dirty="0" err="1"/>
              <a:t>dump.db</a:t>
            </a:r>
            <a:r>
              <a:rPr lang="en-US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D1B99-A89E-48B5-BFA2-DB550A3153F5}"/>
              </a:ext>
            </a:extLst>
          </p:cNvPr>
          <p:cNvSpPr txBox="1"/>
          <p:nvPr/>
        </p:nvSpPr>
        <p:spPr>
          <a:xfrm>
            <a:off x="1104896" y="5453096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#:sudo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rndc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dumpdb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-cache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5C083-D050-47E4-9A1B-47B83F408490}"/>
              </a:ext>
            </a:extLst>
          </p:cNvPr>
          <p:cNvSpPr txBox="1"/>
          <p:nvPr/>
        </p:nvSpPr>
        <p:spPr>
          <a:xfrm>
            <a:off x="1104895" y="6223458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#:sudo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rndc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flush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4A9A2-9E30-442F-910C-773808D26069}"/>
              </a:ext>
            </a:extLst>
          </p:cNvPr>
          <p:cNvSpPr txBox="1"/>
          <p:nvPr/>
        </p:nvSpPr>
        <p:spPr>
          <a:xfrm>
            <a:off x="1104895" y="5114181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将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缓存保存到</a:t>
            </a:r>
            <a:r>
              <a:rPr lang="en-US" altLang="zh-CN" dirty="0" err="1">
                <a:latin typeface="Comic Sans MS" panose="030F0702030302020204" pitchFamily="66" charset="0"/>
                <a:ea typeface="SimHei" panose="02010609060101010101" pitchFamily="49" charset="-122"/>
              </a:rPr>
              <a:t>dump.db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20A6D-69BA-430E-87D6-F6DB28F7A94E}"/>
              </a:ext>
            </a:extLst>
          </p:cNvPr>
          <p:cNvSpPr txBox="1"/>
          <p:nvPr/>
        </p:nvSpPr>
        <p:spPr>
          <a:xfrm>
            <a:off x="1083121" y="5838757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清空缓存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B8489-BE7C-46C6-92A9-B11C5D40F4EE}"/>
              </a:ext>
            </a:extLst>
          </p:cNvPr>
          <p:cNvSpPr txBox="1"/>
          <p:nvPr/>
        </p:nvSpPr>
        <p:spPr>
          <a:xfrm>
            <a:off x="1104897" y="1430370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关闭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DNSSEC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0A7115-153B-486F-9241-293E157360C5}"/>
              </a:ext>
            </a:extLst>
          </p:cNvPr>
          <p:cNvSpPr txBox="1"/>
          <p:nvPr/>
        </p:nvSpPr>
        <p:spPr>
          <a:xfrm>
            <a:off x="1126672" y="2246542"/>
            <a:ext cx="62701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dnssec</a:t>
            </a:r>
            <a:r>
              <a:rPr lang="en-US" altLang="zh-CN" dirty="0">
                <a:latin typeface="Consolas" panose="020B0609020204030204" pitchFamily="49" charset="0"/>
              </a:rPr>
              <a:t>-enable no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5B32A-16C5-4C2A-90D5-EE5191097F39}"/>
              </a:ext>
            </a:extLst>
          </p:cNvPr>
          <p:cNvSpPr txBox="1"/>
          <p:nvPr/>
        </p:nvSpPr>
        <p:spPr>
          <a:xfrm>
            <a:off x="1126672" y="3020989"/>
            <a:ext cx="62701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query-source port 12345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B01D6-BA70-474D-8040-A3FB5C3F8041}"/>
              </a:ext>
            </a:extLst>
          </p:cNvPr>
          <p:cNvSpPr txBox="1"/>
          <p:nvPr/>
        </p:nvSpPr>
        <p:spPr>
          <a:xfrm>
            <a:off x="1104896" y="2647176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配置请求端口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81EEFF-B3D5-4D58-8DA8-7D5E6F6CA823}"/>
              </a:ext>
            </a:extLst>
          </p:cNvPr>
          <p:cNvSpPr txBox="1"/>
          <p:nvPr/>
        </p:nvSpPr>
        <p:spPr>
          <a:xfrm>
            <a:off x="1126672" y="3791381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#:sudo service bind9 restart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8AF959-EBB8-4521-948F-A5C9A165D5B1}"/>
              </a:ext>
            </a:extLst>
          </p:cNvPr>
          <p:cNvSpPr txBox="1"/>
          <p:nvPr/>
        </p:nvSpPr>
        <p:spPr>
          <a:xfrm>
            <a:off x="1126672" y="3418851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重新启动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E147AC-534D-46C2-804E-0B410BAC965D}"/>
              </a:ext>
            </a:extLst>
          </p:cNvPr>
          <p:cNvSpPr txBox="1"/>
          <p:nvPr/>
        </p:nvSpPr>
        <p:spPr>
          <a:xfrm>
            <a:off x="1126672" y="4379678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其它配置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4AC2-8D76-4B5B-8AB2-91634B6A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netwox</a:t>
            </a:r>
            <a:r>
              <a:rPr lang="en-US" sz="3200" dirty="0"/>
              <a:t> 105 (Sniff and send DNS answers)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5800D-9CCF-4ED2-BB6A-F35ED533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23114-6746-45BC-A54E-2D497C58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1" y="2163024"/>
            <a:ext cx="8360229" cy="2967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AEDC8-A245-4DD8-9631-2C6F4DDCB82B}"/>
              </a:ext>
            </a:extLst>
          </p:cNvPr>
          <p:cNvSpPr txBox="1"/>
          <p:nvPr/>
        </p:nvSpPr>
        <p:spPr>
          <a:xfrm>
            <a:off x="1028700" y="157597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Netwox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包含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200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个不同功能的网络报文生成工具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D1376-AA0E-4EA9-9490-67FA478F0F1F}"/>
              </a:ext>
            </a:extLst>
          </p:cNvPr>
          <p:cNvSpPr txBox="1"/>
          <p:nvPr/>
        </p:nvSpPr>
        <p:spPr>
          <a:xfrm>
            <a:off x="1115786" y="5348117"/>
            <a:ext cx="829491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netwox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105 -h "fudan.edu.cn" -H "192.168.0.100" -a "ns.example.com" -A "192.168.0.101" -f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host 192.168.59.146" -d vmnet1 -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 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5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4AC2-8D76-4B5B-8AB2-91634B6A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dirty="0" err="1"/>
              <a:t>Scapy</a:t>
            </a:r>
            <a:r>
              <a:rPr lang="zh-CN" altLang="en-US" dirty="0"/>
              <a:t>创建</a:t>
            </a:r>
            <a:r>
              <a:rPr lang="en-US" altLang="zh-CN" dirty="0"/>
              <a:t>python</a:t>
            </a:r>
            <a:r>
              <a:rPr lang="zh-CN" altLang="en-US" dirty="0"/>
              <a:t>脚本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5800D-9CCF-4ED2-BB6A-F35ED533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A2E85-39FC-4733-B706-597B1A066041}"/>
              </a:ext>
            </a:extLst>
          </p:cNvPr>
          <p:cNvSpPr txBox="1"/>
          <p:nvPr/>
        </p:nvSpPr>
        <p:spPr>
          <a:xfrm>
            <a:off x="1039586" y="6341319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https://pypi.org/project/scapy/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03390-A321-475B-BE00-0EEFB897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9" y="1593351"/>
            <a:ext cx="8461201" cy="44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3865</TotalTime>
  <Words>636</Words>
  <Application>Microsoft Office PowerPoint</Application>
  <PresentationFormat>A4 纸张(210x297 毫米)</PresentationFormat>
  <Paragraphs>124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DNS攻击实验</vt:lpstr>
      <vt:lpstr>SEED Lab</vt:lpstr>
      <vt:lpstr>了解工具和环境</vt:lpstr>
      <vt:lpstr>本地DNS配置文件</vt:lpstr>
      <vt:lpstr>使用dig</vt:lpstr>
      <vt:lpstr>配置本地DNS服务器</vt:lpstr>
      <vt:lpstr>配置本地DNS服务器</vt:lpstr>
      <vt:lpstr>netwox 105 (Sniff and send DNS answers)</vt:lpstr>
      <vt:lpstr>基于Scapy创建python脚本</vt:lpstr>
      <vt:lpstr>实验一：本地DNS攻击实验</vt:lpstr>
      <vt:lpstr>环境配置</vt:lpstr>
      <vt:lpstr>攻击场景</vt:lpstr>
      <vt:lpstr>DNS数据包监听与响应伪造</vt:lpstr>
      <vt:lpstr>攻击测试</vt:lpstr>
      <vt:lpstr>实验任务</vt:lpstr>
      <vt:lpstr>实验二：Kaminsky攻击实验</vt:lpstr>
      <vt:lpstr>环境配置</vt:lpstr>
      <vt:lpstr>攻击场景</vt:lpstr>
      <vt:lpstr>配置攻击者域名</vt:lpstr>
      <vt:lpstr>模拟：域名转发配置</vt:lpstr>
      <vt:lpstr>伪造DNS响应</vt:lpstr>
      <vt:lpstr>快速发送多个Response</vt:lpstr>
      <vt:lpstr>实验任务</vt:lpstr>
      <vt:lpstr>作业一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2</cp:revision>
  <dcterms:created xsi:type="dcterms:W3CDTF">2019-05-23T09:52:46Z</dcterms:created>
  <dcterms:modified xsi:type="dcterms:W3CDTF">2020-10-08T03:18:08Z</dcterms:modified>
</cp:coreProperties>
</file>