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ppt/tags/tag12.xml" ContentType="application/vnd.openxmlformats-officedocument.presentationml.tags+xml"/>
  <Override PartName="/ppt/notesSlides/notesSlide17.xml" ContentType="application/vnd.openxmlformats-officedocument.presentationml.notesSlide+xml"/>
  <Override PartName="/ppt/tags/tag13.xml" ContentType="application/vnd.openxmlformats-officedocument.presentationml.tags+xml"/>
  <Override PartName="/ppt/notesSlides/notesSlide18.xml" ContentType="application/vnd.openxmlformats-officedocument.presentationml.notesSlide+xml"/>
  <Override PartName="/ppt/tags/tag14.xml" ContentType="application/vnd.openxmlformats-officedocument.presentationml.tags+xml"/>
  <Override PartName="/ppt/notesSlides/notesSlide19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1.xml" ContentType="application/vnd.openxmlformats-officedocument.presentationml.notesSlide+xml"/>
  <Override PartName="/ppt/tags/tag18.xml" ContentType="application/vnd.openxmlformats-officedocument.presentationml.tags+xml"/>
  <Override PartName="/ppt/notesSlides/notesSlide2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256" r:id="rId2"/>
    <p:sldId id="462" r:id="rId3"/>
    <p:sldId id="457" r:id="rId4"/>
    <p:sldId id="455" r:id="rId5"/>
    <p:sldId id="456" r:id="rId6"/>
    <p:sldId id="426" r:id="rId7"/>
    <p:sldId id="258" r:id="rId8"/>
    <p:sldId id="429" r:id="rId9"/>
    <p:sldId id="430" r:id="rId10"/>
    <p:sldId id="427" r:id="rId11"/>
    <p:sldId id="425" r:id="rId12"/>
    <p:sldId id="440" r:id="rId13"/>
    <p:sldId id="441" r:id="rId14"/>
    <p:sldId id="463" r:id="rId15"/>
    <p:sldId id="443" r:id="rId16"/>
    <p:sldId id="410" r:id="rId17"/>
    <p:sldId id="411" r:id="rId18"/>
    <p:sldId id="412" r:id="rId19"/>
    <p:sldId id="413" r:id="rId20"/>
    <p:sldId id="452" r:id="rId21"/>
    <p:sldId id="453" r:id="rId22"/>
    <p:sldId id="458" r:id="rId23"/>
    <p:sldId id="417" r:id="rId24"/>
    <p:sldId id="434" r:id="rId25"/>
    <p:sldId id="459" r:id="rId26"/>
    <p:sldId id="416" r:id="rId27"/>
    <p:sldId id="381" r:id="rId28"/>
    <p:sldId id="445" r:id="rId29"/>
    <p:sldId id="447" r:id="rId30"/>
    <p:sldId id="460" r:id="rId31"/>
    <p:sldId id="446" r:id="rId32"/>
    <p:sldId id="384" r:id="rId33"/>
    <p:sldId id="461" r:id="rId3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i xu" initials="hx" lastIdx="2" clrIdx="0">
    <p:extLst>
      <p:ext uri="{19B8F6BF-5375-455C-9EA6-DF929625EA0E}">
        <p15:presenceInfo xmlns:p15="http://schemas.microsoft.com/office/powerpoint/2012/main" userId="70b675938bab3b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0424CA-1E74-4431-A854-86AB8E6E2296}" v="2320" dt="2020-04-16T16:30:19.8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33" autoAdjust="0"/>
  </p:normalViewPr>
  <p:slideViewPr>
    <p:cSldViewPr snapToGrid="0">
      <p:cViewPr varScale="1">
        <p:scale>
          <a:sx n="84" d="100"/>
          <a:sy n="84" d="100"/>
        </p:scale>
        <p:origin x="112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i xu" userId="70b675938bab3b5e" providerId="LiveId" clId="{25EFF94F-7C41-49F1-BDCE-0867DAD827DD}"/>
    <pc:docChg chg="undo custSel addSld delSld modSld sldOrd">
      <pc:chgData name="hui xu" userId="70b675938bab3b5e" providerId="LiveId" clId="{25EFF94F-7C41-49F1-BDCE-0867DAD827DD}" dt="2020-04-14T13:12:55.179" v="8476" actId="1076"/>
      <pc:docMkLst>
        <pc:docMk/>
      </pc:docMkLst>
      <pc:sldChg chg="addSp delSp modSp modNotesTx">
        <pc:chgData name="hui xu" userId="70b675938bab3b5e" providerId="LiveId" clId="{25EFF94F-7C41-49F1-BDCE-0867DAD827DD}" dt="2020-04-14T09:57:18.067" v="7857" actId="20577"/>
        <pc:sldMkLst>
          <pc:docMk/>
          <pc:sldMk cId="736868064" sldId="256"/>
        </pc:sldMkLst>
        <pc:spChg chg="mod">
          <ac:chgData name="hui xu" userId="70b675938bab3b5e" providerId="LiveId" clId="{25EFF94F-7C41-49F1-BDCE-0867DAD827DD}" dt="2020-02-20T04:38:49.069" v="1339" actId="20577"/>
          <ac:spMkLst>
            <pc:docMk/>
            <pc:sldMk cId="736868064" sldId="256"/>
            <ac:spMk id="2" creationId="{00000000-0000-0000-0000-000000000000}"/>
          </ac:spMkLst>
        </pc:spChg>
        <pc:spChg chg="mod">
          <ac:chgData name="hui xu" userId="70b675938bab3b5e" providerId="LiveId" clId="{25EFF94F-7C41-49F1-BDCE-0867DAD827DD}" dt="2020-02-12T13:14:28.748" v="240" actId="404"/>
          <ac:spMkLst>
            <pc:docMk/>
            <pc:sldMk cId="736868064" sldId="256"/>
            <ac:spMk id="3" creationId="{00000000-0000-0000-0000-000000000000}"/>
          </ac:spMkLst>
        </pc:spChg>
        <pc:spChg chg="add mod">
          <ac:chgData name="hui xu" userId="70b675938bab3b5e" providerId="LiveId" clId="{25EFF94F-7C41-49F1-BDCE-0867DAD827DD}" dt="2020-04-10T01:29:06.922" v="5484" actId="122"/>
          <ac:spMkLst>
            <pc:docMk/>
            <pc:sldMk cId="736868064" sldId="256"/>
            <ac:spMk id="8" creationId="{E33AC006-1F17-4E1F-A933-E5DA35940D00}"/>
          </ac:spMkLst>
        </pc:spChg>
        <pc:picChg chg="add del mod">
          <ac:chgData name="hui xu" userId="70b675938bab3b5e" providerId="LiveId" clId="{25EFF94F-7C41-49F1-BDCE-0867DAD827DD}" dt="2020-02-12T13:05:19.486" v="172" actId="21"/>
          <ac:picMkLst>
            <pc:docMk/>
            <pc:sldMk cId="736868064" sldId="256"/>
            <ac:picMk id="5" creationId="{C5F7A89A-FE25-4B52-8C3E-DEE74FCC4E7C}"/>
          </ac:picMkLst>
        </pc:picChg>
        <pc:picChg chg="add mod">
          <ac:chgData name="hui xu" userId="70b675938bab3b5e" providerId="LiveId" clId="{25EFF94F-7C41-49F1-BDCE-0867DAD827DD}" dt="2020-02-12T13:09:36.637" v="182" actId="1076"/>
          <ac:picMkLst>
            <pc:docMk/>
            <pc:sldMk cId="736868064" sldId="256"/>
            <ac:picMk id="7" creationId="{506B4DB8-887C-49DD-B614-475583A497C7}"/>
          </ac:picMkLst>
        </pc:picChg>
      </pc:sldChg>
      <pc:sldChg chg="addSp delSp modSp ord modNotesTx">
        <pc:chgData name="hui xu" userId="70b675938bab3b5e" providerId="LiveId" clId="{25EFF94F-7C41-49F1-BDCE-0867DAD827DD}" dt="2020-04-14T13:12:55.179" v="8476" actId="1076"/>
        <pc:sldMkLst>
          <pc:docMk/>
          <pc:sldMk cId="1292877211" sldId="258"/>
        </pc:sldMkLst>
        <pc:spChg chg="mod">
          <ac:chgData name="hui xu" userId="70b675938bab3b5e" providerId="LiveId" clId="{25EFF94F-7C41-49F1-BDCE-0867DAD827DD}" dt="2020-04-14T12:46:37.853" v="8043" actId="20577"/>
          <ac:spMkLst>
            <pc:docMk/>
            <pc:sldMk cId="1292877211" sldId="258"/>
            <ac:spMk id="2" creationId="{00000000-0000-0000-0000-000000000000}"/>
          </ac:spMkLst>
        </pc:spChg>
        <pc:spChg chg="del mod">
          <ac:chgData name="hui xu" userId="70b675938bab3b5e" providerId="LiveId" clId="{25EFF94F-7C41-49F1-BDCE-0867DAD827DD}" dt="2020-02-12T13:12:51.350" v="234" actId="21"/>
          <ac:spMkLst>
            <pc:docMk/>
            <pc:sldMk cId="1292877211" sldId="258"/>
            <ac:spMk id="3" creationId="{00000000-0000-0000-0000-000000000000}"/>
          </ac:spMkLst>
        </pc:spChg>
        <pc:spChg chg="del">
          <ac:chgData name="hui xu" userId="70b675938bab3b5e" providerId="LiveId" clId="{25EFF94F-7C41-49F1-BDCE-0867DAD827DD}" dt="2020-02-12T13:02:40.409" v="90" actId="21"/>
          <ac:spMkLst>
            <pc:docMk/>
            <pc:sldMk cId="1292877211" sldId="258"/>
            <ac:spMk id="4" creationId="{9F7D247C-F24D-42EC-977E-8130A12B1ECA}"/>
          </ac:spMkLst>
        </pc:spChg>
        <pc:spChg chg="add del mod">
          <ac:chgData name="hui xu" userId="70b675938bab3b5e" providerId="LiveId" clId="{25EFF94F-7C41-49F1-BDCE-0867DAD827DD}" dt="2020-04-14T12:28:18.840" v="7880" actId="21"/>
          <ac:spMkLst>
            <pc:docMk/>
            <pc:sldMk cId="1292877211" sldId="258"/>
            <ac:spMk id="8" creationId="{D8901C9C-138B-4B65-B565-7DB908B31841}"/>
          </ac:spMkLst>
        </pc:spChg>
        <pc:spChg chg="add del mod">
          <ac:chgData name="hui xu" userId="70b675938bab3b5e" providerId="LiveId" clId="{25EFF94F-7C41-49F1-BDCE-0867DAD827DD}" dt="2020-04-14T12:28:16.750" v="7879" actId="21"/>
          <ac:spMkLst>
            <pc:docMk/>
            <pc:sldMk cId="1292877211" sldId="258"/>
            <ac:spMk id="9" creationId="{DD274FFC-C460-41FE-9C8D-4A6C4980258B}"/>
          </ac:spMkLst>
        </pc:spChg>
        <pc:spChg chg="add del mod">
          <ac:chgData name="hui xu" userId="70b675938bab3b5e" providerId="LiveId" clId="{25EFF94F-7C41-49F1-BDCE-0867DAD827DD}" dt="2020-04-14T12:28:12.747" v="7877" actId="21"/>
          <ac:spMkLst>
            <pc:docMk/>
            <pc:sldMk cId="1292877211" sldId="258"/>
            <ac:spMk id="13" creationId="{564DF4F0-1F72-4EC0-81BB-C1BBCF5F8DDE}"/>
          </ac:spMkLst>
        </pc:spChg>
        <pc:spChg chg="add del mod">
          <ac:chgData name="hui xu" userId="70b675938bab3b5e" providerId="LiveId" clId="{25EFF94F-7C41-49F1-BDCE-0867DAD827DD}" dt="2020-04-14T12:33:42.159" v="7907" actId="21"/>
          <ac:spMkLst>
            <pc:docMk/>
            <pc:sldMk cId="1292877211" sldId="258"/>
            <ac:spMk id="14" creationId="{B1572477-9592-41C4-B7B7-091C2744D926}"/>
          </ac:spMkLst>
        </pc:spChg>
        <pc:spChg chg="add mod">
          <ac:chgData name="hui xu" userId="70b675938bab3b5e" providerId="LiveId" clId="{25EFF94F-7C41-49F1-BDCE-0867DAD827DD}" dt="2020-04-14T12:54:10.233" v="8283" actId="20577"/>
          <ac:spMkLst>
            <pc:docMk/>
            <pc:sldMk cId="1292877211" sldId="258"/>
            <ac:spMk id="15" creationId="{63D67CD5-6A36-433C-ACD3-E8A6A8C50DF1}"/>
          </ac:spMkLst>
        </pc:spChg>
        <pc:spChg chg="add mod">
          <ac:chgData name="hui xu" userId="70b675938bab3b5e" providerId="LiveId" clId="{25EFF94F-7C41-49F1-BDCE-0867DAD827DD}" dt="2020-04-14T12:59:16.121" v="8299" actId="1076"/>
          <ac:spMkLst>
            <pc:docMk/>
            <pc:sldMk cId="1292877211" sldId="258"/>
            <ac:spMk id="16" creationId="{89B3C10D-BB35-4318-A82D-16259AD516DA}"/>
          </ac:spMkLst>
        </pc:spChg>
        <pc:spChg chg="add del mod">
          <ac:chgData name="hui xu" userId="70b675938bab3b5e" providerId="LiveId" clId="{25EFF94F-7C41-49F1-BDCE-0867DAD827DD}" dt="2020-04-14T12:59:05.044" v="8297" actId="1076"/>
          <ac:spMkLst>
            <pc:docMk/>
            <pc:sldMk cId="1292877211" sldId="258"/>
            <ac:spMk id="17" creationId="{A4A0822A-3EB0-4562-862D-173639A6BA9A}"/>
          </ac:spMkLst>
        </pc:spChg>
        <pc:spChg chg="add mod">
          <ac:chgData name="hui xu" userId="70b675938bab3b5e" providerId="LiveId" clId="{25EFF94F-7C41-49F1-BDCE-0867DAD827DD}" dt="2020-04-14T12:59:03.147" v="8296" actId="1076"/>
          <ac:spMkLst>
            <pc:docMk/>
            <pc:sldMk cId="1292877211" sldId="258"/>
            <ac:spMk id="18" creationId="{EA871ACD-A51F-4DD0-A986-B32479A99DFD}"/>
          </ac:spMkLst>
        </pc:spChg>
        <pc:spChg chg="add mod">
          <ac:chgData name="hui xu" userId="70b675938bab3b5e" providerId="LiveId" clId="{25EFF94F-7C41-49F1-BDCE-0867DAD827DD}" dt="2020-04-14T12:59:39.717" v="8305" actId="1076"/>
          <ac:spMkLst>
            <pc:docMk/>
            <pc:sldMk cId="1292877211" sldId="258"/>
            <ac:spMk id="19" creationId="{49571702-0924-4E6A-B44F-030D9364D354}"/>
          </ac:spMkLst>
        </pc:spChg>
        <pc:spChg chg="add del mod">
          <ac:chgData name="hui xu" userId="70b675938bab3b5e" providerId="LiveId" clId="{25EFF94F-7C41-49F1-BDCE-0867DAD827DD}" dt="2020-04-14T13:11:59.317" v="8469" actId="478"/>
          <ac:spMkLst>
            <pc:docMk/>
            <pc:sldMk cId="1292877211" sldId="258"/>
            <ac:spMk id="20" creationId="{E65AC42F-1ADC-4A0E-8F56-9F95A91F9E4F}"/>
          </ac:spMkLst>
        </pc:spChg>
        <pc:picChg chg="add del mod">
          <ac:chgData name="hui xu" userId="70b675938bab3b5e" providerId="LiveId" clId="{25EFF94F-7C41-49F1-BDCE-0867DAD827DD}" dt="2020-04-14T12:31:48.161" v="7886" actId="478"/>
          <ac:picMkLst>
            <pc:docMk/>
            <pc:sldMk cId="1292877211" sldId="258"/>
            <ac:picMk id="4" creationId="{D62D62A9-65E9-49D8-9BA2-794C1C8052FD}"/>
          </ac:picMkLst>
        </pc:picChg>
        <pc:picChg chg="add del mod">
          <ac:chgData name="hui xu" userId="70b675938bab3b5e" providerId="LiveId" clId="{25EFF94F-7C41-49F1-BDCE-0867DAD827DD}" dt="2020-04-14T12:28:20.140" v="7881" actId="21"/>
          <ac:picMkLst>
            <pc:docMk/>
            <pc:sldMk cId="1292877211" sldId="258"/>
            <ac:picMk id="7" creationId="{B9E0A90C-D69F-41FE-9F83-9E200AF5FFC8}"/>
          </ac:picMkLst>
        </pc:picChg>
        <pc:picChg chg="add mod">
          <ac:chgData name="hui xu" userId="70b675938bab3b5e" providerId="LiveId" clId="{25EFF94F-7C41-49F1-BDCE-0867DAD827DD}" dt="2020-04-14T12:59:13.275" v="8298" actId="1076"/>
          <ac:picMkLst>
            <pc:docMk/>
            <pc:sldMk cId="1292877211" sldId="258"/>
            <ac:picMk id="10" creationId="{54DF07FE-D704-4B8A-A959-28616957B100}"/>
          </ac:picMkLst>
        </pc:picChg>
        <pc:picChg chg="add del mod">
          <ac:chgData name="hui xu" userId="70b675938bab3b5e" providerId="LiveId" clId="{25EFF94F-7C41-49F1-BDCE-0867DAD827DD}" dt="2020-04-14T12:28:14.320" v="7878" actId="21"/>
          <ac:picMkLst>
            <pc:docMk/>
            <pc:sldMk cId="1292877211" sldId="258"/>
            <ac:picMk id="11" creationId="{7A1300E9-0335-4836-B943-4DF12EEC5446}"/>
          </ac:picMkLst>
        </pc:picChg>
        <pc:picChg chg="add del mod">
          <ac:chgData name="hui xu" userId="70b675938bab3b5e" providerId="LiveId" clId="{25EFF94F-7C41-49F1-BDCE-0867DAD827DD}" dt="2020-04-14T12:28:09.945" v="7876" actId="21"/>
          <ac:picMkLst>
            <pc:docMk/>
            <pc:sldMk cId="1292877211" sldId="258"/>
            <ac:picMk id="12" creationId="{8871E2E8-8841-44E3-B8D6-274C75F3BC9E}"/>
          </ac:picMkLst>
        </pc:picChg>
        <pc:picChg chg="add mod">
          <ac:chgData name="hui xu" userId="70b675938bab3b5e" providerId="LiveId" clId="{25EFF94F-7C41-49F1-BDCE-0867DAD827DD}" dt="2020-04-14T13:12:55.179" v="8476" actId="1076"/>
          <ac:picMkLst>
            <pc:docMk/>
            <pc:sldMk cId="1292877211" sldId="258"/>
            <ac:picMk id="22" creationId="{FC181770-15A7-4179-8A96-07BC0F4C1EE3}"/>
          </ac:picMkLst>
        </pc:picChg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168351809" sldId="259"/>
        </pc:sldMkLst>
      </pc:sldChg>
      <pc:sldChg chg="del">
        <pc:chgData name="hui xu" userId="70b675938bab3b5e" providerId="LiveId" clId="{25EFF94F-7C41-49F1-BDCE-0867DAD827DD}" dt="2020-02-21T13:50:08.300" v="1635" actId="2696"/>
        <pc:sldMkLst>
          <pc:docMk/>
          <pc:sldMk cId="543533548" sldId="259"/>
        </pc:sldMkLst>
      </pc:sldChg>
      <pc:sldChg chg="addSp modSp add del">
        <pc:chgData name="hui xu" userId="70b675938bab3b5e" providerId="LiveId" clId="{25EFF94F-7C41-49F1-BDCE-0867DAD827DD}" dt="2020-03-22T09:30:52.061" v="4366" actId="2696"/>
        <pc:sldMkLst>
          <pc:docMk/>
          <pc:sldMk cId="2255359344" sldId="259"/>
        </pc:sldMkLst>
        <pc:spChg chg="add mod">
          <ac:chgData name="hui xu" userId="70b675938bab3b5e" providerId="LiveId" clId="{25EFF94F-7C41-49F1-BDCE-0867DAD827DD}" dt="2020-03-13T13:31:35.583" v="4081" actId="1076"/>
          <ac:spMkLst>
            <pc:docMk/>
            <pc:sldMk cId="2255359344" sldId="259"/>
            <ac:spMk id="6" creationId="{BA44B790-5EC6-4B1E-811B-CA077A587316}"/>
          </ac:spMkLst>
        </pc:spChg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3202907391" sldId="260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4006552371" sldId="261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3433358854" sldId="262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57171292" sldId="263"/>
        </pc:sldMkLst>
      </pc:sldChg>
      <pc:sldChg chg="add del">
        <pc:chgData name="hui xu" userId="70b675938bab3b5e" providerId="LiveId" clId="{25EFF94F-7C41-49F1-BDCE-0867DAD827DD}" dt="2020-03-13T13:01:11.276" v="4019" actId="47"/>
        <pc:sldMkLst>
          <pc:docMk/>
          <pc:sldMk cId="1058808531" sldId="264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2136094018" sldId="264"/>
        </pc:sldMkLst>
      </pc:sldChg>
      <pc:sldChg chg="del">
        <pc:chgData name="hui xu" userId="70b675938bab3b5e" providerId="LiveId" clId="{25EFF94F-7C41-49F1-BDCE-0867DAD827DD}" dt="2020-02-21T13:50:08.300" v="1635" actId="2696"/>
        <pc:sldMkLst>
          <pc:docMk/>
          <pc:sldMk cId="2951412692" sldId="264"/>
        </pc:sldMkLst>
      </pc:sldChg>
      <pc:sldChg chg="add del">
        <pc:chgData name="hui xu" userId="70b675938bab3b5e" providerId="LiveId" clId="{25EFF94F-7C41-49F1-BDCE-0867DAD827DD}" dt="2020-03-13T13:33:40.013" v="4104" actId="47"/>
        <pc:sldMkLst>
          <pc:docMk/>
          <pc:sldMk cId="444800710" sldId="265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1817998147" sldId="265"/>
        </pc:sldMkLst>
      </pc:sldChg>
      <pc:sldChg chg="del">
        <pc:chgData name="hui xu" userId="70b675938bab3b5e" providerId="LiveId" clId="{25EFF94F-7C41-49F1-BDCE-0867DAD827DD}" dt="2020-02-21T13:50:08.300" v="1635" actId="2696"/>
        <pc:sldMkLst>
          <pc:docMk/>
          <pc:sldMk cId="2217267082" sldId="265"/>
        </pc:sldMkLst>
      </pc:sldChg>
      <pc:sldChg chg="addSp delSp modSp add del">
        <pc:chgData name="hui xu" userId="70b675938bab3b5e" providerId="LiveId" clId="{25EFF94F-7C41-49F1-BDCE-0867DAD827DD}" dt="2020-03-22T09:31:03.725" v="4367" actId="2696"/>
        <pc:sldMkLst>
          <pc:docMk/>
          <pc:sldMk cId="2777705158" sldId="266"/>
        </pc:sldMkLst>
        <pc:spChg chg="mod">
          <ac:chgData name="hui xu" userId="70b675938bab3b5e" providerId="LiveId" clId="{25EFF94F-7C41-49F1-BDCE-0867DAD827DD}" dt="2020-03-13T13:10:24.961" v="4056" actId="207"/>
          <ac:spMkLst>
            <pc:docMk/>
            <pc:sldMk cId="2777705158" sldId="266"/>
            <ac:spMk id="3" creationId="{00000000-0000-0000-0000-000000000000}"/>
          </ac:spMkLst>
        </pc:spChg>
        <pc:spChg chg="add mod">
          <ac:chgData name="hui xu" userId="70b675938bab3b5e" providerId="LiveId" clId="{25EFF94F-7C41-49F1-BDCE-0867DAD827DD}" dt="2020-03-13T13:03:33.450" v="4045" actId="1035"/>
          <ac:spMkLst>
            <pc:docMk/>
            <pc:sldMk cId="2777705158" sldId="266"/>
            <ac:spMk id="4" creationId="{1888E2A1-814A-4AF6-9C02-2788D65B9D63}"/>
          </ac:spMkLst>
        </pc:spChg>
        <pc:spChg chg="mod">
          <ac:chgData name="hui xu" userId="70b675938bab3b5e" providerId="LiveId" clId="{25EFF94F-7C41-49F1-BDCE-0867DAD827DD}" dt="2020-03-13T13:10:29.187" v="4057" actId="207"/>
          <ac:spMkLst>
            <pc:docMk/>
            <pc:sldMk cId="2777705158" sldId="266"/>
            <ac:spMk id="5" creationId="{00000000-0000-0000-0000-000000000000}"/>
          </ac:spMkLst>
        </pc:spChg>
        <pc:spChg chg="add mod">
          <ac:chgData name="hui xu" userId="70b675938bab3b5e" providerId="LiveId" clId="{25EFF94F-7C41-49F1-BDCE-0867DAD827DD}" dt="2020-03-13T13:03:25.551" v="4034" actId="1076"/>
          <ac:spMkLst>
            <pc:docMk/>
            <pc:sldMk cId="2777705158" sldId="266"/>
            <ac:spMk id="6" creationId="{7E2CA52B-E431-4335-9E63-4145753C6ADD}"/>
          </ac:spMkLst>
        </pc:spChg>
        <pc:spChg chg="add del mod">
          <ac:chgData name="hui xu" userId="70b675938bab3b5e" providerId="LiveId" clId="{25EFF94F-7C41-49F1-BDCE-0867DAD827DD}" dt="2020-03-13T13:36:03.520" v="4154" actId="21"/>
          <ac:spMkLst>
            <pc:docMk/>
            <pc:sldMk cId="2777705158" sldId="266"/>
            <ac:spMk id="7" creationId="{C846AEB6-4C25-42B8-B2A6-DD31BEF8920B}"/>
          </ac:spMkLst>
        </pc:spChg>
      </pc:sldChg>
      <pc:sldChg chg="del">
        <pc:chgData name="hui xu" userId="70b675938bab3b5e" providerId="LiveId" clId="{25EFF94F-7C41-49F1-BDCE-0867DAD827DD}" dt="2020-02-21T13:50:08.300" v="1635" actId="2696"/>
        <pc:sldMkLst>
          <pc:docMk/>
          <pc:sldMk cId="3030360755" sldId="266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4004663075" sldId="266"/>
        </pc:sldMkLst>
      </pc:sldChg>
      <pc:sldChg chg="add del">
        <pc:chgData name="hui xu" userId="70b675938bab3b5e" providerId="LiveId" clId="{25EFF94F-7C41-49F1-BDCE-0867DAD827DD}" dt="2020-03-13T13:38:37.841" v="4156" actId="47"/>
        <pc:sldMkLst>
          <pc:docMk/>
          <pc:sldMk cId="916918060" sldId="267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1991125444" sldId="267"/>
        </pc:sldMkLst>
      </pc:sldChg>
      <pc:sldChg chg="del">
        <pc:chgData name="hui xu" userId="70b675938bab3b5e" providerId="LiveId" clId="{25EFF94F-7C41-49F1-BDCE-0867DAD827DD}" dt="2020-02-21T13:50:08.300" v="1635" actId="2696"/>
        <pc:sldMkLst>
          <pc:docMk/>
          <pc:sldMk cId="4074563993" sldId="267"/>
        </pc:sldMkLst>
      </pc:sldChg>
      <pc:sldChg chg="add del">
        <pc:chgData name="hui xu" userId="70b675938bab3b5e" providerId="LiveId" clId="{25EFF94F-7C41-49F1-BDCE-0867DAD827DD}" dt="2020-03-22T09:31:03.725" v="4367" actId="2696"/>
        <pc:sldMkLst>
          <pc:docMk/>
          <pc:sldMk cId="61494714" sldId="268"/>
        </pc:sldMkLst>
      </pc:sldChg>
      <pc:sldChg chg="del">
        <pc:chgData name="hui xu" userId="70b675938bab3b5e" providerId="LiveId" clId="{25EFF94F-7C41-49F1-BDCE-0867DAD827DD}" dt="2020-02-21T13:50:08.300" v="1635" actId="2696"/>
        <pc:sldMkLst>
          <pc:docMk/>
          <pc:sldMk cId="2711285339" sldId="268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3632843755" sldId="268"/>
        </pc:sldMkLst>
      </pc:sldChg>
      <pc:sldChg chg="del">
        <pc:chgData name="hui xu" userId="70b675938bab3b5e" providerId="LiveId" clId="{25EFF94F-7C41-49F1-BDCE-0867DAD827DD}" dt="2020-02-21T13:50:08.300" v="1635" actId="2696"/>
        <pc:sldMkLst>
          <pc:docMk/>
          <pc:sldMk cId="485004179" sldId="269"/>
        </pc:sldMkLst>
      </pc:sldChg>
      <pc:sldChg chg="delSp modSp add del ord">
        <pc:chgData name="hui xu" userId="70b675938bab3b5e" providerId="LiveId" clId="{25EFF94F-7C41-49F1-BDCE-0867DAD827DD}" dt="2020-03-22T09:31:03.725" v="4367" actId="2696"/>
        <pc:sldMkLst>
          <pc:docMk/>
          <pc:sldMk cId="2990411595" sldId="269"/>
        </pc:sldMkLst>
        <pc:spChg chg="mod">
          <ac:chgData name="hui xu" userId="70b675938bab3b5e" providerId="LiveId" clId="{25EFF94F-7C41-49F1-BDCE-0867DAD827DD}" dt="2020-03-13T13:41:37.532" v="4181" actId="13926"/>
          <ac:spMkLst>
            <pc:docMk/>
            <pc:sldMk cId="2990411595" sldId="269"/>
            <ac:spMk id="3" creationId="{00000000-0000-0000-0000-000000000000}"/>
          </ac:spMkLst>
        </pc:spChg>
        <pc:spChg chg="mod">
          <ac:chgData name="hui xu" userId="70b675938bab3b5e" providerId="LiveId" clId="{25EFF94F-7C41-49F1-BDCE-0867DAD827DD}" dt="2020-03-13T13:40:23.338" v="4180" actId="1076"/>
          <ac:spMkLst>
            <pc:docMk/>
            <pc:sldMk cId="2990411595" sldId="269"/>
            <ac:spMk id="4" creationId="{8A15346F-BC30-8F43-8223-122770F0AD03}"/>
          </ac:spMkLst>
        </pc:spChg>
        <pc:spChg chg="del">
          <ac:chgData name="hui xu" userId="70b675938bab3b5e" providerId="LiveId" clId="{25EFF94F-7C41-49F1-BDCE-0867DAD827DD}" dt="2020-03-13T13:41:52.076" v="4182" actId="478"/>
          <ac:spMkLst>
            <pc:docMk/>
            <pc:sldMk cId="2990411595" sldId="269"/>
            <ac:spMk id="5" creationId="{F9739704-E5CE-C449-A892-078E6DEA521E}"/>
          </ac:spMkLst>
        </pc:spChg>
        <pc:spChg chg="mod">
          <ac:chgData name="hui xu" userId="70b675938bab3b5e" providerId="LiveId" clId="{25EFF94F-7C41-49F1-BDCE-0867DAD827DD}" dt="2020-03-13T13:40:13.732" v="4177" actId="14100"/>
          <ac:spMkLst>
            <pc:docMk/>
            <pc:sldMk cId="2990411595" sldId="269"/>
            <ac:spMk id="6" creationId="{8FA6AF1A-4B71-3846-B99B-89E9931325C4}"/>
          </ac:spMkLst>
        </pc:spChg>
        <pc:grpChg chg="del mod">
          <ac:chgData name="hui xu" userId="70b675938bab3b5e" providerId="LiveId" clId="{25EFF94F-7C41-49F1-BDCE-0867DAD827DD}" dt="2020-03-13T13:41:52.076" v="4182" actId="478"/>
          <ac:grpSpMkLst>
            <pc:docMk/>
            <pc:sldMk cId="2990411595" sldId="269"/>
            <ac:grpSpMk id="7" creationId="{43EB741A-174C-AA42-B5B0-ADF4795C18C9}"/>
          </ac:grpSpMkLst>
        </pc:grpChg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3440234511" sldId="269"/>
        </pc:sldMkLst>
      </pc:sldChg>
      <pc:sldChg chg="add del ord">
        <pc:chgData name="hui xu" userId="70b675938bab3b5e" providerId="LiveId" clId="{25EFF94F-7C41-49F1-BDCE-0867DAD827DD}" dt="2020-03-13T13:39:46.329" v="4161" actId="47"/>
        <pc:sldMkLst>
          <pc:docMk/>
          <pc:sldMk cId="1938379005" sldId="270"/>
        </pc:sldMkLst>
      </pc:sldChg>
      <pc:sldChg chg="del">
        <pc:chgData name="hui xu" userId="70b675938bab3b5e" providerId="LiveId" clId="{25EFF94F-7C41-49F1-BDCE-0867DAD827DD}" dt="2020-02-21T13:50:08.300" v="1635" actId="2696"/>
        <pc:sldMkLst>
          <pc:docMk/>
          <pc:sldMk cId="2403396249" sldId="270"/>
        </pc:sldMkLst>
      </pc:sldChg>
      <pc:sldChg chg="del">
        <pc:chgData name="hui xu" userId="70b675938bab3b5e" providerId="LiveId" clId="{25EFF94F-7C41-49F1-BDCE-0867DAD827DD}" dt="2020-02-21T13:50:08.300" v="1635" actId="2696"/>
        <pc:sldMkLst>
          <pc:docMk/>
          <pc:sldMk cId="242881357" sldId="271"/>
        </pc:sldMkLst>
      </pc:sldChg>
      <pc:sldChg chg="modSp add del ord">
        <pc:chgData name="hui xu" userId="70b675938bab3b5e" providerId="LiveId" clId="{25EFF94F-7C41-49F1-BDCE-0867DAD827DD}" dt="2020-03-22T09:31:03.725" v="4367" actId="2696"/>
        <pc:sldMkLst>
          <pc:docMk/>
          <pc:sldMk cId="1309850638" sldId="271"/>
        </pc:sldMkLst>
        <pc:spChg chg="mod">
          <ac:chgData name="hui xu" userId="70b675938bab3b5e" providerId="LiveId" clId="{25EFF94F-7C41-49F1-BDCE-0867DAD827DD}" dt="2020-03-13T13:35:06.961" v="4108"/>
          <ac:spMkLst>
            <pc:docMk/>
            <pc:sldMk cId="1309850638" sldId="271"/>
            <ac:spMk id="4" creationId="{00000000-0000-0000-0000-000000000000}"/>
          </ac:spMkLst>
        </pc:spChg>
        <pc:spChg chg="mod">
          <ac:chgData name="hui xu" userId="70b675938bab3b5e" providerId="LiveId" clId="{25EFF94F-7C41-49F1-BDCE-0867DAD827DD}" dt="2020-03-13T13:35:30.040" v="4151" actId="1076"/>
          <ac:spMkLst>
            <pc:docMk/>
            <pc:sldMk cId="1309850638" sldId="271"/>
            <ac:spMk id="7" creationId="{00000000-0000-0000-0000-000000000000}"/>
          </ac:spMkLst>
        </pc:spChg>
        <pc:spChg chg="mod">
          <ac:chgData name="hui xu" userId="70b675938bab3b5e" providerId="LiveId" clId="{25EFF94F-7C41-49F1-BDCE-0867DAD827DD}" dt="2020-03-13T13:35:22.555" v="4150" actId="1036"/>
          <ac:spMkLst>
            <pc:docMk/>
            <pc:sldMk cId="1309850638" sldId="271"/>
            <ac:spMk id="9" creationId="{00000000-0000-0000-0000-000000000000}"/>
          </ac:spMkLst>
        </pc:spChg>
      </pc:sldChg>
      <pc:sldChg chg="addSp modSp add del">
        <pc:chgData name="hui xu" userId="70b675938bab3b5e" providerId="LiveId" clId="{25EFF94F-7C41-49F1-BDCE-0867DAD827DD}" dt="2020-03-13T13:36:06.477" v="4155" actId="47"/>
        <pc:sldMkLst>
          <pc:docMk/>
          <pc:sldMk cId="1408264871" sldId="274"/>
        </pc:sldMkLst>
        <pc:spChg chg="add mod">
          <ac:chgData name="hui xu" userId="70b675938bab3b5e" providerId="LiveId" clId="{25EFF94F-7C41-49F1-BDCE-0867DAD827DD}" dt="2020-03-13T13:33:31.855" v="4103"/>
          <ac:spMkLst>
            <pc:docMk/>
            <pc:sldMk cId="1408264871" sldId="274"/>
            <ac:spMk id="3" creationId="{AE3FF500-8A1C-41B1-8303-0B53A92E623F}"/>
          </ac:spMkLst>
        </pc:spChg>
        <pc:spChg chg="mod">
          <ac:chgData name="hui xu" userId="70b675938bab3b5e" providerId="LiveId" clId="{25EFF94F-7C41-49F1-BDCE-0867DAD827DD}" dt="2020-03-13T13:32:46.805" v="4088" actId="14100"/>
          <ac:spMkLst>
            <pc:docMk/>
            <pc:sldMk cId="1408264871" sldId="274"/>
            <ac:spMk id="4" creationId="{00000000-0000-0000-0000-000000000000}"/>
          </ac:spMkLst>
        </pc:spChg>
        <pc:spChg chg="mod">
          <ac:chgData name="hui xu" userId="70b675938bab3b5e" providerId="LiveId" clId="{25EFF94F-7C41-49F1-BDCE-0867DAD827DD}" dt="2020-03-13T13:32:50.779" v="4089" actId="14100"/>
          <ac:spMkLst>
            <pc:docMk/>
            <pc:sldMk cId="1408264871" sldId="274"/>
            <ac:spMk id="5" creationId="{00000000-0000-0000-0000-000000000000}"/>
          </ac:spMkLst>
        </pc:spChg>
      </pc:sldChg>
      <pc:sldChg chg="del">
        <pc:chgData name="hui xu" userId="70b675938bab3b5e" providerId="LiveId" clId="{25EFF94F-7C41-49F1-BDCE-0867DAD827DD}" dt="2020-02-21T13:50:08.300" v="1635" actId="2696"/>
        <pc:sldMkLst>
          <pc:docMk/>
          <pc:sldMk cId="1769404127" sldId="274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3572070911" sldId="275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2862464883" sldId="276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2499255764" sldId="277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1394246490" sldId="278"/>
        </pc:sldMkLst>
      </pc:sldChg>
      <pc:sldChg chg="del">
        <pc:chgData name="hui xu" userId="70b675938bab3b5e" providerId="LiveId" clId="{25EFF94F-7C41-49F1-BDCE-0867DAD827DD}" dt="2020-02-21T13:50:08.300" v="1635" actId="2696"/>
        <pc:sldMkLst>
          <pc:docMk/>
          <pc:sldMk cId="2339772507" sldId="278"/>
        </pc:sldMkLst>
      </pc:sldChg>
      <pc:sldChg chg="add del">
        <pc:chgData name="hui xu" userId="70b675938bab3b5e" providerId="LiveId" clId="{25EFF94F-7C41-49F1-BDCE-0867DAD827DD}" dt="2020-03-13T13:31:41.899" v="4082" actId="47"/>
        <pc:sldMkLst>
          <pc:docMk/>
          <pc:sldMk cId="2516117626" sldId="278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802397281" sldId="279"/>
        </pc:sldMkLst>
      </pc:sldChg>
      <pc:sldChg chg="add del">
        <pc:chgData name="hui xu" userId="70b675938bab3b5e" providerId="LiveId" clId="{25EFF94F-7C41-49F1-BDCE-0867DAD827DD}" dt="2020-03-13T13:34:02.898" v="4105" actId="47"/>
        <pc:sldMkLst>
          <pc:docMk/>
          <pc:sldMk cId="1171037524" sldId="279"/>
        </pc:sldMkLst>
      </pc:sldChg>
      <pc:sldChg chg="del">
        <pc:chgData name="hui xu" userId="70b675938bab3b5e" providerId="LiveId" clId="{25EFF94F-7C41-49F1-BDCE-0867DAD827DD}" dt="2020-02-21T13:50:08.300" v="1635" actId="2696"/>
        <pc:sldMkLst>
          <pc:docMk/>
          <pc:sldMk cId="1554120137" sldId="279"/>
        </pc:sldMkLst>
      </pc:sldChg>
      <pc:sldChg chg="del">
        <pc:chgData name="hui xu" userId="70b675938bab3b5e" providerId="LiveId" clId="{25EFF94F-7C41-49F1-BDCE-0867DAD827DD}" dt="2020-02-21T13:50:08.300" v="1635" actId="2696"/>
        <pc:sldMkLst>
          <pc:docMk/>
          <pc:sldMk cId="1108897534" sldId="282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2486212128" sldId="282"/>
        </pc:sldMkLst>
      </pc:sldChg>
      <pc:sldChg chg="addSp modSp add del">
        <pc:chgData name="hui xu" userId="70b675938bab3b5e" providerId="LiveId" clId="{25EFF94F-7C41-49F1-BDCE-0867DAD827DD}" dt="2020-04-10T02:39:09.465" v="5875" actId="2711"/>
        <pc:sldMkLst>
          <pc:docMk/>
          <pc:sldMk cId="3967291394" sldId="282"/>
        </pc:sldMkLst>
        <pc:spChg chg="mod">
          <ac:chgData name="hui xu" userId="70b675938bab3b5e" providerId="LiveId" clId="{25EFF94F-7C41-49F1-BDCE-0867DAD827DD}" dt="2020-03-22T09:30:35.143" v="4363" actId="20577"/>
          <ac:spMkLst>
            <pc:docMk/>
            <pc:sldMk cId="3967291394" sldId="282"/>
            <ac:spMk id="2" creationId="{FD5B6AEE-332A-FA44-A871-0876313ADE62}"/>
          </ac:spMkLst>
        </pc:spChg>
        <pc:spChg chg="mod">
          <ac:chgData name="hui xu" userId="70b675938bab3b5e" providerId="LiveId" clId="{25EFF94F-7C41-49F1-BDCE-0867DAD827DD}" dt="2020-04-10T02:39:09.465" v="5875" actId="2711"/>
          <ac:spMkLst>
            <pc:docMk/>
            <pc:sldMk cId="3967291394" sldId="282"/>
            <ac:spMk id="3" creationId="{1B8EA2EB-9885-E44F-BCC8-A60712DDA78C}"/>
          </ac:spMkLst>
        </pc:spChg>
        <pc:picChg chg="add mod">
          <ac:chgData name="hui xu" userId="70b675938bab3b5e" providerId="LiveId" clId="{25EFF94F-7C41-49F1-BDCE-0867DAD827DD}" dt="2020-03-22T09:30:46.150" v="4365" actId="1076"/>
          <ac:picMkLst>
            <pc:docMk/>
            <pc:sldMk cId="3967291394" sldId="282"/>
            <ac:picMk id="4" creationId="{9A25D624-1503-4A9B-8BBC-536EA58F8004}"/>
          </ac:picMkLst>
        </pc:picChg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570542784" sldId="283"/>
        </pc:sldMkLst>
      </pc:sldChg>
      <pc:sldChg chg="del">
        <pc:chgData name="hui xu" userId="70b675938bab3b5e" providerId="LiveId" clId="{25EFF94F-7C41-49F1-BDCE-0867DAD827DD}" dt="2020-02-21T13:50:08.300" v="1635" actId="2696"/>
        <pc:sldMkLst>
          <pc:docMk/>
          <pc:sldMk cId="414554024" sldId="284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435588197" sldId="284"/>
        </pc:sldMkLst>
      </pc:sldChg>
      <pc:sldChg chg="modSp add del">
        <pc:chgData name="hui xu" userId="70b675938bab3b5e" providerId="LiveId" clId="{25EFF94F-7C41-49F1-BDCE-0867DAD827DD}" dt="2020-03-22T09:38:27.131" v="4485" actId="2696"/>
        <pc:sldMkLst>
          <pc:docMk/>
          <pc:sldMk cId="2067949127" sldId="284"/>
        </pc:sldMkLst>
        <pc:spChg chg="mod">
          <ac:chgData name="hui xu" userId="70b675938bab3b5e" providerId="LiveId" clId="{25EFF94F-7C41-49F1-BDCE-0867DAD827DD}" dt="2020-03-13T12:33:40.476" v="3915" actId="1036"/>
          <ac:spMkLst>
            <pc:docMk/>
            <pc:sldMk cId="2067949127" sldId="284"/>
            <ac:spMk id="3" creationId="{00000000-0000-0000-0000-000000000000}"/>
          </ac:spMkLst>
        </pc:spChg>
        <pc:spChg chg="mod">
          <ac:chgData name="hui xu" userId="70b675938bab3b5e" providerId="LiveId" clId="{25EFF94F-7C41-49F1-BDCE-0867DAD827DD}" dt="2020-03-13T12:33:40.476" v="3915" actId="1036"/>
          <ac:spMkLst>
            <pc:docMk/>
            <pc:sldMk cId="2067949127" sldId="284"/>
            <ac:spMk id="4" creationId="{00000000-0000-0000-0000-000000000000}"/>
          </ac:spMkLst>
        </pc:spChg>
        <pc:spChg chg="mod">
          <ac:chgData name="hui xu" userId="70b675938bab3b5e" providerId="LiveId" clId="{25EFF94F-7C41-49F1-BDCE-0867DAD827DD}" dt="2020-03-13T12:33:40.476" v="3915" actId="1036"/>
          <ac:spMkLst>
            <pc:docMk/>
            <pc:sldMk cId="2067949127" sldId="284"/>
            <ac:spMk id="5" creationId="{00000000-0000-0000-0000-000000000000}"/>
          </ac:spMkLst>
        </pc:spChg>
        <pc:spChg chg="mod">
          <ac:chgData name="hui xu" userId="70b675938bab3b5e" providerId="LiveId" clId="{25EFF94F-7C41-49F1-BDCE-0867DAD827DD}" dt="2020-03-13T12:33:40.476" v="3915" actId="1036"/>
          <ac:spMkLst>
            <pc:docMk/>
            <pc:sldMk cId="2067949127" sldId="284"/>
            <ac:spMk id="6" creationId="{00000000-0000-0000-0000-000000000000}"/>
          </ac:spMkLst>
        </pc:spChg>
        <pc:spChg chg="mod">
          <ac:chgData name="hui xu" userId="70b675938bab3b5e" providerId="LiveId" clId="{25EFF94F-7C41-49F1-BDCE-0867DAD827DD}" dt="2020-03-13T12:33:40.476" v="3915" actId="1036"/>
          <ac:spMkLst>
            <pc:docMk/>
            <pc:sldMk cId="2067949127" sldId="284"/>
            <ac:spMk id="7" creationId="{00000000-0000-0000-0000-000000000000}"/>
          </ac:spMkLst>
        </pc:spChg>
        <pc:spChg chg="mod">
          <ac:chgData name="hui xu" userId="70b675938bab3b5e" providerId="LiveId" clId="{25EFF94F-7C41-49F1-BDCE-0867DAD827DD}" dt="2020-03-13T12:33:40.476" v="3915" actId="1036"/>
          <ac:spMkLst>
            <pc:docMk/>
            <pc:sldMk cId="2067949127" sldId="284"/>
            <ac:spMk id="8" creationId="{00000000-0000-0000-0000-000000000000}"/>
          </ac:spMkLst>
        </pc:spChg>
        <pc:spChg chg="mod">
          <ac:chgData name="hui xu" userId="70b675938bab3b5e" providerId="LiveId" clId="{25EFF94F-7C41-49F1-BDCE-0867DAD827DD}" dt="2020-03-13T12:33:40.476" v="3915" actId="1036"/>
          <ac:spMkLst>
            <pc:docMk/>
            <pc:sldMk cId="2067949127" sldId="284"/>
            <ac:spMk id="9" creationId="{00000000-0000-0000-0000-000000000000}"/>
          </ac:spMkLst>
        </pc:spChg>
        <pc:spChg chg="mod">
          <ac:chgData name="hui xu" userId="70b675938bab3b5e" providerId="LiveId" clId="{25EFF94F-7C41-49F1-BDCE-0867DAD827DD}" dt="2020-03-13T12:33:40.476" v="3915" actId="1036"/>
          <ac:spMkLst>
            <pc:docMk/>
            <pc:sldMk cId="2067949127" sldId="284"/>
            <ac:spMk id="10" creationId="{00000000-0000-0000-0000-000000000000}"/>
          </ac:spMkLst>
        </pc:spChg>
        <pc:spChg chg="mod">
          <ac:chgData name="hui xu" userId="70b675938bab3b5e" providerId="LiveId" clId="{25EFF94F-7C41-49F1-BDCE-0867DAD827DD}" dt="2020-03-13T12:33:40.476" v="3915" actId="1036"/>
          <ac:spMkLst>
            <pc:docMk/>
            <pc:sldMk cId="2067949127" sldId="284"/>
            <ac:spMk id="11" creationId="{00000000-0000-0000-0000-000000000000}"/>
          </ac:spMkLst>
        </pc:spChg>
        <pc:spChg chg="mod">
          <ac:chgData name="hui xu" userId="70b675938bab3b5e" providerId="LiveId" clId="{25EFF94F-7C41-49F1-BDCE-0867DAD827DD}" dt="2020-03-13T12:33:40.476" v="3915" actId="1036"/>
          <ac:spMkLst>
            <pc:docMk/>
            <pc:sldMk cId="2067949127" sldId="284"/>
            <ac:spMk id="12" creationId="{00000000-0000-0000-0000-000000000000}"/>
          </ac:spMkLst>
        </pc:spChg>
        <pc:spChg chg="mod">
          <ac:chgData name="hui xu" userId="70b675938bab3b5e" providerId="LiveId" clId="{25EFF94F-7C41-49F1-BDCE-0867DAD827DD}" dt="2020-03-13T12:33:40.476" v="3915" actId="1036"/>
          <ac:spMkLst>
            <pc:docMk/>
            <pc:sldMk cId="2067949127" sldId="284"/>
            <ac:spMk id="13" creationId="{00000000-0000-0000-0000-000000000000}"/>
          </ac:spMkLst>
        </pc:spChg>
        <pc:spChg chg="mod">
          <ac:chgData name="hui xu" userId="70b675938bab3b5e" providerId="LiveId" clId="{25EFF94F-7C41-49F1-BDCE-0867DAD827DD}" dt="2020-03-13T12:33:40.476" v="3915" actId="1036"/>
          <ac:spMkLst>
            <pc:docMk/>
            <pc:sldMk cId="2067949127" sldId="284"/>
            <ac:spMk id="14" creationId="{00000000-0000-0000-0000-000000000000}"/>
          </ac:spMkLst>
        </pc:spChg>
        <pc:spChg chg="mod">
          <ac:chgData name="hui xu" userId="70b675938bab3b5e" providerId="LiveId" clId="{25EFF94F-7C41-49F1-BDCE-0867DAD827DD}" dt="2020-03-13T12:33:40.476" v="3915" actId="1036"/>
          <ac:spMkLst>
            <pc:docMk/>
            <pc:sldMk cId="2067949127" sldId="284"/>
            <ac:spMk id="16" creationId="{00000000-0000-0000-0000-000000000000}"/>
          </ac:spMkLst>
        </pc:spChg>
      </pc:sldChg>
      <pc:sldChg chg="del">
        <pc:chgData name="hui xu" userId="70b675938bab3b5e" providerId="LiveId" clId="{25EFF94F-7C41-49F1-BDCE-0867DAD827DD}" dt="2020-02-21T13:50:08.300" v="1635" actId="2696"/>
        <pc:sldMkLst>
          <pc:docMk/>
          <pc:sldMk cId="872598700" sldId="285"/>
        </pc:sldMkLst>
      </pc:sldChg>
      <pc:sldChg chg="addSp delSp modSp add del">
        <pc:chgData name="hui xu" userId="70b675938bab3b5e" providerId="LiveId" clId="{25EFF94F-7C41-49F1-BDCE-0867DAD827DD}" dt="2020-03-22T09:41:33.574" v="4550" actId="47"/>
        <pc:sldMkLst>
          <pc:docMk/>
          <pc:sldMk cId="1885335984" sldId="285"/>
        </pc:sldMkLst>
        <pc:spChg chg="mod">
          <ac:chgData name="hui xu" userId="70b675938bab3b5e" providerId="LiveId" clId="{25EFF94F-7C41-49F1-BDCE-0867DAD827DD}" dt="2020-03-22T09:30:30.637" v="4362" actId="20577"/>
          <ac:spMkLst>
            <pc:docMk/>
            <pc:sldMk cId="1885335984" sldId="285"/>
            <ac:spMk id="2" creationId="{A2AA8773-9377-8545-98AC-2C2C188A4EC7}"/>
          </ac:spMkLst>
        </pc:spChg>
        <pc:spChg chg="mod">
          <ac:chgData name="hui xu" userId="70b675938bab3b5e" providerId="LiveId" clId="{25EFF94F-7C41-49F1-BDCE-0867DAD827DD}" dt="2020-03-13T12:40:51.284" v="3990" actId="21"/>
          <ac:spMkLst>
            <pc:docMk/>
            <pc:sldMk cId="1885335984" sldId="285"/>
            <ac:spMk id="3" creationId="{7701623D-6325-AF4A-8BDB-7380F87AA413}"/>
          </ac:spMkLst>
        </pc:spChg>
        <pc:spChg chg="mod">
          <ac:chgData name="hui xu" userId="70b675938bab3b5e" providerId="LiveId" clId="{25EFF94F-7C41-49F1-BDCE-0867DAD827DD}" dt="2020-03-13T12:38:41.592" v="3985" actId="404"/>
          <ac:spMkLst>
            <pc:docMk/>
            <pc:sldMk cId="1885335984" sldId="285"/>
            <ac:spMk id="4" creationId="{8761AA53-DF65-9742-B2E7-FF6F0D57ECC9}"/>
          </ac:spMkLst>
        </pc:spChg>
        <pc:spChg chg="mod">
          <ac:chgData name="hui xu" userId="70b675938bab3b5e" providerId="LiveId" clId="{25EFF94F-7C41-49F1-BDCE-0867DAD827DD}" dt="2020-03-13T12:38:41.592" v="3985" actId="404"/>
          <ac:spMkLst>
            <pc:docMk/>
            <pc:sldMk cId="1885335984" sldId="285"/>
            <ac:spMk id="5" creationId="{F7D26815-1B13-FC43-8E02-BD0CF4F7B077}"/>
          </ac:spMkLst>
        </pc:spChg>
        <pc:spChg chg="mod">
          <ac:chgData name="hui xu" userId="70b675938bab3b5e" providerId="LiveId" clId="{25EFF94F-7C41-49F1-BDCE-0867DAD827DD}" dt="2020-03-13T12:38:41.592" v="3985" actId="404"/>
          <ac:spMkLst>
            <pc:docMk/>
            <pc:sldMk cId="1885335984" sldId="285"/>
            <ac:spMk id="6" creationId="{F7533C39-AC91-BB43-AA74-0E320F8965D6}"/>
          </ac:spMkLst>
        </pc:spChg>
        <pc:spChg chg="mod">
          <ac:chgData name="hui xu" userId="70b675938bab3b5e" providerId="LiveId" clId="{25EFF94F-7C41-49F1-BDCE-0867DAD827DD}" dt="2020-03-13T12:38:41.592" v="3985" actId="404"/>
          <ac:spMkLst>
            <pc:docMk/>
            <pc:sldMk cId="1885335984" sldId="285"/>
            <ac:spMk id="7" creationId="{2F29241B-CF77-F546-9343-B8B397A87095}"/>
          </ac:spMkLst>
        </pc:spChg>
        <pc:spChg chg="mod">
          <ac:chgData name="hui xu" userId="70b675938bab3b5e" providerId="LiveId" clId="{25EFF94F-7C41-49F1-BDCE-0867DAD827DD}" dt="2020-03-13T12:38:41.592" v="3985" actId="404"/>
          <ac:spMkLst>
            <pc:docMk/>
            <pc:sldMk cId="1885335984" sldId="285"/>
            <ac:spMk id="8" creationId="{16CC3628-802D-1C43-B00B-2972CE542E5B}"/>
          </ac:spMkLst>
        </pc:spChg>
        <pc:spChg chg="mod">
          <ac:chgData name="hui xu" userId="70b675938bab3b5e" providerId="LiveId" clId="{25EFF94F-7C41-49F1-BDCE-0867DAD827DD}" dt="2020-03-13T12:38:41.592" v="3985" actId="404"/>
          <ac:spMkLst>
            <pc:docMk/>
            <pc:sldMk cId="1885335984" sldId="285"/>
            <ac:spMk id="9" creationId="{9D8B0070-11B4-1B44-BA03-8D6238AD9F6E}"/>
          </ac:spMkLst>
        </pc:spChg>
        <pc:spChg chg="mod">
          <ac:chgData name="hui xu" userId="70b675938bab3b5e" providerId="LiveId" clId="{25EFF94F-7C41-49F1-BDCE-0867DAD827DD}" dt="2020-03-13T12:38:41.592" v="3985" actId="404"/>
          <ac:spMkLst>
            <pc:docMk/>
            <pc:sldMk cId="1885335984" sldId="285"/>
            <ac:spMk id="10" creationId="{0334E908-DAF1-DF48-9DCE-6589097B4C47}"/>
          </ac:spMkLst>
        </pc:spChg>
        <pc:grpChg chg="del">
          <ac:chgData name="hui xu" userId="70b675938bab3b5e" providerId="LiveId" clId="{25EFF94F-7C41-49F1-BDCE-0867DAD827DD}" dt="2020-03-13T12:40:32.645" v="3986" actId="21"/>
          <ac:grpSpMkLst>
            <pc:docMk/>
            <pc:sldMk cId="1885335984" sldId="285"/>
            <ac:grpSpMk id="12" creationId="{D5556540-60BC-F941-BB62-258321B87DA0}"/>
          </ac:grpSpMkLst>
        </pc:grpChg>
        <pc:picChg chg="mod">
          <ac:chgData name="hui xu" userId="70b675938bab3b5e" providerId="LiveId" clId="{25EFF94F-7C41-49F1-BDCE-0867DAD827DD}" dt="2020-03-13T12:42:26.328" v="4009" actId="1076"/>
          <ac:picMkLst>
            <pc:docMk/>
            <pc:sldMk cId="1885335984" sldId="285"/>
            <ac:picMk id="13" creationId="{49E30D2A-6CF7-D540-BF92-CD2434A97AE0}"/>
          </ac:picMkLst>
        </pc:picChg>
        <pc:picChg chg="add del mod">
          <ac:chgData name="hui xu" userId="70b675938bab3b5e" providerId="LiveId" clId="{25EFF94F-7C41-49F1-BDCE-0867DAD827DD}" dt="2020-03-13T12:41:25.923" v="3995" actId="21"/>
          <ac:picMkLst>
            <pc:docMk/>
            <pc:sldMk cId="1885335984" sldId="285"/>
            <ac:picMk id="14" creationId="{AD694482-04E6-42A5-843A-679919302C47}"/>
          </ac:picMkLst>
        </pc:picChg>
        <pc:picChg chg="add mod modCrop">
          <ac:chgData name="hui xu" userId="70b675938bab3b5e" providerId="LiveId" clId="{25EFF94F-7C41-49F1-BDCE-0867DAD827DD}" dt="2020-03-13T12:42:16.309" v="4008" actId="14100"/>
          <ac:picMkLst>
            <pc:docMk/>
            <pc:sldMk cId="1885335984" sldId="285"/>
            <ac:picMk id="15" creationId="{EE1D8858-C0D7-47BA-9EDE-CCF0613206CF}"/>
          </ac:picMkLst>
        </pc:picChg>
      </pc:sldChg>
      <pc:sldChg chg="del">
        <pc:chgData name="hui xu" userId="70b675938bab3b5e" providerId="LiveId" clId="{25EFF94F-7C41-49F1-BDCE-0867DAD827DD}" dt="2020-02-12T15:41:50.975" v="1206" actId="47"/>
        <pc:sldMkLst>
          <pc:docMk/>
          <pc:sldMk cId="928954449" sldId="286"/>
        </pc:sldMkLst>
      </pc:sldChg>
      <pc:sldChg chg="del">
        <pc:chgData name="hui xu" userId="70b675938bab3b5e" providerId="LiveId" clId="{25EFF94F-7C41-49F1-BDCE-0867DAD827DD}" dt="2020-02-21T13:50:08.300" v="1635" actId="2696"/>
        <pc:sldMkLst>
          <pc:docMk/>
          <pc:sldMk cId="2231954419" sldId="286"/>
        </pc:sldMkLst>
      </pc:sldChg>
      <pc:sldChg chg="delSp add del">
        <pc:chgData name="hui xu" userId="70b675938bab3b5e" providerId="LiveId" clId="{25EFF94F-7C41-49F1-BDCE-0867DAD827DD}" dt="2020-03-13T12:42:31.717" v="4010" actId="47"/>
        <pc:sldMkLst>
          <pc:docMk/>
          <pc:sldMk cId="2916389447" sldId="286"/>
        </pc:sldMkLst>
        <pc:picChg chg="del">
          <ac:chgData name="hui xu" userId="70b675938bab3b5e" providerId="LiveId" clId="{25EFF94F-7C41-49F1-BDCE-0867DAD827DD}" dt="2020-03-13T12:41:05.830" v="3992" actId="21"/>
          <ac:picMkLst>
            <pc:docMk/>
            <pc:sldMk cId="2916389447" sldId="286"/>
            <ac:picMk id="5" creationId="{05FA6AD0-4229-444D-B875-E25D9F52588D}"/>
          </ac:picMkLst>
        </pc:picChg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3227299820" sldId="287"/>
        </pc:sldMkLst>
      </pc:sldChg>
      <pc:sldChg chg="add del">
        <pc:chgData name="hui xu" userId="70b675938bab3b5e" providerId="LiveId" clId="{25EFF94F-7C41-49F1-BDCE-0867DAD827DD}" dt="2020-03-13T12:42:45.097" v="4011" actId="47"/>
        <pc:sldMkLst>
          <pc:docMk/>
          <pc:sldMk cId="2055724618" sldId="288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2897370932" sldId="288"/>
        </pc:sldMkLst>
      </pc:sldChg>
      <pc:sldChg chg="del">
        <pc:chgData name="hui xu" userId="70b675938bab3b5e" providerId="LiveId" clId="{25EFF94F-7C41-49F1-BDCE-0867DAD827DD}" dt="2020-02-21T13:50:08.300" v="1635" actId="2696"/>
        <pc:sldMkLst>
          <pc:docMk/>
          <pc:sldMk cId="2923857136" sldId="288"/>
        </pc:sldMkLst>
      </pc:sldChg>
      <pc:sldChg chg="del">
        <pc:chgData name="hui xu" userId="70b675938bab3b5e" providerId="LiveId" clId="{25EFF94F-7C41-49F1-BDCE-0867DAD827DD}" dt="2020-02-21T13:50:08.300" v="1635" actId="2696"/>
        <pc:sldMkLst>
          <pc:docMk/>
          <pc:sldMk cId="1105658943" sldId="289"/>
        </pc:sldMkLst>
      </pc:sldChg>
      <pc:sldChg chg="add del">
        <pc:chgData name="hui xu" userId="70b675938bab3b5e" providerId="LiveId" clId="{25EFF94F-7C41-49F1-BDCE-0867DAD827DD}" dt="2020-03-13T12:42:48.207" v="4012" actId="47"/>
        <pc:sldMkLst>
          <pc:docMk/>
          <pc:sldMk cId="2635879716" sldId="289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2813749080" sldId="289"/>
        </pc:sldMkLst>
      </pc:sldChg>
      <pc:sldChg chg="del">
        <pc:chgData name="hui xu" userId="70b675938bab3b5e" providerId="LiveId" clId="{25EFF94F-7C41-49F1-BDCE-0867DAD827DD}" dt="2020-02-21T13:50:08.300" v="1635" actId="2696"/>
        <pc:sldMkLst>
          <pc:docMk/>
          <pc:sldMk cId="1463878725" sldId="290"/>
        </pc:sldMkLst>
      </pc:sldChg>
      <pc:sldChg chg="add del">
        <pc:chgData name="hui xu" userId="70b675938bab3b5e" providerId="LiveId" clId="{25EFF94F-7C41-49F1-BDCE-0867DAD827DD}" dt="2020-03-13T12:42:56.937" v="4013" actId="47"/>
        <pc:sldMkLst>
          <pc:docMk/>
          <pc:sldMk cId="2914451120" sldId="290"/>
        </pc:sldMkLst>
      </pc:sldChg>
      <pc:sldChg chg="del">
        <pc:chgData name="hui xu" userId="70b675938bab3b5e" providerId="LiveId" clId="{25EFF94F-7C41-49F1-BDCE-0867DAD827DD}" dt="2020-02-21T13:50:08.300" v="1635" actId="2696"/>
        <pc:sldMkLst>
          <pc:docMk/>
          <pc:sldMk cId="1905052564" sldId="291"/>
        </pc:sldMkLst>
      </pc:sldChg>
      <pc:sldChg chg="add del">
        <pc:chgData name="hui xu" userId="70b675938bab3b5e" providerId="LiveId" clId="{25EFF94F-7C41-49F1-BDCE-0867DAD827DD}" dt="2020-03-13T12:37:35.641" v="3982" actId="47"/>
        <pc:sldMkLst>
          <pc:docMk/>
          <pc:sldMk cId="3571889719" sldId="291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4025253764" sldId="291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1344382535" sldId="292"/>
        </pc:sldMkLst>
      </pc:sldChg>
      <pc:sldChg chg="add del">
        <pc:chgData name="hui xu" userId="70b675938bab3b5e" providerId="LiveId" clId="{25EFF94F-7C41-49F1-BDCE-0867DAD827DD}" dt="2020-03-13T12:37:35.641" v="3982" actId="47"/>
        <pc:sldMkLst>
          <pc:docMk/>
          <pc:sldMk cId="1667583328" sldId="292"/>
        </pc:sldMkLst>
      </pc:sldChg>
      <pc:sldChg chg="del">
        <pc:chgData name="hui xu" userId="70b675938bab3b5e" providerId="LiveId" clId="{25EFF94F-7C41-49F1-BDCE-0867DAD827DD}" dt="2020-02-21T13:50:08.300" v="1635" actId="2696"/>
        <pc:sldMkLst>
          <pc:docMk/>
          <pc:sldMk cId="3999891433" sldId="292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1183818306" sldId="293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1204546668" sldId="294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923562678" sldId="296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1945364535" sldId="297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3626038606" sldId="298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2155437780" sldId="299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3352021303" sldId="300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1616730159" sldId="301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2590481136" sldId="302"/>
        </pc:sldMkLst>
      </pc:sldChg>
      <pc:sldChg chg="del">
        <pc:chgData name="hui xu" userId="70b675938bab3b5e" providerId="LiveId" clId="{25EFF94F-7C41-49F1-BDCE-0867DAD827DD}" dt="2020-02-21T13:50:08.300" v="1635" actId="2696"/>
        <pc:sldMkLst>
          <pc:docMk/>
          <pc:sldMk cId="1015991322" sldId="303"/>
        </pc:sldMkLst>
      </pc:sldChg>
      <pc:sldChg chg="addSp modSp add del">
        <pc:chgData name="hui xu" userId="70b675938bab3b5e" providerId="LiveId" clId="{25EFF94F-7C41-49F1-BDCE-0867DAD827DD}" dt="2020-03-22T09:38:27.131" v="4485" actId="2696"/>
        <pc:sldMkLst>
          <pc:docMk/>
          <pc:sldMk cId="1918561982" sldId="303"/>
        </pc:sldMkLst>
        <pc:spChg chg="add mod">
          <ac:chgData name="hui xu" userId="70b675938bab3b5e" providerId="LiveId" clId="{25EFF94F-7C41-49F1-BDCE-0867DAD827DD}" dt="2020-03-13T12:36:38.364" v="3981" actId="1076"/>
          <ac:spMkLst>
            <pc:docMk/>
            <pc:sldMk cId="1918561982" sldId="303"/>
            <ac:spMk id="3" creationId="{9BCF2A5B-5283-498D-AB15-DAE7F70A438F}"/>
          </ac:spMkLst>
        </pc:spChg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2597260986" sldId="303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3698763860" sldId="304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3222251487" sldId="305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4293298465" sldId="306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3000362762" sldId="308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2253600897" sldId="309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410015128" sldId="310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240940645" sldId="311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4255423273" sldId="312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4069548683" sldId="316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4212091756" sldId="317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3260044532" sldId="319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460567199" sldId="320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2034073197" sldId="323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1076604443" sldId="324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2405884230" sldId="328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2647325986" sldId="329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3836187836" sldId="330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1228550285" sldId="332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1496075499" sldId="333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3423658037" sldId="334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490232153" sldId="338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830927572" sldId="339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3897082389" sldId="342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2638808777" sldId="343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3315449409" sldId="344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1127137960" sldId="345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2897974069" sldId="346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4055946673" sldId="347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2746493412" sldId="348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3184714692" sldId="350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3266681800" sldId="351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200338319" sldId="354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2710935835" sldId="355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3920305573" sldId="356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2577998309" sldId="371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256431527" sldId="372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3131008420" sldId="374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1397052671" sldId="375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217842977" sldId="376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2992941303" sldId="377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3104282775" sldId="378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1521009700" sldId="379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926724378" sldId="380"/>
        </pc:sldMkLst>
      </pc:sldChg>
      <pc:sldChg chg="addSp delSp modSp">
        <pc:chgData name="hui xu" userId="70b675938bab3b5e" providerId="LiveId" clId="{25EFF94F-7C41-49F1-BDCE-0867DAD827DD}" dt="2020-02-23T10:45:22.158" v="1662" actId="14100"/>
        <pc:sldMkLst>
          <pc:docMk/>
          <pc:sldMk cId="3933555604" sldId="381"/>
        </pc:sldMkLst>
        <pc:spChg chg="mod">
          <ac:chgData name="hui xu" userId="70b675938bab3b5e" providerId="LiveId" clId="{25EFF94F-7C41-49F1-BDCE-0867DAD827DD}" dt="2020-02-23T10:45:16.527" v="1660" actId="20577"/>
          <ac:spMkLst>
            <pc:docMk/>
            <pc:sldMk cId="3933555604" sldId="381"/>
            <ac:spMk id="3" creationId="{3B2E6A14-601C-489C-80A1-575354F7D325}"/>
          </ac:spMkLst>
        </pc:spChg>
        <pc:spChg chg="del">
          <ac:chgData name="hui xu" userId="70b675938bab3b5e" providerId="LiveId" clId="{25EFF94F-7C41-49F1-BDCE-0867DAD827DD}" dt="2020-02-23T10:44:02.891" v="1642" actId="21"/>
          <ac:spMkLst>
            <pc:docMk/>
            <pc:sldMk cId="3933555604" sldId="381"/>
            <ac:spMk id="4" creationId="{9A316A06-8589-4FDE-9040-9A046A9022E0}"/>
          </ac:spMkLst>
        </pc:spChg>
        <pc:picChg chg="add mod modCrop">
          <ac:chgData name="hui xu" userId="70b675938bab3b5e" providerId="LiveId" clId="{25EFF94F-7C41-49F1-BDCE-0867DAD827DD}" dt="2020-02-23T10:45:22.158" v="1662" actId="14100"/>
          <ac:picMkLst>
            <pc:docMk/>
            <pc:sldMk cId="3933555604" sldId="381"/>
            <ac:picMk id="6" creationId="{FD5801EC-C531-4EC5-A8BF-3305BE2ACF48}"/>
          </ac:picMkLst>
        </pc:picChg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4129837212" sldId="382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708258340" sldId="383"/>
        </pc:sldMkLst>
      </pc:sldChg>
      <pc:sldChg chg="addSp modSp">
        <pc:chgData name="hui xu" userId="70b675938bab3b5e" providerId="LiveId" clId="{25EFF94F-7C41-49F1-BDCE-0867DAD827DD}" dt="2020-03-13T13:29:39.594" v="4062" actId="20577"/>
        <pc:sldMkLst>
          <pc:docMk/>
          <pc:sldMk cId="4221301239" sldId="384"/>
        </pc:sldMkLst>
        <pc:spChg chg="mod">
          <ac:chgData name="hui xu" userId="70b675938bab3b5e" providerId="LiveId" clId="{25EFF94F-7C41-49F1-BDCE-0867DAD827DD}" dt="2020-02-12T15:47:16.575" v="1306"/>
          <ac:spMkLst>
            <pc:docMk/>
            <pc:sldMk cId="4221301239" sldId="384"/>
            <ac:spMk id="2" creationId="{7D5CE5FA-DE01-4815-A5DF-E9835A773A5F}"/>
          </ac:spMkLst>
        </pc:spChg>
        <pc:spChg chg="add mod">
          <ac:chgData name="hui xu" userId="70b675938bab3b5e" providerId="LiveId" clId="{25EFF94F-7C41-49F1-BDCE-0867DAD827DD}" dt="2020-03-13T13:29:39.594" v="4062" actId="20577"/>
          <ac:spMkLst>
            <pc:docMk/>
            <pc:sldMk cId="4221301239" sldId="384"/>
            <ac:spMk id="4" creationId="{49D11E46-BA01-41A4-9757-A4ABD4A96F7B}"/>
          </ac:spMkLst>
        </pc:spChg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4248394561" sldId="385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1157739000" sldId="387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459136940" sldId="388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2420690818" sldId="390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1730571105" sldId="391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2511023788" sldId="392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1453447699" sldId="394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3552457512" sldId="395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2278357638" sldId="396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1812702280" sldId="398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3256893526" sldId="399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431030238" sldId="400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805691680" sldId="401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2547269711" sldId="402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768856632" sldId="403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2912540512" sldId="404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3955746784" sldId="405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439736299" sldId="406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1128644248" sldId="407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1236358520" sldId="408"/>
        </pc:sldMkLst>
      </pc:sldChg>
      <pc:sldChg chg="modSp del">
        <pc:chgData name="hui xu" userId="70b675938bab3b5e" providerId="LiveId" clId="{25EFF94F-7C41-49F1-BDCE-0867DAD827DD}" dt="2020-03-22T09:31:17.586" v="4369" actId="2696"/>
        <pc:sldMkLst>
          <pc:docMk/>
          <pc:sldMk cId="848499586" sldId="410"/>
        </pc:sldMkLst>
        <pc:spChg chg="mod">
          <ac:chgData name="hui xu" userId="70b675938bab3b5e" providerId="LiveId" clId="{25EFF94F-7C41-49F1-BDCE-0867DAD827DD}" dt="2020-02-12T14:59:00.223" v="886" actId="20577"/>
          <ac:spMkLst>
            <pc:docMk/>
            <pc:sldMk cId="848499586" sldId="410"/>
            <ac:spMk id="3" creationId="{9D6B6CAD-B7B0-494F-86A9-62893858923C}"/>
          </ac:spMkLst>
        </pc:spChg>
      </pc:sldChg>
      <pc:sldChg chg="modSp add">
        <pc:chgData name="hui xu" userId="70b675938bab3b5e" providerId="LiveId" clId="{25EFF94F-7C41-49F1-BDCE-0867DAD827DD}" dt="2020-04-10T02:26:46.243" v="5832" actId="27636"/>
        <pc:sldMkLst>
          <pc:docMk/>
          <pc:sldMk cId="3088109561" sldId="410"/>
        </pc:sldMkLst>
        <pc:spChg chg="mod">
          <ac:chgData name="hui xu" userId="70b675938bab3b5e" providerId="LiveId" clId="{25EFF94F-7C41-49F1-BDCE-0867DAD827DD}" dt="2020-04-10T02:26:46.243" v="5832" actId="27636"/>
          <ac:spMkLst>
            <pc:docMk/>
            <pc:sldMk cId="3088109561" sldId="410"/>
            <ac:spMk id="3" creationId="{9D6B6CAD-B7B0-494F-86A9-62893858923C}"/>
          </ac:spMkLst>
        </pc:spChg>
      </pc:sldChg>
      <pc:sldChg chg="addSp delSp modSp">
        <pc:chgData name="hui xu" userId="70b675938bab3b5e" providerId="LiveId" clId="{25EFF94F-7C41-49F1-BDCE-0867DAD827DD}" dt="2020-04-10T07:56:12.394" v="7711" actId="207"/>
        <pc:sldMkLst>
          <pc:docMk/>
          <pc:sldMk cId="1079869946" sldId="411"/>
        </pc:sldMkLst>
        <pc:spChg chg="mod">
          <ac:chgData name="hui xu" userId="70b675938bab3b5e" providerId="LiveId" clId="{25EFF94F-7C41-49F1-BDCE-0867DAD827DD}" dt="2020-04-10T06:29:39.668" v="7060" actId="20577"/>
          <ac:spMkLst>
            <pc:docMk/>
            <pc:sldMk cId="1079869946" sldId="411"/>
            <ac:spMk id="2" creationId="{EB5332A4-9B44-4EA1-A563-E67BEA2EFC75}"/>
          </ac:spMkLst>
        </pc:spChg>
        <pc:spChg chg="mod">
          <ac:chgData name="hui xu" userId="70b675938bab3b5e" providerId="LiveId" clId="{25EFF94F-7C41-49F1-BDCE-0867DAD827DD}" dt="2020-04-10T06:29:53.579" v="7076" actId="20577"/>
          <ac:spMkLst>
            <pc:docMk/>
            <pc:sldMk cId="1079869946" sldId="411"/>
            <ac:spMk id="3" creationId="{42D0FBD8-F3D5-4DA2-B7DE-5B512BE7AE3D}"/>
          </ac:spMkLst>
        </pc:spChg>
        <pc:spChg chg="mod">
          <ac:chgData name="hui xu" userId="70b675938bab3b5e" providerId="LiveId" clId="{25EFF94F-7C41-49F1-BDCE-0867DAD827DD}" dt="2020-04-10T07:56:12.394" v="7711" actId="207"/>
          <ac:spMkLst>
            <pc:docMk/>
            <pc:sldMk cId="1079869946" sldId="411"/>
            <ac:spMk id="4" creationId="{A4C8A462-0FE2-4C65-AE29-4AEBA6F0F6CD}"/>
          </ac:spMkLst>
        </pc:spChg>
        <pc:spChg chg="add del mod">
          <ac:chgData name="hui xu" userId="70b675938bab3b5e" providerId="LiveId" clId="{25EFF94F-7C41-49F1-BDCE-0867DAD827DD}" dt="2020-02-12T15:20:45.191" v="1060" actId="21"/>
          <ac:spMkLst>
            <pc:docMk/>
            <pc:sldMk cId="1079869946" sldId="411"/>
            <ac:spMk id="6" creationId="{A568CFBC-E9B3-4E6F-8D1E-34F28D29033E}"/>
          </ac:spMkLst>
        </pc:spChg>
        <pc:graphicFrameChg chg="add del">
          <ac:chgData name="hui xu" userId="70b675938bab3b5e" providerId="LiveId" clId="{25EFF94F-7C41-49F1-BDCE-0867DAD827DD}" dt="2020-04-10T05:38:36.699" v="6373"/>
          <ac:graphicFrameMkLst>
            <pc:docMk/>
            <pc:sldMk cId="1079869946" sldId="411"/>
            <ac:graphicFrameMk id="6" creationId="{22938B54-E51B-49B5-92CB-1635C9B59DEE}"/>
          </ac:graphicFrameMkLst>
        </pc:graphicFrameChg>
      </pc:sldChg>
      <pc:sldChg chg="addSp delSp modSp">
        <pc:chgData name="hui xu" userId="70b675938bab3b5e" providerId="LiveId" clId="{25EFF94F-7C41-49F1-BDCE-0867DAD827DD}" dt="2020-04-10T07:56:06.669" v="7709" actId="207"/>
        <pc:sldMkLst>
          <pc:docMk/>
          <pc:sldMk cId="3005395627" sldId="412"/>
        </pc:sldMkLst>
        <pc:spChg chg="mod">
          <ac:chgData name="hui xu" userId="70b675938bab3b5e" providerId="LiveId" clId="{25EFF94F-7C41-49F1-BDCE-0867DAD827DD}" dt="2020-04-10T02:44:39.750" v="5908" actId="108"/>
          <ac:spMkLst>
            <pc:docMk/>
            <pc:sldMk cId="3005395627" sldId="412"/>
            <ac:spMk id="2" creationId="{EB5332A4-9B44-4EA1-A563-E67BEA2EFC75}"/>
          </ac:spMkLst>
        </pc:spChg>
        <pc:spChg chg="mod">
          <ac:chgData name="hui xu" userId="70b675938bab3b5e" providerId="LiveId" clId="{25EFF94F-7C41-49F1-BDCE-0867DAD827DD}" dt="2020-04-10T07:55:17.190" v="7688" actId="27636"/>
          <ac:spMkLst>
            <pc:docMk/>
            <pc:sldMk cId="3005395627" sldId="412"/>
            <ac:spMk id="3" creationId="{42D0FBD8-F3D5-4DA2-B7DE-5B512BE7AE3D}"/>
          </ac:spMkLst>
        </pc:spChg>
        <pc:spChg chg="mod">
          <ac:chgData name="hui xu" userId="70b675938bab3b5e" providerId="LiveId" clId="{25EFF94F-7C41-49F1-BDCE-0867DAD827DD}" dt="2020-04-10T07:56:06.669" v="7709" actId="207"/>
          <ac:spMkLst>
            <pc:docMk/>
            <pc:sldMk cId="3005395627" sldId="412"/>
            <ac:spMk id="4" creationId="{A4C8A462-0FE2-4C65-AE29-4AEBA6F0F6CD}"/>
          </ac:spMkLst>
        </pc:spChg>
        <pc:spChg chg="add del mod">
          <ac:chgData name="hui xu" userId="70b675938bab3b5e" providerId="LiveId" clId="{25EFF94F-7C41-49F1-BDCE-0867DAD827DD}" dt="2020-02-12T15:24:34.969" v="1113" actId="478"/>
          <ac:spMkLst>
            <pc:docMk/>
            <pc:sldMk cId="3005395627" sldId="412"/>
            <ac:spMk id="6" creationId="{0921FFFF-F322-414E-A85E-F6F39F46D95D}"/>
          </ac:spMkLst>
        </pc:spChg>
        <pc:spChg chg="add mod">
          <ac:chgData name="hui xu" userId="70b675938bab3b5e" providerId="LiveId" clId="{25EFF94F-7C41-49F1-BDCE-0867DAD827DD}" dt="2020-04-10T07:55:10.206" v="7685" actId="1076"/>
          <ac:spMkLst>
            <pc:docMk/>
            <pc:sldMk cId="3005395627" sldId="412"/>
            <ac:spMk id="7" creationId="{EBDFF49D-8409-4BE5-BD4C-37F2E2AAD84C}"/>
          </ac:spMkLst>
        </pc:spChg>
      </pc:sldChg>
      <pc:sldChg chg="addSp modSp">
        <pc:chgData name="hui xu" userId="70b675938bab3b5e" providerId="LiveId" clId="{25EFF94F-7C41-49F1-BDCE-0867DAD827DD}" dt="2020-04-10T07:55:56.340" v="7707" actId="114"/>
        <pc:sldMkLst>
          <pc:docMk/>
          <pc:sldMk cId="4067536639" sldId="413"/>
        </pc:sldMkLst>
        <pc:spChg chg="mod">
          <ac:chgData name="hui xu" userId="70b675938bab3b5e" providerId="LiveId" clId="{25EFF94F-7C41-49F1-BDCE-0867DAD827DD}" dt="2020-04-10T04:42:34.766" v="6093" actId="20577"/>
          <ac:spMkLst>
            <pc:docMk/>
            <pc:sldMk cId="4067536639" sldId="413"/>
            <ac:spMk id="2" creationId="{EB5332A4-9B44-4EA1-A563-E67BEA2EFC75}"/>
          </ac:spMkLst>
        </pc:spChg>
        <pc:spChg chg="mod">
          <ac:chgData name="hui xu" userId="70b675938bab3b5e" providerId="LiveId" clId="{25EFF94F-7C41-49F1-BDCE-0867DAD827DD}" dt="2020-04-10T06:35:02.403" v="7179" actId="14100"/>
          <ac:spMkLst>
            <pc:docMk/>
            <pc:sldMk cId="4067536639" sldId="413"/>
            <ac:spMk id="3" creationId="{42D0FBD8-F3D5-4DA2-B7DE-5B512BE7AE3D}"/>
          </ac:spMkLst>
        </pc:spChg>
        <pc:spChg chg="mod">
          <ac:chgData name="hui xu" userId="70b675938bab3b5e" providerId="LiveId" clId="{25EFF94F-7C41-49F1-BDCE-0867DAD827DD}" dt="2020-04-10T07:55:56.340" v="7707" actId="114"/>
          <ac:spMkLst>
            <pc:docMk/>
            <pc:sldMk cId="4067536639" sldId="413"/>
            <ac:spMk id="4" creationId="{A4C8A462-0FE2-4C65-AE29-4AEBA6F0F6CD}"/>
          </ac:spMkLst>
        </pc:spChg>
        <pc:spChg chg="add mod">
          <ac:chgData name="hui xu" userId="70b675938bab3b5e" providerId="LiveId" clId="{25EFF94F-7C41-49F1-BDCE-0867DAD827DD}" dt="2020-04-10T07:54:26.757" v="7675" actId="1076"/>
          <ac:spMkLst>
            <pc:docMk/>
            <pc:sldMk cId="4067536639" sldId="413"/>
            <ac:spMk id="6" creationId="{7172F3EE-E29D-4A87-8C4F-81DAB632E6AD}"/>
          </ac:spMkLst>
        </pc:spChg>
        <pc:spChg chg="add mod">
          <ac:chgData name="hui xu" userId="70b675938bab3b5e" providerId="LiveId" clId="{25EFF94F-7C41-49F1-BDCE-0867DAD827DD}" dt="2020-04-10T07:53:25.846" v="7640" actId="1076"/>
          <ac:spMkLst>
            <pc:docMk/>
            <pc:sldMk cId="4067536639" sldId="413"/>
            <ac:spMk id="8" creationId="{97891956-81EF-4B86-8173-A1020C402F09}"/>
          </ac:spMkLst>
        </pc:spChg>
        <pc:spChg chg="add mod">
          <ac:chgData name="hui xu" userId="70b675938bab3b5e" providerId="LiveId" clId="{25EFF94F-7C41-49F1-BDCE-0867DAD827DD}" dt="2020-04-10T07:54:45.933" v="7682" actId="20577"/>
          <ac:spMkLst>
            <pc:docMk/>
            <pc:sldMk cId="4067536639" sldId="413"/>
            <ac:spMk id="9" creationId="{255CC25B-A4AA-4CA1-8B34-4EB16C141760}"/>
          </ac:spMkLst>
        </pc:spChg>
        <pc:spChg chg="add mod">
          <ac:chgData name="hui xu" userId="70b675938bab3b5e" providerId="LiveId" clId="{25EFF94F-7C41-49F1-BDCE-0867DAD827DD}" dt="2020-04-10T07:54:13.311" v="7669" actId="1076"/>
          <ac:spMkLst>
            <pc:docMk/>
            <pc:sldMk cId="4067536639" sldId="413"/>
            <ac:spMk id="11" creationId="{FEEA0C17-E619-4538-A73A-397F9DF981B6}"/>
          </ac:spMkLst>
        </pc:spChg>
        <pc:spChg chg="add mod">
          <ac:chgData name="hui xu" userId="70b675938bab3b5e" providerId="LiveId" clId="{25EFF94F-7C41-49F1-BDCE-0867DAD827DD}" dt="2020-04-10T07:53:16.668" v="7637" actId="14100"/>
          <ac:spMkLst>
            <pc:docMk/>
            <pc:sldMk cId="4067536639" sldId="413"/>
            <ac:spMk id="14" creationId="{B0CE703D-7FC0-4DBD-8A11-8D80A0447352}"/>
          </ac:spMkLst>
        </pc:spChg>
        <pc:spChg chg="add mod">
          <ac:chgData name="hui xu" userId="70b675938bab3b5e" providerId="LiveId" clId="{25EFF94F-7C41-49F1-BDCE-0867DAD827DD}" dt="2020-04-10T07:54:24.479" v="7674" actId="1076"/>
          <ac:spMkLst>
            <pc:docMk/>
            <pc:sldMk cId="4067536639" sldId="413"/>
            <ac:spMk id="17" creationId="{11BFB91C-63DA-45A3-AE1E-14C250385259}"/>
          </ac:spMkLst>
        </pc:spChg>
        <pc:spChg chg="add mod">
          <ac:chgData name="hui xu" userId="70b675938bab3b5e" providerId="LiveId" clId="{25EFF94F-7C41-49F1-BDCE-0867DAD827DD}" dt="2020-04-10T07:54:40.311" v="7677"/>
          <ac:spMkLst>
            <pc:docMk/>
            <pc:sldMk cId="4067536639" sldId="413"/>
            <ac:spMk id="20" creationId="{C7806C67-2D46-4481-A6D5-01F08DA920EB}"/>
          </ac:spMkLst>
        </pc:spChg>
        <pc:cxnChg chg="add mod">
          <ac:chgData name="hui xu" userId="70b675938bab3b5e" providerId="LiveId" clId="{25EFF94F-7C41-49F1-BDCE-0867DAD827DD}" dt="2020-04-10T07:54:26.757" v="7675" actId="1076"/>
          <ac:cxnSpMkLst>
            <pc:docMk/>
            <pc:sldMk cId="4067536639" sldId="413"/>
            <ac:cxnSpMk id="7" creationId="{40065613-1E82-4544-BAB3-85EB1494E9F6}"/>
          </ac:cxnSpMkLst>
        </pc:cxnChg>
        <pc:cxnChg chg="add mod">
          <ac:chgData name="hui xu" userId="70b675938bab3b5e" providerId="LiveId" clId="{25EFF94F-7C41-49F1-BDCE-0867DAD827DD}" dt="2020-04-10T07:54:24.479" v="7674" actId="1076"/>
          <ac:cxnSpMkLst>
            <pc:docMk/>
            <pc:sldMk cId="4067536639" sldId="413"/>
            <ac:cxnSpMk id="10" creationId="{FA52EB2F-A686-45E6-8230-9B0BE6A6E9C2}"/>
          </ac:cxnSpMkLst>
        </pc:cxnChg>
        <pc:cxnChg chg="add mod">
          <ac:chgData name="hui xu" userId="70b675938bab3b5e" providerId="LiveId" clId="{25EFF94F-7C41-49F1-BDCE-0867DAD827DD}" dt="2020-04-10T07:54:13.311" v="7669" actId="1076"/>
          <ac:cxnSpMkLst>
            <pc:docMk/>
            <pc:sldMk cId="4067536639" sldId="413"/>
            <ac:cxnSpMk id="12" creationId="{C0E0EE5D-7E00-4C0F-8631-692A996BDB1A}"/>
          </ac:cxnSpMkLst>
        </pc:cxnChg>
        <pc:cxnChg chg="add mod">
          <ac:chgData name="hui xu" userId="70b675938bab3b5e" providerId="LiveId" clId="{25EFF94F-7C41-49F1-BDCE-0867DAD827DD}" dt="2020-04-10T07:54:13.311" v="7669" actId="1076"/>
          <ac:cxnSpMkLst>
            <pc:docMk/>
            <pc:sldMk cId="4067536639" sldId="413"/>
            <ac:cxnSpMk id="13" creationId="{72285766-3D22-47C9-8E06-02535C9C97B3}"/>
          </ac:cxnSpMkLst>
        </pc:cxnChg>
        <pc:cxnChg chg="add mod">
          <ac:chgData name="hui xu" userId="70b675938bab3b5e" providerId="LiveId" clId="{25EFF94F-7C41-49F1-BDCE-0867DAD827DD}" dt="2020-04-10T07:54:10.466" v="7668" actId="1076"/>
          <ac:cxnSpMkLst>
            <pc:docMk/>
            <pc:sldMk cId="4067536639" sldId="413"/>
            <ac:cxnSpMk id="15" creationId="{3E81BCD4-3C15-4396-B001-D65365C7B4CC}"/>
          </ac:cxnSpMkLst>
        </pc:cxnChg>
        <pc:cxnChg chg="add mod">
          <ac:chgData name="hui xu" userId="70b675938bab3b5e" providerId="LiveId" clId="{25EFF94F-7C41-49F1-BDCE-0867DAD827DD}" dt="2020-04-10T07:54:24.479" v="7674" actId="1076"/>
          <ac:cxnSpMkLst>
            <pc:docMk/>
            <pc:sldMk cId="4067536639" sldId="413"/>
            <ac:cxnSpMk id="22" creationId="{F73EC507-ACA0-46E9-9707-EDFF5001DBBA}"/>
          </ac:cxnSpMkLst>
        </pc:cxnChg>
        <pc:cxnChg chg="add mod">
          <ac:chgData name="hui xu" userId="70b675938bab3b5e" providerId="LiveId" clId="{25EFF94F-7C41-49F1-BDCE-0867DAD827DD}" dt="2020-04-10T07:54:20.980" v="7673" actId="1076"/>
          <ac:cxnSpMkLst>
            <pc:docMk/>
            <pc:sldMk cId="4067536639" sldId="413"/>
            <ac:cxnSpMk id="31" creationId="{79A0A59D-9D3C-4C52-BFBC-50603AA67DAC}"/>
          </ac:cxnSpMkLst>
        </pc:cxnChg>
      </pc:sldChg>
      <pc:sldChg chg="modSp del">
        <pc:chgData name="hui xu" userId="70b675938bab3b5e" providerId="LiveId" clId="{25EFF94F-7C41-49F1-BDCE-0867DAD827DD}" dt="2020-03-22T09:31:05.527" v="4368" actId="2696"/>
        <pc:sldMkLst>
          <pc:docMk/>
          <pc:sldMk cId="1291522362" sldId="414"/>
        </pc:sldMkLst>
        <pc:spChg chg="mod">
          <ac:chgData name="hui xu" userId="70b675938bab3b5e" providerId="LiveId" clId="{25EFF94F-7C41-49F1-BDCE-0867DAD827DD}" dt="2020-02-21T13:50:23.407" v="1637" actId="20577"/>
          <ac:spMkLst>
            <pc:docMk/>
            <pc:sldMk cId="1291522362" sldId="414"/>
            <ac:spMk id="2" creationId="{FBED6E9E-B640-4ADA-A3FB-F9DBAB8B1089}"/>
          </ac:spMkLst>
        </pc:spChg>
      </pc:sldChg>
      <pc:sldChg chg="addSp delSp modSp del">
        <pc:chgData name="hui xu" userId="70b675938bab3b5e" providerId="LiveId" clId="{25EFF94F-7C41-49F1-BDCE-0867DAD827DD}" dt="2020-04-10T07:58:01.343" v="7714" actId="47"/>
        <pc:sldMkLst>
          <pc:docMk/>
          <pc:sldMk cId="994054429" sldId="415"/>
        </pc:sldMkLst>
        <pc:spChg chg="mod">
          <ac:chgData name="hui xu" userId="70b675938bab3b5e" providerId="LiveId" clId="{25EFF94F-7C41-49F1-BDCE-0867DAD827DD}" dt="2020-02-12T15:37:56.681" v="1181" actId="20577"/>
          <ac:spMkLst>
            <pc:docMk/>
            <pc:sldMk cId="994054429" sldId="415"/>
            <ac:spMk id="2" creationId="{1A304A71-F05B-47C6-99DC-F8B007291CA6}"/>
          </ac:spMkLst>
        </pc:spChg>
        <pc:spChg chg="del">
          <ac:chgData name="hui xu" userId="70b675938bab3b5e" providerId="LiveId" clId="{25EFF94F-7C41-49F1-BDCE-0867DAD827DD}" dt="2020-02-12T15:40:09.702" v="1199" actId="478"/>
          <ac:spMkLst>
            <pc:docMk/>
            <pc:sldMk cId="994054429" sldId="415"/>
            <ac:spMk id="5" creationId="{FEE3658A-6C77-4884-B15E-35B03208D205}"/>
          </ac:spMkLst>
        </pc:spChg>
        <pc:spChg chg="add del mod">
          <ac:chgData name="hui xu" userId="70b675938bab3b5e" providerId="LiveId" clId="{25EFF94F-7C41-49F1-BDCE-0867DAD827DD}" dt="2020-02-12T15:40:12.813" v="1200" actId="478"/>
          <ac:spMkLst>
            <pc:docMk/>
            <pc:sldMk cId="994054429" sldId="415"/>
            <ac:spMk id="7" creationId="{B46E3D83-466D-48C8-881E-0BC8F7E52AAF}"/>
          </ac:spMkLst>
        </pc:spChg>
        <pc:spChg chg="add">
          <ac:chgData name="hui xu" userId="70b675938bab3b5e" providerId="LiveId" clId="{25EFF94F-7C41-49F1-BDCE-0867DAD827DD}" dt="2020-02-12T15:40:33.274" v="1203"/>
          <ac:spMkLst>
            <pc:docMk/>
            <pc:sldMk cId="994054429" sldId="415"/>
            <ac:spMk id="8" creationId="{8F5932D6-5AA3-4CD4-8BCD-225A45DC663E}"/>
          </ac:spMkLst>
        </pc:spChg>
        <pc:graphicFrameChg chg="mod modGraphic">
          <ac:chgData name="hui xu" userId="70b675938bab3b5e" providerId="LiveId" clId="{25EFF94F-7C41-49F1-BDCE-0867DAD827DD}" dt="2020-04-10T07:57:30.461" v="7713" actId="2711"/>
          <ac:graphicFrameMkLst>
            <pc:docMk/>
            <pc:sldMk cId="994054429" sldId="415"/>
            <ac:graphicFrameMk id="3" creationId="{047B4EF0-54E2-4F9A-9584-884BB1B69A70}"/>
          </ac:graphicFrameMkLst>
        </pc:graphicFrameChg>
      </pc:sldChg>
      <pc:sldChg chg="addSp delSp modSp">
        <pc:chgData name="hui xu" userId="70b675938bab3b5e" providerId="LiveId" clId="{25EFF94F-7C41-49F1-BDCE-0867DAD827DD}" dt="2020-04-10T06:36:04.755" v="7187" actId="21"/>
        <pc:sldMkLst>
          <pc:docMk/>
          <pc:sldMk cId="2010055677" sldId="417"/>
        </pc:sldMkLst>
        <pc:spChg chg="add del mod">
          <ac:chgData name="hui xu" userId="70b675938bab3b5e" providerId="LiveId" clId="{25EFF94F-7C41-49F1-BDCE-0867DAD827DD}" dt="2020-04-10T06:36:04.755" v="7187" actId="21"/>
          <ac:spMkLst>
            <pc:docMk/>
            <pc:sldMk cId="2010055677" sldId="417"/>
            <ac:spMk id="6" creationId="{67CE8146-3447-4A86-A81E-37F8E68ADAA4}"/>
          </ac:spMkLst>
        </pc:spChg>
        <pc:spChg chg="add del mod">
          <ac:chgData name="hui xu" userId="70b675938bab3b5e" providerId="LiveId" clId="{25EFF94F-7C41-49F1-BDCE-0867DAD827DD}" dt="2020-04-10T06:36:04.755" v="7187" actId="21"/>
          <ac:spMkLst>
            <pc:docMk/>
            <pc:sldMk cId="2010055677" sldId="417"/>
            <ac:spMk id="8" creationId="{C67C335F-B4CF-4D7F-82F7-8A81B2ACFC53}"/>
          </ac:spMkLst>
        </pc:spChg>
        <pc:spChg chg="add del mod">
          <ac:chgData name="hui xu" userId="70b675938bab3b5e" providerId="LiveId" clId="{25EFF94F-7C41-49F1-BDCE-0867DAD827DD}" dt="2020-04-10T06:36:04.755" v="7187" actId="21"/>
          <ac:spMkLst>
            <pc:docMk/>
            <pc:sldMk cId="2010055677" sldId="417"/>
            <ac:spMk id="9" creationId="{32C6CD56-A5D4-482B-AAF9-22F541CC758E}"/>
          </ac:spMkLst>
        </pc:spChg>
        <pc:spChg chg="add del mod">
          <ac:chgData name="hui xu" userId="70b675938bab3b5e" providerId="LiveId" clId="{25EFF94F-7C41-49F1-BDCE-0867DAD827DD}" dt="2020-04-10T06:36:04.755" v="7187" actId="21"/>
          <ac:spMkLst>
            <pc:docMk/>
            <pc:sldMk cId="2010055677" sldId="417"/>
            <ac:spMk id="12" creationId="{3D35FB52-C49E-4DB1-8FA6-496ECCD6D909}"/>
          </ac:spMkLst>
        </pc:spChg>
        <pc:spChg chg="add del mod">
          <ac:chgData name="hui xu" userId="70b675938bab3b5e" providerId="LiveId" clId="{25EFF94F-7C41-49F1-BDCE-0867DAD827DD}" dt="2020-04-10T05:59:22.105" v="6576" actId="21"/>
          <ac:spMkLst>
            <pc:docMk/>
            <pc:sldMk cId="2010055677" sldId="417"/>
            <ac:spMk id="14" creationId="{7B8D960A-388D-4F1F-9D2F-AE4515A51A99}"/>
          </ac:spMkLst>
        </pc:spChg>
        <pc:spChg chg="add del mod">
          <ac:chgData name="hui xu" userId="70b675938bab3b5e" providerId="LiveId" clId="{25EFF94F-7C41-49F1-BDCE-0867DAD827DD}" dt="2020-04-10T06:36:04.755" v="7187" actId="21"/>
          <ac:spMkLst>
            <pc:docMk/>
            <pc:sldMk cId="2010055677" sldId="417"/>
            <ac:spMk id="16" creationId="{60441412-E50C-4B3B-A0E4-13EA894EC3BE}"/>
          </ac:spMkLst>
        </pc:spChg>
        <pc:spChg chg="add del mod">
          <ac:chgData name="hui xu" userId="70b675938bab3b5e" providerId="LiveId" clId="{25EFF94F-7C41-49F1-BDCE-0867DAD827DD}" dt="2020-04-10T06:00:08.145" v="6611" actId="21"/>
          <ac:spMkLst>
            <pc:docMk/>
            <pc:sldMk cId="2010055677" sldId="417"/>
            <ac:spMk id="20" creationId="{6665ED11-3AC4-4BCF-970E-F688F8BA657B}"/>
          </ac:spMkLst>
        </pc:spChg>
        <pc:spChg chg="add del mod">
          <ac:chgData name="hui xu" userId="70b675938bab3b5e" providerId="LiveId" clId="{25EFF94F-7C41-49F1-BDCE-0867DAD827DD}" dt="2020-04-10T05:59:10.460" v="6572" actId="21"/>
          <ac:spMkLst>
            <pc:docMk/>
            <pc:sldMk cId="2010055677" sldId="417"/>
            <ac:spMk id="21" creationId="{52FF44B6-B36F-468F-84DF-66AE6FC49449}"/>
          </ac:spMkLst>
        </pc:spChg>
        <pc:spChg chg="add del mod">
          <ac:chgData name="hui xu" userId="70b675938bab3b5e" providerId="LiveId" clId="{25EFF94F-7C41-49F1-BDCE-0867DAD827DD}" dt="2020-04-10T06:00:09.810" v="6612" actId="21"/>
          <ac:spMkLst>
            <pc:docMk/>
            <pc:sldMk cId="2010055677" sldId="417"/>
            <ac:spMk id="22" creationId="{98AE5982-EF88-44C3-B014-17ABDC62AC0C}"/>
          </ac:spMkLst>
        </pc:spChg>
        <pc:spChg chg="add del mod">
          <ac:chgData name="hui xu" userId="70b675938bab3b5e" providerId="LiveId" clId="{25EFF94F-7C41-49F1-BDCE-0867DAD827DD}" dt="2020-04-10T06:00:08.145" v="6611" actId="21"/>
          <ac:spMkLst>
            <pc:docMk/>
            <pc:sldMk cId="2010055677" sldId="417"/>
            <ac:spMk id="23" creationId="{2FDC6E78-386C-4999-A90A-06D9E2200A2F}"/>
          </ac:spMkLst>
        </pc:spChg>
        <pc:spChg chg="add del mod">
          <ac:chgData name="hui xu" userId="70b675938bab3b5e" providerId="LiveId" clId="{25EFF94F-7C41-49F1-BDCE-0867DAD827DD}" dt="2020-04-10T06:00:08.145" v="6611" actId="21"/>
          <ac:spMkLst>
            <pc:docMk/>
            <pc:sldMk cId="2010055677" sldId="417"/>
            <ac:spMk id="24" creationId="{A507B33C-FA55-46C1-A75A-465485C2BA7B}"/>
          </ac:spMkLst>
        </pc:spChg>
        <pc:spChg chg="add del mod">
          <ac:chgData name="hui xu" userId="70b675938bab3b5e" providerId="LiveId" clId="{25EFF94F-7C41-49F1-BDCE-0867DAD827DD}" dt="2020-04-10T06:00:08.145" v="6611" actId="21"/>
          <ac:spMkLst>
            <pc:docMk/>
            <pc:sldMk cId="2010055677" sldId="417"/>
            <ac:spMk id="25" creationId="{02476DF3-5C5E-4E74-84BD-A77D67479A59}"/>
          </ac:spMkLst>
        </pc:spChg>
        <pc:picChg chg="add del mod">
          <ac:chgData name="hui xu" userId="70b675938bab3b5e" providerId="LiveId" clId="{25EFF94F-7C41-49F1-BDCE-0867DAD827DD}" dt="2020-04-10T05:52:22.876" v="6535" actId="21"/>
          <ac:picMkLst>
            <pc:docMk/>
            <pc:sldMk cId="2010055677" sldId="417"/>
            <ac:picMk id="5" creationId="{E0190C52-D53A-4F02-8EC6-E0C31F2E6A7C}"/>
          </ac:picMkLst>
        </pc:picChg>
        <pc:cxnChg chg="add del mod">
          <ac:chgData name="hui xu" userId="70b675938bab3b5e" providerId="LiveId" clId="{25EFF94F-7C41-49F1-BDCE-0867DAD827DD}" dt="2020-04-10T06:36:04.755" v="7187" actId="21"/>
          <ac:cxnSpMkLst>
            <pc:docMk/>
            <pc:sldMk cId="2010055677" sldId="417"/>
            <ac:cxnSpMk id="7" creationId="{2DFFD2A8-382A-4FFD-B194-9F7DC8B5957B}"/>
          </ac:cxnSpMkLst>
        </pc:cxnChg>
        <pc:cxnChg chg="add del mod">
          <ac:chgData name="hui xu" userId="70b675938bab3b5e" providerId="LiveId" clId="{25EFF94F-7C41-49F1-BDCE-0867DAD827DD}" dt="2020-04-10T06:36:04.755" v="7187" actId="21"/>
          <ac:cxnSpMkLst>
            <pc:docMk/>
            <pc:sldMk cId="2010055677" sldId="417"/>
            <ac:cxnSpMk id="10" creationId="{6B4AF614-59FE-45D5-8C8B-D8B8678901B2}"/>
          </ac:cxnSpMkLst>
        </pc:cxnChg>
        <pc:cxnChg chg="add del mod">
          <ac:chgData name="hui xu" userId="70b675938bab3b5e" providerId="LiveId" clId="{25EFF94F-7C41-49F1-BDCE-0867DAD827DD}" dt="2020-04-10T05:59:21.178" v="6575" actId="21"/>
          <ac:cxnSpMkLst>
            <pc:docMk/>
            <pc:sldMk cId="2010055677" sldId="417"/>
            <ac:cxnSpMk id="11" creationId="{095FAEAD-C99E-44B0-9463-609A5AE61006}"/>
          </ac:cxnSpMkLst>
        </pc:cxnChg>
        <pc:cxnChg chg="add del mod">
          <ac:chgData name="hui xu" userId="70b675938bab3b5e" providerId="LiveId" clId="{25EFF94F-7C41-49F1-BDCE-0867DAD827DD}" dt="2020-04-10T06:36:04.755" v="7187" actId="21"/>
          <ac:cxnSpMkLst>
            <pc:docMk/>
            <pc:sldMk cId="2010055677" sldId="417"/>
            <ac:cxnSpMk id="13" creationId="{24FE3B06-41D0-4CE6-BB01-C040E1CF26AB}"/>
          </ac:cxnSpMkLst>
        </pc:cxnChg>
        <pc:cxnChg chg="add del mod">
          <ac:chgData name="hui xu" userId="70b675938bab3b5e" providerId="LiveId" clId="{25EFF94F-7C41-49F1-BDCE-0867DAD827DD}" dt="2020-04-10T06:36:04.755" v="7187" actId="21"/>
          <ac:cxnSpMkLst>
            <pc:docMk/>
            <pc:sldMk cId="2010055677" sldId="417"/>
            <ac:cxnSpMk id="15" creationId="{E1791005-F121-446E-B80F-EC5316AFD14B}"/>
          </ac:cxnSpMkLst>
        </pc:cxnChg>
        <pc:cxnChg chg="add del mod">
          <ac:chgData name="hui xu" userId="70b675938bab3b5e" providerId="LiveId" clId="{25EFF94F-7C41-49F1-BDCE-0867DAD827DD}" dt="2020-04-10T06:36:04.755" v="7187" actId="21"/>
          <ac:cxnSpMkLst>
            <pc:docMk/>
            <pc:sldMk cId="2010055677" sldId="417"/>
            <ac:cxnSpMk id="17" creationId="{9174042D-B439-46A2-9AA8-CFC7E91DC17F}"/>
          </ac:cxnSpMkLst>
        </pc:cxnChg>
        <pc:cxnChg chg="add del mod">
          <ac:chgData name="hui xu" userId="70b675938bab3b5e" providerId="LiveId" clId="{25EFF94F-7C41-49F1-BDCE-0867DAD827DD}" dt="2020-04-10T05:59:14.528" v="6573" actId="21"/>
          <ac:cxnSpMkLst>
            <pc:docMk/>
            <pc:sldMk cId="2010055677" sldId="417"/>
            <ac:cxnSpMk id="18" creationId="{60C25682-ED5F-4D48-84ED-7CA3A58C98D0}"/>
          </ac:cxnSpMkLst>
        </pc:cxnChg>
        <pc:cxnChg chg="add del mod">
          <ac:chgData name="hui xu" userId="70b675938bab3b5e" providerId="LiveId" clId="{25EFF94F-7C41-49F1-BDCE-0867DAD827DD}" dt="2020-04-10T05:59:16.564" v="6574" actId="21"/>
          <ac:cxnSpMkLst>
            <pc:docMk/>
            <pc:sldMk cId="2010055677" sldId="417"/>
            <ac:cxnSpMk id="19" creationId="{40E6A684-0285-4CC5-B9A6-3ED04D22482F}"/>
          </ac:cxnSpMkLst>
        </pc:cxnChg>
      </pc:sldChg>
      <pc:sldChg chg="modSp del">
        <pc:chgData name="hui xu" userId="70b675938bab3b5e" providerId="LiveId" clId="{25EFF94F-7C41-49F1-BDCE-0867DAD827DD}" dt="2020-04-10T05:54:04.783" v="6537" actId="47"/>
        <pc:sldMkLst>
          <pc:docMk/>
          <pc:sldMk cId="947260024" sldId="418"/>
        </pc:sldMkLst>
        <pc:spChg chg="mod">
          <ac:chgData name="hui xu" userId="70b675938bab3b5e" providerId="LiveId" clId="{25EFF94F-7C41-49F1-BDCE-0867DAD827DD}" dt="2020-02-12T15:28:41.982" v="1168" actId="20577"/>
          <ac:spMkLst>
            <pc:docMk/>
            <pc:sldMk cId="947260024" sldId="418"/>
            <ac:spMk id="7" creationId="{ED922EAA-C6AE-4FE4-A1C6-F0844046867F}"/>
          </ac:spMkLst>
        </pc:spChg>
        <pc:spChg chg="mod">
          <ac:chgData name="hui xu" userId="70b675938bab3b5e" providerId="LiveId" clId="{25EFF94F-7C41-49F1-BDCE-0867DAD827DD}" dt="2020-02-12T15:28:40.006" v="1167" actId="20577"/>
          <ac:spMkLst>
            <pc:docMk/>
            <pc:sldMk cId="947260024" sldId="418"/>
            <ac:spMk id="11" creationId="{D3FF06EA-C25B-4BC4-A1FB-6A303542BDC3}"/>
          </ac:spMkLst>
        </pc:spChg>
        <pc:spChg chg="mod">
          <ac:chgData name="hui xu" userId="70b675938bab3b5e" providerId="LiveId" clId="{25EFF94F-7C41-49F1-BDCE-0867DAD827DD}" dt="2020-02-12T15:28:38.376" v="1166" actId="20577"/>
          <ac:spMkLst>
            <pc:docMk/>
            <pc:sldMk cId="947260024" sldId="418"/>
            <ac:spMk id="13" creationId="{1ECD073B-3757-4A13-B744-10C37C0BA438}"/>
          </ac:spMkLst>
        </pc:spChg>
        <pc:spChg chg="mod">
          <ac:chgData name="hui xu" userId="70b675938bab3b5e" providerId="LiveId" clId="{25EFF94F-7C41-49F1-BDCE-0867DAD827DD}" dt="2020-02-12T15:28:34.234" v="1164" actId="20577"/>
          <ac:spMkLst>
            <pc:docMk/>
            <pc:sldMk cId="947260024" sldId="418"/>
            <ac:spMk id="16" creationId="{43C27578-8389-4638-954D-E4E6D4034E45}"/>
          </ac:spMkLst>
        </pc:spChg>
        <pc:spChg chg="mod">
          <ac:chgData name="hui xu" userId="70b675938bab3b5e" providerId="LiveId" clId="{25EFF94F-7C41-49F1-BDCE-0867DAD827DD}" dt="2020-02-12T15:28:36.341" v="1165" actId="20577"/>
          <ac:spMkLst>
            <pc:docMk/>
            <pc:sldMk cId="947260024" sldId="418"/>
            <ac:spMk id="18" creationId="{4FFE0905-7D4B-4A86-8C4D-6261FC1DBCB0}"/>
          </ac:spMkLst>
        </pc:spChg>
        <pc:spChg chg="mod">
          <ac:chgData name="hui xu" userId="70b675938bab3b5e" providerId="LiveId" clId="{25EFF94F-7C41-49F1-BDCE-0867DAD827DD}" dt="2020-02-12T15:28:31.934" v="1163" actId="20577"/>
          <ac:spMkLst>
            <pc:docMk/>
            <pc:sldMk cId="947260024" sldId="418"/>
            <ac:spMk id="20" creationId="{273DDCC7-881B-4CE3-96D7-05BF834A296A}"/>
          </ac:spMkLst>
        </pc:spChg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896614603" sldId="419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3617265279" sldId="420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1174635435" sldId="421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2343074563" sldId="422"/>
        </pc:sldMkLst>
      </pc:sldChg>
      <pc:sldChg chg="del">
        <pc:chgData name="hui xu" userId="70b675938bab3b5e" providerId="LiveId" clId="{25EFF94F-7C41-49F1-BDCE-0867DAD827DD}" dt="2020-02-12T15:41:46.908" v="1205" actId="47"/>
        <pc:sldMkLst>
          <pc:docMk/>
          <pc:sldMk cId="3440934525" sldId="423"/>
        </pc:sldMkLst>
      </pc:sldChg>
      <pc:sldChg chg="modSp add del">
        <pc:chgData name="hui xu" userId="70b675938bab3b5e" providerId="LiveId" clId="{25EFF94F-7C41-49F1-BDCE-0867DAD827DD}" dt="2020-02-12T14:56:54.066" v="853" actId="47"/>
        <pc:sldMkLst>
          <pc:docMk/>
          <pc:sldMk cId="3897261294" sldId="424"/>
        </pc:sldMkLst>
        <pc:spChg chg="mod">
          <ac:chgData name="hui xu" userId="70b675938bab3b5e" providerId="LiveId" clId="{25EFF94F-7C41-49F1-BDCE-0867DAD827DD}" dt="2020-02-12T13:01:35.237" v="45" actId="20577"/>
          <ac:spMkLst>
            <pc:docMk/>
            <pc:sldMk cId="3897261294" sldId="424"/>
            <ac:spMk id="2" creationId="{DA568441-1656-4F41-9760-8D1D40BE137D}"/>
          </ac:spMkLst>
        </pc:spChg>
      </pc:sldChg>
      <pc:sldChg chg="addSp delSp modSp add">
        <pc:chgData name="hui xu" userId="70b675938bab3b5e" providerId="LiveId" clId="{25EFF94F-7C41-49F1-BDCE-0867DAD827DD}" dt="2020-04-10T02:12:13.689" v="5603" actId="1076"/>
        <pc:sldMkLst>
          <pc:docMk/>
          <pc:sldMk cId="95077525" sldId="425"/>
        </pc:sldMkLst>
        <pc:spChg chg="mod">
          <ac:chgData name="hui xu" userId="70b675938bab3b5e" providerId="LiveId" clId="{25EFF94F-7C41-49F1-BDCE-0867DAD827DD}" dt="2020-04-10T02:12:13.689" v="5603" actId="1076"/>
          <ac:spMkLst>
            <pc:docMk/>
            <pc:sldMk cId="95077525" sldId="425"/>
            <ac:spMk id="2" creationId="{00000000-0000-0000-0000-000000000000}"/>
          </ac:spMkLst>
        </pc:spChg>
        <pc:spChg chg="del">
          <ac:chgData name="hui xu" userId="70b675938bab3b5e" providerId="LiveId" clId="{25EFF94F-7C41-49F1-BDCE-0867DAD827DD}" dt="2020-02-12T14:46:48.703" v="754" actId="478"/>
          <ac:spMkLst>
            <pc:docMk/>
            <pc:sldMk cId="95077525" sldId="425"/>
            <ac:spMk id="3" creationId="{00000000-0000-0000-0000-000000000000}"/>
          </ac:spMkLst>
        </pc:spChg>
        <pc:spChg chg="del">
          <ac:chgData name="hui xu" userId="70b675938bab3b5e" providerId="LiveId" clId="{25EFF94F-7C41-49F1-BDCE-0867DAD827DD}" dt="2020-02-12T14:47:03.925" v="758" actId="21"/>
          <ac:spMkLst>
            <pc:docMk/>
            <pc:sldMk cId="95077525" sldId="425"/>
            <ac:spMk id="4" creationId="{9F7D247C-F24D-42EC-977E-8130A12B1ECA}"/>
          </ac:spMkLst>
        </pc:spChg>
        <pc:spChg chg="add del mod">
          <ac:chgData name="hui xu" userId="70b675938bab3b5e" providerId="LiveId" clId="{25EFF94F-7C41-49F1-BDCE-0867DAD827DD}" dt="2020-02-12T14:47:02.178" v="757" actId="21"/>
          <ac:spMkLst>
            <pc:docMk/>
            <pc:sldMk cId="95077525" sldId="425"/>
            <ac:spMk id="7" creationId="{2243387C-423D-498A-80E4-5E70DFF23C02}"/>
          </ac:spMkLst>
        </pc:spChg>
      </pc:sldChg>
      <pc:sldChg chg="add">
        <pc:chgData name="hui xu" userId="70b675938bab3b5e" providerId="LiveId" clId="{25EFF94F-7C41-49F1-BDCE-0867DAD827DD}" dt="2020-04-10T02:18:05.719" v="5666"/>
        <pc:sldMkLst>
          <pc:docMk/>
          <pc:sldMk cId="2449163543" sldId="426"/>
        </pc:sldMkLst>
      </pc:sldChg>
      <pc:sldChg chg="addSp delSp modSp add del ord modAnim">
        <pc:chgData name="hui xu" userId="70b675938bab3b5e" providerId="LiveId" clId="{25EFF94F-7C41-49F1-BDCE-0867DAD827DD}" dt="2020-04-10T02:18:01.503" v="5665" actId="2696"/>
        <pc:sldMkLst>
          <pc:docMk/>
          <pc:sldMk cId="3451386077" sldId="426"/>
        </pc:sldMkLst>
        <pc:spChg chg="mod">
          <ac:chgData name="hui xu" userId="70b675938bab3b5e" providerId="LiveId" clId="{25EFF94F-7C41-49F1-BDCE-0867DAD827DD}" dt="2020-02-12T13:02:34.839" v="88" actId="20577"/>
          <ac:spMkLst>
            <pc:docMk/>
            <pc:sldMk cId="3451386077" sldId="426"/>
            <ac:spMk id="2" creationId="{00000000-0000-0000-0000-000000000000}"/>
          </ac:spMkLst>
        </pc:spChg>
        <pc:spChg chg="del">
          <ac:chgData name="hui xu" userId="70b675938bab3b5e" providerId="LiveId" clId="{25EFF94F-7C41-49F1-BDCE-0867DAD827DD}" dt="2020-02-12T14:38:28.488" v="742" actId="478"/>
          <ac:spMkLst>
            <pc:docMk/>
            <pc:sldMk cId="3451386077" sldId="426"/>
            <ac:spMk id="3" creationId="{00000000-0000-0000-0000-000000000000}"/>
          </ac:spMkLst>
        </pc:spChg>
        <pc:spChg chg="del">
          <ac:chgData name="hui xu" userId="70b675938bab3b5e" providerId="LiveId" clId="{25EFF94F-7C41-49F1-BDCE-0867DAD827DD}" dt="2020-02-12T13:02:37.554" v="89" actId="21"/>
          <ac:spMkLst>
            <pc:docMk/>
            <pc:sldMk cId="3451386077" sldId="426"/>
            <ac:spMk id="4" creationId="{9F7D247C-F24D-42EC-977E-8130A12B1ECA}"/>
          </ac:spMkLst>
        </pc:spChg>
        <pc:spChg chg="add del">
          <ac:chgData name="hui xu" userId="70b675938bab3b5e" providerId="LiveId" clId="{25EFF94F-7C41-49F1-BDCE-0867DAD827DD}" dt="2020-02-12T14:38:56.145" v="744"/>
          <ac:spMkLst>
            <pc:docMk/>
            <pc:sldMk cId="3451386077" sldId="426"/>
            <ac:spMk id="6" creationId="{CD0502C0-EBA1-4750-A4A4-DB0A5FDD6BE0}"/>
          </ac:spMkLst>
        </pc:spChg>
        <pc:spChg chg="add del">
          <ac:chgData name="hui xu" userId="70b675938bab3b5e" providerId="LiveId" clId="{25EFF94F-7C41-49F1-BDCE-0867DAD827DD}" dt="2020-02-12T14:38:56.145" v="744"/>
          <ac:spMkLst>
            <pc:docMk/>
            <pc:sldMk cId="3451386077" sldId="426"/>
            <ac:spMk id="7" creationId="{A593D883-5EB0-41AC-BBBB-AF0084AF7BF1}"/>
          </ac:spMkLst>
        </pc:spChg>
        <pc:spChg chg="add mod">
          <ac:chgData name="hui xu" userId="70b675938bab3b5e" providerId="LiveId" clId="{25EFF94F-7C41-49F1-BDCE-0867DAD827DD}" dt="2020-04-10T02:16:59.823" v="5664" actId="20577"/>
          <ac:spMkLst>
            <pc:docMk/>
            <pc:sldMk cId="3451386077" sldId="426"/>
            <ac:spMk id="9" creationId="{C34AAE28-7160-4459-BFCB-2D503D7578A8}"/>
          </ac:spMkLst>
        </pc:spChg>
        <pc:spChg chg="add mod">
          <ac:chgData name="hui xu" userId="70b675938bab3b5e" providerId="LiveId" clId="{25EFF94F-7C41-49F1-BDCE-0867DAD827DD}" dt="2020-02-12T14:46:10.946" v="752" actId="1076"/>
          <ac:spMkLst>
            <pc:docMk/>
            <pc:sldMk cId="3451386077" sldId="426"/>
            <ac:spMk id="10" creationId="{201A6859-E679-431D-BA3A-DC5D653588F3}"/>
          </ac:spMkLst>
        </pc:spChg>
        <pc:spChg chg="add mod">
          <ac:chgData name="hui xu" userId="70b675938bab3b5e" providerId="LiveId" clId="{25EFF94F-7C41-49F1-BDCE-0867DAD827DD}" dt="2020-02-12T14:45:59.487" v="750" actId="1076"/>
          <ac:spMkLst>
            <pc:docMk/>
            <pc:sldMk cId="3451386077" sldId="426"/>
            <ac:spMk id="11" creationId="{B9CDEB04-D9C8-4690-9CF8-AA3C3C61F55D}"/>
          </ac:spMkLst>
        </pc:spChg>
        <pc:picChg chg="add mod">
          <ac:chgData name="hui xu" userId="70b675938bab3b5e" providerId="LiveId" clId="{25EFF94F-7C41-49F1-BDCE-0867DAD827DD}" dt="2020-02-12T14:46:10.946" v="752" actId="1076"/>
          <ac:picMkLst>
            <pc:docMk/>
            <pc:sldMk cId="3451386077" sldId="426"/>
            <ac:picMk id="8" creationId="{1DAA205F-109C-47EB-95D9-8E9023978E15}"/>
          </ac:picMkLst>
        </pc:picChg>
        <pc:picChg chg="add">
          <ac:chgData name="hui xu" userId="70b675938bab3b5e" providerId="LiveId" clId="{25EFF94F-7C41-49F1-BDCE-0867DAD827DD}" dt="2020-02-12T14:45:34.418" v="745"/>
          <ac:picMkLst>
            <pc:docMk/>
            <pc:sldMk cId="3451386077" sldId="426"/>
            <ac:picMk id="12" creationId="{38A5DC10-EB99-45F3-A20D-405820DA1F3D}"/>
          </ac:picMkLst>
        </pc:picChg>
      </pc:sldChg>
      <pc:sldChg chg="addSp delSp modSp add ord">
        <pc:chgData name="hui xu" userId="70b675938bab3b5e" providerId="LiveId" clId="{25EFF94F-7C41-49F1-BDCE-0867DAD827DD}" dt="2020-04-10T02:03:01.040" v="5562" actId="2711"/>
        <pc:sldMkLst>
          <pc:docMk/>
          <pc:sldMk cId="2860492689" sldId="427"/>
        </pc:sldMkLst>
        <pc:spChg chg="mod">
          <ac:chgData name="hui xu" userId="70b675938bab3b5e" providerId="LiveId" clId="{25EFF94F-7C41-49F1-BDCE-0867DAD827DD}" dt="2020-02-12T13:03:27.146" v="125" actId="20577"/>
          <ac:spMkLst>
            <pc:docMk/>
            <pc:sldMk cId="2860492689" sldId="427"/>
            <ac:spMk id="2" creationId="{00000000-0000-0000-0000-000000000000}"/>
          </ac:spMkLst>
        </pc:spChg>
        <pc:spChg chg="del">
          <ac:chgData name="hui xu" userId="70b675938bab3b5e" providerId="LiveId" clId="{25EFF94F-7C41-49F1-BDCE-0867DAD827DD}" dt="2020-02-12T13:38:44.475" v="519"/>
          <ac:spMkLst>
            <pc:docMk/>
            <pc:sldMk cId="2860492689" sldId="427"/>
            <ac:spMk id="3" creationId="{00000000-0000-0000-0000-000000000000}"/>
          </ac:spMkLst>
        </pc:spChg>
        <pc:spChg chg="add mod">
          <ac:chgData name="hui xu" userId="70b675938bab3b5e" providerId="LiveId" clId="{25EFF94F-7C41-49F1-BDCE-0867DAD827DD}" dt="2020-04-10T02:03:01.040" v="5562" actId="2711"/>
          <ac:spMkLst>
            <pc:docMk/>
            <pc:sldMk cId="2860492689" sldId="427"/>
            <ac:spMk id="9" creationId="{7810F899-DFF1-4B15-89EC-796B41A084F1}"/>
          </ac:spMkLst>
        </pc:spChg>
        <pc:spChg chg="add del mod">
          <ac:chgData name="hui xu" userId="70b675938bab3b5e" providerId="LiveId" clId="{25EFF94F-7C41-49F1-BDCE-0867DAD827DD}" dt="2020-02-12T13:43:20.950" v="576" actId="21"/>
          <ac:spMkLst>
            <pc:docMk/>
            <pc:sldMk cId="2860492689" sldId="427"/>
            <ac:spMk id="13" creationId="{956F08FD-E944-43DE-9A18-5C11607BCF11}"/>
          </ac:spMkLst>
        </pc:spChg>
        <pc:spChg chg="add mod">
          <ac:chgData name="hui xu" userId="70b675938bab3b5e" providerId="LiveId" clId="{25EFF94F-7C41-49F1-BDCE-0867DAD827DD}" dt="2020-04-10T02:03:01.040" v="5562" actId="2711"/>
          <ac:spMkLst>
            <pc:docMk/>
            <pc:sldMk cId="2860492689" sldId="427"/>
            <ac:spMk id="15" creationId="{07B2CA65-5F52-40B7-9C98-8168440B3894}"/>
          </ac:spMkLst>
        </pc:spChg>
        <pc:grpChg chg="add mod">
          <ac:chgData name="hui xu" userId="70b675938bab3b5e" providerId="LiveId" clId="{25EFF94F-7C41-49F1-BDCE-0867DAD827DD}" dt="2020-02-12T13:47:59.966" v="675" actId="1076"/>
          <ac:grpSpMkLst>
            <pc:docMk/>
            <pc:sldMk cId="2860492689" sldId="427"/>
            <ac:grpSpMk id="16" creationId="{523225E3-A6A1-4424-ADC2-C5B2F48E39AC}"/>
          </ac:grpSpMkLst>
        </pc:grpChg>
        <pc:picChg chg="add del mod">
          <ac:chgData name="hui xu" userId="70b675938bab3b5e" providerId="LiveId" clId="{25EFF94F-7C41-49F1-BDCE-0867DAD827DD}" dt="2020-02-12T13:43:14.351" v="575" actId="21"/>
          <ac:picMkLst>
            <pc:docMk/>
            <pc:sldMk cId="2860492689" sldId="427"/>
            <ac:picMk id="6" creationId="{294D21E2-D770-43BB-B86D-F0699991EC92}"/>
          </ac:picMkLst>
        </pc:picChg>
        <pc:picChg chg="add mod modCrop">
          <ac:chgData name="hui xu" userId="70b675938bab3b5e" providerId="LiveId" clId="{25EFF94F-7C41-49F1-BDCE-0867DAD827DD}" dt="2020-02-12T13:47:55.492" v="674" actId="164"/>
          <ac:picMkLst>
            <pc:docMk/>
            <pc:sldMk cId="2860492689" sldId="427"/>
            <ac:picMk id="8" creationId="{521AB023-9D27-4406-9C25-EC4B9DCB615F}"/>
          </ac:picMkLst>
        </pc:picChg>
        <pc:picChg chg="add mod">
          <ac:chgData name="hui xu" userId="70b675938bab3b5e" providerId="LiveId" clId="{25EFF94F-7C41-49F1-BDCE-0867DAD827DD}" dt="2020-02-12T13:47:43.715" v="672" actId="1440"/>
          <ac:picMkLst>
            <pc:docMk/>
            <pc:sldMk cId="2860492689" sldId="427"/>
            <ac:picMk id="11" creationId="{56D6060B-6732-4162-BD3D-13ADE879596D}"/>
          </ac:picMkLst>
        </pc:picChg>
        <pc:picChg chg="add mod modCrop">
          <ac:chgData name="hui xu" userId="70b675938bab3b5e" providerId="LiveId" clId="{25EFF94F-7C41-49F1-BDCE-0867DAD827DD}" dt="2020-02-12T13:47:55.492" v="674" actId="164"/>
          <ac:picMkLst>
            <pc:docMk/>
            <pc:sldMk cId="2860492689" sldId="427"/>
            <ac:picMk id="14" creationId="{58AE2301-4AC1-4C83-A976-6D7F69C6C209}"/>
          </ac:picMkLst>
        </pc:picChg>
      </pc:sldChg>
      <pc:sldChg chg="addSp delSp modSp add del ord modAnim">
        <pc:chgData name="hui xu" userId="70b675938bab3b5e" providerId="LiveId" clId="{25EFF94F-7C41-49F1-BDCE-0867DAD827DD}" dt="2020-03-22T09:21:17.953" v="4252" actId="47"/>
        <pc:sldMkLst>
          <pc:docMk/>
          <pc:sldMk cId="3852914518" sldId="428"/>
        </pc:sldMkLst>
        <pc:spChg chg="mod">
          <ac:chgData name="hui xu" userId="70b675938bab3b5e" providerId="LiveId" clId="{25EFF94F-7C41-49F1-BDCE-0867DAD827DD}" dt="2020-02-12T13:52:52.131" v="685" actId="20577"/>
          <ac:spMkLst>
            <pc:docMk/>
            <pc:sldMk cId="3852914518" sldId="428"/>
            <ac:spMk id="2" creationId="{00000000-0000-0000-0000-000000000000}"/>
          </ac:spMkLst>
        </pc:spChg>
        <pc:spChg chg="del">
          <ac:chgData name="hui xu" userId="70b675938bab3b5e" providerId="LiveId" clId="{25EFF94F-7C41-49F1-BDCE-0867DAD827DD}" dt="2020-02-12T13:52:40.875" v="676" actId="478"/>
          <ac:spMkLst>
            <pc:docMk/>
            <pc:sldMk cId="3852914518" sldId="428"/>
            <ac:spMk id="3" creationId="{00000000-0000-0000-0000-000000000000}"/>
          </ac:spMkLst>
        </pc:spChg>
        <pc:spChg chg="add mod">
          <ac:chgData name="hui xu" userId="70b675938bab3b5e" providerId="LiveId" clId="{25EFF94F-7C41-49F1-BDCE-0867DAD827DD}" dt="2020-02-12T14:37:36.251" v="741" actId="1076"/>
          <ac:spMkLst>
            <pc:docMk/>
            <pc:sldMk cId="3852914518" sldId="428"/>
            <ac:spMk id="7" creationId="{E897895A-C2A1-410D-9F23-9E40DA7F3D76}"/>
          </ac:spMkLst>
        </pc:spChg>
        <pc:spChg chg="add mod">
          <ac:chgData name="hui xu" userId="70b675938bab3b5e" providerId="LiveId" clId="{25EFF94F-7C41-49F1-BDCE-0867DAD827DD}" dt="2020-02-12T14:46:32.360" v="753" actId="1076"/>
          <ac:spMkLst>
            <pc:docMk/>
            <pc:sldMk cId="3852914518" sldId="428"/>
            <ac:spMk id="8" creationId="{7B93CC4B-E4EC-45C3-951A-13F3B1DBE8E5}"/>
          </ac:spMkLst>
        </pc:spChg>
        <pc:picChg chg="add mod">
          <ac:chgData name="hui xu" userId="70b675938bab3b5e" providerId="LiveId" clId="{25EFF94F-7C41-49F1-BDCE-0867DAD827DD}" dt="2020-02-12T14:46:32.360" v="753" actId="1076"/>
          <ac:picMkLst>
            <pc:docMk/>
            <pc:sldMk cId="3852914518" sldId="428"/>
            <ac:picMk id="5" creationId="{5CCB7DAE-D646-417D-B2D2-B280BEF0140A}"/>
          </ac:picMkLst>
        </pc:picChg>
        <pc:picChg chg="add mod">
          <ac:chgData name="hui xu" userId="70b675938bab3b5e" providerId="LiveId" clId="{25EFF94F-7C41-49F1-BDCE-0867DAD827DD}" dt="2020-02-12T14:46:32.360" v="753" actId="1076"/>
          <ac:picMkLst>
            <pc:docMk/>
            <pc:sldMk cId="3852914518" sldId="428"/>
            <ac:picMk id="6" creationId="{E808222C-1D46-4F0B-BCFA-89209629CE47}"/>
          </ac:picMkLst>
        </pc:picChg>
      </pc:sldChg>
      <pc:sldChg chg="addSp delSp modSp add">
        <pc:chgData name="hui xu" userId="70b675938bab3b5e" providerId="LiveId" clId="{25EFF94F-7C41-49F1-BDCE-0867DAD827DD}" dt="2020-04-10T02:02:48.148" v="5561" actId="1035"/>
        <pc:sldMkLst>
          <pc:docMk/>
          <pc:sldMk cId="794161170" sldId="429"/>
        </pc:sldMkLst>
        <pc:spChg chg="mod">
          <ac:chgData name="hui xu" userId="70b675938bab3b5e" providerId="LiveId" clId="{25EFF94F-7C41-49F1-BDCE-0867DAD827DD}" dt="2020-02-12T13:04:16.182" v="166" actId="20577"/>
          <ac:spMkLst>
            <pc:docMk/>
            <pc:sldMk cId="794161170" sldId="429"/>
            <ac:spMk id="2" creationId="{00000000-0000-0000-0000-000000000000}"/>
          </ac:spMkLst>
        </pc:spChg>
        <pc:spChg chg="del">
          <ac:chgData name="hui xu" userId="70b675938bab3b5e" providerId="LiveId" clId="{25EFF94F-7C41-49F1-BDCE-0867DAD827DD}" dt="2020-02-12T13:29:33.780" v="360" actId="478"/>
          <ac:spMkLst>
            <pc:docMk/>
            <pc:sldMk cId="794161170" sldId="429"/>
            <ac:spMk id="3" creationId="{00000000-0000-0000-0000-000000000000}"/>
          </ac:spMkLst>
        </pc:spChg>
        <pc:spChg chg="add del mod">
          <ac:chgData name="hui xu" userId="70b675938bab3b5e" providerId="LiveId" clId="{25EFF94F-7C41-49F1-BDCE-0867DAD827DD}" dt="2020-02-12T13:33:05.202" v="381" actId="21"/>
          <ac:spMkLst>
            <pc:docMk/>
            <pc:sldMk cId="794161170" sldId="429"/>
            <ac:spMk id="9" creationId="{4791943E-085A-482E-AEE0-65C350D4DA27}"/>
          </ac:spMkLst>
        </pc:spChg>
        <pc:spChg chg="add mod">
          <ac:chgData name="hui xu" userId="70b675938bab3b5e" providerId="LiveId" clId="{25EFF94F-7C41-49F1-BDCE-0867DAD827DD}" dt="2020-02-12T13:33:57.369" v="394" actId="208"/>
          <ac:spMkLst>
            <pc:docMk/>
            <pc:sldMk cId="794161170" sldId="429"/>
            <ac:spMk id="10" creationId="{5CD1A4CA-7B24-415D-9E07-6D8F0A838980}"/>
          </ac:spMkLst>
        </pc:spChg>
        <pc:spChg chg="add mod">
          <ac:chgData name="hui xu" userId="70b675938bab3b5e" providerId="LiveId" clId="{25EFF94F-7C41-49F1-BDCE-0867DAD827DD}" dt="2020-02-12T13:33:49.121" v="392" actId="208"/>
          <ac:spMkLst>
            <pc:docMk/>
            <pc:sldMk cId="794161170" sldId="429"/>
            <ac:spMk id="11" creationId="{A9CEC187-BCD6-4A96-8AF9-8F2DF69CA8E1}"/>
          </ac:spMkLst>
        </pc:spChg>
        <pc:spChg chg="add del mod">
          <ac:chgData name="hui xu" userId="70b675938bab3b5e" providerId="LiveId" clId="{25EFF94F-7C41-49F1-BDCE-0867DAD827DD}" dt="2020-02-12T13:34:46.269" v="450"/>
          <ac:spMkLst>
            <pc:docMk/>
            <pc:sldMk cId="794161170" sldId="429"/>
            <ac:spMk id="12" creationId="{33C5F959-7E1C-4349-8A63-35A5CCA6FB7D}"/>
          </ac:spMkLst>
        </pc:spChg>
        <pc:spChg chg="add mod">
          <ac:chgData name="hui xu" userId="70b675938bab3b5e" providerId="LiveId" clId="{25EFF94F-7C41-49F1-BDCE-0867DAD827DD}" dt="2020-04-10T01:58:43.892" v="5498" actId="2711"/>
          <ac:spMkLst>
            <pc:docMk/>
            <pc:sldMk cId="794161170" sldId="429"/>
            <ac:spMk id="13" creationId="{35292E0D-FD46-457F-AF70-75615970EDAD}"/>
          </ac:spMkLst>
        </pc:spChg>
        <pc:spChg chg="add mod">
          <ac:chgData name="hui xu" userId="70b675938bab3b5e" providerId="LiveId" clId="{25EFF94F-7C41-49F1-BDCE-0867DAD827DD}" dt="2020-04-10T02:02:04.306" v="5504" actId="20577"/>
          <ac:spMkLst>
            <pc:docMk/>
            <pc:sldMk cId="794161170" sldId="429"/>
            <ac:spMk id="14" creationId="{B39CDE93-2823-4586-9355-18DB1227BE36}"/>
          </ac:spMkLst>
        </pc:spChg>
        <pc:spChg chg="add mod">
          <ac:chgData name="hui xu" userId="70b675938bab3b5e" providerId="LiveId" clId="{25EFF94F-7C41-49F1-BDCE-0867DAD827DD}" dt="2020-04-10T02:02:48.148" v="5561" actId="1035"/>
          <ac:spMkLst>
            <pc:docMk/>
            <pc:sldMk cId="794161170" sldId="429"/>
            <ac:spMk id="15" creationId="{E88F6095-0689-4F5B-A15D-922B4D5507CA}"/>
          </ac:spMkLst>
        </pc:spChg>
        <pc:picChg chg="add mod">
          <ac:chgData name="hui xu" userId="70b675938bab3b5e" providerId="LiveId" clId="{25EFF94F-7C41-49F1-BDCE-0867DAD827DD}" dt="2020-04-10T02:02:48.148" v="5561" actId="1035"/>
          <ac:picMkLst>
            <pc:docMk/>
            <pc:sldMk cId="794161170" sldId="429"/>
            <ac:picMk id="5" creationId="{9686A7C8-2665-4437-A993-B1ADDEC1C8FE}"/>
          </ac:picMkLst>
        </pc:picChg>
        <pc:picChg chg="add mod">
          <ac:chgData name="hui xu" userId="70b675938bab3b5e" providerId="LiveId" clId="{25EFF94F-7C41-49F1-BDCE-0867DAD827DD}" dt="2020-02-12T13:36:46.291" v="497" actId="1440"/>
          <ac:picMkLst>
            <pc:docMk/>
            <pc:sldMk cId="794161170" sldId="429"/>
            <ac:picMk id="6" creationId="{09706C45-DBD3-454F-817F-4F9424C794D8}"/>
          </ac:picMkLst>
        </pc:picChg>
        <pc:picChg chg="add mod">
          <ac:chgData name="hui xu" userId="70b675938bab3b5e" providerId="LiveId" clId="{25EFF94F-7C41-49F1-BDCE-0867DAD827DD}" dt="2020-02-12T13:36:49.136" v="498" actId="1440"/>
          <ac:picMkLst>
            <pc:docMk/>
            <pc:sldMk cId="794161170" sldId="429"/>
            <ac:picMk id="8" creationId="{8EE18A76-42B8-47FE-82C2-B19C1F83EE3C}"/>
          </ac:picMkLst>
        </pc:picChg>
      </pc:sldChg>
      <pc:sldChg chg="addSp delSp modSp add ord addAnim delAnim modAnim">
        <pc:chgData name="hui xu" userId="70b675938bab3b5e" providerId="LiveId" clId="{25EFF94F-7C41-49F1-BDCE-0867DAD827DD}" dt="2020-03-22T09:19:34.121" v="4251"/>
        <pc:sldMkLst>
          <pc:docMk/>
          <pc:sldMk cId="2783041025" sldId="430"/>
        </pc:sldMkLst>
        <pc:spChg chg="mod">
          <ac:chgData name="hui xu" userId="70b675938bab3b5e" providerId="LiveId" clId="{25EFF94F-7C41-49F1-BDCE-0867DAD827DD}" dt="2020-02-12T14:55:44.917" v="822" actId="20577"/>
          <ac:spMkLst>
            <pc:docMk/>
            <pc:sldMk cId="2783041025" sldId="430"/>
            <ac:spMk id="2" creationId="{54F8B3EA-B54E-40AF-842A-E8CA588F3B57}"/>
          </ac:spMkLst>
        </pc:spChg>
        <pc:spChg chg="del topLvl">
          <ac:chgData name="hui xu" userId="70b675938bab3b5e" providerId="LiveId" clId="{25EFF94F-7C41-49F1-BDCE-0867DAD827DD}" dt="2020-02-12T14:53:48.844" v="814" actId="21"/>
          <ac:spMkLst>
            <pc:docMk/>
            <pc:sldMk cId="2783041025" sldId="430"/>
            <ac:spMk id="9" creationId="{2F5D09FD-E763-4C73-8E53-C7AEFCBDC674}"/>
          </ac:spMkLst>
        </pc:spChg>
        <pc:grpChg chg="add del mod">
          <ac:chgData name="hui xu" userId="70b675938bab3b5e" providerId="LiveId" clId="{25EFF94F-7C41-49F1-BDCE-0867DAD827DD}" dt="2020-02-12T14:53:41.833" v="811" actId="478"/>
          <ac:grpSpMkLst>
            <pc:docMk/>
            <pc:sldMk cId="2783041025" sldId="430"/>
            <ac:grpSpMk id="4" creationId="{5E6BA53C-5EC9-43AB-8C7F-23F114A302C4}"/>
          </ac:grpSpMkLst>
        </pc:grpChg>
        <pc:grpChg chg="add del mod">
          <ac:chgData name="hui xu" userId="70b675938bab3b5e" providerId="LiveId" clId="{25EFF94F-7C41-49F1-BDCE-0867DAD827DD}" dt="2020-02-12T14:53:46.193" v="813" actId="21"/>
          <ac:grpSpMkLst>
            <pc:docMk/>
            <pc:sldMk cId="2783041025" sldId="430"/>
            <ac:grpSpMk id="7" creationId="{D18FA935-FBD7-456C-A580-0024E6E4465F}"/>
          </ac:grpSpMkLst>
        </pc:grpChg>
        <pc:picChg chg="del topLvl">
          <ac:chgData name="hui xu" userId="70b675938bab3b5e" providerId="LiveId" clId="{25EFF94F-7C41-49F1-BDCE-0867DAD827DD}" dt="2020-02-12T14:53:46.193" v="813" actId="21"/>
          <ac:picMkLst>
            <pc:docMk/>
            <pc:sldMk cId="2783041025" sldId="430"/>
            <ac:picMk id="8" creationId="{7741B0F4-09BA-40F4-8014-A17F0845E3C1}"/>
          </ac:picMkLst>
        </pc:picChg>
        <pc:picChg chg="add del mod">
          <ac:chgData name="hui xu" userId="70b675938bab3b5e" providerId="LiveId" clId="{25EFF94F-7C41-49F1-BDCE-0867DAD827DD}" dt="2020-02-12T14:50:08.035" v="805" actId="21"/>
          <ac:picMkLst>
            <pc:docMk/>
            <pc:sldMk cId="2783041025" sldId="430"/>
            <ac:picMk id="10" creationId="{2BDDF5CE-1211-4F98-B0F5-3B48CA63E659}"/>
          </ac:picMkLst>
        </pc:picChg>
        <pc:picChg chg="add mod">
          <ac:chgData name="hui xu" userId="70b675938bab3b5e" providerId="LiveId" clId="{25EFF94F-7C41-49F1-BDCE-0867DAD827DD}" dt="2020-02-12T14:55:28.161" v="817" actId="1076"/>
          <ac:picMkLst>
            <pc:docMk/>
            <pc:sldMk cId="2783041025" sldId="430"/>
            <ac:picMk id="11" creationId="{751B7650-C038-42EC-A109-CDA6C634D67B}"/>
          </ac:picMkLst>
        </pc:picChg>
      </pc:sldChg>
      <pc:sldChg chg="modSp add del">
        <pc:chgData name="hui xu" userId="70b675938bab3b5e" providerId="LiveId" clId="{25EFF94F-7C41-49F1-BDCE-0867DAD827DD}" dt="2020-04-10T02:18:40.994" v="5667" actId="47"/>
        <pc:sldMkLst>
          <pc:docMk/>
          <pc:sldMk cId="2058440194" sldId="431"/>
        </pc:sldMkLst>
        <pc:spChg chg="mod">
          <ac:chgData name="hui xu" userId="70b675938bab3b5e" providerId="LiveId" clId="{25EFF94F-7C41-49F1-BDCE-0867DAD827DD}" dt="2020-03-14T02:58:00.260" v="4193" actId="20577"/>
          <ac:spMkLst>
            <pc:docMk/>
            <pc:sldMk cId="2058440194" sldId="431"/>
            <ac:spMk id="2" creationId="{061A69D5-41F3-46A5-B04A-FA6721125915}"/>
          </ac:spMkLst>
        </pc:spChg>
      </pc:sldChg>
      <pc:sldChg chg="addSp modSp add del">
        <pc:chgData name="hui xu" userId="70b675938bab3b5e" providerId="LiveId" clId="{25EFF94F-7C41-49F1-BDCE-0867DAD827DD}" dt="2020-04-10T05:54:01.216" v="6536" actId="47"/>
        <pc:sldMkLst>
          <pc:docMk/>
          <pc:sldMk cId="1695517989" sldId="432"/>
        </pc:sldMkLst>
        <pc:spChg chg="mod">
          <ac:chgData name="hui xu" userId="70b675938bab3b5e" providerId="LiveId" clId="{25EFF94F-7C41-49F1-BDCE-0867DAD827DD}" dt="2020-02-12T15:26:34.908" v="1126"/>
          <ac:spMkLst>
            <pc:docMk/>
            <pc:sldMk cId="1695517989" sldId="432"/>
            <ac:spMk id="2" creationId="{BA6818FB-472D-4EEF-BC66-24A8F7331A91}"/>
          </ac:spMkLst>
        </pc:spChg>
        <pc:spChg chg="add mod">
          <ac:chgData name="hui xu" userId="70b675938bab3b5e" providerId="LiveId" clId="{25EFF94F-7C41-49F1-BDCE-0867DAD827DD}" dt="2020-02-12T15:27:54.080" v="1162" actId="404"/>
          <ac:spMkLst>
            <pc:docMk/>
            <pc:sldMk cId="1695517989" sldId="432"/>
            <ac:spMk id="4" creationId="{8368C58C-5304-42D8-8BDA-0140F306A9AD}"/>
          </ac:spMkLst>
        </pc:spChg>
        <pc:spChg chg="add mod">
          <ac:chgData name="hui xu" userId="70b675938bab3b5e" providerId="LiveId" clId="{25EFF94F-7C41-49F1-BDCE-0867DAD827DD}" dt="2020-02-12T15:27:47.478" v="1159" actId="14100"/>
          <ac:spMkLst>
            <pc:docMk/>
            <pc:sldMk cId="1695517989" sldId="432"/>
            <ac:spMk id="5" creationId="{19F60DDF-D660-4B25-A3D8-ACE59B0F7DA5}"/>
          </ac:spMkLst>
        </pc:spChg>
      </pc:sldChg>
      <pc:sldChg chg="addSp delSp modSp add del modAnim">
        <pc:chgData name="hui xu" userId="70b675938bab3b5e" providerId="LiveId" clId="{25EFF94F-7C41-49F1-BDCE-0867DAD827DD}" dt="2020-04-10T06:36:31.134" v="7188" actId="47"/>
        <pc:sldMkLst>
          <pc:docMk/>
          <pc:sldMk cId="1072537954" sldId="433"/>
        </pc:sldMkLst>
        <pc:spChg chg="mod">
          <ac:chgData name="hui xu" userId="70b675938bab3b5e" providerId="LiveId" clId="{25EFF94F-7C41-49F1-BDCE-0867DAD827DD}" dt="2020-02-12T15:34:50.670" v="1170"/>
          <ac:spMkLst>
            <pc:docMk/>
            <pc:sldMk cId="1072537954" sldId="433"/>
            <ac:spMk id="2" creationId="{D836EE38-5EBD-4FC6-A0D0-CCD3535B048D}"/>
          </ac:spMkLst>
        </pc:spChg>
        <pc:spChg chg="add del mod">
          <ac:chgData name="hui xu" userId="70b675938bab3b5e" providerId="LiveId" clId="{25EFF94F-7C41-49F1-BDCE-0867DAD827DD}" dt="2020-02-12T15:36:38.402" v="1176" actId="21"/>
          <ac:spMkLst>
            <pc:docMk/>
            <pc:sldMk cId="1072537954" sldId="433"/>
            <ac:spMk id="4" creationId="{1FEC9399-109C-4AC2-9221-9B1B7FEBE0FB}"/>
          </ac:spMkLst>
        </pc:spChg>
        <pc:spChg chg="add del mod">
          <ac:chgData name="hui xu" userId="70b675938bab3b5e" providerId="LiveId" clId="{25EFF94F-7C41-49F1-BDCE-0867DAD827DD}" dt="2020-02-12T15:36:38.402" v="1176" actId="21"/>
          <ac:spMkLst>
            <pc:docMk/>
            <pc:sldMk cId="1072537954" sldId="433"/>
            <ac:spMk id="5" creationId="{A45581A6-3116-43E8-B1B1-B506F79D9F4B}"/>
          </ac:spMkLst>
        </pc:spChg>
        <pc:spChg chg="add mod">
          <ac:chgData name="hui xu" userId="70b675938bab3b5e" providerId="LiveId" clId="{25EFF94F-7C41-49F1-BDCE-0867DAD827DD}" dt="2020-02-12T15:35:21.051" v="1175" actId="2711"/>
          <ac:spMkLst>
            <pc:docMk/>
            <pc:sldMk cId="1072537954" sldId="433"/>
            <ac:spMk id="6" creationId="{E4BE337D-9CD1-4741-B8B3-C8497299459C}"/>
          </ac:spMkLst>
        </pc:spChg>
        <pc:spChg chg="add del mod">
          <ac:chgData name="hui xu" userId="70b675938bab3b5e" providerId="LiveId" clId="{25EFF94F-7C41-49F1-BDCE-0867DAD827DD}" dt="2020-02-12T15:36:38.402" v="1176" actId="21"/>
          <ac:spMkLst>
            <pc:docMk/>
            <pc:sldMk cId="1072537954" sldId="433"/>
            <ac:spMk id="7" creationId="{004144A6-E331-404E-BBF3-57C86AC217FB}"/>
          </ac:spMkLst>
        </pc:spChg>
        <pc:spChg chg="add del mod">
          <ac:chgData name="hui xu" userId="70b675938bab3b5e" providerId="LiveId" clId="{25EFF94F-7C41-49F1-BDCE-0867DAD827DD}" dt="2020-02-12T15:36:38.402" v="1176" actId="21"/>
          <ac:spMkLst>
            <pc:docMk/>
            <pc:sldMk cId="1072537954" sldId="433"/>
            <ac:spMk id="8" creationId="{AF724B01-50C1-4A79-B815-F7757E016EE0}"/>
          </ac:spMkLst>
        </pc:spChg>
        <pc:spChg chg="add del mod">
          <ac:chgData name="hui xu" userId="70b675938bab3b5e" providerId="LiveId" clId="{25EFF94F-7C41-49F1-BDCE-0867DAD827DD}" dt="2020-02-12T15:36:38.402" v="1176" actId="21"/>
          <ac:spMkLst>
            <pc:docMk/>
            <pc:sldMk cId="1072537954" sldId="433"/>
            <ac:spMk id="9" creationId="{DA27ED19-A4CC-4ABE-BF92-0406340A9B13}"/>
          </ac:spMkLst>
        </pc:spChg>
        <pc:spChg chg="add del mod">
          <ac:chgData name="hui xu" userId="70b675938bab3b5e" providerId="LiveId" clId="{25EFF94F-7C41-49F1-BDCE-0867DAD827DD}" dt="2020-02-12T15:36:38.402" v="1176" actId="21"/>
          <ac:spMkLst>
            <pc:docMk/>
            <pc:sldMk cId="1072537954" sldId="433"/>
            <ac:spMk id="10" creationId="{8EAA9F50-AFB7-4CAF-AA4C-34C22D6B017C}"/>
          </ac:spMkLst>
        </pc:spChg>
        <pc:spChg chg="add del mod">
          <ac:chgData name="hui xu" userId="70b675938bab3b5e" providerId="LiveId" clId="{25EFF94F-7C41-49F1-BDCE-0867DAD827DD}" dt="2020-02-12T15:36:38.402" v="1176" actId="21"/>
          <ac:spMkLst>
            <pc:docMk/>
            <pc:sldMk cId="1072537954" sldId="433"/>
            <ac:spMk id="11" creationId="{22396D49-A9FF-4502-BD9A-93B8C3B1F87E}"/>
          </ac:spMkLst>
        </pc:spChg>
        <pc:spChg chg="add del mod">
          <ac:chgData name="hui xu" userId="70b675938bab3b5e" providerId="LiveId" clId="{25EFF94F-7C41-49F1-BDCE-0867DAD827DD}" dt="2020-02-12T15:36:38.402" v="1176" actId="21"/>
          <ac:spMkLst>
            <pc:docMk/>
            <pc:sldMk cId="1072537954" sldId="433"/>
            <ac:spMk id="12" creationId="{FC594E0F-9F11-4F80-AE59-D884D0BF0D45}"/>
          </ac:spMkLst>
        </pc:spChg>
        <pc:spChg chg="add del mod">
          <ac:chgData name="hui xu" userId="70b675938bab3b5e" providerId="LiveId" clId="{25EFF94F-7C41-49F1-BDCE-0867DAD827DD}" dt="2020-02-12T15:36:38.402" v="1176" actId="21"/>
          <ac:spMkLst>
            <pc:docMk/>
            <pc:sldMk cId="1072537954" sldId="433"/>
            <ac:spMk id="13" creationId="{490EB4D2-BCB8-4DD7-96E2-34824C62A88A}"/>
          </ac:spMkLst>
        </pc:spChg>
        <pc:spChg chg="add del mod">
          <ac:chgData name="hui xu" userId="70b675938bab3b5e" providerId="LiveId" clId="{25EFF94F-7C41-49F1-BDCE-0867DAD827DD}" dt="2020-02-12T15:36:38.402" v="1176" actId="21"/>
          <ac:spMkLst>
            <pc:docMk/>
            <pc:sldMk cId="1072537954" sldId="433"/>
            <ac:spMk id="14" creationId="{DD44C25C-7374-4030-9264-65519D3959F7}"/>
          </ac:spMkLst>
        </pc:spChg>
        <pc:spChg chg="add del mod">
          <ac:chgData name="hui xu" userId="70b675938bab3b5e" providerId="LiveId" clId="{25EFF94F-7C41-49F1-BDCE-0867DAD827DD}" dt="2020-02-12T15:36:38.402" v="1176" actId="21"/>
          <ac:spMkLst>
            <pc:docMk/>
            <pc:sldMk cId="1072537954" sldId="433"/>
            <ac:spMk id="15" creationId="{4F1DDEC3-65BE-414A-8AE7-1BF57B4F0F70}"/>
          </ac:spMkLst>
        </pc:spChg>
        <pc:spChg chg="add del mod">
          <ac:chgData name="hui xu" userId="70b675938bab3b5e" providerId="LiveId" clId="{25EFF94F-7C41-49F1-BDCE-0867DAD827DD}" dt="2020-02-12T15:36:38.402" v="1176" actId="21"/>
          <ac:spMkLst>
            <pc:docMk/>
            <pc:sldMk cId="1072537954" sldId="433"/>
            <ac:spMk id="20" creationId="{7AE82844-73BA-4110-AA70-EB140E9912E5}"/>
          </ac:spMkLst>
        </pc:spChg>
        <pc:spChg chg="add del mod">
          <ac:chgData name="hui xu" userId="70b675938bab3b5e" providerId="LiveId" clId="{25EFF94F-7C41-49F1-BDCE-0867DAD827DD}" dt="2020-02-12T15:36:38.402" v="1176" actId="21"/>
          <ac:spMkLst>
            <pc:docMk/>
            <pc:sldMk cId="1072537954" sldId="433"/>
            <ac:spMk id="21" creationId="{A41DC7C7-B5A6-4483-8BEC-4F9EEA5485BB}"/>
          </ac:spMkLst>
        </pc:spChg>
        <pc:spChg chg="add del mod">
          <ac:chgData name="hui xu" userId="70b675938bab3b5e" providerId="LiveId" clId="{25EFF94F-7C41-49F1-BDCE-0867DAD827DD}" dt="2020-02-12T15:36:38.402" v="1176" actId="21"/>
          <ac:spMkLst>
            <pc:docMk/>
            <pc:sldMk cId="1072537954" sldId="433"/>
            <ac:spMk id="22" creationId="{620E43C9-C622-45D3-A48D-73D295086FDD}"/>
          </ac:spMkLst>
        </pc:spChg>
        <pc:spChg chg="add del mod">
          <ac:chgData name="hui xu" userId="70b675938bab3b5e" providerId="LiveId" clId="{25EFF94F-7C41-49F1-BDCE-0867DAD827DD}" dt="2020-02-12T15:36:38.402" v="1176" actId="21"/>
          <ac:spMkLst>
            <pc:docMk/>
            <pc:sldMk cId="1072537954" sldId="433"/>
            <ac:spMk id="23" creationId="{B090638F-89D6-4EF5-B0B6-C8013FD939E8}"/>
          </ac:spMkLst>
        </pc:spChg>
        <pc:spChg chg="add del mod">
          <ac:chgData name="hui xu" userId="70b675938bab3b5e" providerId="LiveId" clId="{25EFF94F-7C41-49F1-BDCE-0867DAD827DD}" dt="2020-02-12T15:36:38.402" v="1176" actId="21"/>
          <ac:spMkLst>
            <pc:docMk/>
            <pc:sldMk cId="1072537954" sldId="433"/>
            <ac:spMk id="24" creationId="{4FA6D8DA-5EAA-4C7A-BB3D-8C29846680C2}"/>
          </ac:spMkLst>
        </pc:spChg>
        <pc:spChg chg="add del mod">
          <ac:chgData name="hui xu" userId="70b675938bab3b5e" providerId="LiveId" clId="{25EFF94F-7C41-49F1-BDCE-0867DAD827DD}" dt="2020-02-12T15:36:38.402" v="1176" actId="21"/>
          <ac:spMkLst>
            <pc:docMk/>
            <pc:sldMk cId="1072537954" sldId="433"/>
            <ac:spMk id="25" creationId="{FE0A0F2A-6A6D-4C53-9AA8-75A26305BCD6}"/>
          </ac:spMkLst>
        </pc:spChg>
        <pc:spChg chg="add mod">
          <ac:chgData name="hui xu" userId="70b675938bab3b5e" providerId="LiveId" clId="{25EFF94F-7C41-49F1-BDCE-0867DAD827DD}" dt="2020-02-12T15:36:48.373" v="1178" actId="1076"/>
          <ac:spMkLst>
            <pc:docMk/>
            <pc:sldMk cId="1072537954" sldId="433"/>
            <ac:spMk id="26" creationId="{193D1125-A15D-4D29-8ECC-E5774D43B9E6}"/>
          </ac:spMkLst>
        </pc:spChg>
        <pc:spChg chg="add mod">
          <ac:chgData name="hui xu" userId="70b675938bab3b5e" providerId="LiveId" clId="{25EFF94F-7C41-49F1-BDCE-0867DAD827DD}" dt="2020-02-12T15:36:48.373" v="1178" actId="1076"/>
          <ac:spMkLst>
            <pc:docMk/>
            <pc:sldMk cId="1072537954" sldId="433"/>
            <ac:spMk id="27" creationId="{29A0FA6C-19D2-463B-87FB-C9B2A3F412FF}"/>
          </ac:spMkLst>
        </pc:spChg>
        <pc:spChg chg="add mod">
          <ac:chgData name="hui xu" userId="70b675938bab3b5e" providerId="LiveId" clId="{25EFF94F-7C41-49F1-BDCE-0867DAD827DD}" dt="2020-02-12T15:36:48.373" v="1178" actId="1076"/>
          <ac:spMkLst>
            <pc:docMk/>
            <pc:sldMk cId="1072537954" sldId="433"/>
            <ac:spMk id="28" creationId="{C20BFF81-6872-4846-AABC-807B26C0A70E}"/>
          </ac:spMkLst>
        </pc:spChg>
        <pc:spChg chg="add mod">
          <ac:chgData name="hui xu" userId="70b675938bab3b5e" providerId="LiveId" clId="{25EFF94F-7C41-49F1-BDCE-0867DAD827DD}" dt="2020-02-12T15:36:48.373" v="1178" actId="1076"/>
          <ac:spMkLst>
            <pc:docMk/>
            <pc:sldMk cId="1072537954" sldId="433"/>
            <ac:spMk id="33" creationId="{D617A072-4184-4A44-93C9-038B3EF80457}"/>
          </ac:spMkLst>
        </pc:spChg>
        <pc:spChg chg="add mod">
          <ac:chgData name="hui xu" userId="70b675938bab3b5e" providerId="LiveId" clId="{25EFF94F-7C41-49F1-BDCE-0867DAD827DD}" dt="2020-02-12T15:36:48.373" v="1178" actId="1076"/>
          <ac:spMkLst>
            <pc:docMk/>
            <pc:sldMk cId="1072537954" sldId="433"/>
            <ac:spMk id="34" creationId="{1C990E4A-3FF5-4405-AC3D-F2C4988548DD}"/>
          </ac:spMkLst>
        </pc:spChg>
        <pc:spChg chg="add mod">
          <ac:chgData name="hui xu" userId="70b675938bab3b5e" providerId="LiveId" clId="{25EFF94F-7C41-49F1-BDCE-0867DAD827DD}" dt="2020-02-12T15:36:48.373" v="1178" actId="1076"/>
          <ac:spMkLst>
            <pc:docMk/>
            <pc:sldMk cId="1072537954" sldId="433"/>
            <ac:spMk id="35" creationId="{DFD39F36-2B1F-4F6C-9259-E535EF17C3DD}"/>
          </ac:spMkLst>
        </pc:spChg>
        <pc:spChg chg="add mod">
          <ac:chgData name="hui xu" userId="70b675938bab3b5e" providerId="LiveId" clId="{25EFF94F-7C41-49F1-BDCE-0867DAD827DD}" dt="2020-02-12T15:36:48.373" v="1178" actId="1076"/>
          <ac:spMkLst>
            <pc:docMk/>
            <pc:sldMk cId="1072537954" sldId="433"/>
            <ac:spMk id="36" creationId="{B5ADC495-E09F-4395-8FA9-DFF3DC5CCD26}"/>
          </ac:spMkLst>
        </pc:spChg>
        <pc:spChg chg="add mod">
          <ac:chgData name="hui xu" userId="70b675938bab3b5e" providerId="LiveId" clId="{25EFF94F-7C41-49F1-BDCE-0867DAD827DD}" dt="2020-02-12T15:36:48.373" v="1178" actId="1076"/>
          <ac:spMkLst>
            <pc:docMk/>
            <pc:sldMk cId="1072537954" sldId="433"/>
            <ac:spMk id="37" creationId="{760FD550-43D5-4DF3-8669-6EF682AB4510}"/>
          </ac:spMkLst>
        </pc:spChg>
        <pc:spChg chg="add mod">
          <ac:chgData name="hui xu" userId="70b675938bab3b5e" providerId="LiveId" clId="{25EFF94F-7C41-49F1-BDCE-0867DAD827DD}" dt="2020-02-12T15:36:48.373" v="1178" actId="1076"/>
          <ac:spMkLst>
            <pc:docMk/>
            <pc:sldMk cId="1072537954" sldId="433"/>
            <ac:spMk id="38" creationId="{BF4D4B85-4192-4144-B73E-A52C06EBCC68}"/>
          </ac:spMkLst>
        </pc:spChg>
        <pc:spChg chg="add mod">
          <ac:chgData name="hui xu" userId="70b675938bab3b5e" providerId="LiveId" clId="{25EFF94F-7C41-49F1-BDCE-0867DAD827DD}" dt="2020-02-12T15:36:48.373" v="1178" actId="1076"/>
          <ac:spMkLst>
            <pc:docMk/>
            <pc:sldMk cId="1072537954" sldId="433"/>
            <ac:spMk id="39" creationId="{3EC92D57-F8FC-4AAC-9AB1-21E8FEC76E3B}"/>
          </ac:spMkLst>
        </pc:spChg>
        <pc:spChg chg="add mod">
          <ac:chgData name="hui xu" userId="70b675938bab3b5e" providerId="LiveId" clId="{25EFF94F-7C41-49F1-BDCE-0867DAD827DD}" dt="2020-02-12T15:36:48.373" v="1178" actId="1076"/>
          <ac:spMkLst>
            <pc:docMk/>
            <pc:sldMk cId="1072537954" sldId="433"/>
            <ac:spMk id="40" creationId="{8EB9E343-B915-4FF1-90D6-FB1F386FE041}"/>
          </ac:spMkLst>
        </pc:spChg>
        <pc:spChg chg="add mod">
          <ac:chgData name="hui xu" userId="70b675938bab3b5e" providerId="LiveId" clId="{25EFF94F-7C41-49F1-BDCE-0867DAD827DD}" dt="2020-02-12T15:36:48.373" v="1178" actId="1076"/>
          <ac:spMkLst>
            <pc:docMk/>
            <pc:sldMk cId="1072537954" sldId="433"/>
            <ac:spMk id="41" creationId="{1E49852C-99E6-46B4-B876-2BB84A9C591F}"/>
          </ac:spMkLst>
        </pc:spChg>
        <pc:spChg chg="add mod">
          <ac:chgData name="hui xu" userId="70b675938bab3b5e" providerId="LiveId" clId="{25EFF94F-7C41-49F1-BDCE-0867DAD827DD}" dt="2020-02-12T15:36:48.373" v="1178" actId="1076"/>
          <ac:spMkLst>
            <pc:docMk/>
            <pc:sldMk cId="1072537954" sldId="433"/>
            <ac:spMk id="42" creationId="{13C7318C-E162-4C7F-939C-C38F493415DE}"/>
          </ac:spMkLst>
        </pc:spChg>
        <pc:spChg chg="add mod">
          <ac:chgData name="hui xu" userId="70b675938bab3b5e" providerId="LiveId" clId="{25EFF94F-7C41-49F1-BDCE-0867DAD827DD}" dt="2020-02-12T15:36:48.373" v="1178" actId="1076"/>
          <ac:spMkLst>
            <pc:docMk/>
            <pc:sldMk cId="1072537954" sldId="433"/>
            <ac:spMk id="43" creationId="{2C0F8114-DF17-4ED3-B359-A7210BE2EA71}"/>
          </ac:spMkLst>
        </pc:spChg>
        <pc:spChg chg="add mod">
          <ac:chgData name="hui xu" userId="70b675938bab3b5e" providerId="LiveId" clId="{25EFF94F-7C41-49F1-BDCE-0867DAD827DD}" dt="2020-02-12T15:36:48.373" v="1178" actId="1076"/>
          <ac:spMkLst>
            <pc:docMk/>
            <pc:sldMk cId="1072537954" sldId="433"/>
            <ac:spMk id="45" creationId="{2C2AF4FF-8ECE-4CEE-96FA-0D71F46DEACC}"/>
          </ac:spMkLst>
        </pc:spChg>
        <pc:spChg chg="add mod">
          <ac:chgData name="hui xu" userId="70b675938bab3b5e" providerId="LiveId" clId="{25EFF94F-7C41-49F1-BDCE-0867DAD827DD}" dt="2020-02-12T15:36:48.373" v="1178" actId="1076"/>
          <ac:spMkLst>
            <pc:docMk/>
            <pc:sldMk cId="1072537954" sldId="433"/>
            <ac:spMk id="47" creationId="{7424FCA1-C6B8-44EB-8E46-2782520FF7DC}"/>
          </ac:spMkLst>
        </pc:spChg>
        <pc:spChg chg="add mod">
          <ac:chgData name="hui xu" userId="70b675938bab3b5e" providerId="LiveId" clId="{25EFF94F-7C41-49F1-BDCE-0867DAD827DD}" dt="2020-02-12T15:36:48.373" v="1178" actId="1076"/>
          <ac:spMkLst>
            <pc:docMk/>
            <pc:sldMk cId="1072537954" sldId="433"/>
            <ac:spMk id="48" creationId="{29851343-5961-4857-80D2-D335CBF04D81}"/>
          </ac:spMkLst>
        </pc:spChg>
        <pc:spChg chg="add mod">
          <ac:chgData name="hui xu" userId="70b675938bab3b5e" providerId="LiveId" clId="{25EFF94F-7C41-49F1-BDCE-0867DAD827DD}" dt="2020-02-12T15:36:48.373" v="1178" actId="1076"/>
          <ac:spMkLst>
            <pc:docMk/>
            <pc:sldMk cId="1072537954" sldId="433"/>
            <ac:spMk id="49" creationId="{4F0C4857-5064-40AE-A38B-DF0C97532DC5}"/>
          </ac:spMkLst>
        </pc:spChg>
        <pc:spChg chg="add mod">
          <ac:chgData name="hui xu" userId="70b675938bab3b5e" providerId="LiveId" clId="{25EFF94F-7C41-49F1-BDCE-0867DAD827DD}" dt="2020-02-12T15:36:48.373" v="1178" actId="1076"/>
          <ac:spMkLst>
            <pc:docMk/>
            <pc:sldMk cId="1072537954" sldId="433"/>
            <ac:spMk id="50" creationId="{978C1876-132D-4627-898D-7975277CEBE0}"/>
          </ac:spMkLst>
        </pc:spChg>
        <pc:spChg chg="add mod">
          <ac:chgData name="hui xu" userId="70b675938bab3b5e" providerId="LiveId" clId="{25EFF94F-7C41-49F1-BDCE-0867DAD827DD}" dt="2020-02-12T15:36:48.373" v="1178" actId="1076"/>
          <ac:spMkLst>
            <pc:docMk/>
            <pc:sldMk cId="1072537954" sldId="433"/>
            <ac:spMk id="51" creationId="{8A2A2494-D3A9-4487-BA9B-05713F715F45}"/>
          </ac:spMkLst>
        </pc:spChg>
        <pc:spChg chg="add mod">
          <ac:chgData name="hui xu" userId="70b675938bab3b5e" providerId="LiveId" clId="{25EFF94F-7C41-49F1-BDCE-0867DAD827DD}" dt="2020-02-12T15:36:48.373" v="1178" actId="1076"/>
          <ac:spMkLst>
            <pc:docMk/>
            <pc:sldMk cId="1072537954" sldId="433"/>
            <ac:spMk id="52" creationId="{27C670E3-BE29-46F9-A8E9-3B87D0BFA9AA}"/>
          </ac:spMkLst>
        </pc:spChg>
        <pc:spChg chg="add mod">
          <ac:chgData name="hui xu" userId="70b675938bab3b5e" providerId="LiveId" clId="{25EFF94F-7C41-49F1-BDCE-0867DAD827DD}" dt="2020-02-12T15:36:48.373" v="1178" actId="1076"/>
          <ac:spMkLst>
            <pc:docMk/>
            <pc:sldMk cId="1072537954" sldId="433"/>
            <ac:spMk id="53" creationId="{78144783-0241-477F-8A2E-12EFA6D7D272}"/>
          </ac:spMkLst>
        </pc:spChg>
        <pc:spChg chg="add mod">
          <ac:chgData name="hui xu" userId="70b675938bab3b5e" providerId="LiveId" clId="{25EFF94F-7C41-49F1-BDCE-0867DAD827DD}" dt="2020-02-12T15:36:48.373" v="1178" actId="1076"/>
          <ac:spMkLst>
            <pc:docMk/>
            <pc:sldMk cId="1072537954" sldId="433"/>
            <ac:spMk id="54" creationId="{39BE621B-4A67-4D65-B1FE-EA4361D47A96}"/>
          </ac:spMkLst>
        </pc:spChg>
        <pc:spChg chg="add mod">
          <ac:chgData name="hui xu" userId="70b675938bab3b5e" providerId="LiveId" clId="{25EFF94F-7C41-49F1-BDCE-0867DAD827DD}" dt="2020-02-12T15:36:48.373" v="1178" actId="1076"/>
          <ac:spMkLst>
            <pc:docMk/>
            <pc:sldMk cId="1072537954" sldId="433"/>
            <ac:spMk id="55" creationId="{E47FD52E-153E-4DFD-9DE1-A42F2ABC98DE}"/>
          </ac:spMkLst>
        </pc:spChg>
        <pc:spChg chg="add mod">
          <ac:chgData name="hui xu" userId="70b675938bab3b5e" providerId="LiveId" clId="{25EFF94F-7C41-49F1-BDCE-0867DAD827DD}" dt="2020-02-12T15:36:48.373" v="1178" actId="1076"/>
          <ac:spMkLst>
            <pc:docMk/>
            <pc:sldMk cId="1072537954" sldId="433"/>
            <ac:spMk id="56" creationId="{8DF81285-17B3-4ED4-925D-2B191804512E}"/>
          </ac:spMkLst>
        </pc:spChg>
        <pc:cxnChg chg="add del mod">
          <ac:chgData name="hui xu" userId="70b675938bab3b5e" providerId="LiveId" clId="{25EFF94F-7C41-49F1-BDCE-0867DAD827DD}" dt="2020-02-12T15:36:38.402" v="1176" actId="21"/>
          <ac:cxnSpMkLst>
            <pc:docMk/>
            <pc:sldMk cId="1072537954" sldId="433"/>
            <ac:cxnSpMk id="16" creationId="{8F297DE7-D4EE-4368-8C35-1D057B786437}"/>
          </ac:cxnSpMkLst>
        </pc:cxnChg>
        <pc:cxnChg chg="add del mod">
          <ac:chgData name="hui xu" userId="70b675938bab3b5e" providerId="LiveId" clId="{25EFF94F-7C41-49F1-BDCE-0867DAD827DD}" dt="2020-02-12T15:36:38.402" v="1176" actId="21"/>
          <ac:cxnSpMkLst>
            <pc:docMk/>
            <pc:sldMk cId="1072537954" sldId="433"/>
            <ac:cxnSpMk id="17" creationId="{86EC9017-87CF-4C46-95A3-36AEDFF1184C}"/>
          </ac:cxnSpMkLst>
        </pc:cxnChg>
        <pc:cxnChg chg="add del mod">
          <ac:chgData name="hui xu" userId="70b675938bab3b5e" providerId="LiveId" clId="{25EFF94F-7C41-49F1-BDCE-0867DAD827DD}" dt="2020-02-12T15:36:38.402" v="1176" actId="21"/>
          <ac:cxnSpMkLst>
            <pc:docMk/>
            <pc:sldMk cId="1072537954" sldId="433"/>
            <ac:cxnSpMk id="18" creationId="{B8FEAC4D-4CB6-4D10-BB59-C6880D90F927}"/>
          </ac:cxnSpMkLst>
        </pc:cxnChg>
        <pc:cxnChg chg="add del mod">
          <ac:chgData name="hui xu" userId="70b675938bab3b5e" providerId="LiveId" clId="{25EFF94F-7C41-49F1-BDCE-0867DAD827DD}" dt="2020-02-12T15:36:38.402" v="1176" actId="21"/>
          <ac:cxnSpMkLst>
            <pc:docMk/>
            <pc:sldMk cId="1072537954" sldId="433"/>
            <ac:cxnSpMk id="19" creationId="{EB40EC02-F8FB-4780-90D9-1D556B69F39E}"/>
          </ac:cxnSpMkLst>
        </pc:cxnChg>
        <pc:cxnChg chg="add mod">
          <ac:chgData name="hui xu" userId="70b675938bab3b5e" providerId="LiveId" clId="{25EFF94F-7C41-49F1-BDCE-0867DAD827DD}" dt="2020-02-12T15:36:48.373" v="1178" actId="1076"/>
          <ac:cxnSpMkLst>
            <pc:docMk/>
            <pc:sldMk cId="1072537954" sldId="433"/>
            <ac:cxnSpMk id="29" creationId="{C919ED04-61D5-4CF5-BEFF-E23E1A5A6B6A}"/>
          </ac:cxnSpMkLst>
        </pc:cxnChg>
        <pc:cxnChg chg="add mod">
          <ac:chgData name="hui xu" userId="70b675938bab3b5e" providerId="LiveId" clId="{25EFF94F-7C41-49F1-BDCE-0867DAD827DD}" dt="2020-02-12T15:36:48.373" v="1178" actId="1076"/>
          <ac:cxnSpMkLst>
            <pc:docMk/>
            <pc:sldMk cId="1072537954" sldId="433"/>
            <ac:cxnSpMk id="30" creationId="{236E27F4-1CD5-424D-A67C-454592BF95BE}"/>
          </ac:cxnSpMkLst>
        </pc:cxnChg>
        <pc:cxnChg chg="add mod">
          <ac:chgData name="hui xu" userId="70b675938bab3b5e" providerId="LiveId" clId="{25EFF94F-7C41-49F1-BDCE-0867DAD827DD}" dt="2020-02-12T15:36:48.373" v="1178" actId="1076"/>
          <ac:cxnSpMkLst>
            <pc:docMk/>
            <pc:sldMk cId="1072537954" sldId="433"/>
            <ac:cxnSpMk id="31" creationId="{0EDE4A08-47D4-4206-B648-4159EBE1BE09}"/>
          </ac:cxnSpMkLst>
        </pc:cxnChg>
        <pc:cxnChg chg="add mod">
          <ac:chgData name="hui xu" userId="70b675938bab3b5e" providerId="LiveId" clId="{25EFF94F-7C41-49F1-BDCE-0867DAD827DD}" dt="2020-02-12T15:36:48.373" v="1178" actId="1076"/>
          <ac:cxnSpMkLst>
            <pc:docMk/>
            <pc:sldMk cId="1072537954" sldId="433"/>
            <ac:cxnSpMk id="32" creationId="{A9D17B67-C952-44C8-BC78-1AF02996B824}"/>
          </ac:cxnSpMkLst>
        </pc:cxnChg>
        <pc:cxnChg chg="add mod">
          <ac:chgData name="hui xu" userId="70b675938bab3b5e" providerId="LiveId" clId="{25EFF94F-7C41-49F1-BDCE-0867DAD827DD}" dt="2020-02-12T15:36:48.373" v="1178" actId="1076"/>
          <ac:cxnSpMkLst>
            <pc:docMk/>
            <pc:sldMk cId="1072537954" sldId="433"/>
            <ac:cxnSpMk id="44" creationId="{333FD5B5-A959-4490-B6D8-435C25A16CB6}"/>
          </ac:cxnSpMkLst>
        </pc:cxnChg>
        <pc:cxnChg chg="add mod">
          <ac:chgData name="hui xu" userId="70b675938bab3b5e" providerId="LiveId" clId="{25EFF94F-7C41-49F1-BDCE-0867DAD827DD}" dt="2020-02-12T15:36:48.373" v="1178" actId="1076"/>
          <ac:cxnSpMkLst>
            <pc:docMk/>
            <pc:sldMk cId="1072537954" sldId="433"/>
            <ac:cxnSpMk id="46" creationId="{4CC43F1D-CC19-457A-9C7E-B4B8240285A5}"/>
          </ac:cxnSpMkLst>
        </pc:cxnChg>
      </pc:sldChg>
      <pc:sldChg chg="addSp modSp add">
        <pc:chgData name="hui xu" userId="70b675938bab3b5e" providerId="LiveId" clId="{25EFF94F-7C41-49F1-BDCE-0867DAD827DD}" dt="2020-04-10T07:59:19.514" v="7737" actId="20577"/>
        <pc:sldMkLst>
          <pc:docMk/>
          <pc:sldMk cId="3391570081" sldId="434"/>
        </pc:sldMkLst>
        <pc:spChg chg="mod">
          <ac:chgData name="hui xu" userId="70b675938bab3b5e" providerId="LiveId" clId="{25EFF94F-7C41-49F1-BDCE-0867DAD827DD}" dt="2020-04-10T07:59:19.514" v="7737" actId="20577"/>
          <ac:spMkLst>
            <pc:docMk/>
            <pc:sldMk cId="3391570081" sldId="434"/>
            <ac:spMk id="5" creationId="{FEE3658A-6C77-4884-B15E-35B03208D205}"/>
          </ac:spMkLst>
        </pc:spChg>
        <pc:spChg chg="add mod">
          <ac:chgData name="hui xu" userId="70b675938bab3b5e" providerId="LiveId" clId="{25EFF94F-7C41-49F1-BDCE-0867DAD827DD}" dt="2020-02-12T15:39:35.349" v="1194" actId="1076"/>
          <ac:spMkLst>
            <pc:docMk/>
            <pc:sldMk cId="3391570081" sldId="434"/>
            <ac:spMk id="6" creationId="{DF862059-45F7-457E-92FE-FA23CCD640D2}"/>
          </ac:spMkLst>
        </pc:spChg>
        <pc:spChg chg="add mod">
          <ac:chgData name="hui xu" userId="70b675938bab3b5e" providerId="LiveId" clId="{25EFF94F-7C41-49F1-BDCE-0867DAD827DD}" dt="2020-04-10T07:58:25.565" v="7718" actId="2711"/>
          <ac:spMkLst>
            <pc:docMk/>
            <pc:sldMk cId="3391570081" sldId="434"/>
            <ac:spMk id="7" creationId="{6785C35D-4AFB-4B85-B1BF-93B14078CE15}"/>
          </ac:spMkLst>
        </pc:spChg>
        <pc:spChg chg="add mod">
          <ac:chgData name="hui xu" userId="70b675938bab3b5e" providerId="LiveId" clId="{25EFF94F-7C41-49F1-BDCE-0867DAD827DD}" dt="2020-04-10T07:59:15.189" v="7736" actId="1038"/>
          <ac:spMkLst>
            <pc:docMk/>
            <pc:sldMk cId="3391570081" sldId="434"/>
            <ac:spMk id="8" creationId="{282AF829-29A6-41D4-8147-1414BFDEAB85}"/>
          </ac:spMkLst>
        </pc:spChg>
        <pc:spChg chg="add mod">
          <ac:chgData name="hui xu" userId="70b675938bab3b5e" providerId="LiveId" clId="{25EFF94F-7C41-49F1-BDCE-0867DAD827DD}" dt="2020-04-10T07:58:51.546" v="7724" actId="20577"/>
          <ac:spMkLst>
            <pc:docMk/>
            <pc:sldMk cId="3391570081" sldId="434"/>
            <ac:spMk id="9" creationId="{8C147663-3927-4B26-994B-3536CED39FA8}"/>
          </ac:spMkLst>
        </pc:spChg>
        <pc:spChg chg="add mod">
          <ac:chgData name="hui xu" userId="70b675938bab3b5e" providerId="LiveId" clId="{25EFF94F-7C41-49F1-BDCE-0867DAD827DD}" dt="2020-04-10T07:59:15.189" v="7736" actId="1038"/>
          <ac:spMkLst>
            <pc:docMk/>
            <pc:sldMk cId="3391570081" sldId="434"/>
            <ac:spMk id="10" creationId="{A431C91F-CA74-4011-931F-BB6F79D736BB}"/>
          </ac:spMkLst>
        </pc:spChg>
        <pc:graphicFrameChg chg="mod modGraphic">
          <ac:chgData name="hui xu" userId="70b675938bab3b5e" providerId="LiveId" clId="{25EFF94F-7C41-49F1-BDCE-0867DAD827DD}" dt="2020-04-10T07:57:22.647" v="7712" actId="2711"/>
          <ac:graphicFrameMkLst>
            <pc:docMk/>
            <pc:sldMk cId="3391570081" sldId="434"/>
            <ac:graphicFrameMk id="3" creationId="{047B4EF0-54E2-4F9A-9584-884BB1B69A70}"/>
          </ac:graphicFrameMkLst>
        </pc:graphicFrameChg>
      </pc:sldChg>
      <pc:sldChg chg="modSp add del">
        <pc:chgData name="hui xu" userId="70b675938bab3b5e" providerId="LiveId" clId="{25EFF94F-7C41-49F1-BDCE-0867DAD827DD}" dt="2020-03-13T13:29:14.303" v="4059" actId="2696"/>
        <pc:sldMkLst>
          <pc:docMk/>
          <pc:sldMk cId="127980483" sldId="435"/>
        </pc:sldMkLst>
        <pc:spChg chg="mod">
          <ac:chgData name="hui xu" userId="70b675938bab3b5e" providerId="LiveId" clId="{25EFF94F-7C41-49F1-BDCE-0867DAD827DD}" dt="2020-02-12T15:42:58.132" v="1266" actId="20577"/>
          <ac:spMkLst>
            <pc:docMk/>
            <pc:sldMk cId="127980483" sldId="435"/>
            <ac:spMk id="2" creationId="{9AAC2943-A7C7-449E-B99A-64FFA5BEA6FB}"/>
          </ac:spMkLst>
        </pc:spChg>
      </pc:sldChg>
      <pc:sldChg chg="modSp add del">
        <pc:chgData name="hui xu" userId="70b675938bab3b5e" providerId="LiveId" clId="{25EFF94F-7C41-49F1-BDCE-0867DAD827DD}" dt="2020-03-13T13:28:58.982" v="4058" actId="2696"/>
        <pc:sldMkLst>
          <pc:docMk/>
          <pc:sldMk cId="2775709453" sldId="436"/>
        </pc:sldMkLst>
        <pc:spChg chg="mod">
          <ac:chgData name="hui xu" userId="70b675938bab3b5e" providerId="LiveId" clId="{25EFF94F-7C41-49F1-BDCE-0867DAD827DD}" dt="2020-02-12T15:43:18.792" v="1268"/>
          <ac:spMkLst>
            <pc:docMk/>
            <pc:sldMk cId="2775709453" sldId="436"/>
            <ac:spMk id="2" creationId="{7535C79B-48A0-47B6-A67C-2360B22FB467}"/>
          </ac:spMkLst>
        </pc:spChg>
        <pc:spChg chg="mod">
          <ac:chgData name="hui xu" userId="70b675938bab3b5e" providerId="LiveId" clId="{25EFF94F-7C41-49F1-BDCE-0867DAD827DD}" dt="2020-02-20T04:46:04.742" v="1347" actId="20577"/>
          <ac:spMkLst>
            <pc:docMk/>
            <pc:sldMk cId="2775709453" sldId="436"/>
            <ac:spMk id="4" creationId="{E456BB21-32AC-4622-ABCD-C75736A6266C}"/>
          </ac:spMkLst>
        </pc:spChg>
      </pc:sldChg>
      <pc:sldChg chg="addSp modSp add del addAnim delAnim modAnim">
        <pc:chgData name="hui xu" userId="70b675938bab3b5e" providerId="LiveId" clId="{25EFF94F-7C41-49F1-BDCE-0867DAD827DD}" dt="2020-03-13T13:28:58.982" v="4058" actId="2696"/>
        <pc:sldMkLst>
          <pc:docMk/>
          <pc:sldMk cId="3157551906" sldId="437"/>
        </pc:sldMkLst>
        <pc:spChg chg="mod">
          <ac:chgData name="hui xu" userId="70b675938bab3b5e" providerId="LiveId" clId="{25EFF94F-7C41-49F1-BDCE-0867DAD827DD}" dt="2020-02-12T15:44:03.767" v="1273"/>
          <ac:spMkLst>
            <pc:docMk/>
            <pc:sldMk cId="3157551906" sldId="437"/>
            <ac:spMk id="2" creationId="{8E2FBCF1-3593-4347-B871-128856A0C555}"/>
          </ac:spMkLst>
        </pc:spChg>
        <pc:spChg chg="add mod">
          <ac:chgData name="hui xu" userId="70b675938bab3b5e" providerId="LiveId" clId="{25EFF94F-7C41-49F1-BDCE-0867DAD827DD}" dt="2020-02-12T15:44:10.554" v="1275"/>
          <ac:spMkLst>
            <pc:docMk/>
            <pc:sldMk cId="3157551906" sldId="437"/>
            <ac:spMk id="4" creationId="{6FBE4538-75C6-40CC-B788-8BD165BA56C8}"/>
          </ac:spMkLst>
        </pc:spChg>
        <pc:spChg chg="add mod">
          <ac:chgData name="hui xu" userId="70b675938bab3b5e" providerId="LiveId" clId="{25EFF94F-7C41-49F1-BDCE-0867DAD827DD}" dt="2020-02-12T15:44:19.088" v="1277" actId="1076"/>
          <ac:spMkLst>
            <pc:docMk/>
            <pc:sldMk cId="3157551906" sldId="437"/>
            <ac:spMk id="5" creationId="{D052E0F5-8752-4A1F-AEDA-7BAC55318EE0}"/>
          </ac:spMkLst>
        </pc:spChg>
        <pc:spChg chg="add mod">
          <ac:chgData name="hui xu" userId="70b675938bab3b5e" providerId="LiveId" clId="{25EFF94F-7C41-49F1-BDCE-0867DAD827DD}" dt="2020-02-12T15:45:09.649" v="1286" actId="20577"/>
          <ac:spMkLst>
            <pc:docMk/>
            <pc:sldMk cId="3157551906" sldId="437"/>
            <ac:spMk id="6" creationId="{5C5C80ED-301C-4324-8354-A24B8BA490D3}"/>
          </ac:spMkLst>
        </pc:spChg>
        <pc:spChg chg="add mod">
          <ac:chgData name="hui xu" userId="70b675938bab3b5e" providerId="LiveId" clId="{25EFF94F-7C41-49F1-BDCE-0867DAD827DD}" dt="2020-02-12T15:44:55.244" v="1284" actId="14100"/>
          <ac:spMkLst>
            <pc:docMk/>
            <pc:sldMk cId="3157551906" sldId="437"/>
            <ac:spMk id="7" creationId="{E735A2B6-C7A9-4F92-8AF8-CBF6578F8350}"/>
          </ac:spMkLst>
        </pc:spChg>
        <pc:spChg chg="add mod">
          <ac:chgData name="hui xu" userId="70b675938bab3b5e" providerId="LiveId" clId="{25EFF94F-7C41-49F1-BDCE-0867DAD827DD}" dt="2020-02-12T15:44:19.088" v="1277" actId="1076"/>
          <ac:spMkLst>
            <pc:docMk/>
            <pc:sldMk cId="3157551906" sldId="437"/>
            <ac:spMk id="8" creationId="{E70C2801-1329-43DD-BD14-0937FCEFB573}"/>
          </ac:spMkLst>
        </pc:spChg>
      </pc:sldChg>
      <pc:sldChg chg="addSp delSp modSp add del delAnim modAnim">
        <pc:chgData name="hui xu" userId="70b675938bab3b5e" providerId="LiveId" clId="{25EFF94F-7C41-49F1-BDCE-0867DAD827DD}" dt="2020-03-13T13:28:58.982" v="4058" actId="2696"/>
        <pc:sldMkLst>
          <pc:docMk/>
          <pc:sldMk cId="1707825289" sldId="438"/>
        </pc:sldMkLst>
        <pc:spChg chg="mod">
          <ac:chgData name="hui xu" userId="70b675938bab3b5e" providerId="LiveId" clId="{25EFF94F-7C41-49F1-BDCE-0867DAD827DD}" dt="2020-02-12T15:45:31.172" v="1288"/>
          <ac:spMkLst>
            <pc:docMk/>
            <pc:sldMk cId="1707825289" sldId="438"/>
            <ac:spMk id="2" creationId="{69CDF7CE-3B40-4D33-A9F7-CDA74BE30A94}"/>
          </ac:spMkLst>
        </pc:spChg>
        <pc:spChg chg="mod">
          <ac:chgData name="hui xu" userId="70b675938bab3b5e" providerId="LiveId" clId="{25EFF94F-7C41-49F1-BDCE-0867DAD827DD}" dt="2020-02-12T15:45:35.093" v="1289"/>
          <ac:spMkLst>
            <pc:docMk/>
            <pc:sldMk cId="1707825289" sldId="438"/>
            <ac:spMk id="4" creationId="{A8660F0E-C32C-4397-9D08-538BD481C14F}"/>
          </ac:spMkLst>
        </pc:spChg>
        <pc:spChg chg="add mod">
          <ac:chgData name="hui xu" userId="70b675938bab3b5e" providerId="LiveId" clId="{25EFF94F-7C41-49F1-BDCE-0867DAD827DD}" dt="2020-02-12T15:46:14.652" v="1300" actId="14100"/>
          <ac:spMkLst>
            <pc:docMk/>
            <pc:sldMk cId="1707825289" sldId="438"/>
            <ac:spMk id="5" creationId="{F235BAEA-5DD9-4B77-8953-3265E8A8D699}"/>
          </ac:spMkLst>
        </pc:spChg>
        <pc:spChg chg="add del mod">
          <ac:chgData name="hui xu" userId="70b675938bab3b5e" providerId="LiveId" clId="{25EFF94F-7C41-49F1-BDCE-0867DAD827DD}" dt="2020-02-12T15:46:26.396" v="1302" actId="478"/>
          <ac:spMkLst>
            <pc:docMk/>
            <pc:sldMk cId="1707825289" sldId="438"/>
            <ac:spMk id="6" creationId="{202425AF-ADFD-478C-81BC-54F3C3CB0369}"/>
          </ac:spMkLst>
        </pc:spChg>
      </pc:sldChg>
      <pc:sldChg chg="modSp add del">
        <pc:chgData name="hui xu" userId="70b675938bab3b5e" providerId="LiveId" clId="{25EFF94F-7C41-49F1-BDCE-0867DAD827DD}" dt="2020-03-13T13:28:58.982" v="4058" actId="2696"/>
        <pc:sldMkLst>
          <pc:docMk/>
          <pc:sldMk cId="3925408454" sldId="439"/>
        </pc:sldMkLst>
        <pc:spChg chg="mod">
          <ac:chgData name="hui xu" userId="70b675938bab3b5e" providerId="LiveId" clId="{25EFF94F-7C41-49F1-BDCE-0867DAD827DD}" dt="2020-02-12T15:46:43.759" v="1304"/>
          <ac:spMkLst>
            <pc:docMk/>
            <pc:sldMk cId="3925408454" sldId="439"/>
            <ac:spMk id="2" creationId="{FA692D29-E857-4B91-8A34-651D752CABE4}"/>
          </ac:spMkLst>
        </pc:spChg>
        <pc:spChg chg="mod">
          <ac:chgData name="hui xu" userId="70b675938bab3b5e" providerId="LiveId" clId="{25EFF94F-7C41-49F1-BDCE-0867DAD827DD}" dt="2020-02-20T04:47:15.141" v="1394" actId="20577"/>
          <ac:spMkLst>
            <pc:docMk/>
            <pc:sldMk cId="3925408454" sldId="439"/>
            <ac:spMk id="4" creationId="{CC65EE2E-DD24-4C6F-A20A-341DC7106936}"/>
          </ac:spMkLst>
        </pc:spChg>
      </pc:sldChg>
      <pc:sldChg chg="modSp">
        <pc:chgData name="hui xu" userId="70b675938bab3b5e" providerId="LiveId" clId="{25EFF94F-7C41-49F1-BDCE-0867DAD827DD}" dt="2020-04-10T02:20:47.275" v="5675" actId="20577"/>
        <pc:sldMkLst>
          <pc:docMk/>
          <pc:sldMk cId="3580194436" sldId="440"/>
        </pc:sldMkLst>
        <pc:spChg chg="mod">
          <ac:chgData name="hui xu" userId="70b675938bab3b5e" providerId="LiveId" clId="{25EFF94F-7C41-49F1-BDCE-0867DAD827DD}" dt="2020-02-20T05:18:33.533" v="1568" actId="20577"/>
          <ac:spMkLst>
            <pc:docMk/>
            <pc:sldMk cId="3580194436" sldId="440"/>
            <ac:spMk id="2" creationId="{B1E02C43-715B-E54B-BE29-042896837C50}"/>
          </ac:spMkLst>
        </pc:spChg>
        <pc:spChg chg="mod">
          <ac:chgData name="hui xu" userId="70b675938bab3b5e" providerId="LiveId" clId="{25EFF94F-7C41-49F1-BDCE-0867DAD827DD}" dt="2020-04-10T02:20:47.275" v="5675" actId="20577"/>
          <ac:spMkLst>
            <pc:docMk/>
            <pc:sldMk cId="3580194436" sldId="440"/>
            <ac:spMk id="7" creationId="{C6A82D07-EDAD-C641-81D2-3945EE1CF698}"/>
          </ac:spMkLst>
        </pc:spChg>
      </pc:sldChg>
      <pc:sldChg chg="modSp">
        <pc:chgData name="hui xu" userId="70b675938bab3b5e" providerId="LiveId" clId="{25EFF94F-7C41-49F1-BDCE-0867DAD827DD}" dt="2020-04-10T02:20:10.711" v="5671" actId="5793"/>
        <pc:sldMkLst>
          <pc:docMk/>
          <pc:sldMk cId="3360883465" sldId="441"/>
        </pc:sldMkLst>
        <pc:spChg chg="mod">
          <ac:chgData name="hui xu" userId="70b675938bab3b5e" providerId="LiveId" clId="{25EFF94F-7C41-49F1-BDCE-0867DAD827DD}" dt="2020-02-23T10:40:21.755" v="1638" actId="313"/>
          <ac:spMkLst>
            <pc:docMk/>
            <pc:sldMk cId="3360883465" sldId="441"/>
            <ac:spMk id="2" creationId="{B1E02C43-715B-E54B-BE29-042896837C50}"/>
          </ac:spMkLst>
        </pc:spChg>
        <pc:spChg chg="mod">
          <ac:chgData name="hui xu" userId="70b675938bab3b5e" providerId="LiveId" clId="{25EFF94F-7C41-49F1-BDCE-0867DAD827DD}" dt="2020-04-10T02:20:10.711" v="5671" actId="5793"/>
          <ac:spMkLst>
            <pc:docMk/>
            <pc:sldMk cId="3360883465" sldId="441"/>
            <ac:spMk id="7" creationId="{C6A82D07-EDAD-C641-81D2-3945EE1CF698}"/>
          </ac:spMkLst>
        </pc:spChg>
      </pc:sldChg>
      <pc:sldChg chg="addSp modSp add del">
        <pc:chgData name="hui xu" userId="70b675938bab3b5e" providerId="LiveId" clId="{25EFF94F-7C41-49F1-BDCE-0867DAD827DD}" dt="2020-03-13T12:32:15.153" v="3899" actId="47"/>
        <pc:sldMkLst>
          <pc:docMk/>
          <pc:sldMk cId="2287133358" sldId="442"/>
        </pc:sldMkLst>
        <pc:spChg chg="mod">
          <ac:chgData name="hui xu" userId="70b675938bab3b5e" providerId="LiveId" clId="{25EFF94F-7C41-49F1-BDCE-0867DAD827DD}" dt="2020-02-20T05:17:59.042" v="1540" actId="20577"/>
          <ac:spMkLst>
            <pc:docMk/>
            <pc:sldMk cId="2287133358" sldId="442"/>
            <ac:spMk id="2" creationId="{3067A2E0-65A3-4E4A-ACB7-9606A90356AF}"/>
          </ac:spMkLst>
        </pc:spChg>
        <pc:spChg chg="add mod">
          <ac:chgData name="hui xu" userId="70b675938bab3b5e" providerId="LiveId" clId="{25EFF94F-7C41-49F1-BDCE-0867DAD827DD}" dt="2020-02-20T05:57:58.700" v="1634" actId="20577"/>
          <ac:spMkLst>
            <pc:docMk/>
            <pc:sldMk cId="2287133358" sldId="442"/>
            <ac:spMk id="4" creationId="{38AFCA8D-C17F-40A5-8253-EE843478AB35}"/>
          </ac:spMkLst>
        </pc:spChg>
      </pc:sldChg>
      <pc:sldChg chg="del">
        <pc:chgData name="hui xu" userId="70b675938bab3b5e" providerId="LiveId" clId="{25EFF94F-7C41-49F1-BDCE-0867DAD827DD}" dt="2020-02-21T13:50:08.300" v="1635" actId="2696"/>
        <pc:sldMkLst>
          <pc:docMk/>
          <pc:sldMk cId="2325872921" sldId="443"/>
        </pc:sldMkLst>
      </pc:sldChg>
      <pc:sldChg chg="delSp modSp add">
        <pc:chgData name="hui xu" userId="70b675938bab3b5e" providerId="LiveId" clId="{25EFF94F-7C41-49F1-BDCE-0867DAD827DD}" dt="2020-04-10T02:31:15.621" v="5868" actId="20577"/>
        <pc:sldMkLst>
          <pc:docMk/>
          <pc:sldMk cId="2416986162" sldId="443"/>
        </pc:sldMkLst>
        <pc:spChg chg="mod">
          <ac:chgData name="hui xu" userId="70b675938bab3b5e" providerId="LiveId" clId="{25EFF94F-7C41-49F1-BDCE-0867DAD827DD}" dt="2020-04-10T02:31:15.621" v="5868" actId="20577"/>
          <ac:spMkLst>
            <pc:docMk/>
            <pc:sldMk cId="2416986162" sldId="443"/>
            <ac:spMk id="2" creationId="{9AAC2943-A7C7-449E-B99A-64FFA5BEA6FB}"/>
          </ac:spMkLst>
        </pc:spChg>
        <pc:spChg chg="del mod">
          <ac:chgData name="hui xu" userId="70b675938bab3b5e" providerId="LiveId" clId="{25EFF94F-7C41-49F1-BDCE-0867DAD827DD}" dt="2020-03-22T09:28:41.098" v="4291" actId="21"/>
          <ac:spMkLst>
            <pc:docMk/>
            <pc:sldMk cId="2416986162" sldId="443"/>
            <ac:spMk id="3" creationId="{DB7CA190-FD99-43D6-800D-4FB10CA258FD}"/>
          </ac:spMkLst>
        </pc:spChg>
      </pc:sldChg>
      <pc:sldChg chg="addSp modSp add del ord">
        <pc:chgData name="hui xu" userId="70b675938bab3b5e" providerId="LiveId" clId="{25EFF94F-7C41-49F1-BDCE-0867DAD827DD}" dt="2020-02-23T11:17:16.094" v="2031" actId="2696"/>
        <pc:sldMkLst>
          <pc:docMk/>
          <pc:sldMk cId="1105187579" sldId="444"/>
        </pc:sldMkLst>
        <pc:spChg chg="mod">
          <ac:chgData name="hui xu" userId="70b675938bab3b5e" providerId="LiveId" clId="{25EFF94F-7C41-49F1-BDCE-0867DAD827DD}" dt="2020-02-23T10:46:03.140" v="1712" actId="20577"/>
          <ac:spMkLst>
            <pc:docMk/>
            <pc:sldMk cId="1105187579" sldId="444"/>
            <ac:spMk id="2" creationId="{0BAEFFBD-9F20-46AC-8846-0A09B4EBA314}"/>
          </ac:spMkLst>
        </pc:spChg>
        <pc:spChg chg="add mod">
          <ac:chgData name="hui xu" userId="70b675938bab3b5e" providerId="LiveId" clId="{25EFF94F-7C41-49F1-BDCE-0867DAD827DD}" dt="2020-02-23T10:50:01.502" v="1745" actId="12"/>
          <ac:spMkLst>
            <pc:docMk/>
            <pc:sldMk cId="1105187579" sldId="444"/>
            <ac:spMk id="4" creationId="{EDDEFFB0-44A9-4A6E-BEA7-FE5C49D7BB52}"/>
          </ac:spMkLst>
        </pc:spChg>
        <pc:spChg chg="add mod">
          <ac:chgData name="hui xu" userId="70b675938bab3b5e" providerId="LiveId" clId="{25EFF94F-7C41-49F1-BDCE-0867DAD827DD}" dt="2020-02-23T10:50:14.086" v="1749" actId="20577"/>
          <ac:spMkLst>
            <pc:docMk/>
            <pc:sldMk cId="1105187579" sldId="444"/>
            <ac:spMk id="5" creationId="{0D7E1CBD-6613-49B9-9ADE-020EA3C59D8D}"/>
          </ac:spMkLst>
        </pc:spChg>
      </pc:sldChg>
      <pc:sldChg chg="addSp modSp add">
        <pc:chgData name="hui xu" userId="70b675938bab3b5e" providerId="LiveId" clId="{25EFF94F-7C41-49F1-BDCE-0867DAD827DD}" dt="2020-02-23T11:16:37.591" v="2028" actId="1076"/>
        <pc:sldMkLst>
          <pc:docMk/>
          <pc:sldMk cId="3892001654" sldId="445"/>
        </pc:sldMkLst>
        <pc:spChg chg="mod">
          <ac:chgData name="hui xu" userId="70b675938bab3b5e" providerId="LiveId" clId="{25EFF94F-7C41-49F1-BDCE-0867DAD827DD}" dt="2020-02-23T11:15:55.514" v="1975" actId="1076"/>
          <ac:spMkLst>
            <pc:docMk/>
            <pc:sldMk cId="3892001654" sldId="445"/>
            <ac:spMk id="4" creationId="{EDDEFFB0-44A9-4A6E-BEA7-FE5C49D7BB52}"/>
          </ac:spMkLst>
        </pc:spChg>
        <pc:spChg chg="mod">
          <ac:chgData name="hui xu" userId="70b675938bab3b5e" providerId="LiveId" clId="{25EFF94F-7C41-49F1-BDCE-0867DAD827DD}" dt="2020-02-23T11:16:08.003" v="1977" actId="1076"/>
          <ac:spMkLst>
            <pc:docMk/>
            <pc:sldMk cId="3892001654" sldId="445"/>
            <ac:spMk id="5" creationId="{0D7E1CBD-6613-49B9-9ADE-020EA3C59D8D}"/>
          </ac:spMkLst>
        </pc:spChg>
        <pc:spChg chg="add mod">
          <ac:chgData name="hui xu" userId="70b675938bab3b5e" providerId="LiveId" clId="{25EFF94F-7C41-49F1-BDCE-0867DAD827DD}" dt="2020-02-23T11:16:08.003" v="1977" actId="1076"/>
          <ac:spMkLst>
            <pc:docMk/>
            <pc:sldMk cId="3892001654" sldId="445"/>
            <ac:spMk id="6" creationId="{AE0CEBBD-6093-4D77-98B1-09473016FF01}"/>
          </ac:spMkLst>
        </pc:spChg>
        <pc:spChg chg="add mod">
          <ac:chgData name="hui xu" userId="70b675938bab3b5e" providerId="LiveId" clId="{25EFF94F-7C41-49F1-BDCE-0867DAD827DD}" dt="2020-02-23T11:15:59.063" v="1976" actId="1076"/>
          <ac:spMkLst>
            <pc:docMk/>
            <pc:sldMk cId="3892001654" sldId="445"/>
            <ac:spMk id="7" creationId="{826A40AE-3CFB-4A44-A38E-F569D8BBB37F}"/>
          </ac:spMkLst>
        </pc:spChg>
        <pc:spChg chg="add mod">
          <ac:chgData name="hui xu" userId="70b675938bab3b5e" providerId="LiveId" clId="{25EFF94F-7C41-49F1-BDCE-0867DAD827DD}" dt="2020-02-23T11:15:59.063" v="1976" actId="1076"/>
          <ac:spMkLst>
            <pc:docMk/>
            <pc:sldMk cId="3892001654" sldId="445"/>
            <ac:spMk id="8" creationId="{92F20FA1-AB95-4EE5-8D57-4E8A507967F0}"/>
          </ac:spMkLst>
        </pc:spChg>
        <pc:spChg chg="add mod">
          <ac:chgData name="hui xu" userId="70b675938bab3b5e" providerId="LiveId" clId="{25EFF94F-7C41-49F1-BDCE-0867DAD827DD}" dt="2020-02-23T11:15:59.063" v="1976" actId="1076"/>
          <ac:spMkLst>
            <pc:docMk/>
            <pc:sldMk cId="3892001654" sldId="445"/>
            <ac:spMk id="12" creationId="{6A8280AB-E377-43EB-B2A6-AAA805182E6B}"/>
          </ac:spMkLst>
        </pc:spChg>
        <pc:spChg chg="add mod">
          <ac:chgData name="hui xu" userId="70b675938bab3b5e" providerId="LiveId" clId="{25EFF94F-7C41-49F1-BDCE-0867DAD827DD}" dt="2020-02-23T11:15:59.063" v="1976" actId="1076"/>
          <ac:spMkLst>
            <pc:docMk/>
            <pc:sldMk cId="3892001654" sldId="445"/>
            <ac:spMk id="13" creationId="{83F31A64-6402-456E-B034-E0884A9AC5B8}"/>
          </ac:spMkLst>
        </pc:spChg>
        <pc:spChg chg="add mod">
          <ac:chgData name="hui xu" userId="70b675938bab3b5e" providerId="LiveId" clId="{25EFF94F-7C41-49F1-BDCE-0867DAD827DD}" dt="2020-02-23T11:15:59.063" v="1976" actId="1076"/>
          <ac:spMkLst>
            <pc:docMk/>
            <pc:sldMk cId="3892001654" sldId="445"/>
            <ac:spMk id="22" creationId="{E76D718A-291F-42FE-8237-C36144807F3A}"/>
          </ac:spMkLst>
        </pc:spChg>
        <pc:spChg chg="add mod">
          <ac:chgData name="hui xu" userId="70b675938bab3b5e" providerId="LiveId" clId="{25EFF94F-7C41-49F1-BDCE-0867DAD827DD}" dt="2020-02-23T11:15:59.063" v="1976" actId="1076"/>
          <ac:spMkLst>
            <pc:docMk/>
            <pc:sldMk cId="3892001654" sldId="445"/>
            <ac:spMk id="23" creationId="{950D9C59-EB1E-434A-B864-7065C4235762}"/>
          </ac:spMkLst>
        </pc:spChg>
        <pc:spChg chg="add mod">
          <ac:chgData name="hui xu" userId="70b675938bab3b5e" providerId="LiveId" clId="{25EFF94F-7C41-49F1-BDCE-0867DAD827DD}" dt="2020-02-23T11:16:37.591" v="2028" actId="1076"/>
          <ac:spMkLst>
            <pc:docMk/>
            <pc:sldMk cId="3892001654" sldId="445"/>
            <ac:spMk id="32" creationId="{CE59B909-FEDF-46C3-811E-AC20378102F6}"/>
          </ac:spMkLst>
        </pc:spChg>
        <pc:cxnChg chg="add mod">
          <ac:chgData name="hui xu" userId="70b675938bab3b5e" providerId="LiveId" clId="{25EFF94F-7C41-49F1-BDCE-0867DAD827DD}" dt="2020-02-23T11:15:59.063" v="1976" actId="1076"/>
          <ac:cxnSpMkLst>
            <pc:docMk/>
            <pc:sldMk cId="3892001654" sldId="445"/>
            <ac:cxnSpMk id="10" creationId="{A2C49FB8-0D27-4A49-86B2-A19112BF91A3}"/>
          </ac:cxnSpMkLst>
        </pc:cxnChg>
        <pc:cxnChg chg="add mod">
          <ac:chgData name="hui xu" userId="70b675938bab3b5e" providerId="LiveId" clId="{25EFF94F-7C41-49F1-BDCE-0867DAD827DD}" dt="2020-02-23T11:15:59.063" v="1976" actId="1076"/>
          <ac:cxnSpMkLst>
            <pc:docMk/>
            <pc:sldMk cId="3892001654" sldId="445"/>
            <ac:cxnSpMk id="15" creationId="{6E663E84-543C-4B5B-91C1-06A3E93520FA}"/>
          </ac:cxnSpMkLst>
        </pc:cxnChg>
        <pc:cxnChg chg="add mod">
          <ac:chgData name="hui xu" userId="70b675938bab3b5e" providerId="LiveId" clId="{25EFF94F-7C41-49F1-BDCE-0867DAD827DD}" dt="2020-02-23T11:15:59.063" v="1976" actId="1076"/>
          <ac:cxnSpMkLst>
            <pc:docMk/>
            <pc:sldMk cId="3892001654" sldId="445"/>
            <ac:cxnSpMk id="18" creationId="{96E55D73-FC6D-45CB-9BDB-6EEC3E334685}"/>
          </ac:cxnSpMkLst>
        </pc:cxnChg>
      </pc:sldChg>
      <pc:sldChg chg="addSp delSp modSp add">
        <pc:chgData name="hui xu" userId="70b675938bab3b5e" providerId="LiveId" clId="{25EFF94F-7C41-49F1-BDCE-0867DAD827DD}" dt="2020-02-23T11:46:20.764" v="3129" actId="20577"/>
        <pc:sldMkLst>
          <pc:docMk/>
          <pc:sldMk cId="2970805066" sldId="446"/>
        </pc:sldMkLst>
        <pc:spChg chg="mod">
          <ac:chgData name="hui xu" userId="70b675938bab3b5e" providerId="LiveId" clId="{25EFF94F-7C41-49F1-BDCE-0867DAD827DD}" dt="2020-02-23T11:18:12.851" v="2050" actId="20577"/>
          <ac:spMkLst>
            <pc:docMk/>
            <pc:sldMk cId="2970805066" sldId="446"/>
            <ac:spMk id="2" creationId="{0BAEFFBD-9F20-46AC-8846-0A09B4EBA314}"/>
          </ac:spMkLst>
        </pc:spChg>
        <pc:spChg chg="del">
          <ac:chgData name="hui xu" userId="70b675938bab3b5e" providerId="LiveId" clId="{25EFF94F-7C41-49F1-BDCE-0867DAD827DD}" dt="2020-02-23T11:18:23.053" v="2051" actId="21"/>
          <ac:spMkLst>
            <pc:docMk/>
            <pc:sldMk cId="2970805066" sldId="446"/>
            <ac:spMk id="4" creationId="{EDDEFFB0-44A9-4A6E-BEA7-FE5C49D7BB52}"/>
          </ac:spMkLst>
        </pc:spChg>
        <pc:spChg chg="del">
          <ac:chgData name="hui xu" userId="70b675938bab3b5e" providerId="LiveId" clId="{25EFF94F-7C41-49F1-BDCE-0867DAD827DD}" dt="2020-02-23T11:41:59.118" v="2843" actId="21"/>
          <ac:spMkLst>
            <pc:docMk/>
            <pc:sldMk cId="2970805066" sldId="446"/>
            <ac:spMk id="5" creationId="{0D7E1CBD-6613-49B9-9ADE-020EA3C59D8D}"/>
          </ac:spMkLst>
        </pc:spChg>
        <pc:spChg chg="mod">
          <ac:chgData name="hui xu" userId="70b675938bab3b5e" providerId="LiveId" clId="{25EFF94F-7C41-49F1-BDCE-0867DAD827DD}" dt="2020-02-23T11:46:20.764" v="3129" actId="20577"/>
          <ac:spMkLst>
            <pc:docMk/>
            <pc:sldMk cId="2970805066" sldId="446"/>
            <ac:spMk id="6" creationId="{AE0CEBBD-6093-4D77-98B1-09473016FF01}"/>
          </ac:spMkLst>
        </pc:spChg>
        <pc:spChg chg="mod">
          <ac:chgData name="hui xu" userId="70b675938bab3b5e" providerId="LiveId" clId="{25EFF94F-7C41-49F1-BDCE-0867DAD827DD}" dt="2020-02-23T11:43:35.534" v="2961" actId="1076"/>
          <ac:spMkLst>
            <pc:docMk/>
            <pc:sldMk cId="2970805066" sldId="446"/>
            <ac:spMk id="7" creationId="{826A40AE-3CFB-4A44-A38E-F569D8BBB37F}"/>
          </ac:spMkLst>
        </pc:spChg>
        <pc:spChg chg="mod">
          <ac:chgData name="hui xu" userId="70b675938bab3b5e" providerId="LiveId" clId="{25EFF94F-7C41-49F1-BDCE-0867DAD827DD}" dt="2020-02-23T11:43:35.534" v="2961" actId="1076"/>
          <ac:spMkLst>
            <pc:docMk/>
            <pc:sldMk cId="2970805066" sldId="446"/>
            <ac:spMk id="8" creationId="{92F20FA1-AB95-4EE5-8D57-4E8A507967F0}"/>
          </ac:spMkLst>
        </pc:spChg>
        <pc:spChg chg="add del mod">
          <ac:chgData name="hui xu" userId="70b675938bab3b5e" providerId="LiveId" clId="{25EFF94F-7C41-49F1-BDCE-0867DAD827DD}" dt="2020-02-23T11:18:28.339" v="2052" actId="21"/>
          <ac:spMkLst>
            <pc:docMk/>
            <pc:sldMk cId="2970805066" sldId="446"/>
            <ac:spMk id="11" creationId="{C862D647-CB31-4AEB-B892-060AD683204B}"/>
          </ac:spMkLst>
        </pc:spChg>
        <pc:spChg chg="mod">
          <ac:chgData name="hui xu" userId="70b675938bab3b5e" providerId="LiveId" clId="{25EFF94F-7C41-49F1-BDCE-0867DAD827DD}" dt="2020-02-23T11:43:35.534" v="2961" actId="1076"/>
          <ac:spMkLst>
            <pc:docMk/>
            <pc:sldMk cId="2970805066" sldId="446"/>
            <ac:spMk id="12" creationId="{6A8280AB-E377-43EB-B2A6-AAA805182E6B}"/>
          </ac:spMkLst>
        </pc:spChg>
        <pc:spChg chg="del mod">
          <ac:chgData name="hui xu" userId="70b675938bab3b5e" providerId="LiveId" clId="{25EFF94F-7C41-49F1-BDCE-0867DAD827DD}" dt="2020-02-23T11:25:03.881" v="2245" actId="21"/>
          <ac:spMkLst>
            <pc:docMk/>
            <pc:sldMk cId="2970805066" sldId="446"/>
            <ac:spMk id="13" creationId="{83F31A64-6402-456E-B034-E0884A9AC5B8}"/>
          </ac:spMkLst>
        </pc:spChg>
        <pc:spChg chg="del mod">
          <ac:chgData name="hui xu" userId="70b675938bab3b5e" providerId="LiveId" clId="{25EFF94F-7C41-49F1-BDCE-0867DAD827DD}" dt="2020-02-23T11:23:08.317" v="2210" actId="21"/>
          <ac:spMkLst>
            <pc:docMk/>
            <pc:sldMk cId="2970805066" sldId="446"/>
            <ac:spMk id="22" creationId="{E76D718A-291F-42FE-8237-C36144807F3A}"/>
          </ac:spMkLst>
        </pc:spChg>
        <pc:spChg chg="del mod">
          <ac:chgData name="hui xu" userId="70b675938bab3b5e" providerId="LiveId" clId="{25EFF94F-7C41-49F1-BDCE-0867DAD827DD}" dt="2020-02-23T11:23:20.710" v="2215" actId="478"/>
          <ac:spMkLst>
            <pc:docMk/>
            <pc:sldMk cId="2970805066" sldId="446"/>
            <ac:spMk id="23" creationId="{950D9C59-EB1E-434A-B864-7065C4235762}"/>
          </ac:spMkLst>
        </pc:spChg>
        <pc:spChg chg="add mod">
          <ac:chgData name="hui xu" userId="70b675938bab3b5e" providerId="LiveId" clId="{25EFF94F-7C41-49F1-BDCE-0867DAD827DD}" dt="2020-02-23T11:43:35.534" v="2961" actId="1076"/>
          <ac:spMkLst>
            <pc:docMk/>
            <pc:sldMk cId="2970805066" sldId="446"/>
            <ac:spMk id="24" creationId="{13691D9D-847F-45B4-9BCF-F988761AC950}"/>
          </ac:spMkLst>
        </pc:spChg>
        <pc:spChg chg="add mod">
          <ac:chgData name="hui xu" userId="70b675938bab3b5e" providerId="LiveId" clId="{25EFF94F-7C41-49F1-BDCE-0867DAD827DD}" dt="2020-02-23T11:43:35.534" v="2961" actId="1076"/>
          <ac:spMkLst>
            <pc:docMk/>
            <pc:sldMk cId="2970805066" sldId="446"/>
            <ac:spMk id="26" creationId="{1B3F30E5-B931-48EB-A001-BA805A6EC799}"/>
          </ac:spMkLst>
        </pc:spChg>
        <pc:spChg chg="add mod">
          <ac:chgData name="hui xu" userId="70b675938bab3b5e" providerId="LiveId" clId="{25EFF94F-7C41-49F1-BDCE-0867DAD827DD}" dt="2020-02-23T11:43:35.534" v="2961" actId="1076"/>
          <ac:spMkLst>
            <pc:docMk/>
            <pc:sldMk cId="2970805066" sldId="446"/>
            <ac:spMk id="28" creationId="{EF55F591-F784-49BA-ACF4-02DDA6BF1EBC}"/>
          </ac:spMkLst>
        </pc:spChg>
        <pc:spChg chg="add del mod">
          <ac:chgData name="hui xu" userId="70b675938bab3b5e" providerId="LiveId" clId="{25EFF94F-7C41-49F1-BDCE-0867DAD827DD}" dt="2020-02-23T11:22:29.754" v="2183"/>
          <ac:spMkLst>
            <pc:docMk/>
            <pc:sldMk cId="2970805066" sldId="446"/>
            <ac:spMk id="30" creationId="{64B66603-17E6-4BE8-84EA-6EF39C81190E}"/>
          </ac:spMkLst>
        </pc:spChg>
        <pc:spChg chg="add del mod">
          <ac:chgData name="hui xu" userId="70b675938bab3b5e" providerId="LiveId" clId="{25EFF94F-7C41-49F1-BDCE-0867DAD827DD}" dt="2020-02-23T11:22:40.070" v="2188" actId="478"/>
          <ac:spMkLst>
            <pc:docMk/>
            <pc:sldMk cId="2970805066" sldId="446"/>
            <ac:spMk id="31" creationId="{2EF35F44-3795-4B98-8DEB-53219E1130AB}"/>
          </ac:spMkLst>
        </pc:spChg>
        <pc:spChg chg="del">
          <ac:chgData name="hui xu" userId="70b675938bab3b5e" providerId="LiveId" clId="{25EFF94F-7C41-49F1-BDCE-0867DAD827DD}" dt="2020-02-23T11:41:54.913" v="2842" actId="21"/>
          <ac:spMkLst>
            <pc:docMk/>
            <pc:sldMk cId="2970805066" sldId="446"/>
            <ac:spMk id="32" creationId="{CE59B909-FEDF-46C3-811E-AC20378102F6}"/>
          </ac:spMkLst>
        </pc:spChg>
        <pc:spChg chg="add del">
          <ac:chgData name="hui xu" userId="70b675938bab3b5e" providerId="LiveId" clId="{25EFF94F-7C41-49F1-BDCE-0867DAD827DD}" dt="2020-02-23T11:22:35.828" v="2187"/>
          <ac:spMkLst>
            <pc:docMk/>
            <pc:sldMk cId="2970805066" sldId="446"/>
            <ac:spMk id="33" creationId="{E688480D-9581-4C00-8B8C-BC626F30A0F0}"/>
          </ac:spMkLst>
        </pc:spChg>
        <pc:spChg chg="add mod">
          <ac:chgData name="hui xu" userId="70b675938bab3b5e" providerId="LiveId" clId="{25EFF94F-7C41-49F1-BDCE-0867DAD827DD}" dt="2020-02-23T11:43:35.534" v="2961" actId="1076"/>
          <ac:spMkLst>
            <pc:docMk/>
            <pc:sldMk cId="2970805066" sldId="446"/>
            <ac:spMk id="34" creationId="{A0A8B057-7FF3-42CD-97C3-6536C6661332}"/>
          </ac:spMkLst>
        </pc:spChg>
        <pc:spChg chg="add mod">
          <ac:chgData name="hui xu" userId="70b675938bab3b5e" providerId="LiveId" clId="{25EFF94F-7C41-49F1-BDCE-0867DAD827DD}" dt="2020-02-23T11:43:35.534" v="2961" actId="1076"/>
          <ac:spMkLst>
            <pc:docMk/>
            <pc:sldMk cId="2970805066" sldId="446"/>
            <ac:spMk id="35" creationId="{9F43E9A4-F1A9-4F56-9470-E2306763D7C9}"/>
          </ac:spMkLst>
        </pc:spChg>
        <pc:spChg chg="add mod">
          <ac:chgData name="hui xu" userId="70b675938bab3b5e" providerId="LiveId" clId="{25EFF94F-7C41-49F1-BDCE-0867DAD827DD}" dt="2020-02-23T11:43:35.534" v="2961" actId="1076"/>
          <ac:spMkLst>
            <pc:docMk/>
            <pc:sldMk cId="2970805066" sldId="446"/>
            <ac:spMk id="37" creationId="{FBB5B8EA-8BAD-4334-A0A5-B3ACC0CA8117}"/>
          </ac:spMkLst>
        </pc:spChg>
        <pc:spChg chg="add mod">
          <ac:chgData name="hui xu" userId="70b675938bab3b5e" providerId="LiveId" clId="{25EFF94F-7C41-49F1-BDCE-0867DAD827DD}" dt="2020-02-23T11:43:35.534" v="2961" actId="1076"/>
          <ac:spMkLst>
            <pc:docMk/>
            <pc:sldMk cId="2970805066" sldId="446"/>
            <ac:spMk id="41" creationId="{71A11099-CF7C-4244-B9AC-A6D074DD702F}"/>
          </ac:spMkLst>
        </pc:spChg>
        <pc:spChg chg="add mod">
          <ac:chgData name="hui xu" userId="70b675938bab3b5e" providerId="LiveId" clId="{25EFF94F-7C41-49F1-BDCE-0867DAD827DD}" dt="2020-02-23T11:43:55.495" v="2979" actId="20577"/>
          <ac:spMkLst>
            <pc:docMk/>
            <pc:sldMk cId="2970805066" sldId="446"/>
            <ac:spMk id="43" creationId="{1C038FB7-7F9B-45BA-A549-B867639BB57B}"/>
          </ac:spMkLst>
        </pc:spChg>
        <pc:cxnChg chg="mod">
          <ac:chgData name="hui xu" userId="70b675938bab3b5e" providerId="LiveId" clId="{25EFF94F-7C41-49F1-BDCE-0867DAD827DD}" dt="2020-02-23T11:43:35.534" v="2961" actId="1076"/>
          <ac:cxnSpMkLst>
            <pc:docMk/>
            <pc:sldMk cId="2970805066" sldId="446"/>
            <ac:cxnSpMk id="10" creationId="{A2C49FB8-0D27-4A49-86B2-A19112BF91A3}"/>
          </ac:cxnSpMkLst>
        </pc:cxnChg>
        <pc:cxnChg chg="mod">
          <ac:chgData name="hui xu" userId="70b675938bab3b5e" providerId="LiveId" clId="{25EFF94F-7C41-49F1-BDCE-0867DAD827DD}" dt="2020-02-23T11:43:35.534" v="2961" actId="1076"/>
          <ac:cxnSpMkLst>
            <pc:docMk/>
            <pc:sldMk cId="2970805066" sldId="446"/>
            <ac:cxnSpMk id="15" creationId="{6E663E84-543C-4B5B-91C1-06A3E93520FA}"/>
          </ac:cxnSpMkLst>
        </pc:cxnChg>
        <pc:cxnChg chg="mod">
          <ac:chgData name="hui xu" userId="70b675938bab3b5e" providerId="LiveId" clId="{25EFF94F-7C41-49F1-BDCE-0867DAD827DD}" dt="2020-02-23T11:43:35.534" v="2961" actId="1076"/>
          <ac:cxnSpMkLst>
            <pc:docMk/>
            <pc:sldMk cId="2970805066" sldId="446"/>
            <ac:cxnSpMk id="18" creationId="{96E55D73-FC6D-45CB-9BDB-6EEC3E334685}"/>
          </ac:cxnSpMkLst>
        </pc:cxnChg>
        <pc:cxnChg chg="add mod">
          <ac:chgData name="hui xu" userId="70b675938bab3b5e" providerId="LiveId" clId="{25EFF94F-7C41-49F1-BDCE-0867DAD827DD}" dt="2020-02-23T11:43:35.534" v="2961" actId="1076"/>
          <ac:cxnSpMkLst>
            <pc:docMk/>
            <pc:sldMk cId="2970805066" sldId="446"/>
            <ac:cxnSpMk id="25" creationId="{5D1E9E98-EB65-4212-AC88-69CFBD359651}"/>
          </ac:cxnSpMkLst>
        </pc:cxnChg>
      </pc:sldChg>
      <pc:sldChg chg="addSp delSp modSp add">
        <pc:chgData name="hui xu" userId="70b675938bab3b5e" providerId="LiveId" clId="{25EFF94F-7C41-49F1-BDCE-0867DAD827DD}" dt="2020-02-23T11:50:31.785" v="3141" actId="20577"/>
        <pc:sldMkLst>
          <pc:docMk/>
          <pc:sldMk cId="4005468072" sldId="447"/>
        </pc:sldMkLst>
        <pc:spChg chg="del">
          <ac:chgData name="hui xu" userId="70b675938bab3b5e" providerId="LiveId" clId="{25EFF94F-7C41-49F1-BDCE-0867DAD827DD}" dt="2020-02-23T11:27:44.259" v="2334" actId="21"/>
          <ac:spMkLst>
            <pc:docMk/>
            <pc:sldMk cId="4005468072" sldId="447"/>
            <ac:spMk id="5" creationId="{0D7E1CBD-6613-49B9-9ADE-020EA3C59D8D}"/>
          </ac:spMkLst>
        </pc:spChg>
        <pc:spChg chg="del">
          <ac:chgData name="hui xu" userId="70b675938bab3b5e" providerId="LiveId" clId="{25EFF94F-7C41-49F1-BDCE-0867DAD827DD}" dt="2020-02-23T11:27:44.259" v="2334" actId="21"/>
          <ac:spMkLst>
            <pc:docMk/>
            <pc:sldMk cId="4005468072" sldId="447"/>
            <ac:spMk id="6" creationId="{AE0CEBBD-6093-4D77-98B1-09473016FF01}"/>
          </ac:spMkLst>
        </pc:spChg>
        <pc:spChg chg="del mod">
          <ac:chgData name="hui xu" userId="70b675938bab3b5e" providerId="LiveId" clId="{25EFF94F-7C41-49F1-BDCE-0867DAD827DD}" dt="2020-02-23T11:28:16.003" v="2342" actId="21"/>
          <ac:spMkLst>
            <pc:docMk/>
            <pc:sldMk cId="4005468072" sldId="447"/>
            <ac:spMk id="7" creationId="{826A40AE-3CFB-4A44-A38E-F569D8BBB37F}"/>
          </ac:spMkLst>
        </pc:spChg>
        <pc:spChg chg="del mod">
          <ac:chgData name="hui xu" userId="70b675938bab3b5e" providerId="LiveId" clId="{25EFF94F-7C41-49F1-BDCE-0867DAD827DD}" dt="2020-02-23T11:30:47.143" v="2382" actId="21"/>
          <ac:spMkLst>
            <pc:docMk/>
            <pc:sldMk cId="4005468072" sldId="447"/>
            <ac:spMk id="8" creationId="{92F20FA1-AB95-4EE5-8D57-4E8A507967F0}"/>
          </ac:spMkLst>
        </pc:spChg>
        <pc:spChg chg="mod">
          <ac:chgData name="hui xu" userId="70b675938bab3b5e" providerId="LiveId" clId="{25EFF94F-7C41-49F1-BDCE-0867DAD827DD}" dt="2020-02-23T11:39:30.372" v="2741" actId="1035"/>
          <ac:spMkLst>
            <pc:docMk/>
            <pc:sldMk cId="4005468072" sldId="447"/>
            <ac:spMk id="12" creationId="{6A8280AB-E377-43EB-B2A6-AAA805182E6B}"/>
          </ac:spMkLst>
        </pc:spChg>
        <pc:spChg chg="add mod">
          <ac:chgData name="hui xu" userId="70b675938bab3b5e" providerId="LiveId" clId="{25EFF94F-7C41-49F1-BDCE-0867DAD827DD}" dt="2020-02-23T11:50:31.785" v="3141" actId="20577"/>
          <ac:spMkLst>
            <pc:docMk/>
            <pc:sldMk cId="4005468072" sldId="447"/>
            <ac:spMk id="23" creationId="{6DC00CA8-062B-43A4-A643-520BCBDB0D82}"/>
          </ac:spMkLst>
        </pc:spChg>
        <pc:spChg chg="del mod">
          <ac:chgData name="hui xu" userId="70b675938bab3b5e" providerId="LiveId" clId="{25EFF94F-7C41-49F1-BDCE-0867DAD827DD}" dt="2020-02-23T11:36:32.923" v="2566" actId="21"/>
          <ac:spMkLst>
            <pc:docMk/>
            <pc:sldMk cId="4005468072" sldId="447"/>
            <ac:spMk id="24" creationId="{13691D9D-847F-45B4-9BCF-F988761AC950}"/>
          </ac:spMkLst>
        </pc:spChg>
        <pc:spChg chg="del mod">
          <ac:chgData name="hui xu" userId="70b675938bab3b5e" providerId="LiveId" clId="{25EFF94F-7C41-49F1-BDCE-0867DAD827DD}" dt="2020-02-23T11:36:32.923" v="2566" actId="21"/>
          <ac:spMkLst>
            <pc:docMk/>
            <pc:sldMk cId="4005468072" sldId="447"/>
            <ac:spMk id="26" creationId="{1B3F30E5-B931-48EB-A001-BA805A6EC799}"/>
          </ac:spMkLst>
        </pc:spChg>
        <pc:spChg chg="mod">
          <ac:chgData name="hui xu" userId="70b675938bab3b5e" providerId="LiveId" clId="{25EFF94F-7C41-49F1-BDCE-0867DAD827DD}" dt="2020-02-23T11:39:30.372" v="2741" actId="1035"/>
          <ac:spMkLst>
            <pc:docMk/>
            <pc:sldMk cId="4005468072" sldId="447"/>
            <ac:spMk id="28" creationId="{EF55F591-F784-49BA-ACF4-02DDA6BF1EBC}"/>
          </ac:spMkLst>
        </pc:spChg>
        <pc:spChg chg="mod">
          <ac:chgData name="hui xu" userId="70b675938bab3b5e" providerId="LiveId" clId="{25EFF94F-7C41-49F1-BDCE-0867DAD827DD}" dt="2020-02-23T11:39:25.535" v="2732" actId="1076"/>
          <ac:spMkLst>
            <pc:docMk/>
            <pc:sldMk cId="4005468072" sldId="447"/>
            <ac:spMk id="32" creationId="{CE59B909-FEDF-46C3-811E-AC20378102F6}"/>
          </ac:spMkLst>
        </pc:spChg>
        <pc:spChg chg="mod">
          <ac:chgData name="hui xu" userId="70b675938bab3b5e" providerId="LiveId" clId="{25EFF94F-7C41-49F1-BDCE-0867DAD827DD}" dt="2020-02-23T11:39:30.372" v="2741" actId="1035"/>
          <ac:spMkLst>
            <pc:docMk/>
            <pc:sldMk cId="4005468072" sldId="447"/>
            <ac:spMk id="34" creationId="{A0A8B057-7FF3-42CD-97C3-6536C6661332}"/>
          </ac:spMkLst>
        </pc:spChg>
        <pc:spChg chg="mod">
          <ac:chgData name="hui xu" userId="70b675938bab3b5e" providerId="LiveId" clId="{25EFF94F-7C41-49F1-BDCE-0867DAD827DD}" dt="2020-02-23T11:39:30.372" v="2741" actId="1035"/>
          <ac:spMkLst>
            <pc:docMk/>
            <pc:sldMk cId="4005468072" sldId="447"/>
            <ac:spMk id="35" creationId="{9F43E9A4-F1A9-4F56-9470-E2306763D7C9}"/>
          </ac:spMkLst>
        </pc:spChg>
        <pc:spChg chg="mod">
          <ac:chgData name="hui xu" userId="70b675938bab3b5e" providerId="LiveId" clId="{25EFF94F-7C41-49F1-BDCE-0867DAD827DD}" dt="2020-02-23T11:39:30.372" v="2741" actId="1035"/>
          <ac:spMkLst>
            <pc:docMk/>
            <pc:sldMk cId="4005468072" sldId="447"/>
            <ac:spMk id="37" creationId="{FBB5B8EA-8BAD-4334-A0A5-B3ACC0CA8117}"/>
          </ac:spMkLst>
        </pc:spChg>
        <pc:spChg chg="mod">
          <ac:chgData name="hui xu" userId="70b675938bab3b5e" providerId="LiveId" clId="{25EFF94F-7C41-49F1-BDCE-0867DAD827DD}" dt="2020-02-23T11:39:30.372" v="2741" actId="1035"/>
          <ac:spMkLst>
            <pc:docMk/>
            <pc:sldMk cId="4005468072" sldId="447"/>
            <ac:spMk id="41" creationId="{71A11099-CF7C-4244-B9AC-A6D074DD702F}"/>
          </ac:spMkLst>
        </pc:spChg>
        <pc:cxnChg chg="mod">
          <ac:chgData name="hui xu" userId="70b675938bab3b5e" providerId="LiveId" clId="{25EFF94F-7C41-49F1-BDCE-0867DAD827DD}" dt="2020-02-23T11:39:30.372" v="2741" actId="1035"/>
          <ac:cxnSpMkLst>
            <pc:docMk/>
            <pc:sldMk cId="4005468072" sldId="447"/>
            <ac:cxnSpMk id="10" creationId="{A2C49FB8-0D27-4A49-86B2-A19112BF91A3}"/>
          </ac:cxnSpMkLst>
        </pc:cxnChg>
        <pc:cxnChg chg="mod">
          <ac:chgData name="hui xu" userId="70b675938bab3b5e" providerId="LiveId" clId="{25EFF94F-7C41-49F1-BDCE-0867DAD827DD}" dt="2020-02-23T11:39:30.372" v="2741" actId="1035"/>
          <ac:cxnSpMkLst>
            <pc:docMk/>
            <pc:sldMk cId="4005468072" sldId="447"/>
            <ac:cxnSpMk id="15" creationId="{6E663E84-543C-4B5B-91C1-06A3E93520FA}"/>
          </ac:cxnSpMkLst>
        </pc:cxnChg>
        <pc:cxnChg chg="mod">
          <ac:chgData name="hui xu" userId="70b675938bab3b5e" providerId="LiveId" clId="{25EFF94F-7C41-49F1-BDCE-0867DAD827DD}" dt="2020-02-23T11:39:30.372" v="2741" actId="1035"/>
          <ac:cxnSpMkLst>
            <pc:docMk/>
            <pc:sldMk cId="4005468072" sldId="447"/>
            <ac:cxnSpMk id="18" creationId="{96E55D73-FC6D-45CB-9BDB-6EEC3E334685}"/>
          </ac:cxnSpMkLst>
        </pc:cxnChg>
        <pc:cxnChg chg="del mod">
          <ac:chgData name="hui xu" userId="70b675938bab3b5e" providerId="LiveId" clId="{25EFF94F-7C41-49F1-BDCE-0867DAD827DD}" dt="2020-02-23T11:36:32.923" v="2566" actId="21"/>
          <ac:cxnSpMkLst>
            <pc:docMk/>
            <pc:sldMk cId="4005468072" sldId="447"/>
            <ac:cxnSpMk id="25" creationId="{5D1E9E98-EB65-4212-AC88-69CFBD359651}"/>
          </ac:cxnSpMkLst>
        </pc:cxnChg>
      </pc:sldChg>
      <pc:sldChg chg="addSp delSp modSp add">
        <pc:chgData name="hui xu" userId="70b675938bab3b5e" providerId="LiveId" clId="{25EFF94F-7C41-49F1-BDCE-0867DAD827DD}" dt="2020-04-10T02:24:15.715" v="5821" actId="21"/>
        <pc:sldMkLst>
          <pc:docMk/>
          <pc:sldMk cId="3364874867" sldId="448"/>
        </pc:sldMkLst>
        <pc:spChg chg="mod">
          <ac:chgData name="hui xu" userId="70b675938bab3b5e" providerId="LiveId" clId="{25EFF94F-7C41-49F1-BDCE-0867DAD827DD}" dt="2020-03-13T11:58:27.720" v="3229" actId="20577"/>
          <ac:spMkLst>
            <pc:docMk/>
            <pc:sldMk cId="3364874867" sldId="448"/>
            <ac:spMk id="2" creationId="{042ED41D-57B0-48C4-A036-598713481AE7}"/>
          </ac:spMkLst>
        </pc:spChg>
        <pc:spChg chg="add mod">
          <ac:chgData name="hui xu" userId="70b675938bab3b5e" providerId="LiveId" clId="{25EFF94F-7C41-49F1-BDCE-0867DAD827DD}" dt="2020-04-10T02:21:53.838" v="5718" actId="20577"/>
          <ac:spMkLst>
            <pc:docMk/>
            <pc:sldMk cId="3364874867" sldId="448"/>
            <ac:spMk id="4" creationId="{A106DDF0-E119-4A79-BD82-ACDFB1CBB150}"/>
          </ac:spMkLst>
        </pc:spChg>
        <pc:spChg chg="del mod">
          <ac:chgData name="hui xu" userId="70b675938bab3b5e" providerId="LiveId" clId="{25EFF94F-7C41-49F1-BDCE-0867DAD827DD}" dt="2020-03-13T11:58:44.372" v="3235" actId="21"/>
          <ac:spMkLst>
            <pc:docMk/>
            <pc:sldMk cId="3364874867" sldId="448"/>
            <ac:spMk id="4" creationId="{E656F344-B0D1-4E9D-A1DB-462800D6DDA1}"/>
          </ac:spMkLst>
        </pc:spChg>
        <pc:spChg chg="add mod">
          <ac:chgData name="hui xu" userId="70b675938bab3b5e" providerId="LiveId" clId="{25EFF94F-7C41-49F1-BDCE-0867DAD827DD}" dt="2020-04-10T02:24:11.159" v="5820" actId="21"/>
          <ac:spMkLst>
            <pc:docMk/>
            <pc:sldMk cId="3364874867" sldId="448"/>
            <ac:spMk id="5" creationId="{69F8854B-0CC7-466E-BA1B-4A2AEA16BC9D}"/>
          </ac:spMkLst>
        </pc:spChg>
        <pc:spChg chg="add mod">
          <ac:chgData name="hui xu" userId="70b675938bab3b5e" providerId="LiveId" clId="{25EFF94F-7C41-49F1-BDCE-0867DAD827DD}" dt="2020-04-10T02:21:10.640" v="5694" actId="1037"/>
          <ac:spMkLst>
            <pc:docMk/>
            <pc:sldMk cId="3364874867" sldId="448"/>
            <ac:spMk id="6" creationId="{7345E2C2-F5E3-4BB9-AE6E-31A55F64A97D}"/>
          </ac:spMkLst>
        </pc:spChg>
        <pc:spChg chg="add mod">
          <ac:chgData name="hui xu" userId="70b675938bab3b5e" providerId="LiveId" clId="{25EFF94F-7C41-49F1-BDCE-0867DAD827DD}" dt="2020-04-10T02:24:15.715" v="5821" actId="21"/>
          <ac:spMkLst>
            <pc:docMk/>
            <pc:sldMk cId="3364874867" sldId="448"/>
            <ac:spMk id="7" creationId="{2D969920-480B-47A3-85D5-6A7842FCCF34}"/>
          </ac:spMkLst>
        </pc:spChg>
        <pc:spChg chg="add mod">
          <ac:chgData name="hui xu" userId="70b675938bab3b5e" providerId="LiveId" clId="{25EFF94F-7C41-49F1-BDCE-0867DAD827DD}" dt="2020-04-10T02:23:31.228" v="5809" actId="14100"/>
          <ac:spMkLst>
            <pc:docMk/>
            <pc:sldMk cId="3364874867" sldId="448"/>
            <ac:spMk id="8" creationId="{341400FF-4DDF-4E78-B11D-4DF84D3C40CB}"/>
          </ac:spMkLst>
        </pc:spChg>
        <pc:spChg chg="add del mod ord">
          <ac:chgData name="hui xu" userId="70b675938bab3b5e" providerId="LiveId" clId="{25EFF94F-7C41-49F1-BDCE-0867DAD827DD}" dt="2020-03-13T12:09:12.026" v="3397" actId="21"/>
          <ac:spMkLst>
            <pc:docMk/>
            <pc:sldMk cId="3364874867" sldId="448"/>
            <ac:spMk id="9" creationId="{CCB1FE9B-755F-4E24-B3B1-80BF7E04D93C}"/>
          </ac:spMkLst>
        </pc:spChg>
        <pc:spChg chg="add mod">
          <ac:chgData name="hui xu" userId="70b675938bab3b5e" providerId="LiveId" clId="{25EFF94F-7C41-49F1-BDCE-0867DAD827DD}" dt="2020-04-10T02:23:54.533" v="5818" actId="1076"/>
          <ac:spMkLst>
            <pc:docMk/>
            <pc:sldMk cId="3364874867" sldId="448"/>
            <ac:spMk id="13" creationId="{EE54FB16-A9FE-42DC-AFC2-28E3127E2507}"/>
          </ac:spMkLst>
        </pc:spChg>
        <pc:spChg chg="add mod">
          <ac:chgData name="hui xu" userId="70b675938bab3b5e" providerId="LiveId" clId="{25EFF94F-7C41-49F1-BDCE-0867DAD827DD}" dt="2020-04-10T02:21:10.640" v="5694" actId="1037"/>
          <ac:spMkLst>
            <pc:docMk/>
            <pc:sldMk cId="3364874867" sldId="448"/>
            <ac:spMk id="15" creationId="{EAF5A45B-6290-4362-BE11-CA3D05EB1662}"/>
          </ac:spMkLst>
        </pc:spChg>
        <pc:spChg chg="add mod">
          <ac:chgData name="hui xu" userId="70b675938bab3b5e" providerId="LiveId" clId="{25EFF94F-7C41-49F1-BDCE-0867DAD827DD}" dt="2020-04-10T02:24:01.573" v="5819" actId="1076"/>
          <ac:spMkLst>
            <pc:docMk/>
            <pc:sldMk cId="3364874867" sldId="448"/>
            <ac:spMk id="17" creationId="{33F3C80D-C720-457D-AB59-3FD3D1F53511}"/>
          </ac:spMkLst>
        </pc:spChg>
        <pc:spChg chg="add del mod">
          <ac:chgData name="hui xu" userId="70b675938bab3b5e" providerId="LiveId" clId="{25EFF94F-7C41-49F1-BDCE-0867DAD827DD}" dt="2020-04-10T02:23:12.434" v="5785" actId="21"/>
          <ac:spMkLst>
            <pc:docMk/>
            <pc:sldMk cId="3364874867" sldId="448"/>
            <ac:spMk id="18" creationId="{47586EF9-CCAC-4E8E-B3ED-F9DECF441B9C}"/>
          </ac:spMkLst>
        </pc:spChg>
        <pc:spChg chg="add mod">
          <ac:chgData name="hui xu" userId="70b675938bab3b5e" providerId="LiveId" clId="{25EFF94F-7C41-49F1-BDCE-0867DAD827DD}" dt="2020-04-10T02:23:43.879" v="5813" actId="21"/>
          <ac:spMkLst>
            <pc:docMk/>
            <pc:sldMk cId="3364874867" sldId="448"/>
            <ac:spMk id="28" creationId="{2D5C5617-F8DC-47F7-A701-A4699484BF9D}"/>
          </ac:spMkLst>
        </pc:spChg>
        <pc:spChg chg="add mod">
          <ac:chgData name="hui xu" userId="70b675938bab3b5e" providerId="LiveId" clId="{25EFF94F-7C41-49F1-BDCE-0867DAD827DD}" dt="2020-04-10T02:21:10.640" v="5694" actId="1037"/>
          <ac:spMkLst>
            <pc:docMk/>
            <pc:sldMk cId="3364874867" sldId="448"/>
            <ac:spMk id="67" creationId="{B73D595A-0A4E-4E3B-8ECF-66D15BC8CDC9}"/>
          </ac:spMkLst>
        </pc:spChg>
        <pc:spChg chg="add mod">
          <ac:chgData name="hui xu" userId="70b675938bab3b5e" providerId="LiveId" clId="{25EFF94F-7C41-49F1-BDCE-0867DAD827DD}" dt="2020-04-10T02:21:10.640" v="5694" actId="1037"/>
          <ac:spMkLst>
            <pc:docMk/>
            <pc:sldMk cId="3364874867" sldId="448"/>
            <ac:spMk id="68" creationId="{9C4A503B-9144-48B4-9469-06C2F3649F65}"/>
          </ac:spMkLst>
        </pc:spChg>
        <pc:cxnChg chg="add del mod">
          <ac:chgData name="hui xu" userId="70b675938bab3b5e" providerId="LiveId" clId="{25EFF94F-7C41-49F1-BDCE-0867DAD827DD}" dt="2020-03-13T12:29:14.313" v="3851" actId="21"/>
          <ac:cxnSpMkLst>
            <pc:docMk/>
            <pc:sldMk cId="3364874867" sldId="448"/>
            <ac:cxnSpMk id="11" creationId="{8266760C-113F-480F-9C32-73AC6BB4D322}"/>
          </ac:cxnSpMkLst>
        </pc:cxnChg>
        <pc:cxnChg chg="add del mod">
          <ac:chgData name="hui xu" userId="70b675938bab3b5e" providerId="LiveId" clId="{25EFF94F-7C41-49F1-BDCE-0867DAD827DD}" dt="2020-03-13T12:29:15.057" v="3852" actId="21"/>
          <ac:cxnSpMkLst>
            <pc:docMk/>
            <pc:sldMk cId="3364874867" sldId="448"/>
            <ac:cxnSpMk id="15" creationId="{D327F03A-0DA7-4C79-AB98-C9C31CBB555E}"/>
          </ac:cxnSpMkLst>
        </pc:cxnChg>
        <pc:cxnChg chg="add del mod">
          <ac:chgData name="hui xu" userId="70b675938bab3b5e" providerId="LiveId" clId="{25EFF94F-7C41-49F1-BDCE-0867DAD827DD}" dt="2020-03-13T12:29:12.543" v="3850" actId="21"/>
          <ac:cxnSpMkLst>
            <pc:docMk/>
            <pc:sldMk cId="3364874867" sldId="448"/>
            <ac:cxnSpMk id="18" creationId="{C578B211-7A0B-40C7-8E77-75F2870A07D8}"/>
          </ac:cxnSpMkLst>
        </pc:cxnChg>
        <pc:cxnChg chg="add del mod">
          <ac:chgData name="hui xu" userId="70b675938bab3b5e" providerId="LiveId" clId="{25EFF94F-7C41-49F1-BDCE-0867DAD827DD}" dt="2020-03-13T12:29:16.646" v="3853" actId="21"/>
          <ac:cxnSpMkLst>
            <pc:docMk/>
            <pc:sldMk cId="3364874867" sldId="448"/>
            <ac:cxnSpMk id="29" creationId="{A32F1EA4-5523-4E3D-BFEA-7A7FB80C83E4}"/>
          </ac:cxnSpMkLst>
        </pc:cxnChg>
        <pc:cxnChg chg="add mod">
          <ac:chgData name="hui xu" userId="70b675938bab3b5e" providerId="LiveId" clId="{25EFF94F-7C41-49F1-BDCE-0867DAD827DD}" dt="2020-04-10T02:23:31.228" v="5809" actId="14100"/>
          <ac:cxnSpMkLst>
            <pc:docMk/>
            <pc:sldMk cId="3364874867" sldId="448"/>
            <ac:cxnSpMk id="70" creationId="{1D197086-FD54-44A4-8125-B561C601D2BD}"/>
          </ac:cxnSpMkLst>
        </pc:cxnChg>
        <pc:cxnChg chg="add mod">
          <ac:chgData name="hui xu" userId="70b675938bab3b5e" providerId="LiveId" clId="{25EFF94F-7C41-49F1-BDCE-0867DAD827DD}" dt="2020-04-10T02:23:37.946" v="5812" actId="14100"/>
          <ac:cxnSpMkLst>
            <pc:docMk/>
            <pc:sldMk cId="3364874867" sldId="448"/>
            <ac:cxnSpMk id="71" creationId="{74F7DF2F-3F6E-4785-B23C-7048C227C806}"/>
          </ac:cxnSpMkLst>
        </pc:cxnChg>
        <pc:cxnChg chg="add mod">
          <ac:chgData name="hui xu" userId="70b675938bab3b5e" providerId="LiveId" clId="{25EFF94F-7C41-49F1-BDCE-0867DAD827DD}" dt="2020-04-10T02:23:33.313" v="5810" actId="14100"/>
          <ac:cxnSpMkLst>
            <pc:docMk/>
            <pc:sldMk cId="3364874867" sldId="448"/>
            <ac:cxnSpMk id="74" creationId="{B1B8C0C3-5978-46CB-898A-A9C3A1C734B1}"/>
          </ac:cxnSpMkLst>
        </pc:cxnChg>
        <pc:cxnChg chg="add mod">
          <ac:chgData name="hui xu" userId="70b675938bab3b5e" providerId="LiveId" clId="{25EFF94F-7C41-49F1-BDCE-0867DAD827DD}" dt="2020-04-10T02:23:35.773" v="5811" actId="14100"/>
          <ac:cxnSpMkLst>
            <pc:docMk/>
            <pc:sldMk cId="3364874867" sldId="448"/>
            <ac:cxnSpMk id="77" creationId="{F51FF1C9-4011-4EA3-956A-60F13B5945A9}"/>
          </ac:cxnSpMkLst>
        </pc:cxnChg>
      </pc:sldChg>
      <pc:sldChg chg="addSp delSp modSp add">
        <pc:chgData name="hui xu" userId="70b675938bab3b5e" providerId="LiveId" clId="{25EFF94F-7C41-49F1-BDCE-0867DAD827DD}" dt="2020-03-13T12:28:17.306" v="3845" actId="108"/>
        <pc:sldMkLst>
          <pc:docMk/>
          <pc:sldMk cId="2594234541" sldId="449"/>
        </pc:sldMkLst>
        <pc:spChg chg="mod">
          <ac:chgData name="hui xu" userId="70b675938bab3b5e" providerId="LiveId" clId="{25EFF94F-7C41-49F1-BDCE-0867DAD827DD}" dt="2020-03-13T12:28:17.306" v="3845" actId="108"/>
          <ac:spMkLst>
            <pc:docMk/>
            <pc:sldMk cId="2594234541" sldId="449"/>
            <ac:spMk id="5" creationId="{69F8854B-0CC7-466E-BA1B-4A2AEA16BC9D}"/>
          </ac:spMkLst>
        </pc:spChg>
        <pc:spChg chg="mod">
          <ac:chgData name="hui xu" userId="70b675938bab3b5e" providerId="LiveId" clId="{25EFF94F-7C41-49F1-BDCE-0867DAD827DD}" dt="2020-03-13T12:27:32.565" v="3794" actId="208"/>
          <ac:spMkLst>
            <pc:docMk/>
            <pc:sldMk cId="2594234541" sldId="449"/>
            <ac:spMk id="6" creationId="{7345E2C2-F5E3-4BB9-AE6E-31A55F64A97D}"/>
          </ac:spMkLst>
        </pc:spChg>
        <pc:spChg chg="del mod">
          <ac:chgData name="hui xu" userId="70b675938bab3b5e" providerId="LiveId" clId="{25EFF94F-7C41-49F1-BDCE-0867DAD827DD}" dt="2020-03-13T12:24:44.336" v="3771" actId="478"/>
          <ac:spMkLst>
            <pc:docMk/>
            <pc:sldMk cId="2594234541" sldId="449"/>
            <ac:spMk id="7" creationId="{2D969920-480B-47A3-85D5-6A7842FCCF34}"/>
          </ac:spMkLst>
        </pc:spChg>
        <pc:spChg chg="mod">
          <ac:chgData name="hui xu" userId="70b675938bab3b5e" providerId="LiveId" clId="{25EFF94F-7C41-49F1-BDCE-0867DAD827DD}" dt="2020-03-13T12:27:28.946" v="3793" actId="208"/>
          <ac:spMkLst>
            <pc:docMk/>
            <pc:sldMk cId="2594234541" sldId="449"/>
            <ac:spMk id="8" creationId="{341400FF-4DDF-4E78-B11D-4DF84D3C40CB}"/>
          </ac:spMkLst>
        </pc:spChg>
        <pc:spChg chg="add mod">
          <ac:chgData name="hui xu" userId="70b675938bab3b5e" providerId="LiveId" clId="{25EFF94F-7C41-49F1-BDCE-0867DAD827DD}" dt="2020-03-13T12:27:54.036" v="3830" actId="20577"/>
          <ac:spMkLst>
            <pc:docMk/>
            <pc:sldMk cId="2594234541" sldId="449"/>
            <ac:spMk id="24" creationId="{1C4F3AA9-3D27-44A5-90B0-20432A7CE5E9}"/>
          </ac:spMkLst>
        </pc:spChg>
        <pc:spChg chg="del mod">
          <ac:chgData name="hui xu" userId="70b675938bab3b5e" providerId="LiveId" clId="{25EFF94F-7C41-49F1-BDCE-0867DAD827DD}" dt="2020-03-13T12:24:44.336" v="3771" actId="478"/>
          <ac:spMkLst>
            <pc:docMk/>
            <pc:sldMk cId="2594234541" sldId="449"/>
            <ac:spMk id="28" creationId="{2D5C5617-F8DC-47F7-A701-A4699484BF9D}"/>
          </ac:spMkLst>
        </pc:spChg>
        <pc:spChg chg="del">
          <ac:chgData name="hui xu" userId="70b675938bab3b5e" providerId="LiveId" clId="{25EFF94F-7C41-49F1-BDCE-0867DAD827DD}" dt="2020-03-13T12:22:15.474" v="3762" actId="21"/>
          <ac:spMkLst>
            <pc:docMk/>
            <pc:sldMk cId="2594234541" sldId="449"/>
            <ac:spMk id="67" creationId="{B73D595A-0A4E-4E3B-8ECF-66D15BC8CDC9}"/>
          </ac:spMkLst>
        </pc:spChg>
        <pc:spChg chg="del">
          <ac:chgData name="hui xu" userId="70b675938bab3b5e" providerId="LiveId" clId="{25EFF94F-7C41-49F1-BDCE-0867DAD827DD}" dt="2020-03-13T12:22:15.474" v="3762" actId="21"/>
          <ac:spMkLst>
            <pc:docMk/>
            <pc:sldMk cId="2594234541" sldId="449"/>
            <ac:spMk id="68" creationId="{9C4A503B-9144-48B4-9469-06C2F3649F65}"/>
          </ac:spMkLst>
        </pc:spChg>
        <pc:cxnChg chg="mod">
          <ac:chgData name="hui xu" userId="70b675938bab3b5e" providerId="LiveId" clId="{25EFF94F-7C41-49F1-BDCE-0867DAD827DD}" dt="2020-03-13T12:27:14.929" v="3791" actId="1076"/>
          <ac:cxnSpMkLst>
            <pc:docMk/>
            <pc:sldMk cId="2594234541" sldId="449"/>
            <ac:cxnSpMk id="11" creationId="{8266760C-113F-480F-9C32-73AC6BB4D322}"/>
          </ac:cxnSpMkLst>
        </pc:cxnChg>
        <pc:cxnChg chg="del mod">
          <ac:chgData name="hui xu" userId="70b675938bab3b5e" providerId="LiveId" clId="{25EFF94F-7C41-49F1-BDCE-0867DAD827DD}" dt="2020-03-13T12:24:44.336" v="3771" actId="478"/>
          <ac:cxnSpMkLst>
            <pc:docMk/>
            <pc:sldMk cId="2594234541" sldId="449"/>
            <ac:cxnSpMk id="15" creationId="{D327F03A-0DA7-4C79-AB98-C9C31CBB555E}"/>
          </ac:cxnSpMkLst>
        </pc:cxnChg>
        <pc:cxnChg chg="mod">
          <ac:chgData name="hui xu" userId="70b675938bab3b5e" providerId="LiveId" clId="{25EFF94F-7C41-49F1-BDCE-0867DAD827DD}" dt="2020-03-13T12:25:58.672" v="3780" actId="1076"/>
          <ac:cxnSpMkLst>
            <pc:docMk/>
            <pc:sldMk cId="2594234541" sldId="449"/>
            <ac:cxnSpMk id="18" creationId="{C578B211-7A0B-40C7-8E77-75F2870A07D8}"/>
          </ac:cxnSpMkLst>
        </pc:cxnChg>
        <pc:cxnChg chg="del mod">
          <ac:chgData name="hui xu" userId="70b675938bab3b5e" providerId="LiveId" clId="{25EFF94F-7C41-49F1-BDCE-0867DAD827DD}" dt="2020-03-13T12:24:44.336" v="3771" actId="478"/>
          <ac:cxnSpMkLst>
            <pc:docMk/>
            <pc:sldMk cId="2594234541" sldId="449"/>
            <ac:cxnSpMk id="29" creationId="{A32F1EA4-5523-4E3D-BFEA-7A7FB80C83E4}"/>
          </ac:cxnSpMkLst>
        </pc:cxnChg>
      </pc:sldChg>
      <pc:sldChg chg="modSp add del">
        <pc:chgData name="hui xu" userId="70b675938bab3b5e" providerId="LiveId" clId="{25EFF94F-7C41-49F1-BDCE-0867DAD827DD}" dt="2020-03-22T09:35:16.830" v="4480" actId="47"/>
        <pc:sldMkLst>
          <pc:docMk/>
          <pc:sldMk cId="1919609459" sldId="450"/>
        </pc:sldMkLst>
        <pc:spChg chg="mod">
          <ac:chgData name="hui xu" userId="70b675938bab3b5e" providerId="LiveId" clId="{25EFF94F-7C41-49F1-BDCE-0867DAD827DD}" dt="2020-03-14T03:02:51.116" v="4249" actId="20577"/>
          <ac:spMkLst>
            <pc:docMk/>
            <pc:sldMk cId="1919609459" sldId="450"/>
            <ac:spMk id="2" creationId="{BB1CE92B-5E1F-469C-8FA8-92EE88B6E9D7}"/>
          </ac:spMkLst>
        </pc:spChg>
      </pc:sldChg>
      <pc:sldChg chg="modSp add del">
        <pc:chgData name="hui xu" userId="70b675938bab3b5e" providerId="LiveId" clId="{25EFF94F-7C41-49F1-BDCE-0867DAD827DD}" dt="2020-04-10T08:01:23.513" v="7789" actId="2696"/>
        <pc:sldMkLst>
          <pc:docMk/>
          <pc:sldMk cId="1296848460" sldId="451"/>
        </pc:sldMkLst>
        <pc:spChg chg="mod">
          <ac:chgData name="hui xu" userId="70b675938bab3b5e" providerId="LiveId" clId="{25EFF94F-7C41-49F1-BDCE-0867DAD827DD}" dt="2020-04-10T08:00:14.339" v="7786" actId="20577"/>
          <ac:spMkLst>
            <pc:docMk/>
            <pc:sldMk cId="1296848460" sldId="451"/>
            <ac:spMk id="2" creationId="{62E30168-5D38-499D-B667-C09D509AECED}"/>
          </ac:spMkLst>
        </pc:spChg>
        <pc:picChg chg="mod">
          <ac:chgData name="hui xu" userId="70b675938bab3b5e" providerId="LiveId" clId="{25EFF94F-7C41-49F1-BDCE-0867DAD827DD}" dt="2020-04-10T08:00:28.272" v="7788" actId="1076"/>
          <ac:picMkLst>
            <pc:docMk/>
            <pc:sldMk cId="1296848460" sldId="451"/>
            <ac:picMk id="4" creationId="{E91AE91D-0D9B-4C90-AC9D-B75D3CC9CCFA}"/>
          </ac:picMkLst>
        </pc:picChg>
      </pc:sldChg>
      <pc:sldChg chg="add del">
        <pc:chgData name="hui xu" userId="70b675938bab3b5e" providerId="LiveId" clId="{25EFF94F-7C41-49F1-BDCE-0867DAD827DD}" dt="2020-04-10T02:37:38.303" v="5873" actId="2696"/>
        <pc:sldMkLst>
          <pc:docMk/>
          <pc:sldMk cId="1490403075" sldId="451"/>
        </pc:sldMkLst>
      </pc:sldChg>
      <pc:sldChg chg="add del">
        <pc:chgData name="hui xu" userId="70b675938bab3b5e" providerId="LiveId" clId="{25EFF94F-7C41-49F1-BDCE-0867DAD827DD}" dt="2020-04-10T07:59:31.994" v="7738" actId="2696"/>
        <pc:sldMkLst>
          <pc:docMk/>
          <pc:sldMk cId="1779304671" sldId="451"/>
        </pc:sldMkLst>
      </pc:sldChg>
      <pc:sldChg chg="modSp add del ord">
        <pc:chgData name="hui xu" userId="70b675938bab3b5e" providerId="LiveId" clId="{25EFF94F-7C41-49F1-BDCE-0867DAD827DD}" dt="2020-04-10T02:37:09.216" v="5871" actId="2696"/>
        <pc:sldMkLst>
          <pc:docMk/>
          <pc:sldMk cId="1863070258" sldId="451"/>
        </pc:sldMkLst>
        <pc:spChg chg="mod">
          <ac:chgData name="hui xu" userId="70b675938bab3b5e" providerId="LiveId" clId="{25EFF94F-7C41-49F1-BDCE-0867DAD827DD}" dt="2020-03-22T09:39:11.091" v="4529" actId="20577"/>
          <ac:spMkLst>
            <pc:docMk/>
            <pc:sldMk cId="1863070258" sldId="451"/>
            <ac:spMk id="2" creationId="{62E30168-5D38-499D-B667-C09D509AECED}"/>
          </ac:spMkLst>
        </pc:spChg>
        <pc:picChg chg="mod">
          <ac:chgData name="hui xu" userId="70b675938bab3b5e" providerId="LiveId" clId="{25EFF94F-7C41-49F1-BDCE-0867DAD827DD}" dt="2020-03-22T09:39:19.203" v="4530" actId="1076"/>
          <ac:picMkLst>
            <pc:docMk/>
            <pc:sldMk cId="1863070258" sldId="451"/>
            <ac:picMk id="4" creationId="{E91AE91D-0D9B-4C90-AC9D-B75D3CC9CCFA}"/>
          </ac:picMkLst>
        </pc:picChg>
      </pc:sldChg>
      <pc:sldChg chg="addSp modSp add del modAnim">
        <pc:chgData name="hui xu" userId="70b675938bab3b5e" providerId="LiveId" clId="{25EFF94F-7C41-49F1-BDCE-0867DAD827DD}" dt="2020-03-22T09:35:14.443" v="4479" actId="2696"/>
        <pc:sldMkLst>
          <pc:docMk/>
          <pc:sldMk cId="2006388222" sldId="451"/>
        </pc:sldMkLst>
        <pc:picChg chg="add mod">
          <ac:chgData name="hui xu" userId="70b675938bab3b5e" providerId="LiveId" clId="{25EFF94F-7C41-49F1-BDCE-0867DAD827DD}" dt="2020-03-14T03:02:08.730" v="4200" actId="1076"/>
          <ac:picMkLst>
            <pc:docMk/>
            <pc:sldMk cId="2006388222" sldId="451"/>
            <ac:picMk id="4" creationId="{E91AE91D-0D9B-4C90-AC9D-B75D3CC9CCFA}"/>
          </ac:picMkLst>
        </pc:picChg>
      </pc:sldChg>
      <pc:sldChg chg="add del">
        <pc:chgData name="hui xu" userId="70b675938bab3b5e" providerId="LiveId" clId="{25EFF94F-7C41-49F1-BDCE-0867DAD827DD}" dt="2020-03-22T09:36:56.407" v="4482" actId="2696"/>
        <pc:sldMkLst>
          <pc:docMk/>
          <pc:sldMk cId="3631234669" sldId="451"/>
        </pc:sldMkLst>
      </pc:sldChg>
      <pc:sldChg chg="addSp modSp new">
        <pc:chgData name="hui xu" userId="70b675938bab3b5e" providerId="LiveId" clId="{25EFF94F-7C41-49F1-BDCE-0867DAD827DD}" dt="2020-04-10T07:46:45.429" v="7525" actId="20577"/>
        <pc:sldMkLst>
          <pc:docMk/>
          <pc:sldMk cId="3075530407" sldId="452"/>
        </pc:sldMkLst>
        <pc:spChg chg="mod">
          <ac:chgData name="hui xu" userId="70b675938bab3b5e" providerId="LiveId" clId="{25EFF94F-7C41-49F1-BDCE-0867DAD827DD}" dt="2020-04-10T06:33:13.604" v="7146" actId="20577"/>
          <ac:spMkLst>
            <pc:docMk/>
            <pc:sldMk cId="3075530407" sldId="452"/>
            <ac:spMk id="2" creationId="{13571A58-3286-4B9E-96B9-3B11BF5DE2F4}"/>
          </ac:spMkLst>
        </pc:spChg>
        <pc:spChg chg="add mod">
          <ac:chgData name="hui xu" userId="70b675938bab3b5e" providerId="LiveId" clId="{25EFF94F-7C41-49F1-BDCE-0867DAD827DD}" dt="2020-04-10T07:46:45.429" v="7525" actId="20577"/>
          <ac:spMkLst>
            <pc:docMk/>
            <pc:sldMk cId="3075530407" sldId="452"/>
            <ac:spMk id="4" creationId="{18DC962B-C400-498A-A785-86F9D34CE206}"/>
          </ac:spMkLst>
        </pc:spChg>
        <pc:spChg chg="add mod">
          <ac:chgData name="hui xu" userId="70b675938bab3b5e" providerId="LiveId" clId="{25EFF94F-7C41-49F1-BDCE-0867DAD827DD}" dt="2020-04-10T06:34:44.710" v="7176" actId="14100"/>
          <ac:spMkLst>
            <pc:docMk/>
            <pc:sldMk cId="3075530407" sldId="452"/>
            <ac:spMk id="5" creationId="{16D3C785-DA5D-46A8-B816-FFD62EB85E23}"/>
          </ac:spMkLst>
        </pc:spChg>
      </pc:sldChg>
      <pc:sldChg chg="modSp add del">
        <pc:chgData name="hui xu" userId="70b675938bab3b5e" providerId="LiveId" clId="{25EFF94F-7C41-49F1-BDCE-0867DAD827DD}" dt="2020-03-22T09:34:08.639" v="4478" actId="47"/>
        <pc:sldMkLst>
          <pc:docMk/>
          <pc:sldMk cId="3340064443" sldId="452"/>
        </pc:sldMkLst>
        <pc:spChg chg="mod">
          <ac:chgData name="hui xu" userId="70b675938bab3b5e" providerId="LiveId" clId="{25EFF94F-7C41-49F1-BDCE-0867DAD827DD}" dt="2020-03-22T09:29:10.454" v="4317" actId="20577"/>
          <ac:spMkLst>
            <pc:docMk/>
            <pc:sldMk cId="3340064443" sldId="452"/>
            <ac:spMk id="2" creationId="{ECCDAB69-6F4D-4F0F-94AE-FF72B9FEECF3}"/>
          </ac:spMkLst>
        </pc:spChg>
        <pc:spChg chg="mod">
          <ac:chgData name="hui xu" userId="70b675938bab3b5e" providerId="LiveId" clId="{25EFF94F-7C41-49F1-BDCE-0867DAD827DD}" dt="2020-03-22T09:32:13.140" v="4387" actId="21"/>
          <ac:spMkLst>
            <pc:docMk/>
            <pc:sldMk cId="3340064443" sldId="452"/>
            <ac:spMk id="4" creationId="{C55825E3-A2BC-46D2-B1F6-8E732E49C318}"/>
          </ac:spMkLst>
        </pc:spChg>
      </pc:sldChg>
      <pc:sldChg chg="addSp delSp modSp new modAnim">
        <pc:chgData name="hui xu" userId="70b675938bab3b5e" providerId="LiveId" clId="{25EFF94F-7C41-49F1-BDCE-0867DAD827DD}" dt="2020-04-10T07:45:53.358" v="7524"/>
        <pc:sldMkLst>
          <pc:docMk/>
          <pc:sldMk cId="1219284999" sldId="453"/>
        </pc:sldMkLst>
        <pc:spChg chg="del">
          <ac:chgData name="hui xu" userId="70b675938bab3b5e" providerId="LiveId" clId="{25EFF94F-7C41-49F1-BDCE-0867DAD827DD}" dt="2020-04-10T07:22:11.480" v="7189" actId="478"/>
          <ac:spMkLst>
            <pc:docMk/>
            <pc:sldMk cId="1219284999" sldId="453"/>
            <ac:spMk id="2" creationId="{7E22F423-2C95-4A66-ACBD-A4B3DC9B6CE3}"/>
          </ac:spMkLst>
        </pc:spChg>
        <pc:spChg chg="del">
          <ac:chgData name="hui xu" userId="70b675938bab3b5e" providerId="LiveId" clId="{25EFF94F-7C41-49F1-BDCE-0867DAD827DD}" dt="2020-04-10T06:35:34.976" v="7183" actId="478"/>
          <ac:spMkLst>
            <pc:docMk/>
            <pc:sldMk cId="1219284999" sldId="453"/>
            <ac:spMk id="4" creationId="{92E76555-3A20-474B-84FE-15421B7671D3}"/>
          </ac:spMkLst>
        </pc:spChg>
        <pc:spChg chg="add mod">
          <ac:chgData name="hui xu" userId="70b675938bab3b5e" providerId="LiveId" clId="{25EFF94F-7C41-49F1-BDCE-0867DAD827DD}" dt="2020-04-10T07:40:18.691" v="7489" actId="1036"/>
          <ac:spMkLst>
            <pc:docMk/>
            <pc:sldMk cId="1219284999" sldId="453"/>
            <ac:spMk id="5" creationId="{4FE4B14E-27CB-447D-866E-7768D402C296}"/>
          </ac:spMkLst>
        </pc:spChg>
        <pc:spChg chg="add mod">
          <ac:chgData name="hui xu" userId="70b675938bab3b5e" providerId="LiveId" clId="{25EFF94F-7C41-49F1-BDCE-0867DAD827DD}" dt="2020-04-10T07:40:18.691" v="7489" actId="1036"/>
          <ac:spMkLst>
            <pc:docMk/>
            <pc:sldMk cId="1219284999" sldId="453"/>
            <ac:spMk id="6" creationId="{CD340D0C-D9BB-4834-B3A8-403DC820A2C1}"/>
          </ac:spMkLst>
        </pc:spChg>
        <pc:spChg chg="add mod">
          <ac:chgData name="hui xu" userId="70b675938bab3b5e" providerId="LiveId" clId="{25EFF94F-7C41-49F1-BDCE-0867DAD827DD}" dt="2020-04-10T07:40:35.331" v="7500" actId="14100"/>
          <ac:spMkLst>
            <pc:docMk/>
            <pc:sldMk cId="1219284999" sldId="453"/>
            <ac:spMk id="7" creationId="{A5CD89F3-037F-4E66-87E1-A39BCD762869}"/>
          </ac:spMkLst>
        </pc:spChg>
        <pc:spChg chg="add mod">
          <ac:chgData name="hui xu" userId="70b675938bab3b5e" providerId="LiveId" clId="{25EFF94F-7C41-49F1-BDCE-0867DAD827DD}" dt="2020-04-10T07:36:10.275" v="7358" actId="404"/>
          <ac:spMkLst>
            <pc:docMk/>
            <pc:sldMk cId="1219284999" sldId="453"/>
            <ac:spMk id="8" creationId="{72ED0EFC-1A61-4C68-9FBD-066963AD78CF}"/>
          </ac:spMkLst>
        </pc:spChg>
        <pc:spChg chg="add mod">
          <ac:chgData name="hui xu" userId="70b675938bab3b5e" providerId="LiveId" clId="{25EFF94F-7C41-49F1-BDCE-0867DAD827DD}" dt="2020-04-10T07:36:10.275" v="7358" actId="404"/>
          <ac:spMkLst>
            <pc:docMk/>
            <pc:sldMk cId="1219284999" sldId="453"/>
            <ac:spMk id="9" creationId="{D6E2C9AA-5F2D-4409-8A44-BA6F5595EF7D}"/>
          </ac:spMkLst>
        </pc:spChg>
        <pc:spChg chg="add mod">
          <ac:chgData name="hui xu" userId="70b675938bab3b5e" providerId="LiveId" clId="{25EFF94F-7C41-49F1-BDCE-0867DAD827DD}" dt="2020-04-10T07:37:25.947" v="7412" actId="1582"/>
          <ac:spMkLst>
            <pc:docMk/>
            <pc:sldMk cId="1219284999" sldId="453"/>
            <ac:spMk id="10" creationId="{F4E1E912-3BF6-4166-AA7F-8806E5D1B5CD}"/>
          </ac:spMkLst>
        </pc:spChg>
        <pc:spChg chg="add mod">
          <ac:chgData name="hui xu" userId="70b675938bab3b5e" providerId="LiveId" clId="{25EFF94F-7C41-49F1-BDCE-0867DAD827DD}" dt="2020-04-10T07:40:18.691" v="7489" actId="1036"/>
          <ac:spMkLst>
            <pc:docMk/>
            <pc:sldMk cId="1219284999" sldId="453"/>
            <ac:spMk id="17" creationId="{2BF481F5-36AD-411A-A6E5-BDCD7A4BE867}"/>
          </ac:spMkLst>
        </pc:spChg>
        <pc:spChg chg="add mod">
          <ac:chgData name="hui xu" userId="70b675938bab3b5e" providerId="LiveId" clId="{25EFF94F-7C41-49F1-BDCE-0867DAD827DD}" dt="2020-04-10T07:40:18.691" v="7489" actId="1036"/>
          <ac:spMkLst>
            <pc:docMk/>
            <pc:sldMk cId="1219284999" sldId="453"/>
            <ac:spMk id="20" creationId="{B93AE480-2CCD-4820-8427-55AF613ECABA}"/>
          </ac:spMkLst>
        </pc:spChg>
        <pc:spChg chg="add mod">
          <ac:chgData name="hui xu" userId="70b675938bab3b5e" providerId="LiveId" clId="{25EFF94F-7C41-49F1-BDCE-0867DAD827DD}" dt="2020-04-10T07:40:18.691" v="7489" actId="1036"/>
          <ac:spMkLst>
            <pc:docMk/>
            <pc:sldMk cId="1219284999" sldId="453"/>
            <ac:spMk id="21" creationId="{7C29E84F-02FF-473C-810D-3C4A6CCEEB9C}"/>
          </ac:spMkLst>
        </pc:spChg>
        <pc:spChg chg="add mod">
          <ac:chgData name="hui xu" userId="70b675938bab3b5e" providerId="LiveId" clId="{25EFF94F-7C41-49F1-BDCE-0867DAD827DD}" dt="2020-04-10T07:40:43.547" v="7501" actId="1076"/>
          <ac:spMkLst>
            <pc:docMk/>
            <pc:sldMk cId="1219284999" sldId="453"/>
            <ac:spMk id="22" creationId="{1A5EE521-D9B6-494E-8931-840130AAC71B}"/>
          </ac:spMkLst>
        </pc:spChg>
        <pc:spChg chg="add mod">
          <ac:chgData name="hui xu" userId="70b675938bab3b5e" providerId="LiveId" clId="{25EFF94F-7C41-49F1-BDCE-0867DAD827DD}" dt="2020-04-10T07:38:58.104" v="7431" actId="404"/>
          <ac:spMkLst>
            <pc:docMk/>
            <pc:sldMk cId="1219284999" sldId="453"/>
            <ac:spMk id="23" creationId="{A75CC2DF-781E-4764-8406-8BEAF6A9404C}"/>
          </ac:spMkLst>
        </pc:spChg>
        <pc:spChg chg="add mod">
          <ac:chgData name="hui xu" userId="70b675938bab3b5e" providerId="LiveId" clId="{25EFF94F-7C41-49F1-BDCE-0867DAD827DD}" dt="2020-04-10T07:38:58.104" v="7431" actId="404"/>
          <ac:spMkLst>
            <pc:docMk/>
            <pc:sldMk cId="1219284999" sldId="453"/>
            <ac:spMk id="24" creationId="{03224837-A4F3-437B-862A-592E5ED8395C}"/>
          </ac:spMkLst>
        </pc:spChg>
        <pc:spChg chg="add mod">
          <ac:chgData name="hui xu" userId="70b675938bab3b5e" providerId="LiveId" clId="{25EFF94F-7C41-49F1-BDCE-0867DAD827DD}" dt="2020-04-10T07:41:13.393" v="7514" actId="404"/>
          <ac:spMkLst>
            <pc:docMk/>
            <pc:sldMk cId="1219284999" sldId="453"/>
            <ac:spMk id="25" creationId="{632EAD62-D6D1-49EF-8440-BA14BF603200}"/>
          </ac:spMkLst>
        </pc:spChg>
        <pc:spChg chg="add mod">
          <ac:chgData name="hui xu" userId="70b675938bab3b5e" providerId="LiveId" clId="{25EFF94F-7C41-49F1-BDCE-0867DAD827DD}" dt="2020-04-10T07:41:13.393" v="7514" actId="404"/>
          <ac:spMkLst>
            <pc:docMk/>
            <pc:sldMk cId="1219284999" sldId="453"/>
            <ac:spMk id="26" creationId="{14888067-8318-44B1-B584-9F72FE50CBEA}"/>
          </ac:spMkLst>
        </pc:spChg>
        <pc:spChg chg="add mod">
          <ac:chgData name="hui xu" userId="70b675938bab3b5e" providerId="LiveId" clId="{25EFF94F-7C41-49F1-BDCE-0867DAD827DD}" dt="2020-04-10T07:41:13.393" v="7514" actId="404"/>
          <ac:spMkLst>
            <pc:docMk/>
            <pc:sldMk cId="1219284999" sldId="453"/>
            <ac:spMk id="27" creationId="{D86B035B-E24C-44AD-B851-B093FD4AAAA8}"/>
          </ac:spMkLst>
        </pc:spChg>
        <pc:spChg chg="add mod">
          <ac:chgData name="hui xu" userId="70b675938bab3b5e" providerId="LiveId" clId="{25EFF94F-7C41-49F1-BDCE-0867DAD827DD}" dt="2020-04-10T07:40:18.691" v="7489" actId="1036"/>
          <ac:spMkLst>
            <pc:docMk/>
            <pc:sldMk cId="1219284999" sldId="453"/>
            <ac:spMk id="28" creationId="{EA1C2746-A69B-47C0-B149-038F7A703A1E}"/>
          </ac:spMkLst>
        </pc:spChg>
        <pc:spChg chg="add mod">
          <ac:chgData name="hui xu" userId="70b675938bab3b5e" providerId="LiveId" clId="{25EFF94F-7C41-49F1-BDCE-0867DAD827DD}" dt="2020-04-10T07:35:16.130" v="7322" actId="1036"/>
          <ac:spMkLst>
            <pc:docMk/>
            <pc:sldMk cId="1219284999" sldId="453"/>
            <ac:spMk id="29" creationId="{32DD1DE8-CD0C-4724-92B4-9727727BFE6D}"/>
          </ac:spMkLst>
        </pc:spChg>
        <pc:spChg chg="add mod">
          <ac:chgData name="hui xu" userId="70b675938bab3b5e" providerId="LiveId" clId="{25EFF94F-7C41-49F1-BDCE-0867DAD827DD}" dt="2020-04-10T07:35:16.130" v="7322" actId="1036"/>
          <ac:spMkLst>
            <pc:docMk/>
            <pc:sldMk cId="1219284999" sldId="453"/>
            <ac:spMk id="30" creationId="{21DA1DA4-4E35-4643-BD51-2D735DCEE511}"/>
          </ac:spMkLst>
        </pc:spChg>
        <pc:spChg chg="add mod">
          <ac:chgData name="hui xu" userId="70b675938bab3b5e" providerId="LiveId" clId="{25EFF94F-7C41-49F1-BDCE-0867DAD827DD}" dt="2020-04-10T07:40:24.050" v="7497" actId="1036"/>
          <ac:spMkLst>
            <pc:docMk/>
            <pc:sldMk cId="1219284999" sldId="453"/>
            <ac:spMk id="31" creationId="{E57F8854-BACA-4117-9EDA-2A35B80CD95F}"/>
          </ac:spMkLst>
        </pc:spChg>
        <pc:spChg chg="add mod">
          <ac:chgData name="hui xu" userId="70b675938bab3b5e" providerId="LiveId" clId="{25EFF94F-7C41-49F1-BDCE-0867DAD827DD}" dt="2020-04-10T07:40:18.691" v="7489" actId="1036"/>
          <ac:spMkLst>
            <pc:docMk/>
            <pc:sldMk cId="1219284999" sldId="453"/>
            <ac:spMk id="32" creationId="{8B23E61B-E886-4B71-B136-872EA5F58881}"/>
          </ac:spMkLst>
        </pc:spChg>
        <pc:spChg chg="add mod">
          <ac:chgData name="hui xu" userId="70b675938bab3b5e" providerId="LiveId" clId="{25EFF94F-7C41-49F1-BDCE-0867DAD827DD}" dt="2020-04-10T07:38:58.104" v="7431" actId="404"/>
          <ac:spMkLst>
            <pc:docMk/>
            <pc:sldMk cId="1219284999" sldId="453"/>
            <ac:spMk id="33" creationId="{4B7742B1-023F-46D9-A1A2-046F764601F0}"/>
          </ac:spMkLst>
        </pc:spChg>
        <pc:spChg chg="add mod">
          <ac:chgData name="hui xu" userId="70b675938bab3b5e" providerId="LiveId" clId="{25EFF94F-7C41-49F1-BDCE-0867DAD827DD}" dt="2020-04-10T07:38:58.104" v="7431" actId="404"/>
          <ac:spMkLst>
            <pc:docMk/>
            <pc:sldMk cId="1219284999" sldId="453"/>
            <ac:spMk id="34" creationId="{40F083D8-00A2-4AA8-A6C9-281E947E09A6}"/>
          </ac:spMkLst>
        </pc:spChg>
        <pc:spChg chg="add mod">
          <ac:chgData name="hui xu" userId="70b675938bab3b5e" providerId="LiveId" clId="{25EFF94F-7C41-49F1-BDCE-0867DAD827DD}" dt="2020-04-10T07:35:16.130" v="7322" actId="1036"/>
          <ac:spMkLst>
            <pc:docMk/>
            <pc:sldMk cId="1219284999" sldId="453"/>
            <ac:spMk id="35" creationId="{2132340E-23C5-4F9A-A956-05DCBD8F188B}"/>
          </ac:spMkLst>
        </pc:spChg>
        <pc:spChg chg="add mod">
          <ac:chgData name="hui xu" userId="70b675938bab3b5e" providerId="LiveId" clId="{25EFF94F-7C41-49F1-BDCE-0867DAD827DD}" dt="2020-04-10T07:35:16.130" v="7322" actId="1036"/>
          <ac:spMkLst>
            <pc:docMk/>
            <pc:sldMk cId="1219284999" sldId="453"/>
            <ac:spMk id="36" creationId="{BDA85000-2D20-4DC9-948E-9737FA1395BD}"/>
          </ac:spMkLst>
        </pc:spChg>
        <pc:spChg chg="add mod">
          <ac:chgData name="hui xu" userId="70b675938bab3b5e" providerId="LiveId" clId="{25EFF94F-7C41-49F1-BDCE-0867DAD827DD}" dt="2020-04-10T07:24:02.283" v="7215"/>
          <ac:spMkLst>
            <pc:docMk/>
            <pc:sldMk cId="1219284999" sldId="453"/>
            <ac:spMk id="40" creationId="{5A3B8A24-E9F0-4619-9BEC-3750E8D2AADA}"/>
          </ac:spMkLst>
        </pc:spChg>
        <pc:spChg chg="add del mod">
          <ac:chgData name="hui xu" userId="70b675938bab3b5e" providerId="LiveId" clId="{25EFF94F-7C41-49F1-BDCE-0867DAD827DD}" dt="2020-04-10T07:24:05.725" v="7216" actId="21"/>
          <ac:spMkLst>
            <pc:docMk/>
            <pc:sldMk cId="1219284999" sldId="453"/>
            <ac:spMk id="41" creationId="{6B4FED65-EE92-4C4D-84C8-FD0A40306F4F}"/>
          </ac:spMkLst>
        </pc:spChg>
        <pc:spChg chg="add mod">
          <ac:chgData name="hui xu" userId="70b675938bab3b5e" providerId="LiveId" clId="{25EFF94F-7C41-49F1-BDCE-0867DAD827DD}" dt="2020-04-10T07:40:18.691" v="7489" actId="1036"/>
          <ac:spMkLst>
            <pc:docMk/>
            <pc:sldMk cId="1219284999" sldId="453"/>
            <ac:spMk id="44" creationId="{BF7D2D6C-E1EB-43C3-BBCE-C1D2B2F3C010}"/>
          </ac:spMkLst>
        </pc:spChg>
        <pc:spChg chg="add mod">
          <ac:chgData name="hui xu" userId="70b675938bab3b5e" providerId="LiveId" clId="{25EFF94F-7C41-49F1-BDCE-0867DAD827DD}" dt="2020-04-10T07:41:13.393" v="7514" actId="404"/>
          <ac:spMkLst>
            <pc:docMk/>
            <pc:sldMk cId="1219284999" sldId="453"/>
            <ac:spMk id="52" creationId="{0935B7F6-9485-4CD4-A277-6A5AAE800F36}"/>
          </ac:spMkLst>
        </pc:spChg>
        <pc:spChg chg="add mod">
          <ac:chgData name="hui xu" userId="70b675938bab3b5e" providerId="LiveId" clId="{25EFF94F-7C41-49F1-BDCE-0867DAD827DD}" dt="2020-04-10T07:40:18.691" v="7489" actId="1036"/>
          <ac:spMkLst>
            <pc:docMk/>
            <pc:sldMk cId="1219284999" sldId="453"/>
            <ac:spMk id="58" creationId="{0E0FA403-293B-4D5C-8BC4-9399D1528FA5}"/>
          </ac:spMkLst>
        </pc:spChg>
        <pc:cxnChg chg="add mod">
          <ac:chgData name="hui xu" userId="70b675938bab3b5e" providerId="LiveId" clId="{25EFF94F-7C41-49F1-BDCE-0867DAD827DD}" dt="2020-04-10T07:40:18.691" v="7489" actId="1036"/>
          <ac:cxnSpMkLst>
            <pc:docMk/>
            <pc:sldMk cId="1219284999" sldId="453"/>
            <ac:cxnSpMk id="11" creationId="{A8DA813C-8C6E-47F5-B7C4-926B338EBB99}"/>
          </ac:cxnSpMkLst>
        </pc:cxnChg>
        <pc:cxnChg chg="add mod">
          <ac:chgData name="hui xu" userId="70b675938bab3b5e" providerId="LiveId" clId="{25EFF94F-7C41-49F1-BDCE-0867DAD827DD}" dt="2020-04-10T07:40:18.691" v="7489" actId="1036"/>
          <ac:cxnSpMkLst>
            <pc:docMk/>
            <pc:sldMk cId="1219284999" sldId="453"/>
            <ac:cxnSpMk id="12" creationId="{E9304E77-9C2A-4AB7-A2F9-7ADCF7202AC4}"/>
          </ac:cxnSpMkLst>
        </pc:cxnChg>
        <pc:cxnChg chg="add mod">
          <ac:chgData name="hui xu" userId="70b675938bab3b5e" providerId="LiveId" clId="{25EFF94F-7C41-49F1-BDCE-0867DAD827DD}" dt="2020-04-10T07:40:35.331" v="7500" actId="14100"/>
          <ac:cxnSpMkLst>
            <pc:docMk/>
            <pc:sldMk cId="1219284999" sldId="453"/>
            <ac:cxnSpMk id="13" creationId="{5F4AF2E9-B26F-4B31-ADB2-4612C25D0E2E}"/>
          </ac:cxnSpMkLst>
        </pc:cxnChg>
        <pc:cxnChg chg="add mod">
          <ac:chgData name="hui xu" userId="70b675938bab3b5e" providerId="LiveId" clId="{25EFF94F-7C41-49F1-BDCE-0867DAD827DD}" dt="2020-04-10T07:40:35.331" v="7500" actId="14100"/>
          <ac:cxnSpMkLst>
            <pc:docMk/>
            <pc:sldMk cId="1219284999" sldId="453"/>
            <ac:cxnSpMk id="14" creationId="{CE381219-2004-49A6-856C-CBA333ED8FAE}"/>
          </ac:cxnSpMkLst>
        </pc:cxnChg>
        <pc:cxnChg chg="add mod">
          <ac:chgData name="hui xu" userId="70b675938bab3b5e" providerId="LiveId" clId="{25EFF94F-7C41-49F1-BDCE-0867DAD827DD}" dt="2020-04-10T07:40:35.331" v="7500" actId="14100"/>
          <ac:cxnSpMkLst>
            <pc:docMk/>
            <pc:sldMk cId="1219284999" sldId="453"/>
            <ac:cxnSpMk id="15" creationId="{79E21367-8CFE-42EC-91DA-EA88DCC2F3CF}"/>
          </ac:cxnSpMkLst>
        </pc:cxnChg>
        <pc:cxnChg chg="add mod">
          <ac:chgData name="hui xu" userId="70b675938bab3b5e" providerId="LiveId" clId="{25EFF94F-7C41-49F1-BDCE-0867DAD827DD}" dt="2020-04-10T07:40:28.709" v="7498" actId="14100"/>
          <ac:cxnSpMkLst>
            <pc:docMk/>
            <pc:sldMk cId="1219284999" sldId="453"/>
            <ac:cxnSpMk id="16" creationId="{2C2355AA-2C25-4E53-8751-47E6C32B0744}"/>
          </ac:cxnSpMkLst>
        </pc:cxnChg>
        <pc:cxnChg chg="add mod">
          <ac:chgData name="hui xu" userId="70b675938bab3b5e" providerId="LiveId" clId="{25EFF94F-7C41-49F1-BDCE-0867DAD827DD}" dt="2020-04-10T07:36:10.275" v="7358" actId="404"/>
          <ac:cxnSpMkLst>
            <pc:docMk/>
            <pc:sldMk cId="1219284999" sldId="453"/>
            <ac:cxnSpMk id="18" creationId="{C2C5C75B-6A4E-4A46-B0F5-8AD6AE2B898F}"/>
          </ac:cxnSpMkLst>
        </pc:cxnChg>
        <pc:cxnChg chg="add mod">
          <ac:chgData name="hui xu" userId="70b675938bab3b5e" providerId="LiveId" clId="{25EFF94F-7C41-49F1-BDCE-0867DAD827DD}" dt="2020-04-10T07:36:10.275" v="7358" actId="404"/>
          <ac:cxnSpMkLst>
            <pc:docMk/>
            <pc:sldMk cId="1219284999" sldId="453"/>
            <ac:cxnSpMk id="19" creationId="{4BCBE732-7A37-410C-85D5-6D0E5EF4C089}"/>
          </ac:cxnSpMkLst>
        </pc:cxnChg>
        <pc:cxnChg chg="add mod">
          <ac:chgData name="hui xu" userId="70b675938bab3b5e" providerId="LiveId" clId="{25EFF94F-7C41-49F1-BDCE-0867DAD827DD}" dt="2020-04-10T07:40:18.691" v="7489" actId="1036"/>
          <ac:cxnSpMkLst>
            <pc:docMk/>
            <pc:sldMk cId="1219284999" sldId="453"/>
            <ac:cxnSpMk id="47" creationId="{204EA1E9-549B-441C-846C-3F8D395BFFE9}"/>
          </ac:cxnSpMkLst>
        </pc:cxnChg>
      </pc:sldChg>
      <pc:sldChg chg="modSp new">
        <pc:chgData name="hui xu" userId="70b675938bab3b5e" providerId="LiveId" clId="{25EFF94F-7C41-49F1-BDCE-0867DAD827DD}" dt="2020-04-14T12:46:52.299" v="8073" actId="20577"/>
        <pc:sldMkLst>
          <pc:docMk/>
          <pc:sldMk cId="332559873" sldId="454"/>
        </pc:sldMkLst>
        <pc:spChg chg="mod">
          <ac:chgData name="hui xu" userId="70b675938bab3b5e" providerId="LiveId" clId="{25EFF94F-7C41-49F1-BDCE-0867DAD827DD}" dt="2020-04-14T12:46:52.299" v="8073" actId="20577"/>
          <ac:spMkLst>
            <pc:docMk/>
            <pc:sldMk cId="332559873" sldId="454"/>
            <ac:spMk id="2" creationId="{7AB486A0-6519-4EEC-81A0-EB77633CFA81}"/>
          </ac:spMkLst>
        </pc:spChg>
      </pc:sldChg>
    </pc:docChg>
  </pc:docChgLst>
  <pc:docChgLst>
    <pc:chgData name="hui xu" userId="70b675938bab3b5e" providerId="LiveId" clId="{154EACDB-B5EC-BF40-B0C6-5DFCB43673DE}"/>
    <pc:docChg chg="undo custSel addSld delSld modSld modShowInfo">
      <pc:chgData name="hui xu" userId="70b675938bab3b5e" providerId="LiveId" clId="{154EACDB-B5EC-BF40-B0C6-5DFCB43673DE}" dt="2020-04-26T02:12:32.593" v="1491" actId="2744"/>
      <pc:docMkLst>
        <pc:docMk/>
      </pc:docMkLst>
      <pc:sldChg chg="addSp delSp modSp modTransition modAnim">
        <pc:chgData name="hui xu" userId="70b675938bab3b5e" providerId="LiveId" clId="{154EACDB-B5EC-BF40-B0C6-5DFCB43673DE}" dt="2020-04-26T02:11:49.348" v="1489"/>
        <pc:sldMkLst>
          <pc:docMk/>
          <pc:sldMk cId="736868064" sldId="256"/>
        </pc:sldMkLst>
        <pc:picChg chg="add del mod">
          <ac:chgData name="hui xu" userId="70b675938bab3b5e" providerId="LiveId" clId="{154EACDB-B5EC-BF40-B0C6-5DFCB43673DE}" dt="2020-04-26T02:10:48.499" v="1488"/>
          <ac:picMkLst>
            <pc:docMk/>
            <pc:sldMk cId="736868064" sldId="256"/>
            <ac:picMk id="5" creationId="{950D9D19-93EA-C94D-A5BC-48A7D3D905C8}"/>
          </ac:picMkLst>
        </pc:picChg>
        <pc:picChg chg="add del mod">
          <ac:chgData name="hui xu" userId="70b675938bab3b5e" providerId="LiveId" clId="{154EACDB-B5EC-BF40-B0C6-5DFCB43673DE}" dt="2020-04-26T02:11:49.348" v="1489"/>
          <ac:picMkLst>
            <pc:docMk/>
            <pc:sldMk cId="736868064" sldId="256"/>
            <ac:picMk id="6" creationId="{E8611286-ECA5-1B45-9071-F5106DBBBAD0}"/>
          </ac:picMkLst>
        </pc:picChg>
        <pc:picChg chg="add mod">
          <ac:chgData name="hui xu" userId="70b675938bab3b5e" providerId="LiveId" clId="{154EACDB-B5EC-BF40-B0C6-5DFCB43673DE}" dt="2020-04-26T02:11:49.348" v="1489"/>
          <ac:picMkLst>
            <pc:docMk/>
            <pc:sldMk cId="736868064" sldId="256"/>
            <ac:picMk id="9" creationId="{8E2AE3CB-D79B-5B4A-B54B-B468197E5B2D}"/>
          </ac:picMkLst>
        </pc:picChg>
      </pc:sldChg>
      <pc:sldChg chg="addSp modSp modTransition modAnim">
        <pc:chgData name="hui xu" userId="70b675938bab3b5e" providerId="LiveId" clId="{154EACDB-B5EC-BF40-B0C6-5DFCB43673DE}" dt="2020-04-26T02:11:49.348" v="1489"/>
        <pc:sldMkLst>
          <pc:docMk/>
          <pc:sldMk cId="1292877211" sldId="258"/>
        </pc:sldMkLst>
        <pc:picChg chg="add mod">
          <ac:chgData name="hui xu" userId="70b675938bab3b5e" providerId="LiveId" clId="{154EACDB-B5EC-BF40-B0C6-5DFCB43673DE}" dt="2020-04-26T02:11:49.348" v="1489"/>
          <ac:picMkLst>
            <pc:docMk/>
            <pc:sldMk cId="1292877211" sldId="258"/>
            <ac:picMk id="4" creationId="{5C630015-5CDF-7546-A8D4-8B0556E96C46}"/>
          </ac:picMkLst>
        </pc:picChg>
      </pc:sldChg>
      <pc:sldChg chg="add">
        <pc:chgData name="hui xu" userId="70b675938bab3b5e" providerId="LiveId" clId="{154EACDB-B5EC-BF40-B0C6-5DFCB43673DE}" dt="2020-02-21T08:07:43.519" v="1331"/>
        <pc:sldMkLst>
          <pc:docMk/>
          <pc:sldMk cId="543533548" sldId="259"/>
        </pc:sldMkLst>
      </pc:sldChg>
      <pc:sldChg chg="add">
        <pc:chgData name="hui xu" userId="70b675938bab3b5e" providerId="LiveId" clId="{154EACDB-B5EC-BF40-B0C6-5DFCB43673DE}" dt="2020-02-21T08:07:43.519" v="1331"/>
        <pc:sldMkLst>
          <pc:docMk/>
          <pc:sldMk cId="2951412692" sldId="264"/>
        </pc:sldMkLst>
      </pc:sldChg>
      <pc:sldChg chg="add">
        <pc:chgData name="hui xu" userId="70b675938bab3b5e" providerId="LiveId" clId="{154EACDB-B5EC-BF40-B0C6-5DFCB43673DE}" dt="2020-02-21T08:07:43.519" v="1331"/>
        <pc:sldMkLst>
          <pc:docMk/>
          <pc:sldMk cId="2217267082" sldId="265"/>
        </pc:sldMkLst>
      </pc:sldChg>
      <pc:sldChg chg="add">
        <pc:chgData name="hui xu" userId="70b675938bab3b5e" providerId="LiveId" clId="{154EACDB-B5EC-BF40-B0C6-5DFCB43673DE}" dt="2020-02-21T08:07:43.519" v="1331"/>
        <pc:sldMkLst>
          <pc:docMk/>
          <pc:sldMk cId="3030360755" sldId="266"/>
        </pc:sldMkLst>
      </pc:sldChg>
      <pc:sldChg chg="add">
        <pc:chgData name="hui xu" userId="70b675938bab3b5e" providerId="LiveId" clId="{154EACDB-B5EC-BF40-B0C6-5DFCB43673DE}" dt="2020-02-21T08:07:43.519" v="1331"/>
        <pc:sldMkLst>
          <pc:docMk/>
          <pc:sldMk cId="4074563993" sldId="267"/>
        </pc:sldMkLst>
      </pc:sldChg>
      <pc:sldChg chg="add">
        <pc:chgData name="hui xu" userId="70b675938bab3b5e" providerId="LiveId" clId="{154EACDB-B5EC-BF40-B0C6-5DFCB43673DE}" dt="2020-02-21T08:07:43.519" v="1331"/>
        <pc:sldMkLst>
          <pc:docMk/>
          <pc:sldMk cId="2711285339" sldId="268"/>
        </pc:sldMkLst>
      </pc:sldChg>
      <pc:sldChg chg="add">
        <pc:chgData name="hui xu" userId="70b675938bab3b5e" providerId="LiveId" clId="{154EACDB-B5EC-BF40-B0C6-5DFCB43673DE}" dt="2020-02-21T08:07:43.519" v="1331"/>
        <pc:sldMkLst>
          <pc:docMk/>
          <pc:sldMk cId="485004179" sldId="269"/>
        </pc:sldMkLst>
      </pc:sldChg>
      <pc:sldChg chg="add">
        <pc:chgData name="hui xu" userId="70b675938bab3b5e" providerId="LiveId" clId="{154EACDB-B5EC-BF40-B0C6-5DFCB43673DE}" dt="2020-02-21T08:07:43.519" v="1331"/>
        <pc:sldMkLst>
          <pc:docMk/>
          <pc:sldMk cId="2403396249" sldId="270"/>
        </pc:sldMkLst>
      </pc:sldChg>
      <pc:sldChg chg="add">
        <pc:chgData name="hui xu" userId="70b675938bab3b5e" providerId="LiveId" clId="{154EACDB-B5EC-BF40-B0C6-5DFCB43673DE}" dt="2020-02-21T08:07:43.519" v="1331"/>
        <pc:sldMkLst>
          <pc:docMk/>
          <pc:sldMk cId="242881357" sldId="271"/>
        </pc:sldMkLst>
      </pc:sldChg>
      <pc:sldChg chg="add">
        <pc:chgData name="hui xu" userId="70b675938bab3b5e" providerId="LiveId" clId="{154EACDB-B5EC-BF40-B0C6-5DFCB43673DE}" dt="2020-02-21T08:07:43.519" v="1331"/>
        <pc:sldMkLst>
          <pc:docMk/>
          <pc:sldMk cId="1769404127" sldId="274"/>
        </pc:sldMkLst>
      </pc:sldChg>
      <pc:sldChg chg="add">
        <pc:chgData name="hui xu" userId="70b675938bab3b5e" providerId="LiveId" clId="{154EACDB-B5EC-BF40-B0C6-5DFCB43673DE}" dt="2020-02-21T08:07:43.519" v="1331"/>
        <pc:sldMkLst>
          <pc:docMk/>
          <pc:sldMk cId="2339772507" sldId="278"/>
        </pc:sldMkLst>
      </pc:sldChg>
      <pc:sldChg chg="add">
        <pc:chgData name="hui xu" userId="70b675938bab3b5e" providerId="LiveId" clId="{154EACDB-B5EC-BF40-B0C6-5DFCB43673DE}" dt="2020-02-21T08:07:43.519" v="1331"/>
        <pc:sldMkLst>
          <pc:docMk/>
          <pc:sldMk cId="1554120137" sldId="279"/>
        </pc:sldMkLst>
      </pc:sldChg>
      <pc:sldChg chg="modSp add">
        <pc:chgData name="hui xu" userId="70b675938bab3b5e" providerId="LiveId" clId="{154EACDB-B5EC-BF40-B0C6-5DFCB43673DE}" dt="2020-02-21T08:08:08.265" v="1351" actId="20577"/>
        <pc:sldMkLst>
          <pc:docMk/>
          <pc:sldMk cId="1108897534" sldId="282"/>
        </pc:sldMkLst>
        <pc:spChg chg="mod">
          <ac:chgData name="hui xu" userId="70b675938bab3b5e" providerId="LiveId" clId="{154EACDB-B5EC-BF40-B0C6-5DFCB43673DE}" dt="2020-02-21T08:08:08.265" v="1351" actId="20577"/>
          <ac:spMkLst>
            <pc:docMk/>
            <pc:sldMk cId="1108897534" sldId="282"/>
            <ac:spMk id="2" creationId="{FD5B6AEE-332A-FA44-A871-0876313ADE62}"/>
          </ac:spMkLst>
        </pc:spChg>
      </pc:sldChg>
      <pc:sldChg chg="modSp add">
        <pc:chgData name="hui xu" userId="70b675938bab3b5e" providerId="LiveId" clId="{154EACDB-B5EC-BF40-B0C6-5DFCB43673DE}" dt="2020-02-21T08:15:59.507" v="1482" actId="20577"/>
        <pc:sldMkLst>
          <pc:docMk/>
          <pc:sldMk cId="414554024" sldId="284"/>
        </pc:sldMkLst>
        <pc:spChg chg="mod">
          <ac:chgData name="hui xu" userId="70b675938bab3b5e" providerId="LiveId" clId="{154EACDB-B5EC-BF40-B0C6-5DFCB43673DE}" dt="2020-02-21T08:15:59.507" v="1482" actId="20577"/>
          <ac:spMkLst>
            <pc:docMk/>
            <pc:sldMk cId="414554024" sldId="284"/>
            <ac:spMk id="2" creationId="{00000000-0000-0000-0000-000000000000}"/>
          </ac:spMkLst>
        </pc:spChg>
      </pc:sldChg>
      <pc:sldChg chg="modSp add del">
        <pc:chgData name="hui xu" userId="70b675938bab3b5e" providerId="LiveId" clId="{154EACDB-B5EC-BF40-B0C6-5DFCB43673DE}" dt="2020-02-21T08:12:07.104" v="1405" actId="2696"/>
        <pc:sldMkLst>
          <pc:docMk/>
          <pc:sldMk cId="535203847" sldId="285"/>
        </pc:sldMkLst>
        <pc:spChg chg="mod">
          <ac:chgData name="hui xu" userId="70b675938bab3b5e" providerId="LiveId" clId="{154EACDB-B5EC-BF40-B0C6-5DFCB43673DE}" dt="2020-02-21T08:09:25.087" v="1371" actId="20577"/>
          <ac:spMkLst>
            <pc:docMk/>
            <pc:sldMk cId="535203847" sldId="285"/>
            <ac:spMk id="2" creationId="{A2AA8773-9377-8545-98AC-2C2C188A4EC7}"/>
          </ac:spMkLst>
        </pc:spChg>
      </pc:sldChg>
      <pc:sldChg chg="add">
        <pc:chgData name="hui xu" userId="70b675938bab3b5e" providerId="LiveId" clId="{154EACDB-B5EC-BF40-B0C6-5DFCB43673DE}" dt="2020-02-21T08:12:12.591" v="1410"/>
        <pc:sldMkLst>
          <pc:docMk/>
          <pc:sldMk cId="872598700" sldId="285"/>
        </pc:sldMkLst>
      </pc:sldChg>
      <pc:sldChg chg="add">
        <pc:chgData name="hui xu" userId="70b675938bab3b5e" providerId="LiveId" clId="{154EACDB-B5EC-BF40-B0C6-5DFCB43673DE}" dt="2020-02-21T08:12:12.591" v="1410"/>
        <pc:sldMkLst>
          <pc:docMk/>
          <pc:sldMk cId="2231954419" sldId="286"/>
        </pc:sldMkLst>
      </pc:sldChg>
      <pc:sldChg chg="add del">
        <pc:chgData name="hui xu" userId="70b675938bab3b5e" providerId="LiveId" clId="{154EACDB-B5EC-BF40-B0C6-5DFCB43673DE}" dt="2020-02-21T08:12:07.114" v="1406" actId="2696"/>
        <pc:sldMkLst>
          <pc:docMk/>
          <pc:sldMk cId="3905734896" sldId="286"/>
        </pc:sldMkLst>
      </pc:sldChg>
      <pc:sldChg chg="add del">
        <pc:chgData name="hui xu" userId="70b675938bab3b5e" providerId="LiveId" clId="{154EACDB-B5EC-BF40-B0C6-5DFCB43673DE}" dt="2020-02-21T08:12:07.123" v="1407" actId="2696"/>
        <pc:sldMkLst>
          <pc:docMk/>
          <pc:sldMk cId="2563772062" sldId="288"/>
        </pc:sldMkLst>
      </pc:sldChg>
      <pc:sldChg chg="add">
        <pc:chgData name="hui xu" userId="70b675938bab3b5e" providerId="LiveId" clId="{154EACDB-B5EC-BF40-B0C6-5DFCB43673DE}" dt="2020-02-21T08:12:12.591" v="1410"/>
        <pc:sldMkLst>
          <pc:docMk/>
          <pc:sldMk cId="2923857136" sldId="288"/>
        </pc:sldMkLst>
      </pc:sldChg>
      <pc:sldChg chg="add">
        <pc:chgData name="hui xu" userId="70b675938bab3b5e" providerId="LiveId" clId="{154EACDB-B5EC-BF40-B0C6-5DFCB43673DE}" dt="2020-02-21T08:12:12.591" v="1410"/>
        <pc:sldMkLst>
          <pc:docMk/>
          <pc:sldMk cId="1105658943" sldId="289"/>
        </pc:sldMkLst>
      </pc:sldChg>
      <pc:sldChg chg="add del">
        <pc:chgData name="hui xu" userId="70b675938bab3b5e" providerId="LiveId" clId="{154EACDB-B5EC-BF40-B0C6-5DFCB43673DE}" dt="2020-02-21T08:12:07.133" v="1408" actId="2696"/>
        <pc:sldMkLst>
          <pc:docMk/>
          <pc:sldMk cId="1860066715" sldId="289"/>
        </pc:sldMkLst>
      </pc:sldChg>
      <pc:sldChg chg="add">
        <pc:chgData name="hui xu" userId="70b675938bab3b5e" providerId="LiveId" clId="{154EACDB-B5EC-BF40-B0C6-5DFCB43673DE}" dt="2020-02-21T08:12:12.591" v="1410"/>
        <pc:sldMkLst>
          <pc:docMk/>
          <pc:sldMk cId="1463878725" sldId="290"/>
        </pc:sldMkLst>
      </pc:sldChg>
      <pc:sldChg chg="add del">
        <pc:chgData name="hui xu" userId="70b675938bab3b5e" providerId="LiveId" clId="{154EACDB-B5EC-BF40-B0C6-5DFCB43673DE}" dt="2020-02-21T08:12:07.141" v="1409" actId="2696"/>
        <pc:sldMkLst>
          <pc:docMk/>
          <pc:sldMk cId="1958000094" sldId="290"/>
        </pc:sldMkLst>
      </pc:sldChg>
      <pc:sldChg chg="add del">
        <pc:chgData name="hui xu" userId="70b675938bab3b5e" providerId="LiveId" clId="{154EACDB-B5EC-BF40-B0C6-5DFCB43673DE}" dt="2020-02-21T08:11:43.453" v="1390" actId="2696"/>
        <pc:sldMkLst>
          <pc:docMk/>
          <pc:sldMk cId="636868057" sldId="291"/>
        </pc:sldMkLst>
      </pc:sldChg>
      <pc:sldChg chg="add">
        <pc:chgData name="hui xu" userId="70b675938bab3b5e" providerId="LiveId" clId="{154EACDB-B5EC-BF40-B0C6-5DFCB43673DE}" dt="2020-02-21T08:11:48.424" v="1392"/>
        <pc:sldMkLst>
          <pc:docMk/>
          <pc:sldMk cId="1905052564" sldId="291"/>
        </pc:sldMkLst>
      </pc:sldChg>
      <pc:sldChg chg="add del">
        <pc:chgData name="hui xu" userId="70b675938bab3b5e" providerId="LiveId" clId="{154EACDB-B5EC-BF40-B0C6-5DFCB43673DE}" dt="2020-02-21T08:11:43.461" v="1391" actId="2696"/>
        <pc:sldMkLst>
          <pc:docMk/>
          <pc:sldMk cId="3854280397" sldId="292"/>
        </pc:sldMkLst>
      </pc:sldChg>
      <pc:sldChg chg="add">
        <pc:chgData name="hui xu" userId="70b675938bab3b5e" providerId="LiveId" clId="{154EACDB-B5EC-BF40-B0C6-5DFCB43673DE}" dt="2020-02-21T08:11:48.424" v="1392"/>
        <pc:sldMkLst>
          <pc:docMk/>
          <pc:sldMk cId="3999891433" sldId="292"/>
        </pc:sldMkLst>
      </pc:sldChg>
      <pc:sldChg chg="add">
        <pc:chgData name="hui xu" userId="70b675938bab3b5e" providerId="LiveId" clId="{154EACDB-B5EC-BF40-B0C6-5DFCB43673DE}" dt="2020-02-21T08:15:42.615" v="1469"/>
        <pc:sldMkLst>
          <pc:docMk/>
          <pc:sldMk cId="1015991322" sldId="303"/>
        </pc:sldMkLst>
      </pc:sldChg>
      <pc:sldChg chg="addSp modSp modTransition modAnim">
        <pc:chgData name="hui xu" userId="70b675938bab3b5e" providerId="LiveId" clId="{154EACDB-B5EC-BF40-B0C6-5DFCB43673DE}" dt="2020-04-26T02:11:49.348" v="1489"/>
        <pc:sldMkLst>
          <pc:docMk/>
          <pc:sldMk cId="2449163543" sldId="426"/>
        </pc:sldMkLst>
        <pc:picChg chg="add mod">
          <ac:chgData name="hui xu" userId="70b675938bab3b5e" providerId="LiveId" clId="{154EACDB-B5EC-BF40-B0C6-5DFCB43673DE}" dt="2020-04-26T02:11:49.348" v="1489"/>
          <ac:picMkLst>
            <pc:docMk/>
            <pc:sldMk cId="2449163543" sldId="426"/>
            <ac:picMk id="3" creationId="{B91F5B32-DB96-A24B-A54A-5C46EC4FA64C}"/>
          </ac:picMkLst>
        </pc:picChg>
      </pc:sldChg>
      <pc:sldChg chg="modSp">
        <pc:chgData name="hui xu" userId="70b675938bab3b5e" providerId="LiveId" clId="{154EACDB-B5EC-BF40-B0C6-5DFCB43673DE}" dt="2020-02-17T10:33:54.351" v="27" actId="20577"/>
        <pc:sldMkLst>
          <pc:docMk/>
          <pc:sldMk cId="2058440194" sldId="431"/>
        </pc:sldMkLst>
        <pc:spChg chg="mod">
          <ac:chgData name="hui xu" userId="70b675938bab3b5e" providerId="LiveId" clId="{154EACDB-B5EC-BF40-B0C6-5DFCB43673DE}" dt="2020-02-17T10:33:54.351" v="27" actId="20577"/>
          <ac:spMkLst>
            <pc:docMk/>
            <pc:sldMk cId="2058440194" sldId="431"/>
            <ac:spMk id="2" creationId="{061A69D5-41F3-46A5-B04A-FA6721125915}"/>
          </ac:spMkLst>
        </pc:spChg>
      </pc:sldChg>
      <pc:sldChg chg="modSp">
        <pc:chgData name="hui xu" userId="70b675938bab3b5e" providerId="LiveId" clId="{154EACDB-B5EC-BF40-B0C6-5DFCB43673DE}" dt="2020-02-21T08:04:57.062" v="1330" actId="20577"/>
        <pc:sldMkLst>
          <pc:docMk/>
          <pc:sldMk cId="127980483" sldId="435"/>
        </pc:sldMkLst>
        <pc:spChg chg="mod">
          <ac:chgData name="hui xu" userId="70b675938bab3b5e" providerId="LiveId" clId="{154EACDB-B5EC-BF40-B0C6-5DFCB43673DE}" dt="2020-02-21T08:04:57.062" v="1330" actId="20577"/>
          <ac:spMkLst>
            <pc:docMk/>
            <pc:sldMk cId="127980483" sldId="435"/>
            <ac:spMk id="2" creationId="{9AAC2943-A7C7-449E-B99A-64FFA5BEA6FB}"/>
          </ac:spMkLst>
        </pc:spChg>
      </pc:sldChg>
      <pc:sldChg chg="add del">
        <pc:chgData name="hui xu" userId="70b675938bab3b5e" providerId="LiveId" clId="{154EACDB-B5EC-BF40-B0C6-5DFCB43673DE}" dt="2020-02-17T10:33:41.572" v="1" actId="2696"/>
        <pc:sldMkLst>
          <pc:docMk/>
          <pc:sldMk cId="1668007821" sldId="440"/>
        </pc:sldMkLst>
      </pc:sldChg>
      <pc:sldChg chg="addSp delSp modSp add">
        <pc:chgData name="hui xu" userId="70b675938bab3b5e" providerId="LiveId" clId="{154EACDB-B5EC-BF40-B0C6-5DFCB43673DE}" dt="2020-02-17T11:07:24.369" v="1316" actId="313"/>
        <pc:sldMkLst>
          <pc:docMk/>
          <pc:sldMk cId="3580194436" sldId="440"/>
        </pc:sldMkLst>
        <pc:spChg chg="mod">
          <ac:chgData name="hui xu" userId="70b675938bab3b5e" providerId="LiveId" clId="{154EACDB-B5EC-BF40-B0C6-5DFCB43673DE}" dt="2020-02-17T10:37:14.787" v="201" actId="20577"/>
          <ac:spMkLst>
            <pc:docMk/>
            <pc:sldMk cId="3580194436" sldId="440"/>
            <ac:spMk id="2" creationId="{B1E02C43-715B-E54B-BE29-042896837C50}"/>
          </ac:spMkLst>
        </pc:spChg>
        <pc:spChg chg="add del mod">
          <ac:chgData name="hui xu" userId="70b675938bab3b5e" providerId="LiveId" clId="{154EACDB-B5EC-BF40-B0C6-5DFCB43673DE}" dt="2020-02-17T10:37:04.550" v="195" actId="478"/>
          <ac:spMkLst>
            <pc:docMk/>
            <pc:sldMk cId="3580194436" sldId="440"/>
            <ac:spMk id="4" creationId="{8F00AC0C-0956-3E47-8828-86968821F5CE}"/>
          </ac:spMkLst>
        </pc:spChg>
        <pc:spChg chg="add del mod">
          <ac:chgData name="hui xu" userId="70b675938bab3b5e" providerId="LiveId" clId="{154EACDB-B5EC-BF40-B0C6-5DFCB43673DE}" dt="2020-02-17T10:37:03.308" v="194" actId="478"/>
          <ac:spMkLst>
            <pc:docMk/>
            <pc:sldMk cId="3580194436" sldId="440"/>
            <ac:spMk id="5" creationId="{ACFA9990-AACA-764D-9359-41BF4A05B395}"/>
          </ac:spMkLst>
        </pc:spChg>
        <pc:spChg chg="add del mod">
          <ac:chgData name="hui xu" userId="70b675938bab3b5e" providerId="LiveId" clId="{154EACDB-B5EC-BF40-B0C6-5DFCB43673DE}" dt="2020-02-17T10:36:59.206" v="192"/>
          <ac:spMkLst>
            <pc:docMk/>
            <pc:sldMk cId="3580194436" sldId="440"/>
            <ac:spMk id="6" creationId="{D9A8565A-C15D-BD40-8F15-8BCCC4735BC9}"/>
          </ac:spMkLst>
        </pc:spChg>
        <pc:spChg chg="add mod">
          <ac:chgData name="hui xu" userId="70b675938bab3b5e" providerId="LiveId" clId="{154EACDB-B5EC-BF40-B0C6-5DFCB43673DE}" dt="2020-02-17T11:07:24.369" v="1316" actId="313"/>
          <ac:spMkLst>
            <pc:docMk/>
            <pc:sldMk cId="3580194436" sldId="440"/>
            <ac:spMk id="7" creationId="{C6A82D07-EDAD-C641-81D2-3945EE1CF698}"/>
          </ac:spMkLst>
        </pc:spChg>
      </pc:sldChg>
      <pc:sldChg chg="modSp add">
        <pc:chgData name="hui xu" userId="70b675938bab3b5e" providerId="LiveId" clId="{154EACDB-B5EC-BF40-B0C6-5DFCB43673DE}" dt="2020-02-17T11:07:17.761" v="1315" actId="20577"/>
        <pc:sldMkLst>
          <pc:docMk/>
          <pc:sldMk cId="3360883465" sldId="441"/>
        </pc:sldMkLst>
        <pc:spChg chg="mod">
          <ac:chgData name="hui xu" userId="70b675938bab3b5e" providerId="LiveId" clId="{154EACDB-B5EC-BF40-B0C6-5DFCB43673DE}" dt="2020-02-17T11:07:17.761" v="1315" actId="20577"/>
          <ac:spMkLst>
            <pc:docMk/>
            <pc:sldMk cId="3360883465" sldId="441"/>
            <ac:spMk id="7" creationId="{C6A82D07-EDAD-C641-81D2-3945EE1CF698}"/>
          </ac:spMkLst>
        </pc:spChg>
      </pc:sldChg>
      <pc:sldChg chg="add del">
        <pc:chgData name="hui xu" userId="70b675938bab3b5e" providerId="LiveId" clId="{154EACDB-B5EC-BF40-B0C6-5DFCB43673DE}" dt="2020-02-21T08:04:46.039" v="1318"/>
        <pc:sldMkLst>
          <pc:docMk/>
          <pc:sldMk cId="1338620733" sldId="443"/>
        </pc:sldMkLst>
      </pc:sldChg>
      <pc:sldChg chg="modSp add">
        <pc:chgData name="hui xu" userId="70b675938bab3b5e" providerId="LiveId" clId="{154EACDB-B5EC-BF40-B0C6-5DFCB43673DE}" dt="2020-02-21T08:12:57.477" v="1468" actId="20577"/>
        <pc:sldMkLst>
          <pc:docMk/>
          <pc:sldMk cId="2325872921" sldId="443"/>
        </pc:sldMkLst>
        <pc:spChg chg="mod">
          <ac:chgData name="hui xu" userId="70b675938bab3b5e" providerId="LiveId" clId="{154EACDB-B5EC-BF40-B0C6-5DFCB43673DE}" dt="2020-02-21T08:09:45.173" v="1388" actId="20577"/>
          <ac:spMkLst>
            <pc:docMk/>
            <pc:sldMk cId="2325872921" sldId="443"/>
            <ac:spMk id="2" creationId="{9AAC2943-A7C7-449E-B99A-64FFA5BEA6FB}"/>
          </ac:spMkLst>
        </pc:spChg>
        <pc:spChg chg="mod">
          <ac:chgData name="hui xu" userId="70b675938bab3b5e" providerId="LiveId" clId="{154EACDB-B5EC-BF40-B0C6-5DFCB43673DE}" dt="2020-02-21T08:12:57.477" v="1468" actId="20577"/>
          <ac:spMkLst>
            <pc:docMk/>
            <pc:sldMk cId="2325872921" sldId="443"/>
            <ac:spMk id="3" creationId="{DB7CA190-FD99-43D6-800D-4FB10CA258FD}"/>
          </ac:spMkLst>
        </pc:spChg>
      </pc:sldChg>
      <pc:sldChg chg="modSp add del">
        <pc:chgData name="hui xu" userId="70b675938bab3b5e" providerId="LiveId" clId="{154EACDB-B5EC-BF40-B0C6-5DFCB43673DE}" dt="2020-02-21T08:16:11.901" v="1483" actId="2696"/>
        <pc:sldMkLst>
          <pc:docMk/>
          <pc:sldMk cId="2044120231" sldId="444"/>
        </pc:sldMkLst>
        <pc:spChg chg="mod">
          <ac:chgData name="hui xu" userId="70b675938bab3b5e" providerId="LiveId" clId="{154EACDB-B5EC-BF40-B0C6-5DFCB43673DE}" dt="2020-02-21T08:11:58.984" v="1404" actId="20577"/>
          <ac:spMkLst>
            <pc:docMk/>
            <pc:sldMk cId="2044120231" sldId="444"/>
            <ac:spMk id="2" creationId="{B9926DF0-8742-BF4D-BD86-3E0A5C46BA9D}"/>
          </ac:spMkLst>
        </pc:spChg>
      </pc:sldChg>
      <pc:sldChg chg="addSp delSp modSp modTransition modAnim">
        <pc:chgData name="hui xu" userId="70b675938bab3b5e" providerId="LiveId" clId="{154EACDB-B5EC-BF40-B0C6-5DFCB43673DE}" dt="2020-04-26T02:11:49.348" v="1489"/>
        <pc:sldMkLst>
          <pc:docMk/>
          <pc:sldMk cId="3758623343" sldId="455"/>
        </pc:sldMkLst>
        <pc:picChg chg="add del mod">
          <ac:chgData name="hui xu" userId="70b675938bab3b5e" providerId="LiveId" clId="{154EACDB-B5EC-BF40-B0C6-5DFCB43673DE}" dt="2020-04-26T02:11:49.348" v="1489"/>
          <ac:picMkLst>
            <pc:docMk/>
            <pc:sldMk cId="3758623343" sldId="455"/>
            <ac:picMk id="4" creationId="{B9286FF9-849D-674F-9BE4-56940DA56A36}"/>
          </ac:picMkLst>
        </pc:picChg>
        <pc:picChg chg="add mod">
          <ac:chgData name="hui xu" userId="70b675938bab3b5e" providerId="LiveId" clId="{154EACDB-B5EC-BF40-B0C6-5DFCB43673DE}" dt="2020-04-26T02:11:49.348" v="1489"/>
          <ac:picMkLst>
            <pc:docMk/>
            <pc:sldMk cId="3758623343" sldId="455"/>
            <ac:picMk id="5" creationId="{A943E3EC-BF36-F048-891A-2CDCD7A58761}"/>
          </ac:picMkLst>
        </pc:picChg>
      </pc:sldChg>
      <pc:sldChg chg="addSp delSp modSp modTransition modAnim">
        <pc:chgData name="hui xu" userId="70b675938bab3b5e" providerId="LiveId" clId="{154EACDB-B5EC-BF40-B0C6-5DFCB43673DE}" dt="2020-04-26T02:11:49.348" v="1489"/>
        <pc:sldMkLst>
          <pc:docMk/>
          <pc:sldMk cId="754586711" sldId="456"/>
        </pc:sldMkLst>
        <pc:picChg chg="add del mod">
          <ac:chgData name="hui xu" userId="70b675938bab3b5e" providerId="LiveId" clId="{154EACDB-B5EC-BF40-B0C6-5DFCB43673DE}" dt="2020-04-26T02:11:49.348" v="1489"/>
          <ac:picMkLst>
            <pc:docMk/>
            <pc:sldMk cId="754586711" sldId="456"/>
            <ac:picMk id="4" creationId="{7B12EB04-2026-4D48-B6BD-346641933414}"/>
          </ac:picMkLst>
        </pc:picChg>
        <pc:picChg chg="add mod">
          <ac:chgData name="hui xu" userId="70b675938bab3b5e" providerId="LiveId" clId="{154EACDB-B5EC-BF40-B0C6-5DFCB43673DE}" dt="2020-04-26T02:11:49.348" v="1489"/>
          <ac:picMkLst>
            <pc:docMk/>
            <pc:sldMk cId="754586711" sldId="456"/>
            <ac:picMk id="5" creationId="{30C48A5D-0093-724B-8A8F-DB5AC2FBFA70}"/>
          </ac:picMkLst>
        </pc:picChg>
      </pc:sldChg>
      <pc:sldChg chg="addSp delSp modSp modTransition modAnim">
        <pc:chgData name="hui xu" userId="70b675938bab3b5e" providerId="LiveId" clId="{154EACDB-B5EC-BF40-B0C6-5DFCB43673DE}" dt="2020-04-26T02:11:49.348" v="1489"/>
        <pc:sldMkLst>
          <pc:docMk/>
          <pc:sldMk cId="2265742663" sldId="457"/>
        </pc:sldMkLst>
        <pc:picChg chg="add del mod">
          <ac:chgData name="hui xu" userId="70b675938bab3b5e" providerId="LiveId" clId="{154EACDB-B5EC-BF40-B0C6-5DFCB43673DE}" dt="2020-04-26T02:11:49.348" v="1489"/>
          <ac:picMkLst>
            <pc:docMk/>
            <pc:sldMk cId="2265742663" sldId="457"/>
            <ac:picMk id="5" creationId="{0D9496D0-4466-9544-8906-38392DB86D6E}"/>
          </ac:picMkLst>
        </pc:picChg>
        <pc:picChg chg="add mod">
          <ac:chgData name="hui xu" userId="70b675938bab3b5e" providerId="LiveId" clId="{154EACDB-B5EC-BF40-B0C6-5DFCB43673DE}" dt="2020-04-26T02:11:49.348" v="1489"/>
          <ac:picMkLst>
            <pc:docMk/>
            <pc:sldMk cId="2265742663" sldId="457"/>
            <ac:picMk id="6" creationId="{E0E9545B-5A45-D14F-87AD-5CB79DC32E0A}"/>
          </ac:picMkLst>
        </pc:picChg>
      </pc:sldChg>
    </pc:docChg>
  </pc:docChgLst>
  <pc:docChgLst>
    <pc:chgData name="hui xu" userId="70b675938bab3b5e" providerId="LiveId" clId="{49358554-F4A8-4941-8597-0CB34855887B}"/>
    <pc:docChg chg="undo custSel addSld modSld">
      <pc:chgData name="hui xu" userId="70b675938bab3b5e" providerId="LiveId" clId="{49358554-F4A8-4941-8597-0CB34855887B}" dt="2020-01-16T02:41:18.089" v="642" actId="20577"/>
      <pc:docMkLst>
        <pc:docMk/>
      </pc:docMkLst>
      <pc:sldChg chg="modSp">
        <pc:chgData name="hui xu" userId="70b675938bab3b5e" providerId="LiveId" clId="{49358554-F4A8-4941-8597-0CB34855887B}" dt="2020-01-16T01:31:40.443" v="14" actId="20577"/>
        <pc:sldMkLst>
          <pc:docMk/>
          <pc:sldMk cId="736868064" sldId="256"/>
        </pc:sldMkLst>
        <pc:spChg chg="mod">
          <ac:chgData name="hui xu" userId="70b675938bab3b5e" providerId="LiveId" clId="{49358554-F4A8-4941-8597-0CB34855887B}" dt="2020-01-16T01:31:40.443" v="14" actId="20577"/>
          <ac:spMkLst>
            <pc:docMk/>
            <pc:sldMk cId="736868064" sldId="256"/>
            <ac:spMk id="2" creationId="{00000000-0000-0000-0000-000000000000}"/>
          </ac:spMkLst>
        </pc:spChg>
      </pc:sldChg>
      <pc:sldChg chg="modSp">
        <pc:chgData name="hui xu" userId="70b675938bab3b5e" providerId="LiveId" clId="{49358554-F4A8-4941-8597-0CB34855887B}" dt="2020-01-16T01:39:37.308" v="55" actId="20577"/>
        <pc:sldMkLst>
          <pc:docMk/>
          <pc:sldMk cId="518214393" sldId="257"/>
        </pc:sldMkLst>
        <pc:spChg chg="mod">
          <ac:chgData name="hui xu" userId="70b675938bab3b5e" providerId="LiveId" clId="{49358554-F4A8-4941-8597-0CB34855887B}" dt="2020-01-16T01:39:37.308" v="55" actId="20577"/>
          <ac:spMkLst>
            <pc:docMk/>
            <pc:sldMk cId="518214393" sldId="257"/>
            <ac:spMk id="2" creationId="{00000000-0000-0000-0000-000000000000}"/>
          </ac:spMkLst>
        </pc:spChg>
      </pc:sldChg>
      <pc:sldChg chg="modSp">
        <pc:chgData name="hui xu" userId="70b675938bab3b5e" providerId="LiveId" clId="{49358554-F4A8-4941-8597-0CB34855887B}" dt="2020-01-16T01:51:38.795" v="331" actId="20577"/>
        <pc:sldMkLst>
          <pc:docMk/>
          <pc:sldMk cId="1292877211" sldId="258"/>
        </pc:sldMkLst>
        <pc:spChg chg="mod">
          <ac:chgData name="hui xu" userId="70b675938bab3b5e" providerId="LiveId" clId="{49358554-F4A8-4941-8597-0CB34855887B}" dt="2020-01-16T01:40:19.369" v="117" actId="20577"/>
          <ac:spMkLst>
            <pc:docMk/>
            <pc:sldMk cId="1292877211" sldId="258"/>
            <ac:spMk id="2" creationId="{00000000-0000-0000-0000-000000000000}"/>
          </ac:spMkLst>
        </pc:spChg>
        <pc:spChg chg="mod">
          <ac:chgData name="hui xu" userId="70b675938bab3b5e" providerId="LiveId" clId="{49358554-F4A8-4941-8597-0CB34855887B}" dt="2020-01-16T01:51:38.795" v="331" actId="20577"/>
          <ac:spMkLst>
            <pc:docMk/>
            <pc:sldMk cId="1292877211" sldId="258"/>
            <ac:spMk id="3" creationId="{00000000-0000-0000-0000-000000000000}"/>
          </ac:spMkLst>
        </pc:spChg>
      </pc:sldChg>
      <pc:sldChg chg="modSp add">
        <pc:chgData name="hui xu" userId="70b675938bab3b5e" providerId="LiveId" clId="{49358554-F4A8-4941-8597-0CB34855887B}" dt="2020-01-16T01:53:25.605" v="339" actId="20577"/>
        <pc:sldMkLst>
          <pc:docMk/>
          <pc:sldMk cId="168351809" sldId="259"/>
        </pc:sldMkLst>
        <pc:spChg chg="mod">
          <ac:chgData name="hui xu" userId="70b675938bab3b5e" providerId="LiveId" clId="{49358554-F4A8-4941-8597-0CB34855887B}" dt="2020-01-16T01:53:25.605" v="339" actId="20577"/>
          <ac:spMkLst>
            <pc:docMk/>
            <pc:sldMk cId="168351809" sldId="259"/>
            <ac:spMk id="2" creationId="{B78A0915-8FF6-4510-A1AE-242E8EE928A2}"/>
          </ac:spMkLst>
        </pc:spChg>
      </pc:sldChg>
      <pc:sldChg chg="modSp add">
        <pc:chgData name="hui xu" userId="70b675938bab3b5e" providerId="LiveId" clId="{49358554-F4A8-4941-8597-0CB34855887B}" dt="2020-01-16T01:57:25.935" v="440" actId="20577"/>
        <pc:sldMkLst>
          <pc:docMk/>
          <pc:sldMk cId="2543906621" sldId="260"/>
        </pc:sldMkLst>
        <pc:spChg chg="mod">
          <ac:chgData name="hui xu" userId="70b675938bab3b5e" providerId="LiveId" clId="{49358554-F4A8-4941-8597-0CB34855887B}" dt="2020-01-16T01:57:05.158" v="434" actId="20577"/>
          <ac:spMkLst>
            <pc:docMk/>
            <pc:sldMk cId="2543906621" sldId="260"/>
            <ac:spMk id="2" creationId="{605C67C1-20B7-4926-98D8-3288219D33F5}"/>
          </ac:spMkLst>
        </pc:spChg>
        <pc:spChg chg="mod">
          <ac:chgData name="hui xu" userId="70b675938bab3b5e" providerId="LiveId" clId="{49358554-F4A8-4941-8597-0CB34855887B}" dt="2020-01-16T01:57:25.935" v="440" actId="20577"/>
          <ac:spMkLst>
            <pc:docMk/>
            <pc:sldMk cId="2543906621" sldId="260"/>
            <ac:spMk id="3" creationId="{6A597C31-EEFA-4338-A2FA-86F8416DFE25}"/>
          </ac:spMkLst>
        </pc:spChg>
      </pc:sldChg>
      <pc:sldChg chg="modSp add">
        <pc:chgData name="hui xu" userId="70b675938bab3b5e" providerId="LiveId" clId="{49358554-F4A8-4941-8597-0CB34855887B}" dt="2020-01-16T01:56:44.564" v="428" actId="1076"/>
        <pc:sldMkLst>
          <pc:docMk/>
          <pc:sldMk cId="1856233291" sldId="261"/>
        </pc:sldMkLst>
        <pc:spChg chg="mod">
          <ac:chgData name="hui xu" userId="70b675938bab3b5e" providerId="LiveId" clId="{49358554-F4A8-4941-8597-0CB34855887B}" dt="2020-01-16T01:54:36.262" v="371" actId="20577"/>
          <ac:spMkLst>
            <pc:docMk/>
            <pc:sldMk cId="1856233291" sldId="261"/>
            <ac:spMk id="2" creationId="{093354E3-976C-42BC-A75C-9C6D038E0F39}"/>
          </ac:spMkLst>
        </pc:spChg>
        <pc:spChg chg="mod">
          <ac:chgData name="hui xu" userId="70b675938bab3b5e" providerId="LiveId" clId="{49358554-F4A8-4941-8597-0CB34855887B}" dt="2020-01-16T01:56:44.564" v="428" actId="1076"/>
          <ac:spMkLst>
            <pc:docMk/>
            <pc:sldMk cId="1856233291" sldId="261"/>
            <ac:spMk id="3" creationId="{C680622D-A917-4B79-9898-0E1DB96E7B56}"/>
          </ac:spMkLst>
        </pc:spChg>
      </pc:sldChg>
      <pc:sldChg chg="modSp add">
        <pc:chgData name="hui xu" userId="70b675938bab3b5e" providerId="LiveId" clId="{49358554-F4A8-4941-8597-0CB34855887B}" dt="2020-01-16T02:00:25.152" v="467" actId="20577"/>
        <pc:sldMkLst>
          <pc:docMk/>
          <pc:sldMk cId="1055307087" sldId="262"/>
        </pc:sldMkLst>
        <pc:spChg chg="mod">
          <ac:chgData name="hui xu" userId="70b675938bab3b5e" providerId="LiveId" clId="{49358554-F4A8-4941-8597-0CB34855887B}" dt="2020-01-16T02:00:25.152" v="467" actId="20577"/>
          <ac:spMkLst>
            <pc:docMk/>
            <pc:sldMk cId="1055307087" sldId="262"/>
            <ac:spMk id="2" creationId="{7A9274FF-37A6-45B3-933D-CAD76B0450B4}"/>
          </ac:spMkLst>
        </pc:spChg>
      </pc:sldChg>
      <pc:sldChg chg="modSp add">
        <pc:chgData name="hui xu" userId="70b675938bab3b5e" providerId="LiveId" clId="{49358554-F4A8-4941-8597-0CB34855887B}" dt="2020-01-16T02:01:02.603" v="490" actId="20577"/>
        <pc:sldMkLst>
          <pc:docMk/>
          <pc:sldMk cId="528608656" sldId="263"/>
        </pc:sldMkLst>
        <pc:spChg chg="mod">
          <ac:chgData name="hui xu" userId="70b675938bab3b5e" providerId="LiveId" clId="{49358554-F4A8-4941-8597-0CB34855887B}" dt="2020-01-16T02:01:02.603" v="490" actId="20577"/>
          <ac:spMkLst>
            <pc:docMk/>
            <pc:sldMk cId="528608656" sldId="263"/>
            <ac:spMk id="2" creationId="{5C506479-D0E7-4B2F-9210-B825A5F24825}"/>
          </ac:spMkLst>
        </pc:spChg>
      </pc:sldChg>
      <pc:sldChg chg="modSp add">
        <pc:chgData name="hui xu" userId="70b675938bab3b5e" providerId="LiveId" clId="{49358554-F4A8-4941-8597-0CB34855887B}" dt="2020-01-16T02:05:31.519" v="531" actId="20577"/>
        <pc:sldMkLst>
          <pc:docMk/>
          <pc:sldMk cId="3119237102" sldId="264"/>
        </pc:sldMkLst>
        <pc:spChg chg="mod">
          <ac:chgData name="hui xu" userId="70b675938bab3b5e" providerId="LiveId" clId="{49358554-F4A8-4941-8597-0CB34855887B}" dt="2020-01-16T02:05:31.519" v="531" actId="20577"/>
          <ac:spMkLst>
            <pc:docMk/>
            <pc:sldMk cId="3119237102" sldId="264"/>
            <ac:spMk id="2" creationId="{E14B6B6A-14B2-4720-8EB9-56710F477DF0}"/>
          </ac:spMkLst>
        </pc:spChg>
        <pc:spChg chg="mod">
          <ac:chgData name="hui xu" userId="70b675938bab3b5e" providerId="LiveId" clId="{49358554-F4A8-4941-8597-0CB34855887B}" dt="2020-01-16T02:01:33.671" v="498" actId="20577"/>
          <ac:spMkLst>
            <pc:docMk/>
            <pc:sldMk cId="3119237102" sldId="264"/>
            <ac:spMk id="3" creationId="{65EBC4FA-F7F5-4FE2-86C0-F02611ABD36E}"/>
          </ac:spMkLst>
        </pc:spChg>
      </pc:sldChg>
      <pc:sldChg chg="modSp add">
        <pc:chgData name="hui xu" userId="70b675938bab3b5e" providerId="LiveId" clId="{49358554-F4A8-4941-8597-0CB34855887B}" dt="2020-01-16T02:02:02.729" v="520" actId="20577"/>
        <pc:sldMkLst>
          <pc:docMk/>
          <pc:sldMk cId="4157507925" sldId="265"/>
        </pc:sldMkLst>
        <pc:spChg chg="mod">
          <ac:chgData name="hui xu" userId="70b675938bab3b5e" providerId="LiveId" clId="{49358554-F4A8-4941-8597-0CB34855887B}" dt="2020-01-16T02:02:02.729" v="520" actId="20577"/>
          <ac:spMkLst>
            <pc:docMk/>
            <pc:sldMk cId="4157507925" sldId="265"/>
            <ac:spMk id="2" creationId="{D01F047C-6441-4F50-B592-6D5AD4CF8225}"/>
          </ac:spMkLst>
        </pc:spChg>
      </pc:sldChg>
      <pc:sldChg chg="addSp delSp modSp add">
        <pc:chgData name="hui xu" userId="70b675938bab3b5e" providerId="LiveId" clId="{49358554-F4A8-4941-8597-0CB34855887B}" dt="2020-01-16T02:07:09.438" v="556" actId="20577"/>
        <pc:sldMkLst>
          <pc:docMk/>
          <pc:sldMk cId="2497387160" sldId="266"/>
        </pc:sldMkLst>
        <pc:spChg chg="mod">
          <ac:chgData name="hui xu" userId="70b675938bab3b5e" providerId="LiveId" clId="{49358554-F4A8-4941-8597-0CB34855887B}" dt="2020-01-16T02:07:09.438" v="556" actId="20577"/>
          <ac:spMkLst>
            <pc:docMk/>
            <pc:sldMk cId="2497387160" sldId="266"/>
            <ac:spMk id="2" creationId="{8C13355A-0106-44B6-898D-046F52D2FFCA}"/>
          </ac:spMkLst>
        </pc:spChg>
        <pc:spChg chg="add mod">
          <ac:chgData name="hui xu" userId="70b675938bab3b5e" providerId="LiveId" clId="{49358554-F4A8-4941-8597-0CB34855887B}" dt="2020-01-16T02:06:13.368" v="540" actId="1076"/>
          <ac:spMkLst>
            <pc:docMk/>
            <pc:sldMk cId="2497387160" sldId="266"/>
            <ac:spMk id="3" creationId="{943DF53F-19C2-4C91-BBF9-85E02A8D618A}"/>
          </ac:spMkLst>
        </pc:spChg>
        <pc:spChg chg="add del">
          <ac:chgData name="hui xu" userId="70b675938bab3b5e" providerId="LiveId" clId="{49358554-F4A8-4941-8597-0CB34855887B}" dt="2020-01-16T02:06:20.438" v="542"/>
          <ac:spMkLst>
            <pc:docMk/>
            <pc:sldMk cId="2497387160" sldId="266"/>
            <ac:spMk id="4" creationId="{D2D02AA0-CF35-45A7-B5C0-182B50069151}"/>
          </ac:spMkLst>
        </pc:spChg>
        <pc:spChg chg="add del">
          <ac:chgData name="hui xu" userId="70b675938bab3b5e" providerId="LiveId" clId="{49358554-F4A8-4941-8597-0CB34855887B}" dt="2020-01-16T02:06:32.547" v="544"/>
          <ac:spMkLst>
            <pc:docMk/>
            <pc:sldMk cId="2497387160" sldId="266"/>
            <ac:spMk id="5" creationId="{50730463-4F88-4B31-AFC5-642B03D90767}"/>
          </ac:spMkLst>
        </pc:spChg>
        <pc:picChg chg="add mod">
          <ac:chgData name="hui xu" userId="70b675938bab3b5e" providerId="LiveId" clId="{49358554-F4A8-4941-8597-0CB34855887B}" dt="2020-01-16T02:06:55.719" v="549" actId="14100"/>
          <ac:picMkLst>
            <pc:docMk/>
            <pc:sldMk cId="2497387160" sldId="266"/>
            <ac:picMk id="6" creationId="{994A807E-A180-4AE9-B6C6-6DDF283BEDFF}"/>
          </ac:picMkLst>
        </pc:picChg>
      </pc:sldChg>
      <pc:sldChg chg="modSp add">
        <pc:chgData name="hui xu" userId="70b675938bab3b5e" providerId="LiveId" clId="{49358554-F4A8-4941-8597-0CB34855887B}" dt="2020-01-16T02:07:28.626" v="558"/>
        <pc:sldMkLst>
          <pc:docMk/>
          <pc:sldMk cId="1585082818" sldId="267"/>
        </pc:sldMkLst>
        <pc:spChg chg="mod">
          <ac:chgData name="hui xu" userId="70b675938bab3b5e" providerId="LiveId" clId="{49358554-F4A8-4941-8597-0CB34855887B}" dt="2020-01-16T02:07:28.626" v="558"/>
          <ac:spMkLst>
            <pc:docMk/>
            <pc:sldMk cId="1585082818" sldId="267"/>
            <ac:spMk id="3" creationId="{B7039E32-C83D-458A-9726-67D1BEB6EA34}"/>
          </ac:spMkLst>
        </pc:spChg>
      </pc:sldChg>
      <pc:sldChg chg="addSp modSp add">
        <pc:chgData name="hui xu" userId="70b675938bab3b5e" providerId="LiveId" clId="{49358554-F4A8-4941-8597-0CB34855887B}" dt="2020-01-16T02:10:06.216" v="564" actId="14100"/>
        <pc:sldMkLst>
          <pc:docMk/>
          <pc:sldMk cId="3045295924" sldId="268"/>
        </pc:sldMkLst>
        <pc:spChg chg="mod">
          <ac:chgData name="hui xu" userId="70b675938bab3b5e" providerId="LiveId" clId="{49358554-F4A8-4941-8597-0CB34855887B}" dt="2020-01-16T02:09:51.894" v="560"/>
          <ac:spMkLst>
            <pc:docMk/>
            <pc:sldMk cId="3045295924" sldId="268"/>
            <ac:spMk id="2" creationId="{4F02C273-7B58-4346-87D6-BB42E7D646B5}"/>
          </ac:spMkLst>
        </pc:spChg>
        <pc:picChg chg="add mod">
          <ac:chgData name="hui xu" userId="70b675938bab3b5e" providerId="LiveId" clId="{49358554-F4A8-4941-8597-0CB34855887B}" dt="2020-01-16T02:10:06.216" v="564" actId="14100"/>
          <ac:picMkLst>
            <pc:docMk/>
            <pc:sldMk cId="3045295924" sldId="268"/>
            <ac:picMk id="3" creationId="{F9A14329-44E5-4453-A5C5-367945020AFD}"/>
          </ac:picMkLst>
        </pc:picChg>
      </pc:sldChg>
      <pc:sldChg chg="addSp modSp add">
        <pc:chgData name="hui xu" userId="70b675938bab3b5e" providerId="LiveId" clId="{49358554-F4A8-4941-8597-0CB34855887B}" dt="2020-01-16T02:33:56.986" v="571" actId="21"/>
        <pc:sldMkLst>
          <pc:docMk/>
          <pc:sldMk cId="1540520668" sldId="269"/>
        </pc:sldMkLst>
        <pc:spChg chg="mod">
          <ac:chgData name="hui xu" userId="70b675938bab3b5e" providerId="LiveId" clId="{49358554-F4A8-4941-8597-0CB34855887B}" dt="2020-01-16T02:33:42.161" v="566"/>
          <ac:spMkLst>
            <pc:docMk/>
            <pc:sldMk cId="1540520668" sldId="269"/>
            <ac:spMk id="2" creationId="{DDE3B5D7-050B-46C8-817D-944C56953C6F}"/>
          </ac:spMkLst>
        </pc:spChg>
        <pc:spChg chg="add mod">
          <ac:chgData name="hui xu" userId="70b675938bab3b5e" providerId="LiveId" clId="{49358554-F4A8-4941-8597-0CB34855887B}" dt="2020-01-16T02:33:56.986" v="571" actId="21"/>
          <ac:spMkLst>
            <pc:docMk/>
            <pc:sldMk cId="1540520668" sldId="269"/>
            <ac:spMk id="3" creationId="{EE5AD6BF-67F2-4196-A9A3-342CF91D1CDE}"/>
          </ac:spMkLst>
        </pc:spChg>
      </pc:sldChg>
      <pc:sldChg chg="modSp add">
        <pc:chgData name="hui xu" userId="70b675938bab3b5e" providerId="LiveId" clId="{49358554-F4A8-4941-8597-0CB34855887B}" dt="2020-01-16T02:38:04.643" v="601" actId="20577"/>
        <pc:sldMkLst>
          <pc:docMk/>
          <pc:sldMk cId="316527677" sldId="270"/>
        </pc:sldMkLst>
        <pc:spChg chg="mod">
          <ac:chgData name="hui xu" userId="70b675938bab3b5e" providerId="LiveId" clId="{49358554-F4A8-4941-8597-0CB34855887B}" dt="2020-01-16T02:38:04.643" v="601" actId="20577"/>
          <ac:spMkLst>
            <pc:docMk/>
            <pc:sldMk cId="316527677" sldId="270"/>
            <ac:spMk id="2" creationId="{84801A8A-4741-4420-9ED1-870CB413DCBB}"/>
          </ac:spMkLst>
        </pc:spChg>
      </pc:sldChg>
      <pc:sldChg chg="modSp add">
        <pc:chgData name="hui xu" userId="70b675938bab3b5e" providerId="LiveId" clId="{49358554-F4A8-4941-8597-0CB34855887B}" dt="2020-01-16T02:40:12.288" v="610" actId="20577"/>
        <pc:sldMkLst>
          <pc:docMk/>
          <pc:sldMk cId="2910944291" sldId="271"/>
        </pc:sldMkLst>
        <pc:spChg chg="mod">
          <ac:chgData name="hui xu" userId="70b675938bab3b5e" providerId="LiveId" clId="{49358554-F4A8-4941-8597-0CB34855887B}" dt="2020-01-16T02:40:12.288" v="610" actId="20577"/>
          <ac:spMkLst>
            <pc:docMk/>
            <pc:sldMk cId="2910944291" sldId="271"/>
            <ac:spMk id="3" creationId="{3BD750DC-2ED5-4498-BF3D-AE8572175D05}"/>
          </ac:spMkLst>
        </pc:spChg>
      </pc:sldChg>
      <pc:sldChg chg="addSp modSp add">
        <pc:chgData name="hui xu" userId="70b675938bab3b5e" providerId="LiveId" clId="{49358554-F4A8-4941-8597-0CB34855887B}" dt="2020-01-16T02:39:37.687" v="606" actId="1076"/>
        <pc:sldMkLst>
          <pc:docMk/>
          <pc:sldMk cId="901986527" sldId="272"/>
        </pc:sldMkLst>
        <pc:picChg chg="add mod">
          <ac:chgData name="hui xu" userId="70b675938bab3b5e" providerId="LiveId" clId="{49358554-F4A8-4941-8597-0CB34855887B}" dt="2020-01-16T02:39:37.687" v="606" actId="1076"/>
          <ac:picMkLst>
            <pc:docMk/>
            <pc:sldMk cId="901986527" sldId="272"/>
            <ac:picMk id="2" creationId="{2E96B1D9-BEC6-48F6-964A-D6EA14F4B2E0}"/>
          </ac:picMkLst>
        </pc:picChg>
      </pc:sldChg>
      <pc:sldChg chg="modSp add">
        <pc:chgData name="hui xu" userId="70b675938bab3b5e" providerId="LiveId" clId="{49358554-F4A8-4941-8597-0CB34855887B}" dt="2020-01-16T02:41:18.089" v="642" actId="20577"/>
        <pc:sldMkLst>
          <pc:docMk/>
          <pc:sldMk cId="3410311970" sldId="273"/>
        </pc:sldMkLst>
        <pc:spChg chg="mod">
          <ac:chgData name="hui xu" userId="70b675938bab3b5e" providerId="LiveId" clId="{49358554-F4A8-4941-8597-0CB34855887B}" dt="2020-01-16T02:41:18.089" v="642" actId="20577"/>
          <ac:spMkLst>
            <pc:docMk/>
            <pc:sldMk cId="3410311970" sldId="273"/>
            <ac:spMk id="2" creationId="{1781A7C0-B5B1-4CCD-A564-BE30BEB43489}"/>
          </ac:spMkLst>
        </pc:spChg>
      </pc:sldChg>
    </pc:docChg>
  </pc:docChgLst>
  <pc:docChgLst>
    <pc:chgData name="hui xu" userId="70b675938bab3b5e" providerId="LiveId" clId="{060424CA-1E74-4431-A854-86AB8E6E2296}"/>
    <pc:docChg chg="undo custSel addSld delSld modSld sldOrd">
      <pc:chgData name="hui xu" userId="70b675938bab3b5e" providerId="LiveId" clId="{060424CA-1E74-4431-A854-86AB8E6E2296}" dt="2020-04-27T15:24:37.397" v="11391" actId="20577"/>
      <pc:docMkLst>
        <pc:docMk/>
      </pc:docMkLst>
      <pc:sldChg chg="addSp delSp modSp modTransition delAnim modAnim">
        <pc:chgData name="hui xu" userId="70b675938bab3b5e" providerId="LiveId" clId="{060424CA-1E74-4431-A854-86AB8E6E2296}" dt="2020-04-26T13:47:12.335" v="10320"/>
        <pc:sldMkLst>
          <pc:docMk/>
          <pc:sldMk cId="736868064" sldId="256"/>
        </pc:sldMkLst>
        <pc:spChg chg="mod">
          <ac:chgData name="hui xu" userId="70b675938bab3b5e" providerId="LiveId" clId="{060424CA-1E74-4431-A854-86AB8E6E2296}" dt="2020-04-24T08:54:44.269" v="9975" actId="20577"/>
          <ac:spMkLst>
            <pc:docMk/>
            <pc:sldMk cId="736868064" sldId="256"/>
            <ac:spMk id="2" creationId="{00000000-0000-0000-0000-000000000000}"/>
          </ac:spMkLst>
        </pc:spChg>
        <pc:spChg chg="add mod">
          <ac:chgData name="hui xu" userId="70b675938bab3b5e" providerId="LiveId" clId="{060424CA-1E74-4431-A854-86AB8E6E2296}" dt="2020-04-24T08:14:31.796" v="9899" actId="1076"/>
          <ac:spMkLst>
            <pc:docMk/>
            <pc:sldMk cId="736868064" sldId="256"/>
            <ac:spMk id="4" creationId="{0B4D4E68-99FE-4ADC-B476-A53242927019}"/>
          </ac:spMkLst>
        </pc:spChg>
        <pc:spChg chg="mod">
          <ac:chgData name="hui xu" userId="70b675938bab3b5e" providerId="LiveId" clId="{060424CA-1E74-4431-A854-86AB8E6E2296}" dt="2020-04-24T08:13:43.780" v="9892" actId="1076"/>
          <ac:spMkLst>
            <pc:docMk/>
            <pc:sldMk cId="736868064" sldId="256"/>
            <ac:spMk id="8" creationId="{E33AC006-1F17-4E1F-A933-E5DA35940D00}"/>
          </ac:spMkLst>
        </pc:spChg>
        <pc:picChg chg="add del mod">
          <ac:chgData name="hui xu" userId="70b675938bab3b5e" providerId="LiveId" clId="{060424CA-1E74-4431-A854-86AB8E6E2296}" dt="2020-04-26T08:12:50.510" v="10179"/>
          <ac:picMkLst>
            <pc:docMk/>
            <pc:sldMk cId="736868064" sldId="256"/>
            <ac:picMk id="5" creationId="{81999BD9-3FE5-4303-8B5D-63F1D7F0E6B1}"/>
          </ac:picMkLst>
        </pc:picChg>
        <pc:picChg chg="add del mod">
          <ac:chgData name="hui xu" userId="70b675938bab3b5e" providerId="LiveId" clId="{060424CA-1E74-4431-A854-86AB8E6E2296}" dt="2020-04-26T08:14:23.516" v="10181"/>
          <ac:picMkLst>
            <pc:docMk/>
            <pc:sldMk cId="736868064" sldId="256"/>
            <ac:picMk id="6" creationId="{6C452131-1153-4CA7-970E-1D6FD26C9251}"/>
          </ac:picMkLst>
        </pc:picChg>
        <pc:picChg chg="del">
          <ac:chgData name="hui xu" userId="70b675938bab3b5e" providerId="LiveId" clId="{060424CA-1E74-4431-A854-86AB8E6E2296}" dt="2020-04-26T03:09:05.592" v="10021" actId="21"/>
          <ac:picMkLst>
            <pc:docMk/>
            <pc:sldMk cId="736868064" sldId="256"/>
            <ac:picMk id="9" creationId="{8E2AE3CB-D79B-5B4A-B54B-B468197E5B2D}"/>
          </ac:picMkLst>
        </pc:picChg>
        <pc:picChg chg="add del mod">
          <ac:chgData name="hui xu" userId="70b675938bab3b5e" providerId="LiveId" clId="{060424CA-1E74-4431-A854-86AB8E6E2296}" dt="2020-04-26T08:14:35.903" v="10183"/>
          <ac:picMkLst>
            <pc:docMk/>
            <pc:sldMk cId="736868064" sldId="256"/>
            <ac:picMk id="9" creationId="{CBA7691D-8E14-4161-9704-304F99D26986}"/>
          </ac:picMkLst>
        </pc:picChg>
        <pc:picChg chg="add del mod">
          <ac:chgData name="hui xu" userId="70b675938bab3b5e" providerId="LiveId" clId="{060424CA-1E74-4431-A854-86AB8E6E2296}" dt="2020-04-26T08:14:46.223" v="10185"/>
          <ac:picMkLst>
            <pc:docMk/>
            <pc:sldMk cId="736868064" sldId="256"/>
            <ac:picMk id="10" creationId="{198430B7-ED4D-4D06-A465-0A77791BB3B5}"/>
          </ac:picMkLst>
        </pc:picChg>
        <pc:picChg chg="add del mod">
          <ac:chgData name="hui xu" userId="70b675938bab3b5e" providerId="LiveId" clId="{060424CA-1E74-4431-A854-86AB8E6E2296}" dt="2020-04-26T08:15:08.018" v="10187"/>
          <ac:picMkLst>
            <pc:docMk/>
            <pc:sldMk cId="736868064" sldId="256"/>
            <ac:picMk id="11" creationId="{37E6AD20-D937-44CD-9706-A4C38D701BFA}"/>
          </ac:picMkLst>
        </pc:picChg>
        <pc:picChg chg="add del mod">
          <ac:chgData name="hui xu" userId="70b675938bab3b5e" providerId="LiveId" clId="{060424CA-1E74-4431-A854-86AB8E6E2296}" dt="2020-04-26T08:15:51.923" v="10189"/>
          <ac:picMkLst>
            <pc:docMk/>
            <pc:sldMk cId="736868064" sldId="256"/>
            <ac:picMk id="12" creationId="{F8D8C3B0-F04C-4A56-B38F-EE03CD7DCB9C}"/>
          </ac:picMkLst>
        </pc:picChg>
        <pc:picChg chg="add del mod">
          <ac:chgData name="hui xu" userId="70b675938bab3b5e" providerId="LiveId" clId="{060424CA-1E74-4431-A854-86AB8E6E2296}" dt="2020-04-26T08:16:05.209" v="10191"/>
          <ac:picMkLst>
            <pc:docMk/>
            <pc:sldMk cId="736868064" sldId="256"/>
            <ac:picMk id="13" creationId="{AF8504C7-4725-49B4-952D-A13AFCE3F6AA}"/>
          </ac:picMkLst>
        </pc:picChg>
        <pc:picChg chg="add del mod">
          <ac:chgData name="hui xu" userId="70b675938bab3b5e" providerId="LiveId" clId="{060424CA-1E74-4431-A854-86AB8E6E2296}" dt="2020-04-26T08:16:38.316" v="10193"/>
          <ac:picMkLst>
            <pc:docMk/>
            <pc:sldMk cId="736868064" sldId="256"/>
            <ac:picMk id="14" creationId="{88B4FB0D-7ABA-460F-BC1A-4C8A445C6005}"/>
          </ac:picMkLst>
        </pc:picChg>
        <pc:picChg chg="add del mod">
          <ac:chgData name="hui xu" userId="70b675938bab3b5e" providerId="LiveId" clId="{060424CA-1E74-4431-A854-86AB8E6E2296}" dt="2020-04-26T08:23:27.481" v="10200"/>
          <ac:picMkLst>
            <pc:docMk/>
            <pc:sldMk cId="736868064" sldId="256"/>
            <ac:picMk id="15" creationId="{5A16B44D-99D1-4486-9CB9-DD7A98DF46A3}"/>
          </ac:picMkLst>
        </pc:picChg>
        <pc:picChg chg="add del mod">
          <ac:chgData name="hui xu" userId="70b675938bab3b5e" providerId="LiveId" clId="{060424CA-1E74-4431-A854-86AB8E6E2296}" dt="2020-04-26T08:23:45.785" v="10202"/>
          <ac:picMkLst>
            <pc:docMk/>
            <pc:sldMk cId="736868064" sldId="256"/>
            <ac:picMk id="16" creationId="{0BE2610F-D023-4086-B768-929827C14F21}"/>
          </ac:picMkLst>
        </pc:picChg>
        <pc:picChg chg="add del mod">
          <ac:chgData name="hui xu" userId="70b675938bab3b5e" providerId="LiveId" clId="{060424CA-1E74-4431-A854-86AB8E6E2296}" dt="2020-04-26T13:47:12.335" v="10320"/>
          <ac:picMkLst>
            <pc:docMk/>
            <pc:sldMk cId="736868064" sldId="256"/>
            <ac:picMk id="17" creationId="{6CA11481-3AB9-477D-92E5-C91CA7356CBA}"/>
          </ac:picMkLst>
        </pc:picChg>
      </pc:sldChg>
      <pc:sldChg chg="addSp delSp modSp modTransition delAnim modAnim modNotesTx">
        <pc:chgData name="hui xu" userId="70b675938bab3b5e" providerId="LiveId" clId="{060424CA-1E74-4431-A854-86AB8E6E2296}" dt="2020-04-26T13:47:12.335" v="10320"/>
        <pc:sldMkLst>
          <pc:docMk/>
          <pc:sldMk cId="1292877211" sldId="258"/>
        </pc:sldMkLst>
        <pc:spChg chg="add mod">
          <ac:chgData name="hui xu" userId="70b675938bab3b5e" providerId="LiveId" clId="{060424CA-1E74-4431-A854-86AB8E6E2296}" dt="2020-04-15T03:15:57.498" v="655" actId="1076"/>
          <ac:spMkLst>
            <pc:docMk/>
            <pc:sldMk cId="1292877211" sldId="258"/>
            <ac:spMk id="3" creationId="{31217DBC-889D-4CDB-AC05-22179156F538}"/>
          </ac:spMkLst>
        </pc:spChg>
        <pc:spChg chg="add mod">
          <ac:chgData name="hui xu" userId="70b675938bab3b5e" providerId="LiveId" clId="{060424CA-1E74-4431-A854-86AB8E6E2296}" dt="2020-04-17T09:02:42.429" v="9368" actId="113"/>
          <ac:spMkLst>
            <pc:docMk/>
            <pc:sldMk cId="1292877211" sldId="258"/>
            <ac:spMk id="11" creationId="{BF2F6EBF-F61E-4AC1-9B26-F1D00AEB7E84}"/>
          </ac:spMkLst>
        </pc:spChg>
        <pc:spChg chg="mod">
          <ac:chgData name="hui xu" userId="70b675938bab3b5e" providerId="LiveId" clId="{060424CA-1E74-4431-A854-86AB8E6E2296}" dt="2020-04-15T03:01:09.980" v="439"/>
          <ac:spMkLst>
            <pc:docMk/>
            <pc:sldMk cId="1292877211" sldId="258"/>
            <ac:spMk id="15" creationId="{63D67CD5-6A36-433C-ACD3-E8A6A8C50DF1}"/>
          </ac:spMkLst>
        </pc:spChg>
        <pc:spChg chg="mod">
          <ac:chgData name="hui xu" userId="70b675938bab3b5e" providerId="LiveId" clId="{060424CA-1E74-4431-A854-86AB8E6E2296}" dt="2020-04-26T03:25:11.888" v="10027" actId="1582"/>
          <ac:spMkLst>
            <pc:docMk/>
            <pc:sldMk cId="1292877211" sldId="258"/>
            <ac:spMk id="16" creationId="{89B3C10D-BB35-4318-A82D-16259AD516DA}"/>
          </ac:spMkLst>
        </pc:spChg>
        <pc:spChg chg="del mod">
          <ac:chgData name="hui xu" userId="70b675938bab3b5e" providerId="LiveId" clId="{060424CA-1E74-4431-A854-86AB8E6E2296}" dt="2020-04-15T02:47:20.137" v="212" actId="478"/>
          <ac:spMkLst>
            <pc:docMk/>
            <pc:sldMk cId="1292877211" sldId="258"/>
            <ac:spMk id="17" creationId="{A4A0822A-3EB0-4562-862D-173639A6BA9A}"/>
          </ac:spMkLst>
        </pc:spChg>
        <pc:spChg chg="del">
          <ac:chgData name="hui xu" userId="70b675938bab3b5e" providerId="LiveId" clId="{060424CA-1E74-4431-A854-86AB8E6E2296}" dt="2020-04-15T02:46:11.139" v="199" actId="21"/>
          <ac:spMkLst>
            <pc:docMk/>
            <pc:sldMk cId="1292877211" sldId="258"/>
            <ac:spMk id="18" creationId="{EA871ACD-A51F-4DD0-A986-B32479A99DFD}"/>
          </ac:spMkLst>
        </pc:spChg>
        <pc:spChg chg="del mod">
          <ac:chgData name="hui xu" userId="70b675938bab3b5e" providerId="LiveId" clId="{060424CA-1E74-4431-A854-86AB8E6E2296}" dt="2020-04-15T02:46:23.089" v="200" actId="21"/>
          <ac:spMkLst>
            <pc:docMk/>
            <pc:sldMk cId="1292877211" sldId="258"/>
            <ac:spMk id="19" creationId="{49571702-0924-4E6A-B44F-030D9364D354}"/>
          </ac:spMkLst>
        </pc:spChg>
        <pc:picChg chg="del">
          <ac:chgData name="hui xu" userId="70b675938bab3b5e" providerId="LiveId" clId="{060424CA-1E74-4431-A854-86AB8E6E2296}" dt="2020-04-26T03:09:17.036" v="10025" actId="21"/>
          <ac:picMkLst>
            <pc:docMk/>
            <pc:sldMk cId="1292877211" sldId="258"/>
            <ac:picMk id="4" creationId="{5C630015-5CDF-7546-A8D4-8B0556E96C46}"/>
          </ac:picMkLst>
        </pc:picChg>
        <pc:picChg chg="add del mod">
          <ac:chgData name="hui xu" userId="70b675938bab3b5e" providerId="LiveId" clId="{060424CA-1E74-4431-A854-86AB8E6E2296}" dt="2020-04-26T08:44:51.981" v="10240"/>
          <ac:picMkLst>
            <pc:docMk/>
            <pc:sldMk cId="1292877211" sldId="258"/>
            <ac:picMk id="4" creationId="{7E78A312-FC08-4FBB-9635-C928BDDBEA02}"/>
          </ac:picMkLst>
        </pc:picChg>
        <pc:picChg chg="add del mod">
          <ac:chgData name="hui xu" userId="70b675938bab3b5e" providerId="LiveId" clId="{060424CA-1E74-4431-A854-86AB8E6E2296}" dt="2020-04-26T08:49:53.087" v="10242"/>
          <ac:picMkLst>
            <pc:docMk/>
            <pc:sldMk cId="1292877211" sldId="258"/>
            <ac:picMk id="6" creationId="{A735371E-7702-4037-91EE-D9621EE3D3CA}"/>
          </ac:picMkLst>
        </pc:picChg>
        <pc:picChg chg="add del mod">
          <ac:chgData name="hui xu" userId="70b675938bab3b5e" providerId="LiveId" clId="{060424CA-1E74-4431-A854-86AB8E6E2296}" dt="2020-04-26T08:50:06.388" v="10244"/>
          <ac:picMkLst>
            <pc:docMk/>
            <pc:sldMk cId="1292877211" sldId="258"/>
            <ac:picMk id="7" creationId="{D4DA6293-74C0-4B7A-B16B-31C519BD0F75}"/>
          </ac:picMkLst>
        </pc:picChg>
        <pc:picChg chg="add del mod">
          <ac:chgData name="hui xu" userId="70b675938bab3b5e" providerId="LiveId" clId="{060424CA-1E74-4431-A854-86AB8E6E2296}" dt="2020-04-26T13:47:12.335" v="10320"/>
          <ac:picMkLst>
            <pc:docMk/>
            <pc:sldMk cId="1292877211" sldId="258"/>
            <ac:picMk id="8" creationId="{9B294991-A89D-44CE-BD50-9F96A5C5114A}"/>
          </ac:picMkLst>
        </pc:picChg>
        <pc:picChg chg="mod modCrop">
          <ac:chgData name="hui xu" userId="70b675938bab3b5e" providerId="LiveId" clId="{060424CA-1E74-4431-A854-86AB8E6E2296}" dt="2020-04-15T02:52:28.242" v="258" actId="1076"/>
          <ac:picMkLst>
            <pc:docMk/>
            <pc:sldMk cId="1292877211" sldId="258"/>
            <ac:picMk id="10" creationId="{54DF07FE-D704-4B8A-A959-28616957B100}"/>
          </ac:picMkLst>
        </pc:picChg>
        <pc:picChg chg="add del mod">
          <ac:chgData name="hui xu" userId="70b675938bab3b5e" providerId="LiveId" clId="{060424CA-1E74-4431-A854-86AB8E6E2296}" dt="2020-04-16T15:18:27.857" v="5158"/>
          <ac:picMkLst>
            <pc:docMk/>
            <pc:sldMk cId="1292877211" sldId="258"/>
            <ac:picMk id="12" creationId="{4975638F-2103-4B45-BD29-5EDD02F8F57B}"/>
          </ac:picMkLst>
        </pc:picChg>
        <pc:picChg chg="mod">
          <ac:chgData name="hui xu" userId="70b675938bab3b5e" providerId="LiveId" clId="{060424CA-1E74-4431-A854-86AB8E6E2296}" dt="2020-04-15T03:01:18.275" v="440" actId="1076"/>
          <ac:picMkLst>
            <pc:docMk/>
            <pc:sldMk cId="1292877211" sldId="258"/>
            <ac:picMk id="22" creationId="{FC181770-15A7-4179-8A96-07BC0F4C1EE3}"/>
          </ac:picMkLst>
        </pc:picChg>
      </pc:sldChg>
      <pc:sldChg chg="del">
        <pc:chgData name="hui xu" userId="70b675938bab3b5e" providerId="LiveId" clId="{060424CA-1E74-4431-A854-86AB8E6E2296}" dt="2020-04-16T17:30:46.644" v="6040" actId="47"/>
        <pc:sldMkLst>
          <pc:docMk/>
          <pc:sldMk cId="3967291394" sldId="282"/>
        </pc:sldMkLst>
      </pc:sldChg>
      <pc:sldChg chg="modSp del modNotesTx">
        <pc:chgData name="hui xu" userId="70b675938bab3b5e" providerId="LiveId" clId="{060424CA-1E74-4431-A854-86AB8E6E2296}" dt="2020-04-16T17:32:36.821" v="6080" actId="2696"/>
        <pc:sldMkLst>
          <pc:docMk/>
          <pc:sldMk cId="2067949127" sldId="284"/>
        </pc:sldMkLst>
        <pc:spChg chg="mod">
          <ac:chgData name="hui xu" userId="70b675938bab3b5e" providerId="LiveId" clId="{060424CA-1E74-4431-A854-86AB8E6E2296}" dt="2020-04-16T17:18:10.682" v="5502" actId="21"/>
          <ac:spMkLst>
            <pc:docMk/>
            <pc:sldMk cId="2067949127" sldId="284"/>
            <ac:spMk id="2" creationId="{00000000-0000-0000-0000-000000000000}"/>
          </ac:spMkLst>
        </pc:spChg>
        <pc:spChg chg="mod">
          <ac:chgData name="hui xu" userId="70b675938bab3b5e" providerId="LiveId" clId="{060424CA-1E74-4431-A854-86AB8E6E2296}" dt="2020-04-16T17:16:32.316" v="5489" actId="1035"/>
          <ac:spMkLst>
            <pc:docMk/>
            <pc:sldMk cId="2067949127" sldId="284"/>
            <ac:spMk id="8" creationId="{00000000-0000-0000-0000-000000000000}"/>
          </ac:spMkLst>
        </pc:spChg>
        <pc:spChg chg="mod">
          <ac:chgData name="hui xu" userId="70b675938bab3b5e" providerId="LiveId" clId="{060424CA-1E74-4431-A854-86AB8E6E2296}" dt="2020-04-16T17:16:32.316" v="5489" actId="1035"/>
          <ac:spMkLst>
            <pc:docMk/>
            <pc:sldMk cId="2067949127" sldId="284"/>
            <ac:spMk id="9" creationId="{00000000-0000-0000-0000-000000000000}"/>
          </ac:spMkLst>
        </pc:spChg>
        <pc:spChg chg="mod">
          <ac:chgData name="hui xu" userId="70b675938bab3b5e" providerId="LiveId" clId="{060424CA-1E74-4431-A854-86AB8E6E2296}" dt="2020-04-16T17:16:32.316" v="5489" actId="1035"/>
          <ac:spMkLst>
            <pc:docMk/>
            <pc:sldMk cId="2067949127" sldId="284"/>
            <ac:spMk id="10" creationId="{00000000-0000-0000-0000-000000000000}"/>
          </ac:spMkLst>
        </pc:spChg>
        <pc:spChg chg="mod">
          <ac:chgData name="hui xu" userId="70b675938bab3b5e" providerId="LiveId" clId="{060424CA-1E74-4431-A854-86AB8E6E2296}" dt="2020-04-16T17:29:04.437" v="6034" actId="20577"/>
          <ac:spMkLst>
            <pc:docMk/>
            <pc:sldMk cId="2067949127" sldId="284"/>
            <ac:spMk id="11" creationId="{00000000-0000-0000-0000-000000000000}"/>
          </ac:spMkLst>
        </pc:spChg>
        <pc:spChg chg="mod">
          <ac:chgData name="hui xu" userId="70b675938bab3b5e" providerId="LiveId" clId="{060424CA-1E74-4431-A854-86AB8E6E2296}" dt="2020-04-16T17:17:31.580" v="5492" actId="14100"/>
          <ac:spMkLst>
            <pc:docMk/>
            <pc:sldMk cId="2067949127" sldId="284"/>
            <ac:spMk id="13" creationId="{00000000-0000-0000-0000-000000000000}"/>
          </ac:spMkLst>
        </pc:spChg>
      </pc:sldChg>
      <pc:sldChg chg="add del">
        <pc:chgData name="hui xu" userId="70b675938bab3b5e" providerId="LiveId" clId="{060424CA-1E74-4431-A854-86AB8E6E2296}" dt="2020-04-17T05:14:25.625" v="9321" actId="2696"/>
        <pc:sldMkLst>
          <pc:docMk/>
          <pc:sldMk cId="3121796494" sldId="284"/>
        </pc:sldMkLst>
      </pc:sldChg>
      <pc:sldChg chg="del modNotesTx">
        <pc:chgData name="hui xu" userId="70b675938bab3b5e" providerId="LiveId" clId="{060424CA-1E74-4431-A854-86AB8E6E2296}" dt="2020-04-16T17:32:36.821" v="6080" actId="2696"/>
        <pc:sldMkLst>
          <pc:docMk/>
          <pc:sldMk cId="1918561982" sldId="303"/>
        </pc:sldMkLst>
      </pc:sldChg>
      <pc:sldChg chg="add del">
        <pc:chgData name="hui xu" userId="70b675938bab3b5e" providerId="LiveId" clId="{060424CA-1E74-4431-A854-86AB8E6E2296}" dt="2020-04-17T05:14:25.625" v="9321" actId="2696"/>
        <pc:sldMkLst>
          <pc:docMk/>
          <pc:sldMk cId="3612702184" sldId="303"/>
        </pc:sldMkLst>
      </pc:sldChg>
      <pc:sldChg chg="addSp delSp modSp modTransition modAnim">
        <pc:chgData name="hui xu" userId="70b675938bab3b5e" providerId="LiveId" clId="{060424CA-1E74-4431-A854-86AB8E6E2296}" dt="2020-04-26T13:47:12.335" v="10320"/>
        <pc:sldMkLst>
          <pc:docMk/>
          <pc:sldMk cId="3933555604" sldId="381"/>
        </pc:sldMkLst>
        <pc:spChg chg="mod ord">
          <ac:chgData name="hui xu" userId="70b675938bab3b5e" providerId="LiveId" clId="{060424CA-1E74-4431-A854-86AB8E6E2296}" dt="2020-04-26T06:34:29.517" v="10122"/>
          <ac:spMkLst>
            <pc:docMk/>
            <pc:sldMk cId="3933555604" sldId="381"/>
            <ac:spMk id="3" creationId="{3B2E6A14-601C-489C-80A1-575354F7D325}"/>
          </ac:spMkLst>
        </pc:spChg>
        <pc:picChg chg="add del mod">
          <ac:chgData name="hui xu" userId="70b675938bab3b5e" providerId="LiveId" clId="{060424CA-1E74-4431-A854-86AB8E6E2296}" dt="2020-04-26T09:49:40.013" v="10301"/>
          <ac:picMkLst>
            <pc:docMk/>
            <pc:sldMk cId="3933555604" sldId="381"/>
            <ac:picMk id="4" creationId="{E1AB4C70-F2F7-47FA-A8EA-5F8E9B47BF62}"/>
          </ac:picMkLst>
        </pc:picChg>
        <pc:picChg chg="mod">
          <ac:chgData name="hui xu" userId="70b675938bab3b5e" providerId="LiveId" clId="{060424CA-1E74-4431-A854-86AB8E6E2296}" dt="2020-04-17T09:48:13.366" v="9786" actId="14100"/>
          <ac:picMkLst>
            <pc:docMk/>
            <pc:sldMk cId="3933555604" sldId="381"/>
            <ac:picMk id="6" creationId="{FD5801EC-C531-4EC5-A8BF-3305BE2ACF48}"/>
          </ac:picMkLst>
        </pc:picChg>
        <pc:picChg chg="add del mod">
          <ac:chgData name="hui xu" userId="70b675938bab3b5e" providerId="LiveId" clId="{060424CA-1E74-4431-A854-86AB8E6E2296}" dt="2020-04-26T13:47:12.335" v="10320"/>
          <ac:picMkLst>
            <pc:docMk/>
            <pc:sldMk cId="3933555604" sldId="381"/>
            <ac:picMk id="7" creationId="{789C778B-BF7A-4B5F-8E5A-24557DA57F0F}"/>
          </ac:picMkLst>
        </pc:picChg>
      </pc:sldChg>
      <pc:sldChg chg="addSp delSp modSp modTransition modAnim">
        <pc:chgData name="hui xu" userId="70b675938bab3b5e" providerId="LiveId" clId="{060424CA-1E74-4431-A854-86AB8E6E2296}" dt="2020-04-26T13:47:12.335" v="10320"/>
        <pc:sldMkLst>
          <pc:docMk/>
          <pc:sldMk cId="4221301239" sldId="384"/>
        </pc:sldMkLst>
        <pc:spChg chg="mod">
          <ac:chgData name="hui xu" userId="70b675938bab3b5e" providerId="LiveId" clId="{060424CA-1E74-4431-A854-86AB8E6E2296}" dt="2020-04-17T06:12:36.583" v="9330" actId="207"/>
          <ac:spMkLst>
            <pc:docMk/>
            <pc:sldMk cId="4221301239" sldId="384"/>
            <ac:spMk id="4" creationId="{49D11E46-BA01-41A4-9757-A4ABD4A96F7B}"/>
          </ac:spMkLst>
        </pc:spChg>
        <pc:picChg chg="add del mod">
          <ac:chgData name="hui xu" userId="70b675938bab3b5e" providerId="LiveId" clId="{060424CA-1E74-4431-A854-86AB8E6E2296}" dt="2020-04-26T10:02:40.812" v="10307"/>
          <ac:picMkLst>
            <pc:docMk/>
            <pc:sldMk cId="4221301239" sldId="384"/>
            <ac:picMk id="5" creationId="{03ACB275-2BC3-466F-8547-591053790436}"/>
          </ac:picMkLst>
        </pc:picChg>
        <pc:picChg chg="add del mod">
          <ac:chgData name="hui xu" userId="70b675938bab3b5e" providerId="LiveId" clId="{060424CA-1E74-4431-A854-86AB8E6E2296}" dt="2020-04-26T13:47:12.335" v="10320"/>
          <ac:picMkLst>
            <pc:docMk/>
            <pc:sldMk cId="4221301239" sldId="384"/>
            <ac:picMk id="6" creationId="{5D495BD2-C311-44A3-AA3C-A6FF407171CC}"/>
          </ac:picMkLst>
        </pc:picChg>
      </pc:sldChg>
      <pc:sldChg chg="addSp delSp modSp modTransition modAnim modNotesTx">
        <pc:chgData name="hui xu" userId="70b675938bab3b5e" providerId="LiveId" clId="{060424CA-1E74-4431-A854-86AB8E6E2296}" dt="2020-04-26T13:47:12.335" v="10320"/>
        <pc:sldMkLst>
          <pc:docMk/>
          <pc:sldMk cId="3088109561" sldId="410"/>
        </pc:sldMkLst>
        <pc:spChg chg="mod">
          <ac:chgData name="hui xu" userId="70b675938bab3b5e" providerId="LiveId" clId="{060424CA-1E74-4431-A854-86AB8E6E2296}" dt="2020-04-26T07:22:18.780" v="10172" actId="20577"/>
          <ac:spMkLst>
            <pc:docMk/>
            <pc:sldMk cId="3088109561" sldId="410"/>
            <ac:spMk id="3" creationId="{9D6B6CAD-B7B0-494F-86A9-62893858923C}"/>
          </ac:spMkLst>
        </pc:spChg>
        <pc:picChg chg="add del mod">
          <ac:chgData name="hui xu" userId="70b675938bab3b5e" providerId="LiveId" clId="{060424CA-1E74-4431-A854-86AB8E6E2296}" dt="2020-04-26T09:06:28.497" v="10259"/>
          <ac:picMkLst>
            <pc:docMk/>
            <pc:sldMk cId="3088109561" sldId="410"/>
            <ac:picMk id="5" creationId="{CAF6D55B-9359-434D-A88E-E9832522137D}"/>
          </ac:picMkLst>
        </pc:picChg>
        <pc:picChg chg="add del mod">
          <ac:chgData name="hui xu" userId="70b675938bab3b5e" providerId="LiveId" clId="{060424CA-1E74-4431-A854-86AB8E6E2296}" dt="2020-04-26T09:16:20.326" v="10281"/>
          <ac:picMkLst>
            <pc:docMk/>
            <pc:sldMk cId="3088109561" sldId="410"/>
            <ac:picMk id="6" creationId="{DE02D449-B9BB-40F6-A55A-E4F7E9660FB6}"/>
          </ac:picMkLst>
        </pc:picChg>
        <pc:picChg chg="add del mod">
          <ac:chgData name="hui xu" userId="70b675938bab3b5e" providerId="LiveId" clId="{060424CA-1E74-4431-A854-86AB8E6E2296}" dt="2020-04-26T13:47:12.335" v="10320"/>
          <ac:picMkLst>
            <pc:docMk/>
            <pc:sldMk cId="3088109561" sldId="410"/>
            <ac:picMk id="7" creationId="{B17F6236-9D8F-4D3A-BC22-160FE452C65C}"/>
          </ac:picMkLst>
        </pc:picChg>
      </pc:sldChg>
      <pc:sldChg chg="addSp delSp modSp modTransition modAnim modNotesTx">
        <pc:chgData name="hui xu" userId="70b675938bab3b5e" providerId="LiveId" clId="{060424CA-1E74-4431-A854-86AB8E6E2296}" dt="2020-04-26T13:47:12.335" v="10320"/>
        <pc:sldMkLst>
          <pc:docMk/>
          <pc:sldMk cId="1079869946" sldId="411"/>
        </pc:sldMkLst>
        <pc:spChg chg="mod">
          <ac:chgData name="hui xu" userId="70b675938bab3b5e" providerId="LiveId" clId="{060424CA-1E74-4431-A854-86AB8E6E2296}" dt="2020-04-17T09:09:39.075" v="9423" actId="1076"/>
          <ac:spMkLst>
            <pc:docMk/>
            <pc:sldMk cId="1079869946" sldId="411"/>
            <ac:spMk id="3" creationId="{42D0FBD8-F3D5-4DA2-B7DE-5B512BE7AE3D}"/>
          </ac:spMkLst>
        </pc:spChg>
        <pc:spChg chg="mod">
          <ac:chgData name="hui xu" userId="70b675938bab3b5e" providerId="LiveId" clId="{060424CA-1E74-4431-A854-86AB8E6E2296}" dt="2020-04-17T09:09:34.188" v="9422" actId="14100"/>
          <ac:spMkLst>
            <pc:docMk/>
            <pc:sldMk cId="1079869946" sldId="411"/>
            <ac:spMk id="4" creationId="{A4C8A462-0FE2-4C65-AE29-4AEBA6F0F6CD}"/>
          </ac:spMkLst>
        </pc:spChg>
        <pc:picChg chg="add del mod">
          <ac:chgData name="hui xu" userId="70b675938bab3b5e" providerId="LiveId" clId="{060424CA-1E74-4431-A854-86AB8E6E2296}" dt="2020-04-26T09:18:20.256" v="10283"/>
          <ac:picMkLst>
            <pc:docMk/>
            <pc:sldMk cId="1079869946" sldId="411"/>
            <ac:picMk id="6" creationId="{1D0EB56F-61E6-4DF1-8EE5-0D93F81D1123}"/>
          </ac:picMkLst>
        </pc:picChg>
        <pc:picChg chg="add del mod">
          <ac:chgData name="hui xu" userId="70b675938bab3b5e" providerId="LiveId" clId="{060424CA-1E74-4431-A854-86AB8E6E2296}" dt="2020-04-26T13:47:12.335" v="10320"/>
          <ac:picMkLst>
            <pc:docMk/>
            <pc:sldMk cId="1079869946" sldId="411"/>
            <ac:picMk id="7" creationId="{78EE8D18-BA3C-4783-B4A3-84C78D6F51CB}"/>
          </ac:picMkLst>
        </pc:picChg>
      </pc:sldChg>
      <pc:sldChg chg="addSp delSp modSp modTransition modAnim modNotesTx">
        <pc:chgData name="hui xu" userId="70b675938bab3b5e" providerId="LiveId" clId="{060424CA-1E74-4431-A854-86AB8E6E2296}" dt="2020-04-26T13:47:12.335" v="10320"/>
        <pc:sldMkLst>
          <pc:docMk/>
          <pc:sldMk cId="3005395627" sldId="412"/>
        </pc:sldMkLst>
        <pc:spChg chg="mod">
          <ac:chgData name="hui xu" userId="70b675938bab3b5e" providerId="LiveId" clId="{060424CA-1E74-4431-A854-86AB8E6E2296}" dt="2020-04-17T04:18:34.677" v="7662" actId="20577"/>
          <ac:spMkLst>
            <pc:docMk/>
            <pc:sldMk cId="3005395627" sldId="412"/>
            <ac:spMk id="2" creationId="{EB5332A4-9B44-4EA1-A563-E67BEA2EFC75}"/>
          </ac:spMkLst>
        </pc:spChg>
        <pc:spChg chg="mod">
          <ac:chgData name="hui xu" userId="70b675938bab3b5e" providerId="LiveId" clId="{060424CA-1E74-4431-A854-86AB8E6E2296}" dt="2020-04-17T09:15:19.712" v="9571" actId="255"/>
          <ac:spMkLst>
            <pc:docMk/>
            <pc:sldMk cId="3005395627" sldId="412"/>
            <ac:spMk id="3" creationId="{42D0FBD8-F3D5-4DA2-B7DE-5B512BE7AE3D}"/>
          </ac:spMkLst>
        </pc:spChg>
        <pc:spChg chg="mod">
          <ac:chgData name="hui xu" userId="70b675938bab3b5e" providerId="LiveId" clId="{060424CA-1E74-4431-A854-86AB8E6E2296}" dt="2020-04-17T09:09:24.780" v="9419" actId="1076"/>
          <ac:spMkLst>
            <pc:docMk/>
            <pc:sldMk cId="3005395627" sldId="412"/>
            <ac:spMk id="4" creationId="{A4C8A462-0FE2-4C65-AE29-4AEBA6F0F6CD}"/>
          </ac:spMkLst>
        </pc:spChg>
        <pc:spChg chg="del mod">
          <ac:chgData name="hui xu" userId="70b675938bab3b5e" providerId="LiveId" clId="{060424CA-1E74-4431-A854-86AB8E6E2296}" dt="2020-04-17T04:03:39.027" v="7417"/>
          <ac:spMkLst>
            <pc:docMk/>
            <pc:sldMk cId="3005395627" sldId="412"/>
            <ac:spMk id="7" creationId="{EBDFF49D-8409-4BE5-BD4C-37F2E2AAD84C}"/>
          </ac:spMkLst>
        </pc:spChg>
        <pc:picChg chg="add del mod">
          <ac:chgData name="hui xu" userId="70b675938bab3b5e" providerId="LiveId" clId="{060424CA-1E74-4431-A854-86AB8E6E2296}" dt="2020-04-26T09:21:24.303" v="10285"/>
          <ac:picMkLst>
            <pc:docMk/>
            <pc:sldMk cId="3005395627" sldId="412"/>
            <ac:picMk id="6" creationId="{286CEB24-CC7C-4A99-A396-E44C770282BC}"/>
          </ac:picMkLst>
        </pc:picChg>
        <pc:picChg chg="add del mod">
          <ac:chgData name="hui xu" userId="70b675938bab3b5e" providerId="LiveId" clId="{060424CA-1E74-4431-A854-86AB8E6E2296}" dt="2020-04-26T13:47:12.335" v="10320"/>
          <ac:picMkLst>
            <pc:docMk/>
            <pc:sldMk cId="3005395627" sldId="412"/>
            <ac:picMk id="7" creationId="{DBDE981B-42D7-4905-8DA8-BF73ACD178B0}"/>
          </ac:picMkLst>
        </pc:picChg>
      </pc:sldChg>
      <pc:sldChg chg="addSp delSp modSp modTransition modAnim addCm delCm modNotesTx">
        <pc:chgData name="hui xu" userId="70b675938bab3b5e" providerId="LiveId" clId="{060424CA-1E74-4431-A854-86AB8E6E2296}" dt="2020-04-26T13:47:12.335" v="10320"/>
        <pc:sldMkLst>
          <pc:docMk/>
          <pc:sldMk cId="4067536639" sldId="413"/>
        </pc:sldMkLst>
        <pc:spChg chg="mod">
          <ac:chgData name="hui xu" userId="70b675938bab3b5e" providerId="LiveId" clId="{060424CA-1E74-4431-A854-86AB8E6E2296}" dt="2020-04-17T09:15:52.600" v="9579" actId="20577"/>
          <ac:spMkLst>
            <pc:docMk/>
            <pc:sldMk cId="4067536639" sldId="413"/>
            <ac:spMk id="3" creationId="{42D0FBD8-F3D5-4DA2-B7DE-5B512BE7AE3D}"/>
          </ac:spMkLst>
        </pc:spChg>
        <pc:spChg chg="add mod">
          <ac:chgData name="hui xu" userId="70b675938bab3b5e" providerId="LiveId" clId="{060424CA-1E74-4431-A854-86AB8E6E2296}" dt="2020-04-26T05:37:11.805" v="10053" actId="207"/>
          <ac:spMkLst>
            <pc:docMk/>
            <pc:sldMk cId="4067536639" sldId="413"/>
            <ac:spMk id="4" creationId="{43C9CD05-C24A-4AB4-85D3-EF39F3312200}"/>
          </ac:spMkLst>
        </pc:spChg>
        <pc:spChg chg="del mod">
          <ac:chgData name="hui xu" userId="70b675938bab3b5e" providerId="LiveId" clId="{060424CA-1E74-4431-A854-86AB8E6E2296}" dt="2020-04-17T04:20:36.485" v="7723" actId="21"/>
          <ac:spMkLst>
            <pc:docMk/>
            <pc:sldMk cId="4067536639" sldId="413"/>
            <ac:spMk id="4" creationId="{A4C8A462-0FE2-4C65-AE29-4AEBA6F0F6CD}"/>
          </ac:spMkLst>
        </pc:spChg>
        <pc:spChg chg="mod">
          <ac:chgData name="hui xu" userId="70b675938bab3b5e" providerId="LiveId" clId="{060424CA-1E74-4431-A854-86AB8E6E2296}" dt="2020-04-17T09:13:25.752" v="9511" actId="1076"/>
          <ac:spMkLst>
            <pc:docMk/>
            <pc:sldMk cId="4067536639" sldId="413"/>
            <ac:spMk id="6" creationId="{7172F3EE-E29D-4A87-8C4F-81DAB632E6AD}"/>
          </ac:spMkLst>
        </pc:spChg>
        <pc:spChg chg="mod">
          <ac:chgData name="hui xu" userId="70b675938bab3b5e" providerId="LiveId" clId="{060424CA-1E74-4431-A854-86AB8E6E2296}" dt="2020-04-17T09:13:25.752" v="9511" actId="1076"/>
          <ac:spMkLst>
            <pc:docMk/>
            <pc:sldMk cId="4067536639" sldId="413"/>
            <ac:spMk id="8" creationId="{97891956-81EF-4B86-8173-A1020C402F09}"/>
          </ac:spMkLst>
        </pc:spChg>
        <pc:spChg chg="mod">
          <ac:chgData name="hui xu" userId="70b675938bab3b5e" providerId="LiveId" clId="{060424CA-1E74-4431-A854-86AB8E6E2296}" dt="2020-04-26T05:43:45.989" v="10086" actId="20577"/>
          <ac:spMkLst>
            <pc:docMk/>
            <pc:sldMk cId="4067536639" sldId="413"/>
            <ac:spMk id="9" creationId="{255CC25B-A4AA-4CA1-8B34-4EB16C141760}"/>
          </ac:spMkLst>
        </pc:spChg>
        <pc:spChg chg="mod">
          <ac:chgData name="hui xu" userId="70b675938bab3b5e" providerId="LiveId" clId="{060424CA-1E74-4431-A854-86AB8E6E2296}" dt="2020-04-17T09:13:25.752" v="9511" actId="1076"/>
          <ac:spMkLst>
            <pc:docMk/>
            <pc:sldMk cId="4067536639" sldId="413"/>
            <ac:spMk id="11" creationId="{FEEA0C17-E619-4538-A73A-397F9DF981B6}"/>
          </ac:spMkLst>
        </pc:spChg>
        <pc:spChg chg="mod">
          <ac:chgData name="hui xu" userId="70b675938bab3b5e" providerId="LiveId" clId="{060424CA-1E74-4431-A854-86AB8E6E2296}" dt="2020-04-17T09:13:25.752" v="9511" actId="1076"/>
          <ac:spMkLst>
            <pc:docMk/>
            <pc:sldMk cId="4067536639" sldId="413"/>
            <ac:spMk id="14" creationId="{B0CE703D-7FC0-4DBD-8A11-8D80A0447352}"/>
          </ac:spMkLst>
        </pc:spChg>
        <pc:spChg chg="mod">
          <ac:chgData name="hui xu" userId="70b675938bab3b5e" providerId="LiveId" clId="{060424CA-1E74-4431-A854-86AB8E6E2296}" dt="2020-04-17T09:13:25.752" v="9511" actId="1076"/>
          <ac:spMkLst>
            <pc:docMk/>
            <pc:sldMk cId="4067536639" sldId="413"/>
            <ac:spMk id="17" creationId="{11BFB91C-63DA-45A3-AE1E-14C250385259}"/>
          </ac:spMkLst>
        </pc:spChg>
        <pc:spChg chg="mod">
          <ac:chgData name="hui xu" userId="70b675938bab3b5e" providerId="LiveId" clId="{060424CA-1E74-4431-A854-86AB8E6E2296}" dt="2020-04-17T09:13:25.752" v="9511" actId="1076"/>
          <ac:spMkLst>
            <pc:docMk/>
            <pc:sldMk cId="4067536639" sldId="413"/>
            <ac:spMk id="20" creationId="{C7806C67-2D46-4481-A6D5-01F08DA920EB}"/>
          </ac:spMkLst>
        </pc:spChg>
        <pc:spChg chg="add mod">
          <ac:chgData name="hui xu" userId="70b675938bab3b5e" providerId="LiveId" clId="{060424CA-1E74-4431-A854-86AB8E6E2296}" dt="2020-04-26T05:37:11.805" v="10053" actId="207"/>
          <ac:spMkLst>
            <pc:docMk/>
            <pc:sldMk cId="4067536639" sldId="413"/>
            <ac:spMk id="21" creationId="{DA68BD40-DAEF-4502-B186-464EB77BB056}"/>
          </ac:spMkLst>
        </pc:spChg>
        <pc:picChg chg="add del mod">
          <ac:chgData name="hui xu" userId="70b675938bab3b5e" providerId="LiveId" clId="{060424CA-1E74-4431-A854-86AB8E6E2296}" dt="2020-04-26T09:26:15.347" v="10287"/>
          <ac:picMkLst>
            <pc:docMk/>
            <pc:sldMk cId="4067536639" sldId="413"/>
            <ac:picMk id="16" creationId="{C61CAEAC-E839-4042-B123-40FA3C3DC209}"/>
          </ac:picMkLst>
        </pc:picChg>
        <pc:picChg chg="add del mod">
          <ac:chgData name="hui xu" userId="70b675938bab3b5e" providerId="LiveId" clId="{060424CA-1E74-4431-A854-86AB8E6E2296}" dt="2020-04-26T09:26:51.057" v="10288"/>
          <ac:picMkLst>
            <pc:docMk/>
            <pc:sldMk cId="4067536639" sldId="413"/>
            <ac:picMk id="18" creationId="{8DE3736A-CF4D-4B32-97DE-22085D345462}"/>
          </ac:picMkLst>
        </pc:picChg>
        <pc:picChg chg="add del mod">
          <ac:chgData name="hui xu" userId="70b675938bab3b5e" providerId="LiveId" clId="{060424CA-1E74-4431-A854-86AB8E6E2296}" dt="2020-04-26T09:26:58.521" v="10289"/>
          <ac:picMkLst>
            <pc:docMk/>
            <pc:sldMk cId="4067536639" sldId="413"/>
            <ac:picMk id="19" creationId="{2119C63D-179E-4278-BC11-2BB813AAB3C2}"/>
          </ac:picMkLst>
        </pc:picChg>
        <pc:picChg chg="add del mod">
          <ac:chgData name="hui xu" userId="70b675938bab3b5e" providerId="LiveId" clId="{060424CA-1E74-4431-A854-86AB8E6E2296}" dt="2020-04-26T09:27:09.609" v="10290"/>
          <ac:picMkLst>
            <pc:docMk/>
            <pc:sldMk cId="4067536639" sldId="413"/>
            <ac:picMk id="23" creationId="{4C528742-BE3F-43A9-B9E2-6AC7F8347937}"/>
          </ac:picMkLst>
        </pc:picChg>
        <pc:picChg chg="add del mod">
          <ac:chgData name="hui xu" userId="70b675938bab3b5e" providerId="LiveId" clId="{060424CA-1E74-4431-A854-86AB8E6E2296}" dt="2020-04-26T09:28:48.853" v="10291"/>
          <ac:picMkLst>
            <pc:docMk/>
            <pc:sldMk cId="4067536639" sldId="413"/>
            <ac:picMk id="24" creationId="{3888173E-4178-448F-8008-19A39C108332}"/>
          </ac:picMkLst>
        </pc:picChg>
        <pc:picChg chg="add del mod">
          <ac:chgData name="hui xu" userId="70b675938bab3b5e" providerId="LiveId" clId="{060424CA-1E74-4431-A854-86AB8E6E2296}" dt="2020-04-26T13:47:12.335" v="10320"/>
          <ac:picMkLst>
            <pc:docMk/>
            <pc:sldMk cId="4067536639" sldId="413"/>
            <ac:picMk id="25" creationId="{99002F95-0D9B-4D40-B6E1-83D67806A3F3}"/>
          </ac:picMkLst>
        </pc:picChg>
        <pc:cxnChg chg="mod">
          <ac:chgData name="hui xu" userId="70b675938bab3b5e" providerId="LiveId" clId="{060424CA-1E74-4431-A854-86AB8E6E2296}" dt="2020-04-17T09:13:25.752" v="9511" actId="1076"/>
          <ac:cxnSpMkLst>
            <pc:docMk/>
            <pc:sldMk cId="4067536639" sldId="413"/>
            <ac:cxnSpMk id="7" creationId="{40065613-1E82-4544-BAB3-85EB1494E9F6}"/>
          </ac:cxnSpMkLst>
        </pc:cxnChg>
        <pc:cxnChg chg="mod">
          <ac:chgData name="hui xu" userId="70b675938bab3b5e" providerId="LiveId" clId="{060424CA-1E74-4431-A854-86AB8E6E2296}" dt="2020-04-17T09:13:25.752" v="9511" actId="1076"/>
          <ac:cxnSpMkLst>
            <pc:docMk/>
            <pc:sldMk cId="4067536639" sldId="413"/>
            <ac:cxnSpMk id="10" creationId="{FA52EB2F-A686-45E6-8230-9B0BE6A6E9C2}"/>
          </ac:cxnSpMkLst>
        </pc:cxnChg>
        <pc:cxnChg chg="mod">
          <ac:chgData name="hui xu" userId="70b675938bab3b5e" providerId="LiveId" clId="{060424CA-1E74-4431-A854-86AB8E6E2296}" dt="2020-04-17T09:13:25.752" v="9511" actId="1076"/>
          <ac:cxnSpMkLst>
            <pc:docMk/>
            <pc:sldMk cId="4067536639" sldId="413"/>
            <ac:cxnSpMk id="12" creationId="{C0E0EE5D-7E00-4C0F-8631-692A996BDB1A}"/>
          </ac:cxnSpMkLst>
        </pc:cxnChg>
        <pc:cxnChg chg="mod">
          <ac:chgData name="hui xu" userId="70b675938bab3b5e" providerId="LiveId" clId="{060424CA-1E74-4431-A854-86AB8E6E2296}" dt="2020-04-17T09:13:25.752" v="9511" actId="1076"/>
          <ac:cxnSpMkLst>
            <pc:docMk/>
            <pc:sldMk cId="4067536639" sldId="413"/>
            <ac:cxnSpMk id="13" creationId="{72285766-3D22-47C9-8E06-02535C9C97B3}"/>
          </ac:cxnSpMkLst>
        </pc:cxnChg>
        <pc:cxnChg chg="mod">
          <ac:chgData name="hui xu" userId="70b675938bab3b5e" providerId="LiveId" clId="{060424CA-1E74-4431-A854-86AB8E6E2296}" dt="2020-04-17T09:13:25.752" v="9511" actId="1076"/>
          <ac:cxnSpMkLst>
            <pc:docMk/>
            <pc:sldMk cId="4067536639" sldId="413"/>
            <ac:cxnSpMk id="15" creationId="{3E81BCD4-3C15-4396-B001-D65365C7B4CC}"/>
          </ac:cxnSpMkLst>
        </pc:cxnChg>
        <pc:cxnChg chg="mod">
          <ac:chgData name="hui xu" userId="70b675938bab3b5e" providerId="LiveId" clId="{060424CA-1E74-4431-A854-86AB8E6E2296}" dt="2020-04-17T09:13:25.752" v="9511" actId="1076"/>
          <ac:cxnSpMkLst>
            <pc:docMk/>
            <pc:sldMk cId="4067536639" sldId="413"/>
            <ac:cxnSpMk id="22" creationId="{F73EC507-ACA0-46E9-9707-EDFF5001DBBA}"/>
          </ac:cxnSpMkLst>
        </pc:cxnChg>
        <pc:cxnChg chg="mod">
          <ac:chgData name="hui xu" userId="70b675938bab3b5e" providerId="LiveId" clId="{060424CA-1E74-4431-A854-86AB8E6E2296}" dt="2020-04-17T09:13:25.752" v="9511" actId="1076"/>
          <ac:cxnSpMkLst>
            <pc:docMk/>
            <pc:sldMk cId="4067536639" sldId="413"/>
            <ac:cxnSpMk id="31" creationId="{79A0A59D-9D3C-4C52-BFBC-50603AA67DAC}"/>
          </ac:cxnSpMkLst>
        </pc:cxnChg>
      </pc:sldChg>
      <pc:sldChg chg="addSp delSp modSp modTransition modAnim">
        <pc:chgData name="hui xu" userId="70b675938bab3b5e" providerId="LiveId" clId="{060424CA-1E74-4431-A854-86AB8E6E2296}" dt="2020-04-26T13:47:12.335" v="10320"/>
        <pc:sldMkLst>
          <pc:docMk/>
          <pc:sldMk cId="3352761120" sldId="416"/>
        </pc:sldMkLst>
        <pc:spChg chg="mod">
          <ac:chgData name="hui xu" userId="70b675938bab3b5e" providerId="LiveId" clId="{060424CA-1E74-4431-A854-86AB8E6E2296}" dt="2020-04-17T09:49:04.120" v="9793" actId="20577"/>
          <ac:spMkLst>
            <pc:docMk/>
            <pc:sldMk cId="3352761120" sldId="416"/>
            <ac:spMk id="3" creationId="{16FA2D65-D8AB-4DDC-87CF-5F41943635C3}"/>
          </ac:spMkLst>
        </pc:spChg>
        <pc:picChg chg="add del mod">
          <ac:chgData name="hui xu" userId="70b675938bab3b5e" providerId="LiveId" clId="{060424CA-1E74-4431-A854-86AB8E6E2296}" dt="2020-04-26T13:47:12.335" v="10320"/>
          <ac:picMkLst>
            <pc:docMk/>
            <pc:sldMk cId="3352761120" sldId="416"/>
            <ac:picMk id="5" creationId="{1A1430B3-C9D9-47EC-A2F8-85CA4DFC9CC5}"/>
          </ac:picMkLst>
        </pc:picChg>
      </pc:sldChg>
      <pc:sldChg chg="addSp delSp modSp modTransition modAnim modNotesTx">
        <pc:chgData name="hui xu" userId="70b675938bab3b5e" providerId="LiveId" clId="{060424CA-1E74-4431-A854-86AB8E6E2296}" dt="2020-04-26T13:47:12.335" v="10320"/>
        <pc:sldMkLst>
          <pc:docMk/>
          <pc:sldMk cId="2010055677" sldId="417"/>
        </pc:sldMkLst>
        <pc:spChg chg="mod">
          <ac:chgData name="hui xu" userId="70b675938bab3b5e" providerId="LiveId" clId="{060424CA-1E74-4431-A854-86AB8E6E2296}" dt="2020-04-19T14:22:54.439" v="9890" actId="20577"/>
          <ac:spMkLst>
            <pc:docMk/>
            <pc:sldMk cId="2010055677" sldId="417"/>
            <ac:spMk id="3" creationId="{88FB969B-23E1-481E-A49F-260243B32550}"/>
          </ac:spMkLst>
        </pc:spChg>
        <pc:picChg chg="add del mod">
          <ac:chgData name="hui xu" userId="70b675938bab3b5e" providerId="LiveId" clId="{060424CA-1E74-4431-A854-86AB8E6E2296}" dt="2020-04-26T09:43:46.551" v="10299"/>
          <ac:picMkLst>
            <pc:docMk/>
            <pc:sldMk cId="2010055677" sldId="417"/>
            <ac:picMk id="5" creationId="{9C17E9B5-E50B-4D89-A434-E80876451513}"/>
          </ac:picMkLst>
        </pc:picChg>
        <pc:picChg chg="add del mod">
          <ac:chgData name="hui xu" userId="70b675938bab3b5e" providerId="LiveId" clId="{060424CA-1E74-4431-A854-86AB8E6E2296}" dt="2020-04-26T09:48:03.854" v="10300"/>
          <ac:picMkLst>
            <pc:docMk/>
            <pc:sldMk cId="2010055677" sldId="417"/>
            <ac:picMk id="6" creationId="{F0B54CBB-AE56-4099-B90A-83A611CB2E41}"/>
          </ac:picMkLst>
        </pc:picChg>
        <pc:picChg chg="add del mod">
          <ac:chgData name="hui xu" userId="70b675938bab3b5e" providerId="LiveId" clId="{060424CA-1E74-4431-A854-86AB8E6E2296}" dt="2020-04-26T13:47:12.335" v="10320"/>
          <ac:picMkLst>
            <pc:docMk/>
            <pc:sldMk cId="2010055677" sldId="417"/>
            <ac:picMk id="7" creationId="{BC0B7765-0890-4306-BD98-E7344B118EA1}"/>
          </ac:picMkLst>
        </pc:picChg>
      </pc:sldChg>
      <pc:sldChg chg="addSp delSp modSp modTransition modAnim modNotesTx">
        <pc:chgData name="hui xu" userId="70b675938bab3b5e" providerId="LiveId" clId="{060424CA-1E74-4431-A854-86AB8E6E2296}" dt="2020-04-26T13:47:12.335" v="10320"/>
        <pc:sldMkLst>
          <pc:docMk/>
          <pc:sldMk cId="95077525" sldId="425"/>
        </pc:sldMkLst>
        <pc:spChg chg="mod">
          <ac:chgData name="hui xu" userId="70b675938bab3b5e" providerId="LiveId" clId="{060424CA-1E74-4431-A854-86AB8E6E2296}" dt="2020-04-16T11:57:04.115" v="4675" actId="20577"/>
          <ac:spMkLst>
            <pc:docMk/>
            <pc:sldMk cId="95077525" sldId="425"/>
            <ac:spMk id="2" creationId="{00000000-0000-0000-0000-000000000000}"/>
          </ac:spMkLst>
        </pc:spChg>
        <pc:picChg chg="add del mod">
          <ac:chgData name="hui xu" userId="70b675938bab3b5e" providerId="LiveId" clId="{060424CA-1E74-4431-A854-86AB8E6E2296}" dt="2020-04-26T09:07:53.839" v="10263"/>
          <ac:picMkLst>
            <pc:docMk/>
            <pc:sldMk cId="95077525" sldId="425"/>
            <ac:picMk id="3" creationId="{9655D28C-D196-4266-B1D5-5BD3682D36E4}"/>
          </ac:picMkLst>
        </pc:picChg>
        <pc:picChg chg="add del mod">
          <ac:chgData name="hui xu" userId="70b675938bab3b5e" providerId="LiveId" clId="{060424CA-1E74-4431-A854-86AB8E6E2296}" dt="2020-04-26T09:09:31.595" v="10264"/>
          <ac:picMkLst>
            <pc:docMk/>
            <pc:sldMk cId="95077525" sldId="425"/>
            <ac:picMk id="4" creationId="{5F24562E-17EB-43C1-8CA6-0A31D703619B}"/>
          </ac:picMkLst>
        </pc:picChg>
        <pc:picChg chg="add del mod">
          <ac:chgData name="hui xu" userId="70b675938bab3b5e" providerId="LiveId" clId="{060424CA-1E74-4431-A854-86AB8E6E2296}" dt="2020-04-26T13:47:12.335" v="10320"/>
          <ac:picMkLst>
            <pc:docMk/>
            <pc:sldMk cId="95077525" sldId="425"/>
            <ac:picMk id="6" creationId="{4ACF7F6F-9AE2-47E2-B24D-26EAD979B42D}"/>
          </ac:picMkLst>
        </pc:picChg>
      </pc:sldChg>
      <pc:sldChg chg="addSp delSp modSp ord modTransition delAnim modAnim modNotesTx">
        <pc:chgData name="hui xu" userId="70b675938bab3b5e" providerId="LiveId" clId="{060424CA-1E74-4431-A854-86AB8E6E2296}" dt="2020-04-26T13:47:12.335" v="10320"/>
        <pc:sldMkLst>
          <pc:docMk/>
          <pc:sldMk cId="2449163543" sldId="426"/>
        </pc:sldMkLst>
        <pc:spChg chg="mod">
          <ac:chgData name="hui xu" userId="70b675938bab3b5e" providerId="LiveId" clId="{060424CA-1E74-4431-A854-86AB8E6E2296}" dt="2020-04-15T08:23:52.749" v="2296" actId="20577"/>
          <ac:spMkLst>
            <pc:docMk/>
            <pc:sldMk cId="2449163543" sldId="426"/>
            <ac:spMk id="2" creationId="{00000000-0000-0000-0000-000000000000}"/>
          </ac:spMkLst>
        </pc:spChg>
        <pc:spChg chg="mod">
          <ac:chgData name="hui xu" userId="70b675938bab3b5e" providerId="LiveId" clId="{060424CA-1E74-4431-A854-86AB8E6E2296}" dt="2020-04-17T04:14:03.798" v="7581" actId="207"/>
          <ac:spMkLst>
            <pc:docMk/>
            <pc:sldMk cId="2449163543" sldId="426"/>
            <ac:spMk id="9" creationId="{C34AAE28-7160-4459-BFCB-2D503D7578A8}"/>
          </ac:spMkLst>
        </pc:spChg>
        <pc:spChg chg="mod">
          <ac:chgData name="hui xu" userId="70b675938bab3b5e" providerId="LiveId" clId="{060424CA-1E74-4431-A854-86AB8E6E2296}" dt="2020-04-15T08:42:15.440" v="2565" actId="1076"/>
          <ac:spMkLst>
            <pc:docMk/>
            <pc:sldMk cId="2449163543" sldId="426"/>
            <ac:spMk id="10" creationId="{201A6859-E679-431D-BA3A-DC5D653588F3}"/>
          </ac:spMkLst>
        </pc:spChg>
        <pc:spChg chg="mod">
          <ac:chgData name="hui xu" userId="70b675938bab3b5e" providerId="LiveId" clId="{060424CA-1E74-4431-A854-86AB8E6E2296}" dt="2020-04-17T04:11:42.087" v="7570" actId="113"/>
          <ac:spMkLst>
            <pc:docMk/>
            <pc:sldMk cId="2449163543" sldId="426"/>
            <ac:spMk id="11" creationId="{B9CDEB04-D9C8-4690-9CF8-AA3C3C61F55D}"/>
          </ac:spMkLst>
        </pc:spChg>
        <pc:picChg chg="add del mod">
          <ac:chgData name="hui xu" userId="70b675938bab3b5e" providerId="LiveId" clId="{060424CA-1E74-4431-A854-86AB8E6E2296}" dt="2020-04-26T13:47:12.335" v="10320"/>
          <ac:picMkLst>
            <pc:docMk/>
            <pc:sldMk cId="2449163543" sldId="426"/>
            <ac:picMk id="3" creationId="{9DA16448-1D04-4671-897E-FE83968CBA5F}"/>
          </ac:picMkLst>
        </pc:picChg>
        <pc:picChg chg="del">
          <ac:chgData name="hui xu" userId="70b675938bab3b5e" providerId="LiveId" clId="{060424CA-1E74-4431-A854-86AB8E6E2296}" dt="2020-04-26T03:09:14.458" v="10024" actId="21"/>
          <ac:picMkLst>
            <pc:docMk/>
            <pc:sldMk cId="2449163543" sldId="426"/>
            <ac:picMk id="3" creationId="{B91F5B32-DB96-A24B-A54A-5C46EC4FA64C}"/>
          </ac:picMkLst>
        </pc:picChg>
        <pc:picChg chg="mod ord">
          <ac:chgData name="hui xu" userId="70b675938bab3b5e" providerId="LiveId" clId="{060424CA-1E74-4431-A854-86AB8E6E2296}" dt="2020-04-15T08:42:17.061" v="2566" actId="1076"/>
          <ac:picMkLst>
            <pc:docMk/>
            <pc:sldMk cId="2449163543" sldId="426"/>
            <ac:picMk id="8" creationId="{1DAA205F-109C-47EB-95D9-8E9023978E15}"/>
          </ac:picMkLst>
        </pc:picChg>
        <pc:picChg chg="mod">
          <ac:chgData name="hui xu" userId="70b675938bab3b5e" providerId="LiveId" clId="{060424CA-1E74-4431-A854-86AB8E6E2296}" dt="2020-04-15T08:41:41.369" v="2555" actId="1076"/>
          <ac:picMkLst>
            <pc:docMk/>
            <pc:sldMk cId="2449163543" sldId="426"/>
            <ac:picMk id="12" creationId="{38A5DC10-EB99-45F3-A20D-405820DA1F3D}"/>
          </ac:picMkLst>
        </pc:picChg>
      </pc:sldChg>
      <pc:sldChg chg="addSp delSp modSp ord modTransition modAnim modNotesTx">
        <pc:chgData name="hui xu" userId="70b675938bab3b5e" providerId="LiveId" clId="{060424CA-1E74-4431-A854-86AB8E6E2296}" dt="2020-04-26T13:47:12.335" v="10320"/>
        <pc:sldMkLst>
          <pc:docMk/>
          <pc:sldMk cId="2860492689" sldId="427"/>
        </pc:sldMkLst>
        <pc:spChg chg="mod">
          <ac:chgData name="hui xu" userId="70b675938bab3b5e" providerId="LiveId" clId="{060424CA-1E74-4431-A854-86AB8E6E2296}" dt="2020-04-15T08:44:25.063" v="2577" actId="403"/>
          <ac:spMkLst>
            <pc:docMk/>
            <pc:sldMk cId="2860492689" sldId="427"/>
            <ac:spMk id="9" creationId="{7810F899-DFF1-4B15-89EC-796B41A084F1}"/>
          </ac:spMkLst>
        </pc:spChg>
        <pc:spChg chg="mod">
          <ac:chgData name="hui xu" userId="70b675938bab3b5e" providerId="LiveId" clId="{060424CA-1E74-4431-A854-86AB8E6E2296}" dt="2020-04-15T08:44:25.063" v="2577" actId="403"/>
          <ac:spMkLst>
            <pc:docMk/>
            <pc:sldMk cId="2860492689" sldId="427"/>
            <ac:spMk id="15" creationId="{07B2CA65-5F52-40B7-9C98-8168440B3894}"/>
          </ac:spMkLst>
        </pc:spChg>
        <pc:picChg chg="add del mod">
          <ac:chgData name="hui xu" userId="70b675938bab3b5e" providerId="LiveId" clId="{060424CA-1E74-4431-A854-86AB8E6E2296}" dt="2020-04-26T13:47:12.335" v="10320"/>
          <ac:picMkLst>
            <pc:docMk/>
            <pc:sldMk cId="2860492689" sldId="427"/>
            <ac:picMk id="3" creationId="{80F2D186-8F46-40CB-A87D-1C458D897EA9}"/>
          </ac:picMkLst>
        </pc:picChg>
      </pc:sldChg>
      <pc:sldChg chg="addSp delSp modSp ord modTransition modAnim modNotesTx">
        <pc:chgData name="hui xu" userId="70b675938bab3b5e" providerId="LiveId" clId="{060424CA-1E74-4431-A854-86AB8E6E2296}" dt="2020-04-26T13:47:12.335" v="10320"/>
        <pc:sldMkLst>
          <pc:docMk/>
          <pc:sldMk cId="794161170" sldId="429"/>
        </pc:sldMkLst>
        <pc:spChg chg="del">
          <ac:chgData name="hui xu" userId="70b675938bab3b5e" providerId="LiveId" clId="{060424CA-1E74-4431-A854-86AB8E6E2296}" dt="2020-04-16T11:40:52.175" v="4032" actId="478"/>
          <ac:spMkLst>
            <pc:docMk/>
            <pc:sldMk cId="794161170" sldId="429"/>
            <ac:spMk id="10" creationId="{5CD1A4CA-7B24-415D-9E07-6D8F0A838980}"/>
          </ac:spMkLst>
        </pc:spChg>
        <pc:spChg chg="del">
          <ac:chgData name="hui xu" userId="70b675938bab3b5e" providerId="LiveId" clId="{060424CA-1E74-4431-A854-86AB8E6E2296}" dt="2020-04-16T11:40:52.175" v="4032" actId="478"/>
          <ac:spMkLst>
            <pc:docMk/>
            <pc:sldMk cId="794161170" sldId="429"/>
            <ac:spMk id="11" creationId="{A9CEC187-BCD6-4A96-8AF9-8F2DF69CA8E1}"/>
          </ac:spMkLst>
        </pc:spChg>
        <pc:spChg chg="add mod">
          <ac:chgData name="hui xu" userId="70b675938bab3b5e" providerId="LiveId" clId="{060424CA-1E74-4431-A854-86AB8E6E2296}" dt="2020-04-17T09:05:08.617" v="9372" actId="164"/>
          <ac:spMkLst>
            <pc:docMk/>
            <pc:sldMk cId="794161170" sldId="429"/>
            <ac:spMk id="12" creationId="{07270826-7A3B-4D4F-82C0-6111F4630F25}"/>
          </ac:spMkLst>
        </pc:spChg>
        <pc:spChg chg="del">
          <ac:chgData name="hui xu" userId="70b675938bab3b5e" providerId="LiveId" clId="{060424CA-1E74-4431-A854-86AB8E6E2296}" dt="2020-04-16T11:41:15.612" v="4039" actId="21"/>
          <ac:spMkLst>
            <pc:docMk/>
            <pc:sldMk cId="794161170" sldId="429"/>
            <ac:spMk id="13" creationId="{35292E0D-FD46-457F-AF70-75615970EDAD}"/>
          </ac:spMkLst>
        </pc:spChg>
        <pc:spChg chg="del">
          <ac:chgData name="hui xu" userId="70b675938bab3b5e" providerId="LiveId" clId="{060424CA-1E74-4431-A854-86AB8E6E2296}" dt="2020-04-16T11:40:52.175" v="4032" actId="478"/>
          <ac:spMkLst>
            <pc:docMk/>
            <pc:sldMk cId="794161170" sldId="429"/>
            <ac:spMk id="14" creationId="{B39CDE93-2823-4586-9355-18DB1227BE36}"/>
          </ac:spMkLst>
        </pc:spChg>
        <pc:spChg chg="del mod">
          <ac:chgData name="hui xu" userId="70b675938bab3b5e" providerId="LiveId" clId="{060424CA-1E74-4431-A854-86AB8E6E2296}" dt="2020-04-16T11:41:20.296" v="4042" actId="21"/>
          <ac:spMkLst>
            <pc:docMk/>
            <pc:sldMk cId="794161170" sldId="429"/>
            <ac:spMk id="15" creationId="{E88F6095-0689-4F5B-A15D-922B4D5507CA}"/>
          </ac:spMkLst>
        </pc:spChg>
        <pc:spChg chg="add mod">
          <ac:chgData name="hui xu" userId="70b675938bab3b5e" providerId="LiveId" clId="{060424CA-1E74-4431-A854-86AB8E6E2296}" dt="2020-04-17T09:05:08.617" v="9372" actId="164"/>
          <ac:spMkLst>
            <pc:docMk/>
            <pc:sldMk cId="794161170" sldId="429"/>
            <ac:spMk id="16" creationId="{2C002CF4-E30F-4D77-8508-4E719AA41409}"/>
          </ac:spMkLst>
        </pc:spChg>
        <pc:spChg chg="add mod">
          <ac:chgData name="hui xu" userId="70b675938bab3b5e" providerId="LiveId" clId="{060424CA-1E74-4431-A854-86AB8E6E2296}" dt="2020-04-17T09:05:08.617" v="9372" actId="164"/>
          <ac:spMkLst>
            <pc:docMk/>
            <pc:sldMk cId="794161170" sldId="429"/>
            <ac:spMk id="17" creationId="{A311A21F-2250-4750-9951-CDA41B0824DB}"/>
          </ac:spMkLst>
        </pc:spChg>
        <pc:spChg chg="add mod">
          <ac:chgData name="hui xu" userId="70b675938bab3b5e" providerId="LiveId" clId="{060424CA-1E74-4431-A854-86AB8E6E2296}" dt="2020-04-17T09:05:08.617" v="9372" actId="164"/>
          <ac:spMkLst>
            <pc:docMk/>
            <pc:sldMk cId="794161170" sldId="429"/>
            <ac:spMk id="18" creationId="{48C192A1-85FB-4CBD-BFF5-BFDC4DB84BBE}"/>
          </ac:spMkLst>
        </pc:spChg>
        <pc:spChg chg="add mod">
          <ac:chgData name="hui xu" userId="70b675938bab3b5e" providerId="LiveId" clId="{060424CA-1E74-4431-A854-86AB8E6E2296}" dt="2020-04-17T09:05:08.617" v="9372" actId="164"/>
          <ac:spMkLst>
            <pc:docMk/>
            <pc:sldMk cId="794161170" sldId="429"/>
            <ac:spMk id="20" creationId="{7FCA0ADD-D730-4EA7-AA0A-929BC00E956C}"/>
          </ac:spMkLst>
        </pc:spChg>
        <pc:spChg chg="add mod">
          <ac:chgData name="hui xu" userId="70b675938bab3b5e" providerId="LiveId" clId="{060424CA-1E74-4431-A854-86AB8E6E2296}" dt="2020-04-17T09:05:08.617" v="9372" actId="164"/>
          <ac:spMkLst>
            <pc:docMk/>
            <pc:sldMk cId="794161170" sldId="429"/>
            <ac:spMk id="21" creationId="{A4B24BB8-0F89-4858-A24F-7E1A663022BC}"/>
          </ac:spMkLst>
        </pc:spChg>
        <pc:spChg chg="add mod">
          <ac:chgData name="hui xu" userId="70b675938bab3b5e" providerId="LiveId" clId="{060424CA-1E74-4431-A854-86AB8E6E2296}" dt="2020-04-17T09:05:08.617" v="9372" actId="164"/>
          <ac:spMkLst>
            <pc:docMk/>
            <pc:sldMk cId="794161170" sldId="429"/>
            <ac:spMk id="22" creationId="{4EAB3A21-7A4A-4EC9-B47E-4644B4ADAC99}"/>
          </ac:spMkLst>
        </pc:spChg>
        <pc:spChg chg="add mod">
          <ac:chgData name="hui xu" userId="70b675938bab3b5e" providerId="LiveId" clId="{060424CA-1E74-4431-A854-86AB8E6E2296}" dt="2020-04-17T09:05:08.617" v="9372" actId="164"/>
          <ac:spMkLst>
            <pc:docMk/>
            <pc:sldMk cId="794161170" sldId="429"/>
            <ac:spMk id="23" creationId="{60DB6477-BC9B-4AD8-AF85-EC4B3F006E58}"/>
          </ac:spMkLst>
        </pc:spChg>
        <pc:spChg chg="add mod">
          <ac:chgData name="hui xu" userId="70b675938bab3b5e" providerId="LiveId" clId="{060424CA-1E74-4431-A854-86AB8E6E2296}" dt="2020-04-17T09:05:08.617" v="9372" actId="164"/>
          <ac:spMkLst>
            <pc:docMk/>
            <pc:sldMk cId="794161170" sldId="429"/>
            <ac:spMk id="24" creationId="{E380124F-20B7-4F1A-859A-082E63FDDB72}"/>
          </ac:spMkLst>
        </pc:spChg>
        <pc:spChg chg="add mod">
          <ac:chgData name="hui xu" userId="70b675938bab3b5e" providerId="LiveId" clId="{060424CA-1E74-4431-A854-86AB8E6E2296}" dt="2020-04-17T09:05:08.617" v="9372" actId="164"/>
          <ac:spMkLst>
            <pc:docMk/>
            <pc:sldMk cId="794161170" sldId="429"/>
            <ac:spMk id="25" creationId="{D6AEA905-D7ED-4C0A-813B-C1B4F62F53AA}"/>
          </ac:spMkLst>
        </pc:spChg>
        <pc:spChg chg="add mod">
          <ac:chgData name="hui xu" userId="70b675938bab3b5e" providerId="LiveId" clId="{060424CA-1E74-4431-A854-86AB8E6E2296}" dt="2020-04-17T09:05:11.653" v="9373" actId="14100"/>
          <ac:spMkLst>
            <pc:docMk/>
            <pc:sldMk cId="794161170" sldId="429"/>
            <ac:spMk id="26" creationId="{C932A229-8D45-437D-9F67-C214FCD8DDCC}"/>
          </ac:spMkLst>
        </pc:spChg>
        <pc:spChg chg="add mod">
          <ac:chgData name="hui xu" userId="70b675938bab3b5e" providerId="LiveId" clId="{060424CA-1E74-4431-A854-86AB8E6E2296}" dt="2020-04-17T09:05:08.617" v="9372" actId="164"/>
          <ac:spMkLst>
            <pc:docMk/>
            <pc:sldMk cId="794161170" sldId="429"/>
            <ac:spMk id="31" creationId="{C85CADC6-CD9E-4FE6-82EF-0DEEFE0D9354}"/>
          </ac:spMkLst>
        </pc:spChg>
        <pc:spChg chg="add mod">
          <ac:chgData name="hui xu" userId="70b675938bab3b5e" providerId="LiveId" clId="{060424CA-1E74-4431-A854-86AB8E6E2296}" dt="2020-04-17T09:05:08.617" v="9372" actId="164"/>
          <ac:spMkLst>
            <pc:docMk/>
            <pc:sldMk cId="794161170" sldId="429"/>
            <ac:spMk id="32" creationId="{D47B615E-457D-400F-B6A4-E4C8D5DE8013}"/>
          </ac:spMkLst>
        </pc:spChg>
        <pc:spChg chg="add mod ord">
          <ac:chgData name="hui xu" userId="70b675938bab3b5e" providerId="LiveId" clId="{060424CA-1E74-4431-A854-86AB8E6E2296}" dt="2020-04-17T09:05:08.617" v="9372" actId="164"/>
          <ac:spMkLst>
            <pc:docMk/>
            <pc:sldMk cId="794161170" sldId="429"/>
            <ac:spMk id="33" creationId="{FD834417-7279-48D6-926E-15FCB8055C78}"/>
          </ac:spMkLst>
        </pc:spChg>
        <pc:grpChg chg="add mod">
          <ac:chgData name="hui xu" userId="70b675938bab3b5e" providerId="LiveId" clId="{060424CA-1E74-4431-A854-86AB8E6E2296}" dt="2020-04-17T09:05:08.617" v="9372" actId="164"/>
          <ac:grpSpMkLst>
            <pc:docMk/>
            <pc:sldMk cId="794161170" sldId="429"/>
            <ac:grpSpMk id="3" creationId="{FD98E383-6D6D-4563-A28D-EB73FF05AE5E}"/>
          </ac:grpSpMkLst>
        </pc:grpChg>
        <pc:picChg chg="mod">
          <ac:chgData name="hui xu" userId="70b675938bab3b5e" providerId="LiveId" clId="{060424CA-1E74-4431-A854-86AB8E6E2296}" dt="2020-04-16T16:30:19.896" v="5486" actId="1076"/>
          <ac:picMkLst>
            <pc:docMk/>
            <pc:sldMk cId="794161170" sldId="429"/>
            <ac:picMk id="5" creationId="{9686A7C8-2665-4437-A993-B1ADDEC1C8FE}"/>
          </ac:picMkLst>
        </pc:picChg>
        <pc:picChg chg="mod modCrop">
          <ac:chgData name="hui xu" userId="70b675938bab3b5e" providerId="LiveId" clId="{060424CA-1E74-4431-A854-86AB8E6E2296}" dt="2020-04-16T16:30:18.352" v="5485" actId="1076"/>
          <ac:picMkLst>
            <pc:docMk/>
            <pc:sldMk cId="794161170" sldId="429"/>
            <ac:picMk id="6" creationId="{09706C45-DBD3-454F-817F-4F9424C794D8}"/>
          </ac:picMkLst>
        </pc:picChg>
        <pc:picChg chg="add del mod">
          <ac:chgData name="hui xu" userId="70b675938bab3b5e" providerId="LiveId" clId="{060424CA-1E74-4431-A854-86AB8E6E2296}" dt="2020-04-26T08:53:01.017" v="10246"/>
          <ac:picMkLst>
            <pc:docMk/>
            <pc:sldMk cId="794161170" sldId="429"/>
            <ac:picMk id="7" creationId="{CAED50D9-E227-4F81-BC20-D5A75D196A75}"/>
          </ac:picMkLst>
        </pc:picChg>
        <pc:picChg chg="add del mod">
          <ac:chgData name="hui xu" userId="70b675938bab3b5e" providerId="LiveId" clId="{060424CA-1E74-4431-A854-86AB8E6E2296}" dt="2020-04-26T08:54:35.241" v="10248"/>
          <ac:picMkLst>
            <pc:docMk/>
            <pc:sldMk cId="794161170" sldId="429"/>
            <ac:picMk id="8" creationId="{130CE6F3-CF4B-4E65-A3B6-B1EB84BA9113}"/>
          </ac:picMkLst>
        </pc:picChg>
        <pc:picChg chg="del">
          <ac:chgData name="hui xu" userId="70b675938bab3b5e" providerId="LiveId" clId="{060424CA-1E74-4431-A854-86AB8E6E2296}" dt="2020-04-16T11:40:52.175" v="4032" actId="478"/>
          <ac:picMkLst>
            <pc:docMk/>
            <pc:sldMk cId="794161170" sldId="429"/>
            <ac:picMk id="8" creationId="{8EE18A76-42B8-47FE-82C2-B19C1F83EE3C}"/>
          </ac:picMkLst>
        </pc:picChg>
        <pc:picChg chg="add del mod">
          <ac:chgData name="hui xu" userId="70b675938bab3b5e" providerId="LiveId" clId="{060424CA-1E74-4431-A854-86AB8E6E2296}" dt="2020-04-26T13:47:12.335" v="10320"/>
          <ac:picMkLst>
            <pc:docMk/>
            <pc:sldMk cId="794161170" sldId="429"/>
            <ac:picMk id="9" creationId="{36491A78-365C-4384-8C9B-B37C36659727}"/>
          </ac:picMkLst>
        </pc:picChg>
        <pc:cxnChg chg="add mod">
          <ac:chgData name="hui xu" userId="70b675938bab3b5e" providerId="LiveId" clId="{060424CA-1E74-4431-A854-86AB8E6E2296}" dt="2020-04-17T09:05:08.617" v="9372" actId="164"/>
          <ac:cxnSpMkLst>
            <pc:docMk/>
            <pc:sldMk cId="794161170" sldId="429"/>
            <ac:cxnSpMk id="19" creationId="{357B628D-FEEF-43A8-AD22-7B7ED5903E3C}"/>
          </ac:cxnSpMkLst>
        </pc:cxnChg>
        <pc:cxnChg chg="add mod">
          <ac:chgData name="hui xu" userId="70b675938bab3b5e" providerId="LiveId" clId="{060424CA-1E74-4431-A854-86AB8E6E2296}" dt="2020-04-17T09:05:08.617" v="9372" actId="164"/>
          <ac:cxnSpMkLst>
            <pc:docMk/>
            <pc:sldMk cId="794161170" sldId="429"/>
            <ac:cxnSpMk id="27" creationId="{4FE2EC46-AEE8-438C-B7D6-EF3A251D0F15}"/>
          </ac:cxnSpMkLst>
        </pc:cxnChg>
        <pc:cxnChg chg="add mod">
          <ac:chgData name="hui xu" userId="70b675938bab3b5e" providerId="LiveId" clId="{060424CA-1E74-4431-A854-86AB8E6E2296}" dt="2020-04-17T09:05:11.653" v="9373" actId="14100"/>
          <ac:cxnSpMkLst>
            <pc:docMk/>
            <pc:sldMk cId="794161170" sldId="429"/>
            <ac:cxnSpMk id="28" creationId="{6F5F26DA-FCDD-436E-AD1A-08D8D1C92E1D}"/>
          </ac:cxnSpMkLst>
        </pc:cxnChg>
        <pc:cxnChg chg="add mod">
          <ac:chgData name="hui xu" userId="70b675938bab3b5e" providerId="LiveId" clId="{060424CA-1E74-4431-A854-86AB8E6E2296}" dt="2020-04-17T09:05:08.617" v="9372" actId="164"/>
          <ac:cxnSpMkLst>
            <pc:docMk/>
            <pc:sldMk cId="794161170" sldId="429"/>
            <ac:cxnSpMk id="29" creationId="{99376E02-699D-4CA8-B3FE-A9D1D42179AF}"/>
          </ac:cxnSpMkLst>
        </pc:cxnChg>
        <pc:cxnChg chg="add mod">
          <ac:chgData name="hui xu" userId="70b675938bab3b5e" providerId="LiveId" clId="{060424CA-1E74-4431-A854-86AB8E6E2296}" dt="2020-04-17T09:05:11.653" v="9373" actId="14100"/>
          <ac:cxnSpMkLst>
            <pc:docMk/>
            <pc:sldMk cId="794161170" sldId="429"/>
            <ac:cxnSpMk id="30" creationId="{97CAB7D3-615A-4378-B378-FA968694A4D8}"/>
          </ac:cxnSpMkLst>
        </pc:cxnChg>
        <pc:cxnChg chg="add mod">
          <ac:chgData name="hui xu" userId="70b675938bab3b5e" providerId="LiveId" clId="{060424CA-1E74-4431-A854-86AB8E6E2296}" dt="2020-04-17T09:05:08.617" v="9372" actId="164"/>
          <ac:cxnSpMkLst>
            <pc:docMk/>
            <pc:sldMk cId="794161170" sldId="429"/>
            <ac:cxnSpMk id="34" creationId="{9836FF80-7D94-4F8B-BB58-A02D24B93985}"/>
          </ac:cxnSpMkLst>
        </pc:cxnChg>
      </pc:sldChg>
      <pc:sldChg chg="addSp delSp modSp ord modTransition addAnim delAnim modAnim modNotesTx">
        <pc:chgData name="hui xu" userId="70b675938bab3b5e" providerId="LiveId" clId="{060424CA-1E74-4431-A854-86AB8E6E2296}" dt="2020-04-26T13:47:12.335" v="10320"/>
        <pc:sldMkLst>
          <pc:docMk/>
          <pc:sldMk cId="2783041025" sldId="430"/>
        </pc:sldMkLst>
        <pc:spChg chg="mod">
          <ac:chgData name="hui xu" userId="70b675938bab3b5e" providerId="LiveId" clId="{060424CA-1E74-4431-A854-86AB8E6E2296}" dt="2020-04-16T15:24:51.823" v="5194" actId="20577"/>
          <ac:spMkLst>
            <pc:docMk/>
            <pc:sldMk cId="2783041025" sldId="430"/>
            <ac:spMk id="2" creationId="{54F8B3EA-B54E-40AF-842A-E8CA588F3B57}"/>
          </ac:spMkLst>
        </pc:spChg>
        <pc:spChg chg="add mod">
          <ac:chgData name="hui xu" userId="70b675938bab3b5e" providerId="LiveId" clId="{060424CA-1E74-4431-A854-86AB8E6E2296}" dt="2020-04-16T16:28:48.810" v="5476" actId="113"/>
          <ac:spMkLst>
            <pc:docMk/>
            <pc:sldMk cId="2783041025" sldId="430"/>
            <ac:spMk id="10" creationId="{A2743D8E-A5EE-4568-82A3-FFC765CE0FFD}"/>
          </ac:spMkLst>
        </pc:spChg>
        <pc:spChg chg="add mod">
          <ac:chgData name="hui xu" userId="70b675938bab3b5e" providerId="LiveId" clId="{060424CA-1E74-4431-A854-86AB8E6E2296}" dt="2020-04-16T16:28:17.543" v="5456" actId="20577"/>
          <ac:spMkLst>
            <pc:docMk/>
            <pc:sldMk cId="2783041025" sldId="430"/>
            <ac:spMk id="12" creationId="{B822B051-FB85-4BEA-86B1-6B2FEBCA5A8C}"/>
          </ac:spMkLst>
        </pc:spChg>
        <pc:grpChg chg="add del mod ord">
          <ac:chgData name="hui xu" userId="70b675938bab3b5e" providerId="LiveId" clId="{060424CA-1E74-4431-A854-86AB8E6E2296}" dt="2020-04-16T16:22:49.566" v="5348" actId="165"/>
          <ac:grpSpMkLst>
            <pc:docMk/>
            <pc:sldMk cId="2783041025" sldId="430"/>
            <ac:grpSpMk id="6" creationId="{F2D42B4F-5F45-41A9-966A-F696E34E6AF9}"/>
          </ac:grpSpMkLst>
        </pc:grpChg>
        <pc:grpChg chg="add mod">
          <ac:chgData name="hui xu" userId="70b675938bab3b5e" providerId="LiveId" clId="{060424CA-1E74-4431-A854-86AB8E6E2296}" dt="2020-04-16T16:25:07.745" v="5381" actId="14100"/>
          <ac:grpSpMkLst>
            <pc:docMk/>
            <pc:sldMk cId="2783041025" sldId="430"/>
            <ac:grpSpMk id="8" creationId="{7CE52CDB-BD2A-4974-93D5-B9DC54712963}"/>
          </ac:grpSpMkLst>
        </pc:grpChg>
        <pc:picChg chg="add del mod">
          <ac:chgData name="hui xu" userId="70b675938bab3b5e" providerId="LiveId" clId="{060424CA-1E74-4431-A854-86AB8E6E2296}" dt="2020-04-26T08:57:40.400" v="10250"/>
          <ac:picMkLst>
            <pc:docMk/>
            <pc:sldMk cId="2783041025" sldId="430"/>
            <ac:picMk id="4" creationId="{829DEA2C-132E-4513-B0C7-BA11F3BAF09B}"/>
          </ac:picMkLst>
        </pc:picChg>
        <pc:picChg chg="add mod ord">
          <ac:chgData name="hui xu" userId="70b675938bab3b5e" providerId="LiveId" clId="{060424CA-1E74-4431-A854-86AB8E6E2296}" dt="2020-04-16T16:25:03.384" v="5380" actId="1076"/>
          <ac:picMkLst>
            <pc:docMk/>
            <pc:sldMk cId="2783041025" sldId="430"/>
            <ac:picMk id="5" creationId="{A909F502-286E-4A06-8127-6B85A2321397}"/>
          </ac:picMkLst>
        </pc:picChg>
        <pc:picChg chg="add del mod">
          <ac:chgData name="hui xu" userId="70b675938bab3b5e" providerId="LiveId" clId="{060424CA-1E74-4431-A854-86AB8E6E2296}" dt="2020-04-26T08:58:49.799" v="10256"/>
          <ac:picMkLst>
            <pc:docMk/>
            <pc:sldMk cId="2783041025" sldId="430"/>
            <ac:picMk id="6" creationId="{7082318F-418C-47DA-BF12-B3BDFAD36861}"/>
          </ac:picMkLst>
        </pc:picChg>
        <pc:picChg chg="add del mod">
          <ac:chgData name="hui xu" userId="70b675938bab3b5e" providerId="LiveId" clId="{060424CA-1E74-4431-A854-86AB8E6E2296}" dt="2020-04-26T08:58:53.486" v="10257"/>
          <ac:picMkLst>
            <pc:docMk/>
            <pc:sldMk cId="2783041025" sldId="430"/>
            <ac:picMk id="7" creationId="{E2C7519A-77BE-4BCD-8C82-E2021F28B3E5}"/>
          </ac:picMkLst>
        </pc:picChg>
        <pc:picChg chg="add del mod topLvl modCrop">
          <ac:chgData name="hui xu" userId="70b675938bab3b5e" providerId="LiveId" clId="{060424CA-1E74-4431-A854-86AB8E6E2296}" dt="2020-04-16T16:23:13.347" v="5355" actId="478"/>
          <ac:picMkLst>
            <pc:docMk/>
            <pc:sldMk cId="2783041025" sldId="430"/>
            <ac:picMk id="7" creationId="{E45A8CBE-8678-4E9F-A2DB-6989A69603E1}"/>
          </ac:picMkLst>
        </pc:picChg>
        <pc:picChg chg="add mod modCrop">
          <ac:chgData name="hui xu" userId="70b675938bab3b5e" providerId="LiveId" clId="{060424CA-1E74-4431-A854-86AB8E6E2296}" dt="2020-04-16T16:24:42.387" v="5371" actId="732"/>
          <ac:picMkLst>
            <pc:docMk/>
            <pc:sldMk cId="2783041025" sldId="430"/>
            <ac:picMk id="9" creationId="{0B4A3BCC-1891-40C3-AD25-4CBE6E36BCAE}"/>
          </ac:picMkLst>
        </pc:picChg>
        <pc:picChg chg="add del mod topLvl modCrop">
          <ac:chgData name="hui xu" userId="70b675938bab3b5e" providerId="LiveId" clId="{060424CA-1E74-4431-A854-86AB8E6E2296}" dt="2020-04-16T16:24:35.948" v="5370" actId="732"/>
          <ac:picMkLst>
            <pc:docMk/>
            <pc:sldMk cId="2783041025" sldId="430"/>
            <ac:picMk id="11" creationId="{751B7650-C038-42EC-A109-CDA6C634D67B}"/>
          </ac:picMkLst>
        </pc:picChg>
        <pc:picChg chg="add del mod">
          <ac:chgData name="hui xu" userId="70b675938bab3b5e" providerId="LiveId" clId="{060424CA-1E74-4431-A854-86AB8E6E2296}" dt="2020-04-26T13:47:12.335" v="10320"/>
          <ac:picMkLst>
            <pc:docMk/>
            <pc:sldMk cId="2783041025" sldId="430"/>
            <ac:picMk id="13" creationId="{EA1A0BED-80CD-414F-88D3-39FE0B0F01FC}"/>
          </ac:picMkLst>
        </pc:picChg>
      </pc:sldChg>
      <pc:sldChg chg="addSp delSp modSp modTransition modAnim">
        <pc:chgData name="hui xu" userId="70b675938bab3b5e" providerId="LiveId" clId="{060424CA-1E74-4431-A854-86AB8E6E2296}" dt="2020-04-26T13:47:12.335" v="10320"/>
        <pc:sldMkLst>
          <pc:docMk/>
          <pc:sldMk cId="3391570081" sldId="434"/>
        </pc:sldMkLst>
        <pc:spChg chg="mod">
          <ac:chgData name="hui xu" userId="70b675938bab3b5e" providerId="LiveId" clId="{060424CA-1E74-4431-A854-86AB8E6E2296}" dt="2020-04-17T04:58:08.454" v="8764" actId="21"/>
          <ac:spMkLst>
            <pc:docMk/>
            <pc:sldMk cId="3391570081" sldId="434"/>
            <ac:spMk id="2" creationId="{1A304A71-F05B-47C6-99DC-F8B007291CA6}"/>
          </ac:spMkLst>
        </pc:spChg>
        <pc:picChg chg="add del mod">
          <ac:chgData name="hui xu" userId="70b675938bab3b5e" providerId="LiveId" clId="{060424CA-1E74-4431-A854-86AB8E6E2296}" dt="2020-04-26T13:47:12.335" v="10320"/>
          <ac:picMkLst>
            <pc:docMk/>
            <pc:sldMk cId="3391570081" sldId="434"/>
            <ac:picMk id="11" creationId="{C4DFF16F-EBC9-4C45-8EC7-E35CA45F12A9}"/>
          </ac:picMkLst>
        </pc:picChg>
      </pc:sldChg>
      <pc:sldChg chg="addSp delSp modSp modTransition modAnim modNotesTx">
        <pc:chgData name="hui xu" userId="70b675938bab3b5e" providerId="LiveId" clId="{060424CA-1E74-4431-A854-86AB8E6E2296}" dt="2020-04-26T13:47:12.335" v="10320"/>
        <pc:sldMkLst>
          <pc:docMk/>
          <pc:sldMk cId="3580194436" sldId="440"/>
        </pc:sldMkLst>
        <pc:spChg chg="mod">
          <ac:chgData name="hui xu" userId="70b675938bab3b5e" providerId="LiveId" clId="{060424CA-1E74-4431-A854-86AB8E6E2296}" dt="2020-04-26T07:21:07.310" v="10150" actId="114"/>
          <ac:spMkLst>
            <pc:docMk/>
            <pc:sldMk cId="3580194436" sldId="440"/>
            <ac:spMk id="7" creationId="{C6A82D07-EDAD-C641-81D2-3945EE1CF698}"/>
          </ac:spMkLst>
        </pc:spChg>
        <pc:picChg chg="add del mod">
          <ac:chgData name="hui xu" userId="70b675938bab3b5e" providerId="LiveId" clId="{060424CA-1E74-4431-A854-86AB8E6E2296}" dt="2020-04-26T09:06:38.716" v="10262"/>
          <ac:picMkLst>
            <pc:docMk/>
            <pc:sldMk cId="3580194436" sldId="440"/>
            <ac:picMk id="4" creationId="{25568C7F-3124-4A23-9484-466D4C31A417}"/>
          </ac:picMkLst>
        </pc:picChg>
        <pc:picChg chg="add del mod">
          <ac:chgData name="hui xu" userId="70b675938bab3b5e" providerId="LiveId" clId="{060424CA-1E74-4431-A854-86AB8E6E2296}" dt="2020-04-26T09:09:31.595" v="10264"/>
          <ac:picMkLst>
            <pc:docMk/>
            <pc:sldMk cId="3580194436" sldId="440"/>
            <ac:picMk id="5" creationId="{786DCA50-0051-4EE3-AFE1-DF8DCA980D48}"/>
          </ac:picMkLst>
        </pc:picChg>
        <pc:picChg chg="add del mod">
          <ac:chgData name="hui xu" userId="70b675938bab3b5e" providerId="LiveId" clId="{060424CA-1E74-4431-A854-86AB8E6E2296}" dt="2020-04-26T09:09:35.094" v="10265"/>
          <ac:picMkLst>
            <pc:docMk/>
            <pc:sldMk cId="3580194436" sldId="440"/>
            <ac:picMk id="6" creationId="{FD07CD31-258D-45F6-ADC6-726D1386B439}"/>
          </ac:picMkLst>
        </pc:picChg>
        <pc:picChg chg="add del mod">
          <ac:chgData name="hui xu" userId="70b675938bab3b5e" providerId="LiveId" clId="{060424CA-1E74-4431-A854-86AB8E6E2296}" dt="2020-04-26T09:11:24.655" v="10267"/>
          <ac:picMkLst>
            <pc:docMk/>
            <pc:sldMk cId="3580194436" sldId="440"/>
            <ac:picMk id="8" creationId="{7A4A46CA-C2B5-4B8B-8A31-B31132B7E5C3}"/>
          </ac:picMkLst>
        </pc:picChg>
        <pc:picChg chg="add del mod">
          <ac:chgData name="hui xu" userId="70b675938bab3b5e" providerId="LiveId" clId="{060424CA-1E74-4431-A854-86AB8E6E2296}" dt="2020-04-26T13:47:12.335" v="10320"/>
          <ac:picMkLst>
            <pc:docMk/>
            <pc:sldMk cId="3580194436" sldId="440"/>
            <ac:picMk id="9" creationId="{C5CA6605-5AB7-411B-8C90-4322A86E3E2E}"/>
          </ac:picMkLst>
        </pc:picChg>
      </pc:sldChg>
      <pc:sldChg chg="addSp delSp modSp modTransition modAnim">
        <pc:chgData name="hui xu" userId="70b675938bab3b5e" providerId="LiveId" clId="{060424CA-1E74-4431-A854-86AB8E6E2296}" dt="2020-04-26T13:47:12.335" v="10320"/>
        <pc:sldMkLst>
          <pc:docMk/>
          <pc:sldMk cId="3360883465" sldId="441"/>
        </pc:sldMkLst>
        <pc:spChg chg="mod">
          <ac:chgData name="hui xu" userId="70b675938bab3b5e" providerId="LiveId" clId="{060424CA-1E74-4431-A854-86AB8E6E2296}" dt="2020-04-26T07:21:31.876" v="10152" actId="20577"/>
          <ac:spMkLst>
            <pc:docMk/>
            <pc:sldMk cId="3360883465" sldId="441"/>
            <ac:spMk id="7" creationId="{C6A82D07-EDAD-C641-81D2-3945EE1CF698}"/>
          </ac:spMkLst>
        </pc:spChg>
        <pc:picChg chg="add del mod">
          <ac:chgData name="hui xu" userId="70b675938bab3b5e" providerId="LiveId" clId="{060424CA-1E74-4431-A854-86AB8E6E2296}" dt="2020-04-26T09:06:35.899" v="10261"/>
          <ac:picMkLst>
            <pc:docMk/>
            <pc:sldMk cId="3360883465" sldId="441"/>
            <ac:picMk id="4" creationId="{087B7470-09BF-4E6F-B33C-E532DF2D0BE0}"/>
          </ac:picMkLst>
        </pc:picChg>
        <pc:picChg chg="add del mod">
          <ac:chgData name="hui xu" userId="70b675938bab3b5e" providerId="LiveId" clId="{060424CA-1E74-4431-A854-86AB8E6E2296}" dt="2020-04-26T13:47:12.335" v="10320"/>
          <ac:picMkLst>
            <pc:docMk/>
            <pc:sldMk cId="3360883465" sldId="441"/>
            <ac:picMk id="5" creationId="{7533C18A-668C-4AA8-A864-F927AD75B05B}"/>
          </ac:picMkLst>
        </pc:picChg>
      </pc:sldChg>
      <pc:sldChg chg="addSp delSp modSp modTransition modAnim modNotesTx">
        <pc:chgData name="hui xu" userId="70b675938bab3b5e" providerId="LiveId" clId="{060424CA-1E74-4431-A854-86AB8E6E2296}" dt="2020-04-26T13:47:12.335" v="10320"/>
        <pc:sldMkLst>
          <pc:docMk/>
          <pc:sldMk cId="2416986162" sldId="443"/>
        </pc:sldMkLst>
        <pc:spChg chg="mod">
          <ac:chgData name="hui xu" userId="70b675938bab3b5e" providerId="LiveId" clId="{060424CA-1E74-4431-A854-86AB8E6E2296}" dt="2020-04-16T11:56:11.496" v="4661" actId="20577"/>
          <ac:spMkLst>
            <pc:docMk/>
            <pc:sldMk cId="2416986162" sldId="443"/>
            <ac:spMk id="2" creationId="{9AAC2943-A7C7-449E-B99A-64FFA5BEA6FB}"/>
          </ac:spMkLst>
        </pc:spChg>
        <pc:picChg chg="add del mod">
          <ac:chgData name="hui xu" userId="70b675938bab3b5e" providerId="LiveId" clId="{060424CA-1E74-4431-A854-86AB8E6E2296}" dt="2020-04-26T09:06:32.798" v="10260"/>
          <ac:picMkLst>
            <pc:docMk/>
            <pc:sldMk cId="2416986162" sldId="443"/>
            <ac:picMk id="3" creationId="{D5E034AB-C441-4255-933F-9666E7BFD439}"/>
          </ac:picMkLst>
        </pc:picChg>
        <pc:picChg chg="add del mod">
          <ac:chgData name="hui xu" userId="70b675938bab3b5e" providerId="LiveId" clId="{060424CA-1E74-4431-A854-86AB8E6E2296}" dt="2020-04-26T09:14:32.563" v="10269"/>
          <ac:picMkLst>
            <pc:docMk/>
            <pc:sldMk cId="2416986162" sldId="443"/>
            <ac:picMk id="5" creationId="{09D912F0-B86F-48DF-8E94-1203096ED843}"/>
          </ac:picMkLst>
        </pc:picChg>
        <pc:picChg chg="add del mod">
          <ac:chgData name="hui xu" userId="70b675938bab3b5e" providerId="LiveId" clId="{060424CA-1E74-4431-A854-86AB8E6E2296}" dt="2020-04-26T09:14:50.038" v="10271"/>
          <ac:picMkLst>
            <pc:docMk/>
            <pc:sldMk cId="2416986162" sldId="443"/>
            <ac:picMk id="6" creationId="{D5E701EF-9265-416F-97A6-94E788F86788}"/>
          </ac:picMkLst>
        </pc:picChg>
        <pc:picChg chg="add del mod">
          <ac:chgData name="hui xu" userId="70b675938bab3b5e" providerId="LiveId" clId="{060424CA-1E74-4431-A854-86AB8E6E2296}" dt="2020-04-26T09:15:06.641" v="10273"/>
          <ac:picMkLst>
            <pc:docMk/>
            <pc:sldMk cId="2416986162" sldId="443"/>
            <ac:picMk id="7" creationId="{29070F09-1368-4007-B720-0BD6EAB53AE4}"/>
          </ac:picMkLst>
        </pc:picChg>
        <pc:picChg chg="add del mod">
          <ac:chgData name="hui xu" userId="70b675938bab3b5e" providerId="LiveId" clId="{060424CA-1E74-4431-A854-86AB8E6E2296}" dt="2020-04-26T09:15:13.894" v="10275"/>
          <ac:picMkLst>
            <pc:docMk/>
            <pc:sldMk cId="2416986162" sldId="443"/>
            <ac:picMk id="8" creationId="{73617D53-58E1-4CB7-AEDC-99DD957D68ED}"/>
          </ac:picMkLst>
        </pc:picChg>
        <pc:picChg chg="add del mod">
          <ac:chgData name="hui xu" userId="70b675938bab3b5e" providerId="LiveId" clId="{060424CA-1E74-4431-A854-86AB8E6E2296}" dt="2020-04-26T09:15:22.146" v="10277"/>
          <ac:picMkLst>
            <pc:docMk/>
            <pc:sldMk cId="2416986162" sldId="443"/>
            <ac:picMk id="9" creationId="{5C1DC145-B649-4E42-8663-0331CE9DE8BB}"/>
          </ac:picMkLst>
        </pc:picChg>
        <pc:picChg chg="add del mod">
          <ac:chgData name="hui xu" userId="70b675938bab3b5e" providerId="LiveId" clId="{060424CA-1E74-4431-A854-86AB8E6E2296}" dt="2020-04-26T09:15:30.133" v="10279"/>
          <ac:picMkLst>
            <pc:docMk/>
            <pc:sldMk cId="2416986162" sldId="443"/>
            <ac:picMk id="10" creationId="{B245BE99-6379-4F2F-8286-5DED000FBA47}"/>
          </ac:picMkLst>
        </pc:picChg>
        <pc:picChg chg="add del mod">
          <ac:chgData name="hui xu" userId="70b675938bab3b5e" providerId="LiveId" clId="{060424CA-1E74-4431-A854-86AB8E6E2296}" dt="2020-04-26T13:47:12.335" v="10320"/>
          <ac:picMkLst>
            <pc:docMk/>
            <pc:sldMk cId="2416986162" sldId="443"/>
            <ac:picMk id="11" creationId="{D1133C1B-B33C-4B99-A061-9EAA979A2E97}"/>
          </ac:picMkLst>
        </pc:picChg>
      </pc:sldChg>
      <pc:sldChg chg="addSp delSp modSp modTransition modAnim">
        <pc:chgData name="hui xu" userId="70b675938bab3b5e" providerId="LiveId" clId="{060424CA-1E74-4431-A854-86AB8E6E2296}" dt="2020-04-26T13:47:12.335" v="10320"/>
        <pc:sldMkLst>
          <pc:docMk/>
          <pc:sldMk cId="3892001654" sldId="445"/>
        </pc:sldMkLst>
        <pc:spChg chg="mod">
          <ac:chgData name="hui xu" userId="70b675938bab3b5e" providerId="LiveId" clId="{060424CA-1E74-4431-A854-86AB8E6E2296}" dt="2020-04-26T13:45:02.554" v="10319" actId="27636"/>
          <ac:spMkLst>
            <pc:docMk/>
            <pc:sldMk cId="3892001654" sldId="445"/>
            <ac:spMk id="2" creationId="{0BAEFFBD-9F20-46AC-8846-0A09B4EBA314}"/>
          </ac:spMkLst>
        </pc:spChg>
        <pc:spChg chg="mod">
          <ac:chgData name="hui xu" userId="70b675938bab3b5e" providerId="LiveId" clId="{060424CA-1E74-4431-A854-86AB8E6E2296}" dt="2020-04-17T05:56:16.288" v="9329" actId="207"/>
          <ac:spMkLst>
            <pc:docMk/>
            <pc:sldMk cId="3892001654" sldId="445"/>
            <ac:spMk id="5" creationId="{0D7E1CBD-6613-49B9-9ADE-020EA3C59D8D}"/>
          </ac:spMkLst>
        </pc:spChg>
        <pc:spChg chg="mod">
          <ac:chgData name="hui xu" userId="70b675938bab3b5e" providerId="LiveId" clId="{060424CA-1E74-4431-A854-86AB8E6E2296}" dt="2020-04-17T09:49:38.106" v="9798" actId="1076"/>
          <ac:spMkLst>
            <pc:docMk/>
            <pc:sldMk cId="3892001654" sldId="445"/>
            <ac:spMk id="6" creationId="{AE0CEBBD-6093-4D77-98B1-09473016FF01}"/>
          </ac:spMkLst>
        </pc:spChg>
        <pc:spChg chg="mod">
          <ac:chgData name="hui xu" userId="70b675938bab3b5e" providerId="LiveId" clId="{060424CA-1E74-4431-A854-86AB8E6E2296}" dt="2020-04-17T09:50:28.204" v="9802" actId="1582"/>
          <ac:spMkLst>
            <pc:docMk/>
            <pc:sldMk cId="3892001654" sldId="445"/>
            <ac:spMk id="7" creationId="{826A40AE-3CFB-4A44-A38E-F569D8BBB37F}"/>
          </ac:spMkLst>
        </pc:spChg>
        <pc:spChg chg="mod">
          <ac:chgData name="hui xu" userId="70b675938bab3b5e" providerId="LiveId" clId="{060424CA-1E74-4431-A854-86AB8E6E2296}" dt="2020-04-17T09:49:22.876" v="9794" actId="164"/>
          <ac:spMkLst>
            <pc:docMk/>
            <pc:sldMk cId="3892001654" sldId="445"/>
            <ac:spMk id="8" creationId="{92F20FA1-AB95-4EE5-8D57-4E8A507967F0}"/>
          </ac:spMkLst>
        </pc:spChg>
        <pc:spChg chg="mod">
          <ac:chgData name="hui xu" userId="70b675938bab3b5e" providerId="LiveId" clId="{060424CA-1E74-4431-A854-86AB8E6E2296}" dt="2020-04-17T09:49:22.876" v="9794" actId="164"/>
          <ac:spMkLst>
            <pc:docMk/>
            <pc:sldMk cId="3892001654" sldId="445"/>
            <ac:spMk id="12" creationId="{6A8280AB-E377-43EB-B2A6-AAA805182E6B}"/>
          </ac:spMkLst>
        </pc:spChg>
        <pc:spChg chg="mod">
          <ac:chgData name="hui xu" userId="70b675938bab3b5e" providerId="LiveId" clId="{060424CA-1E74-4431-A854-86AB8E6E2296}" dt="2020-04-17T09:51:26.700" v="9807" actId="2711"/>
          <ac:spMkLst>
            <pc:docMk/>
            <pc:sldMk cId="3892001654" sldId="445"/>
            <ac:spMk id="13" creationId="{83F31A64-6402-456E-B034-E0884A9AC5B8}"/>
          </ac:spMkLst>
        </pc:spChg>
        <pc:spChg chg="mod">
          <ac:chgData name="hui xu" userId="70b675938bab3b5e" providerId="LiveId" clId="{060424CA-1E74-4431-A854-86AB8E6E2296}" dt="2020-04-17T09:51:08.842" v="9806" actId="2711"/>
          <ac:spMkLst>
            <pc:docMk/>
            <pc:sldMk cId="3892001654" sldId="445"/>
            <ac:spMk id="22" creationId="{E76D718A-291F-42FE-8237-C36144807F3A}"/>
          </ac:spMkLst>
        </pc:spChg>
        <pc:spChg chg="mod">
          <ac:chgData name="hui xu" userId="70b675938bab3b5e" providerId="LiveId" clId="{060424CA-1E74-4431-A854-86AB8E6E2296}" dt="2020-04-17T09:51:08.842" v="9806" actId="2711"/>
          <ac:spMkLst>
            <pc:docMk/>
            <pc:sldMk cId="3892001654" sldId="445"/>
            <ac:spMk id="23" creationId="{950D9C59-EB1E-434A-B864-7065C4235762}"/>
          </ac:spMkLst>
        </pc:spChg>
        <pc:grpChg chg="add mod">
          <ac:chgData name="hui xu" userId="70b675938bab3b5e" providerId="LiveId" clId="{060424CA-1E74-4431-A854-86AB8E6E2296}" dt="2020-04-17T09:50:55.003" v="9804" actId="2711"/>
          <ac:grpSpMkLst>
            <pc:docMk/>
            <pc:sldMk cId="3892001654" sldId="445"/>
            <ac:grpSpMk id="9" creationId="{574A65DD-8F87-47DC-9272-633D79E7C629}"/>
          </ac:grpSpMkLst>
        </pc:grpChg>
        <pc:picChg chg="add del mod">
          <ac:chgData name="hui xu" userId="70b675938bab3b5e" providerId="LiveId" clId="{060424CA-1E74-4431-A854-86AB8E6E2296}" dt="2020-04-26T09:50:20.385" v="10302"/>
          <ac:picMkLst>
            <pc:docMk/>
            <pc:sldMk cId="3892001654" sldId="445"/>
            <ac:picMk id="11" creationId="{E3EBECA9-C617-4031-A30F-942C61B3CBDA}"/>
          </ac:picMkLst>
        </pc:picChg>
        <pc:picChg chg="add del mod">
          <ac:chgData name="hui xu" userId="70b675938bab3b5e" providerId="LiveId" clId="{060424CA-1E74-4431-A854-86AB8E6E2296}" dt="2020-04-26T09:51:37.622" v="10303"/>
          <ac:picMkLst>
            <pc:docMk/>
            <pc:sldMk cId="3892001654" sldId="445"/>
            <ac:picMk id="14" creationId="{C77EFD1F-3BF5-4A65-82FF-FF13AA3CBA59}"/>
          </ac:picMkLst>
        </pc:picChg>
        <pc:picChg chg="add del mod">
          <ac:chgData name="hui xu" userId="70b675938bab3b5e" providerId="LiveId" clId="{060424CA-1E74-4431-A854-86AB8E6E2296}" dt="2020-04-26T09:51:44.121" v="10304"/>
          <ac:picMkLst>
            <pc:docMk/>
            <pc:sldMk cId="3892001654" sldId="445"/>
            <ac:picMk id="16" creationId="{DD7DCCAA-BB64-4075-8879-9D7AD7540751}"/>
          </ac:picMkLst>
        </pc:picChg>
        <pc:picChg chg="add del mod">
          <ac:chgData name="hui xu" userId="70b675938bab3b5e" providerId="LiveId" clId="{060424CA-1E74-4431-A854-86AB8E6E2296}" dt="2020-04-26T09:55:42.111" v="10305"/>
          <ac:picMkLst>
            <pc:docMk/>
            <pc:sldMk cId="3892001654" sldId="445"/>
            <ac:picMk id="17" creationId="{C0E0F3E4-0FA5-45DB-8356-718361834AF1}"/>
          </ac:picMkLst>
        </pc:picChg>
        <pc:picChg chg="add del mod">
          <ac:chgData name="hui xu" userId="70b675938bab3b5e" providerId="LiveId" clId="{060424CA-1E74-4431-A854-86AB8E6E2296}" dt="2020-04-26T13:47:12.335" v="10320"/>
          <ac:picMkLst>
            <pc:docMk/>
            <pc:sldMk cId="3892001654" sldId="445"/>
            <ac:picMk id="19" creationId="{E7686A4D-6E3B-458D-86F7-2A8AEFE2BA67}"/>
          </ac:picMkLst>
        </pc:picChg>
        <pc:cxnChg chg="mod">
          <ac:chgData name="hui xu" userId="70b675938bab3b5e" providerId="LiveId" clId="{060424CA-1E74-4431-A854-86AB8E6E2296}" dt="2020-04-17T09:51:52.344" v="9809" actId="208"/>
          <ac:cxnSpMkLst>
            <pc:docMk/>
            <pc:sldMk cId="3892001654" sldId="445"/>
            <ac:cxnSpMk id="10" creationId="{A2C49FB8-0D27-4A49-86B2-A19112BF91A3}"/>
          </ac:cxnSpMkLst>
        </pc:cxnChg>
        <pc:cxnChg chg="mod">
          <ac:chgData name="hui xu" userId="70b675938bab3b5e" providerId="LiveId" clId="{060424CA-1E74-4431-A854-86AB8E6E2296}" dt="2020-04-17T09:51:57.852" v="9810" actId="108"/>
          <ac:cxnSpMkLst>
            <pc:docMk/>
            <pc:sldMk cId="3892001654" sldId="445"/>
            <ac:cxnSpMk id="15" creationId="{6E663E84-543C-4B5B-91C1-06A3E93520FA}"/>
          </ac:cxnSpMkLst>
        </pc:cxnChg>
        <pc:cxnChg chg="mod">
          <ac:chgData name="hui xu" userId="70b675938bab3b5e" providerId="LiveId" clId="{060424CA-1E74-4431-A854-86AB8E6E2296}" dt="2020-04-17T09:51:59.586" v="9811" actId="108"/>
          <ac:cxnSpMkLst>
            <pc:docMk/>
            <pc:sldMk cId="3892001654" sldId="445"/>
            <ac:cxnSpMk id="18" creationId="{96E55D73-FC6D-45CB-9BDB-6EEC3E334685}"/>
          </ac:cxnSpMkLst>
        </pc:cxnChg>
      </pc:sldChg>
      <pc:sldChg chg="addSp delSp modSp modTransition modAnim">
        <pc:chgData name="hui xu" userId="70b675938bab3b5e" providerId="LiveId" clId="{060424CA-1E74-4431-A854-86AB8E6E2296}" dt="2020-04-26T13:58:59.466" v="10321" actId="20577"/>
        <pc:sldMkLst>
          <pc:docMk/>
          <pc:sldMk cId="2970805066" sldId="446"/>
        </pc:sldMkLst>
        <pc:spChg chg="add mod">
          <ac:chgData name="hui xu" userId="70b675938bab3b5e" providerId="LiveId" clId="{060424CA-1E74-4431-A854-86AB8E6E2296}" dt="2020-04-26T13:44:44.795" v="10311" actId="21"/>
          <ac:spMkLst>
            <pc:docMk/>
            <pc:sldMk cId="2970805066" sldId="446"/>
            <ac:spMk id="5" creationId="{1C402FD6-5F57-4660-8609-40E7223417DF}"/>
          </ac:spMkLst>
        </pc:spChg>
        <pc:spChg chg="mod">
          <ac:chgData name="hui xu" userId="70b675938bab3b5e" providerId="LiveId" clId="{060424CA-1E74-4431-A854-86AB8E6E2296}" dt="2020-04-26T13:58:59.466" v="10321" actId="20577"/>
          <ac:spMkLst>
            <pc:docMk/>
            <pc:sldMk cId="2970805066" sldId="446"/>
            <ac:spMk id="6" creationId="{AE0CEBBD-6093-4D77-98B1-09473016FF01}"/>
          </ac:spMkLst>
        </pc:spChg>
        <pc:spChg chg="mod">
          <ac:chgData name="hui xu" userId="70b675938bab3b5e" providerId="LiveId" clId="{060424CA-1E74-4431-A854-86AB8E6E2296}" dt="2020-04-17T10:01:28.391" v="9873" actId="164"/>
          <ac:spMkLst>
            <pc:docMk/>
            <pc:sldMk cId="2970805066" sldId="446"/>
            <ac:spMk id="7" creationId="{826A40AE-3CFB-4A44-A38E-F569D8BBB37F}"/>
          </ac:spMkLst>
        </pc:spChg>
        <pc:spChg chg="mod">
          <ac:chgData name="hui xu" userId="70b675938bab3b5e" providerId="LiveId" clId="{060424CA-1E74-4431-A854-86AB8E6E2296}" dt="2020-04-17T10:01:28.391" v="9873" actId="164"/>
          <ac:spMkLst>
            <pc:docMk/>
            <pc:sldMk cId="2970805066" sldId="446"/>
            <ac:spMk id="8" creationId="{92F20FA1-AB95-4EE5-8D57-4E8A507967F0}"/>
          </ac:spMkLst>
        </pc:spChg>
        <pc:spChg chg="mod">
          <ac:chgData name="hui xu" userId="70b675938bab3b5e" providerId="LiveId" clId="{060424CA-1E74-4431-A854-86AB8E6E2296}" dt="2020-04-17T10:01:28.391" v="9873" actId="164"/>
          <ac:spMkLst>
            <pc:docMk/>
            <pc:sldMk cId="2970805066" sldId="446"/>
            <ac:spMk id="12" creationId="{6A8280AB-E377-43EB-B2A6-AAA805182E6B}"/>
          </ac:spMkLst>
        </pc:spChg>
        <pc:spChg chg="mod">
          <ac:chgData name="hui xu" userId="70b675938bab3b5e" providerId="LiveId" clId="{060424CA-1E74-4431-A854-86AB8E6E2296}" dt="2020-04-17T10:01:28.391" v="9873" actId="164"/>
          <ac:spMkLst>
            <pc:docMk/>
            <pc:sldMk cId="2970805066" sldId="446"/>
            <ac:spMk id="24" creationId="{13691D9D-847F-45B4-9BCF-F988761AC950}"/>
          </ac:spMkLst>
        </pc:spChg>
        <pc:spChg chg="mod">
          <ac:chgData name="hui xu" userId="70b675938bab3b5e" providerId="LiveId" clId="{060424CA-1E74-4431-A854-86AB8E6E2296}" dt="2020-04-17T10:01:28.391" v="9873" actId="164"/>
          <ac:spMkLst>
            <pc:docMk/>
            <pc:sldMk cId="2970805066" sldId="446"/>
            <ac:spMk id="26" creationId="{1B3F30E5-B931-48EB-A001-BA805A6EC799}"/>
          </ac:spMkLst>
        </pc:spChg>
        <pc:spChg chg="mod">
          <ac:chgData name="hui xu" userId="70b675938bab3b5e" providerId="LiveId" clId="{060424CA-1E74-4431-A854-86AB8E6E2296}" dt="2020-04-17T10:01:28.391" v="9873" actId="164"/>
          <ac:spMkLst>
            <pc:docMk/>
            <pc:sldMk cId="2970805066" sldId="446"/>
            <ac:spMk id="28" creationId="{EF55F591-F784-49BA-ACF4-02DDA6BF1EBC}"/>
          </ac:spMkLst>
        </pc:spChg>
        <pc:spChg chg="mod">
          <ac:chgData name="hui xu" userId="70b675938bab3b5e" providerId="LiveId" clId="{060424CA-1E74-4431-A854-86AB8E6E2296}" dt="2020-04-17T10:01:28.391" v="9873" actId="164"/>
          <ac:spMkLst>
            <pc:docMk/>
            <pc:sldMk cId="2970805066" sldId="446"/>
            <ac:spMk id="34" creationId="{A0A8B057-7FF3-42CD-97C3-6536C6661332}"/>
          </ac:spMkLst>
        </pc:spChg>
        <pc:spChg chg="mod">
          <ac:chgData name="hui xu" userId="70b675938bab3b5e" providerId="LiveId" clId="{060424CA-1E74-4431-A854-86AB8E6E2296}" dt="2020-04-17T10:01:28.391" v="9873" actId="164"/>
          <ac:spMkLst>
            <pc:docMk/>
            <pc:sldMk cId="2970805066" sldId="446"/>
            <ac:spMk id="35" creationId="{9F43E9A4-F1A9-4F56-9470-E2306763D7C9}"/>
          </ac:spMkLst>
        </pc:spChg>
        <pc:spChg chg="mod">
          <ac:chgData name="hui xu" userId="70b675938bab3b5e" providerId="LiveId" clId="{060424CA-1E74-4431-A854-86AB8E6E2296}" dt="2020-04-17T10:01:28.391" v="9873" actId="164"/>
          <ac:spMkLst>
            <pc:docMk/>
            <pc:sldMk cId="2970805066" sldId="446"/>
            <ac:spMk id="37" creationId="{FBB5B8EA-8BAD-4334-A0A5-B3ACC0CA8117}"/>
          </ac:spMkLst>
        </pc:spChg>
        <pc:spChg chg="mod">
          <ac:chgData name="hui xu" userId="70b675938bab3b5e" providerId="LiveId" clId="{060424CA-1E74-4431-A854-86AB8E6E2296}" dt="2020-04-17T10:01:28.391" v="9873" actId="164"/>
          <ac:spMkLst>
            <pc:docMk/>
            <pc:sldMk cId="2970805066" sldId="446"/>
            <ac:spMk id="41" creationId="{71A11099-CF7C-4244-B9AC-A6D074DD702F}"/>
          </ac:spMkLst>
        </pc:spChg>
        <pc:spChg chg="del mod">
          <ac:chgData name="hui xu" userId="70b675938bab3b5e" providerId="LiveId" clId="{060424CA-1E74-4431-A854-86AB8E6E2296}" dt="2020-04-17T10:01:53.821" v="9877" actId="478"/>
          <ac:spMkLst>
            <pc:docMk/>
            <pc:sldMk cId="2970805066" sldId="446"/>
            <ac:spMk id="43" creationId="{1C038FB7-7F9B-45BA-A549-B867639BB57B}"/>
          </ac:spMkLst>
        </pc:spChg>
        <pc:grpChg chg="add mod">
          <ac:chgData name="hui xu" userId="70b675938bab3b5e" providerId="LiveId" clId="{060424CA-1E74-4431-A854-86AB8E6E2296}" dt="2020-04-17T10:02:22.372" v="9885" actId="1076"/>
          <ac:grpSpMkLst>
            <pc:docMk/>
            <pc:sldMk cId="2970805066" sldId="446"/>
            <ac:grpSpMk id="9" creationId="{689B0378-7CC5-4D14-95B4-43A535CBB3D5}"/>
          </ac:grpSpMkLst>
        </pc:grpChg>
        <pc:picChg chg="add del mod">
          <ac:chgData name="hui xu" userId="70b675938bab3b5e" providerId="LiveId" clId="{060424CA-1E74-4431-A854-86AB8E6E2296}" dt="2020-04-26T10:01:30.923" v="10306"/>
          <ac:picMkLst>
            <pc:docMk/>
            <pc:sldMk cId="2970805066" sldId="446"/>
            <ac:picMk id="4" creationId="{CADBF9F5-71C6-40CE-8F0F-66B58D974344}"/>
          </ac:picMkLst>
        </pc:picChg>
        <pc:picChg chg="add del mod">
          <ac:chgData name="hui xu" userId="70b675938bab3b5e" providerId="LiveId" clId="{060424CA-1E74-4431-A854-86AB8E6E2296}" dt="2020-04-26T13:47:12.335" v="10320"/>
          <ac:picMkLst>
            <pc:docMk/>
            <pc:sldMk cId="2970805066" sldId="446"/>
            <ac:picMk id="11" creationId="{7FFBF27B-031C-403E-B89E-FD9281B3A700}"/>
          </ac:picMkLst>
        </pc:picChg>
        <pc:cxnChg chg="mod">
          <ac:chgData name="hui xu" userId="70b675938bab3b5e" providerId="LiveId" clId="{060424CA-1E74-4431-A854-86AB8E6E2296}" dt="2020-04-17T10:01:28.391" v="9873" actId="164"/>
          <ac:cxnSpMkLst>
            <pc:docMk/>
            <pc:sldMk cId="2970805066" sldId="446"/>
            <ac:cxnSpMk id="10" creationId="{A2C49FB8-0D27-4A49-86B2-A19112BF91A3}"/>
          </ac:cxnSpMkLst>
        </pc:cxnChg>
        <pc:cxnChg chg="mod">
          <ac:chgData name="hui xu" userId="70b675938bab3b5e" providerId="LiveId" clId="{060424CA-1E74-4431-A854-86AB8E6E2296}" dt="2020-04-17T10:01:28.391" v="9873" actId="164"/>
          <ac:cxnSpMkLst>
            <pc:docMk/>
            <pc:sldMk cId="2970805066" sldId="446"/>
            <ac:cxnSpMk id="15" creationId="{6E663E84-543C-4B5B-91C1-06A3E93520FA}"/>
          </ac:cxnSpMkLst>
        </pc:cxnChg>
        <pc:cxnChg chg="mod">
          <ac:chgData name="hui xu" userId="70b675938bab3b5e" providerId="LiveId" clId="{060424CA-1E74-4431-A854-86AB8E6E2296}" dt="2020-04-17T10:01:28.391" v="9873" actId="164"/>
          <ac:cxnSpMkLst>
            <pc:docMk/>
            <pc:sldMk cId="2970805066" sldId="446"/>
            <ac:cxnSpMk id="18" creationId="{96E55D73-FC6D-45CB-9BDB-6EEC3E334685}"/>
          </ac:cxnSpMkLst>
        </pc:cxnChg>
        <pc:cxnChg chg="mod">
          <ac:chgData name="hui xu" userId="70b675938bab3b5e" providerId="LiveId" clId="{060424CA-1E74-4431-A854-86AB8E6E2296}" dt="2020-04-17T10:01:28.391" v="9873" actId="164"/>
          <ac:cxnSpMkLst>
            <pc:docMk/>
            <pc:sldMk cId="2970805066" sldId="446"/>
            <ac:cxnSpMk id="25" creationId="{5D1E9E98-EB65-4212-AC88-69CFBD359651}"/>
          </ac:cxnSpMkLst>
        </pc:cxnChg>
      </pc:sldChg>
      <pc:sldChg chg="addSp delSp modSp modTransition modAnim">
        <pc:chgData name="hui xu" userId="70b675938bab3b5e" providerId="LiveId" clId="{060424CA-1E74-4431-A854-86AB8E6E2296}" dt="2020-04-26T13:47:12.335" v="10320"/>
        <pc:sldMkLst>
          <pc:docMk/>
          <pc:sldMk cId="4005468072" sldId="447"/>
        </pc:sldMkLst>
        <pc:spChg chg="mod">
          <ac:chgData name="hui xu" userId="70b675938bab3b5e" providerId="LiveId" clId="{060424CA-1E74-4431-A854-86AB8E6E2296}" dt="2020-04-24T08:22:15.112" v="9966" actId="1076"/>
          <ac:spMkLst>
            <pc:docMk/>
            <pc:sldMk cId="4005468072" sldId="447"/>
            <ac:spMk id="12" creationId="{6A8280AB-E377-43EB-B2A6-AAA805182E6B}"/>
          </ac:spMkLst>
        </pc:spChg>
        <pc:spChg chg="add">
          <ac:chgData name="hui xu" userId="70b675938bab3b5e" providerId="LiveId" clId="{060424CA-1E74-4431-A854-86AB8E6E2296}" dt="2020-04-26T13:44:22.060" v="10308"/>
          <ac:spMkLst>
            <pc:docMk/>
            <pc:sldMk cId="4005468072" sldId="447"/>
            <ac:spMk id="16" creationId="{BE7FEF25-D27F-4D2B-B071-DFE9D93BCEB6}"/>
          </ac:spMkLst>
        </pc:spChg>
        <pc:spChg chg="del">
          <ac:chgData name="hui xu" userId="70b675938bab3b5e" providerId="LiveId" clId="{060424CA-1E74-4431-A854-86AB8E6E2296}" dt="2020-04-24T08:21:16.955" v="9908" actId="21"/>
          <ac:spMkLst>
            <pc:docMk/>
            <pc:sldMk cId="4005468072" sldId="447"/>
            <ac:spMk id="23" creationId="{6DC00CA8-062B-43A4-A643-520BCBDB0D82}"/>
          </ac:spMkLst>
        </pc:spChg>
        <pc:spChg chg="mod">
          <ac:chgData name="hui xu" userId="70b675938bab3b5e" providerId="LiveId" clId="{060424CA-1E74-4431-A854-86AB8E6E2296}" dt="2020-04-24T08:22:15.112" v="9966" actId="1076"/>
          <ac:spMkLst>
            <pc:docMk/>
            <pc:sldMk cId="4005468072" sldId="447"/>
            <ac:spMk id="28" creationId="{EF55F591-F784-49BA-ACF4-02DDA6BF1EBC}"/>
          </ac:spMkLst>
        </pc:spChg>
        <pc:spChg chg="mod">
          <ac:chgData name="hui xu" userId="70b675938bab3b5e" providerId="LiveId" clId="{060424CA-1E74-4431-A854-86AB8E6E2296}" dt="2020-04-26T13:44:28.163" v="10309" actId="21"/>
          <ac:spMkLst>
            <pc:docMk/>
            <pc:sldMk cId="4005468072" sldId="447"/>
            <ac:spMk id="32" creationId="{CE59B909-FEDF-46C3-811E-AC20378102F6}"/>
          </ac:spMkLst>
        </pc:spChg>
        <pc:spChg chg="mod">
          <ac:chgData name="hui xu" userId="70b675938bab3b5e" providerId="LiveId" clId="{060424CA-1E74-4431-A854-86AB8E6E2296}" dt="2020-04-24T08:22:15.112" v="9966" actId="1076"/>
          <ac:spMkLst>
            <pc:docMk/>
            <pc:sldMk cId="4005468072" sldId="447"/>
            <ac:spMk id="34" creationId="{A0A8B057-7FF3-42CD-97C3-6536C6661332}"/>
          </ac:spMkLst>
        </pc:spChg>
        <pc:spChg chg="mod">
          <ac:chgData name="hui xu" userId="70b675938bab3b5e" providerId="LiveId" clId="{060424CA-1E74-4431-A854-86AB8E6E2296}" dt="2020-04-24T08:22:15.112" v="9966" actId="1076"/>
          <ac:spMkLst>
            <pc:docMk/>
            <pc:sldMk cId="4005468072" sldId="447"/>
            <ac:spMk id="35" creationId="{9F43E9A4-F1A9-4F56-9470-E2306763D7C9}"/>
          </ac:spMkLst>
        </pc:spChg>
        <pc:spChg chg="mod">
          <ac:chgData name="hui xu" userId="70b675938bab3b5e" providerId="LiveId" clId="{060424CA-1E74-4431-A854-86AB8E6E2296}" dt="2020-04-24T08:22:15.112" v="9966" actId="1076"/>
          <ac:spMkLst>
            <pc:docMk/>
            <pc:sldMk cId="4005468072" sldId="447"/>
            <ac:spMk id="37" creationId="{FBB5B8EA-8BAD-4334-A0A5-B3ACC0CA8117}"/>
          </ac:spMkLst>
        </pc:spChg>
        <pc:spChg chg="mod">
          <ac:chgData name="hui xu" userId="70b675938bab3b5e" providerId="LiveId" clId="{060424CA-1E74-4431-A854-86AB8E6E2296}" dt="2020-04-24T08:22:15.112" v="9966" actId="1076"/>
          <ac:spMkLst>
            <pc:docMk/>
            <pc:sldMk cId="4005468072" sldId="447"/>
            <ac:spMk id="41" creationId="{71A11099-CF7C-4244-B9AC-A6D074DD702F}"/>
          </ac:spMkLst>
        </pc:spChg>
        <pc:picChg chg="add del mod">
          <ac:chgData name="hui xu" userId="70b675938bab3b5e" providerId="LiveId" clId="{060424CA-1E74-4431-A854-86AB8E6E2296}" dt="2020-04-26T10:01:30.923" v="10306"/>
          <ac:picMkLst>
            <pc:docMk/>
            <pc:sldMk cId="4005468072" sldId="447"/>
            <ac:picMk id="4" creationId="{8F01C7BA-F1E5-4F50-9F2B-C2CE0BEB4C06}"/>
          </ac:picMkLst>
        </pc:picChg>
        <pc:picChg chg="add del mod">
          <ac:chgData name="hui xu" userId="70b675938bab3b5e" providerId="LiveId" clId="{060424CA-1E74-4431-A854-86AB8E6E2296}" dt="2020-04-26T13:47:12.335" v="10320"/>
          <ac:picMkLst>
            <pc:docMk/>
            <pc:sldMk cId="4005468072" sldId="447"/>
            <ac:picMk id="5" creationId="{A665B76F-BC56-4DDD-ADEF-BDDB3AE8B9EF}"/>
          </ac:picMkLst>
        </pc:picChg>
        <pc:cxnChg chg="mod">
          <ac:chgData name="hui xu" userId="70b675938bab3b5e" providerId="LiveId" clId="{060424CA-1E74-4431-A854-86AB8E6E2296}" dt="2020-04-24T08:22:15.112" v="9966" actId="1076"/>
          <ac:cxnSpMkLst>
            <pc:docMk/>
            <pc:sldMk cId="4005468072" sldId="447"/>
            <ac:cxnSpMk id="10" creationId="{A2C49FB8-0D27-4A49-86B2-A19112BF91A3}"/>
          </ac:cxnSpMkLst>
        </pc:cxnChg>
        <pc:cxnChg chg="mod">
          <ac:chgData name="hui xu" userId="70b675938bab3b5e" providerId="LiveId" clId="{060424CA-1E74-4431-A854-86AB8E6E2296}" dt="2020-04-24T08:22:15.112" v="9966" actId="1076"/>
          <ac:cxnSpMkLst>
            <pc:docMk/>
            <pc:sldMk cId="4005468072" sldId="447"/>
            <ac:cxnSpMk id="15" creationId="{6E663E84-543C-4B5B-91C1-06A3E93520FA}"/>
          </ac:cxnSpMkLst>
        </pc:cxnChg>
        <pc:cxnChg chg="mod">
          <ac:chgData name="hui xu" userId="70b675938bab3b5e" providerId="LiveId" clId="{060424CA-1E74-4431-A854-86AB8E6E2296}" dt="2020-04-24T08:22:15.112" v="9966" actId="1076"/>
          <ac:cxnSpMkLst>
            <pc:docMk/>
            <pc:sldMk cId="4005468072" sldId="447"/>
            <ac:cxnSpMk id="18" creationId="{96E55D73-FC6D-45CB-9BDB-6EEC3E334685}"/>
          </ac:cxnSpMkLst>
        </pc:cxnChg>
      </pc:sldChg>
      <pc:sldChg chg="del">
        <pc:chgData name="hui xu" userId="70b675938bab3b5e" providerId="LiveId" clId="{060424CA-1E74-4431-A854-86AB8E6E2296}" dt="2020-04-16T11:56:06.147" v="4658" actId="47"/>
        <pc:sldMkLst>
          <pc:docMk/>
          <pc:sldMk cId="3364874867" sldId="448"/>
        </pc:sldMkLst>
      </pc:sldChg>
      <pc:sldChg chg="del">
        <pc:chgData name="hui xu" userId="70b675938bab3b5e" providerId="LiveId" clId="{060424CA-1E74-4431-A854-86AB8E6E2296}" dt="2020-04-16T11:56:06.147" v="4658" actId="47"/>
        <pc:sldMkLst>
          <pc:docMk/>
          <pc:sldMk cId="2594234541" sldId="449"/>
        </pc:sldMkLst>
      </pc:sldChg>
      <pc:sldChg chg="addSp delSp modSp modTransition modAnim modNotesTx">
        <pc:chgData name="hui xu" userId="70b675938bab3b5e" providerId="LiveId" clId="{060424CA-1E74-4431-A854-86AB8E6E2296}" dt="2020-04-26T13:47:12.335" v="10320"/>
        <pc:sldMkLst>
          <pc:docMk/>
          <pc:sldMk cId="3075530407" sldId="452"/>
        </pc:sldMkLst>
        <pc:spChg chg="mod">
          <ac:chgData name="hui xu" userId="70b675938bab3b5e" providerId="LiveId" clId="{060424CA-1E74-4431-A854-86AB8E6E2296}" dt="2020-04-17T09:16:38.831" v="9586" actId="14100"/>
          <ac:spMkLst>
            <pc:docMk/>
            <pc:sldMk cId="3075530407" sldId="452"/>
            <ac:spMk id="4" creationId="{18DC962B-C400-498A-A785-86F9D34CE206}"/>
          </ac:spMkLst>
        </pc:spChg>
        <pc:spChg chg="mod">
          <ac:chgData name="hui xu" userId="70b675938bab3b5e" providerId="LiveId" clId="{060424CA-1E74-4431-A854-86AB8E6E2296}" dt="2020-04-17T09:16:42.672" v="9587" actId="1076"/>
          <ac:spMkLst>
            <pc:docMk/>
            <pc:sldMk cId="3075530407" sldId="452"/>
            <ac:spMk id="5" creationId="{16D3C785-DA5D-46A8-B816-FFD62EB85E23}"/>
          </ac:spMkLst>
        </pc:spChg>
        <pc:picChg chg="add del mod">
          <ac:chgData name="hui xu" userId="70b675938bab3b5e" providerId="LiveId" clId="{060424CA-1E74-4431-A854-86AB8E6E2296}" dt="2020-04-26T09:28:48.853" v="10291"/>
          <ac:picMkLst>
            <pc:docMk/>
            <pc:sldMk cId="3075530407" sldId="452"/>
            <ac:picMk id="6" creationId="{DCDB4F3C-4507-48A8-B67A-B4EB573127E9}"/>
          </ac:picMkLst>
        </pc:picChg>
        <pc:picChg chg="add del mod">
          <ac:chgData name="hui xu" userId="70b675938bab3b5e" providerId="LiveId" clId="{060424CA-1E74-4431-A854-86AB8E6E2296}" dt="2020-04-26T09:31:07.784" v="10292"/>
          <ac:picMkLst>
            <pc:docMk/>
            <pc:sldMk cId="3075530407" sldId="452"/>
            <ac:picMk id="7" creationId="{393A4F33-4460-4F4C-965E-041FB1841A41}"/>
          </ac:picMkLst>
        </pc:picChg>
        <pc:picChg chg="add del mod">
          <ac:chgData name="hui xu" userId="70b675938bab3b5e" providerId="LiveId" clId="{060424CA-1E74-4431-A854-86AB8E6E2296}" dt="2020-04-26T13:47:12.335" v="10320"/>
          <ac:picMkLst>
            <pc:docMk/>
            <pc:sldMk cId="3075530407" sldId="452"/>
            <ac:picMk id="8" creationId="{DD161FD0-9484-4D1E-8AE3-0C05823FE8C6}"/>
          </ac:picMkLst>
        </pc:picChg>
      </pc:sldChg>
      <pc:sldChg chg="addSp delSp modSp modTransition modAnim modNotesTx">
        <pc:chgData name="hui xu" userId="70b675938bab3b5e" providerId="LiveId" clId="{060424CA-1E74-4431-A854-86AB8E6E2296}" dt="2020-04-26T13:47:12.335" v="10320"/>
        <pc:sldMkLst>
          <pc:docMk/>
          <pc:sldMk cId="1219284999" sldId="453"/>
        </pc:sldMkLst>
        <pc:spChg chg="mod">
          <ac:chgData name="hui xu" userId="70b675938bab3b5e" providerId="LiveId" clId="{060424CA-1E74-4431-A854-86AB8E6E2296}" dt="2020-04-26T05:43:10.668" v="10081" actId="21"/>
          <ac:spMkLst>
            <pc:docMk/>
            <pc:sldMk cId="1219284999" sldId="453"/>
            <ac:spMk id="5" creationId="{4FE4B14E-27CB-447D-866E-7768D402C296}"/>
          </ac:spMkLst>
        </pc:spChg>
        <pc:spChg chg="mod">
          <ac:chgData name="hui xu" userId="70b675938bab3b5e" providerId="LiveId" clId="{060424CA-1E74-4431-A854-86AB8E6E2296}" dt="2020-04-26T05:43:57.511" v="10089" actId="20577"/>
          <ac:spMkLst>
            <pc:docMk/>
            <pc:sldMk cId="1219284999" sldId="453"/>
            <ac:spMk id="6" creationId="{CD340D0C-D9BB-4834-B3A8-403DC820A2C1}"/>
          </ac:spMkLst>
        </pc:spChg>
        <pc:spChg chg="mod">
          <ac:chgData name="hui xu" userId="70b675938bab3b5e" providerId="LiveId" clId="{060424CA-1E74-4431-A854-86AB8E6E2296}" dt="2020-04-26T05:44:04.327" v="10091" actId="20577"/>
          <ac:spMkLst>
            <pc:docMk/>
            <pc:sldMk cId="1219284999" sldId="453"/>
            <ac:spMk id="7" creationId="{A5CD89F3-037F-4E66-87E1-A39BCD762869}"/>
          </ac:spMkLst>
        </pc:spChg>
        <pc:spChg chg="mod">
          <ac:chgData name="hui xu" userId="70b675938bab3b5e" providerId="LiveId" clId="{060424CA-1E74-4431-A854-86AB8E6E2296}" dt="2020-04-17T04:59:10.549" v="8776" actId="207"/>
          <ac:spMkLst>
            <pc:docMk/>
            <pc:sldMk cId="1219284999" sldId="453"/>
            <ac:spMk id="8" creationId="{72ED0EFC-1A61-4C68-9FBD-066963AD78CF}"/>
          </ac:spMkLst>
        </pc:spChg>
        <pc:spChg chg="mod">
          <ac:chgData name="hui xu" userId="70b675938bab3b5e" providerId="LiveId" clId="{060424CA-1E74-4431-A854-86AB8E6E2296}" dt="2020-04-17T04:59:10.549" v="8776" actId="207"/>
          <ac:spMkLst>
            <pc:docMk/>
            <pc:sldMk cId="1219284999" sldId="453"/>
            <ac:spMk id="9" creationId="{D6E2C9AA-5F2D-4409-8A44-BA6F5595EF7D}"/>
          </ac:spMkLst>
        </pc:spChg>
        <pc:spChg chg="mod">
          <ac:chgData name="hui xu" userId="70b675938bab3b5e" providerId="LiveId" clId="{060424CA-1E74-4431-A854-86AB8E6E2296}" dt="2020-04-17T04:59:10.549" v="8776" actId="207"/>
          <ac:spMkLst>
            <pc:docMk/>
            <pc:sldMk cId="1219284999" sldId="453"/>
            <ac:spMk id="10" creationId="{F4E1E912-3BF6-4166-AA7F-8806E5D1B5CD}"/>
          </ac:spMkLst>
        </pc:spChg>
        <pc:spChg chg="mod">
          <ac:chgData name="hui xu" userId="70b675938bab3b5e" providerId="LiveId" clId="{060424CA-1E74-4431-A854-86AB8E6E2296}" dt="2020-04-26T05:42:38.945" v="10072" actId="108"/>
          <ac:spMkLst>
            <pc:docMk/>
            <pc:sldMk cId="1219284999" sldId="453"/>
            <ac:spMk id="17" creationId="{2BF481F5-36AD-411A-A6E5-BDCD7A4BE867}"/>
          </ac:spMkLst>
        </pc:spChg>
        <pc:spChg chg="mod">
          <ac:chgData name="hui xu" userId="70b675938bab3b5e" providerId="LiveId" clId="{060424CA-1E74-4431-A854-86AB8E6E2296}" dt="2020-04-17T09:30:35.010" v="9620" actId="14100"/>
          <ac:spMkLst>
            <pc:docMk/>
            <pc:sldMk cId="1219284999" sldId="453"/>
            <ac:spMk id="20" creationId="{B93AE480-2CCD-4820-8427-55AF613ECABA}"/>
          </ac:spMkLst>
        </pc:spChg>
        <pc:spChg chg="mod">
          <ac:chgData name="hui xu" userId="70b675938bab3b5e" providerId="LiveId" clId="{060424CA-1E74-4431-A854-86AB8E6E2296}" dt="2020-04-17T09:29:30.382" v="9595" actId="1076"/>
          <ac:spMkLst>
            <pc:docMk/>
            <pc:sldMk cId="1219284999" sldId="453"/>
            <ac:spMk id="21" creationId="{7C29E84F-02FF-473C-810D-3C4A6CCEEB9C}"/>
          </ac:spMkLst>
        </pc:spChg>
        <pc:spChg chg="mod">
          <ac:chgData name="hui xu" userId="70b675938bab3b5e" providerId="LiveId" clId="{060424CA-1E74-4431-A854-86AB8E6E2296}" dt="2020-04-17T04:29:12.777" v="8070" actId="108"/>
          <ac:spMkLst>
            <pc:docMk/>
            <pc:sldMk cId="1219284999" sldId="453"/>
            <ac:spMk id="24" creationId="{03224837-A4F3-437B-862A-592E5ED8395C}"/>
          </ac:spMkLst>
        </pc:spChg>
        <pc:spChg chg="mod">
          <ac:chgData name="hui xu" userId="70b675938bab3b5e" providerId="LiveId" clId="{060424CA-1E74-4431-A854-86AB8E6E2296}" dt="2020-04-17T09:30:13.214" v="9614" actId="1076"/>
          <ac:spMkLst>
            <pc:docMk/>
            <pc:sldMk cId="1219284999" sldId="453"/>
            <ac:spMk id="25" creationId="{632EAD62-D6D1-49EF-8440-BA14BF603200}"/>
          </ac:spMkLst>
        </pc:spChg>
        <pc:spChg chg="mod">
          <ac:chgData name="hui xu" userId="70b675938bab3b5e" providerId="LiveId" clId="{060424CA-1E74-4431-A854-86AB8E6E2296}" dt="2020-04-17T09:30:13.214" v="9614" actId="1076"/>
          <ac:spMkLst>
            <pc:docMk/>
            <pc:sldMk cId="1219284999" sldId="453"/>
            <ac:spMk id="26" creationId="{14888067-8318-44B1-B584-9F72FE50CBEA}"/>
          </ac:spMkLst>
        </pc:spChg>
        <pc:spChg chg="mod">
          <ac:chgData name="hui xu" userId="70b675938bab3b5e" providerId="LiveId" clId="{060424CA-1E74-4431-A854-86AB8E6E2296}" dt="2020-04-17T09:30:13.214" v="9614" actId="1076"/>
          <ac:spMkLst>
            <pc:docMk/>
            <pc:sldMk cId="1219284999" sldId="453"/>
            <ac:spMk id="27" creationId="{D86B035B-E24C-44AD-B851-B093FD4AAAA8}"/>
          </ac:spMkLst>
        </pc:spChg>
        <pc:spChg chg="mod">
          <ac:chgData name="hui xu" userId="70b675938bab3b5e" providerId="LiveId" clId="{060424CA-1E74-4431-A854-86AB8E6E2296}" dt="2020-04-26T05:42:12.974" v="10067" actId="1076"/>
          <ac:spMkLst>
            <pc:docMk/>
            <pc:sldMk cId="1219284999" sldId="453"/>
            <ac:spMk id="28" creationId="{EA1C2746-A69B-47C0-B149-038F7A703A1E}"/>
          </ac:spMkLst>
        </pc:spChg>
        <pc:spChg chg="mod">
          <ac:chgData name="hui xu" userId="70b675938bab3b5e" providerId="LiveId" clId="{060424CA-1E74-4431-A854-86AB8E6E2296}" dt="2020-04-17T09:35:16.314" v="9675" actId="14100"/>
          <ac:spMkLst>
            <pc:docMk/>
            <pc:sldMk cId="1219284999" sldId="453"/>
            <ac:spMk id="33" creationId="{4B7742B1-023F-46D9-A1A2-046F764601F0}"/>
          </ac:spMkLst>
        </pc:spChg>
        <pc:spChg chg="mod">
          <ac:chgData name="hui xu" userId="70b675938bab3b5e" providerId="LiveId" clId="{060424CA-1E74-4431-A854-86AB8E6E2296}" dt="2020-04-17T09:32:03.867" v="9626" actId="1076"/>
          <ac:spMkLst>
            <pc:docMk/>
            <pc:sldMk cId="1219284999" sldId="453"/>
            <ac:spMk id="34" creationId="{40F083D8-00A2-4AA8-A6C9-281E947E09A6}"/>
          </ac:spMkLst>
        </pc:spChg>
        <pc:spChg chg="mod">
          <ac:chgData name="hui xu" userId="70b675938bab3b5e" providerId="LiveId" clId="{060424CA-1E74-4431-A854-86AB8E6E2296}" dt="2020-04-17T09:32:07.074" v="9627" actId="1076"/>
          <ac:spMkLst>
            <pc:docMk/>
            <pc:sldMk cId="1219284999" sldId="453"/>
            <ac:spMk id="35" creationId="{2132340E-23C5-4F9A-A956-05DCBD8F188B}"/>
          </ac:spMkLst>
        </pc:spChg>
        <pc:spChg chg="mod">
          <ac:chgData name="hui xu" userId="70b675938bab3b5e" providerId="LiveId" clId="{060424CA-1E74-4431-A854-86AB8E6E2296}" dt="2020-04-17T09:30:21.099" v="9617" actId="1076"/>
          <ac:spMkLst>
            <pc:docMk/>
            <pc:sldMk cId="1219284999" sldId="453"/>
            <ac:spMk id="36" creationId="{BDA85000-2D20-4DC9-948E-9737FA1395BD}"/>
          </ac:spMkLst>
        </pc:spChg>
        <pc:spChg chg="add mod">
          <ac:chgData name="hui xu" userId="70b675938bab3b5e" providerId="LiveId" clId="{060424CA-1E74-4431-A854-86AB8E6E2296}" dt="2020-04-26T05:42:17.818" v="10068" actId="14100"/>
          <ac:spMkLst>
            <pc:docMk/>
            <pc:sldMk cId="1219284999" sldId="453"/>
            <ac:spMk id="41" creationId="{43F36298-427F-411A-8C8D-8FF75A5B3E15}"/>
          </ac:spMkLst>
        </pc:spChg>
        <pc:spChg chg="add mod">
          <ac:chgData name="hui xu" userId="70b675938bab3b5e" providerId="LiveId" clId="{060424CA-1E74-4431-A854-86AB8E6E2296}" dt="2020-04-26T05:42:56.600" v="10080" actId="20577"/>
          <ac:spMkLst>
            <pc:docMk/>
            <pc:sldMk cId="1219284999" sldId="453"/>
            <ac:spMk id="42" creationId="{AC7EDF5F-F2A5-4A72-BF77-568FE9108F16}"/>
          </ac:spMkLst>
        </pc:spChg>
        <pc:spChg chg="add mod">
          <ac:chgData name="hui xu" userId="70b675938bab3b5e" providerId="LiveId" clId="{060424CA-1E74-4431-A854-86AB8E6E2296}" dt="2020-04-26T05:47:13.126" v="10101" actId="1076"/>
          <ac:spMkLst>
            <pc:docMk/>
            <pc:sldMk cId="1219284999" sldId="453"/>
            <ac:spMk id="43" creationId="{613DA2CE-F07C-4B25-B5F7-B2F9A678AB99}"/>
          </ac:spMkLst>
        </pc:spChg>
        <pc:spChg chg="mod">
          <ac:chgData name="hui xu" userId="70b675938bab3b5e" providerId="LiveId" clId="{060424CA-1E74-4431-A854-86AB8E6E2296}" dt="2020-04-26T05:43:14.900" v="10082" actId="20577"/>
          <ac:spMkLst>
            <pc:docMk/>
            <pc:sldMk cId="1219284999" sldId="453"/>
            <ac:spMk id="44" creationId="{BF7D2D6C-E1EB-43C3-BBCE-C1D2B2F3C010}"/>
          </ac:spMkLst>
        </pc:spChg>
        <pc:spChg chg="add mod">
          <ac:chgData name="hui xu" userId="70b675938bab3b5e" providerId="LiveId" clId="{060424CA-1E74-4431-A854-86AB8E6E2296}" dt="2020-04-26T05:47:44.618" v="10103" actId="1076"/>
          <ac:spMkLst>
            <pc:docMk/>
            <pc:sldMk cId="1219284999" sldId="453"/>
            <ac:spMk id="45" creationId="{3105B1BC-4359-4702-B3A7-6A910A834E9C}"/>
          </ac:spMkLst>
        </pc:spChg>
        <pc:spChg chg="mod">
          <ac:chgData name="hui xu" userId="70b675938bab3b5e" providerId="LiveId" clId="{060424CA-1E74-4431-A854-86AB8E6E2296}" dt="2020-04-17T09:30:13.214" v="9614" actId="1076"/>
          <ac:spMkLst>
            <pc:docMk/>
            <pc:sldMk cId="1219284999" sldId="453"/>
            <ac:spMk id="52" creationId="{0935B7F6-9485-4CD4-A277-6A5AAE800F36}"/>
          </ac:spMkLst>
        </pc:spChg>
        <pc:picChg chg="add del mod">
          <ac:chgData name="hui xu" userId="70b675938bab3b5e" providerId="LiveId" clId="{060424CA-1E74-4431-A854-86AB8E6E2296}" dt="2020-04-26T09:35:39.377" v="10293"/>
          <ac:picMkLst>
            <pc:docMk/>
            <pc:sldMk cId="1219284999" sldId="453"/>
            <ac:picMk id="2" creationId="{36543534-CADF-4DA2-8D78-AB91638FE1D3}"/>
          </ac:picMkLst>
        </pc:picChg>
        <pc:picChg chg="add del mod">
          <ac:chgData name="hui xu" userId="70b675938bab3b5e" providerId="LiveId" clId="{060424CA-1E74-4431-A854-86AB8E6E2296}" dt="2020-04-26T13:47:12.335" v="10320"/>
          <ac:picMkLst>
            <pc:docMk/>
            <pc:sldMk cId="1219284999" sldId="453"/>
            <ac:picMk id="4" creationId="{AFA5742A-C1F8-431F-9368-D703E9A86DD1}"/>
          </ac:picMkLst>
        </pc:picChg>
        <pc:cxnChg chg="mod">
          <ac:chgData name="hui xu" userId="70b675938bab3b5e" providerId="LiveId" clId="{060424CA-1E74-4431-A854-86AB8E6E2296}" dt="2020-04-26T05:42:54.146" v="10075" actId="14100"/>
          <ac:cxnSpMkLst>
            <pc:docMk/>
            <pc:sldMk cId="1219284999" sldId="453"/>
            <ac:cxnSpMk id="11" creationId="{A8DA813C-8C6E-47F5-B7C4-926B338EBB99}"/>
          </ac:cxnSpMkLst>
        </pc:cxnChg>
        <pc:cxnChg chg="mod">
          <ac:chgData name="hui xu" userId="70b675938bab3b5e" providerId="LiveId" clId="{060424CA-1E74-4431-A854-86AB8E6E2296}" dt="2020-04-17T04:29:01.720" v="8062" actId="108"/>
          <ac:cxnSpMkLst>
            <pc:docMk/>
            <pc:sldMk cId="1219284999" sldId="453"/>
            <ac:cxnSpMk id="12" creationId="{E9304E77-9C2A-4AB7-A2F9-7ADCF7202AC4}"/>
          </ac:cxnSpMkLst>
        </pc:cxnChg>
        <pc:cxnChg chg="mod">
          <ac:chgData name="hui xu" userId="70b675938bab3b5e" providerId="LiveId" clId="{060424CA-1E74-4431-A854-86AB8E6E2296}" dt="2020-04-17T04:29:05.088" v="8064" actId="108"/>
          <ac:cxnSpMkLst>
            <pc:docMk/>
            <pc:sldMk cId="1219284999" sldId="453"/>
            <ac:cxnSpMk id="13" creationId="{5F4AF2E9-B26F-4B31-ADB2-4612C25D0E2E}"/>
          </ac:cxnSpMkLst>
        </pc:cxnChg>
        <pc:cxnChg chg="mod">
          <ac:chgData name="hui xu" userId="70b675938bab3b5e" providerId="LiveId" clId="{060424CA-1E74-4431-A854-86AB8E6E2296}" dt="2020-04-17T04:29:06.728" v="8065" actId="108"/>
          <ac:cxnSpMkLst>
            <pc:docMk/>
            <pc:sldMk cId="1219284999" sldId="453"/>
            <ac:cxnSpMk id="14" creationId="{CE381219-2004-49A6-856C-CBA333ED8FAE}"/>
          </ac:cxnSpMkLst>
        </pc:cxnChg>
        <pc:cxnChg chg="mod">
          <ac:chgData name="hui xu" userId="70b675938bab3b5e" providerId="LiveId" clId="{060424CA-1E74-4431-A854-86AB8E6E2296}" dt="2020-04-17T04:29:07.909" v="8066" actId="108"/>
          <ac:cxnSpMkLst>
            <pc:docMk/>
            <pc:sldMk cId="1219284999" sldId="453"/>
            <ac:cxnSpMk id="15" creationId="{79E21367-8CFE-42EC-91DA-EA88DCC2F3CF}"/>
          </ac:cxnSpMkLst>
        </pc:cxnChg>
        <pc:cxnChg chg="mod">
          <ac:chgData name="hui xu" userId="70b675938bab3b5e" providerId="LiveId" clId="{060424CA-1E74-4431-A854-86AB8E6E2296}" dt="2020-04-17T04:29:14.418" v="8071" actId="108"/>
          <ac:cxnSpMkLst>
            <pc:docMk/>
            <pc:sldMk cId="1219284999" sldId="453"/>
            <ac:cxnSpMk id="16" creationId="{2C2355AA-2C25-4E53-8751-47E6C32B0744}"/>
          </ac:cxnSpMkLst>
        </pc:cxnChg>
        <pc:cxnChg chg="mod">
          <ac:chgData name="hui xu" userId="70b675938bab3b5e" providerId="LiveId" clId="{060424CA-1E74-4431-A854-86AB8E6E2296}" dt="2020-04-17T04:29:09.130" v="8067" actId="108"/>
          <ac:cxnSpMkLst>
            <pc:docMk/>
            <pc:sldMk cId="1219284999" sldId="453"/>
            <ac:cxnSpMk id="18" creationId="{C2C5C75B-6A4E-4A46-B0F5-8AD6AE2B898F}"/>
          </ac:cxnSpMkLst>
        </pc:cxnChg>
        <pc:cxnChg chg="mod">
          <ac:chgData name="hui xu" userId="70b675938bab3b5e" providerId="LiveId" clId="{060424CA-1E74-4431-A854-86AB8E6E2296}" dt="2020-04-17T04:29:10.159" v="8068" actId="108"/>
          <ac:cxnSpMkLst>
            <pc:docMk/>
            <pc:sldMk cId="1219284999" sldId="453"/>
            <ac:cxnSpMk id="19" creationId="{4BCBE732-7A37-410C-85D5-6D0E5EF4C089}"/>
          </ac:cxnSpMkLst>
        </pc:cxnChg>
        <pc:cxnChg chg="mod">
          <ac:chgData name="hui xu" userId="70b675938bab3b5e" providerId="LiveId" clId="{060424CA-1E74-4431-A854-86AB8E6E2296}" dt="2020-04-17T04:29:03.797" v="8063" actId="108"/>
          <ac:cxnSpMkLst>
            <pc:docMk/>
            <pc:sldMk cId="1219284999" sldId="453"/>
            <ac:cxnSpMk id="47" creationId="{204EA1E9-549B-441C-846C-3F8D395BFFE9}"/>
          </ac:cxnSpMkLst>
        </pc:cxnChg>
      </pc:sldChg>
      <pc:sldChg chg="addSp delSp modSp del modAnim modNotesTx">
        <pc:chgData name="hui xu" userId="70b675938bab3b5e" providerId="LiveId" clId="{060424CA-1E74-4431-A854-86AB8E6E2296}" dt="2020-04-16T15:22:01.989" v="5160" actId="47"/>
        <pc:sldMkLst>
          <pc:docMk/>
          <pc:sldMk cId="332559873" sldId="454"/>
        </pc:sldMkLst>
        <pc:spChg chg="add mod">
          <ac:chgData name="hui xu" userId="70b675938bab3b5e" providerId="LiveId" clId="{060424CA-1E74-4431-A854-86AB8E6E2296}" dt="2020-04-15T03:46:57.496" v="915" actId="20577"/>
          <ac:spMkLst>
            <pc:docMk/>
            <pc:sldMk cId="332559873" sldId="454"/>
            <ac:spMk id="6" creationId="{B112BE76-6404-4B8D-9589-F286B82DE102}"/>
          </ac:spMkLst>
        </pc:spChg>
        <pc:picChg chg="add del mod modCrop">
          <ac:chgData name="hui xu" userId="70b675938bab3b5e" providerId="LiveId" clId="{060424CA-1E74-4431-A854-86AB8E6E2296}" dt="2020-04-16T15:18:28.865" v="5159" actId="21"/>
          <ac:picMkLst>
            <pc:docMk/>
            <pc:sldMk cId="332559873" sldId="454"/>
            <ac:picMk id="5" creationId="{AD5CCA5C-D5DC-4850-9B5E-F7D836D2C202}"/>
          </ac:picMkLst>
        </pc:picChg>
        <pc:picChg chg="add mod modCrop">
          <ac:chgData name="hui xu" userId="70b675938bab3b5e" providerId="LiveId" clId="{060424CA-1E74-4431-A854-86AB8E6E2296}" dt="2020-04-15T10:05:42.882" v="3405" actId="1076"/>
          <ac:picMkLst>
            <pc:docMk/>
            <pc:sldMk cId="332559873" sldId="454"/>
            <ac:picMk id="8" creationId="{002109A7-5F69-498F-9787-9E3EC808709D}"/>
          </ac:picMkLst>
        </pc:picChg>
      </pc:sldChg>
      <pc:sldChg chg="addSp delSp modSp new modTransition delAnim modAnim addCm delCm modNotesTx">
        <pc:chgData name="hui xu" userId="70b675938bab3b5e" providerId="LiveId" clId="{060424CA-1E74-4431-A854-86AB8E6E2296}" dt="2020-04-26T13:47:12.335" v="10320"/>
        <pc:sldMkLst>
          <pc:docMk/>
          <pc:sldMk cId="3758623343" sldId="455"/>
        </pc:sldMkLst>
        <pc:spChg chg="mod">
          <ac:chgData name="hui xu" userId="70b675938bab3b5e" providerId="LiveId" clId="{060424CA-1E74-4431-A854-86AB8E6E2296}" dt="2020-04-15T08:22:19.231" v="2271" actId="20577"/>
          <ac:spMkLst>
            <pc:docMk/>
            <pc:sldMk cId="3758623343" sldId="455"/>
            <ac:spMk id="2" creationId="{6E3E5EBC-3CAC-48E5-BB27-367BBF093257}"/>
          </ac:spMkLst>
        </pc:spChg>
        <pc:spChg chg="add mod">
          <ac:chgData name="hui xu" userId="70b675938bab3b5e" providerId="LiveId" clId="{060424CA-1E74-4431-A854-86AB8E6E2296}" dt="2020-04-15T08:35:32.828" v="2474" actId="21"/>
          <ac:spMkLst>
            <pc:docMk/>
            <pc:sldMk cId="3758623343" sldId="455"/>
            <ac:spMk id="10" creationId="{A73F193C-6576-4E85-B4B2-90B7636EC727}"/>
          </ac:spMkLst>
        </pc:spChg>
        <pc:spChg chg="add mod">
          <ac:chgData name="hui xu" userId="70b675938bab3b5e" providerId="LiveId" clId="{060424CA-1E74-4431-A854-86AB8E6E2296}" dt="2020-04-15T08:34:14.451" v="2458" actId="1076"/>
          <ac:spMkLst>
            <pc:docMk/>
            <pc:sldMk cId="3758623343" sldId="455"/>
            <ac:spMk id="11" creationId="{71B8A87E-3DB0-4076-9208-729925EF7E9F}"/>
          </ac:spMkLst>
        </pc:spChg>
        <pc:spChg chg="add mod">
          <ac:chgData name="hui xu" userId="70b675938bab3b5e" providerId="LiveId" clId="{060424CA-1E74-4431-A854-86AB8E6E2296}" dt="2020-04-17T04:13:48.060" v="7577" actId="207"/>
          <ac:spMkLst>
            <pc:docMk/>
            <pc:sldMk cId="3758623343" sldId="455"/>
            <ac:spMk id="12" creationId="{A5CCEA5B-03B3-46C1-9C1C-65AD667FF959}"/>
          </ac:spMkLst>
        </pc:spChg>
        <pc:spChg chg="add del mod">
          <ac:chgData name="hui xu" userId="70b675938bab3b5e" providerId="LiveId" clId="{060424CA-1E74-4431-A854-86AB8E6E2296}" dt="2020-04-15T04:46:17.977" v="1261" actId="21"/>
          <ac:spMkLst>
            <pc:docMk/>
            <pc:sldMk cId="3758623343" sldId="455"/>
            <ac:spMk id="13" creationId="{BF224A5F-8576-44CF-B7AC-119E8F4F5E38}"/>
          </ac:spMkLst>
        </pc:spChg>
        <pc:spChg chg="add mod">
          <ac:chgData name="hui xu" userId="70b675938bab3b5e" providerId="LiveId" clId="{060424CA-1E74-4431-A854-86AB8E6E2296}" dt="2020-04-17T04:13:42.011" v="7575" actId="207"/>
          <ac:spMkLst>
            <pc:docMk/>
            <pc:sldMk cId="3758623343" sldId="455"/>
            <ac:spMk id="14" creationId="{75008338-573B-4703-80AD-F6CEABD897B7}"/>
          </ac:spMkLst>
        </pc:spChg>
        <pc:spChg chg="add del mod">
          <ac:chgData name="hui xu" userId="70b675938bab3b5e" providerId="LiveId" clId="{060424CA-1E74-4431-A854-86AB8E6E2296}" dt="2020-04-15T07:37:34.667" v="1599" actId="21"/>
          <ac:spMkLst>
            <pc:docMk/>
            <pc:sldMk cId="3758623343" sldId="455"/>
            <ac:spMk id="15" creationId="{3D57B2BA-153B-4147-91D6-593763788DAA}"/>
          </ac:spMkLst>
        </pc:spChg>
        <pc:spChg chg="add del mod">
          <ac:chgData name="hui xu" userId="70b675938bab3b5e" providerId="LiveId" clId="{060424CA-1E74-4431-A854-86AB8E6E2296}" dt="2020-04-15T07:59:16.494" v="2033" actId="21"/>
          <ac:spMkLst>
            <pc:docMk/>
            <pc:sldMk cId="3758623343" sldId="455"/>
            <ac:spMk id="16" creationId="{18B2D945-F112-44B2-A429-9AEEB0BBD021}"/>
          </ac:spMkLst>
        </pc:spChg>
        <pc:spChg chg="add mod">
          <ac:chgData name="hui xu" userId="70b675938bab3b5e" providerId="LiveId" clId="{060424CA-1E74-4431-A854-86AB8E6E2296}" dt="2020-04-15T08:29:07.352" v="2398" actId="1037"/>
          <ac:spMkLst>
            <pc:docMk/>
            <pc:sldMk cId="3758623343" sldId="455"/>
            <ac:spMk id="17" creationId="{D3606736-C1DA-41CB-8ACD-D2FF5806322D}"/>
          </ac:spMkLst>
        </pc:spChg>
        <pc:spChg chg="add mod">
          <ac:chgData name="hui xu" userId="70b675938bab3b5e" providerId="LiveId" clId="{060424CA-1E74-4431-A854-86AB8E6E2296}" dt="2020-04-15T08:33:18.903" v="2450" actId="1076"/>
          <ac:spMkLst>
            <pc:docMk/>
            <pc:sldMk cId="3758623343" sldId="455"/>
            <ac:spMk id="18" creationId="{4191F4A6-61BF-4105-A7A2-872253A70631}"/>
          </ac:spMkLst>
        </pc:spChg>
        <pc:picChg chg="add del mod">
          <ac:chgData name="hui xu" userId="70b675938bab3b5e" providerId="LiveId" clId="{060424CA-1E74-4431-A854-86AB8E6E2296}" dt="2020-04-26T08:00:32.339" v="10176" actId="21"/>
          <ac:picMkLst>
            <pc:docMk/>
            <pc:sldMk cId="3758623343" sldId="455"/>
            <ac:picMk id="4" creationId="{B0317804-FFCD-4307-AAC5-979660A0B0C0}"/>
          </ac:picMkLst>
        </pc:picChg>
        <pc:picChg chg="add del mod">
          <ac:chgData name="hui xu" userId="70b675938bab3b5e" providerId="LiveId" clId="{060424CA-1E74-4431-A854-86AB8E6E2296}" dt="2020-04-26T08:22:04.376" v="10195"/>
          <ac:picMkLst>
            <pc:docMk/>
            <pc:sldMk cId="3758623343" sldId="455"/>
            <ac:picMk id="5" creationId="{0CE96770-829D-40E6-8C96-59D10BC39F81}"/>
          </ac:picMkLst>
        </pc:picChg>
        <pc:picChg chg="add del mod">
          <ac:chgData name="hui xu" userId="70b675938bab3b5e" providerId="LiveId" clId="{060424CA-1E74-4431-A854-86AB8E6E2296}" dt="2020-04-15T04:25:26.233" v="1152" actId="21"/>
          <ac:picMkLst>
            <pc:docMk/>
            <pc:sldMk cId="3758623343" sldId="455"/>
            <ac:picMk id="5" creationId="{46CC432D-CB90-4BBD-A78E-63DE6924BE22}"/>
          </ac:picMkLst>
        </pc:picChg>
        <pc:picChg chg="del">
          <ac:chgData name="hui xu" userId="70b675938bab3b5e" providerId="LiveId" clId="{060424CA-1E74-4431-A854-86AB8E6E2296}" dt="2020-04-26T03:09:11.019" v="10023" actId="21"/>
          <ac:picMkLst>
            <pc:docMk/>
            <pc:sldMk cId="3758623343" sldId="455"/>
            <ac:picMk id="5" creationId="{A943E3EC-BF36-F048-891A-2CDCD7A58761}"/>
          </ac:picMkLst>
        </pc:picChg>
        <pc:picChg chg="add del mod">
          <ac:chgData name="hui xu" userId="70b675938bab3b5e" providerId="LiveId" clId="{060424CA-1E74-4431-A854-86AB8E6E2296}" dt="2020-04-26T08:22:45.287" v="10197"/>
          <ac:picMkLst>
            <pc:docMk/>
            <pc:sldMk cId="3758623343" sldId="455"/>
            <ac:picMk id="6" creationId="{F012CC85-75CA-40D9-8F7C-EF531BED83E0}"/>
          </ac:picMkLst>
        </pc:picChg>
        <pc:picChg chg="add del mod">
          <ac:chgData name="hui xu" userId="70b675938bab3b5e" providerId="LiveId" clId="{060424CA-1E74-4431-A854-86AB8E6E2296}" dt="2020-04-26T08:23:21.564" v="10199"/>
          <ac:picMkLst>
            <pc:docMk/>
            <pc:sldMk cId="3758623343" sldId="455"/>
            <ac:picMk id="7" creationId="{7A824339-4ACC-41D2-97C3-20C9D8474E98}"/>
          </ac:picMkLst>
        </pc:picChg>
        <pc:picChg chg="add del mod">
          <ac:chgData name="hui xu" userId="70b675938bab3b5e" providerId="LiveId" clId="{060424CA-1E74-4431-A854-86AB8E6E2296}" dt="2020-04-15T04:32:00.700" v="1163" actId="21"/>
          <ac:picMkLst>
            <pc:docMk/>
            <pc:sldMk cId="3758623343" sldId="455"/>
            <ac:picMk id="7" creationId="{F46B80AD-2A73-40B0-B432-2C761C26B138}"/>
          </ac:picMkLst>
        </pc:picChg>
        <pc:picChg chg="add del mod">
          <ac:chgData name="hui xu" userId="70b675938bab3b5e" providerId="LiveId" clId="{060424CA-1E74-4431-A854-86AB8E6E2296}" dt="2020-04-26T08:25:49.182" v="10204"/>
          <ac:picMkLst>
            <pc:docMk/>
            <pc:sldMk cId="3758623343" sldId="455"/>
            <ac:picMk id="8" creationId="{7DFA0DF1-76CF-4431-94C1-290B29C7F18A}"/>
          </ac:picMkLst>
        </pc:picChg>
        <pc:picChg chg="add del mod">
          <ac:chgData name="hui xu" userId="70b675938bab3b5e" providerId="LiveId" clId="{060424CA-1E74-4431-A854-86AB8E6E2296}" dt="2020-04-15T04:49:47.653" v="1331" actId="21"/>
          <ac:picMkLst>
            <pc:docMk/>
            <pc:sldMk cId="3758623343" sldId="455"/>
            <ac:picMk id="9" creationId="{0C2FC031-EA91-469D-95BD-B502D800D1BA}"/>
          </ac:picMkLst>
        </pc:picChg>
        <pc:picChg chg="add del mod">
          <ac:chgData name="hui xu" userId="70b675938bab3b5e" providerId="LiveId" clId="{060424CA-1E74-4431-A854-86AB8E6E2296}" dt="2020-04-26T08:27:12.402" v="10206"/>
          <ac:picMkLst>
            <pc:docMk/>
            <pc:sldMk cId="3758623343" sldId="455"/>
            <ac:picMk id="9" creationId="{9D405429-B420-4D5B-8463-E7F185BA259F}"/>
          </ac:picMkLst>
        </pc:picChg>
        <pc:picChg chg="add del mod">
          <ac:chgData name="hui xu" userId="70b675938bab3b5e" providerId="LiveId" clId="{060424CA-1E74-4431-A854-86AB8E6E2296}" dt="2020-04-26T08:27:35.875" v="10208"/>
          <ac:picMkLst>
            <pc:docMk/>
            <pc:sldMk cId="3758623343" sldId="455"/>
            <ac:picMk id="13" creationId="{E86EF6DB-93F5-4C75-B733-5D0D82D3EA23}"/>
          </ac:picMkLst>
        </pc:picChg>
        <pc:picChg chg="add del mod">
          <ac:chgData name="hui xu" userId="70b675938bab3b5e" providerId="LiveId" clId="{060424CA-1E74-4431-A854-86AB8E6E2296}" dt="2020-04-26T08:27:49.343" v="10210"/>
          <ac:picMkLst>
            <pc:docMk/>
            <pc:sldMk cId="3758623343" sldId="455"/>
            <ac:picMk id="15" creationId="{A3FAFC38-B9DC-43B3-B5A8-F58319B918FF}"/>
          </ac:picMkLst>
        </pc:picChg>
        <pc:picChg chg="add del mod">
          <ac:chgData name="hui xu" userId="70b675938bab3b5e" providerId="LiveId" clId="{060424CA-1E74-4431-A854-86AB8E6E2296}" dt="2020-04-26T08:28:14.218" v="10212"/>
          <ac:picMkLst>
            <pc:docMk/>
            <pc:sldMk cId="3758623343" sldId="455"/>
            <ac:picMk id="16" creationId="{287485C2-FEFE-4F92-ABBB-4549019354BE}"/>
          </ac:picMkLst>
        </pc:picChg>
        <pc:picChg chg="add del mod">
          <ac:chgData name="hui xu" userId="70b675938bab3b5e" providerId="LiveId" clId="{060424CA-1E74-4431-A854-86AB8E6E2296}" dt="2020-04-26T08:28:39.325" v="10214"/>
          <ac:picMkLst>
            <pc:docMk/>
            <pc:sldMk cId="3758623343" sldId="455"/>
            <ac:picMk id="19" creationId="{C2A2F76B-0EEF-46F8-9FAA-2052344E97BC}"/>
          </ac:picMkLst>
        </pc:picChg>
        <pc:picChg chg="add del mod">
          <ac:chgData name="hui xu" userId="70b675938bab3b5e" providerId="LiveId" clId="{060424CA-1E74-4431-A854-86AB8E6E2296}" dt="2020-04-26T08:29:48.623" v="10217"/>
          <ac:picMkLst>
            <pc:docMk/>
            <pc:sldMk cId="3758623343" sldId="455"/>
            <ac:picMk id="20" creationId="{3C8CF113-45A3-44AE-A394-3547999D052E}"/>
          </ac:picMkLst>
        </pc:picChg>
        <pc:picChg chg="add del mod">
          <ac:chgData name="hui xu" userId="70b675938bab3b5e" providerId="LiveId" clId="{060424CA-1E74-4431-A854-86AB8E6E2296}" dt="2020-04-26T08:30:20.109" v="10219"/>
          <ac:picMkLst>
            <pc:docMk/>
            <pc:sldMk cId="3758623343" sldId="455"/>
            <ac:picMk id="21" creationId="{99FB995C-B983-4BC7-BAD0-91C62390B4FF}"/>
          </ac:picMkLst>
        </pc:picChg>
        <pc:picChg chg="add del mod">
          <ac:chgData name="hui xu" userId="70b675938bab3b5e" providerId="LiveId" clId="{060424CA-1E74-4431-A854-86AB8E6E2296}" dt="2020-04-26T08:30:32.751" v="10221"/>
          <ac:picMkLst>
            <pc:docMk/>
            <pc:sldMk cId="3758623343" sldId="455"/>
            <ac:picMk id="22" creationId="{79410C52-F816-4849-AF97-493701D19837}"/>
          </ac:picMkLst>
        </pc:picChg>
        <pc:picChg chg="add del mod">
          <ac:chgData name="hui xu" userId="70b675938bab3b5e" providerId="LiveId" clId="{060424CA-1E74-4431-A854-86AB8E6E2296}" dt="2020-04-26T08:31:02.273" v="10223" actId="478"/>
          <ac:picMkLst>
            <pc:docMk/>
            <pc:sldMk cId="3758623343" sldId="455"/>
            <ac:picMk id="23" creationId="{89B37399-F4BC-49B1-B2A7-FED7B992C92E}"/>
          </ac:picMkLst>
        </pc:picChg>
        <pc:picChg chg="add del mod">
          <ac:chgData name="hui xu" userId="70b675938bab3b5e" providerId="LiveId" clId="{060424CA-1E74-4431-A854-86AB8E6E2296}" dt="2020-04-26T08:32:10.195" v="10229"/>
          <ac:picMkLst>
            <pc:docMk/>
            <pc:sldMk cId="3758623343" sldId="455"/>
            <ac:picMk id="24" creationId="{FC5F90BC-BC84-45C9-99B1-97CD95624906}"/>
          </ac:picMkLst>
        </pc:picChg>
        <pc:picChg chg="add del mod">
          <ac:chgData name="hui xu" userId="70b675938bab3b5e" providerId="LiveId" clId="{060424CA-1E74-4431-A854-86AB8E6E2296}" dt="2020-04-26T08:32:13.576" v="10230"/>
          <ac:picMkLst>
            <pc:docMk/>
            <pc:sldMk cId="3758623343" sldId="455"/>
            <ac:picMk id="25" creationId="{64EBD739-C086-4015-9A28-9E53FC172E13}"/>
          </ac:picMkLst>
        </pc:picChg>
        <pc:picChg chg="add del mod">
          <ac:chgData name="hui xu" userId="70b675938bab3b5e" providerId="LiveId" clId="{060424CA-1E74-4431-A854-86AB8E6E2296}" dt="2020-04-26T08:34:17.741" v="10232"/>
          <ac:picMkLst>
            <pc:docMk/>
            <pc:sldMk cId="3758623343" sldId="455"/>
            <ac:picMk id="26" creationId="{204A2828-D8AA-4692-847A-0598BD180009}"/>
          </ac:picMkLst>
        </pc:picChg>
        <pc:picChg chg="add del mod">
          <ac:chgData name="hui xu" userId="70b675938bab3b5e" providerId="LiveId" clId="{060424CA-1E74-4431-A854-86AB8E6E2296}" dt="2020-04-26T08:34:53.099" v="10234"/>
          <ac:picMkLst>
            <pc:docMk/>
            <pc:sldMk cId="3758623343" sldId="455"/>
            <ac:picMk id="27" creationId="{F10D6658-8890-4401-ACCF-975AB99F68C8}"/>
          </ac:picMkLst>
        </pc:picChg>
        <pc:picChg chg="add del mod">
          <ac:chgData name="hui xu" userId="70b675938bab3b5e" providerId="LiveId" clId="{060424CA-1E74-4431-A854-86AB8E6E2296}" dt="2020-04-26T08:35:01.767" v="10236"/>
          <ac:picMkLst>
            <pc:docMk/>
            <pc:sldMk cId="3758623343" sldId="455"/>
            <ac:picMk id="28" creationId="{E06C9E99-C159-4C86-9CC0-780B18E3C09A}"/>
          </ac:picMkLst>
        </pc:picChg>
        <pc:picChg chg="add del mod">
          <ac:chgData name="hui xu" userId="70b675938bab3b5e" providerId="LiveId" clId="{060424CA-1E74-4431-A854-86AB8E6E2296}" dt="2020-04-26T08:36:07.850" v="10238"/>
          <ac:picMkLst>
            <pc:docMk/>
            <pc:sldMk cId="3758623343" sldId="455"/>
            <ac:picMk id="29" creationId="{3764850F-824C-4EFA-A354-7228173D9B2E}"/>
          </ac:picMkLst>
        </pc:picChg>
        <pc:picChg chg="add del mod">
          <ac:chgData name="hui xu" userId="70b675938bab3b5e" providerId="LiveId" clId="{060424CA-1E74-4431-A854-86AB8E6E2296}" dt="2020-04-26T13:47:12.335" v="10320"/>
          <ac:picMkLst>
            <pc:docMk/>
            <pc:sldMk cId="3758623343" sldId="455"/>
            <ac:picMk id="30" creationId="{882A7336-CAA4-4C92-B4D7-DBFB21EE1330}"/>
          </ac:picMkLst>
        </pc:picChg>
      </pc:sldChg>
      <pc:sldChg chg="addSp delSp modSp add modTransition delAnim modAnim modNotesTx">
        <pc:chgData name="hui xu" userId="70b675938bab3b5e" providerId="LiveId" clId="{060424CA-1E74-4431-A854-86AB8E6E2296}" dt="2020-04-26T13:47:12.335" v="10320"/>
        <pc:sldMkLst>
          <pc:docMk/>
          <pc:sldMk cId="754586711" sldId="456"/>
        </pc:sldMkLst>
        <pc:spChg chg="mod">
          <ac:chgData name="hui xu" userId="70b675938bab3b5e" providerId="LiveId" clId="{060424CA-1E74-4431-A854-86AB8E6E2296}" dt="2020-04-15T08:28:39.212" v="2391" actId="20577"/>
          <ac:spMkLst>
            <pc:docMk/>
            <pc:sldMk cId="754586711" sldId="456"/>
            <ac:spMk id="2" creationId="{6E3E5EBC-3CAC-48E5-BB27-367BBF093257}"/>
          </ac:spMkLst>
        </pc:spChg>
        <pc:spChg chg="add mod">
          <ac:chgData name="hui xu" userId="70b675938bab3b5e" providerId="LiveId" clId="{060424CA-1E74-4431-A854-86AB8E6E2296}" dt="2020-04-15T08:36:56.584" v="2512" actId="1076"/>
          <ac:spMkLst>
            <pc:docMk/>
            <pc:sldMk cId="754586711" sldId="456"/>
            <ac:spMk id="16" creationId="{83F268AA-109E-499A-B2A7-51687FE84198}"/>
          </ac:spMkLst>
        </pc:spChg>
        <pc:spChg chg="add mod">
          <ac:chgData name="hui xu" userId="70b675938bab3b5e" providerId="LiveId" clId="{060424CA-1E74-4431-A854-86AB8E6E2296}" dt="2020-04-26T03:08:24.941" v="10020" actId="122"/>
          <ac:spMkLst>
            <pc:docMk/>
            <pc:sldMk cId="754586711" sldId="456"/>
            <ac:spMk id="17" creationId="{F538976B-B29F-4812-81CC-958520ABFBC7}"/>
          </ac:spMkLst>
        </pc:spChg>
        <pc:picChg chg="add del mod">
          <ac:chgData name="hui xu" userId="70b675938bab3b5e" providerId="LiveId" clId="{060424CA-1E74-4431-A854-86AB8E6E2296}" dt="2020-04-26T08:29:39.590" v="10216"/>
          <ac:picMkLst>
            <pc:docMk/>
            <pc:sldMk cId="754586711" sldId="456"/>
            <ac:picMk id="4" creationId="{DCD5582E-26A7-4345-81D4-4A343EE44B76}"/>
          </ac:picMkLst>
        </pc:picChg>
        <pc:picChg chg="add del mod">
          <ac:chgData name="hui xu" userId="70b675938bab3b5e" providerId="LiveId" clId="{060424CA-1E74-4431-A854-86AB8E6E2296}" dt="2020-04-26T13:47:12.335" v="10320"/>
          <ac:picMkLst>
            <pc:docMk/>
            <pc:sldMk cId="754586711" sldId="456"/>
            <ac:picMk id="5" creationId="{2B506EA2-276F-4E27-91B0-BF19F200E038}"/>
          </ac:picMkLst>
        </pc:picChg>
        <pc:picChg chg="del">
          <ac:chgData name="hui xu" userId="70b675938bab3b5e" providerId="LiveId" clId="{060424CA-1E74-4431-A854-86AB8E6E2296}" dt="2020-04-26T02:37:44.320" v="10004" actId="21"/>
          <ac:picMkLst>
            <pc:docMk/>
            <pc:sldMk cId="754586711" sldId="456"/>
            <ac:picMk id="5" creationId="{30C48A5D-0093-724B-8A8F-DB5AC2FBFA70}"/>
          </ac:picMkLst>
        </pc:picChg>
        <pc:picChg chg="add del mod">
          <ac:chgData name="hui xu" userId="70b675938bab3b5e" providerId="LiveId" clId="{060424CA-1E74-4431-A854-86AB8E6E2296}" dt="2020-04-15T04:21:54.652" v="1135" actId="21"/>
          <ac:picMkLst>
            <pc:docMk/>
            <pc:sldMk cId="754586711" sldId="456"/>
            <ac:picMk id="5" creationId="{5B1B779C-E9C9-4B7A-B655-59AB03DF4073}"/>
          </ac:picMkLst>
        </pc:picChg>
        <pc:picChg chg="add del mod">
          <ac:chgData name="hui xu" userId="70b675938bab3b5e" providerId="LiveId" clId="{060424CA-1E74-4431-A854-86AB8E6E2296}" dt="2020-04-15T04:21:03.769" v="1116"/>
          <ac:picMkLst>
            <pc:docMk/>
            <pc:sldMk cId="754586711" sldId="456"/>
            <ac:picMk id="7" creationId="{163420F4-E9AC-42C9-8A00-67E2BECA0F81}"/>
          </ac:picMkLst>
        </pc:picChg>
        <pc:picChg chg="add del mod">
          <ac:chgData name="hui xu" userId="70b675938bab3b5e" providerId="LiveId" clId="{060424CA-1E74-4431-A854-86AB8E6E2296}" dt="2020-04-15T04:21:06.100" v="1121"/>
          <ac:picMkLst>
            <pc:docMk/>
            <pc:sldMk cId="754586711" sldId="456"/>
            <ac:picMk id="9" creationId="{322EA4E5-963F-4004-8671-8DED1ECE05D4}"/>
          </ac:picMkLst>
        </pc:picChg>
        <pc:picChg chg="add del mod modCrop">
          <ac:chgData name="hui xu" userId="70b675938bab3b5e" providerId="LiveId" clId="{060424CA-1E74-4431-A854-86AB8E6E2296}" dt="2020-04-15T04:54:51.788" v="1443" actId="21"/>
          <ac:picMkLst>
            <pc:docMk/>
            <pc:sldMk cId="754586711" sldId="456"/>
            <ac:picMk id="11" creationId="{4EBA1873-C856-49C2-9C41-2C8090CF19A1}"/>
          </ac:picMkLst>
        </pc:picChg>
        <pc:picChg chg="add mod">
          <ac:chgData name="hui xu" userId="70b675938bab3b5e" providerId="LiveId" clId="{060424CA-1E74-4431-A854-86AB8E6E2296}" dt="2020-04-15T08:36:59.049" v="2513" actId="1076"/>
          <ac:picMkLst>
            <pc:docMk/>
            <pc:sldMk cId="754586711" sldId="456"/>
            <ac:picMk id="13" creationId="{82FF3189-BDDC-4903-B86C-8D233CF54B2B}"/>
          </ac:picMkLst>
        </pc:picChg>
        <pc:picChg chg="add mod">
          <ac:chgData name="hui xu" userId="70b675938bab3b5e" providerId="LiveId" clId="{060424CA-1E74-4431-A854-86AB8E6E2296}" dt="2020-04-15T08:37:05.074" v="2515" actId="1076"/>
          <ac:picMkLst>
            <pc:docMk/>
            <pc:sldMk cId="754586711" sldId="456"/>
            <ac:picMk id="15" creationId="{CDB2E7A5-FF8B-4AC6-A68E-F3B2BD4E4C6F}"/>
          </ac:picMkLst>
        </pc:picChg>
      </pc:sldChg>
      <pc:sldChg chg="addSp delSp modSp new modTransition delAnim modAnim">
        <pc:chgData name="hui xu" userId="70b675938bab3b5e" providerId="LiveId" clId="{060424CA-1E74-4431-A854-86AB8E6E2296}" dt="2020-04-26T13:47:12.335" v="10320"/>
        <pc:sldMkLst>
          <pc:docMk/>
          <pc:sldMk cId="2265742663" sldId="457"/>
        </pc:sldMkLst>
        <pc:spChg chg="mod">
          <ac:chgData name="hui xu" userId="70b675938bab3b5e" providerId="LiveId" clId="{060424CA-1E74-4431-A854-86AB8E6E2296}" dt="2020-04-24T08:55:29.154" v="10000" actId="21"/>
          <ac:spMkLst>
            <pc:docMk/>
            <pc:sldMk cId="2265742663" sldId="457"/>
            <ac:spMk id="2" creationId="{F6852401-9A41-496F-95EB-D0EFF0B1A63F}"/>
          </ac:spMkLst>
        </pc:spChg>
        <pc:picChg chg="add del mod">
          <ac:chgData name="hui xu" userId="70b675938bab3b5e" providerId="LiveId" clId="{060424CA-1E74-4431-A854-86AB8E6E2296}" dt="2020-04-26T08:00:19.754" v="10175" actId="21"/>
          <ac:picMkLst>
            <pc:docMk/>
            <pc:sldMk cId="2265742663" sldId="457"/>
            <ac:picMk id="5" creationId="{C3B8D6A0-6EF1-4D7C-A3D1-3FEB9093F2C4}"/>
          </ac:picMkLst>
        </pc:picChg>
        <pc:picChg chg="add del mod">
          <ac:chgData name="hui xu" userId="70b675938bab3b5e" providerId="LiveId" clId="{060424CA-1E74-4431-A854-86AB8E6E2296}" dt="2020-04-26T08:23:27.481" v="10200"/>
          <ac:picMkLst>
            <pc:docMk/>
            <pc:sldMk cId="2265742663" sldId="457"/>
            <ac:picMk id="6" creationId="{C8ACECA3-1CAA-4275-9A48-036929A56818}"/>
          </ac:picMkLst>
        </pc:picChg>
        <pc:picChg chg="del">
          <ac:chgData name="hui xu" userId="70b675938bab3b5e" providerId="LiveId" clId="{060424CA-1E74-4431-A854-86AB8E6E2296}" dt="2020-04-26T03:09:08.216" v="10022" actId="21"/>
          <ac:picMkLst>
            <pc:docMk/>
            <pc:sldMk cId="2265742663" sldId="457"/>
            <ac:picMk id="6" creationId="{E0E9545B-5A45-D14F-87AD-5CB79DC32E0A}"/>
          </ac:picMkLst>
        </pc:picChg>
        <pc:picChg chg="add del mod">
          <ac:chgData name="hui xu" userId="70b675938bab3b5e" providerId="LiveId" clId="{060424CA-1E74-4431-A854-86AB8E6E2296}" dt="2020-04-26T13:47:12.335" v="10320"/>
          <ac:picMkLst>
            <pc:docMk/>
            <pc:sldMk cId="2265742663" sldId="457"/>
            <ac:picMk id="7" creationId="{715E6519-4534-4BE1-9DB2-3065D0BF8432}"/>
          </ac:picMkLst>
        </pc:picChg>
      </pc:sldChg>
      <pc:sldChg chg="addSp delSp modSp new del">
        <pc:chgData name="hui xu" userId="70b675938bab3b5e" providerId="LiveId" clId="{060424CA-1E74-4431-A854-86AB8E6E2296}" dt="2020-04-17T05:14:25.625" v="9321" actId="2696"/>
        <pc:sldMkLst>
          <pc:docMk/>
          <pc:sldMk cId="954339777" sldId="458"/>
        </pc:sldMkLst>
        <pc:spChg chg="mod">
          <ac:chgData name="hui xu" userId="70b675938bab3b5e" providerId="LiveId" clId="{060424CA-1E74-4431-A854-86AB8E6E2296}" dt="2020-04-17T03:57:08.788" v="7382" actId="20577"/>
          <ac:spMkLst>
            <pc:docMk/>
            <pc:sldMk cId="954339777" sldId="458"/>
            <ac:spMk id="2" creationId="{D0775696-D9D7-4B6A-86FC-C001B639BE19}"/>
          </ac:spMkLst>
        </pc:spChg>
        <pc:spChg chg="add del">
          <ac:chgData name="hui xu" userId="70b675938bab3b5e" providerId="LiveId" clId="{060424CA-1E74-4431-A854-86AB8E6E2296}" dt="2020-04-17T03:56:40.891" v="7343"/>
          <ac:spMkLst>
            <pc:docMk/>
            <pc:sldMk cId="954339777" sldId="458"/>
            <ac:spMk id="5" creationId="{11DD75B7-331B-48AB-9E6F-0A8FD34F7037}"/>
          </ac:spMkLst>
        </pc:spChg>
      </pc:sldChg>
      <pc:sldChg chg="addSp delSp modSp new modTransition delAnim modAnim">
        <pc:chgData name="hui xu" userId="70b675938bab3b5e" providerId="LiveId" clId="{060424CA-1E74-4431-A854-86AB8E6E2296}" dt="2020-04-26T13:47:12.335" v="10320"/>
        <pc:sldMkLst>
          <pc:docMk/>
          <pc:sldMk cId="1609828914" sldId="458"/>
        </pc:sldMkLst>
        <pc:spChg chg="mod">
          <ac:chgData name="hui xu" userId="70b675938bab3b5e" providerId="LiveId" clId="{060424CA-1E74-4431-A854-86AB8E6E2296}" dt="2020-04-17T09:32:47.142" v="9633"/>
          <ac:spMkLst>
            <pc:docMk/>
            <pc:sldMk cId="1609828914" sldId="458"/>
            <ac:spMk id="2" creationId="{6D8EE1C4-CF39-401B-B64B-AD38D3E99B86}"/>
          </ac:spMkLst>
        </pc:spChg>
        <pc:spChg chg="add mod">
          <ac:chgData name="hui xu" userId="70b675938bab3b5e" providerId="LiveId" clId="{060424CA-1E74-4431-A854-86AB8E6E2296}" dt="2020-04-26T06:07:33.570" v="10112" actId="1038"/>
          <ac:spMkLst>
            <pc:docMk/>
            <pc:sldMk cId="1609828914" sldId="458"/>
            <ac:spMk id="4" creationId="{D935C9AA-C773-450C-BA84-DD85D073B820}"/>
          </ac:spMkLst>
        </pc:spChg>
        <pc:spChg chg="add mod">
          <ac:chgData name="hui xu" userId="70b675938bab3b5e" providerId="LiveId" clId="{060424CA-1E74-4431-A854-86AB8E6E2296}" dt="2020-04-26T06:07:33.570" v="10112" actId="1038"/>
          <ac:spMkLst>
            <pc:docMk/>
            <pc:sldMk cId="1609828914" sldId="458"/>
            <ac:spMk id="5" creationId="{D1B09FC3-6BCA-4B0B-8D85-7F2E40750FE7}"/>
          </ac:spMkLst>
        </pc:spChg>
        <pc:spChg chg="add mod">
          <ac:chgData name="hui xu" userId="70b675938bab3b5e" providerId="LiveId" clId="{060424CA-1E74-4431-A854-86AB8E6E2296}" dt="2020-04-17T09:33:09.918" v="9635" actId="2711"/>
          <ac:spMkLst>
            <pc:docMk/>
            <pc:sldMk cId="1609828914" sldId="458"/>
            <ac:spMk id="6" creationId="{C5702368-9F45-4515-B2CF-471377FC044A}"/>
          </ac:spMkLst>
        </pc:spChg>
        <pc:spChg chg="add mod">
          <ac:chgData name="hui xu" userId="70b675938bab3b5e" providerId="LiveId" clId="{060424CA-1E74-4431-A854-86AB8E6E2296}" dt="2020-04-17T09:33:09.918" v="9635" actId="2711"/>
          <ac:spMkLst>
            <pc:docMk/>
            <pc:sldMk cId="1609828914" sldId="458"/>
            <ac:spMk id="7" creationId="{EF5BEC53-0BFB-455E-B2DD-A15FB1E72371}"/>
          </ac:spMkLst>
        </pc:spChg>
        <pc:spChg chg="add mod">
          <ac:chgData name="hui xu" userId="70b675938bab3b5e" providerId="LiveId" clId="{060424CA-1E74-4431-A854-86AB8E6E2296}" dt="2020-04-17T09:33:09.918" v="9635" actId="2711"/>
          <ac:spMkLst>
            <pc:docMk/>
            <pc:sldMk cId="1609828914" sldId="458"/>
            <ac:spMk id="8" creationId="{1138E3AF-BCBB-46D2-8C77-DBA89E3FCB5E}"/>
          </ac:spMkLst>
        </pc:spChg>
        <pc:spChg chg="add mod">
          <ac:chgData name="hui xu" userId="70b675938bab3b5e" providerId="LiveId" clId="{060424CA-1E74-4431-A854-86AB8E6E2296}" dt="2020-04-17T09:33:09.918" v="9635" actId="2711"/>
          <ac:spMkLst>
            <pc:docMk/>
            <pc:sldMk cId="1609828914" sldId="458"/>
            <ac:spMk id="9" creationId="{A351FBFF-0EAE-49AB-ACD9-76118A2C7C0A}"/>
          </ac:spMkLst>
        </pc:spChg>
        <pc:spChg chg="add mod">
          <ac:chgData name="hui xu" userId="70b675938bab3b5e" providerId="LiveId" clId="{060424CA-1E74-4431-A854-86AB8E6E2296}" dt="2020-04-17T09:33:09.918" v="9635" actId="2711"/>
          <ac:spMkLst>
            <pc:docMk/>
            <pc:sldMk cId="1609828914" sldId="458"/>
            <ac:spMk id="10" creationId="{BB394208-CE4D-4392-941C-14AAA5FC7945}"/>
          </ac:spMkLst>
        </pc:spChg>
        <pc:spChg chg="add mod">
          <ac:chgData name="hui xu" userId="70b675938bab3b5e" providerId="LiveId" clId="{060424CA-1E74-4431-A854-86AB8E6E2296}" dt="2020-04-17T09:33:09.918" v="9635" actId="2711"/>
          <ac:spMkLst>
            <pc:docMk/>
            <pc:sldMk cId="1609828914" sldId="458"/>
            <ac:spMk id="11" creationId="{7E6628B5-6393-4A30-9F1B-A83EFBB8E940}"/>
          </ac:spMkLst>
        </pc:spChg>
        <pc:spChg chg="add mod">
          <ac:chgData name="hui xu" userId="70b675938bab3b5e" providerId="LiveId" clId="{060424CA-1E74-4431-A854-86AB8E6E2296}" dt="2020-04-26T06:07:49.449" v="10113" actId="207"/>
          <ac:spMkLst>
            <pc:docMk/>
            <pc:sldMk cId="1609828914" sldId="458"/>
            <ac:spMk id="12" creationId="{42706AFF-07DF-4C24-A05F-62294C780069}"/>
          </ac:spMkLst>
        </pc:spChg>
        <pc:spChg chg="add mod">
          <ac:chgData name="hui xu" userId="70b675938bab3b5e" providerId="LiveId" clId="{060424CA-1E74-4431-A854-86AB8E6E2296}" dt="2020-04-26T06:07:52.200" v="10114" actId="108"/>
          <ac:spMkLst>
            <pc:docMk/>
            <pc:sldMk cId="1609828914" sldId="458"/>
            <ac:spMk id="13" creationId="{53185702-CD06-4F8A-BAD5-B10E86709D0A}"/>
          </ac:spMkLst>
        </pc:spChg>
        <pc:spChg chg="add mod">
          <ac:chgData name="hui xu" userId="70b675938bab3b5e" providerId="LiveId" clId="{060424CA-1E74-4431-A854-86AB8E6E2296}" dt="2020-04-26T06:07:53.058" v="10115" actId="108"/>
          <ac:spMkLst>
            <pc:docMk/>
            <pc:sldMk cId="1609828914" sldId="458"/>
            <ac:spMk id="14" creationId="{D211E626-EC00-42AE-A22C-BB3E2E76D746}"/>
          </ac:spMkLst>
        </pc:spChg>
        <pc:spChg chg="add mod">
          <ac:chgData name="hui xu" userId="70b675938bab3b5e" providerId="LiveId" clId="{060424CA-1E74-4431-A854-86AB8E6E2296}" dt="2020-04-17T09:33:18.296" v="9636" actId="1076"/>
          <ac:spMkLst>
            <pc:docMk/>
            <pc:sldMk cId="1609828914" sldId="458"/>
            <ac:spMk id="19" creationId="{C3504FA8-08F4-4D3C-9993-2DD84A2C9995}"/>
          </ac:spMkLst>
        </pc:spChg>
        <pc:spChg chg="add del mod">
          <ac:chgData name="hui xu" userId="70b675938bab3b5e" providerId="LiveId" clId="{060424CA-1E74-4431-A854-86AB8E6E2296}" dt="2020-04-17T09:33:22.690" v="9639" actId="21"/>
          <ac:spMkLst>
            <pc:docMk/>
            <pc:sldMk cId="1609828914" sldId="458"/>
            <ac:spMk id="20" creationId="{C9F9092D-AA84-4B6D-BB6B-784C34D29E55}"/>
          </ac:spMkLst>
        </pc:spChg>
        <pc:spChg chg="add del mod">
          <ac:chgData name="hui xu" userId="70b675938bab3b5e" providerId="LiveId" clId="{060424CA-1E74-4431-A854-86AB8E6E2296}" dt="2020-04-17T09:33:58.246" v="9648" actId="21"/>
          <ac:spMkLst>
            <pc:docMk/>
            <pc:sldMk cId="1609828914" sldId="458"/>
            <ac:spMk id="21" creationId="{301EF113-F8B9-40B0-B460-B9B25403F309}"/>
          </ac:spMkLst>
        </pc:spChg>
        <pc:spChg chg="add del mod">
          <ac:chgData name="hui xu" userId="70b675938bab3b5e" providerId="LiveId" clId="{060424CA-1E74-4431-A854-86AB8E6E2296}" dt="2020-04-17T09:33:56.167" v="9646" actId="21"/>
          <ac:spMkLst>
            <pc:docMk/>
            <pc:sldMk cId="1609828914" sldId="458"/>
            <ac:spMk id="22" creationId="{2D122211-0873-4D74-BF8A-CE17521AD191}"/>
          </ac:spMkLst>
        </pc:spChg>
        <pc:spChg chg="add del mod ord">
          <ac:chgData name="hui xu" userId="70b675938bab3b5e" providerId="LiveId" clId="{060424CA-1E74-4431-A854-86AB8E6E2296}" dt="2020-04-17T09:36:46.329" v="9697" actId="1076"/>
          <ac:spMkLst>
            <pc:docMk/>
            <pc:sldMk cId="1609828914" sldId="458"/>
            <ac:spMk id="23" creationId="{0BA1DF25-7D75-4200-9DAC-9A21F1CCEA87}"/>
          </ac:spMkLst>
        </pc:spChg>
        <pc:spChg chg="add del mod">
          <ac:chgData name="hui xu" userId="70b675938bab3b5e" providerId="LiveId" clId="{060424CA-1E74-4431-A854-86AB8E6E2296}" dt="2020-04-17T09:33:56.167" v="9646" actId="21"/>
          <ac:spMkLst>
            <pc:docMk/>
            <pc:sldMk cId="1609828914" sldId="458"/>
            <ac:spMk id="24" creationId="{892C59BC-B38D-43AB-8F8A-DBD4720169D6}"/>
          </ac:spMkLst>
        </pc:spChg>
        <pc:spChg chg="add mod">
          <ac:chgData name="hui xu" userId="70b675938bab3b5e" providerId="LiveId" clId="{060424CA-1E74-4431-A854-86AB8E6E2296}" dt="2020-04-17T09:32:57.324" v="9634" actId="2711"/>
          <ac:spMkLst>
            <pc:docMk/>
            <pc:sldMk cId="1609828914" sldId="458"/>
            <ac:spMk id="25" creationId="{EBEABB1C-5BC6-4464-9EC7-CFF19E154A8B}"/>
          </ac:spMkLst>
        </pc:spChg>
        <pc:spChg chg="add del mod">
          <ac:chgData name="hui xu" userId="70b675938bab3b5e" providerId="LiveId" clId="{060424CA-1E74-4431-A854-86AB8E6E2296}" dt="2020-04-17T09:35:57.448" v="9682" actId="21"/>
          <ac:spMkLst>
            <pc:docMk/>
            <pc:sldMk cId="1609828914" sldId="458"/>
            <ac:spMk id="41" creationId="{94FB50C5-AB95-43C3-9975-13C280A50FFE}"/>
          </ac:spMkLst>
        </pc:spChg>
        <pc:spChg chg="add mod">
          <ac:chgData name="hui xu" userId="70b675938bab3b5e" providerId="LiveId" clId="{060424CA-1E74-4431-A854-86AB8E6E2296}" dt="2020-04-17T09:36:05.331" v="9685" actId="20577"/>
          <ac:spMkLst>
            <pc:docMk/>
            <pc:sldMk cId="1609828914" sldId="458"/>
            <ac:spMk id="42" creationId="{562E90E6-BC7F-4718-80DC-890BD762F1B7}"/>
          </ac:spMkLst>
        </pc:spChg>
        <pc:spChg chg="add mod">
          <ac:chgData name="hui xu" userId="70b675938bab3b5e" providerId="LiveId" clId="{060424CA-1E74-4431-A854-86AB8E6E2296}" dt="2020-04-17T09:36:31.384" v="9694" actId="207"/>
          <ac:spMkLst>
            <pc:docMk/>
            <pc:sldMk cId="1609828914" sldId="458"/>
            <ac:spMk id="43" creationId="{CB839774-8897-4EAD-9282-27E555B05BF7}"/>
          </ac:spMkLst>
        </pc:spChg>
        <pc:spChg chg="add mod">
          <ac:chgData name="hui xu" userId="70b675938bab3b5e" providerId="LiveId" clId="{060424CA-1E74-4431-A854-86AB8E6E2296}" dt="2020-04-17T09:36:41.939" v="9696" actId="1076"/>
          <ac:spMkLst>
            <pc:docMk/>
            <pc:sldMk cId="1609828914" sldId="458"/>
            <ac:spMk id="44" creationId="{8DF29119-F155-4A73-B548-C218B0532BAB}"/>
          </ac:spMkLst>
        </pc:spChg>
        <pc:spChg chg="add mod">
          <ac:chgData name="hui xu" userId="70b675938bab3b5e" providerId="LiveId" clId="{060424CA-1E74-4431-A854-86AB8E6E2296}" dt="2020-04-17T09:36:51.353" v="9699" actId="1076"/>
          <ac:spMkLst>
            <pc:docMk/>
            <pc:sldMk cId="1609828914" sldId="458"/>
            <ac:spMk id="45" creationId="{8DAC37C0-EE77-469E-92F6-83F320FF0E01}"/>
          </ac:spMkLst>
        </pc:spChg>
        <pc:spChg chg="add mod">
          <ac:chgData name="hui xu" userId="70b675938bab3b5e" providerId="LiveId" clId="{060424CA-1E74-4431-A854-86AB8E6E2296}" dt="2020-04-17T09:37:10.033" v="9701" actId="1076"/>
          <ac:spMkLst>
            <pc:docMk/>
            <pc:sldMk cId="1609828914" sldId="458"/>
            <ac:spMk id="46" creationId="{74B7A60D-48FA-4DDB-A2C0-7C4CB785554B}"/>
          </ac:spMkLst>
        </pc:spChg>
        <pc:spChg chg="add mod">
          <ac:chgData name="hui xu" userId="70b675938bab3b5e" providerId="LiveId" clId="{060424CA-1E74-4431-A854-86AB8E6E2296}" dt="2020-04-17T09:37:22.294" v="9704" actId="20577"/>
          <ac:spMkLst>
            <pc:docMk/>
            <pc:sldMk cId="1609828914" sldId="458"/>
            <ac:spMk id="47" creationId="{0440AE1C-B75B-49E5-BE2A-A42A5AAA0AF1}"/>
          </ac:spMkLst>
        </pc:spChg>
        <pc:spChg chg="add mod">
          <ac:chgData name="hui xu" userId="70b675938bab3b5e" providerId="LiveId" clId="{060424CA-1E74-4431-A854-86AB8E6E2296}" dt="2020-04-17T09:37:39.077" v="9707" actId="20577"/>
          <ac:spMkLst>
            <pc:docMk/>
            <pc:sldMk cId="1609828914" sldId="458"/>
            <ac:spMk id="48" creationId="{76C65B8C-EE2A-40D1-8678-E2533F17EFCD}"/>
          </ac:spMkLst>
        </pc:spChg>
        <pc:spChg chg="add mod">
          <ac:chgData name="hui xu" userId="70b675938bab3b5e" providerId="LiveId" clId="{060424CA-1E74-4431-A854-86AB8E6E2296}" dt="2020-04-17T09:38:34.982" v="9718" actId="20577"/>
          <ac:spMkLst>
            <pc:docMk/>
            <pc:sldMk cId="1609828914" sldId="458"/>
            <ac:spMk id="51" creationId="{F225254D-54C6-4EF3-898E-6925DA8562C7}"/>
          </ac:spMkLst>
        </pc:spChg>
        <pc:spChg chg="add mod">
          <ac:chgData name="hui xu" userId="70b675938bab3b5e" providerId="LiveId" clId="{060424CA-1E74-4431-A854-86AB8E6E2296}" dt="2020-04-17T09:40:16.687" v="9729" actId="1076"/>
          <ac:spMkLst>
            <pc:docMk/>
            <pc:sldMk cId="1609828914" sldId="458"/>
            <ac:spMk id="53" creationId="{05F7A065-0534-4D4C-8344-190FD43DC6C2}"/>
          </ac:spMkLst>
        </pc:spChg>
        <pc:spChg chg="add mod">
          <ac:chgData name="hui xu" userId="70b675938bab3b5e" providerId="LiveId" clId="{060424CA-1E74-4431-A854-86AB8E6E2296}" dt="2020-04-17T09:40:22.330" v="9731" actId="1076"/>
          <ac:spMkLst>
            <pc:docMk/>
            <pc:sldMk cId="1609828914" sldId="458"/>
            <ac:spMk id="54" creationId="{BB83AD8E-6913-494F-94F8-D9186A09BAE8}"/>
          </ac:spMkLst>
        </pc:spChg>
        <pc:spChg chg="add mod">
          <ac:chgData name="hui xu" userId="70b675938bab3b5e" providerId="LiveId" clId="{060424CA-1E74-4431-A854-86AB8E6E2296}" dt="2020-04-17T09:40:28.314" v="9734" actId="1076"/>
          <ac:spMkLst>
            <pc:docMk/>
            <pc:sldMk cId="1609828914" sldId="458"/>
            <ac:spMk id="55" creationId="{BD09F186-2467-4176-A1C1-ECF85997C2E3}"/>
          </ac:spMkLst>
        </pc:spChg>
        <pc:picChg chg="add del mod">
          <ac:chgData name="hui xu" userId="70b675938bab3b5e" providerId="LiveId" clId="{060424CA-1E74-4431-A854-86AB8E6E2296}" dt="2020-04-26T09:36:13.048" v="10294"/>
          <ac:picMkLst>
            <pc:docMk/>
            <pc:sldMk cId="1609828914" sldId="458"/>
            <ac:picMk id="15" creationId="{A7A1ED70-2003-4766-BFFE-D259F41A1CBB}"/>
          </ac:picMkLst>
        </pc:picChg>
        <pc:picChg chg="add del mod">
          <ac:chgData name="hui xu" userId="70b675938bab3b5e" providerId="LiveId" clId="{060424CA-1E74-4431-A854-86AB8E6E2296}" dt="2020-04-26T09:36:54.702" v="10295"/>
          <ac:picMkLst>
            <pc:docMk/>
            <pc:sldMk cId="1609828914" sldId="458"/>
            <ac:picMk id="16" creationId="{F7D053A2-7B67-44B7-BC27-E7EFD895EBF6}"/>
          </ac:picMkLst>
        </pc:picChg>
        <pc:picChg chg="add del mod">
          <ac:chgData name="hui xu" userId="70b675938bab3b5e" providerId="LiveId" clId="{060424CA-1E74-4431-A854-86AB8E6E2296}" dt="2020-04-26T09:37:21.676" v="10296"/>
          <ac:picMkLst>
            <pc:docMk/>
            <pc:sldMk cId="1609828914" sldId="458"/>
            <ac:picMk id="17" creationId="{64BF70EE-6B4A-4CE8-9350-78C103C0B081}"/>
          </ac:picMkLst>
        </pc:picChg>
        <pc:picChg chg="add del mod">
          <ac:chgData name="hui xu" userId="70b675938bab3b5e" providerId="LiveId" clId="{060424CA-1E74-4431-A854-86AB8E6E2296}" dt="2020-04-26T09:39:04.756" v="10297"/>
          <ac:picMkLst>
            <pc:docMk/>
            <pc:sldMk cId="1609828914" sldId="458"/>
            <ac:picMk id="18" creationId="{B9D166EA-B8DD-44EE-A056-438B05CBAEAD}"/>
          </ac:picMkLst>
        </pc:picChg>
        <pc:picChg chg="add del mod">
          <ac:chgData name="hui xu" userId="70b675938bab3b5e" providerId="LiveId" clId="{060424CA-1E74-4431-A854-86AB8E6E2296}" dt="2020-04-26T09:42:39.362" v="10298"/>
          <ac:picMkLst>
            <pc:docMk/>
            <pc:sldMk cId="1609828914" sldId="458"/>
            <ac:picMk id="20" creationId="{C17590CC-130A-4B65-BE9F-04830D8759CE}"/>
          </ac:picMkLst>
        </pc:picChg>
        <pc:picChg chg="add del mod">
          <ac:chgData name="hui xu" userId="70b675938bab3b5e" providerId="LiveId" clId="{060424CA-1E74-4431-A854-86AB8E6E2296}" dt="2020-04-26T13:47:12.335" v="10320"/>
          <ac:picMkLst>
            <pc:docMk/>
            <pc:sldMk cId="1609828914" sldId="458"/>
            <ac:picMk id="21" creationId="{10EAF5CA-A23C-491C-BC53-2A373E274757}"/>
          </ac:picMkLst>
        </pc:picChg>
        <pc:cxnChg chg="add del mod">
          <ac:chgData name="hui xu" userId="70b675938bab3b5e" providerId="LiveId" clId="{060424CA-1E74-4431-A854-86AB8E6E2296}" dt="2020-04-17T09:33:45.212" v="9642" actId="21"/>
          <ac:cxnSpMkLst>
            <pc:docMk/>
            <pc:sldMk cId="1609828914" sldId="458"/>
            <ac:cxnSpMk id="15" creationId="{390E0633-2D6A-46CB-A6DD-16FE5D6DA473}"/>
          </ac:cxnSpMkLst>
        </pc:cxnChg>
        <pc:cxnChg chg="add del mod">
          <ac:chgData name="hui xu" userId="70b675938bab3b5e" providerId="LiveId" clId="{060424CA-1E74-4431-A854-86AB8E6E2296}" dt="2020-04-17T09:33:59.413" v="9649" actId="21"/>
          <ac:cxnSpMkLst>
            <pc:docMk/>
            <pc:sldMk cId="1609828914" sldId="458"/>
            <ac:cxnSpMk id="16" creationId="{405C84B3-0C7E-4738-A8E7-1358FF54E4DB}"/>
          </ac:cxnSpMkLst>
        </pc:cxnChg>
        <pc:cxnChg chg="add del mod">
          <ac:chgData name="hui xu" userId="70b675938bab3b5e" providerId="LiveId" clId="{060424CA-1E74-4431-A854-86AB8E6E2296}" dt="2020-04-17T09:33:57.083" v="9647" actId="21"/>
          <ac:cxnSpMkLst>
            <pc:docMk/>
            <pc:sldMk cId="1609828914" sldId="458"/>
            <ac:cxnSpMk id="17" creationId="{CA9CCAB6-BE24-42F5-B446-6935570286CB}"/>
          </ac:cxnSpMkLst>
        </pc:cxnChg>
        <pc:cxnChg chg="add del mod">
          <ac:chgData name="hui xu" userId="70b675938bab3b5e" providerId="LiveId" clId="{060424CA-1E74-4431-A854-86AB8E6E2296}" dt="2020-04-17T09:33:49.175" v="9643" actId="21"/>
          <ac:cxnSpMkLst>
            <pc:docMk/>
            <pc:sldMk cId="1609828914" sldId="458"/>
            <ac:cxnSpMk id="18" creationId="{BE03B745-1B2C-469E-9744-51FDA8205DD3}"/>
          </ac:cxnSpMkLst>
        </pc:cxnChg>
        <pc:cxnChg chg="add mod">
          <ac:chgData name="hui xu" userId="70b675938bab3b5e" providerId="LiveId" clId="{060424CA-1E74-4431-A854-86AB8E6E2296}" dt="2020-04-17T09:34:24.240" v="9663" actId="14100"/>
          <ac:cxnSpMkLst>
            <pc:docMk/>
            <pc:sldMk cId="1609828914" sldId="458"/>
            <ac:cxnSpMk id="26" creationId="{23DC7606-0596-48EF-8AC5-80D3D51A96C3}"/>
          </ac:cxnSpMkLst>
        </pc:cxnChg>
        <pc:cxnChg chg="add mod">
          <ac:chgData name="hui xu" userId="70b675938bab3b5e" providerId="LiveId" clId="{060424CA-1E74-4431-A854-86AB8E6E2296}" dt="2020-04-17T09:34:49.456" v="9672" actId="14100"/>
          <ac:cxnSpMkLst>
            <pc:docMk/>
            <pc:sldMk cId="1609828914" sldId="458"/>
            <ac:cxnSpMk id="29" creationId="{6EE16A32-FE0F-4845-8975-C074DDAF37D7}"/>
          </ac:cxnSpMkLst>
        </pc:cxnChg>
        <pc:cxnChg chg="add mod">
          <ac:chgData name="hui xu" userId="70b675938bab3b5e" providerId="LiveId" clId="{060424CA-1E74-4431-A854-86AB8E6E2296}" dt="2020-04-17T09:35:38.709" v="9679" actId="14100"/>
          <ac:cxnSpMkLst>
            <pc:docMk/>
            <pc:sldMk cId="1609828914" sldId="458"/>
            <ac:cxnSpMk id="37" creationId="{0205F769-E07F-48E7-9B75-FBB561067BCB}"/>
          </ac:cxnSpMkLst>
        </pc:cxnChg>
        <pc:cxnChg chg="add mod">
          <ac:chgData name="hui xu" userId="70b675938bab3b5e" providerId="LiveId" clId="{060424CA-1E74-4431-A854-86AB8E6E2296}" dt="2020-04-17T09:38:15.532" v="9710" actId="208"/>
          <ac:cxnSpMkLst>
            <pc:docMk/>
            <pc:sldMk cId="1609828914" sldId="458"/>
            <ac:cxnSpMk id="50" creationId="{D1038866-5A74-41F0-A2EE-65E4C0C87CEE}"/>
          </ac:cxnSpMkLst>
        </pc:cxnChg>
        <pc:cxnChg chg="add mod">
          <ac:chgData name="hui xu" userId="70b675938bab3b5e" providerId="LiveId" clId="{060424CA-1E74-4431-A854-86AB8E6E2296}" dt="2020-04-17T09:38:41.430" v="9719" actId="1076"/>
          <ac:cxnSpMkLst>
            <pc:docMk/>
            <pc:sldMk cId="1609828914" sldId="458"/>
            <ac:cxnSpMk id="52" creationId="{787B648D-7E9D-405D-AF1A-B02AF4D034F1}"/>
          </ac:cxnSpMkLst>
        </pc:cxnChg>
      </pc:sldChg>
      <pc:sldChg chg="addSp delSp modSp add modTransition modAnim">
        <pc:chgData name="hui xu" userId="70b675938bab3b5e" providerId="LiveId" clId="{060424CA-1E74-4431-A854-86AB8E6E2296}" dt="2020-04-26T13:47:12.335" v="10320"/>
        <pc:sldMkLst>
          <pc:docMk/>
          <pc:sldMk cId="3208855030" sldId="459"/>
        </pc:sldMkLst>
        <pc:spChg chg="mod">
          <ac:chgData name="hui xu" userId="70b675938bab3b5e" providerId="LiveId" clId="{060424CA-1E74-4431-A854-86AB8E6E2296}" dt="2020-04-24T08:19:43.170" v="9906"/>
          <ac:spMkLst>
            <pc:docMk/>
            <pc:sldMk cId="3208855030" sldId="459"/>
            <ac:spMk id="2" creationId="{9AAC2943-A7C7-449E-B99A-64FFA5BEA6FB}"/>
          </ac:spMkLst>
        </pc:spChg>
        <pc:picChg chg="add del mod">
          <ac:chgData name="hui xu" userId="70b675938bab3b5e" providerId="LiveId" clId="{060424CA-1E74-4431-A854-86AB8E6E2296}" dt="2020-04-26T13:47:12.335" v="10320"/>
          <ac:picMkLst>
            <pc:docMk/>
            <pc:sldMk cId="3208855030" sldId="459"/>
            <ac:picMk id="3" creationId="{A0FF2905-8E6B-4374-A19A-76FB7B4C5911}"/>
          </ac:picMkLst>
        </pc:picChg>
      </pc:sldChg>
      <pc:sldChg chg="addSp delSp modSp add modTransition delAnim modAnim">
        <pc:chgData name="hui xu" userId="70b675938bab3b5e" providerId="LiveId" clId="{060424CA-1E74-4431-A854-86AB8E6E2296}" dt="2020-04-26T13:47:12.335" v="10320"/>
        <pc:sldMkLst>
          <pc:docMk/>
          <pc:sldMk cId="2007671417" sldId="460"/>
        </pc:sldMkLst>
        <pc:spChg chg="del">
          <ac:chgData name="hui xu" userId="70b675938bab3b5e" providerId="LiveId" clId="{060424CA-1E74-4431-A854-86AB8E6E2296}" dt="2020-04-24T08:21:36.985" v="9960" actId="478"/>
          <ac:spMkLst>
            <pc:docMk/>
            <pc:sldMk cId="2007671417" sldId="460"/>
            <ac:spMk id="5" creationId="{1C402FD6-5F57-4660-8609-40E7223417DF}"/>
          </ac:spMkLst>
        </pc:spChg>
        <pc:spChg chg="del">
          <ac:chgData name="hui xu" userId="70b675938bab3b5e" providerId="LiveId" clId="{060424CA-1E74-4431-A854-86AB8E6E2296}" dt="2020-04-24T08:21:29.910" v="9909" actId="478"/>
          <ac:spMkLst>
            <pc:docMk/>
            <pc:sldMk cId="2007671417" sldId="460"/>
            <ac:spMk id="6" creationId="{AE0CEBBD-6093-4D77-98B1-09473016FF01}"/>
          </ac:spMkLst>
        </pc:spChg>
        <pc:spChg chg="add mod">
          <ac:chgData name="hui xu" userId="70b675938bab3b5e" providerId="LiveId" clId="{060424CA-1E74-4431-A854-86AB8E6E2296}" dt="2020-04-26T13:44:38.072" v="10310" actId="21"/>
          <ac:spMkLst>
            <pc:docMk/>
            <pc:sldMk cId="2007671417" sldId="460"/>
            <ac:spMk id="21" creationId="{8A8EEEC5-0F93-403B-8187-9BD935A5FC43}"/>
          </ac:spMkLst>
        </pc:spChg>
        <pc:grpChg chg="mod">
          <ac:chgData name="hui xu" userId="70b675938bab3b5e" providerId="LiveId" clId="{060424CA-1E74-4431-A854-86AB8E6E2296}" dt="2020-04-24T08:22:28.142" v="9968" actId="1076"/>
          <ac:grpSpMkLst>
            <pc:docMk/>
            <pc:sldMk cId="2007671417" sldId="460"/>
            <ac:grpSpMk id="9" creationId="{689B0378-7CC5-4D14-95B4-43A535CBB3D5}"/>
          </ac:grpSpMkLst>
        </pc:grpChg>
        <pc:picChg chg="add del mod">
          <ac:chgData name="hui xu" userId="70b675938bab3b5e" providerId="LiveId" clId="{060424CA-1E74-4431-A854-86AB8E6E2296}" dt="2020-04-26T10:01:30.923" v="10306"/>
          <ac:picMkLst>
            <pc:docMk/>
            <pc:sldMk cId="2007671417" sldId="460"/>
            <ac:picMk id="4" creationId="{97755C94-0302-4450-AC14-5BE84732B71B}"/>
          </ac:picMkLst>
        </pc:picChg>
        <pc:picChg chg="add del mod">
          <ac:chgData name="hui xu" userId="70b675938bab3b5e" providerId="LiveId" clId="{060424CA-1E74-4431-A854-86AB8E6E2296}" dt="2020-04-26T13:47:12.335" v="10320"/>
          <ac:picMkLst>
            <pc:docMk/>
            <pc:sldMk cId="2007671417" sldId="460"/>
            <ac:picMk id="5" creationId="{ACA97BE2-1923-461F-AC54-477CFC0FC619}"/>
          </ac:picMkLst>
        </pc:picChg>
      </pc:sldChg>
      <pc:sldChg chg="modSp new">
        <pc:chgData name="hui xu" userId="70b675938bab3b5e" providerId="LiveId" clId="{060424CA-1E74-4431-A854-86AB8E6E2296}" dt="2020-04-27T15:24:37.397" v="11391" actId="20577"/>
        <pc:sldMkLst>
          <pc:docMk/>
          <pc:sldMk cId="2443387091" sldId="461"/>
        </pc:sldMkLst>
        <pc:spChg chg="mod">
          <ac:chgData name="hui xu" userId="70b675938bab3b5e" providerId="LiveId" clId="{060424CA-1E74-4431-A854-86AB8E6E2296}" dt="2020-04-27T15:24:37.397" v="11391" actId="20577"/>
          <ac:spMkLst>
            <pc:docMk/>
            <pc:sldMk cId="2443387091" sldId="461"/>
            <ac:spMk id="2" creationId="{DCC8A710-F8AB-4813-8A90-326862176301}"/>
          </ac:spMkLst>
        </pc:spChg>
        <pc:spChg chg="mod">
          <ac:chgData name="hui xu" userId="70b675938bab3b5e" providerId="LiveId" clId="{060424CA-1E74-4431-A854-86AB8E6E2296}" dt="2020-04-27T15:23:09.142" v="11389" actId="20577"/>
          <ac:spMkLst>
            <pc:docMk/>
            <pc:sldMk cId="2443387091" sldId="461"/>
            <ac:spMk id="4" creationId="{206F6A12-5329-41A9-8834-B163730580B7}"/>
          </ac:spMkLst>
        </pc:spChg>
      </pc:sldChg>
      <pc:sldChg chg="addSp modSp new">
        <pc:chgData name="hui xu" userId="70b675938bab3b5e" providerId="LiveId" clId="{060424CA-1E74-4431-A854-86AB8E6E2296}" dt="2020-04-27T14:53:31.180" v="10962" actId="20577"/>
        <pc:sldMkLst>
          <pc:docMk/>
          <pc:sldMk cId="2824829239" sldId="462"/>
        </pc:sldMkLst>
        <pc:spChg chg="mod">
          <ac:chgData name="hui xu" userId="70b675938bab3b5e" providerId="LiveId" clId="{060424CA-1E74-4431-A854-86AB8E6E2296}" dt="2020-04-27T14:29:15.091" v="10348" actId="20577"/>
          <ac:spMkLst>
            <pc:docMk/>
            <pc:sldMk cId="2824829239" sldId="462"/>
            <ac:spMk id="2" creationId="{0754EE98-6BB3-4FC8-8948-0520ED138087}"/>
          </ac:spMkLst>
        </pc:spChg>
        <pc:spChg chg="add mod">
          <ac:chgData name="hui xu" userId="70b675938bab3b5e" providerId="LiveId" clId="{060424CA-1E74-4431-A854-86AB8E6E2296}" dt="2020-04-27T14:53:31.180" v="10962" actId="20577"/>
          <ac:spMkLst>
            <pc:docMk/>
            <pc:sldMk cId="2824829239" sldId="462"/>
            <ac:spMk id="4" creationId="{1C4537EE-86C5-4B17-8F2F-8B7CB52F666C}"/>
          </ac:spMkLst>
        </pc:spChg>
      </pc:sldChg>
      <pc:sldChg chg="modSp add">
        <pc:chgData name="hui xu" userId="70b675938bab3b5e" providerId="LiveId" clId="{060424CA-1E74-4431-A854-86AB8E6E2296}" dt="2020-04-27T15:05:23.881" v="11237" actId="20577"/>
        <pc:sldMkLst>
          <pc:docMk/>
          <pc:sldMk cId="956233077" sldId="463"/>
        </pc:sldMkLst>
        <pc:spChg chg="mod">
          <ac:chgData name="hui xu" userId="70b675938bab3b5e" providerId="LiveId" clId="{060424CA-1E74-4431-A854-86AB8E6E2296}" dt="2020-04-27T14:55:19.476" v="10981" actId="20577"/>
          <ac:spMkLst>
            <pc:docMk/>
            <pc:sldMk cId="956233077" sldId="463"/>
            <ac:spMk id="2" creationId="{0754EE98-6BB3-4FC8-8948-0520ED138087}"/>
          </ac:spMkLst>
        </pc:spChg>
        <pc:spChg chg="mod">
          <ac:chgData name="hui xu" userId="70b675938bab3b5e" providerId="LiveId" clId="{060424CA-1E74-4431-A854-86AB8E6E2296}" dt="2020-04-27T15:05:23.881" v="11237" actId="20577"/>
          <ac:spMkLst>
            <pc:docMk/>
            <pc:sldMk cId="956233077" sldId="463"/>
            <ac:spMk id="4" creationId="{1C4537EE-86C5-4B17-8F2F-8B7CB52F666C}"/>
          </ac:spMkLst>
        </pc:spChg>
      </pc:sldChg>
    </pc:docChg>
  </pc:docChgLst>
  <pc:docChgLst>
    <pc:chgData name="hui xu" userId="70b675938bab3b5e" providerId="LiveId" clId="{9961E861-7D9A-4174-B806-D2D35F8959C2}"/>
    <pc:docChg chg="undo redo custSel addSld delSld modSld sldOrd">
      <pc:chgData name="hui xu" userId="70b675938bab3b5e" providerId="LiveId" clId="{9961E861-7D9A-4174-B806-D2D35F8959C2}" dt="2020-02-08T04:32:29.089" v="2781" actId="20577"/>
      <pc:docMkLst>
        <pc:docMk/>
      </pc:docMkLst>
      <pc:sldChg chg="del">
        <pc:chgData name="hui xu" userId="70b675938bab3b5e" providerId="LiveId" clId="{9961E861-7D9A-4174-B806-D2D35F8959C2}" dt="2020-02-06T13:07:41.091" v="2" actId="2696"/>
        <pc:sldMkLst>
          <pc:docMk/>
          <pc:sldMk cId="518214393" sldId="257"/>
        </pc:sldMkLst>
      </pc:sldChg>
      <pc:sldChg chg="ord">
        <pc:chgData name="hui xu" userId="70b675938bab3b5e" providerId="LiveId" clId="{9961E861-7D9A-4174-B806-D2D35F8959C2}" dt="2020-02-08T04:05:01.084" v="2581"/>
        <pc:sldMkLst>
          <pc:docMk/>
          <pc:sldMk cId="1292877211" sldId="258"/>
        </pc:sldMkLst>
      </pc:sldChg>
      <pc:sldChg chg="addSp modSp">
        <pc:chgData name="hui xu" userId="70b675938bab3b5e" providerId="LiveId" clId="{9961E861-7D9A-4174-B806-D2D35F8959C2}" dt="2020-02-08T04:06:38.016" v="2642" actId="1076"/>
        <pc:sldMkLst>
          <pc:docMk/>
          <pc:sldMk cId="168351809" sldId="259"/>
        </pc:sldMkLst>
        <pc:spChg chg="mod">
          <ac:chgData name="hui xu" userId="70b675938bab3b5e" providerId="LiveId" clId="{9961E861-7D9A-4174-B806-D2D35F8959C2}" dt="2020-02-08T04:05:07.129" v="2597" actId="20577"/>
          <ac:spMkLst>
            <pc:docMk/>
            <pc:sldMk cId="168351809" sldId="259"/>
            <ac:spMk id="2" creationId="{B78A0915-8FF6-4510-A1AE-242E8EE928A2}"/>
          </ac:spMkLst>
        </pc:spChg>
        <pc:spChg chg="mod">
          <ac:chgData name="hui xu" userId="70b675938bab3b5e" providerId="LiveId" clId="{9961E861-7D9A-4174-B806-D2D35F8959C2}" dt="2020-02-08T04:06:03.227" v="2636"/>
          <ac:spMkLst>
            <pc:docMk/>
            <pc:sldMk cId="168351809" sldId="259"/>
            <ac:spMk id="3" creationId="{064CF94F-3267-401F-BD15-AD54280CC6EA}"/>
          </ac:spMkLst>
        </pc:spChg>
        <pc:picChg chg="add mod">
          <ac:chgData name="hui xu" userId="70b675938bab3b5e" providerId="LiveId" clId="{9961E861-7D9A-4174-B806-D2D35F8959C2}" dt="2020-02-08T04:06:38.016" v="2642" actId="1076"/>
          <ac:picMkLst>
            <pc:docMk/>
            <pc:sldMk cId="168351809" sldId="259"/>
            <ac:picMk id="4" creationId="{BD9000DF-5BF8-41D5-AB70-0CA02D3D1815}"/>
          </ac:picMkLst>
        </pc:picChg>
      </pc:sldChg>
      <pc:sldChg chg="modSp">
        <pc:chgData name="hui xu" userId="70b675938bab3b5e" providerId="LiveId" clId="{9961E861-7D9A-4174-B806-D2D35F8959C2}" dt="2020-02-06T12:22:08.044" v="0" actId="1036"/>
        <pc:sldMkLst>
          <pc:docMk/>
          <pc:sldMk cId="1055307087" sldId="262"/>
        </pc:sldMkLst>
        <pc:spChg chg="mod">
          <ac:chgData name="hui xu" userId="70b675938bab3b5e" providerId="LiveId" clId="{9961E861-7D9A-4174-B806-D2D35F8959C2}" dt="2020-02-06T12:22:08.044" v="0" actId="1036"/>
          <ac:spMkLst>
            <pc:docMk/>
            <pc:sldMk cId="1055307087" sldId="262"/>
            <ac:spMk id="2" creationId="{7A9274FF-37A6-45B3-933D-CAD76B0450B4}"/>
          </ac:spMkLst>
        </pc:spChg>
      </pc:sldChg>
      <pc:sldChg chg="modSp add">
        <pc:chgData name="hui xu" userId="70b675938bab3b5e" providerId="LiveId" clId="{9961E861-7D9A-4174-B806-D2D35F8959C2}" dt="2020-02-06T14:32:07.830" v="742" actId="20577"/>
        <pc:sldMkLst>
          <pc:docMk/>
          <pc:sldMk cId="1280069054" sldId="265"/>
        </pc:sldMkLst>
        <pc:spChg chg="mod">
          <ac:chgData name="hui xu" userId="70b675938bab3b5e" providerId="LiveId" clId="{9961E861-7D9A-4174-B806-D2D35F8959C2}" dt="2020-02-06T14:32:07.830" v="742" actId="20577"/>
          <ac:spMkLst>
            <pc:docMk/>
            <pc:sldMk cId="1280069054" sldId="265"/>
            <ac:spMk id="2" creationId="{D01F047C-6441-4F50-B592-6D5AD4CF8225}"/>
          </ac:spMkLst>
        </pc:spChg>
      </pc:sldChg>
      <pc:sldChg chg="del">
        <pc:chgData name="hui xu" userId="70b675938bab3b5e" providerId="LiveId" clId="{9961E861-7D9A-4174-B806-D2D35F8959C2}" dt="2020-02-06T13:34:12.380" v="3" actId="2696"/>
        <pc:sldMkLst>
          <pc:docMk/>
          <pc:sldMk cId="4157507925" sldId="265"/>
        </pc:sldMkLst>
      </pc:sldChg>
      <pc:sldChg chg="addSp delSp add del">
        <pc:chgData name="hui xu" userId="70b675938bab3b5e" providerId="LiveId" clId="{9961E861-7D9A-4174-B806-D2D35F8959C2}" dt="2020-02-07T02:57:18.617" v="1611" actId="47"/>
        <pc:sldMkLst>
          <pc:docMk/>
          <pc:sldMk cId="1943725056" sldId="268"/>
        </pc:sldMkLst>
        <pc:picChg chg="add del">
          <ac:chgData name="hui xu" userId="70b675938bab3b5e" providerId="LiveId" clId="{9961E861-7D9A-4174-B806-D2D35F8959C2}" dt="2020-02-06T13:34:23.031" v="6" actId="21"/>
          <ac:picMkLst>
            <pc:docMk/>
            <pc:sldMk cId="1943725056" sldId="268"/>
            <ac:picMk id="3" creationId="{F9A14329-44E5-4453-A5C5-367945020AFD}"/>
          </ac:picMkLst>
        </pc:picChg>
      </pc:sldChg>
      <pc:sldChg chg="del">
        <pc:chgData name="hui xu" userId="70b675938bab3b5e" providerId="LiveId" clId="{9961E861-7D9A-4174-B806-D2D35F8959C2}" dt="2020-02-06T13:34:12.380" v="3" actId="2696"/>
        <pc:sldMkLst>
          <pc:docMk/>
          <pc:sldMk cId="3045295924" sldId="268"/>
        </pc:sldMkLst>
      </pc:sldChg>
      <pc:sldChg chg="add">
        <pc:chgData name="hui xu" userId="70b675938bab3b5e" providerId="LiveId" clId="{9961E861-7D9A-4174-B806-D2D35F8959C2}" dt="2020-02-06T13:07:38.790" v="1"/>
        <pc:sldMkLst>
          <pc:docMk/>
          <pc:sldMk cId="1016776827" sldId="274"/>
        </pc:sldMkLst>
      </pc:sldChg>
      <pc:sldChg chg="addSp delSp modSp add">
        <pc:chgData name="hui xu" userId="70b675938bab3b5e" providerId="LiveId" clId="{9961E861-7D9A-4174-B806-D2D35F8959C2}" dt="2020-02-06T15:01:34.383" v="801" actId="20577"/>
        <pc:sldMkLst>
          <pc:docMk/>
          <pc:sldMk cId="3881816594" sldId="275"/>
        </pc:sldMkLst>
        <pc:spChg chg="mod">
          <ac:chgData name="hui xu" userId="70b675938bab3b5e" providerId="LiveId" clId="{9961E861-7D9A-4174-B806-D2D35F8959C2}" dt="2020-02-06T15:01:34.383" v="801" actId="20577"/>
          <ac:spMkLst>
            <pc:docMk/>
            <pc:sldMk cId="3881816594" sldId="275"/>
            <ac:spMk id="2" creationId="{CF8DAB62-DC16-4A63-9F71-E5B1BE41CC57}"/>
          </ac:spMkLst>
        </pc:spChg>
        <pc:spChg chg="add del">
          <ac:chgData name="hui xu" userId="70b675938bab3b5e" providerId="LiveId" clId="{9961E861-7D9A-4174-B806-D2D35F8959C2}" dt="2020-02-06T13:35:44.477" v="27"/>
          <ac:spMkLst>
            <pc:docMk/>
            <pc:sldMk cId="3881816594" sldId="275"/>
            <ac:spMk id="3" creationId="{EAAF82C0-B10A-45C5-AAA6-7AFA928D9B7F}"/>
          </ac:spMkLst>
        </pc:spChg>
        <pc:spChg chg="add mod">
          <ac:chgData name="hui xu" userId="70b675938bab3b5e" providerId="LiveId" clId="{9961E861-7D9A-4174-B806-D2D35F8959C2}" dt="2020-02-06T13:56:35.721" v="312" actId="14100"/>
          <ac:spMkLst>
            <pc:docMk/>
            <pc:sldMk cId="3881816594" sldId="275"/>
            <ac:spMk id="4" creationId="{0A3399B4-A399-400C-A0F4-21C21473FD3F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5" creationId="{ED05A9F4-BF55-436E-88BC-0403201A4ED3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6" creationId="{BB05B94B-576A-44D9-BE0F-D585085F1BFB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7" creationId="{32D4D17E-897E-4546-BD7D-6A8A5BD531DB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8" creationId="{C339C6CB-0BA2-4FDB-9A6B-657FDC60D8B4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9" creationId="{9B06BF43-125A-41B5-8DBB-ECBE4C240BCB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10" creationId="{C13271E5-1214-4BD1-9159-3E62CB53F11A}"/>
          </ac:spMkLst>
        </pc:spChg>
        <pc:spChg chg="add del mod">
          <ac:chgData name="hui xu" userId="70b675938bab3b5e" providerId="LiveId" clId="{9961E861-7D9A-4174-B806-D2D35F8959C2}" dt="2020-02-06T13:53:10.799" v="222" actId="21"/>
          <ac:spMkLst>
            <pc:docMk/>
            <pc:sldMk cId="3881816594" sldId="275"/>
            <ac:spMk id="11" creationId="{39376115-1CE6-41A9-8B17-B27693068718}"/>
          </ac:spMkLst>
        </pc:sp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13" creationId="{79FFE150-2B4B-4962-A51E-BF46A5E33144}"/>
          </ac:cxnSpMkLst>
        </pc:cxn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14" creationId="{E2C8EB11-8B71-4F50-A154-4AE18C17B9C8}"/>
          </ac:cxnSpMkLst>
        </pc:cxn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17" creationId="{0AA35D55-045C-4229-A552-0514B84C44E2}"/>
          </ac:cxnSpMkLst>
        </pc:cxn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20" creationId="{E01A876D-0497-47CC-A1BC-34BD0FF0D37B}"/>
          </ac:cxnSpMkLst>
        </pc:cxn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23" creationId="{7E2CF53C-6029-486D-8BE3-32A660734C08}"/>
          </ac:cxnSpMkLst>
        </pc:cxnChg>
        <pc:cxnChg chg="add mod">
          <ac:chgData name="hui xu" userId="70b675938bab3b5e" providerId="LiveId" clId="{9961E861-7D9A-4174-B806-D2D35F8959C2}" dt="2020-02-06T13:55:57.392" v="306" actId="1076"/>
          <ac:cxnSpMkLst>
            <pc:docMk/>
            <pc:sldMk cId="3881816594" sldId="275"/>
            <ac:cxnSpMk id="27" creationId="{03C88C18-9B2D-405C-882B-72F70E1B60F0}"/>
          </ac:cxnSpMkLst>
        </pc:cxnChg>
      </pc:sldChg>
      <pc:sldChg chg="addSp delSp modSp add">
        <pc:chgData name="hui xu" userId="70b675938bab3b5e" providerId="LiveId" clId="{9961E861-7D9A-4174-B806-D2D35F8959C2}" dt="2020-02-06T15:01:21.115" v="793" actId="313"/>
        <pc:sldMkLst>
          <pc:docMk/>
          <pc:sldMk cId="2128511657" sldId="276"/>
        </pc:sldMkLst>
        <pc:spChg chg="mod">
          <ac:chgData name="hui xu" userId="70b675938bab3b5e" providerId="LiveId" clId="{9961E861-7D9A-4174-B806-D2D35F8959C2}" dt="2020-02-06T15:01:21.115" v="793" actId="313"/>
          <ac:spMkLst>
            <pc:docMk/>
            <pc:sldMk cId="2128511657" sldId="276"/>
            <ac:spMk id="2" creationId="{58E59CBD-BF87-434F-9DBD-EF10CF7513F0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3" creationId="{F5EFF626-38C1-459A-89DF-76EEDB919DAA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4" creationId="{0C031CCE-742E-42FE-908A-1F065A30B58D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5" creationId="{1575CA52-046C-464C-97CA-BF12671D604F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6" creationId="{D7BDA3E3-2968-42FD-AEEB-908E3DF7A870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7" creationId="{62D5FF57-D41A-406F-A781-0B7751C1AC49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8" creationId="{68D07DCB-D324-43D5-9AAC-4C3A8917C524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18" creationId="{A19B8286-4B72-4EC8-A773-316327615584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19" creationId="{41FD1079-22F8-40D6-A14B-4FA404AC76C7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20" creationId="{D833FEF9-725E-4D9F-9E05-7146A97BD04C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21" creationId="{E1F7C9FC-FB73-46DB-85E6-317B55DF5BE8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22" creationId="{F08CE9A3-421E-4274-95AB-3C8186A122B2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23" creationId="{C3661F80-A27C-465B-AB7A-BEDBB9765677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5" creationId="{8ECEB132-7DF6-4008-872B-DA8569B8D7EC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6" creationId="{E51E12FC-F14D-481A-B63E-72BAB7C4A020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7" creationId="{AF0EBE00-A331-4060-8672-519A6AF01124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8" creationId="{C3CFEE42-5F42-41EB-B974-67E7844A56E0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9" creationId="{6B1DCCF5-00FC-42A2-B241-F69BE6D1487D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30" creationId="{315CDF09-1219-470C-A9FE-91F61C0B5B11}"/>
          </ac:spMkLst>
        </pc:spChg>
        <pc:spChg chg="add del mod">
          <ac:chgData name="hui xu" userId="70b675938bab3b5e" providerId="LiveId" clId="{9961E861-7D9A-4174-B806-D2D35F8959C2}" dt="2020-02-06T14:12:23.336" v="533" actId="21"/>
          <ac:spMkLst>
            <pc:docMk/>
            <pc:sldMk cId="2128511657" sldId="276"/>
            <ac:spMk id="31" creationId="{ECC1C334-9951-41F4-849B-A400845F7E0D}"/>
          </ac:spMkLst>
        </pc:spChg>
        <pc:grpChg chg="add mod">
          <ac:chgData name="hui xu" userId="70b675938bab3b5e" providerId="LiveId" clId="{9961E861-7D9A-4174-B806-D2D35F8959C2}" dt="2020-02-06T13:58:14.486" v="359" actId="164"/>
          <ac:grpSpMkLst>
            <pc:docMk/>
            <pc:sldMk cId="2128511657" sldId="276"/>
            <ac:grpSpMk id="24" creationId="{C03CB70C-36AF-4B31-A5A5-3CF7091257F8}"/>
          </ac:grpSpMkLst>
        </pc:grp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9" creationId="{E0132906-76FE-4363-9754-FFDE501E4779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0" creationId="{580ECD07-E3F9-4C71-AA53-9B9CF725A40B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1" creationId="{1264E80B-C889-45B9-A799-95DD2088D2EF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2" creationId="{552ABB86-C74E-4372-B3E8-8FA17AC29016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3" creationId="{53D0E35F-4EA8-4E50-8FA6-C2CF792BA77B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4" creationId="{9D82478F-9C12-49C1-85ED-1CE9DAC4D26A}"/>
          </ac:cxnSpMkLst>
        </pc:cxnChg>
      </pc:sldChg>
      <pc:sldChg chg="addSp delSp modSp add">
        <pc:chgData name="hui xu" userId="70b675938bab3b5e" providerId="LiveId" clId="{9961E861-7D9A-4174-B806-D2D35F8959C2}" dt="2020-02-07T02:29:55.697" v="1014" actId="20577"/>
        <pc:sldMkLst>
          <pc:docMk/>
          <pc:sldMk cId="1648344652" sldId="277"/>
        </pc:sldMkLst>
        <pc:spChg chg="mod">
          <ac:chgData name="hui xu" userId="70b675938bab3b5e" providerId="LiveId" clId="{9961E861-7D9A-4174-B806-D2D35F8959C2}" dt="2020-02-07T02:29:55.697" v="1014" actId="20577"/>
          <ac:spMkLst>
            <pc:docMk/>
            <pc:sldMk cId="1648344652" sldId="277"/>
            <ac:spMk id="2" creationId="{58E59CBD-BF87-434F-9DBD-EF10CF7513F0}"/>
          </ac:spMkLst>
        </pc:spChg>
        <pc:spChg chg="add mod">
          <ac:chgData name="hui xu" userId="70b675938bab3b5e" providerId="LiveId" clId="{9961E861-7D9A-4174-B806-D2D35F8959C2}" dt="2020-02-06T15:06:42.248" v="874" actId="1076"/>
          <ac:spMkLst>
            <pc:docMk/>
            <pc:sldMk cId="1648344652" sldId="277"/>
            <ac:spMk id="15" creationId="{9FCA954E-157C-4255-BCD7-6EF1091CD753}"/>
          </ac:spMkLst>
        </pc:spChg>
        <pc:spChg chg="del">
          <ac:chgData name="hui xu" userId="70b675938bab3b5e" providerId="LiveId" clId="{9961E861-7D9A-4174-B806-D2D35F8959C2}" dt="2020-02-06T14:13:01.703" v="571" actId="21"/>
          <ac:spMkLst>
            <pc:docMk/>
            <pc:sldMk cId="1648344652" sldId="277"/>
            <ac:spMk id="25" creationId="{8ECEB132-7DF6-4008-872B-DA8569B8D7EC}"/>
          </ac:spMkLst>
        </pc:spChg>
        <pc:spChg chg="del">
          <ac:chgData name="hui xu" userId="70b675938bab3b5e" providerId="LiveId" clId="{9961E861-7D9A-4174-B806-D2D35F8959C2}" dt="2020-02-06T14:13:01.703" v="571" actId="21"/>
          <ac:spMkLst>
            <pc:docMk/>
            <pc:sldMk cId="1648344652" sldId="277"/>
            <ac:spMk id="26" creationId="{E51E12FC-F14D-481A-B63E-72BAB7C4A020}"/>
          </ac:spMkLst>
        </pc:spChg>
        <pc:spChg chg="del">
          <ac:chgData name="hui xu" userId="70b675938bab3b5e" providerId="LiveId" clId="{9961E861-7D9A-4174-B806-D2D35F8959C2}" dt="2020-02-06T14:13:01.703" v="571" actId="21"/>
          <ac:spMkLst>
            <pc:docMk/>
            <pc:sldMk cId="1648344652" sldId="277"/>
            <ac:spMk id="27" creationId="{AF0EBE00-A331-4060-8672-519A6AF01124}"/>
          </ac:spMkLst>
        </pc:spChg>
        <pc:spChg chg="mod">
          <ac:chgData name="hui xu" userId="70b675938bab3b5e" providerId="LiveId" clId="{9961E861-7D9A-4174-B806-D2D35F8959C2}" dt="2020-02-06T15:06:56.246" v="876" actId="1076"/>
          <ac:spMkLst>
            <pc:docMk/>
            <pc:sldMk cId="1648344652" sldId="277"/>
            <ac:spMk id="28" creationId="{C3CFEE42-5F42-41EB-B974-67E7844A56E0}"/>
          </ac:spMkLst>
        </pc:spChg>
        <pc:spChg chg="del">
          <ac:chgData name="hui xu" userId="70b675938bab3b5e" providerId="LiveId" clId="{9961E861-7D9A-4174-B806-D2D35F8959C2}" dt="2020-02-06T14:13:05.394" v="572" actId="21"/>
          <ac:spMkLst>
            <pc:docMk/>
            <pc:sldMk cId="1648344652" sldId="277"/>
            <ac:spMk id="29" creationId="{6B1DCCF5-00FC-42A2-B241-F69BE6D1487D}"/>
          </ac:spMkLst>
        </pc:spChg>
        <pc:spChg chg="del mod">
          <ac:chgData name="hui xu" userId="70b675938bab3b5e" providerId="LiveId" clId="{9961E861-7D9A-4174-B806-D2D35F8959C2}" dt="2020-02-06T14:14:31.761" v="587" actId="21"/>
          <ac:spMkLst>
            <pc:docMk/>
            <pc:sldMk cId="1648344652" sldId="277"/>
            <ac:spMk id="30" creationId="{315CDF09-1219-470C-A9FE-91F61C0B5B11}"/>
          </ac:spMkLst>
        </pc:spChg>
        <pc:spChg chg="add mod">
          <ac:chgData name="hui xu" userId="70b675938bab3b5e" providerId="LiveId" clId="{9961E861-7D9A-4174-B806-D2D35F8959C2}" dt="2020-02-06T15:06:56.246" v="876" actId="1076"/>
          <ac:spMkLst>
            <pc:docMk/>
            <pc:sldMk cId="1648344652" sldId="277"/>
            <ac:spMk id="31" creationId="{63CB0FB2-AF3F-4D21-858D-9C6E1E5754B8}"/>
          </ac:spMkLst>
        </pc:spChg>
        <pc:spChg chg="add mod">
          <ac:chgData name="hui xu" userId="70b675938bab3b5e" providerId="LiveId" clId="{9961E861-7D9A-4174-B806-D2D35F8959C2}" dt="2020-02-06T15:06:56.246" v="876" actId="1076"/>
          <ac:spMkLst>
            <pc:docMk/>
            <pc:sldMk cId="1648344652" sldId="277"/>
            <ac:spMk id="32" creationId="{5D3F6BF6-06C5-4599-A263-7560A338503D}"/>
          </ac:spMkLst>
        </pc:spChg>
        <pc:spChg chg="add mod">
          <ac:chgData name="hui xu" userId="70b675938bab3b5e" providerId="LiveId" clId="{9961E861-7D9A-4174-B806-D2D35F8959C2}" dt="2020-02-06T15:07:00.275" v="877" actId="1076"/>
          <ac:spMkLst>
            <pc:docMk/>
            <pc:sldMk cId="1648344652" sldId="277"/>
            <ac:spMk id="33" creationId="{158995AD-6492-4F95-B99A-EF250D8C76FD}"/>
          </ac:spMkLst>
        </pc:spChg>
        <pc:spChg chg="add mod">
          <ac:chgData name="hui xu" userId="70b675938bab3b5e" providerId="LiveId" clId="{9961E861-7D9A-4174-B806-D2D35F8959C2}" dt="2020-02-06T15:06:45.969" v="875" actId="1076"/>
          <ac:spMkLst>
            <pc:docMk/>
            <pc:sldMk cId="1648344652" sldId="277"/>
            <ac:spMk id="34" creationId="{0C25131B-6720-4259-AEF7-764C462DB990}"/>
          </ac:spMkLst>
        </pc:spChg>
        <pc:spChg chg="add del mod">
          <ac:chgData name="hui xu" userId="70b675938bab3b5e" providerId="LiveId" clId="{9961E861-7D9A-4174-B806-D2D35F8959C2}" dt="2020-02-06T15:05:00.357" v="810" actId="21"/>
          <ac:spMkLst>
            <pc:docMk/>
            <pc:sldMk cId="1648344652" sldId="277"/>
            <ac:spMk id="35" creationId="{B27FD725-B57B-409F-BF75-FC0E68B34621}"/>
          </ac:spMkLst>
        </pc:spChg>
      </pc:sldChg>
      <pc:sldChg chg="modSp add del">
        <pc:chgData name="hui xu" userId="70b675938bab3b5e" providerId="LiveId" clId="{9961E861-7D9A-4174-B806-D2D35F8959C2}" dt="2020-02-07T02:31:25.336" v="1017" actId="2696"/>
        <pc:sldMkLst>
          <pc:docMk/>
          <pc:sldMk cId="4045119156" sldId="278"/>
        </pc:sldMkLst>
        <pc:spChg chg="mod">
          <ac:chgData name="hui xu" userId="70b675938bab3b5e" providerId="LiveId" clId="{9961E861-7D9A-4174-B806-D2D35F8959C2}" dt="2020-02-06T15:26:40.526" v="1003" actId="20577"/>
          <ac:spMkLst>
            <pc:docMk/>
            <pc:sldMk cId="4045119156" sldId="278"/>
            <ac:spMk id="2" creationId="{4B11373E-C3AB-4BB8-83D6-A1727BA836D4}"/>
          </ac:spMkLst>
        </pc:spChg>
      </pc:sldChg>
      <pc:sldChg chg="addSp delSp modSp add">
        <pc:chgData name="hui xu" userId="70b675938bab3b5e" providerId="LiveId" clId="{9961E861-7D9A-4174-B806-D2D35F8959C2}" dt="2020-02-07T03:58:04.835" v="1960" actId="1076"/>
        <pc:sldMkLst>
          <pc:docMk/>
          <pc:sldMk cId="1894684505" sldId="279"/>
        </pc:sldMkLst>
        <pc:spChg chg="mod">
          <ac:chgData name="hui xu" userId="70b675938bab3b5e" providerId="LiveId" clId="{9961E861-7D9A-4174-B806-D2D35F8959C2}" dt="2020-02-06T15:13:03.203" v="900" actId="20577"/>
          <ac:spMkLst>
            <pc:docMk/>
            <pc:sldMk cId="1894684505" sldId="279"/>
            <ac:spMk id="2" creationId="{58E59CBD-BF87-434F-9DBD-EF10CF7513F0}"/>
          </ac:spMkLst>
        </pc:spChg>
        <pc:spChg chg="mod">
          <ac:chgData name="hui xu" userId="70b675938bab3b5e" providerId="LiveId" clId="{9961E861-7D9A-4174-B806-D2D35F8959C2}" dt="2020-02-06T15:23:57.048" v="994" actId="1076"/>
          <ac:spMkLst>
            <pc:docMk/>
            <pc:sldMk cId="1894684505" sldId="279"/>
            <ac:spMk id="15" creationId="{9FCA954E-157C-4255-BCD7-6EF1091CD753}"/>
          </ac:spMkLst>
        </pc:spChg>
        <pc:spChg chg="mod">
          <ac:chgData name="hui xu" userId="70b675938bab3b5e" providerId="LiveId" clId="{9961E861-7D9A-4174-B806-D2D35F8959C2}" dt="2020-02-06T15:15:16.393" v="931" actId="20577"/>
          <ac:spMkLst>
            <pc:docMk/>
            <pc:sldMk cId="1894684505" sldId="279"/>
            <ac:spMk id="28" creationId="{C3CFEE42-5F42-41EB-B974-67E7844A56E0}"/>
          </ac:spMkLst>
        </pc:spChg>
        <pc:spChg chg="add del mod">
          <ac:chgData name="hui xu" userId="70b675938bab3b5e" providerId="LiveId" clId="{9961E861-7D9A-4174-B806-D2D35F8959C2}" dt="2020-02-06T15:13:51.979" v="906" actId="21"/>
          <ac:spMkLst>
            <pc:docMk/>
            <pc:sldMk cId="1894684505" sldId="279"/>
            <ac:spMk id="29" creationId="{35B773F0-342D-4744-9792-1C3B9D8442A1}"/>
          </ac:spMkLst>
        </pc:spChg>
        <pc:spChg chg="add mod">
          <ac:chgData name="hui xu" userId="70b675938bab3b5e" providerId="LiveId" clId="{9961E861-7D9A-4174-B806-D2D35F8959C2}" dt="2020-02-06T15:17:30.714" v="961" actId="20577"/>
          <ac:spMkLst>
            <pc:docMk/>
            <pc:sldMk cId="1894684505" sldId="279"/>
            <ac:spMk id="30" creationId="{AA99FA85-56BE-4F15-85D8-617BA333B4B0}"/>
          </ac:spMkLst>
        </pc:spChg>
        <pc:spChg chg="mod">
          <ac:chgData name="hui xu" userId="70b675938bab3b5e" providerId="LiveId" clId="{9961E861-7D9A-4174-B806-D2D35F8959C2}" dt="2020-02-06T15:16:25.977" v="945" actId="1076"/>
          <ac:spMkLst>
            <pc:docMk/>
            <pc:sldMk cId="1894684505" sldId="279"/>
            <ac:spMk id="31" creationId="{63CB0FB2-AF3F-4D21-858D-9C6E1E5754B8}"/>
          </ac:spMkLst>
        </pc:spChg>
        <pc:spChg chg="del mod">
          <ac:chgData name="hui xu" userId="70b675938bab3b5e" providerId="LiveId" clId="{9961E861-7D9A-4174-B806-D2D35F8959C2}" dt="2020-02-07T03:57:42.198" v="1958" actId="21"/>
          <ac:spMkLst>
            <pc:docMk/>
            <pc:sldMk cId="1894684505" sldId="279"/>
            <ac:spMk id="32" creationId="{5D3F6BF6-06C5-4599-A263-7560A338503D}"/>
          </ac:spMkLst>
        </pc:spChg>
        <pc:spChg chg="del">
          <ac:chgData name="hui xu" userId="70b675938bab3b5e" providerId="LiveId" clId="{9961E861-7D9A-4174-B806-D2D35F8959C2}" dt="2020-02-06T15:16:56.110" v="956" actId="478"/>
          <ac:spMkLst>
            <pc:docMk/>
            <pc:sldMk cId="1894684505" sldId="279"/>
            <ac:spMk id="33" creationId="{158995AD-6492-4F95-B99A-EF250D8C76FD}"/>
          </ac:spMkLst>
        </pc:spChg>
        <pc:spChg chg="del">
          <ac:chgData name="hui xu" userId="70b675938bab3b5e" providerId="LiveId" clId="{9961E861-7D9A-4174-B806-D2D35F8959C2}" dt="2020-02-06T15:22:19.686" v="963" actId="21"/>
          <ac:spMkLst>
            <pc:docMk/>
            <pc:sldMk cId="1894684505" sldId="279"/>
            <ac:spMk id="34" creationId="{0C25131B-6720-4259-AEF7-764C462DB990}"/>
          </ac:spMkLst>
        </pc:spChg>
        <pc:spChg chg="add mod">
          <ac:chgData name="hui xu" userId="70b675938bab3b5e" providerId="LiveId" clId="{9961E861-7D9A-4174-B806-D2D35F8959C2}" dt="2020-02-06T15:17:38.069" v="962" actId="20577"/>
          <ac:spMkLst>
            <pc:docMk/>
            <pc:sldMk cId="1894684505" sldId="279"/>
            <ac:spMk id="35" creationId="{2E63C8D0-8BF4-434E-AD64-DD91AA62C7DF}"/>
          </ac:spMkLst>
        </pc:spChg>
        <pc:spChg chg="add mod">
          <ac:chgData name="hui xu" userId="70b675938bab3b5e" providerId="LiveId" clId="{9961E861-7D9A-4174-B806-D2D35F8959C2}" dt="2020-02-07T03:58:04.835" v="1960" actId="1076"/>
          <ac:spMkLst>
            <pc:docMk/>
            <pc:sldMk cId="1894684505" sldId="279"/>
            <ac:spMk id="36" creationId="{241CA7FD-3D14-4091-AB9C-318370A75905}"/>
          </ac:spMkLst>
        </pc:spChg>
        <pc:spChg chg="add del mod">
          <ac:chgData name="hui xu" userId="70b675938bab3b5e" providerId="LiveId" clId="{9961E861-7D9A-4174-B806-D2D35F8959C2}" dt="2020-02-07T03:58:00.069" v="1959" actId="21"/>
          <ac:spMkLst>
            <pc:docMk/>
            <pc:sldMk cId="1894684505" sldId="279"/>
            <ac:spMk id="37" creationId="{08C2C315-2C25-40FF-AEE8-300CDC358346}"/>
          </ac:spMkLst>
        </pc:spChg>
      </pc:sldChg>
      <pc:sldChg chg="addSp delSp modSp add del ord">
        <pc:chgData name="hui xu" userId="70b675938bab3b5e" providerId="LiveId" clId="{9961E861-7D9A-4174-B806-D2D35F8959C2}" dt="2020-02-07T04:02:43.517" v="1964" actId="47"/>
        <pc:sldMkLst>
          <pc:docMk/>
          <pc:sldMk cId="1601861815" sldId="280"/>
        </pc:sldMkLst>
        <pc:spChg chg="mod">
          <ac:chgData name="hui xu" userId="70b675938bab3b5e" providerId="LiveId" clId="{9961E861-7D9A-4174-B806-D2D35F8959C2}" dt="2020-02-07T03:23:30.380" v="1638" actId="20577"/>
          <ac:spMkLst>
            <pc:docMk/>
            <pc:sldMk cId="1601861815" sldId="280"/>
            <ac:spMk id="2" creationId="{4F02C273-7B58-4346-87D6-BB42E7D646B5}"/>
          </ac:spMkLst>
        </pc:spChg>
        <pc:spChg chg="add del mod">
          <ac:chgData name="hui xu" userId="70b675938bab3b5e" providerId="LiveId" clId="{9961E861-7D9A-4174-B806-D2D35F8959C2}" dt="2020-02-07T04:02:42.140" v="1963"/>
          <ac:spMkLst>
            <pc:docMk/>
            <pc:sldMk cId="1601861815" sldId="280"/>
            <ac:spMk id="4" creationId="{F175E9CC-BA1F-442C-B13E-60642E4C571E}"/>
          </ac:spMkLst>
        </pc:spChg>
        <pc:picChg chg="del mod modCrop">
          <ac:chgData name="hui xu" userId="70b675938bab3b5e" providerId="LiveId" clId="{9961E861-7D9A-4174-B806-D2D35F8959C2}" dt="2020-02-07T02:56:02.652" v="1583" actId="21"/>
          <ac:picMkLst>
            <pc:docMk/>
            <pc:sldMk cId="1601861815" sldId="280"/>
            <ac:picMk id="3" creationId="{F9A14329-44E5-4453-A5C5-367945020AFD}"/>
          </ac:picMkLst>
        </pc:picChg>
      </pc:sldChg>
      <pc:sldChg chg="modSp add del">
        <pc:chgData name="hui xu" userId="70b675938bab3b5e" providerId="LiveId" clId="{9961E861-7D9A-4174-B806-D2D35F8959C2}" dt="2020-02-07T04:58:25.385" v="2118" actId="47"/>
        <pc:sldMkLst>
          <pc:docMk/>
          <pc:sldMk cId="298292100" sldId="281"/>
        </pc:sldMkLst>
        <pc:spChg chg="mod">
          <ac:chgData name="hui xu" userId="70b675938bab3b5e" providerId="LiveId" clId="{9961E861-7D9A-4174-B806-D2D35F8959C2}" dt="2020-02-07T03:41:19.290" v="1934" actId="20577"/>
          <ac:spMkLst>
            <pc:docMk/>
            <pc:sldMk cId="298292100" sldId="281"/>
            <ac:spMk id="2" creationId="{4F02C273-7B58-4346-87D6-BB42E7D646B5}"/>
          </ac:spMkLst>
        </pc:spChg>
        <pc:spChg chg="mod">
          <ac:chgData name="hui xu" userId="70b675938bab3b5e" providerId="LiveId" clId="{9961E861-7D9A-4174-B806-D2D35F8959C2}" dt="2020-02-07T04:06:59.113" v="1970" actId="1076"/>
          <ac:spMkLst>
            <pc:docMk/>
            <pc:sldMk cId="298292100" sldId="281"/>
            <ac:spMk id="4" creationId="{F175E9CC-BA1F-442C-B13E-60642E4C571E}"/>
          </ac:spMkLst>
        </pc:spChg>
      </pc:sldChg>
      <pc:sldChg chg="addSp modSp add">
        <pc:chgData name="hui xu" userId="70b675938bab3b5e" providerId="LiveId" clId="{9961E861-7D9A-4174-B806-D2D35F8959C2}" dt="2020-02-07T04:32:33.642" v="2101" actId="20577"/>
        <pc:sldMkLst>
          <pc:docMk/>
          <pc:sldMk cId="286245455" sldId="282"/>
        </pc:sldMkLst>
        <pc:spChg chg="mod">
          <ac:chgData name="hui xu" userId="70b675938bab3b5e" providerId="LiveId" clId="{9961E861-7D9A-4174-B806-D2D35F8959C2}" dt="2020-02-07T04:08:53.380" v="2014" actId="27636"/>
          <ac:spMkLst>
            <pc:docMk/>
            <pc:sldMk cId="286245455" sldId="282"/>
            <ac:spMk id="2" creationId="{4F02C273-7B58-4346-87D6-BB42E7D646B5}"/>
          </ac:spMkLst>
        </pc:spChg>
        <pc:spChg chg="add mod">
          <ac:chgData name="hui xu" userId="70b675938bab3b5e" providerId="LiveId" clId="{9961E861-7D9A-4174-B806-D2D35F8959C2}" dt="2020-02-07T04:28:45.881" v="2100" actId="207"/>
          <ac:spMkLst>
            <pc:docMk/>
            <pc:sldMk cId="286245455" sldId="282"/>
            <ac:spMk id="3" creationId="{404A4D0F-6F31-4FFD-B326-CAB9DF2793A4}"/>
          </ac:spMkLst>
        </pc:spChg>
        <pc:spChg chg="mod">
          <ac:chgData name="hui xu" userId="70b675938bab3b5e" providerId="LiveId" clId="{9961E861-7D9A-4174-B806-D2D35F8959C2}" dt="2020-02-07T04:32:33.642" v="2101" actId="20577"/>
          <ac:spMkLst>
            <pc:docMk/>
            <pc:sldMk cId="286245455" sldId="282"/>
            <ac:spMk id="4" creationId="{F175E9CC-BA1F-442C-B13E-60642E4C571E}"/>
          </ac:spMkLst>
        </pc:spChg>
      </pc:sldChg>
      <pc:sldChg chg="addSp delSp modSp add del">
        <pc:chgData name="hui xu" userId="70b675938bab3b5e" providerId="LiveId" clId="{9961E861-7D9A-4174-B806-D2D35F8959C2}" dt="2020-02-07T04:03:15.968" v="1968"/>
        <pc:sldMkLst>
          <pc:docMk/>
          <pc:sldMk cId="2986235298" sldId="282"/>
        </pc:sldMkLst>
        <pc:spChg chg="add del">
          <ac:chgData name="hui xu" userId="70b675938bab3b5e" providerId="LiveId" clId="{9961E861-7D9A-4174-B806-D2D35F8959C2}" dt="2020-02-07T04:03:14.195" v="1967"/>
          <ac:spMkLst>
            <pc:docMk/>
            <pc:sldMk cId="2986235298" sldId="282"/>
            <ac:spMk id="2" creationId="{6C44CE29-E4AA-4F98-A227-302C09725EA9}"/>
          </ac:spMkLst>
        </pc:spChg>
        <pc:spChg chg="add del">
          <ac:chgData name="hui xu" userId="70b675938bab3b5e" providerId="LiveId" clId="{9961E861-7D9A-4174-B806-D2D35F8959C2}" dt="2020-02-07T04:03:14.195" v="1967"/>
          <ac:spMkLst>
            <pc:docMk/>
            <pc:sldMk cId="2986235298" sldId="282"/>
            <ac:spMk id="3" creationId="{96BB7887-E444-4529-8A51-E524384A54CB}"/>
          </ac:spMkLst>
        </pc:spChg>
        <pc:spChg chg="add del mod">
          <ac:chgData name="hui xu" userId="70b675938bab3b5e" providerId="LiveId" clId="{9961E861-7D9A-4174-B806-D2D35F8959C2}" dt="2020-02-07T04:03:14.195" v="1967"/>
          <ac:spMkLst>
            <pc:docMk/>
            <pc:sldMk cId="2986235298" sldId="282"/>
            <ac:spMk id="4" creationId="{73A05930-B62F-4D31-98ED-44909601F80B}"/>
          </ac:spMkLst>
        </pc:spChg>
        <pc:spChg chg="add del mod">
          <ac:chgData name="hui xu" userId="70b675938bab3b5e" providerId="LiveId" clId="{9961E861-7D9A-4174-B806-D2D35F8959C2}" dt="2020-02-07T04:03:14.195" v="1967"/>
          <ac:spMkLst>
            <pc:docMk/>
            <pc:sldMk cId="2986235298" sldId="282"/>
            <ac:spMk id="5" creationId="{39797AA0-76CA-47A6-B382-81D11534EB9D}"/>
          </ac:spMkLst>
        </pc:spChg>
      </pc:sldChg>
      <pc:sldChg chg="addSp delSp modSp add">
        <pc:chgData name="hui xu" userId="70b675938bab3b5e" providerId="LiveId" clId="{9961E861-7D9A-4174-B806-D2D35F8959C2}" dt="2020-02-07T06:33:28.427" v="2555" actId="20577"/>
        <pc:sldMkLst>
          <pc:docMk/>
          <pc:sldMk cId="3793253087" sldId="283"/>
        </pc:sldMkLst>
        <pc:spChg chg="mod">
          <ac:chgData name="hui xu" userId="70b675938bab3b5e" providerId="LiveId" clId="{9961E861-7D9A-4174-B806-D2D35F8959C2}" dt="2020-02-07T04:40:50.938" v="2107"/>
          <ac:spMkLst>
            <pc:docMk/>
            <pc:sldMk cId="3793253087" sldId="283"/>
            <ac:spMk id="2" creationId="{D85AA0EF-30D4-4A36-8612-A4DBE58D38CF}"/>
          </ac:spMkLst>
        </pc:spChg>
        <pc:spChg chg="del">
          <ac:chgData name="hui xu" userId="70b675938bab3b5e" providerId="LiveId" clId="{9961E861-7D9A-4174-B806-D2D35F8959C2}" dt="2020-02-07T04:40:36.426" v="2103" actId="478"/>
          <ac:spMkLst>
            <pc:docMk/>
            <pc:sldMk cId="3793253087" sldId="283"/>
            <ac:spMk id="3" creationId="{48919C24-3BD6-41D6-A7A7-3F0317F755D9}"/>
          </ac:spMkLst>
        </pc:spChg>
        <pc:spChg chg="add del mod">
          <ac:chgData name="hui xu" userId="70b675938bab3b5e" providerId="LiveId" clId="{9961E861-7D9A-4174-B806-D2D35F8959C2}" dt="2020-02-07T04:58:01.428" v="2116" actId="478"/>
          <ac:spMkLst>
            <pc:docMk/>
            <pc:sldMk cId="3793253087" sldId="283"/>
            <ac:spMk id="4" creationId="{0A5EF3E4-2252-4B0E-B26C-595F3B71C90D}"/>
          </ac:spMkLst>
        </pc:spChg>
        <pc:spChg chg="add mod">
          <ac:chgData name="hui xu" userId="70b675938bab3b5e" providerId="LiveId" clId="{9961E861-7D9A-4174-B806-D2D35F8959C2}" dt="2020-02-07T06:33:28.427" v="2555" actId="20577"/>
          <ac:spMkLst>
            <pc:docMk/>
            <pc:sldMk cId="3793253087" sldId="283"/>
            <ac:spMk id="6" creationId="{B0E57583-C1D9-4D7E-A1F3-F4D73594492E}"/>
          </ac:spMkLst>
        </pc:spChg>
        <pc:picChg chg="add del mod">
          <ac:chgData name="hui xu" userId="70b675938bab3b5e" providerId="LiveId" clId="{9961E861-7D9A-4174-B806-D2D35F8959C2}" dt="2020-02-07T06:01:37.887" v="2380" actId="21"/>
          <ac:picMkLst>
            <pc:docMk/>
            <pc:sldMk cId="3793253087" sldId="283"/>
            <ac:picMk id="5" creationId="{D51ECB25-89BA-4951-85E5-3F08D1FB2113}"/>
          </ac:picMkLst>
        </pc:picChg>
      </pc:sldChg>
      <pc:sldChg chg="add del">
        <pc:chgData name="hui xu" userId="70b675938bab3b5e" providerId="LiveId" clId="{9961E861-7D9A-4174-B806-D2D35F8959C2}" dt="2020-02-07T04:58:09.678" v="2117" actId="47"/>
        <pc:sldMkLst>
          <pc:docMk/>
          <pc:sldMk cId="316800248" sldId="284"/>
        </pc:sldMkLst>
      </pc:sldChg>
      <pc:sldChg chg="addSp delSp modSp add del ord">
        <pc:chgData name="hui xu" userId="70b675938bab3b5e" providerId="LiveId" clId="{9961E861-7D9A-4174-B806-D2D35F8959C2}" dt="2020-02-07T05:03:40.848" v="2191" actId="47"/>
        <pc:sldMkLst>
          <pc:docMk/>
          <pc:sldMk cId="1917857275" sldId="284"/>
        </pc:sldMkLst>
        <pc:spChg chg="mod">
          <ac:chgData name="hui xu" userId="70b675938bab3b5e" providerId="LiveId" clId="{9961E861-7D9A-4174-B806-D2D35F8959C2}" dt="2020-02-07T04:59:14.778" v="2123" actId="20577"/>
          <ac:spMkLst>
            <pc:docMk/>
            <pc:sldMk cId="1917857275" sldId="284"/>
            <ac:spMk id="2" creationId="{58E59CBD-BF87-434F-9DBD-EF10CF7513F0}"/>
          </ac:spMkLst>
        </pc:spChg>
        <pc:spChg chg="del mod">
          <ac:chgData name="hui xu" userId="70b675938bab3b5e" providerId="LiveId" clId="{9961E861-7D9A-4174-B806-D2D35F8959C2}" dt="2020-02-07T05:03:05.708" v="2178" actId="21"/>
          <ac:spMkLst>
            <pc:docMk/>
            <pc:sldMk cId="1917857275" sldId="284"/>
            <ac:spMk id="15" creationId="{9FCA954E-157C-4255-BCD7-6EF1091CD753}"/>
          </ac:spMkLst>
        </pc:spChg>
        <pc:spChg chg="add del mod">
          <ac:chgData name="hui xu" userId="70b675938bab3b5e" providerId="LiveId" clId="{9961E861-7D9A-4174-B806-D2D35F8959C2}" dt="2020-02-07T05:03:38.706" v="2190" actId="21"/>
          <ac:spMkLst>
            <pc:docMk/>
            <pc:sldMk cId="1917857275" sldId="284"/>
            <ac:spMk id="16" creationId="{58793562-A3BD-4EDC-B310-3B94EA0C889B}"/>
          </ac:spMkLst>
        </pc:spChg>
        <pc:spChg chg="del mod">
          <ac:chgData name="hui xu" userId="70b675938bab3b5e" providerId="LiveId" clId="{9961E861-7D9A-4174-B806-D2D35F8959C2}" dt="2020-02-07T05:02:29.984" v="2153"/>
          <ac:spMkLst>
            <pc:docMk/>
            <pc:sldMk cId="1917857275" sldId="284"/>
            <ac:spMk id="28" creationId="{C3CFEE42-5F42-41EB-B974-67E7844A56E0}"/>
          </ac:spMkLst>
        </pc:spChg>
        <pc:spChg chg="del">
          <ac:chgData name="hui xu" userId="70b675938bab3b5e" providerId="LiveId" clId="{9961E861-7D9A-4174-B806-D2D35F8959C2}" dt="2020-02-07T05:03:07.405" v="2179" actId="21"/>
          <ac:spMkLst>
            <pc:docMk/>
            <pc:sldMk cId="1917857275" sldId="284"/>
            <ac:spMk id="30" creationId="{AA99FA85-56BE-4F15-85D8-617BA333B4B0}"/>
          </ac:spMkLst>
        </pc:spChg>
        <pc:spChg chg="del">
          <ac:chgData name="hui xu" userId="70b675938bab3b5e" providerId="LiveId" clId="{9961E861-7D9A-4174-B806-D2D35F8959C2}" dt="2020-02-07T05:03:07.405" v="2179" actId="21"/>
          <ac:spMkLst>
            <pc:docMk/>
            <pc:sldMk cId="1917857275" sldId="284"/>
            <ac:spMk id="31" creationId="{63CB0FB2-AF3F-4D21-858D-9C6E1E5754B8}"/>
          </ac:spMkLst>
        </pc:spChg>
        <pc:spChg chg="del">
          <ac:chgData name="hui xu" userId="70b675938bab3b5e" providerId="LiveId" clId="{9961E861-7D9A-4174-B806-D2D35F8959C2}" dt="2020-02-07T05:03:07.405" v="2179" actId="21"/>
          <ac:spMkLst>
            <pc:docMk/>
            <pc:sldMk cId="1917857275" sldId="284"/>
            <ac:spMk id="35" creationId="{2E63C8D0-8BF4-434E-AD64-DD91AA62C7DF}"/>
          </ac:spMkLst>
        </pc:spChg>
        <pc:spChg chg="del">
          <ac:chgData name="hui xu" userId="70b675938bab3b5e" providerId="LiveId" clId="{9961E861-7D9A-4174-B806-D2D35F8959C2}" dt="2020-02-07T05:03:07.405" v="2179" actId="21"/>
          <ac:spMkLst>
            <pc:docMk/>
            <pc:sldMk cId="1917857275" sldId="284"/>
            <ac:spMk id="36" creationId="{241CA7FD-3D14-4091-AB9C-318370A75905}"/>
          </ac:spMkLst>
        </pc:spChg>
      </pc:sldChg>
      <pc:sldChg chg="delSp modSp add">
        <pc:chgData name="hui xu" userId="70b675938bab3b5e" providerId="LiveId" clId="{9961E861-7D9A-4174-B806-D2D35F8959C2}" dt="2020-02-07T06:01:35.231" v="2379" actId="14100"/>
        <pc:sldMkLst>
          <pc:docMk/>
          <pc:sldMk cId="2663765121" sldId="284"/>
        </pc:sldMkLst>
        <pc:spChg chg="del">
          <ac:chgData name="hui xu" userId="70b675938bab3b5e" providerId="LiveId" clId="{9961E861-7D9A-4174-B806-D2D35F8959C2}" dt="2020-02-07T06:01:31.259" v="2377" actId="21"/>
          <ac:spMkLst>
            <pc:docMk/>
            <pc:sldMk cId="2663765121" sldId="284"/>
            <ac:spMk id="6" creationId="{B0E57583-C1D9-4D7E-A1F3-F4D73594492E}"/>
          </ac:spMkLst>
        </pc:spChg>
        <pc:picChg chg="mod">
          <ac:chgData name="hui xu" userId="70b675938bab3b5e" providerId="LiveId" clId="{9961E861-7D9A-4174-B806-D2D35F8959C2}" dt="2020-02-07T06:01:35.231" v="2379" actId="14100"/>
          <ac:picMkLst>
            <pc:docMk/>
            <pc:sldMk cId="2663765121" sldId="284"/>
            <ac:picMk id="5" creationId="{D51ECB25-89BA-4951-85E5-3F08D1FB2113}"/>
          </ac:picMkLst>
        </pc:picChg>
      </pc:sldChg>
      <pc:sldChg chg="modSp add">
        <pc:chgData name="hui xu" userId="70b675938bab3b5e" providerId="LiveId" clId="{9961E861-7D9A-4174-B806-D2D35F8959C2}" dt="2020-02-08T03:34:07.796" v="2571" actId="20577"/>
        <pc:sldMkLst>
          <pc:docMk/>
          <pc:sldMk cId="4111600238" sldId="285"/>
        </pc:sldMkLst>
        <pc:spChg chg="mod">
          <ac:chgData name="hui xu" userId="70b675938bab3b5e" providerId="LiveId" clId="{9961E861-7D9A-4174-B806-D2D35F8959C2}" dt="2020-02-08T03:34:07.796" v="2571" actId="20577"/>
          <ac:spMkLst>
            <pc:docMk/>
            <pc:sldMk cId="4111600238" sldId="285"/>
            <ac:spMk id="2" creationId="{D01F047C-6441-4F50-B592-6D5AD4CF8225}"/>
          </ac:spMkLst>
        </pc:spChg>
      </pc:sldChg>
      <pc:sldChg chg="modSp add">
        <pc:chgData name="hui xu" userId="70b675938bab3b5e" providerId="LiveId" clId="{9961E861-7D9A-4174-B806-D2D35F8959C2}" dt="2020-02-08T04:04:57.142" v="2579" actId="20577"/>
        <pc:sldMkLst>
          <pc:docMk/>
          <pc:sldMk cId="928954449" sldId="286"/>
        </pc:sldMkLst>
        <pc:spChg chg="mod">
          <ac:chgData name="hui xu" userId="70b675938bab3b5e" providerId="LiveId" clId="{9961E861-7D9A-4174-B806-D2D35F8959C2}" dt="2020-02-08T04:04:57.142" v="2579" actId="20577"/>
          <ac:spMkLst>
            <pc:docMk/>
            <pc:sldMk cId="928954449" sldId="286"/>
            <ac:spMk id="2" creationId="{FBED6E9E-B640-4ADA-A3FB-F9DBAB8B1089}"/>
          </ac:spMkLst>
        </pc:spChg>
      </pc:sldChg>
      <pc:sldChg chg="addSp modSp add">
        <pc:chgData name="hui xu" userId="70b675938bab3b5e" providerId="LiveId" clId="{9961E861-7D9A-4174-B806-D2D35F8959C2}" dt="2020-02-08T04:09:48.464" v="2698" actId="21"/>
        <pc:sldMkLst>
          <pc:docMk/>
          <pc:sldMk cId="3227299820" sldId="287"/>
        </pc:sldMkLst>
        <pc:spChg chg="mod">
          <ac:chgData name="hui xu" userId="70b675938bab3b5e" providerId="LiveId" clId="{9961E861-7D9A-4174-B806-D2D35F8959C2}" dt="2020-02-08T04:08:20.409" v="2674" actId="20577"/>
          <ac:spMkLst>
            <pc:docMk/>
            <pc:sldMk cId="3227299820" sldId="287"/>
            <ac:spMk id="2" creationId="{278DF740-723B-4091-8BEE-66A7BEDF7FCD}"/>
          </ac:spMkLst>
        </pc:spChg>
        <pc:spChg chg="mod">
          <ac:chgData name="hui xu" userId="70b675938bab3b5e" providerId="LiveId" clId="{9961E861-7D9A-4174-B806-D2D35F8959C2}" dt="2020-02-08T04:09:21.155" v="2686" actId="15"/>
          <ac:spMkLst>
            <pc:docMk/>
            <pc:sldMk cId="3227299820" sldId="287"/>
            <ac:spMk id="3" creationId="{83EDD7DD-37A0-40B1-9914-E770A223AECC}"/>
          </ac:spMkLst>
        </pc:spChg>
        <pc:spChg chg="add mod">
          <ac:chgData name="hui xu" userId="70b675938bab3b5e" providerId="LiveId" clId="{9961E861-7D9A-4174-B806-D2D35F8959C2}" dt="2020-02-08T04:09:48.464" v="2698" actId="21"/>
          <ac:spMkLst>
            <pc:docMk/>
            <pc:sldMk cId="3227299820" sldId="287"/>
            <ac:spMk id="4" creationId="{39195644-DDD6-485B-821C-9CDDFF3456CE}"/>
          </ac:spMkLst>
        </pc:spChg>
      </pc:sldChg>
      <pc:sldChg chg="addSp delSp modSp add">
        <pc:chgData name="hui xu" userId="70b675938bab3b5e" providerId="LiveId" clId="{9961E861-7D9A-4174-B806-D2D35F8959C2}" dt="2020-02-08T04:32:29.089" v="2781" actId="20577"/>
        <pc:sldMkLst>
          <pc:docMk/>
          <pc:sldMk cId="2897370932" sldId="288"/>
        </pc:sldMkLst>
        <pc:spChg chg="mod">
          <ac:chgData name="hui xu" userId="70b675938bab3b5e" providerId="LiveId" clId="{9961E861-7D9A-4174-B806-D2D35F8959C2}" dt="2020-02-08T04:10:18.602" v="2705" actId="20577"/>
          <ac:spMkLst>
            <pc:docMk/>
            <pc:sldMk cId="2897370932" sldId="288"/>
            <ac:spMk id="2" creationId="{B78A0915-8FF6-4510-A1AE-242E8EE928A2}"/>
          </ac:spMkLst>
        </pc:spChg>
        <pc:spChg chg="mod">
          <ac:chgData name="hui xu" userId="70b675938bab3b5e" providerId="LiveId" clId="{9961E861-7D9A-4174-B806-D2D35F8959C2}" dt="2020-02-08T04:32:29.089" v="2781" actId="20577"/>
          <ac:spMkLst>
            <pc:docMk/>
            <pc:sldMk cId="2897370932" sldId="288"/>
            <ac:spMk id="3" creationId="{064CF94F-3267-401F-BD15-AD54280CC6EA}"/>
          </ac:spMkLst>
        </pc:spChg>
        <pc:picChg chg="del">
          <ac:chgData name="hui xu" userId="70b675938bab3b5e" providerId="LiveId" clId="{9961E861-7D9A-4174-B806-D2D35F8959C2}" dt="2020-02-08T04:11:35.916" v="2725" actId="478"/>
          <ac:picMkLst>
            <pc:docMk/>
            <pc:sldMk cId="2897370932" sldId="288"/>
            <ac:picMk id="4" creationId="{BD9000DF-5BF8-41D5-AB70-0CA02D3D1815}"/>
          </ac:picMkLst>
        </pc:picChg>
        <pc:picChg chg="add del mod">
          <ac:chgData name="hui xu" userId="70b675938bab3b5e" providerId="LiveId" clId="{9961E861-7D9A-4174-B806-D2D35F8959C2}" dt="2020-02-08T04:32:08.591" v="2754" actId="21"/>
          <ac:picMkLst>
            <pc:docMk/>
            <pc:sldMk cId="2897370932" sldId="288"/>
            <ac:picMk id="5" creationId="{5F8985B4-159E-4840-B749-9512436BC681}"/>
          </ac:picMkLst>
        </pc:picChg>
      </pc:sldChg>
      <pc:sldChg chg="modSp add">
        <pc:chgData name="hui xu" userId="70b675938bab3b5e" providerId="LiveId" clId="{9961E861-7D9A-4174-B806-D2D35F8959C2}" dt="2020-02-08T04:13:53.704" v="2737" actId="21"/>
        <pc:sldMkLst>
          <pc:docMk/>
          <pc:sldMk cId="1121945713" sldId="289"/>
        </pc:sldMkLst>
        <pc:spChg chg="mod">
          <ac:chgData name="hui xu" userId="70b675938bab3b5e" providerId="LiveId" clId="{9961E861-7D9A-4174-B806-D2D35F8959C2}" dt="2020-02-08T04:13:16.276" v="2733" actId="21"/>
          <ac:spMkLst>
            <pc:docMk/>
            <pc:sldMk cId="1121945713" sldId="289"/>
            <ac:spMk id="3" creationId="{83EDD7DD-37A0-40B1-9914-E770A223AECC}"/>
          </ac:spMkLst>
        </pc:spChg>
        <pc:spChg chg="mod">
          <ac:chgData name="hui xu" userId="70b675938bab3b5e" providerId="LiveId" clId="{9961E861-7D9A-4174-B806-D2D35F8959C2}" dt="2020-02-08T04:13:53.704" v="2737" actId="21"/>
          <ac:spMkLst>
            <pc:docMk/>
            <pc:sldMk cId="1121945713" sldId="289"/>
            <ac:spMk id="4" creationId="{39195644-DDD6-485B-821C-9CDDFF3456CE}"/>
          </ac:spMkLst>
        </pc:spChg>
      </pc:sldChg>
      <pc:sldChg chg="addSp modSp add">
        <pc:chgData name="hui xu" userId="70b675938bab3b5e" providerId="LiveId" clId="{9961E861-7D9A-4174-B806-D2D35F8959C2}" dt="2020-02-08T04:32:12.294" v="2756" actId="1076"/>
        <pc:sldMkLst>
          <pc:docMk/>
          <pc:sldMk cId="701294280" sldId="290"/>
        </pc:sldMkLst>
        <pc:spChg chg="mod">
          <ac:chgData name="hui xu" userId="70b675938bab3b5e" providerId="LiveId" clId="{9961E861-7D9A-4174-B806-D2D35F8959C2}" dt="2020-02-08T04:14:10.261" v="2753" actId="20577"/>
          <ac:spMkLst>
            <pc:docMk/>
            <pc:sldMk cId="701294280" sldId="290"/>
            <ac:spMk id="2" creationId="{60A7A851-372F-4B4E-9D30-DB1149FDCD28}"/>
          </ac:spMkLst>
        </pc:spChg>
        <pc:picChg chg="add mod">
          <ac:chgData name="hui xu" userId="70b675938bab3b5e" providerId="LiveId" clId="{9961E861-7D9A-4174-B806-D2D35F8959C2}" dt="2020-02-08T04:32:12.294" v="2756" actId="1076"/>
          <ac:picMkLst>
            <pc:docMk/>
            <pc:sldMk cId="701294280" sldId="290"/>
            <ac:picMk id="3" creationId="{E1FCCCD5-8871-4654-95F8-58FCCBA2FEC9}"/>
          </ac:picMkLst>
        </pc:picChg>
      </pc:sldChg>
    </pc:docChg>
  </pc:docChgLst>
  <pc:docChgLst>
    <pc:chgData name="hui xu" userId="70b675938bab3b5e" providerId="LiveId" clId="{5F5E3E42-610D-4693-88C5-F29B44CC9E44}"/>
    <pc:docChg chg="undo custSel addSld delSld modSld sldOrd">
      <pc:chgData name="hui xu" userId="70b675938bab3b5e" providerId="LiveId" clId="{5F5E3E42-610D-4693-88C5-F29B44CC9E44}" dt="2020-02-10T13:44:29.508" v="10565" actId="1076"/>
      <pc:docMkLst>
        <pc:docMk/>
      </pc:docMkLst>
      <pc:sldChg chg="modSp">
        <pc:chgData name="hui xu" userId="70b675938bab3b5e" providerId="LiveId" clId="{5F5E3E42-610D-4693-88C5-F29B44CC9E44}" dt="2020-02-09T05:40:28.548" v="1373" actId="14100"/>
        <pc:sldMkLst>
          <pc:docMk/>
          <pc:sldMk cId="736868064" sldId="256"/>
        </pc:sldMkLst>
        <pc:spChg chg="mod">
          <ac:chgData name="hui xu" userId="70b675938bab3b5e" providerId="LiveId" clId="{5F5E3E42-610D-4693-88C5-F29B44CC9E44}" dt="2020-02-08T04:47:42.582" v="30" actId="20577"/>
          <ac:spMkLst>
            <pc:docMk/>
            <pc:sldMk cId="736868064" sldId="256"/>
            <ac:spMk id="2" creationId="{00000000-0000-0000-0000-000000000000}"/>
          </ac:spMkLst>
        </pc:spChg>
        <pc:spChg chg="mod">
          <ac:chgData name="hui xu" userId="70b675938bab3b5e" providerId="LiveId" clId="{5F5E3E42-610D-4693-88C5-F29B44CC9E44}" dt="2020-02-09T05:40:28.548" v="1373" actId="14100"/>
          <ac:spMkLst>
            <pc:docMk/>
            <pc:sldMk cId="736868064" sldId="256"/>
            <ac:spMk id="3" creationId="{00000000-0000-0000-0000-000000000000}"/>
          </ac:spMkLst>
        </pc:spChg>
      </pc:sldChg>
      <pc:sldChg chg="addSp modSp ord">
        <pc:chgData name="hui xu" userId="70b675938bab3b5e" providerId="LiveId" clId="{5F5E3E42-610D-4693-88C5-F29B44CC9E44}" dt="2020-02-09T05:45:52.998" v="1622" actId="20577"/>
        <pc:sldMkLst>
          <pc:docMk/>
          <pc:sldMk cId="1292877211" sldId="258"/>
        </pc:sldMkLst>
        <pc:spChg chg="mod">
          <ac:chgData name="hui xu" userId="70b675938bab3b5e" providerId="LiveId" clId="{5F5E3E42-610D-4693-88C5-F29B44CC9E44}" dt="2020-02-09T05:45:52.998" v="1622" actId="20577"/>
          <ac:spMkLst>
            <pc:docMk/>
            <pc:sldMk cId="1292877211" sldId="258"/>
            <ac:spMk id="2" creationId="{00000000-0000-0000-0000-000000000000}"/>
          </ac:spMkLst>
        </pc:spChg>
        <pc:spChg chg="mod">
          <ac:chgData name="hui xu" userId="70b675938bab3b5e" providerId="LiveId" clId="{5F5E3E42-610D-4693-88C5-F29B44CC9E44}" dt="2020-02-09T05:45:05.150" v="1593" actId="27636"/>
          <ac:spMkLst>
            <pc:docMk/>
            <pc:sldMk cId="1292877211" sldId="258"/>
            <ac:spMk id="3" creationId="{00000000-0000-0000-0000-000000000000}"/>
          </ac:spMkLst>
        </pc:spChg>
        <pc:spChg chg="add mod">
          <ac:chgData name="hui xu" userId="70b675938bab3b5e" providerId="LiveId" clId="{5F5E3E42-610D-4693-88C5-F29B44CC9E44}" dt="2020-02-09T05:45:18.042" v="1596" actId="14100"/>
          <ac:spMkLst>
            <pc:docMk/>
            <pc:sldMk cId="1292877211" sldId="258"/>
            <ac:spMk id="4" creationId="{9F7D247C-F24D-42EC-977E-8130A12B1ECA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2543906621" sldId="260"/>
        </pc:sldMkLst>
      </pc:sldChg>
      <pc:sldChg chg="delSp modSp add ord">
        <pc:chgData name="hui xu" userId="70b675938bab3b5e" providerId="LiveId" clId="{5F5E3E42-610D-4693-88C5-F29B44CC9E44}" dt="2020-02-10T09:35:18.060" v="5480" actId="20577"/>
        <pc:sldMkLst>
          <pc:docMk/>
          <pc:sldMk cId="3202907391" sldId="260"/>
        </pc:sldMkLst>
        <pc:spChg chg="mod">
          <ac:chgData name="hui xu" userId="70b675938bab3b5e" providerId="LiveId" clId="{5F5E3E42-610D-4693-88C5-F29B44CC9E44}" dt="2020-02-10T09:35:18.060" v="5480" actId="20577"/>
          <ac:spMkLst>
            <pc:docMk/>
            <pc:sldMk cId="3202907391" sldId="260"/>
            <ac:spMk id="2" creationId="{00000000-0000-0000-0000-000000000000}"/>
          </ac:spMkLst>
        </pc:spChg>
        <pc:spChg chg="del">
          <ac:chgData name="hui xu" userId="70b675938bab3b5e" providerId="LiveId" clId="{5F5E3E42-610D-4693-88C5-F29B44CC9E44}" dt="2020-02-09T10:44:29.250" v="5277" actId="21"/>
          <ac:spMkLst>
            <pc:docMk/>
            <pc:sldMk cId="3202907391" sldId="260"/>
            <ac:spMk id="3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1856233291" sldId="261"/>
        </pc:sldMkLst>
      </pc:sldChg>
      <pc:sldChg chg="delSp modSp add">
        <pc:chgData name="hui xu" userId="70b675938bab3b5e" providerId="LiveId" clId="{5F5E3E42-610D-4693-88C5-F29B44CC9E44}" dt="2020-02-10T09:36:31.797" v="5536" actId="1036"/>
        <pc:sldMkLst>
          <pc:docMk/>
          <pc:sldMk cId="4006552371" sldId="261"/>
        </pc:sldMkLst>
        <pc:spChg chg="mod">
          <ac:chgData name="hui xu" userId="70b675938bab3b5e" providerId="LiveId" clId="{5F5E3E42-610D-4693-88C5-F29B44CC9E44}" dt="2020-02-09T10:42:09.877" v="5265" actId="27636"/>
          <ac:spMkLst>
            <pc:docMk/>
            <pc:sldMk cId="4006552371" sldId="261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09T10:54:39.178" v="5285" actId="478"/>
          <ac:spMkLst>
            <pc:docMk/>
            <pc:sldMk cId="4006552371" sldId="261"/>
            <ac:spMk id="5" creationId="{00000000-0000-0000-0000-000000000000}"/>
          </ac:spMkLst>
        </pc:spChg>
        <pc:spChg chg="mod">
          <ac:chgData name="hui xu" userId="70b675938bab3b5e" providerId="LiveId" clId="{5F5E3E42-610D-4693-88C5-F29B44CC9E44}" dt="2020-02-10T09:36:31.797" v="5536" actId="1036"/>
          <ac:spMkLst>
            <pc:docMk/>
            <pc:sldMk cId="4006552371" sldId="261"/>
            <ac:spMk id="7" creationId="{00000000-0000-0000-0000-000000000000}"/>
          </ac:spMkLst>
        </pc:spChg>
        <pc:spChg chg="del">
          <ac:chgData name="hui xu" userId="70b675938bab3b5e" providerId="LiveId" clId="{5F5E3E42-610D-4693-88C5-F29B44CC9E44}" dt="2020-02-09T10:54:35.139" v="5284" actId="478"/>
          <ac:spMkLst>
            <pc:docMk/>
            <pc:sldMk cId="4006552371" sldId="261"/>
            <ac:spMk id="8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1055307087" sldId="262"/>
        </pc:sldMkLst>
      </pc:sldChg>
      <pc:sldChg chg="delSp modSp add">
        <pc:chgData name="hui xu" userId="70b675938bab3b5e" providerId="LiveId" clId="{5F5E3E42-610D-4693-88C5-F29B44CC9E44}" dt="2020-02-10T09:37:10.719" v="5549" actId="20577"/>
        <pc:sldMkLst>
          <pc:docMk/>
          <pc:sldMk cId="3433358854" sldId="262"/>
        </pc:sldMkLst>
        <pc:spChg chg="mod">
          <ac:chgData name="hui xu" userId="70b675938bab3b5e" providerId="LiveId" clId="{5F5E3E42-610D-4693-88C5-F29B44CC9E44}" dt="2020-02-10T09:37:10.719" v="5549" actId="20577"/>
          <ac:spMkLst>
            <pc:docMk/>
            <pc:sldMk cId="3433358854" sldId="262"/>
            <ac:spMk id="2" creationId="{00000000-0000-0000-0000-000000000000}"/>
          </ac:spMkLst>
        </pc:spChg>
        <pc:spChg chg="del">
          <ac:chgData name="hui xu" userId="70b675938bab3b5e" providerId="LiveId" clId="{5F5E3E42-610D-4693-88C5-F29B44CC9E44}" dt="2020-02-10T09:36:51.658" v="5537" actId="478"/>
          <ac:spMkLst>
            <pc:docMk/>
            <pc:sldMk cId="3433358854" sldId="262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36:54.210" v="5538" actId="478"/>
          <ac:spMkLst>
            <pc:docMk/>
            <pc:sldMk cId="3433358854" sldId="262"/>
            <ac:spMk id="6" creationId="{00000000-0000-0000-0000-000000000000}"/>
          </ac:spMkLst>
        </pc:spChg>
      </pc:sldChg>
      <pc:sldChg chg="delSp add">
        <pc:chgData name="hui xu" userId="70b675938bab3b5e" providerId="LiveId" clId="{5F5E3E42-610D-4693-88C5-F29B44CC9E44}" dt="2020-02-09T10:47:15.269" v="5279" actId="21"/>
        <pc:sldMkLst>
          <pc:docMk/>
          <pc:sldMk cId="57171292" sldId="263"/>
        </pc:sldMkLst>
        <pc:spChg chg="del">
          <ac:chgData name="hui xu" userId="70b675938bab3b5e" providerId="LiveId" clId="{5F5E3E42-610D-4693-88C5-F29B44CC9E44}" dt="2020-02-09T10:47:15.269" v="5279" actId="21"/>
          <ac:spMkLst>
            <pc:docMk/>
            <pc:sldMk cId="57171292" sldId="263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09T10:47:15.269" v="5279" actId="21"/>
          <ac:spMkLst>
            <pc:docMk/>
            <pc:sldMk cId="57171292" sldId="263"/>
            <ac:spMk id="8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14.566" v="442" actId="2696"/>
        <pc:sldMkLst>
          <pc:docMk/>
          <pc:sldMk cId="528608656" sldId="263"/>
        </pc:sldMkLst>
      </pc:sldChg>
      <pc:sldChg chg="delSp add">
        <pc:chgData name="hui xu" userId="70b675938bab3b5e" providerId="LiveId" clId="{5F5E3E42-610D-4693-88C5-F29B44CC9E44}" dt="2020-02-10T09:41:02.558" v="5551" actId="478"/>
        <pc:sldMkLst>
          <pc:docMk/>
          <pc:sldMk cId="2136094018" sldId="264"/>
        </pc:sldMkLst>
        <pc:spChg chg="del">
          <ac:chgData name="hui xu" userId="70b675938bab3b5e" providerId="LiveId" clId="{5F5E3E42-610D-4693-88C5-F29B44CC9E44}" dt="2020-02-10T09:41:02.558" v="5551" actId="478"/>
          <ac:spMkLst>
            <pc:docMk/>
            <pc:sldMk cId="2136094018" sldId="264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1:01.248" v="5550" actId="478"/>
          <ac:spMkLst>
            <pc:docMk/>
            <pc:sldMk cId="2136094018" sldId="264"/>
            <ac:spMk id="6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3119237102" sldId="264"/>
        </pc:sldMkLst>
      </pc:sldChg>
      <pc:sldChg chg="modSp del">
        <pc:chgData name="hui xu" userId="70b675938bab3b5e" providerId="LiveId" clId="{5F5E3E42-610D-4693-88C5-F29B44CC9E44}" dt="2020-02-08T05:31:55.386" v="465" actId="2696"/>
        <pc:sldMkLst>
          <pc:docMk/>
          <pc:sldMk cId="1280069054" sldId="265"/>
        </pc:sldMkLst>
        <pc:spChg chg="mod">
          <ac:chgData name="hui xu" userId="70b675938bab3b5e" providerId="LiveId" clId="{5F5E3E42-610D-4693-88C5-F29B44CC9E44}" dt="2020-02-08T05:31:43.100" v="464" actId="20577"/>
          <ac:spMkLst>
            <pc:docMk/>
            <pc:sldMk cId="1280069054" sldId="265"/>
            <ac:spMk id="2" creationId="{D01F047C-6441-4F50-B592-6D5AD4CF8225}"/>
          </ac:spMkLst>
        </pc:spChg>
      </pc:sldChg>
      <pc:sldChg chg="modSp add">
        <pc:chgData name="hui xu" userId="70b675938bab3b5e" providerId="LiveId" clId="{5F5E3E42-610D-4693-88C5-F29B44CC9E44}" dt="2020-02-09T06:59:46.223" v="3224" actId="20577"/>
        <pc:sldMkLst>
          <pc:docMk/>
          <pc:sldMk cId="1817998147" sldId="265"/>
        </pc:sldMkLst>
        <pc:spChg chg="mod">
          <ac:chgData name="hui xu" userId="70b675938bab3b5e" providerId="LiveId" clId="{5F5E3E42-610D-4693-88C5-F29B44CC9E44}" dt="2020-02-09T06:59:46.223" v="3224" actId="20577"/>
          <ac:spMkLst>
            <pc:docMk/>
            <pc:sldMk cId="1817998147" sldId="265"/>
            <ac:spMk id="2" creationId="{D01F047C-6441-4F50-B592-6D5AD4CF8225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2497387160" sldId="266"/>
        </pc:sldMkLst>
      </pc:sldChg>
      <pc:sldChg chg="delSp add">
        <pc:chgData name="hui xu" userId="70b675938bab3b5e" providerId="LiveId" clId="{5F5E3E42-610D-4693-88C5-F29B44CC9E44}" dt="2020-02-10T09:41:14.829" v="5557" actId="478"/>
        <pc:sldMkLst>
          <pc:docMk/>
          <pc:sldMk cId="4004663075" sldId="266"/>
        </pc:sldMkLst>
        <pc:spChg chg="del">
          <ac:chgData name="hui xu" userId="70b675938bab3b5e" providerId="LiveId" clId="{5F5E3E42-610D-4693-88C5-F29B44CC9E44}" dt="2020-02-10T09:41:12.948" v="5556" actId="478"/>
          <ac:spMkLst>
            <pc:docMk/>
            <pc:sldMk cId="4004663075" sldId="266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1:14.829" v="5557" actId="478"/>
          <ac:spMkLst>
            <pc:docMk/>
            <pc:sldMk cId="4004663075" sldId="266"/>
            <ac:spMk id="9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1585082818" sldId="267"/>
        </pc:sldMkLst>
      </pc:sldChg>
      <pc:sldChg chg="delSp add">
        <pc:chgData name="hui xu" userId="70b675938bab3b5e" providerId="LiveId" clId="{5F5E3E42-610D-4693-88C5-F29B44CC9E44}" dt="2020-02-10T09:44:11.867" v="5559" actId="478"/>
        <pc:sldMkLst>
          <pc:docMk/>
          <pc:sldMk cId="1991125444" sldId="267"/>
        </pc:sldMkLst>
        <pc:spChg chg="del">
          <ac:chgData name="hui xu" userId="70b675938bab3b5e" providerId="LiveId" clId="{5F5E3E42-610D-4693-88C5-F29B44CC9E44}" dt="2020-02-10T09:44:09.467" v="5558" actId="478"/>
          <ac:spMkLst>
            <pc:docMk/>
            <pc:sldMk cId="1991125444" sldId="267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4:11.867" v="5559" actId="478"/>
          <ac:spMkLst>
            <pc:docMk/>
            <pc:sldMk cId="1991125444" sldId="267"/>
            <ac:spMk id="6" creationId="{00000000-0000-0000-0000-000000000000}"/>
          </ac:spMkLst>
        </pc:spChg>
      </pc:sldChg>
      <pc:sldChg chg="delSp add">
        <pc:chgData name="hui xu" userId="70b675938bab3b5e" providerId="LiveId" clId="{5F5E3E42-610D-4693-88C5-F29B44CC9E44}" dt="2020-02-10T09:44:23.137" v="5561" actId="478"/>
        <pc:sldMkLst>
          <pc:docMk/>
          <pc:sldMk cId="3632843755" sldId="268"/>
        </pc:sldMkLst>
        <pc:spChg chg="del">
          <ac:chgData name="hui xu" userId="70b675938bab3b5e" providerId="LiveId" clId="{5F5E3E42-610D-4693-88C5-F29B44CC9E44}" dt="2020-02-10T09:44:23.137" v="5561" actId="478"/>
          <ac:spMkLst>
            <pc:docMk/>
            <pc:sldMk cId="3632843755" sldId="268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4:19.057" v="5560" actId="478"/>
          <ac:spMkLst>
            <pc:docMk/>
            <pc:sldMk cId="3632843755" sldId="268"/>
            <ac:spMk id="6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1540520668" sldId="269"/>
        </pc:sldMkLst>
      </pc:sldChg>
      <pc:sldChg chg="delSp modSp add">
        <pc:chgData name="hui xu" userId="70b675938bab3b5e" providerId="LiveId" clId="{5F5E3E42-610D-4693-88C5-F29B44CC9E44}" dt="2020-02-10T09:45:55.793" v="5568" actId="478"/>
        <pc:sldMkLst>
          <pc:docMk/>
          <pc:sldMk cId="3440234511" sldId="269"/>
        </pc:sldMkLst>
        <pc:spChg chg="mod">
          <ac:chgData name="hui xu" userId="70b675938bab3b5e" providerId="LiveId" clId="{5F5E3E42-610D-4693-88C5-F29B44CC9E44}" dt="2020-02-09T10:42:09.958" v="5267" actId="27636"/>
          <ac:spMkLst>
            <pc:docMk/>
            <pc:sldMk cId="3440234511" sldId="269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45:55.793" v="5568" actId="478"/>
          <ac:spMkLst>
            <pc:docMk/>
            <pc:sldMk cId="3440234511" sldId="269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5:51.580" v="5567" actId="478"/>
          <ac:spMkLst>
            <pc:docMk/>
            <pc:sldMk cId="3440234511" sldId="269"/>
            <ac:spMk id="6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316527677" sldId="270"/>
        </pc:sldMkLst>
      </pc:sldChg>
      <pc:sldChg chg="add del">
        <pc:chgData name="hui xu" userId="70b675938bab3b5e" providerId="LiveId" clId="{5F5E3E42-610D-4693-88C5-F29B44CC9E44}" dt="2020-02-09T10:49:23.920" v="5282" actId="47"/>
        <pc:sldMkLst>
          <pc:docMk/>
          <pc:sldMk cId="1433598770" sldId="270"/>
        </pc:sldMkLst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2910944291" sldId="271"/>
        </pc:sldMkLst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901986527" sldId="272"/>
        </pc:sldMkLst>
      </pc:sldChg>
      <pc:sldChg chg="add del">
        <pc:chgData name="hui xu" userId="70b675938bab3b5e" providerId="LiveId" clId="{5F5E3E42-610D-4693-88C5-F29B44CC9E44}" dt="2020-02-09T10:44:15.892" v="5274" actId="2696"/>
        <pc:sldMkLst>
          <pc:docMk/>
          <pc:sldMk cId="2161935660" sldId="273"/>
        </pc:sldMkLst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3410311970" sldId="273"/>
        </pc:sldMkLst>
      </pc:sldChg>
      <pc:sldChg chg="del">
        <pc:chgData name="hui xu" userId="70b675938bab3b5e" providerId="LiveId" clId="{5F5E3E42-610D-4693-88C5-F29B44CC9E44}" dt="2020-02-08T10:45:26.263" v="1172" actId="2696"/>
        <pc:sldMkLst>
          <pc:docMk/>
          <pc:sldMk cId="1016776827" sldId="274"/>
        </pc:sldMkLst>
      </pc:sldChg>
      <pc:sldChg chg="add del">
        <pc:chgData name="hui xu" userId="70b675938bab3b5e" providerId="LiveId" clId="{5F5E3E42-610D-4693-88C5-F29B44CC9E44}" dt="2020-02-09T10:47:08.577" v="5278" actId="47"/>
        <pc:sldMkLst>
          <pc:docMk/>
          <pc:sldMk cId="1182737358" sldId="274"/>
        </pc:sldMkLst>
      </pc:sldChg>
      <pc:sldChg chg="modSp add del">
        <pc:chgData name="hui xu" userId="70b675938bab3b5e" providerId="LiveId" clId="{5F5E3E42-610D-4693-88C5-F29B44CC9E44}" dt="2020-02-08T07:00:31.774" v="894" actId="2696"/>
        <pc:sldMkLst>
          <pc:docMk/>
          <pc:sldMk cId="196243217" sldId="275"/>
        </pc:sldMkLst>
        <pc:spChg chg="mod">
          <ac:chgData name="hui xu" userId="70b675938bab3b5e" providerId="LiveId" clId="{5F5E3E42-610D-4693-88C5-F29B44CC9E44}" dt="2020-02-08T05:52:53.472" v="768" actId="20577"/>
          <ac:spMkLst>
            <pc:docMk/>
            <pc:sldMk cId="196243217" sldId="275"/>
            <ac:spMk id="2" creationId="{CF8DAB62-DC16-4A63-9F71-E5B1BE41CC57}"/>
          </ac:spMkLst>
        </pc:spChg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2187315408" sldId="275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3019289676" sldId="275"/>
        </pc:sldMkLst>
      </pc:sldChg>
      <pc:sldChg chg="addSp delSp modSp add">
        <pc:chgData name="hui xu" userId="70b675938bab3b5e" providerId="LiveId" clId="{5F5E3E42-610D-4693-88C5-F29B44CC9E44}" dt="2020-02-10T10:33:07.219" v="5862" actId="1076"/>
        <pc:sldMkLst>
          <pc:docMk/>
          <pc:sldMk cId="3572070911" sldId="275"/>
        </pc:sldMkLst>
        <pc:spChg chg="mod">
          <ac:chgData name="hui xu" userId="70b675938bab3b5e" providerId="LiveId" clId="{5F5E3E42-610D-4693-88C5-F29B44CC9E44}" dt="2020-02-10T10:33:07.219" v="5862" actId="1076"/>
          <ac:spMkLst>
            <pc:docMk/>
            <pc:sldMk cId="3572070911" sldId="275"/>
            <ac:spMk id="4" creationId="{0A3399B4-A399-400C-A0F4-21C21473FD3F}"/>
          </ac:spMkLst>
        </pc:spChg>
        <pc:spChg chg="mod">
          <ac:chgData name="hui xu" userId="70b675938bab3b5e" providerId="LiveId" clId="{5F5E3E42-610D-4693-88C5-F29B44CC9E44}" dt="2020-02-10T10:32:21.509" v="5842" actId="1076"/>
          <ac:spMkLst>
            <pc:docMk/>
            <pc:sldMk cId="3572070911" sldId="275"/>
            <ac:spMk id="7" creationId="{32D4D17E-897E-4546-BD7D-6A8A5BD531DB}"/>
          </ac:spMkLst>
        </pc:spChg>
        <pc:spChg chg="mod">
          <ac:chgData name="hui xu" userId="70b675938bab3b5e" providerId="LiveId" clId="{5F5E3E42-610D-4693-88C5-F29B44CC9E44}" dt="2020-02-10T10:32:21.509" v="5842" actId="1076"/>
          <ac:spMkLst>
            <pc:docMk/>
            <pc:sldMk cId="3572070911" sldId="275"/>
            <ac:spMk id="8" creationId="{C339C6CB-0BA2-4FDB-9A6B-657FDC60D8B4}"/>
          </ac:spMkLst>
        </pc:spChg>
        <pc:spChg chg="mod">
          <ac:chgData name="hui xu" userId="70b675938bab3b5e" providerId="LiveId" clId="{5F5E3E42-610D-4693-88C5-F29B44CC9E44}" dt="2020-02-10T10:32:21.509" v="5842" actId="1076"/>
          <ac:spMkLst>
            <pc:docMk/>
            <pc:sldMk cId="3572070911" sldId="275"/>
            <ac:spMk id="9" creationId="{9B06BF43-125A-41B5-8DBB-ECBE4C240BCB}"/>
          </ac:spMkLst>
        </pc:spChg>
        <pc:spChg chg="mod">
          <ac:chgData name="hui xu" userId="70b675938bab3b5e" providerId="LiveId" clId="{5F5E3E42-610D-4693-88C5-F29B44CC9E44}" dt="2020-02-10T10:32:21.509" v="5842" actId="1076"/>
          <ac:spMkLst>
            <pc:docMk/>
            <pc:sldMk cId="3572070911" sldId="275"/>
            <ac:spMk id="10" creationId="{C13271E5-1214-4BD1-9159-3E62CB53F11A}"/>
          </ac:spMkLst>
        </pc:spChg>
        <pc:spChg chg="add mod">
          <ac:chgData name="hui xu" userId="70b675938bab3b5e" providerId="LiveId" clId="{5F5E3E42-610D-4693-88C5-F29B44CC9E44}" dt="2020-02-10T10:32:34.989" v="5850" actId="20577"/>
          <ac:spMkLst>
            <pc:docMk/>
            <pc:sldMk cId="3572070911" sldId="275"/>
            <ac:spMk id="18" creationId="{2DAA4FD1-CC23-4DEF-927E-D76C67A6CF37}"/>
          </ac:spMkLst>
        </pc:spChg>
        <pc:spChg chg="add del mod">
          <ac:chgData name="hui xu" userId="70b675938bab3b5e" providerId="LiveId" clId="{5F5E3E42-610D-4693-88C5-F29B44CC9E44}" dt="2020-02-10T10:33:02.201" v="5861" actId="21"/>
          <ac:spMkLst>
            <pc:docMk/>
            <pc:sldMk cId="3572070911" sldId="275"/>
            <ac:spMk id="26" creationId="{8355D4AC-EE2A-4435-878E-5B3DB4605A9D}"/>
          </ac:spMkLst>
        </pc:spChg>
        <pc:cxnChg chg="mod">
          <ac:chgData name="hui xu" userId="70b675938bab3b5e" providerId="LiveId" clId="{5F5E3E42-610D-4693-88C5-F29B44CC9E44}" dt="2020-02-10T10:32:29.440" v="5845" actId="14100"/>
          <ac:cxnSpMkLst>
            <pc:docMk/>
            <pc:sldMk cId="3572070911" sldId="275"/>
            <ac:cxnSpMk id="14" creationId="{E2C8EB11-8B71-4F50-A154-4AE18C17B9C8}"/>
          </ac:cxnSpMkLst>
        </pc:cxnChg>
        <pc:cxnChg chg="mod">
          <ac:chgData name="hui xu" userId="70b675938bab3b5e" providerId="LiveId" clId="{5F5E3E42-610D-4693-88C5-F29B44CC9E44}" dt="2020-02-10T10:32:21.509" v="5842" actId="1076"/>
          <ac:cxnSpMkLst>
            <pc:docMk/>
            <pc:sldMk cId="3572070911" sldId="275"/>
            <ac:cxnSpMk id="17" creationId="{0AA35D55-045C-4229-A552-0514B84C44E2}"/>
          </ac:cxnSpMkLst>
        </pc:cxnChg>
        <pc:cxnChg chg="mod">
          <ac:chgData name="hui xu" userId="70b675938bab3b5e" providerId="LiveId" clId="{5F5E3E42-610D-4693-88C5-F29B44CC9E44}" dt="2020-02-10T10:32:21.509" v="5842" actId="1076"/>
          <ac:cxnSpMkLst>
            <pc:docMk/>
            <pc:sldMk cId="3572070911" sldId="275"/>
            <ac:cxnSpMk id="20" creationId="{E01A876D-0497-47CC-A1BC-34BD0FF0D37B}"/>
          </ac:cxnSpMkLst>
        </pc:cxnChg>
        <pc:cxnChg chg="add mod">
          <ac:chgData name="hui xu" userId="70b675938bab3b5e" providerId="LiveId" clId="{5F5E3E42-610D-4693-88C5-F29B44CC9E44}" dt="2020-02-10T10:32:43.443" v="5854" actId="14100"/>
          <ac:cxnSpMkLst>
            <pc:docMk/>
            <pc:sldMk cId="3572070911" sldId="275"/>
            <ac:cxnSpMk id="21" creationId="{C7BAA219-4DB4-4DDE-963C-B4F2C34CD9FC}"/>
          </ac:cxnSpMkLst>
        </pc:cxnChg>
        <pc:cxnChg chg="mod">
          <ac:chgData name="hui xu" userId="70b675938bab3b5e" providerId="LiveId" clId="{5F5E3E42-610D-4693-88C5-F29B44CC9E44}" dt="2020-02-10T10:32:21.509" v="5842" actId="1076"/>
          <ac:cxnSpMkLst>
            <pc:docMk/>
            <pc:sldMk cId="3572070911" sldId="275"/>
            <ac:cxnSpMk id="23" creationId="{7E2CF53C-6029-486D-8BE3-32A660734C08}"/>
          </ac:cxnSpMkLst>
        </pc:cxnChg>
        <pc:cxnChg chg="mod">
          <ac:chgData name="hui xu" userId="70b675938bab3b5e" providerId="LiveId" clId="{5F5E3E42-610D-4693-88C5-F29B44CC9E44}" dt="2020-02-10T10:32:50.874" v="5857" actId="14100"/>
          <ac:cxnSpMkLst>
            <pc:docMk/>
            <pc:sldMk cId="3572070911" sldId="275"/>
            <ac:cxnSpMk id="27" creationId="{03C88C18-9B2D-405C-882B-72F70E1B60F0}"/>
          </ac:cxnSpMkLst>
        </pc:cxnChg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3881816594" sldId="275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222372092" sldId="276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2128511657" sldId="276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2862464883" sldId="276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3410710024" sldId="276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3954031273" sldId="276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1372074432" sldId="277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1648344652" sldId="277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1833050099" sldId="277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2499255764" sldId="277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2835846999" sldId="277"/>
        </pc:sldMkLst>
      </pc:sldChg>
      <pc:sldChg chg="delSp modSp add">
        <pc:chgData name="hui xu" userId="70b675938bab3b5e" providerId="LiveId" clId="{5F5E3E42-610D-4693-88C5-F29B44CC9E44}" dt="2020-02-10T09:41:10.908" v="5555" actId="478"/>
        <pc:sldMkLst>
          <pc:docMk/>
          <pc:sldMk cId="1394246490" sldId="278"/>
        </pc:sldMkLst>
        <pc:spChg chg="mod">
          <ac:chgData name="hui xu" userId="70b675938bab3b5e" providerId="LiveId" clId="{5F5E3E42-610D-4693-88C5-F29B44CC9E44}" dt="2020-02-09T10:42:09.928" v="5266" actId="27636"/>
          <ac:spMkLst>
            <pc:docMk/>
            <pc:sldMk cId="1394246490" sldId="278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41:09.560" v="5554" actId="478"/>
          <ac:spMkLst>
            <pc:docMk/>
            <pc:sldMk cId="1394246490" sldId="278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1:10.908" v="5555" actId="478"/>
          <ac:spMkLst>
            <pc:docMk/>
            <pc:sldMk cId="1394246490" sldId="278"/>
            <ac:spMk id="6" creationId="{00000000-0000-0000-0000-000000000000}"/>
          </ac:spMkLst>
        </pc:spChg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627480154" sldId="279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802397281" sldId="279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1049357147" sldId="279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1894684505" sldId="279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3958665660" sldId="279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286245455" sldId="282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433797437" sldId="282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2095643460" sldId="282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2486212128" sldId="282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3056103079" sldId="282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570542784" sldId="283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1542354539" sldId="283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2644738645" sldId="283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3048126474" sldId="283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3793253087" sldId="283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411040103" sldId="284"/>
        </pc:sldMkLst>
      </pc:sldChg>
      <pc:sldChg chg="modSp add">
        <pc:chgData name="hui xu" userId="70b675938bab3b5e" providerId="LiveId" clId="{5F5E3E42-610D-4693-88C5-F29B44CC9E44}" dt="2020-02-09T09:51:05.539" v="4609" actId="1076"/>
        <pc:sldMkLst>
          <pc:docMk/>
          <pc:sldMk cId="435588197" sldId="284"/>
        </pc:sldMkLst>
        <pc:picChg chg="mod">
          <ac:chgData name="hui xu" userId="70b675938bab3b5e" providerId="LiveId" clId="{5F5E3E42-610D-4693-88C5-F29B44CC9E44}" dt="2020-02-09T09:51:05.539" v="4609" actId="1076"/>
          <ac:picMkLst>
            <pc:docMk/>
            <pc:sldMk cId="435588197" sldId="284"/>
            <ac:picMk id="5" creationId="{D51ECB25-89BA-4951-85E5-3F08D1FB2113}"/>
          </ac:picMkLst>
        </pc:picChg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2663765121" sldId="284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2754969194" sldId="284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4105127967" sldId="284"/>
        </pc:sldMkLst>
      </pc:sldChg>
      <pc:sldChg chg="del">
        <pc:chgData name="hui xu" userId="70b675938bab3b5e" providerId="LiveId" clId="{5F5E3E42-610D-4693-88C5-F29B44CC9E44}" dt="2020-02-08T05:31:13.516" v="441" actId="2696"/>
        <pc:sldMkLst>
          <pc:docMk/>
          <pc:sldMk cId="4111600238" sldId="285"/>
        </pc:sldMkLst>
      </pc:sldChg>
      <pc:sldChg chg="modSp ord">
        <pc:chgData name="hui xu" userId="70b675938bab3b5e" providerId="LiveId" clId="{5F5E3E42-610D-4693-88C5-F29B44CC9E44}" dt="2020-02-09T05:43:05.530" v="1466" actId="20577"/>
        <pc:sldMkLst>
          <pc:docMk/>
          <pc:sldMk cId="928954449" sldId="286"/>
        </pc:sldMkLst>
        <pc:spChg chg="mod">
          <ac:chgData name="hui xu" userId="70b675938bab3b5e" providerId="LiveId" clId="{5F5E3E42-610D-4693-88C5-F29B44CC9E44}" dt="2020-02-09T05:43:05.530" v="1466" actId="20577"/>
          <ac:spMkLst>
            <pc:docMk/>
            <pc:sldMk cId="928954449" sldId="286"/>
            <ac:spMk id="2" creationId="{FBED6E9E-B640-4ADA-A3FB-F9DBAB8B1089}"/>
          </ac:spMkLst>
        </pc:spChg>
      </pc:sldChg>
      <pc:sldChg chg="modSp ord">
        <pc:chgData name="hui xu" userId="70b675938bab3b5e" providerId="LiveId" clId="{5F5E3E42-610D-4693-88C5-F29B44CC9E44}" dt="2020-02-09T05:46:51.277" v="1626" actId="207"/>
        <pc:sldMkLst>
          <pc:docMk/>
          <pc:sldMk cId="2897370932" sldId="288"/>
        </pc:sldMkLst>
        <pc:spChg chg="mod">
          <ac:chgData name="hui xu" userId="70b675938bab3b5e" providerId="LiveId" clId="{5F5E3E42-610D-4693-88C5-F29B44CC9E44}" dt="2020-02-09T05:45:49.051" v="1621" actId="20577"/>
          <ac:spMkLst>
            <pc:docMk/>
            <pc:sldMk cId="2897370932" sldId="288"/>
            <ac:spMk id="2" creationId="{B78A0915-8FF6-4510-A1AE-242E8EE928A2}"/>
          </ac:spMkLst>
        </pc:spChg>
        <pc:spChg chg="mod">
          <ac:chgData name="hui xu" userId="70b675938bab3b5e" providerId="LiveId" clId="{5F5E3E42-610D-4693-88C5-F29B44CC9E44}" dt="2020-02-09T05:46:51.277" v="1626" actId="207"/>
          <ac:spMkLst>
            <pc:docMk/>
            <pc:sldMk cId="2897370932" sldId="288"/>
            <ac:spMk id="3" creationId="{064CF94F-3267-401F-BD15-AD54280CC6EA}"/>
          </ac:spMkLst>
        </pc:spChg>
      </pc:sldChg>
      <pc:sldChg chg="del">
        <pc:chgData name="hui xu" userId="70b675938bab3b5e" providerId="LiveId" clId="{5F5E3E42-610D-4693-88C5-F29B44CC9E44}" dt="2020-02-08T10:53:59.286" v="1239" actId="2696"/>
        <pc:sldMkLst>
          <pc:docMk/>
          <pc:sldMk cId="1121945713" sldId="289"/>
        </pc:sldMkLst>
      </pc:sldChg>
      <pc:sldChg chg="modSp add">
        <pc:chgData name="hui xu" userId="70b675938bab3b5e" providerId="LiveId" clId="{5F5E3E42-610D-4693-88C5-F29B44CC9E44}" dt="2020-02-08T10:54:34.282" v="1265" actId="20577"/>
        <pc:sldMkLst>
          <pc:docMk/>
          <pc:sldMk cId="2813749080" sldId="289"/>
        </pc:sldMkLst>
        <pc:spChg chg="mod">
          <ac:chgData name="hui xu" userId="70b675938bab3b5e" providerId="LiveId" clId="{5F5E3E42-610D-4693-88C5-F29B44CC9E44}" dt="2020-02-08T10:54:34.282" v="1265" actId="20577"/>
          <ac:spMkLst>
            <pc:docMk/>
            <pc:sldMk cId="2813749080" sldId="289"/>
            <ac:spMk id="2" creationId="{278DF740-723B-4091-8BEE-66A7BEDF7FCD}"/>
          </ac:spMkLst>
        </pc:spChg>
      </pc:sldChg>
      <pc:sldChg chg="del">
        <pc:chgData name="hui xu" userId="70b675938bab3b5e" providerId="LiveId" clId="{5F5E3E42-610D-4693-88C5-F29B44CC9E44}" dt="2020-02-09T10:36:22.522" v="5234" actId="47"/>
        <pc:sldMkLst>
          <pc:docMk/>
          <pc:sldMk cId="701294280" sldId="290"/>
        </pc:sldMkLst>
      </pc:sldChg>
      <pc:sldChg chg="addSp delSp modSp add">
        <pc:chgData name="hui xu" userId="70b675938bab3b5e" providerId="LiveId" clId="{5F5E3E42-610D-4693-88C5-F29B44CC9E44}" dt="2020-02-09T05:55:40.204" v="1865" actId="14100"/>
        <pc:sldMkLst>
          <pc:docMk/>
          <pc:sldMk cId="4025253764" sldId="291"/>
        </pc:sldMkLst>
        <pc:spChg chg="mod">
          <ac:chgData name="hui xu" userId="70b675938bab3b5e" providerId="LiveId" clId="{5F5E3E42-610D-4693-88C5-F29B44CC9E44}" dt="2020-02-09T05:48:32.619" v="1685" actId="20577"/>
          <ac:spMkLst>
            <pc:docMk/>
            <pc:sldMk cId="4025253764" sldId="291"/>
            <ac:spMk id="2" creationId="{3EF3DDC8-9633-4FAD-B259-7A7A4EE778D3}"/>
          </ac:spMkLst>
        </pc:spChg>
        <pc:spChg chg="add del mod">
          <ac:chgData name="hui xu" userId="70b675938bab3b5e" providerId="LiveId" clId="{5F5E3E42-610D-4693-88C5-F29B44CC9E44}" dt="2020-02-08T04:50:45.305" v="75" actId="21"/>
          <ac:spMkLst>
            <pc:docMk/>
            <pc:sldMk cId="4025253764" sldId="291"/>
            <ac:spMk id="3" creationId="{54A1D31F-2A88-4E1E-BC72-2ED341D7A6E3}"/>
          </ac:spMkLst>
        </pc:spChg>
        <pc:spChg chg="add mod">
          <ac:chgData name="hui xu" userId="70b675938bab3b5e" providerId="LiveId" clId="{5F5E3E42-610D-4693-88C5-F29B44CC9E44}" dt="2020-02-09T05:54:34.729" v="1853" actId="21"/>
          <ac:spMkLst>
            <pc:docMk/>
            <pc:sldMk cId="4025253764" sldId="291"/>
            <ac:spMk id="3" creationId="{E27D7CF3-ADA6-4950-A348-C3F8008F11D7}"/>
          </ac:spMkLst>
        </pc:spChg>
        <pc:spChg chg="add mod">
          <ac:chgData name="hui xu" userId="70b675938bab3b5e" providerId="LiveId" clId="{5F5E3E42-610D-4693-88C5-F29B44CC9E44}" dt="2020-02-09T05:55:40.204" v="1865" actId="14100"/>
          <ac:spMkLst>
            <pc:docMk/>
            <pc:sldMk cId="4025253764" sldId="291"/>
            <ac:spMk id="5" creationId="{5FC1BDDD-994B-4166-A451-47396AEB53C0}"/>
          </ac:spMkLst>
        </pc:spChg>
        <pc:picChg chg="add del mod">
          <ac:chgData name="hui xu" userId="70b675938bab3b5e" providerId="LiveId" clId="{5F5E3E42-610D-4693-88C5-F29B44CC9E44}" dt="2020-02-09T05:50:04.493" v="1700" actId="21"/>
          <ac:picMkLst>
            <pc:docMk/>
            <pc:sldMk cId="4025253764" sldId="291"/>
            <ac:picMk id="4" creationId="{ACFDFDD0-3644-42D2-BD2E-109CEACE77A9}"/>
          </ac:picMkLst>
        </pc:picChg>
        <pc:picChg chg="add del">
          <ac:chgData name="hui xu" userId="70b675938bab3b5e" providerId="LiveId" clId="{5F5E3E42-610D-4693-88C5-F29B44CC9E44}" dt="2020-02-08T04:53:14.981" v="80"/>
          <ac:picMkLst>
            <pc:docMk/>
            <pc:sldMk cId="4025253764" sldId="291"/>
            <ac:picMk id="5" creationId="{8BB820D4-2287-4621-A217-B8E4DC2F06F5}"/>
          </ac:picMkLst>
        </pc:picChg>
      </pc:sldChg>
      <pc:sldChg chg="addSp delSp modSp add">
        <pc:chgData name="hui xu" userId="70b675938bab3b5e" providerId="LiveId" clId="{5F5E3E42-610D-4693-88C5-F29B44CC9E44}" dt="2020-02-09T07:28:06.917" v="3757" actId="20577"/>
        <pc:sldMkLst>
          <pc:docMk/>
          <pc:sldMk cId="1344382535" sldId="292"/>
        </pc:sldMkLst>
        <pc:spChg chg="mod">
          <ac:chgData name="hui xu" userId="70b675938bab3b5e" providerId="LiveId" clId="{5F5E3E42-610D-4693-88C5-F29B44CC9E44}" dt="2020-02-08T04:54:08.009" v="103" actId="21"/>
          <ac:spMkLst>
            <pc:docMk/>
            <pc:sldMk cId="1344382535" sldId="292"/>
            <ac:spMk id="2" creationId="{C1400C61-42E5-406C-BEE1-86C6DD401997}"/>
          </ac:spMkLst>
        </pc:spChg>
        <pc:spChg chg="add mod">
          <ac:chgData name="hui xu" userId="70b675938bab3b5e" providerId="LiveId" clId="{5F5E3E42-610D-4693-88C5-F29B44CC9E44}" dt="2020-02-09T07:28:06.917" v="3757" actId="20577"/>
          <ac:spMkLst>
            <pc:docMk/>
            <pc:sldMk cId="1344382535" sldId="292"/>
            <ac:spMk id="4" creationId="{503ABD2D-FD04-438B-9AD1-5F913541AA15}"/>
          </ac:spMkLst>
        </pc:spChg>
        <pc:spChg chg="add mod">
          <ac:chgData name="hui xu" userId="70b675938bab3b5e" providerId="LiveId" clId="{5F5E3E42-610D-4693-88C5-F29B44CC9E44}" dt="2020-02-09T05:59:10.915" v="2042" actId="14100"/>
          <ac:spMkLst>
            <pc:docMk/>
            <pc:sldMk cId="1344382535" sldId="292"/>
            <ac:spMk id="5" creationId="{56129D6F-DDED-42E0-82CC-A15BC67667C0}"/>
          </ac:spMkLst>
        </pc:spChg>
        <pc:spChg chg="add mod">
          <ac:chgData name="hui xu" userId="70b675938bab3b5e" providerId="LiveId" clId="{5F5E3E42-610D-4693-88C5-F29B44CC9E44}" dt="2020-02-09T05:59:48.128" v="2053" actId="1076"/>
          <ac:spMkLst>
            <pc:docMk/>
            <pc:sldMk cId="1344382535" sldId="292"/>
            <ac:spMk id="6" creationId="{450A3E54-A471-45F4-8929-7DC91CFA35E9}"/>
          </ac:spMkLst>
        </pc:spChg>
        <pc:spChg chg="add del mod">
          <ac:chgData name="hui xu" userId="70b675938bab3b5e" providerId="LiveId" clId="{5F5E3E42-610D-4693-88C5-F29B44CC9E44}" dt="2020-02-09T06:03:42.540" v="2117" actId="478"/>
          <ac:spMkLst>
            <pc:docMk/>
            <pc:sldMk cId="1344382535" sldId="292"/>
            <ac:spMk id="7" creationId="{EDC18429-BBB9-425F-B6B2-46F8EA8286CD}"/>
          </ac:spMkLst>
        </pc:spChg>
        <pc:spChg chg="add del mod">
          <ac:chgData name="hui xu" userId="70b675938bab3b5e" providerId="LiveId" clId="{5F5E3E42-610D-4693-88C5-F29B44CC9E44}" dt="2020-02-09T06:03:54.180" v="2121" actId="478"/>
          <ac:spMkLst>
            <pc:docMk/>
            <pc:sldMk cId="1344382535" sldId="292"/>
            <ac:spMk id="8" creationId="{C28E8267-7B69-404C-9829-890C416240FE}"/>
          </ac:spMkLst>
        </pc:spChg>
        <pc:spChg chg="add mod">
          <ac:chgData name="hui xu" userId="70b675938bab3b5e" providerId="LiveId" clId="{5F5E3E42-610D-4693-88C5-F29B44CC9E44}" dt="2020-02-09T06:04:18.357" v="2130" actId="403"/>
          <ac:spMkLst>
            <pc:docMk/>
            <pc:sldMk cId="1344382535" sldId="292"/>
            <ac:spMk id="9" creationId="{14B2D0DC-F4FC-4E03-B392-14BFE961ECA0}"/>
          </ac:spMkLst>
        </pc:spChg>
        <pc:picChg chg="add del mod">
          <ac:chgData name="hui xu" userId="70b675938bab3b5e" providerId="LiveId" clId="{5F5E3E42-610D-4693-88C5-F29B44CC9E44}" dt="2020-02-09T05:55:57.747" v="1867" actId="21"/>
          <ac:picMkLst>
            <pc:docMk/>
            <pc:sldMk cId="1344382535" sldId="292"/>
            <ac:picMk id="3" creationId="{A5813532-3E7A-4174-85B7-257B829C68A7}"/>
          </ac:picMkLst>
        </pc:picChg>
      </pc:sldChg>
      <pc:sldChg chg="modSp add">
        <pc:chgData name="hui xu" userId="70b675938bab3b5e" providerId="LiveId" clId="{5F5E3E42-610D-4693-88C5-F29B44CC9E44}" dt="2020-02-09T06:03:16.183" v="2111" actId="21"/>
        <pc:sldMkLst>
          <pc:docMk/>
          <pc:sldMk cId="1183818306" sldId="293"/>
        </pc:sldMkLst>
        <pc:spChg chg="mod">
          <ac:chgData name="hui xu" userId="70b675938bab3b5e" providerId="LiveId" clId="{5F5E3E42-610D-4693-88C5-F29B44CC9E44}" dt="2020-02-09T06:01:24.794" v="2104" actId="20577"/>
          <ac:spMkLst>
            <pc:docMk/>
            <pc:sldMk cId="1183818306" sldId="293"/>
            <ac:spMk id="2" creationId="{B6B0341D-CAFD-4FA1-AE7C-F3D0F135EB0B}"/>
          </ac:spMkLst>
        </pc:spChg>
        <pc:spChg chg="mod">
          <ac:chgData name="hui xu" userId="70b675938bab3b5e" providerId="LiveId" clId="{5F5E3E42-610D-4693-88C5-F29B44CC9E44}" dt="2020-02-09T06:03:16.183" v="2111" actId="21"/>
          <ac:spMkLst>
            <pc:docMk/>
            <pc:sldMk cId="1183818306" sldId="293"/>
            <ac:spMk id="3" creationId="{9A38227A-53A5-49A0-A6A5-EF5EC881FB79}"/>
          </ac:spMkLst>
        </pc:spChg>
      </pc:sldChg>
      <pc:sldChg chg="modSp add">
        <pc:chgData name="hui xu" userId="70b675938bab3b5e" providerId="LiveId" clId="{5F5E3E42-610D-4693-88C5-F29B44CC9E44}" dt="2020-02-09T06:09:40.118" v="2173" actId="207"/>
        <pc:sldMkLst>
          <pc:docMk/>
          <pc:sldMk cId="1204546668" sldId="294"/>
        </pc:sldMkLst>
        <pc:spChg chg="mod">
          <ac:chgData name="hui xu" userId="70b675938bab3b5e" providerId="LiveId" clId="{5F5E3E42-610D-4693-88C5-F29B44CC9E44}" dt="2020-02-09T06:08:03.252" v="2167" actId="21"/>
          <ac:spMkLst>
            <pc:docMk/>
            <pc:sldMk cId="1204546668" sldId="294"/>
            <ac:spMk id="2" creationId="{4598162A-49AB-4A69-B51F-EFB010A57A49}"/>
          </ac:spMkLst>
        </pc:spChg>
        <pc:spChg chg="mod">
          <ac:chgData name="hui xu" userId="70b675938bab3b5e" providerId="LiveId" clId="{5F5E3E42-610D-4693-88C5-F29B44CC9E44}" dt="2020-02-09T06:09:40.118" v="2173" actId="207"/>
          <ac:spMkLst>
            <pc:docMk/>
            <pc:sldMk cId="1204546668" sldId="294"/>
            <ac:spMk id="3" creationId="{DF9EC4FD-8469-4F25-9FB4-8A276394209E}"/>
          </ac:spMkLst>
        </pc:spChg>
      </pc:sldChg>
      <pc:sldChg chg="addSp modSp add del">
        <pc:chgData name="hui xu" userId="70b675938bab3b5e" providerId="LiveId" clId="{5F5E3E42-610D-4693-88C5-F29B44CC9E44}" dt="2020-02-09T06:13:06.855" v="2193" actId="47"/>
        <pc:sldMkLst>
          <pc:docMk/>
          <pc:sldMk cId="3891888748" sldId="295"/>
        </pc:sldMkLst>
        <pc:spChg chg="mod">
          <ac:chgData name="hui xu" userId="70b675938bab3b5e" providerId="LiveId" clId="{5F5E3E42-610D-4693-88C5-F29B44CC9E44}" dt="2020-02-09T06:10:09.657" v="2174" actId="20577"/>
          <ac:spMkLst>
            <pc:docMk/>
            <pc:sldMk cId="3891888748" sldId="295"/>
            <ac:spMk id="2" creationId="{807EEF46-227B-40C9-8C2A-FB5A639A9637}"/>
          </ac:spMkLst>
        </pc:spChg>
        <pc:spChg chg="add mod">
          <ac:chgData name="hui xu" userId="70b675938bab3b5e" providerId="LiveId" clId="{5F5E3E42-610D-4693-88C5-F29B44CC9E44}" dt="2020-02-09T06:12:09.647" v="2192" actId="207"/>
          <ac:spMkLst>
            <pc:docMk/>
            <pc:sldMk cId="3891888748" sldId="295"/>
            <ac:spMk id="3" creationId="{C1238DC2-1F72-44B9-9B68-34B77A7C355E}"/>
          </ac:spMkLst>
        </pc:spChg>
      </pc:sldChg>
      <pc:sldChg chg="modSp add">
        <pc:chgData name="hui xu" userId="70b675938bab3b5e" providerId="LiveId" clId="{5F5E3E42-610D-4693-88C5-F29B44CC9E44}" dt="2020-02-09T06:14:36.796" v="2232" actId="20578"/>
        <pc:sldMkLst>
          <pc:docMk/>
          <pc:sldMk cId="923562678" sldId="296"/>
        </pc:sldMkLst>
        <pc:spChg chg="mod">
          <ac:chgData name="hui xu" userId="70b675938bab3b5e" providerId="LiveId" clId="{5F5E3E42-610D-4693-88C5-F29B44CC9E44}" dt="2020-02-09T06:14:12.899" v="2226" actId="20577"/>
          <ac:spMkLst>
            <pc:docMk/>
            <pc:sldMk cId="923562678" sldId="296"/>
            <ac:spMk id="2" creationId="{1D550482-6ADC-4053-93AF-2693EC158A00}"/>
          </ac:spMkLst>
        </pc:spChg>
        <pc:spChg chg="mod">
          <ac:chgData name="hui xu" userId="70b675938bab3b5e" providerId="LiveId" clId="{5F5E3E42-610D-4693-88C5-F29B44CC9E44}" dt="2020-02-09T06:14:36.796" v="2232" actId="20578"/>
          <ac:spMkLst>
            <pc:docMk/>
            <pc:sldMk cId="923562678" sldId="296"/>
            <ac:spMk id="3" creationId="{12C37136-3F2E-435E-B8D4-31DEC9338651}"/>
          </ac:spMkLst>
        </pc:spChg>
      </pc:sldChg>
      <pc:sldChg chg="add del">
        <pc:chgData name="hui xu" userId="70b675938bab3b5e" providerId="LiveId" clId="{5F5E3E42-610D-4693-88C5-F29B44CC9E44}" dt="2020-02-08T04:59:24.670" v="158"/>
        <pc:sldMkLst>
          <pc:docMk/>
          <pc:sldMk cId="1809295573" sldId="296"/>
        </pc:sldMkLst>
      </pc:sldChg>
      <pc:sldChg chg="addSp modSp add">
        <pc:chgData name="hui xu" userId="70b675938bab3b5e" providerId="LiveId" clId="{5F5E3E42-610D-4693-88C5-F29B44CC9E44}" dt="2020-02-09T06:16:48.590" v="2246" actId="1076"/>
        <pc:sldMkLst>
          <pc:docMk/>
          <pc:sldMk cId="1945364535" sldId="297"/>
        </pc:sldMkLst>
        <pc:spChg chg="mod">
          <ac:chgData name="hui xu" userId="70b675938bab3b5e" providerId="LiveId" clId="{5F5E3E42-610D-4693-88C5-F29B44CC9E44}" dt="2020-02-08T05:00:44.188" v="182"/>
          <ac:spMkLst>
            <pc:docMk/>
            <pc:sldMk cId="1945364535" sldId="297"/>
            <ac:spMk id="2" creationId="{A60B86CD-4DFC-411D-B13D-50FB02BBD696}"/>
          </ac:spMkLst>
        </pc:spChg>
        <pc:spChg chg="mod">
          <ac:chgData name="hui xu" userId="70b675938bab3b5e" providerId="LiveId" clId="{5F5E3E42-610D-4693-88C5-F29B44CC9E44}" dt="2020-02-09T06:16:48.590" v="2246" actId="1076"/>
          <ac:spMkLst>
            <pc:docMk/>
            <pc:sldMk cId="1945364535" sldId="297"/>
            <ac:spMk id="3" creationId="{3B2E6A14-601C-489C-80A1-575354F7D325}"/>
          </ac:spMkLst>
        </pc:spChg>
        <pc:spChg chg="add mod">
          <ac:chgData name="hui xu" userId="70b675938bab3b5e" providerId="LiveId" clId="{5F5E3E42-610D-4693-88C5-F29B44CC9E44}" dt="2020-02-08T05:02:02.641" v="206" actId="14100"/>
          <ac:spMkLst>
            <pc:docMk/>
            <pc:sldMk cId="1945364535" sldId="297"/>
            <ac:spMk id="4" creationId="{9A316A06-8589-4FDE-9040-9A046A9022E0}"/>
          </ac:spMkLst>
        </pc:spChg>
      </pc:sldChg>
      <pc:sldChg chg="modSp add">
        <pc:chgData name="hui xu" userId="70b675938bab3b5e" providerId="LiveId" clId="{5F5E3E42-610D-4693-88C5-F29B44CC9E44}" dt="2020-02-09T06:59:34.945" v="3222" actId="20577"/>
        <pc:sldMkLst>
          <pc:docMk/>
          <pc:sldMk cId="3626038606" sldId="298"/>
        </pc:sldMkLst>
        <pc:spChg chg="mod">
          <ac:chgData name="hui xu" userId="70b675938bab3b5e" providerId="LiveId" clId="{5F5E3E42-610D-4693-88C5-F29B44CC9E44}" dt="2020-02-09T06:59:34.945" v="3222" actId="20577"/>
          <ac:spMkLst>
            <pc:docMk/>
            <pc:sldMk cId="3626038606" sldId="298"/>
            <ac:spMk id="2" creationId="{9029FEA8-76D7-4B65-84BE-0071F107B902}"/>
          </ac:spMkLst>
        </pc:spChg>
      </pc:sldChg>
      <pc:sldChg chg="addSp delSp modSp add">
        <pc:chgData name="hui xu" userId="70b675938bab3b5e" providerId="LiveId" clId="{5F5E3E42-610D-4693-88C5-F29B44CC9E44}" dt="2020-02-09T06:18:13.153" v="2248" actId="1076"/>
        <pc:sldMkLst>
          <pc:docMk/>
          <pc:sldMk cId="2155437780" sldId="299"/>
        </pc:sldMkLst>
        <pc:spChg chg="del">
          <ac:chgData name="hui xu" userId="70b675938bab3b5e" providerId="LiveId" clId="{5F5E3E42-610D-4693-88C5-F29B44CC9E44}" dt="2020-02-08T05:05:07.718" v="225"/>
          <ac:spMkLst>
            <pc:docMk/>
            <pc:sldMk cId="2155437780" sldId="299"/>
            <ac:spMk id="2" creationId="{0A82D1D8-0ABB-4EDD-AF33-A92E218A969C}"/>
          </ac:spMkLst>
        </pc:spChg>
        <pc:spChg chg="add mod">
          <ac:chgData name="hui xu" userId="70b675938bab3b5e" providerId="LiveId" clId="{5F5E3E42-610D-4693-88C5-F29B44CC9E44}" dt="2020-02-08T05:05:47.921" v="252" actId="313"/>
          <ac:spMkLst>
            <pc:docMk/>
            <pc:sldMk cId="2155437780" sldId="299"/>
            <ac:spMk id="3" creationId="{FF889345-AFBC-420E-9668-FF8FE1359D89}"/>
          </ac:spMkLst>
        </pc:spChg>
        <pc:spChg chg="add mod">
          <ac:chgData name="hui xu" userId="70b675938bab3b5e" providerId="LiveId" clId="{5F5E3E42-610D-4693-88C5-F29B44CC9E44}" dt="2020-02-08T05:05:57.019" v="253"/>
          <ac:spMkLst>
            <pc:docMk/>
            <pc:sldMk cId="2155437780" sldId="299"/>
            <ac:spMk id="4" creationId="{EEFD6399-E635-4BDE-BF56-6BC0F49A8DBD}"/>
          </ac:spMkLst>
        </pc:spChg>
        <pc:spChg chg="add mod">
          <ac:chgData name="hui xu" userId="70b675938bab3b5e" providerId="LiveId" clId="{5F5E3E42-610D-4693-88C5-F29B44CC9E44}" dt="2020-02-09T06:18:13.153" v="2248" actId="1076"/>
          <ac:spMkLst>
            <pc:docMk/>
            <pc:sldMk cId="2155437780" sldId="299"/>
            <ac:spMk id="6" creationId="{257C7799-37E9-466F-BF6D-B08B69728191}"/>
          </ac:spMkLst>
        </pc:spChg>
        <pc:picChg chg="add mod">
          <ac:chgData name="hui xu" userId="70b675938bab3b5e" providerId="LiveId" clId="{5F5E3E42-610D-4693-88C5-F29B44CC9E44}" dt="2020-02-08T05:06:28.705" v="259" actId="1076"/>
          <ac:picMkLst>
            <pc:docMk/>
            <pc:sldMk cId="2155437780" sldId="299"/>
            <ac:picMk id="5" creationId="{FD3ADDE4-0CF2-4B42-A328-EE73C34CE521}"/>
          </ac:picMkLst>
        </pc:picChg>
      </pc:sldChg>
      <pc:sldChg chg="add del">
        <pc:chgData name="hui xu" userId="70b675938bab3b5e" providerId="LiveId" clId="{5F5E3E42-610D-4693-88C5-F29B44CC9E44}" dt="2020-02-08T05:05:30.008" v="233"/>
        <pc:sldMkLst>
          <pc:docMk/>
          <pc:sldMk cId="2364963841" sldId="300"/>
        </pc:sldMkLst>
      </pc:sldChg>
      <pc:sldChg chg="addSp delSp modSp add">
        <pc:chgData name="hui xu" userId="70b675938bab3b5e" providerId="LiveId" clId="{5F5E3E42-610D-4693-88C5-F29B44CC9E44}" dt="2020-02-09T06:22:32.069" v="2387" actId="20577"/>
        <pc:sldMkLst>
          <pc:docMk/>
          <pc:sldMk cId="3352021303" sldId="300"/>
        </pc:sldMkLst>
        <pc:spChg chg="mod">
          <ac:chgData name="hui xu" userId="70b675938bab3b5e" providerId="LiveId" clId="{5F5E3E42-610D-4693-88C5-F29B44CC9E44}" dt="2020-02-09T06:22:32.069" v="2387" actId="20577"/>
          <ac:spMkLst>
            <pc:docMk/>
            <pc:sldMk cId="3352021303" sldId="300"/>
            <ac:spMk id="3" creationId="{FF889345-AFBC-420E-9668-FF8FE1359D89}"/>
          </ac:spMkLst>
        </pc:spChg>
        <pc:spChg chg="mod">
          <ac:chgData name="hui xu" userId="70b675938bab3b5e" providerId="LiveId" clId="{5F5E3E42-610D-4693-88C5-F29B44CC9E44}" dt="2020-02-09T06:22:20.220" v="2371" actId="1076"/>
          <ac:spMkLst>
            <pc:docMk/>
            <pc:sldMk cId="3352021303" sldId="300"/>
            <ac:spMk id="4" creationId="{EEFD6399-E635-4BDE-BF56-6BC0F49A8DBD}"/>
          </ac:spMkLst>
        </pc:spChg>
        <pc:spChg chg="del">
          <ac:chgData name="hui xu" userId="70b675938bab3b5e" providerId="LiveId" clId="{5F5E3E42-610D-4693-88C5-F29B44CC9E44}" dt="2020-02-08T05:06:51.529" v="277" actId="478"/>
          <ac:spMkLst>
            <pc:docMk/>
            <pc:sldMk cId="3352021303" sldId="300"/>
            <ac:spMk id="6" creationId="{257C7799-37E9-466F-BF6D-B08B69728191}"/>
          </ac:spMkLst>
        </pc:spChg>
        <pc:picChg chg="add del mod">
          <ac:chgData name="hui xu" userId="70b675938bab3b5e" providerId="LiveId" clId="{5F5E3E42-610D-4693-88C5-F29B44CC9E44}" dt="2020-02-09T06:21:46.034" v="2362" actId="21"/>
          <ac:picMkLst>
            <pc:docMk/>
            <pc:sldMk cId="3352021303" sldId="300"/>
            <ac:picMk id="2" creationId="{2DE93239-0D3E-4C04-AA93-742E5B5184E9}"/>
          </ac:picMkLst>
        </pc:picChg>
        <pc:picChg chg="del">
          <ac:chgData name="hui xu" userId="70b675938bab3b5e" providerId="LiveId" clId="{5F5E3E42-610D-4693-88C5-F29B44CC9E44}" dt="2020-02-08T05:06:51.529" v="277" actId="478"/>
          <ac:picMkLst>
            <pc:docMk/>
            <pc:sldMk cId="3352021303" sldId="300"/>
            <ac:picMk id="5" creationId="{FD3ADDE4-0CF2-4B42-A328-EE73C34CE521}"/>
          </ac:picMkLst>
        </pc:picChg>
      </pc:sldChg>
      <pc:sldChg chg="addSp modSp add">
        <pc:chgData name="hui xu" userId="70b675938bab3b5e" providerId="LiveId" clId="{5F5E3E42-610D-4693-88C5-F29B44CC9E44}" dt="2020-02-09T06:24:21.467" v="2400" actId="27636"/>
        <pc:sldMkLst>
          <pc:docMk/>
          <pc:sldMk cId="1616730159" sldId="301"/>
        </pc:sldMkLst>
        <pc:spChg chg="mod">
          <ac:chgData name="hui xu" userId="70b675938bab3b5e" providerId="LiveId" clId="{5F5E3E42-610D-4693-88C5-F29B44CC9E44}" dt="2020-02-09T06:23:11.664" v="2390" actId="20577"/>
          <ac:spMkLst>
            <pc:docMk/>
            <pc:sldMk cId="1616730159" sldId="301"/>
            <ac:spMk id="2" creationId="{B6C7A8D0-D960-483C-8FA1-979A89166EDD}"/>
          </ac:spMkLst>
        </pc:spChg>
        <pc:spChg chg="mod">
          <ac:chgData name="hui xu" userId="70b675938bab3b5e" providerId="LiveId" clId="{5F5E3E42-610D-4693-88C5-F29B44CC9E44}" dt="2020-02-09T06:24:21.467" v="2400" actId="27636"/>
          <ac:spMkLst>
            <pc:docMk/>
            <pc:sldMk cId="1616730159" sldId="301"/>
            <ac:spMk id="3" creationId="{FDF0A387-E1F7-4075-AA31-51A32B0813F1}"/>
          </ac:spMkLst>
        </pc:spChg>
        <pc:picChg chg="add mod">
          <ac:chgData name="hui xu" userId="70b675938bab3b5e" providerId="LiveId" clId="{5F5E3E42-610D-4693-88C5-F29B44CC9E44}" dt="2020-02-09T06:24:16.593" v="2398" actId="1076"/>
          <ac:picMkLst>
            <pc:docMk/>
            <pc:sldMk cId="1616730159" sldId="301"/>
            <ac:picMk id="4" creationId="{AE699455-5EF3-4611-9F5B-0FF944ADFCBA}"/>
          </ac:picMkLst>
        </pc:picChg>
      </pc:sldChg>
      <pc:sldChg chg="addSp modSp add">
        <pc:chgData name="hui xu" userId="70b675938bab3b5e" providerId="LiveId" clId="{5F5E3E42-610D-4693-88C5-F29B44CC9E44}" dt="2020-02-09T06:55:47.717" v="3162" actId="20577"/>
        <pc:sldMkLst>
          <pc:docMk/>
          <pc:sldMk cId="2590481136" sldId="302"/>
        </pc:sldMkLst>
        <pc:spChg chg="mod">
          <ac:chgData name="hui xu" userId="70b675938bab3b5e" providerId="LiveId" clId="{5F5E3E42-610D-4693-88C5-F29B44CC9E44}" dt="2020-02-09T06:55:47.717" v="3162" actId="20577"/>
          <ac:spMkLst>
            <pc:docMk/>
            <pc:sldMk cId="2590481136" sldId="302"/>
            <ac:spMk id="2" creationId="{AE7AA956-BAB0-4BD8-B1B4-0A95AD8D183B}"/>
          </ac:spMkLst>
        </pc:spChg>
        <pc:spChg chg="add mod">
          <ac:chgData name="hui xu" userId="70b675938bab3b5e" providerId="LiveId" clId="{5F5E3E42-610D-4693-88C5-F29B44CC9E44}" dt="2020-02-09T06:55:11.090" v="3148" actId="20577"/>
          <ac:spMkLst>
            <pc:docMk/>
            <pc:sldMk cId="2590481136" sldId="302"/>
            <ac:spMk id="3" creationId="{B3C90475-6762-472A-88E0-7CF6F2EFFC0F}"/>
          </ac:spMkLst>
        </pc:spChg>
      </pc:sldChg>
      <pc:sldChg chg="addSp delSp modSp add">
        <pc:chgData name="hui xu" userId="70b675938bab3b5e" providerId="LiveId" clId="{5F5E3E42-610D-4693-88C5-F29B44CC9E44}" dt="2020-02-09T06:54:17.251" v="3145" actId="313"/>
        <pc:sldMkLst>
          <pc:docMk/>
          <pc:sldMk cId="2597260986" sldId="303"/>
        </pc:sldMkLst>
        <pc:spChg chg="mod">
          <ac:chgData name="hui xu" userId="70b675938bab3b5e" providerId="LiveId" clId="{5F5E3E42-610D-4693-88C5-F29B44CC9E44}" dt="2020-02-09T06:54:17.251" v="3145" actId="313"/>
          <ac:spMkLst>
            <pc:docMk/>
            <pc:sldMk cId="2597260986" sldId="303"/>
            <ac:spMk id="2" creationId="{C1D5DB2A-F051-47C1-9006-B97C448C90EA}"/>
          </ac:spMkLst>
        </pc:spChg>
        <pc:spChg chg="del">
          <ac:chgData name="hui xu" userId="70b675938bab3b5e" providerId="LiveId" clId="{5F5E3E42-610D-4693-88C5-F29B44CC9E44}" dt="2020-02-08T05:13:00.743" v="327" actId="21"/>
          <ac:spMkLst>
            <pc:docMk/>
            <pc:sldMk cId="2597260986" sldId="303"/>
            <ac:spMk id="3" creationId="{0A1AD77B-95D8-4FDD-9080-6C0506183C8F}"/>
          </ac:spMkLst>
        </pc:spChg>
        <pc:picChg chg="add mod">
          <ac:chgData name="hui xu" userId="70b675938bab3b5e" providerId="LiveId" clId="{5F5E3E42-610D-4693-88C5-F29B44CC9E44}" dt="2020-02-08T05:12:58.791" v="326" actId="1076"/>
          <ac:picMkLst>
            <pc:docMk/>
            <pc:sldMk cId="2597260986" sldId="303"/>
            <ac:picMk id="4" creationId="{9FE31D91-DBE4-454F-9492-1545A8F99849}"/>
          </ac:picMkLst>
        </pc:picChg>
      </pc:sldChg>
      <pc:sldChg chg="addSp delSp modSp add">
        <pc:chgData name="hui xu" userId="70b675938bab3b5e" providerId="LiveId" clId="{5F5E3E42-610D-4693-88C5-F29B44CC9E44}" dt="2020-02-09T06:49:43.953" v="3002" actId="207"/>
        <pc:sldMkLst>
          <pc:docMk/>
          <pc:sldMk cId="3698763860" sldId="304"/>
        </pc:sldMkLst>
        <pc:spChg chg="mod">
          <ac:chgData name="hui xu" userId="70b675938bab3b5e" providerId="LiveId" clId="{5F5E3E42-610D-4693-88C5-F29B44CC9E44}" dt="2020-02-08T05:13:20.834" v="347" actId="20577"/>
          <ac:spMkLst>
            <pc:docMk/>
            <pc:sldMk cId="3698763860" sldId="304"/>
            <ac:spMk id="2" creationId="{A523B9D1-9F0F-4DE7-8CA3-27830CE10029}"/>
          </ac:spMkLst>
        </pc:spChg>
        <pc:spChg chg="del">
          <ac:chgData name="hui xu" userId="70b675938bab3b5e" providerId="LiveId" clId="{5F5E3E42-610D-4693-88C5-F29B44CC9E44}" dt="2020-02-08T05:13:39.036" v="351" actId="21"/>
          <ac:spMkLst>
            <pc:docMk/>
            <pc:sldMk cId="3698763860" sldId="304"/>
            <ac:spMk id="3" creationId="{03BDF825-03F8-40BE-A1F2-93D0B423EF6F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" creationId="{8ED3A487-9564-4DFF-ADF9-B9527B0E2914}"/>
          </ac:spMkLst>
        </pc:spChg>
        <pc:spChg chg="add mod">
          <ac:chgData name="hui xu" userId="70b675938bab3b5e" providerId="LiveId" clId="{5F5E3E42-610D-4693-88C5-F29B44CC9E44}" dt="2020-02-09T06:49:43.953" v="3002" actId="207"/>
          <ac:spMkLst>
            <pc:docMk/>
            <pc:sldMk cId="3698763860" sldId="304"/>
            <ac:spMk id="5" creationId="{34F0EC56-8858-444D-9CEE-C84D83DC1C12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6" creationId="{21F2BAAD-93B5-4BFB-AC2E-CD96FD118DC1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9" creationId="{203E06B5-B3CB-4C13-9B06-FBC62C30E3DA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17" creationId="{F4690E8D-C15D-4E14-BE09-6C8A9E95557F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18" creationId="{0C69D90E-5CAC-477B-A8B5-F1F09532F5E7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20" creationId="{B3463973-D3B4-4E2D-B1FA-96284FD8C9A2}"/>
          </ac:spMkLst>
        </pc:spChg>
        <pc:spChg chg="add del">
          <ac:chgData name="hui xu" userId="70b675938bab3b5e" providerId="LiveId" clId="{5F5E3E42-610D-4693-88C5-F29B44CC9E44}" dt="2020-02-09T06:32:19.567" v="2634"/>
          <ac:spMkLst>
            <pc:docMk/>
            <pc:sldMk cId="3698763860" sldId="304"/>
            <ac:spMk id="25" creationId="{8489414A-DC9D-4D22-9D70-8A7C653FA5B9}"/>
          </ac:spMkLst>
        </pc:spChg>
        <pc:spChg chg="add del">
          <ac:chgData name="hui xu" userId="70b675938bab3b5e" providerId="LiveId" clId="{5F5E3E42-610D-4693-88C5-F29B44CC9E44}" dt="2020-02-09T06:32:19.567" v="2634"/>
          <ac:spMkLst>
            <pc:docMk/>
            <pc:sldMk cId="3698763860" sldId="304"/>
            <ac:spMk id="26" creationId="{A4BCF05D-01BB-4A28-8284-9413E49256F8}"/>
          </ac:spMkLst>
        </pc:spChg>
        <pc:spChg chg="add del">
          <ac:chgData name="hui xu" userId="70b675938bab3b5e" providerId="LiveId" clId="{5F5E3E42-610D-4693-88C5-F29B44CC9E44}" dt="2020-02-09T06:32:19.567" v="2634"/>
          <ac:spMkLst>
            <pc:docMk/>
            <pc:sldMk cId="3698763860" sldId="304"/>
            <ac:spMk id="28" creationId="{DF6B4665-9A2F-4001-814B-0672B62F835D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0" creationId="{1335ADC8-BACA-4FA1-B604-1F9755D4F614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1" creationId="{A4FE4642-0E03-408D-A14F-C4688828223B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3" creationId="{77A8C22E-CF2E-42E5-A74C-EFB9CDE17EF7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7" creationId="{A349C37A-624F-43A3-9326-CDCAA120B2E8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75" creationId="{456920A4-C424-4FB5-99E9-B7ED22CF688E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77" creationId="{3912DAD2-BA24-4659-8C1C-F948CBF05A81}"/>
          </ac:spMkLst>
        </pc:spChg>
        <pc:spChg chg="add del mod">
          <ac:chgData name="hui xu" userId="70b675938bab3b5e" providerId="LiveId" clId="{5F5E3E42-610D-4693-88C5-F29B44CC9E44}" dt="2020-02-09T06:42:58.376" v="2855" actId="478"/>
          <ac:spMkLst>
            <pc:docMk/>
            <pc:sldMk cId="3698763860" sldId="304"/>
            <ac:spMk id="85" creationId="{58529BEA-A1CB-46DD-A6BC-FD15428EA82B}"/>
          </ac:spMkLst>
        </pc:spChg>
        <pc:spChg chg="add del mod">
          <ac:chgData name="hui xu" userId="70b675938bab3b5e" providerId="LiveId" clId="{5F5E3E42-610D-4693-88C5-F29B44CC9E44}" dt="2020-02-09T06:43:02.483" v="2856" actId="478"/>
          <ac:spMkLst>
            <pc:docMk/>
            <pc:sldMk cId="3698763860" sldId="304"/>
            <ac:spMk id="86" creationId="{C66EDF22-B471-4CEF-A99A-BB030AA7CED9}"/>
          </ac:spMkLst>
        </pc:spChg>
        <pc:spChg chg="add mod">
          <ac:chgData name="hui xu" userId="70b675938bab3b5e" providerId="LiveId" clId="{5F5E3E42-610D-4693-88C5-F29B44CC9E44}" dt="2020-02-09T06:45:04.048" v="2885" actId="20577"/>
          <ac:spMkLst>
            <pc:docMk/>
            <pc:sldMk cId="3698763860" sldId="304"/>
            <ac:spMk id="87" creationId="{A0CBEC09-CD6C-4B84-8E72-DC3A17C69654}"/>
          </ac:spMkLst>
        </pc:spChg>
        <pc:spChg chg="add mod">
          <ac:chgData name="hui xu" userId="70b675938bab3b5e" providerId="LiveId" clId="{5F5E3E42-610D-4693-88C5-F29B44CC9E44}" dt="2020-02-09T06:45:05.150" v="2886" actId="20577"/>
          <ac:spMkLst>
            <pc:docMk/>
            <pc:sldMk cId="3698763860" sldId="304"/>
            <ac:spMk id="88" creationId="{EEE6D0BC-10C6-4942-BD09-C8E200639CF7}"/>
          </ac:spMkLst>
        </pc:spChg>
        <pc:spChg chg="add mod">
          <ac:chgData name="hui xu" userId="70b675938bab3b5e" providerId="LiveId" clId="{5F5E3E42-610D-4693-88C5-F29B44CC9E44}" dt="2020-02-09T06:42:42.867" v="2853" actId="1076"/>
          <ac:spMkLst>
            <pc:docMk/>
            <pc:sldMk cId="3698763860" sldId="304"/>
            <ac:spMk id="89" creationId="{72F3DD41-E5E4-4A16-AB19-364AE0E9E22A}"/>
          </ac:spMkLst>
        </pc:spChg>
        <pc:spChg chg="add mod">
          <ac:chgData name="hui xu" userId="70b675938bab3b5e" providerId="LiveId" clId="{5F5E3E42-610D-4693-88C5-F29B44CC9E44}" dt="2020-02-09T06:42:45.789" v="2854" actId="1076"/>
          <ac:spMkLst>
            <pc:docMk/>
            <pc:sldMk cId="3698763860" sldId="304"/>
            <ac:spMk id="90" creationId="{933B86F9-CEA1-4335-8337-1A35C3E3DA08}"/>
          </ac:spMkLst>
        </pc:spChg>
        <pc:spChg chg="add mod">
          <ac:chgData name="hui xu" userId="70b675938bab3b5e" providerId="LiveId" clId="{5F5E3E42-610D-4693-88C5-F29B44CC9E44}" dt="2020-02-09T06:45:10.259" v="2887" actId="21"/>
          <ac:spMkLst>
            <pc:docMk/>
            <pc:sldMk cId="3698763860" sldId="304"/>
            <ac:spMk id="91" creationId="{3623CA28-131F-4B74-948F-6B8D926C01DA}"/>
          </ac:spMkLst>
        </pc:spChg>
        <pc:spChg chg="add del mod">
          <ac:chgData name="hui xu" userId="70b675938bab3b5e" providerId="LiveId" clId="{5F5E3E42-610D-4693-88C5-F29B44CC9E44}" dt="2020-02-09T06:44:26.543" v="2876" actId="21"/>
          <ac:spMkLst>
            <pc:docMk/>
            <pc:sldMk cId="3698763860" sldId="304"/>
            <ac:spMk id="92" creationId="{0D9F1430-9C6D-407C-86A8-BDA58FC0EA97}"/>
          </ac:spMkLst>
        </pc:spChg>
        <pc:picChg chg="add del mod">
          <ac:chgData name="hui xu" userId="70b675938bab3b5e" providerId="LiveId" clId="{5F5E3E42-610D-4693-88C5-F29B44CC9E44}" dt="2020-02-09T06:33:39.160" v="2666" actId="478"/>
          <ac:picMkLst>
            <pc:docMk/>
            <pc:sldMk cId="3698763860" sldId="304"/>
            <ac:picMk id="4" creationId="{61212B0B-A462-4163-9EEC-C3BE096F2B22}"/>
          </ac:picMkLst>
        </pc:pic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8" creationId="{A66C68BB-7A6A-4013-A512-C9824CCD6721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10" creationId="{9365A52D-1D30-466E-9E4B-1364C56B7919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19" creationId="{F5A9C146-5C86-48DE-8461-CF505823CE91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21" creationId="{25E94007-3272-45C2-9F05-12EAD35A96C0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22" creationId="{0D20A606-D368-453A-A06D-EF5603EC4B80}"/>
          </ac:cxnSpMkLst>
        </pc:cxnChg>
        <pc:cxnChg chg="add del">
          <ac:chgData name="hui xu" userId="70b675938bab3b5e" providerId="LiveId" clId="{5F5E3E42-610D-4693-88C5-F29B44CC9E44}" dt="2020-02-09T06:32:19.567" v="2634"/>
          <ac:cxnSpMkLst>
            <pc:docMk/>
            <pc:sldMk cId="3698763860" sldId="304"/>
            <ac:cxnSpMk id="27" creationId="{D4CDF678-A068-4762-8740-E1DC01F8ADEF}"/>
          </ac:cxnSpMkLst>
        </pc:cxnChg>
        <pc:cxnChg chg="add del">
          <ac:chgData name="hui xu" userId="70b675938bab3b5e" providerId="LiveId" clId="{5F5E3E42-610D-4693-88C5-F29B44CC9E44}" dt="2020-02-09T06:32:19.567" v="2634"/>
          <ac:cxnSpMkLst>
            <pc:docMk/>
            <pc:sldMk cId="3698763860" sldId="304"/>
            <ac:cxnSpMk id="29" creationId="{236D9A7E-C2F4-438F-B6BE-03F6ABF96AE0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32" creationId="{674BF36A-361F-4328-B389-C03B9D2F0FD5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34" creationId="{56030C0E-AE89-45A7-A727-92FFC4F65E9A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39" creationId="{26EC718C-C268-494E-BCB9-479E7EF6CACE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42" creationId="{1A1B456E-A42C-4191-8FF5-7D40B4020E76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76" creationId="{C62D03F8-2EFD-482C-BD6B-AFE0CBAB88ED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78" creationId="{E61E3959-9D5E-4CBE-947F-E1CECA934FD9}"/>
          </ac:cxnSpMkLst>
        </pc:cxnChg>
      </pc:sldChg>
      <pc:sldChg chg="modSp add">
        <pc:chgData name="hui xu" userId="70b675938bab3b5e" providerId="LiveId" clId="{5F5E3E42-610D-4693-88C5-F29B44CC9E44}" dt="2020-02-09T06:53:03.865" v="3123" actId="14"/>
        <pc:sldMkLst>
          <pc:docMk/>
          <pc:sldMk cId="3222251487" sldId="305"/>
        </pc:sldMkLst>
        <pc:spChg chg="mod">
          <ac:chgData name="hui xu" userId="70b675938bab3b5e" providerId="LiveId" clId="{5F5E3E42-610D-4693-88C5-F29B44CC9E44}" dt="2020-02-09T06:52:48.056" v="3121" actId="20577"/>
          <ac:spMkLst>
            <pc:docMk/>
            <pc:sldMk cId="3222251487" sldId="305"/>
            <ac:spMk id="2" creationId="{25527450-6067-4E5B-A2FC-EB78B5F3D175}"/>
          </ac:spMkLst>
        </pc:spChg>
        <pc:spChg chg="mod">
          <ac:chgData name="hui xu" userId="70b675938bab3b5e" providerId="LiveId" clId="{5F5E3E42-610D-4693-88C5-F29B44CC9E44}" dt="2020-02-09T06:53:03.865" v="3123" actId="14"/>
          <ac:spMkLst>
            <pc:docMk/>
            <pc:sldMk cId="3222251487" sldId="305"/>
            <ac:spMk id="3" creationId="{16B7121F-3499-4E25-BE65-77B2CE0F86EA}"/>
          </ac:spMkLst>
        </pc:spChg>
      </pc:sldChg>
      <pc:sldChg chg="addSp delSp modSp add ord">
        <pc:chgData name="hui xu" userId="70b675938bab3b5e" providerId="LiveId" clId="{5F5E3E42-610D-4693-88C5-F29B44CC9E44}" dt="2020-02-09T06:51:39.340" v="3118" actId="1035"/>
        <pc:sldMkLst>
          <pc:docMk/>
          <pc:sldMk cId="4293298465" sldId="306"/>
        </pc:sldMkLst>
        <pc:spChg chg="mod">
          <ac:chgData name="hui xu" userId="70b675938bab3b5e" providerId="LiveId" clId="{5F5E3E42-610D-4693-88C5-F29B44CC9E44}" dt="2020-02-08T05:20:07.917" v="392" actId="20577"/>
          <ac:spMkLst>
            <pc:docMk/>
            <pc:sldMk cId="4293298465" sldId="306"/>
            <ac:spMk id="2" creationId="{2B36165D-5AC1-4420-909E-2D9AD86C62CF}"/>
          </ac:spMkLst>
        </pc:spChg>
        <pc:spChg chg="add mod">
          <ac:chgData name="hui xu" userId="70b675938bab3b5e" providerId="LiveId" clId="{5F5E3E42-610D-4693-88C5-F29B44CC9E44}" dt="2020-02-09T06:51:15.589" v="3078" actId="14"/>
          <ac:spMkLst>
            <pc:docMk/>
            <pc:sldMk cId="4293298465" sldId="306"/>
            <ac:spMk id="4" creationId="{57B0B9AF-B8F5-4327-8358-22509AB37284}"/>
          </ac:spMkLst>
        </pc:spChg>
        <pc:spChg chg="add mod">
          <ac:chgData name="hui xu" userId="70b675938bab3b5e" providerId="LiveId" clId="{5F5E3E42-610D-4693-88C5-F29B44CC9E44}" dt="2020-02-09T06:51:21.889" v="3079" actId="1076"/>
          <ac:spMkLst>
            <pc:docMk/>
            <pc:sldMk cId="4293298465" sldId="306"/>
            <ac:spMk id="5" creationId="{111E844C-2E70-4EC6-A612-DFBFC3B56F31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6" creationId="{21F0A5FA-B7DF-4FF4-8487-7DCB0600F737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7" creationId="{43368C77-4A0F-4AA3-A89B-0086B10072D0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9" creationId="{37B24993-1544-451A-8654-93C05C592D58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11" creationId="{1A3FC1B8-7BB1-433E-A962-79B3FC1ECA4E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12" creationId="{E4E44CD6-DBC9-4A1D-A438-C82BC602EA0B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14" creationId="{EC3B72E4-B314-45BD-9324-EFD9C10F75B9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17" creationId="{7B3D93EA-C84B-4C55-B16B-96C884BE69BD}"/>
          </ac:spMkLst>
        </pc:spChg>
        <pc:spChg chg="add mod">
          <ac:chgData name="hui xu" userId="70b675938bab3b5e" providerId="LiveId" clId="{5F5E3E42-610D-4693-88C5-F29B44CC9E44}" dt="2020-02-09T06:50:52.123" v="3074" actId="1036"/>
          <ac:spMkLst>
            <pc:docMk/>
            <pc:sldMk cId="4293298465" sldId="306"/>
            <ac:spMk id="18" creationId="{E665A639-E480-4BE4-8842-D4274C64AF79}"/>
          </ac:spMkLst>
        </pc:spChg>
        <pc:spChg chg="add mod">
          <ac:chgData name="hui xu" userId="70b675938bab3b5e" providerId="LiveId" clId="{5F5E3E42-610D-4693-88C5-F29B44CC9E44}" dt="2020-02-09T06:50:52.123" v="3074" actId="1036"/>
          <ac:spMkLst>
            <pc:docMk/>
            <pc:sldMk cId="4293298465" sldId="306"/>
            <ac:spMk id="20" creationId="{0B451E07-A451-4638-A846-3DD5932DED41}"/>
          </ac:spMkLst>
        </pc:spChg>
        <pc:spChg chg="add mod">
          <ac:chgData name="hui xu" userId="70b675938bab3b5e" providerId="LiveId" clId="{5F5E3E42-610D-4693-88C5-F29B44CC9E44}" dt="2020-02-09T06:50:52.123" v="3074" actId="1036"/>
          <ac:spMkLst>
            <pc:docMk/>
            <pc:sldMk cId="4293298465" sldId="306"/>
            <ac:spMk id="22" creationId="{80FA6A2E-BD1D-4F08-B90D-C15763184C6B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25" creationId="{B881A1BE-BF08-432C-B348-3F72FC38F39B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27" creationId="{E7202C3A-3A54-4711-AC5C-0D048B9EACBE}"/>
          </ac:spMkLst>
        </pc:spChg>
        <pc:spChg chg="add del mod">
          <ac:chgData name="hui xu" userId="70b675938bab3b5e" providerId="LiveId" clId="{5F5E3E42-610D-4693-88C5-F29B44CC9E44}" dt="2020-02-09T06:48:55.481" v="2991" actId="21"/>
          <ac:spMkLst>
            <pc:docMk/>
            <pc:sldMk cId="4293298465" sldId="306"/>
            <ac:spMk id="29" creationId="{A39A7424-13A7-49DF-A2F5-E96F85B11B24}"/>
          </ac:spMkLst>
        </pc:spChg>
        <pc:spChg chg="add del mod">
          <ac:chgData name="hui xu" userId="70b675938bab3b5e" providerId="LiveId" clId="{5F5E3E42-610D-4693-88C5-F29B44CC9E44}" dt="2020-02-09T06:48:53.369" v="2990" actId="21"/>
          <ac:spMkLst>
            <pc:docMk/>
            <pc:sldMk cId="4293298465" sldId="306"/>
            <ac:spMk id="30" creationId="{E5053441-4C87-4F3A-A300-64C03B0BA0EB}"/>
          </ac:spMkLst>
        </pc:spChg>
        <pc:spChg chg="add del mod">
          <ac:chgData name="hui xu" userId="70b675938bab3b5e" providerId="LiveId" clId="{5F5E3E42-610D-4693-88C5-F29B44CC9E44}" dt="2020-02-09T06:48:49.834" v="2988" actId="21"/>
          <ac:spMkLst>
            <pc:docMk/>
            <pc:sldMk cId="4293298465" sldId="306"/>
            <ac:spMk id="31" creationId="{2BFB9C8D-687A-4932-98FC-46E5BA2EB1BF}"/>
          </ac:spMkLst>
        </pc:spChg>
        <pc:spChg chg="add del mod">
          <ac:chgData name="hui xu" userId="70b675938bab3b5e" providerId="LiveId" clId="{5F5E3E42-610D-4693-88C5-F29B44CC9E44}" dt="2020-02-09T06:48:49.834" v="2988" actId="21"/>
          <ac:spMkLst>
            <pc:docMk/>
            <pc:sldMk cId="4293298465" sldId="306"/>
            <ac:spMk id="32" creationId="{14D4D358-C074-409C-B7AC-FA4D982BFD5B}"/>
          </ac:spMkLst>
        </pc:spChg>
        <pc:spChg chg="add del mod">
          <ac:chgData name="hui xu" userId="70b675938bab3b5e" providerId="LiveId" clId="{5F5E3E42-610D-4693-88C5-F29B44CC9E44}" dt="2020-02-09T06:48:51.802" v="2989" actId="21"/>
          <ac:spMkLst>
            <pc:docMk/>
            <pc:sldMk cId="4293298465" sldId="306"/>
            <ac:spMk id="33" creationId="{334A4B1B-F083-4E9B-8DE6-BF98CE2147CD}"/>
          </ac:spMkLst>
        </pc:spChg>
        <pc:picChg chg="add del mod">
          <ac:chgData name="hui xu" userId="70b675938bab3b5e" providerId="LiveId" clId="{5F5E3E42-610D-4693-88C5-F29B44CC9E44}" dt="2020-02-09T06:48:33.711" v="2985" actId="21"/>
          <ac:picMkLst>
            <pc:docMk/>
            <pc:sldMk cId="4293298465" sldId="306"/>
            <ac:picMk id="3" creationId="{3732E774-F3D0-4DCA-8C8F-A0293E9A2A47}"/>
          </ac:picMkLst>
        </pc:pic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8" creationId="{C31AA5EE-BA6A-4358-8C1D-CDF16874A116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0" creationId="{815C3A38-33A8-41AB-AA61-833EA086A32A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3" creationId="{AFD600AC-FABE-446B-8D3A-30FCA4ECF264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5" creationId="{7FFE9D95-A07F-4BE1-A6DD-0E2A890437FE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6" creationId="{1928AF35-F519-438D-B29E-4857C5C9F416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9" creationId="{9E2B80E2-2A7A-4581-809A-F8C6B36176E9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1" creationId="{215981AF-3581-4351-872E-9700CFA67ECC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3" creationId="{898DC9FD-87E3-4A26-B91C-2DBD32FE8161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4" creationId="{80D6CE67-83D4-453B-9894-2B20CEC18A5E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6" creationId="{85C4EA86-89FD-42CD-9399-A40EF287F34F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8" creationId="{7FA21425-6FB9-4BA1-A018-4DACD44E6D5D}"/>
          </ac:cxnSpMkLst>
        </pc:cxnChg>
      </pc:sldChg>
      <pc:sldChg chg="addSp delSp modSp add del">
        <pc:chgData name="hui xu" userId="70b675938bab3b5e" providerId="LiveId" clId="{5F5E3E42-610D-4693-88C5-F29B44CC9E44}" dt="2020-02-09T06:53:49.473" v="3124" actId="47"/>
        <pc:sldMkLst>
          <pc:docMk/>
          <pc:sldMk cId="877635408" sldId="307"/>
        </pc:sldMkLst>
        <pc:spChg chg="mod">
          <ac:chgData name="hui xu" userId="70b675938bab3b5e" providerId="LiveId" clId="{5F5E3E42-610D-4693-88C5-F29B44CC9E44}" dt="2020-02-08T05:21:36.306" v="407"/>
          <ac:spMkLst>
            <pc:docMk/>
            <pc:sldMk cId="877635408" sldId="307"/>
            <ac:spMk id="2" creationId="{39CB0F9A-AB60-4EDA-B206-8130F19EFCBA}"/>
          </ac:spMkLst>
        </pc:spChg>
        <pc:picChg chg="add mod">
          <ac:chgData name="hui xu" userId="70b675938bab3b5e" providerId="LiveId" clId="{5F5E3E42-610D-4693-88C5-F29B44CC9E44}" dt="2020-02-08T05:21:32.095" v="406" actId="1076"/>
          <ac:picMkLst>
            <pc:docMk/>
            <pc:sldMk cId="877635408" sldId="307"/>
            <ac:picMk id="3" creationId="{E2E51803-8525-4AFB-A74E-809C00686C25}"/>
          </ac:picMkLst>
        </pc:picChg>
        <pc:picChg chg="add del mod">
          <ac:chgData name="hui xu" userId="70b675938bab3b5e" providerId="LiveId" clId="{5F5E3E42-610D-4693-88C5-F29B44CC9E44}" dt="2020-02-08T05:22:20.843" v="412" actId="21"/>
          <ac:picMkLst>
            <pc:docMk/>
            <pc:sldMk cId="877635408" sldId="307"/>
            <ac:picMk id="4" creationId="{8BE6FD06-515E-43DE-9BB1-2EDC63470DBB}"/>
          </ac:picMkLst>
        </pc:picChg>
      </pc:sldChg>
      <pc:sldChg chg="modSp add">
        <pc:chgData name="hui xu" userId="70b675938bab3b5e" providerId="LiveId" clId="{5F5E3E42-610D-4693-88C5-F29B44CC9E44}" dt="2020-02-09T06:59:19.241" v="3219" actId="21"/>
        <pc:sldMkLst>
          <pc:docMk/>
          <pc:sldMk cId="3000362762" sldId="308"/>
        </pc:sldMkLst>
        <pc:spChg chg="mod">
          <ac:chgData name="hui xu" userId="70b675938bab3b5e" providerId="LiveId" clId="{5F5E3E42-610D-4693-88C5-F29B44CC9E44}" dt="2020-02-09T06:59:19.241" v="3219" actId="21"/>
          <ac:spMkLst>
            <pc:docMk/>
            <pc:sldMk cId="3000362762" sldId="308"/>
            <ac:spMk id="2" creationId="{D01F047C-6441-4F50-B592-6D5AD4CF8225}"/>
          </ac:spMkLst>
        </pc:spChg>
      </pc:sldChg>
      <pc:sldChg chg="addSp modSp add del">
        <pc:chgData name="hui xu" userId="70b675938bab3b5e" providerId="LiveId" clId="{5F5E3E42-610D-4693-88C5-F29B44CC9E44}" dt="2020-02-08T05:30:30.091" v="437" actId="47"/>
        <pc:sldMkLst>
          <pc:docMk/>
          <pc:sldMk cId="3101212996" sldId="308"/>
        </pc:sldMkLst>
        <pc:spChg chg="mod">
          <ac:chgData name="hui xu" userId="70b675938bab3b5e" providerId="LiveId" clId="{5F5E3E42-610D-4693-88C5-F29B44CC9E44}" dt="2020-02-08T05:23:49.082" v="418" actId="20577"/>
          <ac:spMkLst>
            <pc:docMk/>
            <pc:sldMk cId="3101212996" sldId="308"/>
            <ac:spMk id="2" creationId="{0F62B1CB-7DE8-41C7-85C5-B80CC08052EF}"/>
          </ac:spMkLst>
        </pc:spChg>
        <pc:spChg chg="mod">
          <ac:chgData name="hui xu" userId="70b675938bab3b5e" providerId="LiveId" clId="{5F5E3E42-610D-4693-88C5-F29B44CC9E44}" dt="2020-02-08T05:24:50.565" v="430" actId="15"/>
          <ac:spMkLst>
            <pc:docMk/>
            <pc:sldMk cId="3101212996" sldId="308"/>
            <ac:spMk id="3" creationId="{34703D15-CA22-4B8E-BE95-BD7BF67B5624}"/>
          </ac:spMkLst>
        </pc:spChg>
        <pc:picChg chg="add mod">
          <ac:chgData name="hui xu" userId="70b675938bab3b5e" providerId="LiveId" clId="{5F5E3E42-610D-4693-88C5-F29B44CC9E44}" dt="2020-02-08T05:28:07.632" v="435" actId="1076"/>
          <ac:picMkLst>
            <pc:docMk/>
            <pc:sldMk cId="3101212996" sldId="308"/>
            <ac:picMk id="4" creationId="{CEF1833F-4D6E-45E1-9824-61BC5336BE14}"/>
          </ac:picMkLst>
        </pc:picChg>
      </pc:sldChg>
      <pc:sldChg chg="modSp add">
        <pc:chgData name="hui xu" userId="70b675938bab3b5e" providerId="LiveId" clId="{5F5E3E42-610D-4693-88C5-F29B44CC9E44}" dt="2020-02-09T07:00:59.661" v="3234" actId="207"/>
        <pc:sldMkLst>
          <pc:docMk/>
          <pc:sldMk cId="2253600897" sldId="309"/>
        </pc:sldMkLst>
        <pc:spChg chg="mod">
          <ac:chgData name="hui xu" userId="70b675938bab3b5e" providerId="LiveId" clId="{5F5E3E42-610D-4693-88C5-F29B44CC9E44}" dt="2020-02-09T07:00:40.162" v="3232" actId="20577"/>
          <ac:spMkLst>
            <pc:docMk/>
            <pc:sldMk cId="2253600897" sldId="309"/>
            <ac:spMk id="2" creationId="{19C39900-E64D-48FC-A485-973E813F221E}"/>
          </ac:spMkLst>
        </pc:spChg>
        <pc:spChg chg="mod">
          <ac:chgData name="hui xu" userId="70b675938bab3b5e" providerId="LiveId" clId="{5F5E3E42-610D-4693-88C5-F29B44CC9E44}" dt="2020-02-09T07:00:59.661" v="3234" actId="207"/>
          <ac:spMkLst>
            <pc:docMk/>
            <pc:sldMk cId="2253600897" sldId="309"/>
            <ac:spMk id="3" creationId="{08BBD072-8747-4EAB-809D-5A4FD80F06C3}"/>
          </ac:spMkLst>
        </pc:spChg>
      </pc:sldChg>
      <pc:sldChg chg="addSp delSp modSp add">
        <pc:chgData name="hui xu" userId="70b675938bab3b5e" providerId="LiveId" clId="{5F5E3E42-610D-4693-88C5-F29B44CC9E44}" dt="2020-02-09T07:07:47.305" v="3427" actId="20577"/>
        <pc:sldMkLst>
          <pc:docMk/>
          <pc:sldMk cId="410015128" sldId="310"/>
        </pc:sldMkLst>
        <pc:spChg chg="mod">
          <ac:chgData name="hui xu" userId="70b675938bab3b5e" providerId="LiveId" clId="{5F5E3E42-610D-4693-88C5-F29B44CC9E44}" dt="2020-02-09T07:07:47.305" v="3427" actId="20577"/>
          <ac:spMkLst>
            <pc:docMk/>
            <pc:sldMk cId="410015128" sldId="310"/>
            <ac:spMk id="2" creationId="{B68290B6-4A9C-4D7F-BB9D-87A3E9B61EAC}"/>
          </ac:spMkLst>
        </pc:spChg>
        <pc:spChg chg="mod">
          <ac:chgData name="hui xu" userId="70b675938bab3b5e" providerId="LiveId" clId="{5F5E3E42-610D-4693-88C5-F29B44CC9E44}" dt="2020-02-09T07:03:03.933" v="3241" actId="20577"/>
          <ac:spMkLst>
            <pc:docMk/>
            <pc:sldMk cId="410015128" sldId="310"/>
            <ac:spMk id="3" creationId="{DF9F962B-E92D-4E0C-BBE0-3B76B724162F}"/>
          </ac:spMkLst>
        </pc:spChg>
        <pc:spChg chg="add mod">
          <ac:chgData name="hui xu" userId="70b675938bab3b5e" providerId="LiveId" clId="{5F5E3E42-610D-4693-88C5-F29B44CC9E44}" dt="2020-02-09T07:07:39.550" v="3423" actId="1076"/>
          <ac:spMkLst>
            <pc:docMk/>
            <pc:sldMk cId="410015128" sldId="310"/>
            <ac:spMk id="5" creationId="{916AE8BC-2CC3-48B3-83EF-645EFE64CD74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6" creationId="{D024E54D-0FC0-4E32-B6B5-F6742786D859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7" creationId="{F978D313-4DF0-42A8-8E08-982FB4BB9844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9" creationId="{2A6488C9-1036-4695-9578-43702BCC71E3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11" creationId="{FFF6128E-9A07-4762-8BDD-92803D81EB0F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36" creationId="{4A22C061-5F5D-4A5B-9338-CC425B38D0FB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44" creationId="{406B2821-A447-4AEA-AD22-3FC82BDB2B49}"/>
          </ac:spMkLst>
        </pc:spChg>
        <pc:picChg chg="add del mod">
          <ac:chgData name="hui xu" userId="70b675938bab3b5e" providerId="LiveId" clId="{5F5E3E42-610D-4693-88C5-F29B44CC9E44}" dt="2020-02-09T07:07:31.123" v="3421" actId="21"/>
          <ac:picMkLst>
            <pc:docMk/>
            <pc:sldMk cId="410015128" sldId="310"/>
            <ac:picMk id="4" creationId="{66C01243-643D-48BA-A52F-94247CB6355D}"/>
          </ac:picMkLst>
        </pc:pic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8" creationId="{FBE25D3A-CB87-4003-8BAE-498848387E24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10" creationId="{042748BE-5522-49EE-8C0B-551B5BFB4796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12" creationId="{19F96322-2E41-4464-ABC5-6106E28ED463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37" creationId="{9DF4352D-AD10-41BC-91A7-D11D213A1443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45" creationId="{AA448D43-C496-447D-BE14-D66A12591BD6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48" creationId="{8D671BDE-8AD1-4EF9-ADDF-4B26D71C8245}"/>
          </ac:cxnSpMkLst>
        </pc:cxnChg>
      </pc:sldChg>
      <pc:sldChg chg="modSp add">
        <pc:chgData name="hui xu" userId="70b675938bab3b5e" providerId="LiveId" clId="{5F5E3E42-610D-4693-88C5-F29B44CC9E44}" dt="2020-02-08T05:35:35.775" v="539" actId="15"/>
        <pc:sldMkLst>
          <pc:docMk/>
          <pc:sldMk cId="240940645" sldId="311"/>
        </pc:sldMkLst>
        <pc:spChg chg="mod">
          <ac:chgData name="hui xu" userId="70b675938bab3b5e" providerId="LiveId" clId="{5F5E3E42-610D-4693-88C5-F29B44CC9E44}" dt="2020-02-08T05:35:06.066" v="516"/>
          <ac:spMkLst>
            <pc:docMk/>
            <pc:sldMk cId="240940645" sldId="311"/>
            <ac:spMk id="2" creationId="{3E5452BD-E061-4C76-A3E4-10A840541C7F}"/>
          </ac:spMkLst>
        </pc:spChg>
        <pc:spChg chg="mod">
          <ac:chgData name="hui xu" userId="70b675938bab3b5e" providerId="LiveId" clId="{5F5E3E42-610D-4693-88C5-F29B44CC9E44}" dt="2020-02-08T05:35:35.775" v="539" actId="15"/>
          <ac:spMkLst>
            <pc:docMk/>
            <pc:sldMk cId="240940645" sldId="311"/>
            <ac:spMk id="3" creationId="{9DAF5D1D-C713-4C49-B64C-0685AE2ECE4E}"/>
          </ac:spMkLst>
        </pc:spChg>
      </pc:sldChg>
      <pc:sldChg chg="addSp delSp modSp add">
        <pc:chgData name="hui xu" userId="70b675938bab3b5e" providerId="LiveId" clId="{5F5E3E42-610D-4693-88C5-F29B44CC9E44}" dt="2020-02-09T09:12:23.029" v="3970" actId="20577"/>
        <pc:sldMkLst>
          <pc:docMk/>
          <pc:sldMk cId="4255423273" sldId="312"/>
        </pc:sldMkLst>
        <pc:spChg chg="mod">
          <ac:chgData name="hui xu" userId="70b675938bab3b5e" providerId="LiveId" clId="{5F5E3E42-610D-4693-88C5-F29B44CC9E44}" dt="2020-02-09T07:11:24.971" v="3481" actId="20577"/>
          <ac:spMkLst>
            <pc:docMk/>
            <pc:sldMk cId="4255423273" sldId="312"/>
            <ac:spMk id="2" creationId="{007F041B-8876-4053-8DF0-380C5FA49CC9}"/>
          </ac:spMkLst>
        </pc:spChg>
        <pc:spChg chg="add mod">
          <ac:chgData name="hui xu" userId="70b675938bab3b5e" providerId="LiveId" clId="{5F5E3E42-610D-4693-88C5-F29B44CC9E44}" dt="2020-02-09T07:12:20.009" v="3571" actId="1076"/>
          <ac:spMkLst>
            <pc:docMk/>
            <pc:sldMk cId="4255423273" sldId="312"/>
            <ac:spMk id="5" creationId="{71C3C39A-4E00-4C2D-9A13-BA4E5464E94E}"/>
          </ac:spMkLst>
        </pc:spChg>
        <pc:spChg chg="add mod">
          <ac:chgData name="hui xu" userId="70b675938bab3b5e" providerId="LiveId" clId="{5F5E3E42-610D-4693-88C5-F29B44CC9E44}" dt="2020-02-09T07:14:53.656" v="3646" actId="1076"/>
          <ac:spMkLst>
            <pc:docMk/>
            <pc:sldMk cId="4255423273" sldId="312"/>
            <ac:spMk id="6" creationId="{C5AE3225-BCFE-4FB5-A741-10EA9CECBF85}"/>
          </ac:spMkLst>
        </pc:spChg>
        <pc:spChg chg="add mod">
          <ac:chgData name="hui xu" userId="70b675938bab3b5e" providerId="LiveId" clId="{5F5E3E42-610D-4693-88C5-F29B44CC9E44}" dt="2020-02-09T07:14:53.656" v="3646" actId="1076"/>
          <ac:spMkLst>
            <pc:docMk/>
            <pc:sldMk cId="4255423273" sldId="312"/>
            <ac:spMk id="7" creationId="{65B11A93-0172-4157-9E40-651869F24194}"/>
          </ac:spMkLst>
        </pc:spChg>
        <pc:spChg chg="add del mod">
          <ac:chgData name="hui xu" userId="70b675938bab3b5e" providerId="LiveId" clId="{5F5E3E42-610D-4693-88C5-F29B44CC9E44}" dt="2020-02-09T07:13:08.703" v="3590" actId="21"/>
          <ac:spMkLst>
            <pc:docMk/>
            <pc:sldMk cId="4255423273" sldId="312"/>
            <ac:spMk id="10" creationId="{7062241B-EBD4-4482-AF56-6ABFB1D3747C}"/>
          </ac:spMkLst>
        </pc:spChg>
        <pc:spChg chg="add del mod">
          <ac:chgData name="hui xu" userId="70b675938bab3b5e" providerId="LiveId" clId="{5F5E3E42-610D-4693-88C5-F29B44CC9E44}" dt="2020-02-09T07:14:14.562" v="3618" actId="21"/>
          <ac:spMkLst>
            <pc:docMk/>
            <pc:sldMk cId="4255423273" sldId="312"/>
            <ac:spMk id="12" creationId="{DFF2803F-F40C-4FE4-A190-FC9BEBDF483B}"/>
          </ac:spMkLst>
        </pc:spChg>
        <pc:spChg chg="add mod">
          <ac:chgData name="hui xu" userId="70b675938bab3b5e" providerId="LiveId" clId="{5F5E3E42-610D-4693-88C5-F29B44CC9E44}" dt="2020-02-09T07:14:53.656" v="3646" actId="1076"/>
          <ac:spMkLst>
            <pc:docMk/>
            <pc:sldMk cId="4255423273" sldId="312"/>
            <ac:spMk id="13" creationId="{7A595DE1-A33D-46F9-9A90-0C0A3B3BEF7B}"/>
          </ac:spMkLst>
        </pc:spChg>
        <pc:spChg chg="add mod">
          <ac:chgData name="hui xu" userId="70b675938bab3b5e" providerId="LiveId" clId="{5F5E3E42-610D-4693-88C5-F29B44CC9E44}" dt="2020-02-09T09:12:23.029" v="3970" actId="20577"/>
          <ac:spMkLst>
            <pc:docMk/>
            <pc:sldMk cId="4255423273" sldId="312"/>
            <ac:spMk id="19" creationId="{AF17F0F2-383A-4E85-AD87-E2FD42A899A1}"/>
          </ac:spMkLst>
        </pc:spChg>
        <pc:picChg chg="add del mod">
          <ac:chgData name="hui xu" userId="70b675938bab3b5e" providerId="LiveId" clId="{5F5E3E42-610D-4693-88C5-F29B44CC9E44}" dt="2020-02-09T07:12:16.921" v="3570" actId="21"/>
          <ac:picMkLst>
            <pc:docMk/>
            <pc:sldMk cId="4255423273" sldId="312"/>
            <ac:picMk id="3" creationId="{80FB14CA-A5B7-44AC-ABB6-F0A3F57E64CC}"/>
          </ac:picMkLst>
        </pc:picChg>
        <pc:picChg chg="add del mod">
          <ac:chgData name="hui xu" userId="70b675938bab3b5e" providerId="LiveId" clId="{5F5E3E42-610D-4693-88C5-F29B44CC9E44}" dt="2020-02-09T07:12:22.027" v="3572" actId="21"/>
          <ac:picMkLst>
            <pc:docMk/>
            <pc:sldMk cId="4255423273" sldId="312"/>
            <ac:picMk id="4" creationId="{A0C463A2-00BD-4E8E-B95B-95867924C2A1}"/>
          </ac:picMkLst>
        </pc:picChg>
        <pc:cxnChg chg="add mod">
          <ac:chgData name="hui xu" userId="70b675938bab3b5e" providerId="LiveId" clId="{5F5E3E42-610D-4693-88C5-F29B44CC9E44}" dt="2020-02-09T07:14:53.656" v="3646" actId="1076"/>
          <ac:cxnSpMkLst>
            <pc:docMk/>
            <pc:sldMk cId="4255423273" sldId="312"/>
            <ac:cxnSpMk id="8" creationId="{B90F55BC-41A8-4671-8B79-E953AD5BCA8F}"/>
          </ac:cxnSpMkLst>
        </pc:cxnChg>
        <pc:cxnChg chg="add mod">
          <ac:chgData name="hui xu" userId="70b675938bab3b5e" providerId="LiveId" clId="{5F5E3E42-610D-4693-88C5-F29B44CC9E44}" dt="2020-02-09T07:14:53.656" v="3646" actId="1076"/>
          <ac:cxnSpMkLst>
            <pc:docMk/>
            <pc:sldMk cId="4255423273" sldId="312"/>
            <ac:cxnSpMk id="9" creationId="{10A4E507-477A-4AD3-BBEE-51413D901319}"/>
          </ac:cxnSpMkLst>
        </pc:cxnChg>
        <pc:cxnChg chg="add mod">
          <ac:chgData name="hui xu" userId="70b675938bab3b5e" providerId="LiveId" clId="{5F5E3E42-610D-4693-88C5-F29B44CC9E44}" dt="2020-02-09T07:14:53.656" v="3646" actId="1076"/>
          <ac:cxnSpMkLst>
            <pc:docMk/>
            <pc:sldMk cId="4255423273" sldId="312"/>
            <ac:cxnSpMk id="11" creationId="{401F9F49-B30F-4952-8509-A6A779ED9B3D}"/>
          </ac:cxnSpMkLst>
        </pc:cxnChg>
      </pc:sldChg>
      <pc:sldChg chg="addSp modSp add del">
        <pc:chgData name="hui xu" userId="70b675938bab3b5e" providerId="LiveId" clId="{5F5E3E42-610D-4693-88C5-F29B44CC9E44}" dt="2020-02-09T07:16:08.577" v="3685" actId="47"/>
        <pc:sldMkLst>
          <pc:docMk/>
          <pc:sldMk cId="2857455887" sldId="313"/>
        </pc:sldMkLst>
        <pc:picChg chg="add mod">
          <ac:chgData name="hui xu" userId="70b675938bab3b5e" providerId="LiveId" clId="{5F5E3E42-610D-4693-88C5-F29B44CC9E44}" dt="2020-02-08T05:36:34.933" v="548" actId="1076"/>
          <ac:picMkLst>
            <pc:docMk/>
            <pc:sldMk cId="2857455887" sldId="313"/>
            <ac:picMk id="4" creationId="{7F56FE19-4A50-4EB9-8332-325FE4343E0D}"/>
          </ac:picMkLst>
        </pc:picChg>
      </pc:sldChg>
      <pc:sldChg chg="addSp add del">
        <pc:chgData name="hui xu" userId="70b675938bab3b5e" providerId="LiveId" clId="{5F5E3E42-610D-4693-88C5-F29B44CC9E44}" dt="2020-02-09T07:28:14.857" v="3758" actId="2696"/>
        <pc:sldMkLst>
          <pc:docMk/>
          <pc:sldMk cId="1833344097" sldId="314"/>
        </pc:sldMkLst>
        <pc:picChg chg="add">
          <ac:chgData name="hui xu" userId="70b675938bab3b5e" providerId="LiveId" clId="{5F5E3E42-610D-4693-88C5-F29B44CC9E44}" dt="2020-02-08T05:39:15.098" v="550"/>
          <ac:picMkLst>
            <pc:docMk/>
            <pc:sldMk cId="1833344097" sldId="314"/>
            <ac:picMk id="2" creationId="{AF617265-F27E-4D53-8A28-221045A155F8}"/>
          </ac:picMkLst>
        </pc:picChg>
      </pc:sldChg>
      <pc:sldChg chg="addSp add del">
        <pc:chgData name="hui xu" userId="70b675938bab3b5e" providerId="LiveId" clId="{5F5E3E42-610D-4693-88C5-F29B44CC9E44}" dt="2020-02-09T07:28:14.857" v="3758" actId="2696"/>
        <pc:sldMkLst>
          <pc:docMk/>
          <pc:sldMk cId="2268231957" sldId="315"/>
        </pc:sldMkLst>
        <pc:picChg chg="add">
          <ac:chgData name="hui xu" userId="70b675938bab3b5e" providerId="LiveId" clId="{5F5E3E42-610D-4693-88C5-F29B44CC9E44}" dt="2020-02-08T05:39:49.353" v="552"/>
          <ac:picMkLst>
            <pc:docMk/>
            <pc:sldMk cId="2268231957" sldId="315"/>
            <ac:picMk id="3" creationId="{F02BB715-0E78-4F94-859F-4DA264D85691}"/>
          </ac:picMkLst>
        </pc:picChg>
      </pc:sldChg>
      <pc:sldChg chg="modSp add">
        <pc:chgData name="hui xu" userId="70b675938bab3b5e" providerId="LiveId" clId="{5F5E3E42-610D-4693-88C5-F29B44CC9E44}" dt="2020-02-09T07:30:02.194" v="3791" actId="20577"/>
        <pc:sldMkLst>
          <pc:docMk/>
          <pc:sldMk cId="4069548683" sldId="316"/>
        </pc:sldMkLst>
        <pc:spChg chg="mod">
          <ac:chgData name="hui xu" userId="70b675938bab3b5e" providerId="LiveId" clId="{5F5E3E42-610D-4693-88C5-F29B44CC9E44}" dt="2020-02-09T07:30:02.194" v="3791" actId="20577"/>
          <ac:spMkLst>
            <pc:docMk/>
            <pc:sldMk cId="4069548683" sldId="316"/>
            <ac:spMk id="2" creationId="{4A59BE08-FEE2-4382-925F-FC4EC044206B}"/>
          </ac:spMkLst>
        </pc:spChg>
        <pc:spChg chg="mod">
          <ac:chgData name="hui xu" userId="70b675938bab3b5e" providerId="LiveId" clId="{5F5E3E42-610D-4693-88C5-F29B44CC9E44}" dt="2020-02-08T05:40:38.975" v="569" actId="15"/>
          <ac:spMkLst>
            <pc:docMk/>
            <pc:sldMk cId="4069548683" sldId="316"/>
            <ac:spMk id="3" creationId="{0B17249B-154F-4485-B830-186ADC5D0197}"/>
          </ac:spMkLst>
        </pc:spChg>
      </pc:sldChg>
      <pc:sldChg chg="modSp add">
        <pc:chgData name="hui xu" userId="70b675938bab3b5e" providerId="LiveId" clId="{5F5E3E42-610D-4693-88C5-F29B44CC9E44}" dt="2020-02-09T07:31:29.734" v="3839" actId="207"/>
        <pc:sldMkLst>
          <pc:docMk/>
          <pc:sldMk cId="4212091756" sldId="317"/>
        </pc:sldMkLst>
        <pc:spChg chg="mod">
          <ac:chgData name="hui xu" userId="70b675938bab3b5e" providerId="LiveId" clId="{5F5E3E42-610D-4693-88C5-F29B44CC9E44}" dt="2020-02-09T07:31:02.756" v="3837" actId="20577"/>
          <ac:spMkLst>
            <pc:docMk/>
            <pc:sldMk cId="4212091756" sldId="317"/>
            <ac:spMk id="2" creationId="{D9D68C8C-A532-4BFA-87F2-8198C9EAE30E}"/>
          </ac:spMkLst>
        </pc:spChg>
        <pc:spChg chg="mod">
          <ac:chgData name="hui xu" userId="70b675938bab3b5e" providerId="LiveId" clId="{5F5E3E42-610D-4693-88C5-F29B44CC9E44}" dt="2020-02-09T07:31:29.734" v="3839" actId="207"/>
          <ac:spMkLst>
            <pc:docMk/>
            <pc:sldMk cId="4212091756" sldId="317"/>
            <ac:spMk id="3" creationId="{BF294717-B1D5-4E3E-88F5-660EEF8B9FDD}"/>
          </ac:spMkLst>
        </pc:spChg>
      </pc:sldChg>
      <pc:sldChg chg="addSp add del">
        <pc:chgData name="hui xu" userId="70b675938bab3b5e" providerId="LiveId" clId="{5F5E3E42-610D-4693-88C5-F29B44CC9E44}" dt="2020-02-09T07:32:02.862" v="3840" actId="47"/>
        <pc:sldMkLst>
          <pc:docMk/>
          <pc:sldMk cId="4068683886" sldId="318"/>
        </pc:sldMkLst>
        <pc:picChg chg="add">
          <ac:chgData name="hui xu" userId="70b675938bab3b5e" providerId="LiveId" clId="{5F5E3E42-610D-4693-88C5-F29B44CC9E44}" dt="2020-02-08T05:41:47.542" v="580"/>
          <ac:picMkLst>
            <pc:docMk/>
            <pc:sldMk cId="4068683886" sldId="318"/>
            <ac:picMk id="3" creationId="{A58E7E18-05B9-44B9-BD9C-926399B8917B}"/>
          </ac:picMkLst>
        </pc:picChg>
      </pc:sldChg>
      <pc:sldChg chg="addSp modSp add">
        <pc:chgData name="hui xu" userId="70b675938bab3b5e" providerId="LiveId" clId="{5F5E3E42-610D-4693-88C5-F29B44CC9E44}" dt="2020-02-09T09:02:21.905" v="3852" actId="207"/>
        <pc:sldMkLst>
          <pc:docMk/>
          <pc:sldMk cId="3260044532" sldId="319"/>
        </pc:sldMkLst>
        <pc:spChg chg="mod">
          <ac:chgData name="hui xu" userId="70b675938bab3b5e" providerId="LiveId" clId="{5F5E3E42-610D-4693-88C5-F29B44CC9E44}" dt="2020-02-08T05:42:03.132" v="582"/>
          <ac:spMkLst>
            <pc:docMk/>
            <pc:sldMk cId="3260044532" sldId="319"/>
            <ac:spMk id="2" creationId="{BCDE0288-4224-4CC6-B54F-911CAC66769E}"/>
          </ac:spMkLst>
        </pc:spChg>
        <pc:spChg chg="add mod">
          <ac:chgData name="hui xu" userId="70b675938bab3b5e" providerId="LiveId" clId="{5F5E3E42-610D-4693-88C5-F29B44CC9E44}" dt="2020-02-09T09:02:21.905" v="3852" actId="207"/>
          <ac:spMkLst>
            <pc:docMk/>
            <pc:sldMk cId="3260044532" sldId="319"/>
            <ac:spMk id="3" creationId="{2832B226-777D-43DA-A448-E183E25A277D}"/>
          </ac:spMkLst>
        </pc:spChg>
      </pc:sldChg>
      <pc:sldChg chg="modSp add">
        <pc:chgData name="hui xu" userId="70b675938bab3b5e" providerId="LiveId" clId="{5F5E3E42-610D-4693-88C5-F29B44CC9E44}" dt="2020-02-09T09:03:50.501" v="3865" actId="20577"/>
        <pc:sldMkLst>
          <pc:docMk/>
          <pc:sldMk cId="460567199" sldId="320"/>
        </pc:sldMkLst>
        <pc:spChg chg="mod">
          <ac:chgData name="hui xu" userId="70b675938bab3b5e" providerId="LiveId" clId="{5F5E3E42-610D-4693-88C5-F29B44CC9E44}" dt="2020-02-09T09:02:50.090" v="3857" actId="20577"/>
          <ac:spMkLst>
            <pc:docMk/>
            <pc:sldMk cId="460567199" sldId="320"/>
            <ac:spMk id="2" creationId="{AB5E6AEC-F55A-477F-B1C6-4F36F702D625}"/>
          </ac:spMkLst>
        </pc:spChg>
        <pc:spChg chg="mod">
          <ac:chgData name="hui xu" userId="70b675938bab3b5e" providerId="LiveId" clId="{5F5E3E42-610D-4693-88C5-F29B44CC9E44}" dt="2020-02-09T09:03:50.501" v="3865" actId="20577"/>
          <ac:spMkLst>
            <pc:docMk/>
            <pc:sldMk cId="460567199" sldId="320"/>
            <ac:spMk id="3" creationId="{B799A4B1-3FA3-43F9-BA65-4FAD4F7B2C0F}"/>
          </ac:spMkLst>
        </pc:spChg>
      </pc:sldChg>
      <pc:sldChg chg="addSp modSp add del">
        <pc:chgData name="hui xu" userId="70b675938bab3b5e" providerId="LiveId" clId="{5F5E3E42-610D-4693-88C5-F29B44CC9E44}" dt="2020-02-09T09:07:15.005" v="3914" actId="2696"/>
        <pc:sldMkLst>
          <pc:docMk/>
          <pc:sldMk cId="3175382726" sldId="321"/>
        </pc:sldMkLst>
        <pc:spChg chg="mod">
          <ac:chgData name="hui xu" userId="70b675938bab3b5e" providerId="LiveId" clId="{5F5E3E42-610D-4693-88C5-F29B44CC9E44}" dt="2020-02-08T05:43:36.576" v="625" actId="20577"/>
          <ac:spMkLst>
            <pc:docMk/>
            <pc:sldMk cId="3175382726" sldId="321"/>
            <ac:spMk id="2" creationId="{7062A9DD-F024-445D-9639-3CB201DA3997}"/>
          </ac:spMkLst>
        </pc:spChg>
        <pc:picChg chg="add mod">
          <ac:chgData name="hui xu" userId="70b675938bab3b5e" providerId="LiveId" clId="{5F5E3E42-610D-4693-88C5-F29B44CC9E44}" dt="2020-02-09T09:04:00.983" v="3868" actId="1076"/>
          <ac:picMkLst>
            <pc:docMk/>
            <pc:sldMk cId="3175382726" sldId="321"/>
            <ac:picMk id="3" creationId="{CA846FAB-8488-47E7-82BC-574F41CF73DE}"/>
          </ac:picMkLst>
        </pc:picChg>
      </pc:sldChg>
      <pc:sldChg chg="addSp modSp add del">
        <pc:chgData name="hui xu" userId="70b675938bab3b5e" providerId="LiveId" clId="{5F5E3E42-610D-4693-88C5-F29B44CC9E44}" dt="2020-02-09T09:07:33.810" v="3915" actId="2696"/>
        <pc:sldMkLst>
          <pc:docMk/>
          <pc:sldMk cId="249217737" sldId="322"/>
        </pc:sldMkLst>
        <pc:spChg chg="mod">
          <ac:chgData name="hui xu" userId="70b675938bab3b5e" providerId="LiveId" clId="{5F5E3E42-610D-4693-88C5-F29B44CC9E44}" dt="2020-02-08T05:44:33.715" v="633" actId="20577"/>
          <ac:spMkLst>
            <pc:docMk/>
            <pc:sldMk cId="249217737" sldId="322"/>
            <ac:spMk id="2" creationId="{AF882D40-C163-4451-943C-294912EC672B}"/>
          </ac:spMkLst>
        </pc:spChg>
        <pc:picChg chg="add mod">
          <ac:chgData name="hui xu" userId="70b675938bab3b5e" providerId="LiveId" clId="{5F5E3E42-610D-4693-88C5-F29B44CC9E44}" dt="2020-02-08T05:44:31.006" v="629" actId="1076"/>
          <ac:picMkLst>
            <pc:docMk/>
            <pc:sldMk cId="249217737" sldId="322"/>
            <ac:picMk id="3" creationId="{642C28E1-C517-449B-8136-95C24786CE8B}"/>
          </ac:picMkLst>
        </pc:picChg>
      </pc:sldChg>
      <pc:sldChg chg="addSp modSp add">
        <pc:chgData name="hui xu" userId="70b675938bab3b5e" providerId="LiveId" clId="{5F5E3E42-610D-4693-88C5-F29B44CC9E44}" dt="2020-02-09T09:17:29.944" v="4013" actId="20577"/>
        <pc:sldMkLst>
          <pc:docMk/>
          <pc:sldMk cId="2034073197" sldId="323"/>
        </pc:sldMkLst>
        <pc:spChg chg="mod">
          <ac:chgData name="hui xu" userId="70b675938bab3b5e" providerId="LiveId" clId="{5F5E3E42-610D-4693-88C5-F29B44CC9E44}" dt="2020-02-09T09:17:29.944" v="4013" actId="20577"/>
          <ac:spMkLst>
            <pc:docMk/>
            <pc:sldMk cId="2034073197" sldId="323"/>
            <ac:spMk id="2" creationId="{B51E4ECD-C143-487E-874C-938FE24947CD}"/>
          </ac:spMkLst>
        </pc:spChg>
        <pc:spChg chg="mod">
          <ac:chgData name="hui xu" userId="70b675938bab3b5e" providerId="LiveId" clId="{5F5E3E42-610D-4693-88C5-F29B44CC9E44}" dt="2020-02-09T09:10:20.366" v="3926" actId="14100"/>
          <ac:spMkLst>
            <pc:docMk/>
            <pc:sldMk cId="2034073197" sldId="323"/>
            <ac:spMk id="3" creationId="{B402FA2D-2B98-459E-BC29-E1FE7053C12D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4" creationId="{C0EB6B1A-121B-4EF0-8A7F-97FEF0663277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6" creationId="{53CAAB3A-F254-4825-B713-E4EC2C87A4ED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9" creationId="{9B804C99-EF31-4FB2-90F4-212610C80B24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14" creationId="{935DE718-F450-477F-BC91-0CAB4878D1B5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24" creationId="{9B438C08-F4FF-4836-9D6E-367D1E4C48E1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26" creationId="{6DFD2F0E-5F8D-42FC-8135-822C37FF8530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28" creationId="{0649F8D2-DE1C-4295-A332-736C02B2D60D}"/>
          </ac:spMkLst>
        </pc:sp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5" creationId="{0D8AFA26-DE37-4C3D-B66B-889A942D9279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7" creationId="{7E8EC8F2-1389-4EC2-9422-EC43CAC276C7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10" creationId="{DACC402D-D642-4150-B73E-0FA2ADA44254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16" creationId="{39E6AECD-B8F0-4E3E-A757-FB80CBF2176A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23" creationId="{7B353495-3AF2-44A0-B630-E5D5A9754871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25" creationId="{53B9AE78-11F5-41CB-AEC9-A85A68FB3053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27" creationId="{B544239B-5E16-4C03-9680-AE1DB9280CAB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29" creationId="{73A1DA38-BBE4-4FE9-937E-ECCA473BFD81}"/>
          </ac:cxnSpMkLst>
        </pc:cxnChg>
      </pc:sldChg>
      <pc:sldChg chg="modSp add">
        <pc:chgData name="hui xu" userId="70b675938bab3b5e" providerId="LiveId" clId="{5F5E3E42-610D-4693-88C5-F29B44CC9E44}" dt="2020-02-09T09:15:12.098" v="3976" actId="21"/>
        <pc:sldMkLst>
          <pc:docMk/>
          <pc:sldMk cId="1076604443" sldId="324"/>
        </pc:sldMkLst>
        <pc:spChg chg="mod">
          <ac:chgData name="hui xu" userId="70b675938bab3b5e" providerId="LiveId" clId="{5F5E3E42-610D-4693-88C5-F29B44CC9E44}" dt="2020-02-08T05:46:01.359" v="681"/>
          <ac:spMkLst>
            <pc:docMk/>
            <pc:sldMk cId="1076604443" sldId="324"/>
            <ac:spMk id="2" creationId="{78BE92CA-CBD0-4D27-9352-3FBAB5E5C955}"/>
          </ac:spMkLst>
        </pc:spChg>
        <pc:spChg chg="mod">
          <ac:chgData name="hui xu" userId="70b675938bab3b5e" providerId="LiveId" clId="{5F5E3E42-610D-4693-88C5-F29B44CC9E44}" dt="2020-02-09T09:15:12.098" v="3976" actId="21"/>
          <ac:spMkLst>
            <pc:docMk/>
            <pc:sldMk cId="1076604443" sldId="324"/>
            <ac:spMk id="3" creationId="{18E286E0-6443-46F9-B66E-81E962D8922F}"/>
          </ac:spMkLst>
        </pc:spChg>
      </pc:sldChg>
      <pc:sldChg chg="addSp modSp add del">
        <pc:chgData name="hui xu" userId="70b675938bab3b5e" providerId="LiveId" clId="{5F5E3E42-610D-4693-88C5-F29B44CC9E44}" dt="2020-02-09T09:12:36.994" v="3971" actId="2696"/>
        <pc:sldMkLst>
          <pc:docMk/>
          <pc:sldMk cId="1376815875" sldId="325"/>
        </pc:sldMkLst>
        <pc:spChg chg="mod">
          <ac:chgData name="hui xu" userId="70b675938bab3b5e" providerId="LiveId" clId="{5F5E3E42-610D-4693-88C5-F29B44CC9E44}" dt="2020-02-08T05:46:49.356" v="699"/>
          <ac:spMkLst>
            <pc:docMk/>
            <pc:sldMk cId="1376815875" sldId="325"/>
            <ac:spMk id="2" creationId="{001494D8-BFDC-40CC-BA72-7473A21E9AD0}"/>
          </ac:spMkLst>
        </pc:spChg>
        <pc:picChg chg="add mod">
          <ac:chgData name="hui xu" userId="70b675938bab3b5e" providerId="LiveId" clId="{5F5E3E42-610D-4693-88C5-F29B44CC9E44}" dt="2020-02-08T05:47:04.067" v="702" actId="1076"/>
          <ac:picMkLst>
            <pc:docMk/>
            <pc:sldMk cId="1376815875" sldId="325"/>
            <ac:picMk id="3" creationId="{502B8ECE-7727-46EB-A24B-6D36928DCADB}"/>
          </ac:picMkLst>
        </pc:picChg>
      </pc:sldChg>
      <pc:sldChg chg="addSp modSp add del">
        <pc:chgData name="hui xu" userId="70b675938bab3b5e" providerId="LiveId" clId="{5F5E3E42-610D-4693-88C5-F29B44CC9E44}" dt="2020-02-09T09:13:00.594" v="3972" actId="2696"/>
        <pc:sldMkLst>
          <pc:docMk/>
          <pc:sldMk cId="2612552579" sldId="326"/>
        </pc:sldMkLst>
        <pc:picChg chg="add mod">
          <ac:chgData name="hui xu" userId="70b675938bab3b5e" providerId="LiveId" clId="{5F5E3E42-610D-4693-88C5-F29B44CC9E44}" dt="2020-02-08T05:47:26.225" v="706" actId="1076"/>
          <ac:picMkLst>
            <pc:docMk/>
            <pc:sldMk cId="2612552579" sldId="326"/>
            <ac:picMk id="3" creationId="{282E0CBA-37CC-4C2A-8064-985F5BD893C0}"/>
          </ac:picMkLst>
        </pc:picChg>
      </pc:sldChg>
      <pc:sldChg chg="addSp modSp add del">
        <pc:chgData name="hui xu" userId="70b675938bab3b5e" providerId="LiveId" clId="{5F5E3E42-610D-4693-88C5-F29B44CC9E44}" dt="2020-02-09T09:13:32.303" v="3975" actId="47"/>
        <pc:sldMkLst>
          <pc:docMk/>
          <pc:sldMk cId="359177125" sldId="327"/>
        </pc:sldMkLst>
        <pc:spChg chg="mod">
          <ac:chgData name="hui xu" userId="70b675938bab3b5e" providerId="LiveId" clId="{5F5E3E42-610D-4693-88C5-F29B44CC9E44}" dt="2020-02-08T05:48:09.371" v="724" actId="20577"/>
          <ac:spMkLst>
            <pc:docMk/>
            <pc:sldMk cId="359177125" sldId="327"/>
            <ac:spMk id="2" creationId="{55F68020-EF0F-4347-8F99-333F4470D0AB}"/>
          </ac:spMkLst>
        </pc:spChg>
        <pc:picChg chg="add mod">
          <ac:chgData name="hui xu" userId="70b675938bab3b5e" providerId="LiveId" clId="{5F5E3E42-610D-4693-88C5-F29B44CC9E44}" dt="2020-02-08T05:48:01.983" v="710" actId="1076"/>
          <ac:picMkLst>
            <pc:docMk/>
            <pc:sldMk cId="359177125" sldId="327"/>
            <ac:picMk id="3" creationId="{89FF40FB-4725-4BF8-8305-F8F1CC724F61}"/>
          </ac:picMkLst>
        </pc:picChg>
      </pc:sldChg>
      <pc:sldChg chg="modSp add">
        <pc:chgData name="hui xu" userId="70b675938bab3b5e" providerId="LiveId" clId="{5F5E3E42-610D-4693-88C5-F29B44CC9E44}" dt="2020-02-09T10:00:54.725" v="4636" actId="20577"/>
        <pc:sldMkLst>
          <pc:docMk/>
          <pc:sldMk cId="2405884230" sldId="328"/>
        </pc:sldMkLst>
        <pc:spChg chg="mod">
          <ac:chgData name="hui xu" userId="70b675938bab3b5e" providerId="LiveId" clId="{5F5E3E42-610D-4693-88C5-F29B44CC9E44}" dt="2020-02-09T10:00:54.725" v="4636" actId="20577"/>
          <ac:spMkLst>
            <pc:docMk/>
            <pc:sldMk cId="2405884230" sldId="328"/>
            <ac:spMk id="2" creationId="{F41895F3-3E61-4653-9EDD-21FF1F14F8B8}"/>
          </ac:spMkLst>
        </pc:spChg>
        <pc:spChg chg="mod">
          <ac:chgData name="hui xu" userId="70b675938bab3b5e" providerId="LiveId" clId="{5F5E3E42-610D-4693-88C5-F29B44CC9E44}" dt="2020-02-09T09:18:33.912" v="4022" actId="21"/>
          <ac:spMkLst>
            <pc:docMk/>
            <pc:sldMk cId="2405884230" sldId="328"/>
            <ac:spMk id="3" creationId="{D1DA2925-1BC0-4641-AA4A-24451EAE2E6C}"/>
          </ac:spMkLst>
        </pc:spChg>
      </pc:sldChg>
      <pc:sldChg chg="addSp delSp modSp add">
        <pc:chgData name="hui xu" userId="70b675938bab3b5e" providerId="LiveId" clId="{5F5E3E42-610D-4693-88C5-F29B44CC9E44}" dt="2020-02-09T09:23:00.137" v="4075" actId="207"/>
        <pc:sldMkLst>
          <pc:docMk/>
          <pc:sldMk cId="2647325986" sldId="329"/>
        </pc:sldMkLst>
        <pc:spChg chg="mod">
          <ac:chgData name="hui xu" userId="70b675938bab3b5e" providerId="LiveId" clId="{5F5E3E42-610D-4693-88C5-F29B44CC9E44}" dt="2020-02-09T09:21:05.121" v="4032" actId="20577"/>
          <ac:spMkLst>
            <pc:docMk/>
            <pc:sldMk cId="2647325986" sldId="329"/>
            <ac:spMk id="2" creationId="{F04FED7A-1204-4503-9A17-CA586615C4FE}"/>
          </ac:spMkLst>
        </pc:spChg>
        <pc:spChg chg="mod">
          <ac:chgData name="hui xu" userId="70b675938bab3b5e" providerId="LiveId" clId="{5F5E3E42-610D-4693-88C5-F29B44CC9E44}" dt="2020-02-09T09:22:49.332" v="4074" actId="207"/>
          <ac:spMkLst>
            <pc:docMk/>
            <pc:sldMk cId="2647325986" sldId="329"/>
            <ac:spMk id="3" creationId="{9ED6DDC9-ED85-473F-8207-9BE60FC293A8}"/>
          </ac:spMkLst>
        </pc:spChg>
        <pc:spChg chg="add del mod">
          <ac:chgData name="hui xu" userId="70b675938bab3b5e" providerId="LiveId" clId="{5F5E3E42-610D-4693-88C5-F29B44CC9E44}" dt="2020-02-09T09:21:23.999" v="4039"/>
          <ac:spMkLst>
            <pc:docMk/>
            <pc:sldMk cId="2647325986" sldId="329"/>
            <ac:spMk id="4" creationId="{947F8378-BACE-4C6A-8741-AE91D4F7F197}"/>
          </ac:spMkLst>
        </pc:spChg>
        <pc:spChg chg="add mod">
          <ac:chgData name="hui xu" userId="70b675938bab3b5e" providerId="LiveId" clId="{5F5E3E42-610D-4693-88C5-F29B44CC9E44}" dt="2020-02-09T09:23:00.137" v="4075" actId="207"/>
          <ac:spMkLst>
            <pc:docMk/>
            <pc:sldMk cId="2647325986" sldId="329"/>
            <ac:spMk id="5" creationId="{C8D9A5B2-ACFA-449F-8B35-8E05C4FB85A4}"/>
          </ac:spMkLst>
        </pc:spChg>
      </pc:sldChg>
      <pc:sldChg chg="modSp add">
        <pc:chgData name="hui xu" userId="70b675938bab3b5e" providerId="LiveId" clId="{5F5E3E42-610D-4693-88C5-F29B44CC9E44}" dt="2020-02-09T09:26:01.031" v="4131" actId="20577"/>
        <pc:sldMkLst>
          <pc:docMk/>
          <pc:sldMk cId="3836187836" sldId="330"/>
        </pc:sldMkLst>
        <pc:spChg chg="mod">
          <ac:chgData name="hui xu" userId="70b675938bab3b5e" providerId="LiveId" clId="{5F5E3E42-610D-4693-88C5-F29B44CC9E44}" dt="2020-02-08T05:52:00.052" v="741"/>
          <ac:spMkLst>
            <pc:docMk/>
            <pc:sldMk cId="3836187836" sldId="330"/>
            <ac:spMk id="2" creationId="{4A745E22-4949-41C1-9E3D-9E218B4F1415}"/>
          </ac:spMkLst>
        </pc:spChg>
        <pc:spChg chg="mod">
          <ac:chgData name="hui xu" userId="70b675938bab3b5e" providerId="LiveId" clId="{5F5E3E42-610D-4693-88C5-F29B44CC9E44}" dt="2020-02-09T09:26:01.031" v="4131" actId="20577"/>
          <ac:spMkLst>
            <pc:docMk/>
            <pc:sldMk cId="3836187836" sldId="330"/>
            <ac:spMk id="3" creationId="{1D0CA344-865A-46FB-A92C-D5486F81F25B}"/>
          </ac:spMkLst>
        </pc:spChg>
      </pc:sldChg>
      <pc:sldChg chg="addSp modSp add del">
        <pc:chgData name="hui xu" userId="70b675938bab3b5e" providerId="LiveId" clId="{5F5E3E42-610D-4693-88C5-F29B44CC9E44}" dt="2020-02-09T09:26:31.339" v="4132" actId="47"/>
        <pc:sldMkLst>
          <pc:docMk/>
          <pc:sldMk cId="1392267971" sldId="331"/>
        </pc:sldMkLst>
        <pc:spChg chg="mod">
          <ac:chgData name="hui xu" userId="70b675938bab3b5e" providerId="LiveId" clId="{5F5E3E42-610D-4693-88C5-F29B44CC9E44}" dt="2020-02-08T06:45:24.974" v="770"/>
          <ac:spMkLst>
            <pc:docMk/>
            <pc:sldMk cId="1392267971" sldId="331"/>
            <ac:spMk id="2" creationId="{A06B3019-5B9C-4F39-8713-03F0264B327A}"/>
          </ac:spMkLst>
        </pc:spChg>
        <pc:spChg chg="add mod">
          <ac:chgData name="hui xu" userId="70b675938bab3b5e" providerId="LiveId" clId="{5F5E3E42-610D-4693-88C5-F29B44CC9E44}" dt="2020-02-08T06:46:24.139" v="827" actId="5793"/>
          <ac:spMkLst>
            <pc:docMk/>
            <pc:sldMk cId="1392267971" sldId="331"/>
            <ac:spMk id="3" creationId="{F428F41F-7812-40F0-9727-76E6BA3445CC}"/>
          </ac:spMkLst>
        </pc:spChg>
      </pc:sldChg>
      <pc:sldChg chg="modSp add">
        <pc:chgData name="hui xu" userId="70b675938bab3b5e" providerId="LiveId" clId="{5F5E3E42-610D-4693-88C5-F29B44CC9E44}" dt="2020-02-09T09:29:01.927" v="4245" actId="20577"/>
        <pc:sldMkLst>
          <pc:docMk/>
          <pc:sldMk cId="1228550285" sldId="332"/>
        </pc:sldMkLst>
        <pc:spChg chg="mod">
          <ac:chgData name="hui xu" userId="70b675938bab3b5e" providerId="LiveId" clId="{5F5E3E42-610D-4693-88C5-F29B44CC9E44}" dt="2020-02-09T09:28:42.562" v="4230" actId="20577"/>
          <ac:spMkLst>
            <pc:docMk/>
            <pc:sldMk cId="1228550285" sldId="332"/>
            <ac:spMk id="2" creationId="{3BE94D0F-D934-4A28-9559-613204354ABB}"/>
          </ac:spMkLst>
        </pc:spChg>
        <pc:spChg chg="mod">
          <ac:chgData name="hui xu" userId="70b675938bab3b5e" providerId="LiveId" clId="{5F5E3E42-610D-4693-88C5-F29B44CC9E44}" dt="2020-02-09T09:29:01.927" v="4245" actId="20577"/>
          <ac:spMkLst>
            <pc:docMk/>
            <pc:sldMk cId="1228550285" sldId="332"/>
            <ac:spMk id="3" creationId="{7722BB60-7B29-4BA7-9513-63C809C067FB}"/>
          </ac:spMkLst>
        </pc:spChg>
      </pc:sldChg>
      <pc:sldChg chg="modSp add">
        <pc:chgData name="hui xu" userId="70b675938bab3b5e" providerId="LiveId" clId="{5F5E3E42-610D-4693-88C5-F29B44CC9E44}" dt="2020-02-09T09:28:23.042" v="4193" actId="20577"/>
        <pc:sldMkLst>
          <pc:docMk/>
          <pc:sldMk cId="1496075499" sldId="333"/>
        </pc:sldMkLst>
        <pc:spChg chg="mod">
          <ac:chgData name="hui xu" userId="70b675938bab3b5e" providerId="LiveId" clId="{5F5E3E42-610D-4693-88C5-F29B44CC9E44}" dt="2020-02-09T09:28:23.042" v="4193" actId="20577"/>
          <ac:spMkLst>
            <pc:docMk/>
            <pc:sldMk cId="1496075499" sldId="333"/>
            <ac:spMk id="2" creationId="{3BE94D0F-D934-4A28-9559-613204354ABB}"/>
          </ac:spMkLst>
        </pc:spChg>
        <pc:spChg chg="mod">
          <ac:chgData name="hui xu" userId="70b675938bab3b5e" providerId="LiveId" clId="{5F5E3E42-610D-4693-88C5-F29B44CC9E44}" dt="2020-02-09T09:27:37.998" v="4155" actId="5793"/>
          <ac:spMkLst>
            <pc:docMk/>
            <pc:sldMk cId="1496075499" sldId="333"/>
            <ac:spMk id="3" creationId="{7722BB60-7B29-4BA7-9513-63C809C067FB}"/>
          </ac:spMkLst>
        </pc:spChg>
      </pc:sldChg>
      <pc:sldChg chg="addSp delSp modSp add">
        <pc:chgData name="hui xu" userId="70b675938bab3b5e" providerId="LiveId" clId="{5F5E3E42-610D-4693-88C5-F29B44CC9E44}" dt="2020-02-09T09:41:08.428" v="4528" actId="20577"/>
        <pc:sldMkLst>
          <pc:docMk/>
          <pc:sldMk cId="3423658037" sldId="334"/>
        </pc:sldMkLst>
        <pc:spChg chg="mod">
          <ac:chgData name="hui xu" userId="70b675938bab3b5e" providerId="LiveId" clId="{5F5E3E42-610D-4693-88C5-F29B44CC9E44}" dt="2020-02-08T06:47:37.967" v="845" actId="20577"/>
          <ac:spMkLst>
            <pc:docMk/>
            <pc:sldMk cId="3423658037" sldId="334"/>
            <ac:spMk id="2" creationId="{F84C71CD-9F94-47CF-A7BF-B0E007D84F79}"/>
          </ac:spMkLst>
        </pc:spChg>
        <pc:spChg chg="add mod">
          <ac:chgData name="hui xu" userId="70b675938bab3b5e" providerId="LiveId" clId="{5F5E3E42-610D-4693-88C5-F29B44CC9E44}" dt="2020-02-09T09:32:43.035" v="4356" actId="1076"/>
          <ac:spMkLst>
            <pc:docMk/>
            <pc:sldMk cId="3423658037" sldId="334"/>
            <ac:spMk id="4" creationId="{E2656978-B697-4F13-88E2-C44656116AAD}"/>
          </ac:spMkLst>
        </pc:spChg>
        <pc:spChg chg="add mod">
          <ac:chgData name="hui xu" userId="70b675938bab3b5e" providerId="LiveId" clId="{5F5E3E42-610D-4693-88C5-F29B44CC9E44}" dt="2020-02-09T09:32:41.317" v="4355" actId="14100"/>
          <ac:spMkLst>
            <pc:docMk/>
            <pc:sldMk cId="3423658037" sldId="334"/>
            <ac:spMk id="5" creationId="{B2862652-A222-4D15-8FB7-383BCE70BCC8}"/>
          </ac:spMkLst>
        </pc:spChg>
        <pc:spChg chg="add mod">
          <ac:chgData name="hui xu" userId="70b675938bab3b5e" providerId="LiveId" clId="{5F5E3E42-610D-4693-88C5-F29B44CC9E44}" dt="2020-02-09T09:39:09.519" v="4467" actId="14100"/>
          <ac:spMkLst>
            <pc:docMk/>
            <pc:sldMk cId="3423658037" sldId="334"/>
            <ac:spMk id="6" creationId="{3DB460D1-9814-4B33-90AD-4EEF40C94E7D}"/>
          </ac:spMkLst>
        </pc:spChg>
        <pc:spChg chg="add mod">
          <ac:chgData name="hui xu" userId="70b675938bab3b5e" providerId="LiveId" clId="{5F5E3E42-610D-4693-88C5-F29B44CC9E44}" dt="2020-02-09T09:38:15.741" v="4444" actId="1076"/>
          <ac:spMkLst>
            <pc:docMk/>
            <pc:sldMk cId="3423658037" sldId="334"/>
            <ac:spMk id="8" creationId="{5C64F015-472D-48EC-B180-4B4598E5A738}"/>
          </ac:spMkLst>
        </pc:spChg>
        <pc:spChg chg="add mod">
          <ac:chgData name="hui xu" userId="70b675938bab3b5e" providerId="LiveId" clId="{5F5E3E42-610D-4693-88C5-F29B44CC9E44}" dt="2020-02-09T09:38:15.741" v="4444" actId="1076"/>
          <ac:spMkLst>
            <pc:docMk/>
            <pc:sldMk cId="3423658037" sldId="334"/>
            <ac:spMk id="10" creationId="{E24C12E1-BDEC-4702-8386-7706F1313E82}"/>
          </ac:spMkLst>
        </pc:spChg>
        <pc:spChg chg="add del mod">
          <ac:chgData name="hui xu" userId="70b675938bab3b5e" providerId="LiveId" clId="{5F5E3E42-610D-4693-88C5-F29B44CC9E44}" dt="2020-02-09T09:34:33.606" v="4384" actId="21"/>
          <ac:spMkLst>
            <pc:docMk/>
            <pc:sldMk cId="3423658037" sldId="334"/>
            <ac:spMk id="12" creationId="{3D0D959C-B8F6-4F90-8671-C462F3F3ECE0}"/>
          </ac:spMkLst>
        </pc:spChg>
        <pc:spChg chg="add del mod">
          <ac:chgData name="hui xu" userId="70b675938bab3b5e" providerId="LiveId" clId="{5F5E3E42-610D-4693-88C5-F29B44CC9E44}" dt="2020-02-09T09:34:33.606" v="4384" actId="21"/>
          <ac:spMkLst>
            <pc:docMk/>
            <pc:sldMk cId="3423658037" sldId="334"/>
            <ac:spMk id="15" creationId="{85A1ADCD-FA3F-4CF3-B6EA-1753F4D2F6A4}"/>
          </ac:spMkLst>
        </pc:spChg>
        <pc:spChg chg="add del mod">
          <ac:chgData name="hui xu" userId="70b675938bab3b5e" providerId="LiveId" clId="{5F5E3E42-610D-4693-88C5-F29B44CC9E44}" dt="2020-02-09T09:34:33.606" v="4384" actId="21"/>
          <ac:spMkLst>
            <pc:docMk/>
            <pc:sldMk cId="3423658037" sldId="334"/>
            <ac:spMk id="17" creationId="{6AB2BC60-2A4F-410E-993D-CE39C0D5F24F}"/>
          </ac:spMkLst>
        </pc:spChg>
        <pc:spChg chg="add mod">
          <ac:chgData name="hui xu" userId="70b675938bab3b5e" providerId="LiveId" clId="{5F5E3E42-610D-4693-88C5-F29B44CC9E44}" dt="2020-02-09T09:38:15.741" v="4444" actId="1076"/>
          <ac:spMkLst>
            <pc:docMk/>
            <pc:sldMk cId="3423658037" sldId="334"/>
            <ac:spMk id="19" creationId="{95154E1C-3427-4FF6-BEDC-494BEFD76165}"/>
          </ac:spMkLst>
        </pc:spChg>
        <pc:spChg chg="add mod">
          <ac:chgData name="hui xu" userId="70b675938bab3b5e" providerId="LiveId" clId="{5F5E3E42-610D-4693-88C5-F29B44CC9E44}" dt="2020-02-09T09:38:55.351" v="4464" actId="20577"/>
          <ac:spMkLst>
            <pc:docMk/>
            <pc:sldMk cId="3423658037" sldId="334"/>
            <ac:spMk id="60" creationId="{0691E371-7223-4254-AED4-B0567A6F2BC2}"/>
          </ac:spMkLst>
        </pc:spChg>
        <pc:spChg chg="add mod">
          <ac:chgData name="hui xu" userId="70b675938bab3b5e" providerId="LiveId" clId="{5F5E3E42-610D-4693-88C5-F29B44CC9E44}" dt="2020-02-09T09:39:43.525" v="4494" actId="1076"/>
          <ac:spMkLst>
            <pc:docMk/>
            <pc:sldMk cId="3423658037" sldId="334"/>
            <ac:spMk id="68" creationId="{73DF385F-CFEF-49C2-BA34-CFA565B2E971}"/>
          </ac:spMkLst>
        </pc:spChg>
        <pc:spChg chg="add mod">
          <ac:chgData name="hui xu" userId="70b675938bab3b5e" providerId="LiveId" clId="{5F5E3E42-610D-4693-88C5-F29B44CC9E44}" dt="2020-02-09T09:40:25.725" v="4517" actId="1036"/>
          <ac:spMkLst>
            <pc:docMk/>
            <pc:sldMk cId="3423658037" sldId="334"/>
            <ac:spMk id="71" creationId="{87CD5776-47DB-4135-B6EE-83323B92BF27}"/>
          </ac:spMkLst>
        </pc:spChg>
        <pc:spChg chg="add mod">
          <ac:chgData name="hui xu" userId="70b675938bab3b5e" providerId="LiveId" clId="{5F5E3E42-610D-4693-88C5-F29B44CC9E44}" dt="2020-02-09T09:40:06.289" v="4509" actId="20577"/>
          <ac:spMkLst>
            <pc:docMk/>
            <pc:sldMk cId="3423658037" sldId="334"/>
            <ac:spMk id="72" creationId="{74593E66-B159-4F6D-AFFA-5968CC0EB588}"/>
          </ac:spMkLst>
        </pc:spChg>
        <pc:spChg chg="add del mod">
          <ac:chgData name="hui xu" userId="70b675938bab3b5e" providerId="LiveId" clId="{5F5E3E42-610D-4693-88C5-F29B44CC9E44}" dt="2020-02-09T09:40:37.239" v="4520" actId="21"/>
          <ac:spMkLst>
            <pc:docMk/>
            <pc:sldMk cId="3423658037" sldId="334"/>
            <ac:spMk id="73" creationId="{C3927AC5-DF40-4D3C-AC52-98FA437C1453}"/>
          </ac:spMkLst>
        </pc:spChg>
        <pc:spChg chg="add del mod">
          <ac:chgData name="hui xu" userId="70b675938bab3b5e" providerId="LiveId" clId="{5F5E3E42-610D-4693-88C5-F29B44CC9E44}" dt="2020-02-09T09:40:37.239" v="4520" actId="21"/>
          <ac:spMkLst>
            <pc:docMk/>
            <pc:sldMk cId="3423658037" sldId="334"/>
            <ac:spMk id="74" creationId="{79C1315A-6581-4743-83E3-FA274FC24F75}"/>
          </ac:spMkLst>
        </pc:spChg>
        <pc:spChg chg="add mod">
          <ac:chgData name="hui xu" userId="70b675938bab3b5e" providerId="LiveId" clId="{5F5E3E42-610D-4693-88C5-F29B44CC9E44}" dt="2020-02-09T09:40:42.635" v="4521" actId="1076"/>
          <ac:spMkLst>
            <pc:docMk/>
            <pc:sldMk cId="3423658037" sldId="334"/>
            <ac:spMk id="75" creationId="{C2AF9CC5-9BA0-4256-BD4F-DD6641DB4AD0}"/>
          </ac:spMkLst>
        </pc:spChg>
        <pc:spChg chg="add mod">
          <ac:chgData name="hui xu" userId="70b675938bab3b5e" providerId="LiveId" clId="{5F5E3E42-610D-4693-88C5-F29B44CC9E44}" dt="2020-02-09T09:40:55.181" v="4525" actId="20577"/>
          <ac:spMkLst>
            <pc:docMk/>
            <pc:sldMk cId="3423658037" sldId="334"/>
            <ac:spMk id="76" creationId="{63C7E0E6-9521-4387-82A6-966C3F223DE5}"/>
          </ac:spMkLst>
        </pc:spChg>
        <pc:spChg chg="add mod">
          <ac:chgData name="hui xu" userId="70b675938bab3b5e" providerId="LiveId" clId="{5F5E3E42-610D-4693-88C5-F29B44CC9E44}" dt="2020-02-09T09:41:08.428" v="4528" actId="20577"/>
          <ac:spMkLst>
            <pc:docMk/>
            <pc:sldMk cId="3423658037" sldId="334"/>
            <ac:spMk id="77" creationId="{A1C6CDF6-BE4A-4953-9BAC-972458B68CBC}"/>
          </ac:spMkLst>
        </pc:spChg>
        <pc:picChg chg="add del mod">
          <ac:chgData name="hui xu" userId="70b675938bab3b5e" providerId="LiveId" clId="{5F5E3E42-610D-4693-88C5-F29B44CC9E44}" dt="2020-02-09T09:32:05.934" v="4343" actId="21"/>
          <ac:picMkLst>
            <pc:docMk/>
            <pc:sldMk cId="3423658037" sldId="334"/>
            <ac:picMk id="3" creationId="{5C1545FB-2D2F-4307-8D78-576D69F5E46D}"/>
          </ac:picMkLst>
        </pc:pic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7" creationId="{30DCFB64-951F-4CB9-8139-49197BB12258}"/>
          </ac:cxnSpMkLst>
        </pc:cxn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9" creationId="{02B15864-E2CD-4D68-9A32-1CEA9BB44ECE}"/>
          </ac:cxnSpMkLst>
        </pc:cxn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11" creationId="{A0AC4540-2A2E-4B92-B4D6-AD2CE4F47A91}"/>
          </ac:cxnSpMkLst>
        </pc:cxn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13" creationId="{F49A0130-4368-4D69-8089-FE1C9BFDC885}"/>
          </ac:cxnSpMkLst>
        </pc:cxnChg>
        <pc:cxnChg chg="add del mod">
          <ac:chgData name="hui xu" userId="70b675938bab3b5e" providerId="LiveId" clId="{5F5E3E42-610D-4693-88C5-F29B44CC9E44}" dt="2020-02-09T09:34:33.606" v="4384" actId="21"/>
          <ac:cxnSpMkLst>
            <pc:docMk/>
            <pc:sldMk cId="3423658037" sldId="334"/>
            <ac:cxnSpMk id="14" creationId="{3654AC96-CF7F-4C6B-9946-E3FB5DADE1DD}"/>
          </ac:cxnSpMkLst>
        </pc:cxnChg>
        <pc:cxnChg chg="add del mod">
          <ac:chgData name="hui xu" userId="70b675938bab3b5e" providerId="LiveId" clId="{5F5E3E42-610D-4693-88C5-F29B44CC9E44}" dt="2020-02-09T09:34:33.606" v="4384" actId="21"/>
          <ac:cxnSpMkLst>
            <pc:docMk/>
            <pc:sldMk cId="3423658037" sldId="334"/>
            <ac:cxnSpMk id="16" creationId="{4B0A24FC-373F-413B-913F-2BBD8E10AECE}"/>
          </ac:cxnSpMkLst>
        </pc:cxnChg>
        <pc:cxnChg chg="add del mod">
          <ac:chgData name="hui xu" userId="70b675938bab3b5e" providerId="LiveId" clId="{5F5E3E42-610D-4693-88C5-F29B44CC9E44}" dt="2020-02-09T09:34:33.606" v="4384" actId="21"/>
          <ac:cxnSpMkLst>
            <pc:docMk/>
            <pc:sldMk cId="3423658037" sldId="334"/>
            <ac:cxnSpMk id="18" creationId="{05F31464-5E18-43B1-87BF-4F98B0D520D6}"/>
          </ac:cxnSpMkLst>
        </pc:cxnChg>
        <pc:cxnChg chg="add del mod">
          <ac:chgData name="hui xu" userId="70b675938bab3b5e" providerId="LiveId" clId="{5F5E3E42-610D-4693-88C5-F29B44CC9E44}" dt="2020-02-09T09:34:33.606" v="4384" actId="21"/>
          <ac:cxnSpMkLst>
            <pc:docMk/>
            <pc:sldMk cId="3423658037" sldId="334"/>
            <ac:cxnSpMk id="20" creationId="{8B7FF68F-918C-4BF6-8B77-C8887DE58639}"/>
          </ac:cxnSpMkLst>
        </pc:cxn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63" creationId="{D754A3D2-909C-48B7-8BC2-2F87DBD54D3D}"/>
          </ac:cxnSpMkLst>
        </pc:cxnChg>
      </pc:sldChg>
      <pc:sldChg chg="addSp add del">
        <pc:chgData name="hui xu" userId="70b675938bab3b5e" providerId="LiveId" clId="{5F5E3E42-610D-4693-88C5-F29B44CC9E44}" dt="2020-02-09T09:45:36.585" v="4571" actId="2696"/>
        <pc:sldMkLst>
          <pc:docMk/>
          <pc:sldMk cId="421470865" sldId="335"/>
        </pc:sldMkLst>
        <pc:picChg chg="add">
          <ac:chgData name="hui xu" userId="70b675938bab3b5e" providerId="LiveId" clId="{5F5E3E42-610D-4693-88C5-F29B44CC9E44}" dt="2020-02-08T06:48:04.606" v="850"/>
          <ac:picMkLst>
            <pc:docMk/>
            <pc:sldMk cId="421470865" sldId="335"/>
            <ac:picMk id="4" creationId="{F15795E5-692A-4FCC-98CB-05A3BD772958}"/>
          </ac:picMkLst>
        </pc:picChg>
      </pc:sldChg>
      <pc:sldChg chg="addSp add del">
        <pc:chgData name="hui xu" userId="70b675938bab3b5e" providerId="LiveId" clId="{5F5E3E42-610D-4693-88C5-F29B44CC9E44}" dt="2020-02-09T09:45:36.585" v="4571" actId="2696"/>
        <pc:sldMkLst>
          <pc:docMk/>
          <pc:sldMk cId="543624578" sldId="336"/>
        </pc:sldMkLst>
        <pc:picChg chg="add">
          <ac:chgData name="hui xu" userId="70b675938bab3b5e" providerId="LiveId" clId="{5F5E3E42-610D-4693-88C5-F29B44CC9E44}" dt="2020-02-08T06:48:21.163" v="852"/>
          <ac:picMkLst>
            <pc:docMk/>
            <pc:sldMk cId="543624578" sldId="336"/>
            <ac:picMk id="2" creationId="{DC493E76-239C-4955-B194-C9F516CD2007}"/>
          </ac:picMkLst>
        </pc:picChg>
      </pc:sldChg>
      <pc:sldChg chg="addSp modSp add del">
        <pc:chgData name="hui xu" userId="70b675938bab3b5e" providerId="LiveId" clId="{5F5E3E42-610D-4693-88C5-F29B44CC9E44}" dt="2020-02-09T09:45:36.585" v="4571" actId="2696"/>
        <pc:sldMkLst>
          <pc:docMk/>
          <pc:sldMk cId="430414656" sldId="337"/>
        </pc:sldMkLst>
        <pc:spChg chg="add mod">
          <ac:chgData name="hui xu" userId="70b675938bab3b5e" providerId="LiveId" clId="{5F5E3E42-610D-4693-88C5-F29B44CC9E44}" dt="2020-02-08T06:49:20.725" v="856" actId="1076"/>
          <ac:spMkLst>
            <pc:docMk/>
            <pc:sldMk cId="430414656" sldId="337"/>
            <ac:spMk id="3" creationId="{5755C89C-C797-4B86-BFD0-9308A0834BBE}"/>
          </ac:spMkLst>
        </pc:spChg>
        <pc:picChg chg="add">
          <ac:chgData name="hui xu" userId="70b675938bab3b5e" providerId="LiveId" clId="{5F5E3E42-610D-4693-88C5-F29B44CC9E44}" dt="2020-02-08T06:48:53.173" v="854"/>
          <ac:picMkLst>
            <pc:docMk/>
            <pc:sldMk cId="430414656" sldId="337"/>
            <ac:picMk id="2" creationId="{005495FD-29A8-47FA-9159-BF156B782000}"/>
          </ac:picMkLst>
        </pc:picChg>
      </pc:sldChg>
      <pc:sldChg chg="modSp add">
        <pc:chgData name="hui xu" userId="70b675938bab3b5e" providerId="LiveId" clId="{5F5E3E42-610D-4693-88C5-F29B44CC9E44}" dt="2020-02-08T06:52:32.516" v="880" actId="15"/>
        <pc:sldMkLst>
          <pc:docMk/>
          <pc:sldMk cId="490232153" sldId="338"/>
        </pc:sldMkLst>
        <pc:spChg chg="mod">
          <ac:chgData name="hui xu" userId="70b675938bab3b5e" providerId="LiveId" clId="{5F5E3E42-610D-4693-88C5-F29B44CC9E44}" dt="2020-02-08T06:49:35.138" v="858"/>
          <ac:spMkLst>
            <pc:docMk/>
            <pc:sldMk cId="490232153" sldId="338"/>
            <ac:spMk id="2" creationId="{D337400C-AC60-4C8C-B29A-7C5D578874BD}"/>
          </ac:spMkLst>
        </pc:spChg>
        <pc:spChg chg="mod">
          <ac:chgData name="hui xu" userId="70b675938bab3b5e" providerId="LiveId" clId="{5F5E3E42-610D-4693-88C5-F29B44CC9E44}" dt="2020-02-08T06:52:32.516" v="880" actId="15"/>
          <ac:spMkLst>
            <pc:docMk/>
            <pc:sldMk cId="490232153" sldId="338"/>
            <ac:spMk id="3" creationId="{11527F65-498C-47AA-A71F-1010E4F0D288}"/>
          </ac:spMkLst>
        </pc:spChg>
      </pc:sldChg>
      <pc:sldChg chg="modSp add">
        <pc:chgData name="hui xu" userId="70b675938bab3b5e" providerId="LiveId" clId="{5F5E3E42-610D-4693-88C5-F29B44CC9E44}" dt="2020-02-08T06:58:47.326" v="893" actId="20577"/>
        <pc:sldMkLst>
          <pc:docMk/>
          <pc:sldMk cId="830927572" sldId="339"/>
        </pc:sldMkLst>
        <pc:spChg chg="mod">
          <ac:chgData name="hui xu" userId="70b675938bab3b5e" providerId="LiveId" clId="{5F5E3E42-610D-4693-88C5-F29B44CC9E44}" dt="2020-02-08T06:55:03.861" v="889" actId="20577"/>
          <ac:spMkLst>
            <pc:docMk/>
            <pc:sldMk cId="830927572" sldId="339"/>
            <ac:spMk id="2" creationId="{F5874009-B231-42BF-B27C-53BB21141410}"/>
          </ac:spMkLst>
        </pc:spChg>
        <pc:spChg chg="mod">
          <ac:chgData name="hui xu" userId="70b675938bab3b5e" providerId="LiveId" clId="{5F5E3E42-610D-4693-88C5-F29B44CC9E44}" dt="2020-02-08T06:58:47.326" v="893" actId="20577"/>
          <ac:spMkLst>
            <pc:docMk/>
            <pc:sldMk cId="830927572" sldId="339"/>
            <ac:spMk id="3" creationId="{009CE61E-B989-4330-A2E5-E4D045C841F0}"/>
          </ac:spMkLst>
        </pc:spChg>
      </pc:sldChg>
      <pc:sldChg chg="addSp modSp add del">
        <pc:chgData name="hui xu" userId="70b675938bab3b5e" providerId="LiveId" clId="{5F5E3E42-610D-4693-88C5-F29B44CC9E44}" dt="2020-02-09T09:50:22.082" v="4608" actId="2696"/>
        <pc:sldMkLst>
          <pc:docMk/>
          <pc:sldMk cId="3301736562" sldId="340"/>
        </pc:sldMkLst>
        <pc:picChg chg="add mod">
          <ac:chgData name="hui xu" userId="70b675938bab3b5e" providerId="LiveId" clId="{5F5E3E42-610D-4693-88C5-F29B44CC9E44}" dt="2020-02-08T10:13:38.103" v="899" actId="1076"/>
          <ac:picMkLst>
            <pc:docMk/>
            <pc:sldMk cId="3301736562" sldId="340"/>
            <ac:picMk id="4" creationId="{2FCBFD6B-5E7E-4A13-8D42-C3D1BA888D84}"/>
          </ac:picMkLst>
        </pc:picChg>
      </pc:sldChg>
      <pc:sldChg chg="modSp add del">
        <pc:chgData name="hui xu" userId="70b675938bab3b5e" providerId="LiveId" clId="{5F5E3E42-610D-4693-88C5-F29B44CC9E44}" dt="2020-02-09T09:54:35.368" v="4611" actId="2696"/>
        <pc:sldMkLst>
          <pc:docMk/>
          <pc:sldMk cId="2217333613" sldId="341"/>
        </pc:sldMkLst>
        <pc:spChg chg="mod">
          <ac:chgData name="hui xu" userId="70b675938bab3b5e" providerId="LiveId" clId="{5F5E3E42-610D-4693-88C5-F29B44CC9E44}" dt="2020-02-08T10:18:37.413" v="901"/>
          <ac:spMkLst>
            <pc:docMk/>
            <pc:sldMk cId="2217333613" sldId="341"/>
            <ac:spMk id="2" creationId="{39FF8862-F7D3-42D7-8E18-70112F2B0C11}"/>
          </ac:spMkLst>
        </pc:spChg>
        <pc:spChg chg="mod">
          <ac:chgData name="hui xu" userId="70b675938bab3b5e" providerId="LiveId" clId="{5F5E3E42-610D-4693-88C5-F29B44CC9E44}" dt="2020-02-08T10:18:43.492" v="903" actId="5793"/>
          <ac:spMkLst>
            <pc:docMk/>
            <pc:sldMk cId="2217333613" sldId="341"/>
            <ac:spMk id="3" creationId="{A1590092-6F27-489F-9A29-D7162B09FAB2}"/>
          </ac:spMkLst>
        </pc:spChg>
      </pc:sldChg>
      <pc:sldChg chg="modSp add">
        <pc:chgData name="hui xu" userId="70b675938bab3b5e" providerId="LiveId" clId="{5F5E3E42-610D-4693-88C5-F29B44CC9E44}" dt="2020-02-09T09:55:05.644" v="4612" actId="20577"/>
        <pc:sldMkLst>
          <pc:docMk/>
          <pc:sldMk cId="3897082389" sldId="342"/>
        </pc:sldMkLst>
        <pc:spChg chg="mod">
          <ac:chgData name="hui xu" userId="70b675938bab3b5e" providerId="LiveId" clId="{5F5E3E42-610D-4693-88C5-F29B44CC9E44}" dt="2020-02-09T09:55:05.644" v="4612" actId="20577"/>
          <ac:spMkLst>
            <pc:docMk/>
            <pc:sldMk cId="3897082389" sldId="342"/>
            <ac:spMk id="2" creationId="{B4EC4DB4-36F0-472F-8F18-49815DC2DB69}"/>
          </ac:spMkLst>
        </pc:spChg>
        <pc:spChg chg="mod">
          <ac:chgData name="hui xu" userId="70b675938bab3b5e" providerId="LiveId" clId="{5F5E3E42-610D-4693-88C5-F29B44CC9E44}" dt="2020-02-08T10:19:29.522" v="910" actId="21"/>
          <ac:spMkLst>
            <pc:docMk/>
            <pc:sldMk cId="3897082389" sldId="342"/>
            <ac:spMk id="3" creationId="{E29DAF14-DC02-4DE7-B5AC-FCCA1A3F6AC5}"/>
          </ac:spMkLst>
        </pc:spChg>
      </pc:sldChg>
      <pc:sldChg chg="modSp add">
        <pc:chgData name="hui xu" userId="70b675938bab3b5e" providerId="LiveId" clId="{5F5E3E42-610D-4693-88C5-F29B44CC9E44}" dt="2020-02-09T09:59:07.410" v="4615" actId="207"/>
        <pc:sldMkLst>
          <pc:docMk/>
          <pc:sldMk cId="2638808777" sldId="343"/>
        </pc:sldMkLst>
        <pc:spChg chg="mod">
          <ac:chgData name="hui xu" userId="70b675938bab3b5e" providerId="LiveId" clId="{5F5E3E42-610D-4693-88C5-F29B44CC9E44}" dt="2020-02-08T10:19:38.821" v="912"/>
          <ac:spMkLst>
            <pc:docMk/>
            <pc:sldMk cId="2638808777" sldId="343"/>
            <ac:spMk id="2" creationId="{57255EE0-7325-4F57-A56C-2845C784B8FC}"/>
          </ac:spMkLst>
        </pc:spChg>
        <pc:spChg chg="mod">
          <ac:chgData name="hui xu" userId="70b675938bab3b5e" providerId="LiveId" clId="{5F5E3E42-610D-4693-88C5-F29B44CC9E44}" dt="2020-02-09T09:59:07.410" v="4615" actId="207"/>
          <ac:spMkLst>
            <pc:docMk/>
            <pc:sldMk cId="2638808777" sldId="343"/>
            <ac:spMk id="3" creationId="{A5FDA8BF-C443-462F-A49D-1E2734797E97}"/>
          </ac:spMkLst>
        </pc:spChg>
      </pc:sldChg>
      <pc:sldChg chg="modSp add">
        <pc:chgData name="hui xu" userId="70b675938bab3b5e" providerId="LiveId" clId="{5F5E3E42-610D-4693-88C5-F29B44CC9E44}" dt="2020-02-09T10:00:12.100" v="4634" actId="20577"/>
        <pc:sldMkLst>
          <pc:docMk/>
          <pc:sldMk cId="3315449409" sldId="344"/>
        </pc:sldMkLst>
        <pc:spChg chg="mod">
          <ac:chgData name="hui xu" userId="70b675938bab3b5e" providerId="LiveId" clId="{5F5E3E42-610D-4693-88C5-F29B44CC9E44}" dt="2020-02-08T10:21:20.213" v="928"/>
          <ac:spMkLst>
            <pc:docMk/>
            <pc:sldMk cId="3315449409" sldId="344"/>
            <ac:spMk id="2" creationId="{A88A823A-1813-436B-A2CE-81E9F873709A}"/>
          </ac:spMkLst>
        </pc:spChg>
        <pc:spChg chg="mod">
          <ac:chgData name="hui xu" userId="70b675938bab3b5e" providerId="LiveId" clId="{5F5E3E42-610D-4693-88C5-F29B44CC9E44}" dt="2020-02-09T10:00:12.100" v="4634" actId="20577"/>
          <ac:spMkLst>
            <pc:docMk/>
            <pc:sldMk cId="3315449409" sldId="344"/>
            <ac:spMk id="3" creationId="{90AA7989-398D-4039-9247-BEB72CC533CE}"/>
          </ac:spMkLst>
        </pc:spChg>
      </pc:sldChg>
      <pc:sldChg chg="addSp delSp modSp add">
        <pc:chgData name="hui xu" userId="70b675938bab3b5e" providerId="LiveId" clId="{5F5E3E42-610D-4693-88C5-F29B44CC9E44}" dt="2020-02-09T10:07:13.473" v="4766" actId="1076"/>
        <pc:sldMkLst>
          <pc:docMk/>
          <pc:sldMk cId="1127137960" sldId="345"/>
        </pc:sldMkLst>
        <pc:spChg chg="mod">
          <ac:chgData name="hui xu" userId="70b675938bab3b5e" providerId="LiveId" clId="{5F5E3E42-610D-4693-88C5-F29B44CC9E44}" dt="2020-02-08T10:22:13.177" v="959" actId="20577"/>
          <ac:spMkLst>
            <pc:docMk/>
            <pc:sldMk cId="1127137960" sldId="345"/>
            <ac:spMk id="2" creationId="{A6912B30-B8E4-4470-A7C4-8D4163B96053}"/>
          </ac:spMkLst>
        </pc:spChg>
        <pc:spChg chg="add mod">
          <ac:chgData name="hui xu" userId="70b675938bab3b5e" providerId="LiveId" clId="{5F5E3E42-610D-4693-88C5-F29B44CC9E44}" dt="2020-02-09T10:07:13.473" v="4766" actId="1076"/>
          <ac:spMkLst>
            <pc:docMk/>
            <pc:sldMk cId="1127137960" sldId="345"/>
            <ac:spMk id="4" creationId="{813FC077-E43A-44BD-88FD-88B2B5385130}"/>
          </ac:spMkLst>
        </pc:spChg>
        <pc:picChg chg="add del mod">
          <ac:chgData name="hui xu" userId="70b675938bab3b5e" providerId="LiveId" clId="{5F5E3E42-610D-4693-88C5-F29B44CC9E44}" dt="2020-02-09T10:01:10.034" v="4637" actId="21"/>
          <ac:picMkLst>
            <pc:docMk/>
            <pc:sldMk cId="1127137960" sldId="345"/>
            <ac:picMk id="3" creationId="{376B1BCE-18FD-42D6-9D84-829E2A62333E}"/>
          </ac:picMkLst>
        </pc:picChg>
      </pc:sldChg>
      <pc:sldChg chg="modSp add">
        <pc:chgData name="hui xu" userId="70b675938bab3b5e" providerId="LiveId" clId="{5F5E3E42-610D-4693-88C5-F29B44CC9E44}" dt="2020-02-08T10:23:44.059" v="967" actId="15"/>
        <pc:sldMkLst>
          <pc:docMk/>
          <pc:sldMk cId="2897974069" sldId="346"/>
        </pc:sldMkLst>
        <pc:spChg chg="mod">
          <ac:chgData name="hui xu" userId="70b675938bab3b5e" providerId="LiveId" clId="{5F5E3E42-610D-4693-88C5-F29B44CC9E44}" dt="2020-02-08T10:23:05.570" v="961"/>
          <ac:spMkLst>
            <pc:docMk/>
            <pc:sldMk cId="2897974069" sldId="346"/>
            <ac:spMk id="2" creationId="{CA915009-495F-4E76-BA88-8656B30511E3}"/>
          </ac:spMkLst>
        </pc:spChg>
        <pc:spChg chg="mod">
          <ac:chgData name="hui xu" userId="70b675938bab3b5e" providerId="LiveId" clId="{5F5E3E42-610D-4693-88C5-F29B44CC9E44}" dt="2020-02-08T10:23:44.059" v="967" actId="15"/>
          <ac:spMkLst>
            <pc:docMk/>
            <pc:sldMk cId="2897974069" sldId="346"/>
            <ac:spMk id="3" creationId="{F607112B-C781-4B15-A610-631DC6784DF2}"/>
          </ac:spMkLst>
        </pc:spChg>
      </pc:sldChg>
      <pc:sldChg chg="addSp modSp add">
        <pc:chgData name="hui xu" userId="70b675938bab3b5e" providerId="LiveId" clId="{5F5E3E42-610D-4693-88C5-F29B44CC9E44}" dt="2020-02-08T10:24:45.551" v="972"/>
        <pc:sldMkLst>
          <pc:docMk/>
          <pc:sldMk cId="4055946673" sldId="347"/>
        </pc:sldMkLst>
        <pc:spChg chg="mod">
          <ac:chgData name="hui xu" userId="70b675938bab3b5e" providerId="LiveId" clId="{5F5E3E42-610D-4693-88C5-F29B44CC9E44}" dt="2020-02-08T10:24:45.551" v="972"/>
          <ac:spMkLst>
            <pc:docMk/>
            <pc:sldMk cId="4055946673" sldId="347"/>
            <ac:spMk id="2" creationId="{F5D0B944-BA03-4F19-BFBB-841153985FBB}"/>
          </ac:spMkLst>
        </pc:spChg>
        <pc:picChg chg="add mod">
          <ac:chgData name="hui xu" userId="70b675938bab3b5e" providerId="LiveId" clId="{5F5E3E42-610D-4693-88C5-F29B44CC9E44}" dt="2020-02-08T10:24:41.032" v="971" actId="1076"/>
          <ac:picMkLst>
            <pc:docMk/>
            <pc:sldMk cId="4055946673" sldId="347"/>
            <ac:picMk id="3" creationId="{17A88426-0C8F-4C9C-A9EB-66E97A52DF59}"/>
          </ac:picMkLst>
        </pc:picChg>
      </pc:sldChg>
      <pc:sldChg chg="addSp add">
        <pc:chgData name="hui xu" userId="70b675938bab3b5e" providerId="LiveId" clId="{5F5E3E42-610D-4693-88C5-F29B44CC9E44}" dt="2020-02-08T10:25:35.487" v="974"/>
        <pc:sldMkLst>
          <pc:docMk/>
          <pc:sldMk cId="2746493412" sldId="348"/>
        </pc:sldMkLst>
        <pc:picChg chg="add">
          <ac:chgData name="hui xu" userId="70b675938bab3b5e" providerId="LiveId" clId="{5F5E3E42-610D-4693-88C5-F29B44CC9E44}" dt="2020-02-08T10:25:35.487" v="974"/>
          <ac:picMkLst>
            <pc:docMk/>
            <pc:sldMk cId="2746493412" sldId="348"/>
            <ac:picMk id="3" creationId="{3526B43D-3380-4100-A881-F947B22E02AD}"/>
          </ac:picMkLst>
        </pc:picChg>
      </pc:sldChg>
      <pc:sldChg chg="modSp add del">
        <pc:chgData name="hui xu" userId="70b675938bab3b5e" providerId="LiveId" clId="{5F5E3E42-610D-4693-88C5-F29B44CC9E44}" dt="2020-02-09T10:17:49.653" v="4999" actId="47"/>
        <pc:sldMkLst>
          <pc:docMk/>
          <pc:sldMk cId="377382222" sldId="349"/>
        </pc:sldMkLst>
        <pc:spChg chg="mod">
          <ac:chgData name="hui xu" userId="70b675938bab3b5e" providerId="LiveId" clId="{5F5E3E42-610D-4693-88C5-F29B44CC9E44}" dt="2020-02-09T10:17:34.244" v="4998"/>
          <ac:spMkLst>
            <pc:docMk/>
            <pc:sldMk cId="377382222" sldId="349"/>
            <ac:spMk id="2" creationId="{0F5D27D8-7ECF-429D-82D4-58B8085EB70E}"/>
          </ac:spMkLst>
        </pc:spChg>
        <pc:spChg chg="mod">
          <ac:chgData name="hui xu" userId="70b675938bab3b5e" providerId="LiveId" clId="{5F5E3E42-610D-4693-88C5-F29B44CC9E44}" dt="2020-02-09T10:17:30.461" v="4997" actId="20577"/>
          <ac:spMkLst>
            <pc:docMk/>
            <pc:sldMk cId="377382222" sldId="349"/>
            <ac:spMk id="3" creationId="{A9C529BD-BB86-41D3-A37E-A20A7D56600E}"/>
          </ac:spMkLst>
        </pc:spChg>
      </pc:sldChg>
      <pc:sldChg chg="modSp add">
        <pc:chgData name="hui xu" userId="70b675938bab3b5e" providerId="LiveId" clId="{5F5E3E42-610D-4693-88C5-F29B44CC9E44}" dt="2020-02-09T10:18:16.007" v="5001" actId="20577"/>
        <pc:sldMkLst>
          <pc:docMk/>
          <pc:sldMk cId="3184714692" sldId="350"/>
        </pc:sldMkLst>
        <pc:spChg chg="mod">
          <ac:chgData name="hui xu" userId="70b675938bab3b5e" providerId="LiveId" clId="{5F5E3E42-610D-4693-88C5-F29B44CC9E44}" dt="2020-02-09T10:18:16.007" v="5001" actId="20577"/>
          <ac:spMkLst>
            <pc:docMk/>
            <pc:sldMk cId="3184714692" sldId="350"/>
            <ac:spMk id="2" creationId="{E4201F12-FDC8-4D88-A642-C09042197DC3}"/>
          </ac:spMkLst>
        </pc:spChg>
        <pc:spChg chg="mod">
          <ac:chgData name="hui xu" userId="70b675938bab3b5e" providerId="LiveId" clId="{5F5E3E42-610D-4693-88C5-F29B44CC9E44}" dt="2020-02-08T10:27:54.789" v="1016" actId="15"/>
          <ac:spMkLst>
            <pc:docMk/>
            <pc:sldMk cId="3184714692" sldId="350"/>
            <ac:spMk id="3" creationId="{CF725449-C27B-408F-A286-08CD240F8939}"/>
          </ac:spMkLst>
        </pc:spChg>
      </pc:sldChg>
      <pc:sldChg chg="modSp add">
        <pc:chgData name="hui xu" userId="70b675938bab3b5e" providerId="LiveId" clId="{5F5E3E42-610D-4693-88C5-F29B44CC9E44}" dt="2020-02-08T10:29:34.951" v="1021" actId="21"/>
        <pc:sldMkLst>
          <pc:docMk/>
          <pc:sldMk cId="3266681800" sldId="351"/>
        </pc:sldMkLst>
        <pc:spChg chg="mod">
          <ac:chgData name="hui xu" userId="70b675938bab3b5e" providerId="LiveId" clId="{5F5E3E42-610D-4693-88C5-F29B44CC9E44}" dt="2020-02-08T10:29:25.547" v="1018"/>
          <ac:spMkLst>
            <pc:docMk/>
            <pc:sldMk cId="3266681800" sldId="351"/>
            <ac:spMk id="2" creationId="{5D02403E-CA8B-4A43-A075-1996FB071B37}"/>
          </ac:spMkLst>
        </pc:spChg>
        <pc:spChg chg="mod">
          <ac:chgData name="hui xu" userId="70b675938bab3b5e" providerId="LiveId" clId="{5F5E3E42-610D-4693-88C5-F29B44CC9E44}" dt="2020-02-08T10:29:34.951" v="1021" actId="21"/>
          <ac:spMkLst>
            <pc:docMk/>
            <pc:sldMk cId="3266681800" sldId="351"/>
            <ac:spMk id="3" creationId="{34F6C933-14AA-4977-97C0-EE0CBD7BFDD4}"/>
          </ac:spMkLst>
        </pc:spChg>
      </pc:sldChg>
      <pc:sldChg chg="modSp add del">
        <pc:chgData name="hui xu" userId="70b675938bab3b5e" providerId="LiveId" clId="{5F5E3E42-610D-4693-88C5-F29B44CC9E44}" dt="2020-02-09T10:42:19.781" v="5270" actId="47"/>
        <pc:sldMkLst>
          <pc:docMk/>
          <pc:sldMk cId="658195335" sldId="352"/>
        </pc:sldMkLst>
        <pc:spChg chg="mod">
          <ac:chgData name="hui xu" userId="70b675938bab3b5e" providerId="LiveId" clId="{5F5E3E42-610D-4693-88C5-F29B44CC9E44}" dt="2020-02-09T10:42:13.995" v="5268" actId="21"/>
          <ac:spMkLst>
            <pc:docMk/>
            <pc:sldMk cId="658195335" sldId="352"/>
            <ac:spMk id="2" creationId="{7BE55B2B-4B22-426D-A14E-A12BDF31F138}"/>
          </ac:spMkLst>
        </pc:spChg>
        <pc:spChg chg="mod">
          <ac:chgData name="hui xu" userId="70b675938bab3b5e" providerId="LiveId" clId="{5F5E3E42-610D-4693-88C5-F29B44CC9E44}" dt="2020-02-09T10:26:12.304" v="5190" actId="21"/>
          <ac:spMkLst>
            <pc:docMk/>
            <pc:sldMk cId="658195335" sldId="352"/>
            <ac:spMk id="3" creationId="{561EDB16-8003-48D1-91A5-854AECA6E896}"/>
          </ac:spMkLst>
        </pc:spChg>
      </pc:sldChg>
      <pc:sldChg chg="modSp add del">
        <pc:chgData name="hui xu" userId="70b675938bab3b5e" providerId="LiveId" clId="{5F5E3E42-610D-4693-88C5-F29B44CC9E44}" dt="2020-02-09T10:26:37.482" v="5191" actId="47"/>
        <pc:sldMkLst>
          <pc:docMk/>
          <pc:sldMk cId="1730415234" sldId="353"/>
        </pc:sldMkLst>
        <pc:spChg chg="mod">
          <ac:chgData name="hui xu" userId="70b675938bab3b5e" providerId="LiveId" clId="{5F5E3E42-610D-4693-88C5-F29B44CC9E44}" dt="2020-02-08T10:32:53.532" v="1051" actId="20577"/>
          <ac:spMkLst>
            <pc:docMk/>
            <pc:sldMk cId="1730415234" sldId="353"/>
            <ac:spMk id="2" creationId="{3F63D5FD-7B50-4F86-993F-B551F9B3716B}"/>
          </ac:spMkLst>
        </pc:spChg>
        <pc:spChg chg="mod">
          <ac:chgData name="hui xu" userId="70b675938bab3b5e" providerId="LiveId" clId="{5F5E3E42-610D-4693-88C5-F29B44CC9E44}" dt="2020-02-08T10:34:31.321" v="1058" actId="21"/>
          <ac:spMkLst>
            <pc:docMk/>
            <pc:sldMk cId="1730415234" sldId="353"/>
            <ac:spMk id="3" creationId="{85A44B9D-E8F3-4B58-A72D-C4B0EC77450D}"/>
          </ac:spMkLst>
        </pc:spChg>
      </pc:sldChg>
      <pc:sldChg chg="addSp delSp modSp add">
        <pc:chgData name="hui xu" userId="70b675938bab3b5e" providerId="LiveId" clId="{5F5E3E42-610D-4693-88C5-F29B44CC9E44}" dt="2020-02-09T10:18:57.056" v="5009" actId="21"/>
        <pc:sldMkLst>
          <pc:docMk/>
          <pc:sldMk cId="200338319" sldId="354"/>
        </pc:sldMkLst>
        <pc:spChg chg="mod">
          <ac:chgData name="hui xu" userId="70b675938bab3b5e" providerId="LiveId" clId="{5F5E3E42-610D-4693-88C5-F29B44CC9E44}" dt="2020-02-08T10:33:27.583" v="1054"/>
          <ac:spMkLst>
            <pc:docMk/>
            <pc:sldMk cId="200338319" sldId="354"/>
            <ac:spMk id="2" creationId="{B64E35C7-4EAA-4720-8616-0C96DC648285}"/>
          </ac:spMkLst>
        </pc:spChg>
        <pc:spChg chg="mod">
          <ac:chgData name="hui xu" userId="70b675938bab3b5e" providerId="LiveId" clId="{5F5E3E42-610D-4693-88C5-F29B44CC9E44}" dt="2020-02-09T10:18:57.056" v="5009" actId="21"/>
          <ac:spMkLst>
            <pc:docMk/>
            <pc:sldMk cId="200338319" sldId="354"/>
            <ac:spMk id="3" creationId="{ADDE770C-1F30-4A77-91E6-3D515FB44539}"/>
          </ac:spMkLst>
        </pc:spChg>
        <pc:picChg chg="add del">
          <ac:chgData name="hui xu" userId="70b675938bab3b5e" providerId="LiveId" clId="{5F5E3E42-610D-4693-88C5-F29B44CC9E44}" dt="2020-02-08T10:47:52.833" v="1194"/>
          <ac:picMkLst>
            <pc:docMk/>
            <pc:sldMk cId="200338319" sldId="354"/>
            <ac:picMk id="4" creationId="{2C7AE168-4D6B-4114-A0EF-495FB5474A24}"/>
          </ac:picMkLst>
        </pc:picChg>
      </pc:sldChg>
      <pc:sldChg chg="modSp add ord">
        <pc:chgData name="hui xu" userId="70b675938bab3b5e" providerId="LiveId" clId="{5F5E3E42-610D-4693-88C5-F29B44CC9E44}" dt="2020-02-09T10:38:49.222" v="5242"/>
        <pc:sldMkLst>
          <pc:docMk/>
          <pc:sldMk cId="2710935835" sldId="355"/>
        </pc:sldMkLst>
        <pc:spChg chg="mod">
          <ac:chgData name="hui xu" userId="70b675938bab3b5e" providerId="LiveId" clId="{5F5E3E42-610D-4693-88C5-F29B44CC9E44}" dt="2020-02-08T10:34:54.756" v="1060"/>
          <ac:spMkLst>
            <pc:docMk/>
            <pc:sldMk cId="2710935835" sldId="355"/>
            <ac:spMk id="2" creationId="{C73AA9EC-2E0E-4D75-8E08-8AA03B69C286}"/>
          </ac:spMkLst>
        </pc:spChg>
        <pc:spChg chg="mod">
          <ac:chgData name="hui xu" userId="70b675938bab3b5e" providerId="LiveId" clId="{5F5E3E42-610D-4693-88C5-F29B44CC9E44}" dt="2020-02-08T10:35:13.901" v="1072" actId="15"/>
          <ac:spMkLst>
            <pc:docMk/>
            <pc:sldMk cId="2710935835" sldId="355"/>
            <ac:spMk id="3" creationId="{729CFBFB-9223-437E-80C4-50301AE8D7EF}"/>
          </ac:spMkLst>
        </pc:spChg>
      </pc:sldChg>
      <pc:sldChg chg="modSp add ord">
        <pc:chgData name="hui xu" userId="70b675938bab3b5e" providerId="LiveId" clId="{5F5E3E42-610D-4693-88C5-F29B44CC9E44}" dt="2020-02-09T10:38:32.258" v="5238"/>
        <pc:sldMkLst>
          <pc:docMk/>
          <pc:sldMk cId="3920305573" sldId="356"/>
        </pc:sldMkLst>
        <pc:spChg chg="mod">
          <ac:chgData name="hui xu" userId="70b675938bab3b5e" providerId="LiveId" clId="{5F5E3E42-610D-4693-88C5-F29B44CC9E44}" dt="2020-02-08T10:36:31.462" v="1074"/>
          <ac:spMkLst>
            <pc:docMk/>
            <pc:sldMk cId="3920305573" sldId="356"/>
            <ac:spMk id="2" creationId="{3BF027FD-7377-4D4A-BC39-A27615112C2A}"/>
          </ac:spMkLst>
        </pc:spChg>
        <pc:spChg chg="mod">
          <ac:chgData name="hui xu" userId="70b675938bab3b5e" providerId="LiveId" clId="{5F5E3E42-610D-4693-88C5-F29B44CC9E44}" dt="2020-02-08T10:36:49.592" v="1082" actId="21"/>
          <ac:spMkLst>
            <pc:docMk/>
            <pc:sldMk cId="3920305573" sldId="356"/>
            <ac:spMk id="3" creationId="{1EB9642E-2FFD-4466-84E0-5D94DA7811C8}"/>
          </ac:spMkLst>
        </pc:spChg>
      </pc:sldChg>
      <pc:sldChg chg="addSp add del">
        <pc:chgData name="hui xu" userId="70b675938bab3b5e" providerId="LiveId" clId="{5F5E3E42-610D-4693-88C5-F29B44CC9E44}" dt="2020-02-09T10:31:44.235" v="5227" actId="2696"/>
        <pc:sldMkLst>
          <pc:docMk/>
          <pc:sldMk cId="2167549949" sldId="357"/>
        </pc:sldMkLst>
        <pc:picChg chg="add">
          <ac:chgData name="hui xu" userId="70b675938bab3b5e" providerId="LiveId" clId="{5F5E3E42-610D-4693-88C5-F29B44CC9E44}" dt="2020-02-08T10:37:15.023" v="1084"/>
          <ac:picMkLst>
            <pc:docMk/>
            <pc:sldMk cId="2167549949" sldId="357"/>
            <ac:picMk id="4" creationId="{69FAB740-4541-4E73-A401-4BA45EE132F4}"/>
          </ac:picMkLst>
        </pc:picChg>
      </pc:sldChg>
      <pc:sldChg chg="addSp add del">
        <pc:chgData name="hui xu" userId="70b675938bab3b5e" providerId="LiveId" clId="{5F5E3E42-610D-4693-88C5-F29B44CC9E44}" dt="2020-02-09T10:31:44.235" v="5227" actId="2696"/>
        <pc:sldMkLst>
          <pc:docMk/>
          <pc:sldMk cId="3243185964" sldId="358"/>
        </pc:sldMkLst>
        <pc:picChg chg="add">
          <ac:chgData name="hui xu" userId="70b675938bab3b5e" providerId="LiveId" clId="{5F5E3E42-610D-4693-88C5-F29B44CC9E44}" dt="2020-02-08T10:37:32.679" v="1086"/>
          <ac:picMkLst>
            <pc:docMk/>
            <pc:sldMk cId="3243185964" sldId="358"/>
            <ac:picMk id="4" creationId="{94B6FA2F-CCD3-44C2-96EB-B678BA289DD2}"/>
          </ac:picMkLst>
        </pc:picChg>
      </pc:sldChg>
      <pc:sldChg chg="addSp add del">
        <pc:chgData name="hui xu" userId="70b675938bab3b5e" providerId="LiveId" clId="{5F5E3E42-610D-4693-88C5-F29B44CC9E44}" dt="2020-02-09T10:31:50.067" v="5228" actId="2696"/>
        <pc:sldMkLst>
          <pc:docMk/>
          <pc:sldMk cId="3974190012" sldId="359"/>
        </pc:sldMkLst>
        <pc:picChg chg="add">
          <ac:chgData name="hui xu" userId="70b675938bab3b5e" providerId="LiveId" clId="{5F5E3E42-610D-4693-88C5-F29B44CC9E44}" dt="2020-02-08T10:39:42.318" v="1088"/>
          <ac:picMkLst>
            <pc:docMk/>
            <pc:sldMk cId="3974190012" sldId="359"/>
            <ac:picMk id="3" creationId="{81E90D3B-C2FA-4CDD-9A2C-ED874CC06ED6}"/>
          </ac:picMkLst>
        </pc:picChg>
      </pc:sldChg>
      <pc:sldChg chg="addSp modSp add del">
        <pc:chgData name="hui xu" userId="70b675938bab3b5e" providerId="LiveId" clId="{5F5E3E42-610D-4693-88C5-F29B44CC9E44}" dt="2020-02-09T10:31:54.175" v="5229" actId="2696"/>
        <pc:sldMkLst>
          <pc:docMk/>
          <pc:sldMk cId="168708890" sldId="360"/>
        </pc:sldMkLst>
        <pc:spChg chg="mod">
          <ac:chgData name="hui xu" userId="70b675938bab3b5e" providerId="LiveId" clId="{5F5E3E42-610D-4693-88C5-F29B44CC9E44}" dt="2020-02-08T10:40:36.051" v="1114" actId="20577"/>
          <ac:spMkLst>
            <pc:docMk/>
            <pc:sldMk cId="168708890" sldId="360"/>
            <ac:spMk id="2" creationId="{E2E3A0C6-C860-4030-9B24-A2EE3397C320}"/>
          </ac:spMkLst>
        </pc:spChg>
        <pc:picChg chg="add mod modCrop">
          <ac:chgData name="hui xu" userId="70b675938bab3b5e" providerId="LiveId" clId="{5F5E3E42-610D-4693-88C5-F29B44CC9E44}" dt="2020-02-08T10:41:21.707" v="1117" actId="1076"/>
          <ac:picMkLst>
            <pc:docMk/>
            <pc:sldMk cId="168708890" sldId="360"/>
            <ac:picMk id="4" creationId="{81B6AB8A-33C5-4FFD-84CD-482312A2D707}"/>
          </ac:picMkLst>
        </pc:picChg>
        <pc:picChg chg="add mod">
          <ac:chgData name="hui xu" userId="70b675938bab3b5e" providerId="LiveId" clId="{5F5E3E42-610D-4693-88C5-F29B44CC9E44}" dt="2020-02-08T10:41:52.563" v="1127" actId="1076"/>
          <ac:picMkLst>
            <pc:docMk/>
            <pc:sldMk cId="168708890" sldId="360"/>
            <ac:picMk id="5" creationId="{71E3E7B2-5CE8-4BDB-ABAE-9353E3E9CD22}"/>
          </ac:picMkLst>
        </pc:picChg>
        <pc:picChg chg="add mod">
          <ac:chgData name="hui xu" userId="70b675938bab3b5e" providerId="LiveId" clId="{5F5E3E42-610D-4693-88C5-F29B44CC9E44}" dt="2020-02-08T10:41:36.335" v="1123" actId="1076"/>
          <ac:picMkLst>
            <pc:docMk/>
            <pc:sldMk cId="168708890" sldId="360"/>
            <ac:picMk id="6" creationId="{7C2A26B1-C848-484A-AE69-B13A103DE848}"/>
          </ac:picMkLst>
        </pc:picChg>
        <pc:picChg chg="add mod">
          <ac:chgData name="hui xu" userId="70b675938bab3b5e" providerId="LiveId" clId="{5F5E3E42-610D-4693-88C5-F29B44CC9E44}" dt="2020-02-08T10:41:54.874" v="1128" actId="14100"/>
          <ac:picMkLst>
            <pc:docMk/>
            <pc:sldMk cId="168708890" sldId="360"/>
            <ac:picMk id="7" creationId="{DDC406F8-7A00-4F15-B157-86EDEB6C0F48}"/>
          </ac:picMkLst>
        </pc:picChg>
      </pc:sldChg>
      <pc:sldChg chg="modSp add del">
        <pc:chgData name="hui xu" userId="70b675938bab3b5e" providerId="LiveId" clId="{5F5E3E42-610D-4693-88C5-F29B44CC9E44}" dt="2020-02-09T10:39:03.587" v="5243" actId="47"/>
        <pc:sldMkLst>
          <pc:docMk/>
          <pc:sldMk cId="1709678638" sldId="361"/>
        </pc:sldMkLst>
        <pc:spChg chg="mod">
          <ac:chgData name="hui xu" userId="70b675938bab3b5e" providerId="LiveId" clId="{5F5E3E42-610D-4693-88C5-F29B44CC9E44}" dt="2020-02-08T10:42:14.900" v="1130"/>
          <ac:spMkLst>
            <pc:docMk/>
            <pc:sldMk cId="1709678638" sldId="361"/>
            <ac:spMk id="2" creationId="{A8C3EF80-1634-46FE-B6FA-1443C1A00D26}"/>
          </ac:spMkLst>
        </pc:spChg>
        <pc:spChg chg="mod">
          <ac:chgData name="hui xu" userId="70b675938bab3b5e" providerId="LiveId" clId="{5F5E3E42-610D-4693-88C5-F29B44CC9E44}" dt="2020-02-08T10:42:29.428" v="1137" actId="21"/>
          <ac:spMkLst>
            <pc:docMk/>
            <pc:sldMk cId="1709678638" sldId="361"/>
            <ac:spMk id="3" creationId="{09823FBD-0BDF-4A42-81E6-159FF27B1037}"/>
          </ac:spMkLst>
        </pc:spChg>
      </pc:sldChg>
      <pc:sldChg chg="modSp add del ord">
        <pc:chgData name="hui xu" userId="70b675938bab3b5e" providerId="LiveId" clId="{5F5E3E42-610D-4693-88C5-F29B44CC9E44}" dt="2020-02-09T10:39:46.078" v="5248" actId="47"/>
        <pc:sldMkLst>
          <pc:docMk/>
          <pc:sldMk cId="2951304031" sldId="362"/>
        </pc:sldMkLst>
        <pc:spChg chg="mod">
          <ac:chgData name="hui xu" userId="70b675938bab3b5e" providerId="LiveId" clId="{5F5E3E42-610D-4693-88C5-F29B44CC9E44}" dt="2020-02-08T10:42:46.020" v="1139"/>
          <ac:spMkLst>
            <pc:docMk/>
            <pc:sldMk cId="2951304031" sldId="362"/>
            <ac:spMk id="2" creationId="{E19485FB-2018-447F-BAF6-703945E3A77C}"/>
          </ac:spMkLst>
        </pc:spChg>
        <pc:spChg chg="mod">
          <ac:chgData name="hui xu" userId="70b675938bab3b5e" providerId="LiveId" clId="{5F5E3E42-610D-4693-88C5-F29B44CC9E44}" dt="2020-02-08T10:42:54.714" v="1143" actId="21"/>
          <ac:spMkLst>
            <pc:docMk/>
            <pc:sldMk cId="2951304031" sldId="362"/>
            <ac:spMk id="3" creationId="{079CF47D-780B-4BFD-8F12-FD23448FEDAD}"/>
          </ac:spMkLst>
        </pc:spChg>
      </pc:sldChg>
      <pc:sldChg chg="modSp add del">
        <pc:chgData name="hui xu" userId="70b675938bab3b5e" providerId="LiveId" clId="{5F5E3E42-610D-4693-88C5-F29B44CC9E44}" dt="2020-02-09T10:36:07.389" v="5230" actId="47"/>
        <pc:sldMkLst>
          <pc:docMk/>
          <pc:sldMk cId="3112020024" sldId="363"/>
        </pc:sldMkLst>
        <pc:spChg chg="mod">
          <ac:chgData name="hui xu" userId="70b675938bab3b5e" providerId="LiveId" clId="{5F5E3E42-610D-4693-88C5-F29B44CC9E44}" dt="2020-02-08T10:43:25.066" v="1150" actId="27636"/>
          <ac:spMkLst>
            <pc:docMk/>
            <pc:sldMk cId="3112020024" sldId="363"/>
            <ac:spMk id="2" creationId="{ACC714F5-AA9A-4DC9-9399-B638F1BF7A63}"/>
          </ac:spMkLst>
        </pc:spChg>
        <pc:spChg chg="mod">
          <ac:chgData name="hui xu" userId="70b675938bab3b5e" providerId="LiveId" clId="{5F5E3E42-610D-4693-88C5-F29B44CC9E44}" dt="2020-02-08T10:43:22.527" v="1146" actId="21"/>
          <ac:spMkLst>
            <pc:docMk/>
            <pc:sldMk cId="3112020024" sldId="363"/>
            <ac:spMk id="3" creationId="{B612F4C0-9EE9-4984-9933-63879DC1C5CA}"/>
          </ac:spMkLst>
        </pc:spChg>
      </pc:sldChg>
      <pc:sldChg chg="modSp add del">
        <pc:chgData name="hui xu" userId="70b675938bab3b5e" providerId="LiveId" clId="{5F5E3E42-610D-4693-88C5-F29B44CC9E44}" dt="2020-02-09T10:36:11.107" v="5231" actId="47"/>
        <pc:sldMkLst>
          <pc:docMk/>
          <pc:sldMk cId="3803377014" sldId="364"/>
        </pc:sldMkLst>
        <pc:spChg chg="mod">
          <ac:chgData name="hui xu" userId="70b675938bab3b5e" providerId="LiveId" clId="{5F5E3E42-610D-4693-88C5-F29B44CC9E44}" dt="2020-02-08T10:43:40.868" v="1152"/>
          <ac:spMkLst>
            <pc:docMk/>
            <pc:sldMk cId="3803377014" sldId="364"/>
            <ac:spMk id="2" creationId="{2372A5DE-0011-404C-B73A-DDE7EA9E670F}"/>
          </ac:spMkLst>
        </pc:spChg>
        <pc:spChg chg="mod">
          <ac:chgData name="hui xu" userId="70b675938bab3b5e" providerId="LiveId" clId="{5F5E3E42-610D-4693-88C5-F29B44CC9E44}" dt="2020-02-08T10:43:44.280" v="1153"/>
          <ac:spMkLst>
            <pc:docMk/>
            <pc:sldMk cId="3803377014" sldId="364"/>
            <ac:spMk id="3" creationId="{28DEDAF5-C0D7-4CF4-85E1-FB03CA0A1A12}"/>
          </ac:spMkLst>
        </pc:spChg>
      </pc:sldChg>
      <pc:sldChg chg="addSp modSp add del">
        <pc:chgData name="hui xu" userId="70b675938bab3b5e" providerId="LiveId" clId="{5F5E3E42-610D-4693-88C5-F29B44CC9E44}" dt="2020-02-09T10:36:12.251" v="5232" actId="47"/>
        <pc:sldMkLst>
          <pc:docMk/>
          <pc:sldMk cId="2750023724" sldId="365"/>
        </pc:sldMkLst>
        <pc:spChg chg="mod">
          <ac:chgData name="hui xu" userId="70b675938bab3b5e" providerId="LiveId" clId="{5F5E3E42-610D-4693-88C5-F29B44CC9E44}" dt="2020-02-08T10:44:10.896" v="1155"/>
          <ac:spMkLst>
            <pc:docMk/>
            <pc:sldMk cId="2750023724" sldId="365"/>
            <ac:spMk id="2" creationId="{5B5EEEA9-CD3D-4EA3-B2C5-CCD1B78DFE33}"/>
          </ac:spMkLst>
        </pc:spChg>
        <pc:picChg chg="add mod">
          <ac:chgData name="hui xu" userId="70b675938bab3b5e" providerId="LiveId" clId="{5F5E3E42-610D-4693-88C5-F29B44CC9E44}" dt="2020-02-08T10:44:23.646" v="1158" actId="1076"/>
          <ac:picMkLst>
            <pc:docMk/>
            <pc:sldMk cId="2750023724" sldId="365"/>
            <ac:picMk id="4" creationId="{9FC26D1A-7BBA-41F4-833A-9991E50ED55A}"/>
          </ac:picMkLst>
        </pc:picChg>
      </pc:sldChg>
      <pc:sldChg chg="addSp modSp add del">
        <pc:chgData name="hui xu" userId="70b675938bab3b5e" providerId="LiveId" clId="{5F5E3E42-610D-4693-88C5-F29B44CC9E44}" dt="2020-02-09T10:28:42.511" v="5225" actId="47"/>
        <pc:sldMkLst>
          <pc:docMk/>
          <pc:sldMk cId="19091354" sldId="366"/>
        </pc:sldMkLst>
        <pc:spChg chg="mod">
          <ac:chgData name="hui xu" userId="70b675938bab3b5e" providerId="LiveId" clId="{5F5E3E42-610D-4693-88C5-F29B44CC9E44}" dt="2020-02-08T10:44:47.246" v="1171" actId="20577"/>
          <ac:spMkLst>
            <pc:docMk/>
            <pc:sldMk cId="19091354" sldId="366"/>
            <ac:spMk id="2" creationId="{9E90E363-C703-4709-96E2-F594A6E7BC6E}"/>
          </ac:spMkLst>
        </pc:spChg>
        <pc:picChg chg="add mod">
          <ac:chgData name="hui xu" userId="70b675938bab3b5e" providerId="LiveId" clId="{5F5E3E42-610D-4693-88C5-F29B44CC9E44}" dt="2020-02-08T10:44:43.846" v="1162" actId="1076"/>
          <ac:picMkLst>
            <pc:docMk/>
            <pc:sldMk cId="19091354" sldId="366"/>
            <ac:picMk id="4" creationId="{D4AF6605-2497-48F9-B8B2-6C21441AC1A1}"/>
          </ac:picMkLst>
        </pc:picChg>
      </pc:sldChg>
      <pc:sldChg chg="modSp add del ord">
        <pc:chgData name="hui xu" userId="70b675938bab3b5e" providerId="LiveId" clId="{5F5E3E42-610D-4693-88C5-F29B44CC9E44}" dt="2020-02-09T10:28:47.822" v="5226" actId="47"/>
        <pc:sldMkLst>
          <pc:docMk/>
          <pc:sldMk cId="3803192182" sldId="367"/>
        </pc:sldMkLst>
        <pc:spChg chg="mod">
          <ac:chgData name="hui xu" userId="70b675938bab3b5e" providerId="LiveId" clId="{5F5E3E42-610D-4693-88C5-F29B44CC9E44}" dt="2020-02-08T10:46:29.445" v="1183"/>
          <ac:spMkLst>
            <pc:docMk/>
            <pc:sldMk cId="3803192182" sldId="367"/>
            <ac:spMk id="2" creationId="{72262D69-C877-4B37-8AD1-1F3A5FA38DB8}"/>
          </ac:spMkLst>
        </pc:spChg>
        <pc:spChg chg="mod">
          <ac:chgData name="hui xu" userId="70b675938bab3b5e" providerId="LiveId" clId="{5F5E3E42-610D-4693-88C5-F29B44CC9E44}" dt="2020-02-08T10:46:24.031" v="1182" actId="15"/>
          <ac:spMkLst>
            <pc:docMk/>
            <pc:sldMk cId="3803192182" sldId="367"/>
            <ac:spMk id="3" creationId="{0D82870C-E47D-4543-B9F2-C6A70ED424B7}"/>
          </ac:spMkLst>
        </pc:spChg>
      </pc:sldChg>
      <pc:sldChg chg="modSp add del">
        <pc:chgData name="hui xu" userId="70b675938bab3b5e" providerId="LiveId" clId="{5F5E3E42-610D-4693-88C5-F29B44CC9E44}" dt="2020-02-09T10:36:14.970" v="5233" actId="47"/>
        <pc:sldMkLst>
          <pc:docMk/>
          <pc:sldMk cId="2261076151" sldId="368"/>
        </pc:sldMkLst>
        <pc:spChg chg="mod">
          <ac:chgData name="hui xu" userId="70b675938bab3b5e" providerId="LiveId" clId="{5F5E3E42-610D-4693-88C5-F29B44CC9E44}" dt="2020-02-08T10:46:42.382" v="1187"/>
          <ac:spMkLst>
            <pc:docMk/>
            <pc:sldMk cId="2261076151" sldId="368"/>
            <ac:spMk id="2" creationId="{3D9FDADD-2447-4E85-B66D-6139B7AB167D}"/>
          </ac:spMkLst>
        </pc:spChg>
        <pc:spChg chg="mod">
          <ac:chgData name="hui xu" userId="70b675938bab3b5e" providerId="LiveId" clId="{5F5E3E42-610D-4693-88C5-F29B44CC9E44}" dt="2020-02-08T10:46:53.941" v="1192" actId="21"/>
          <ac:spMkLst>
            <pc:docMk/>
            <pc:sldMk cId="2261076151" sldId="368"/>
            <ac:spMk id="3" creationId="{6EA9018D-5BE3-46D2-A01C-64BBF33BBF04}"/>
          </ac:spMkLst>
        </pc:spChg>
      </pc:sldChg>
      <pc:sldChg chg="addSp add del">
        <pc:chgData name="hui xu" userId="70b675938bab3b5e" providerId="LiveId" clId="{5F5E3E42-610D-4693-88C5-F29B44CC9E44}" dt="2020-02-09T10:23:38.422" v="5153" actId="47"/>
        <pc:sldMkLst>
          <pc:docMk/>
          <pc:sldMk cId="1470821723" sldId="369"/>
        </pc:sldMkLst>
        <pc:picChg chg="add">
          <ac:chgData name="hui xu" userId="70b675938bab3b5e" providerId="LiveId" clId="{5F5E3E42-610D-4693-88C5-F29B44CC9E44}" dt="2020-02-08T10:47:56.767" v="1196"/>
          <ac:picMkLst>
            <pc:docMk/>
            <pc:sldMk cId="1470821723" sldId="369"/>
            <ac:picMk id="3" creationId="{CC5E2238-9A0C-4D8C-AEF0-E337143D7F05}"/>
          </ac:picMkLst>
        </pc:picChg>
      </pc:sldChg>
      <pc:sldChg chg="modSp add del">
        <pc:chgData name="hui xu" userId="70b675938bab3b5e" providerId="LiveId" clId="{5F5E3E42-610D-4693-88C5-F29B44CC9E44}" dt="2020-02-09T10:37:48.472" v="5236" actId="47"/>
        <pc:sldMkLst>
          <pc:docMk/>
          <pc:sldMk cId="1818302612" sldId="370"/>
        </pc:sldMkLst>
        <pc:spChg chg="mod">
          <ac:chgData name="hui xu" userId="70b675938bab3b5e" providerId="LiveId" clId="{5F5E3E42-610D-4693-88C5-F29B44CC9E44}" dt="2020-02-08T10:51:07.597" v="1206" actId="21"/>
          <ac:spMkLst>
            <pc:docMk/>
            <pc:sldMk cId="1818302612" sldId="370"/>
            <ac:spMk id="3" creationId="{8817C02D-AD53-4663-B328-1AEDEC728765}"/>
          </ac:spMkLst>
        </pc:spChg>
      </pc:sldChg>
      <pc:sldChg chg="modSp add ord">
        <pc:chgData name="hui xu" userId="70b675938bab3b5e" providerId="LiveId" clId="{5F5E3E42-610D-4693-88C5-F29B44CC9E44}" dt="2020-02-09T10:39:55.782" v="5250"/>
        <pc:sldMkLst>
          <pc:docMk/>
          <pc:sldMk cId="2577998309" sldId="371"/>
        </pc:sldMkLst>
        <pc:spChg chg="mod">
          <ac:chgData name="hui xu" userId="70b675938bab3b5e" providerId="LiveId" clId="{5F5E3E42-610D-4693-88C5-F29B44CC9E44}" dt="2020-02-08T10:51:20.920" v="1208"/>
          <ac:spMkLst>
            <pc:docMk/>
            <pc:sldMk cId="2577998309" sldId="371"/>
            <ac:spMk id="2" creationId="{070AEBBF-6258-4C75-A5D8-D5AAE19FA166}"/>
          </ac:spMkLst>
        </pc:spChg>
        <pc:spChg chg="mod">
          <ac:chgData name="hui xu" userId="70b675938bab3b5e" providerId="LiveId" clId="{5F5E3E42-610D-4693-88C5-F29B44CC9E44}" dt="2020-02-08T10:51:41.821" v="1217" actId="21"/>
          <ac:spMkLst>
            <pc:docMk/>
            <pc:sldMk cId="2577998309" sldId="371"/>
            <ac:spMk id="3" creationId="{9F14F987-2CA0-491E-9F39-A9CBAE591272}"/>
          </ac:spMkLst>
        </pc:spChg>
      </pc:sldChg>
      <pc:sldChg chg="modSp add ord">
        <pc:chgData name="hui xu" userId="70b675938bab3b5e" providerId="LiveId" clId="{5F5E3E42-610D-4693-88C5-F29B44CC9E44}" dt="2020-02-10T09:47:53.033" v="5572" actId="20577"/>
        <pc:sldMkLst>
          <pc:docMk/>
          <pc:sldMk cId="256431527" sldId="372"/>
        </pc:sldMkLst>
        <pc:spChg chg="mod">
          <ac:chgData name="hui xu" userId="70b675938bab3b5e" providerId="LiveId" clId="{5F5E3E42-610D-4693-88C5-F29B44CC9E44}" dt="2020-02-10T09:47:53.033" v="5572" actId="20577"/>
          <ac:spMkLst>
            <pc:docMk/>
            <pc:sldMk cId="256431527" sldId="372"/>
            <ac:spMk id="2" creationId="{8A54B95B-AD1B-4026-AA54-C5B829F57958}"/>
          </ac:spMkLst>
        </pc:spChg>
        <pc:spChg chg="mod">
          <ac:chgData name="hui xu" userId="70b675938bab3b5e" providerId="LiveId" clId="{5F5E3E42-610D-4693-88C5-F29B44CC9E44}" dt="2020-02-08T10:52:16.924" v="1231" actId="14"/>
          <ac:spMkLst>
            <pc:docMk/>
            <pc:sldMk cId="256431527" sldId="372"/>
            <ac:spMk id="3" creationId="{95B148BE-CDF8-4E36-9613-00DCBF451DFB}"/>
          </ac:spMkLst>
        </pc:spChg>
      </pc:sldChg>
      <pc:sldChg chg="modSp add del">
        <pc:chgData name="hui xu" userId="70b675938bab3b5e" providerId="LiveId" clId="{5F5E3E42-610D-4693-88C5-F29B44CC9E44}" dt="2020-02-09T10:37:32.892" v="5235" actId="47"/>
        <pc:sldMkLst>
          <pc:docMk/>
          <pc:sldMk cId="2601995368" sldId="373"/>
        </pc:sldMkLst>
        <pc:spChg chg="mod">
          <ac:chgData name="hui xu" userId="70b675938bab3b5e" providerId="LiveId" clId="{5F5E3E42-610D-4693-88C5-F29B44CC9E44}" dt="2020-02-08T10:52:32.045" v="1233"/>
          <ac:spMkLst>
            <pc:docMk/>
            <pc:sldMk cId="2601995368" sldId="373"/>
            <ac:spMk id="2" creationId="{9C147771-7FC5-45F6-87A6-EA9787A50ABD}"/>
          </ac:spMkLst>
        </pc:spChg>
        <pc:spChg chg="mod">
          <ac:chgData name="hui xu" userId="70b675938bab3b5e" providerId="LiveId" clId="{5F5E3E42-610D-4693-88C5-F29B44CC9E44}" dt="2020-02-08T10:52:40.100" v="1238" actId="15"/>
          <ac:spMkLst>
            <pc:docMk/>
            <pc:sldMk cId="2601995368" sldId="373"/>
            <ac:spMk id="3" creationId="{A3D6B0B5-C8A3-460D-806B-60374BB8FFD6}"/>
          </ac:spMkLst>
        </pc:spChg>
      </pc:sldChg>
      <pc:sldChg chg="add del">
        <pc:chgData name="hui xu" userId="70b675938bab3b5e" providerId="LiveId" clId="{5F5E3E42-610D-4693-88C5-F29B44CC9E44}" dt="2020-02-09T05:58:32.976" v="2038" actId="47"/>
        <pc:sldMkLst>
          <pc:docMk/>
          <pc:sldMk cId="751051956" sldId="374"/>
        </pc:sldMkLst>
      </pc:sldChg>
      <pc:sldChg chg="modSp add">
        <pc:chgData name="hui xu" userId="70b675938bab3b5e" providerId="LiveId" clId="{5F5E3E42-610D-4693-88C5-F29B44CC9E44}" dt="2020-02-09T06:59:07.107" v="3215" actId="20577"/>
        <pc:sldMkLst>
          <pc:docMk/>
          <pc:sldMk cId="3131008420" sldId="374"/>
        </pc:sldMkLst>
        <pc:spChg chg="mod">
          <ac:chgData name="hui xu" userId="70b675938bab3b5e" providerId="LiveId" clId="{5F5E3E42-610D-4693-88C5-F29B44CC9E44}" dt="2020-02-09T06:59:07.107" v="3215" actId="20577"/>
          <ac:spMkLst>
            <pc:docMk/>
            <pc:sldMk cId="3131008420" sldId="374"/>
            <ac:spMk id="2" creationId="{FBED6E9E-B640-4ADA-A3FB-F9DBAB8B1089}"/>
          </ac:spMkLst>
        </pc:spChg>
      </pc:sldChg>
      <pc:sldChg chg="modSp add">
        <pc:chgData name="hui xu" userId="70b675938bab3b5e" providerId="LiveId" clId="{5F5E3E42-610D-4693-88C5-F29B44CC9E44}" dt="2020-02-09T07:08:44.155" v="3459" actId="20577"/>
        <pc:sldMkLst>
          <pc:docMk/>
          <pc:sldMk cId="1397052671" sldId="375"/>
        </pc:sldMkLst>
        <pc:spChg chg="mod">
          <ac:chgData name="hui xu" userId="70b675938bab3b5e" providerId="LiveId" clId="{5F5E3E42-610D-4693-88C5-F29B44CC9E44}" dt="2020-02-09T07:08:44.155" v="3459" actId="20577"/>
          <ac:spMkLst>
            <pc:docMk/>
            <pc:sldMk cId="1397052671" sldId="375"/>
            <ac:spMk id="2" creationId="{28F04618-9FF6-4512-B3F4-D761D94C3CC3}"/>
          </ac:spMkLst>
        </pc:spChg>
      </pc:sldChg>
      <pc:sldChg chg="addSp delSp modSp add">
        <pc:chgData name="hui xu" userId="70b675938bab3b5e" providerId="LiveId" clId="{5F5E3E42-610D-4693-88C5-F29B44CC9E44}" dt="2020-02-09T07:27:31.847" v="3753" actId="20577"/>
        <pc:sldMkLst>
          <pc:docMk/>
          <pc:sldMk cId="217842977" sldId="376"/>
        </pc:sldMkLst>
        <pc:spChg chg="mod">
          <ac:chgData name="hui xu" userId="70b675938bab3b5e" providerId="LiveId" clId="{5F5E3E42-610D-4693-88C5-F29B44CC9E44}" dt="2020-02-09T07:16:01.621" v="3684" actId="20577"/>
          <ac:spMkLst>
            <pc:docMk/>
            <pc:sldMk cId="217842977" sldId="376"/>
            <ac:spMk id="2" creationId="{51301FF3-9F07-4BE0-BD53-3BD356C29F44}"/>
          </ac:spMkLst>
        </pc:spChg>
        <pc:spChg chg="del">
          <ac:chgData name="hui xu" userId="70b675938bab3b5e" providerId="LiveId" clId="{5F5E3E42-610D-4693-88C5-F29B44CC9E44}" dt="2020-02-09T07:15:47.272" v="3648" actId="478"/>
          <ac:spMkLst>
            <pc:docMk/>
            <pc:sldMk cId="217842977" sldId="376"/>
            <ac:spMk id="3" creationId="{1D0240BB-3C4E-45F0-BB0A-3104A637C5EC}"/>
          </ac:spMkLst>
        </pc:spChg>
        <pc:spChg chg="add mod">
          <ac:chgData name="hui xu" userId="70b675938bab3b5e" providerId="LiveId" clId="{5F5E3E42-610D-4693-88C5-F29B44CC9E44}" dt="2020-02-09T07:27:31.847" v="3753" actId="20577"/>
          <ac:spMkLst>
            <pc:docMk/>
            <pc:sldMk cId="217842977" sldId="376"/>
            <ac:spMk id="4" creationId="{0D4C17D7-18C3-42C8-B601-8B50B2A11DF6}"/>
          </ac:spMkLst>
        </pc:spChg>
      </pc:sldChg>
      <pc:sldChg chg="addSp delSp modSp add">
        <pc:chgData name="hui xu" userId="70b675938bab3b5e" providerId="LiveId" clId="{5F5E3E42-610D-4693-88C5-F29B44CC9E44}" dt="2020-02-09T07:17:26.968" v="3694" actId="1076"/>
        <pc:sldMkLst>
          <pc:docMk/>
          <pc:sldMk cId="2992941303" sldId="377"/>
        </pc:sldMkLst>
        <pc:spChg chg="mod">
          <ac:chgData name="hui xu" userId="70b675938bab3b5e" providerId="LiveId" clId="{5F5E3E42-610D-4693-88C5-F29B44CC9E44}" dt="2020-02-09T07:16:57.446" v="3690"/>
          <ac:spMkLst>
            <pc:docMk/>
            <pc:sldMk cId="2992941303" sldId="377"/>
            <ac:spMk id="2" creationId="{7815752A-5DF5-49A3-93D8-BD1DF7549942}"/>
          </ac:spMkLst>
        </pc:spChg>
        <pc:spChg chg="del">
          <ac:chgData name="hui xu" userId="70b675938bab3b5e" providerId="LiveId" clId="{5F5E3E42-610D-4693-88C5-F29B44CC9E44}" dt="2020-02-09T07:16:48.179" v="3687" actId="478"/>
          <ac:spMkLst>
            <pc:docMk/>
            <pc:sldMk cId="2992941303" sldId="377"/>
            <ac:spMk id="3" creationId="{C27C8B35-5013-4F8D-B654-FF1309F0CF36}"/>
          </ac:spMkLst>
        </pc:spChg>
        <pc:spChg chg="add mod">
          <ac:chgData name="hui xu" userId="70b675938bab3b5e" providerId="LiveId" clId="{5F5E3E42-610D-4693-88C5-F29B44CC9E44}" dt="2020-02-09T07:17:26.968" v="3694" actId="1076"/>
          <ac:spMkLst>
            <pc:docMk/>
            <pc:sldMk cId="2992941303" sldId="377"/>
            <ac:spMk id="5" creationId="{9B7D49ED-81E0-413F-98C7-834F764F2ED7}"/>
          </ac:spMkLst>
        </pc:spChg>
        <pc:picChg chg="add del">
          <ac:chgData name="hui xu" userId="70b675938bab3b5e" providerId="LiveId" clId="{5F5E3E42-610D-4693-88C5-F29B44CC9E44}" dt="2020-02-09T07:16:51.513" v="3689" actId="21"/>
          <ac:picMkLst>
            <pc:docMk/>
            <pc:sldMk cId="2992941303" sldId="377"/>
            <ac:picMk id="4" creationId="{A945F329-579C-41B4-B5BD-C53157AE16E0}"/>
          </ac:picMkLst>
        </pc:picChg>
      </pc:sldChg>
      <pc:sldChg chg="addSp delSp modSp add">
        <pc:chgData name="hui xu" userId="70b675938bab3b5e" providerId="LiveId" clId="{5F5E3E42-610D-4693-88C5-F29B44CC9E44}" dt="2020-02-09T09:12:05.757" v="3966" actId="1076"/>
        <pc:sldMkLst>
          <pc:docMk/>
          <pc:sldMk cId="3104282775" sldId="378"/>
        </pc:sldMkLst>
        <pc:spChg chg="del">
          <ac:chgData name="hui xu" userId="70b675938bab3b5e" providerId="LiveId" clId="{5F5E3E42-610D-4693-88C5-F29B44CC9E44}" dt="2020-02-09T09:12:00.764" v="3965" actId="21"/>
          <ac:spMkLst>
            <pc:docMk/>
            <pc:sldMk cId="3104282775" sldId="378"/>
            <ac:spMk id="2" creationId="{210F7FA9-75A7-48A4-8A25-B627A06021EE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3" creationId="{1198F6F0-22C0-4C93-9047-813CAEF81D1C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4" creationId="{F9EB0069-F647-4FDC-AA7F-186E68547802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8" creationId="{8FCB6606-40D5-4597-B6A4-0DEB9C4E274C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9" creationId="{B419BCBD-3084-4F71-AAF0-6FAE6AE55766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41" creationId="{F70C154B-D876-4D7B-92A5-FD783F394AEC}"/>
          </ac:spMkLst>
        </pc:sp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5" creationId="{49BDF1F2-0C25-46FA-B8E4-4DC8631510E4}"/>
          </ac:cxnSpMkLst>
        </pc:cxn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6" creationId="{1025EAEB-FAEA-4D2B-A5F2-BEFC6C6014D0}"/>
          </ac:cxnSpMkLst>
        </pc:cxn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7" creationId="{CE32E1F5-A135-42E1-A9E7-84B689033F31}"/>
          </ac:cxnSpMkLst>
        </pc:cxn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42" creationId="{4F2F1222-BCC7-4F6D-AA4F-4ED61BDA05F6}"/>
          </ac:cxnSpMkLst>
        </pc:cxn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47" creationId="{1871A711-B994-454A-BA29-1F96B091FD7F}"/>
          </ac:cxnSpMkLst>
        </pc:cxnChg>
      </pc:sldChg>
      <pc:sldChg chg="addSp delSp modSp add">
        <pc:chgData name="hui xu" userId="70b675938bab3b5e" providerId="LiveId" clId="{5F5E3E42-610D-4693-88C5-F29B44CC9E44}" dt="2020-02-09T09:16:56.178" v="4007" actId="14100"/>
        <pc:sldMkLst>
          <pc:docMk/>
          <pc:sldMk cId="1521009700" sldId="379"/>
        </pc:sldMkLst>
        <pc:spChg chg="del">
          <ac:chgData name="hui xu" userId="70b675938bab3b5e" providerId="LiveId" clId="{5F5E3E42-610D-4693-88C5-F29B44CC9E44}" dt="2020-02-09T09:09:17.034" v="3918" actId="21"/>
          <ac:spMkLst>
            <pc:docMk/>
            <pc:sldMk cId="1521009700" sldId="379"/>
            <ac:spMk id="2" creationId="{210F7FA9-75A7-48A4-8A25-B627A06021EE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3" creationId="{1198F6F0-22C0-4C93-9047-813CAEF81D1C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4" creationId="{F9EB0069-F647-4FDC-AA7F-186E68547802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8" creationId="{8FCB6606-40D5-4597-B6A4-0DEB9C4E274C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9" creationId="{B419BCBD-3084-4F71-AAF0-6FAE6AE55766}"/>
          </ac:spMkLst>
        </pc:spChg>
        <pc:spChg chg="add 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10" creationId="{14883722-AE1D-4C70-9F53-90280E528606}"/>
          </ac:spMkLst>
        </pc:spChg>
        <pc:spChg chg="add 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14" creationId="{918F9EC7-8BFA-4B0B-A5BD-55F520C147F6}"/>
          </ac:spMkLst>
        </pc:spChg>
        <pc:spChg chg="add 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19" creationId="{CB0183D6-C690-4180-A8A5-3F449727B5F8}"/>
          </ac:spMkLst>
        </pc:spChg>
        <pc:spChg chg="add del mod">
          <ac:chgData name="hui xu" userId="70b675938bab3b5e" providerId="LiveId" clId="{5F5E3E42-610D-4693-88C5-F29B44CC9E44}" dt="2020-02-09T09:07:01.357" v="3913" actId="21"/>
          <ac:spMkLst>
            <pc:docMk/>
            <pc:sldMk cId="1521009700" sldId="379"/>
            <ac:spMk id="20" creationId="{0104974E-2C03-439B-90F1-14029A3B8F52}"/>
          </ac:spMkLst>
        </pc:spChg>
        <pc:spChg chg="add del">
          <ac:chgData name="hui xu" userId="70b675938bab3b5e" providerId="LiveId" clId="{5F5E3E42-610D-4693-88C5-F29B44CC9E44}" dt="2020-02-09T09:15:18.522" v="3978"/>
          <ac:spMkLst>
            <pc:docMk/>
            <pc:sldMk cId="1521009700" sldId="379"/>
            <ac:spMk id="24" creationId="{B0B2EA5E-98BC-45A7-956E-B3D35E6F319B}"/>
          </ac:spMkLst>
        </pc:spChg>
        <pc:spChg chg="add mod">
          <ac:chgData name="hui xu" userId="70b675938bab3b5e" providerId="LiveId" clId="{5F5E3E42-610D-4693-88C5-F29B44CC9E44}" dt="2020-02-09T09:16:56.178" v="4007" actId="14100"/>
          <ac:spMkLst>
            <pc:docMk/>
            <pc:sldMk cId="1521009700" sldId="379"/>
            <ac:spMk id="25" creationId="{2F55EC27-6C3D-4D2E-9AAC-7D37FAD63346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41" creationId="{F70C154B-D876-4D7B-92A5-FD783F394AEC}"/>
          </ac:spMkLst>
        </pc:sp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5" creationId="{49BDF1F2-0C25-46FA-B8E4-4DC8631510E4}"/>
          </ac:cxnSpMkLst>
        </pc:cxn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6" creationId="{1025EAEB-FAEA-4D2B-A5F2-BEFC6C6014D0}"/>
          </ac:cxnSpMkLst>
        </pc:cxn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7" creationId="{CE32E1F5-A135-42E1-A9E7-84B689033F31}"/>
          </ac:cxnSpMkLst>
        </pc:cxn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42" creationId="{4F2F1222-BCC7-4F6D-AA4F-4ED61BDA05F6}"/>
          </ac:cxnSpMkLst>
        </pc:cxn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47" creationId="{1871A711-B994-454A-BA29-1F96B091FD7F}"/>
          </ac:cxnSpMkLst>
        </pc:cxnChg>
      </pc:sldChg>
      <pc:sldChg chg="addSp delSp modSp add ord">
        <pc:chgData name="hui xu" userId="70b675938bab3b5e" providerId="LiveId" clId="{5F5E3E42-610D-4693-88C5-F29B44CC9E44}" dt="2020-02-10T10:33:49.117" v="5867" actId="20578"/>
        <pc:sldMkLst>
          <pc:docMk/>
          <pc:sldMk cId="926724378" sldId="380"/>
        </pc:sldMkLst>
        <pc:spChg chg="mod">
          <ac:chgData name="hui xu" userId="70b675938bab3b5e" providerId="LiveId" clId="{5F5E3E42-610D-4693-88C5-F29B44CC9E44}" dt="2020-02-09T09:48:32.685" v="4607" actId="20577"/>
          <ac:spMkLst>
            <pc:docMk/>
            <pc:sldMk cId="926724378" sldId="380"/>
            <ac:spMk id="2" creationId="{DBA85554-1F9A-4AC3-9926-5EF6E4669922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3" creationId="{80CACC8E-C6A0-46A6-9EDA-57CFA93E6AFC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5" creationId="{01031BDE-D2B1-4B7C-BA6C-8FA4372D2D16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7" creationId="{17D59433-3DB3-4711-BD89-A483E658B08C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0" creationId="{7E890461-AB85-4849-A2FA-14D9117DC04B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1" creationId="{BDF38C56-F982-4B9A-9D63-574DEFD25A58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3" creationId="{4DCDAAA0-FC12-4707-9CEE-37144BE0B3AB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4" creationId="{D323BE35-24A2-4B27-AE99-96E678CDCEE2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5" creationId="{B13C288A-356C-447C-A511-D70CD36E86F2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6" creationId="{DBB1BF4C-C5AF-4F15-A117-9848CCEFF25D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7" creationId="{7E65AEA6-99AF-47E3-92BF-FA229FBA37A2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8" creationId="{F4C70018-A3FE-44DD-8AAD-83BC63D5A49E}"/>
          </ac:spMkLst>
        </pc:spChg>
        <pc:spChg chg="add mod">
          <ac:chgData name="hui xu" userId="70b675938bab3b5e" providerId="LiveId" clId="{5F5E3E42-610D-4693-88C5-F29B44CC9E44}" dt="2020-02-09T09:44:56.570" v="4566" actId="1038"/>
          <ac:spMkLst>
            <pc:docMk/>
            <pc:sldMk cId="926724378" sldId="380"/>
            <ac:spMk id="19" creationId="{9149D50E-8170-4449-B5B5-B8A2C3A271EB}"/>
          </ac:spMkLst>
        </pc:spChg>
        <pc:spChg chg="add mod">
          <ac:chgData name="hui xu" userId="70b675938bab3b5e" providerId="LiveId" clId="{5F5E3E42-610D-4693-88C5-F29B44CC9E44}" dt="2020-02-09T09:44:56.570" v="4566" actId="1038"/>
          <ac:spMkLst>
            <pc:docMk/>
            <pc:sldMk cId="926724378" sldId="380"/>
            <ac:spMk id="20" creationId="{FBEBCCB7-083E-47C6-BE28-6C8F3D05CF39}"/>
          </ac:spMkLst>
        </pc:spChg>
        <pc:spChg chg="add mod">
          <ac:chgData name="hui xu" userId="70b675938bab3b5e" providerId="LiveId" clId="{5F5E3E42-610D-4693-88C5-F29B44CC9E44}" dt="2020-02-09T09:44:56.570" v="4566" actId="1038"/>
          <ac:spMkLst>
            <pc:docMk/>
            <pc:sldMk cId="926724378" sldId="380"/>
            <ac:spMk id="21" creationId="{3B0045BC-204D-4162-B196-36C7006A7C92}"/>
          </ac:spMkLst>
        </pc:spChg>
        <pc:spChg chg="add mod">
          <ac:chgData name="hui xu" userId="70b675938bab3b5e" providerId="LiveId" clId="{5F5E3E42-610D-4693-88C5-F29B44CC9E44}" dt="2020-02-09T09:48:15.592" v="4603" actId="2711"/>
          <ac:spMkLst>
            <pc:docMk/>
            <pc:sldMk cId="926724378" sldId="380"/>
            <ac:spMk id="25" creationId="{256CCE44-65C9-417D-976E-939687C9158C}"/>
          </ac:spMkLst>
        </pc:spChg>
        <pc:spChg chg="add mod">
          <ac:chgData name="hui xu" userId="70b675938bab3b5e" providerId="LiveId" clId="{5F5E3E42-610D-4693-88C5-F29B44CC9E44}" dt="2020-02-09T09:47:45.568" v="4582" actId="1076"/>
          <ac:spMkLst>
            <pc:docMk/>
            <pc:sldMk cId="926724378" sldId="380"/>
            <ac:spMk id="26" creationId="{139C2554-C62B-46CA-9A14-E8F89927BC60}"/>
          </ac:spMkLst>
        </pc:sp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4" creationId="{144A9FDF-3140-40FB-8B34-CE1F235E7407}"/>
          </ac:cxnSpMkLst>
        </pc:cxn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6" creationId="{2599958B-04B9-46D3-AE96-1FA6964BB799}"/>
          </ac:cxnSpMkLst>
        </pc:cxn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8" creationId="{68464B83-0D8E-45A8-841B-D8B3EF111351}"/>
          </ac:cxnSpMkLst>
        </pc:cxn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9" creationId="{50584DE7-FE81-4939-AA85-9B91A561F9F3}"/>
          </ac:cxnSpMkLst>
        </pc:cxn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12" creationId="{3A92735C-2D7A-445F-B77D-12B8C24C1757}"/>
          </ac:cxnSpMkLst>
        </pc:cxnChg>
        <pc:cxnChg chg="add del mod">
          <ac:chgData name="hui xu" userId="70b675938bab3b5e" providerId="LiveId" clId="{5F5E3E42-610D-4693-88C5-F29B44CC9E44}" dt="2020-02-09T09:45:28.966" v="4570" actId="21"/>
          <ac:cxnSpMkLst>
            <pc:docMk/>
            <pc:sldMk cId="926724378" sldId="380"/>
            <ac:cxnSpMk id="22" creationId="{20816AC5-1A13-461D-86CC-A2A11D6D48F4}"/>
          </ac:cxnSpMkLst>
        </pc:cxnChg>
      </pc:sldChg>
      <pc:sldChg chg="add del">
        <pc:chgData name="hui xu" userId="70b675938bab3b5e" providerId="LiveId" clId="{5F5E3E42-610D-4693-88C5-F29B44CC9E44}" dt="2020-02-10T12:55:12.241" v="9269" actId="2696"/>
        <pc:sldMkLst>
          <pc:docMk/>
          <pc:sldMk cId="3282087549" sldId="381"/>
        </pc:sldMkLst>
      </pc:sldChg>
      <pc:sldChg chg="add">
        <pc:chgData name="hui xu" userId="70b675938bab3b5e" providerId="LiveId" clId="{5F5E3E42-610D-4693-88C5-F29B44CC9E44}" dt="2020-02-10T12:55:17.460" v="9270"/>
        <pc:sldMkLst>
          <pc:docMk/>
          <pc:sldMk cId="3933555604" sldId="381"/>
        </pc:sldMkLst>
      </pc:sldChg>
      <pc:sldChg chg="modSp add">
        <pc:chgData name="hui xu" userId="70b675938bab3b5e" providerId="LiveId" clId="{5F5E3E42-610D-4693-88C5-F29B44CC9E44}" dt="2020-02-09T10:16:38.988" v="4992" actId="1076"/>
        <pc:sldMkLst>
          <pc:docMk/>
          <pc:sldMk cId="4129837212" sldId="382"/>
        </pc:sldMkLst>
        <pc:spChg chg="mod">
          <ac:chgData name="hui xu" userId="70b675938bab3b5e" providerId="LiveId" clId="{5F5E3E42-610D-4693-88C5-F29B44CC9E44}" dt="2020-02-09T10:08:47.071" v="4782" actId="20577"/>
          <ac:spMkLst>
            <pc:docMk/>
            <pc:sldMk cId="4129837212" sldId="382"/>
            <ac:spMk id="2" creationId="{A6912B30-B8E4-4470-A7C4-8D4163B96053}"/>
          </ac:spMkLst>
        </pc:spChg>
        <pc:spChg chg="mod">
          <ac:chgData name="hui xu" userId="70b675938bab3b5e" providerId="LiveId" clId="{5F5E3E42-610D-4693-88C5-F29B44CC9E44}" dt="2020-02-09T10:16:38.988" v="4992" actId="1076"/>
          <ac:spMkLst>
            <pc:docMk/>
            <pc:sldMk cId="4129837212" sldId="382"/>
            <ac:spMk id="4" creationId="{813FC077-E43A-44BD-88FD-88B2B5385130}"/>
          </ac:spMkLst>
        </pc:spChg>
      </pc:sldChg>
      <pc:sldChg chg="modSp add">
        <pc:chgData name="hui xu" userId="70b675938bab3b5e" providerId="LiveId" clId="{5F5E3E42-610D-4693-88C5-F29B44CC9E44}" dt="2020-02-09T10:23:07.210" v="5152" actId="20577"/>
        <pc:sldMkLst>
          <pc:docMk/>
          <pc:sldMk cId="708258340" sldId="383"/>
        </pc:sldMkLst>
        <pc:spChg chg="mod">
          <ac:chgData name="hui xu" userId="70b675938bab3b5e" providerId="LiveId" clId="{5F5E3E42-610D-4693-88C5-F29B44CC9E44}" dt="2020-02-09T10:20:16.378" v="5029" actId="20577"/>
          <ac:spMkLst>
            <pc:docMk/>
            <pc:sldMk cId="708258340" sldId="383"/>
            <ac:spMk id="2" creationId="{C9E578FF-2A06-47F8-A78D-F6FCF41BCF5A}"/>
          </ac:spMkLst>
        </pc:spChg>
        <pc:spChg chg="mod">
          <ac:chgData name="hui xu" userId="70b675938bab3b5e" providerId="LiveId" clId="{5F5E3E42-610D-4693-88C5-F29B44CC9E44}" dt="2020-02-09T10:23:07.210" v="5152" actId="20577"/>
          <ac:spMkLst>
            <pc:docMk/>
            <pc:sldMk cId="708258340" sldId="383"/>
            <ac:spMk id="3" creationId="{35E4A873-F55A-409F-8828-24C9A67E3423}"/>
          </ac:spMkLst>
        </pc:spChg>
      </pc:sldChg>
      <pc:sldChg chg="modSp add">
        <pc:chgData name="hui xu" userId="70b675938bab3b5e" providerId="LiveId" clId="{5F5E3E42-610D-4693-88C5-F29B44CC9E44}" dt="2020-02-09T10:40:26.961" v="5263" actId="313"/>
        <pc:sldMkLst>
          <pc:docMk/>
          <pc:sldMk cId="4221301239" sldId="384"/>
        </pc:sldMkLst>
        <pc:spChg chg="mod">
          <ac:chgData name="hui xu" userId="70b675938bab3b5e" providerId="LiveId" clId="{5F5E3E42-610D-4693-88C5-F29B44CC9E44}" dt="2020-02-09T10:40:26.961" v="5263" actId="313"/>
          <ac:spMkLst>
            <pc:docMk/>
            <pc:sldMk cId="4221301239" sldId="384"/>
            <ac:spMk id="2" creationId="{7D5CE5FA-DE01-4815-A5DF-E9835A773A5F}"/>
          </ac:spMkLst>
        </pc:spChg>
      </pc:sldChg>
      <pc:sldChg chg="delSp modSp add">
        <pc:chgData name="hui xu" userId="70b675938bab3b5e" providerId="LiveId" clId="{5F5E3E42-610D-4693-88C5-F29B44CC9E44}" dt="2020-02-09T10:42:29.233" v="5271" actId="21"/>
        <pc:sldMkLst>
          <pc:docMk/>
          <pc:sldMk cId="4248394561" sldId="385"/>
        </pc:sldMkLst>
        <pc:spChg chg="mod">
          <ac:chgData name="hui xu" userId="70b675938bab3b5e" providerId="LiveId" clId="{5F5E3E42-610D-4693-88C5-F29B44CC9E44}" dt="2020-02-09T10:42:16.408" v="5269"/>
          <ac:spMkLst>
            <pc:docMk/>
            <pc:sldMk cId="4248394561" sldId="385"/>
            <ac:spMk id="2" creationId="{00000000-0000-0000-0000-000000000000}"/>
          </ac:spMkLst>
        </pc:spChg>
        <pc:spChg chg="del">
          <ac:chgData name="hui xu" userId="70b675938bab3b5e" providerId="LiveId" clId="{5F5E3E42-610D-4693-88C5-F29B44CC9E44}" dt="2020-02-09T10:42:29.233" v="5271" actId="21"/>
          <ac:spMkLst>
            <pc:docMk/>
            <pc:sldMk cId="4248394561" sldId="385"/>
            <ac:spMk id="4" creationId="{00000000-0000-0000-0000-000000000000}"/>
          </ac:spMkLst>
        </pc:spChg>
        <pc:spChg chg="del">
          <ac:chgData name="hui xu" userId="70b675938bab3b5e" providerId="LiveId" clId="{5F5E3E42-610D-4693-88C5-F29B44CC9E44}" dt="2020-02-09T10:42:29.233" v="5271" actId="21"/>
          <ac:spMkLst>
            <pc:docMk/>
            <pc:sldMk cId="4248394561" sldId="385"/>
            <ac:spMk id="5" creationId="{00000000-0000-0000-0000-000000000000}"/>
          </ac:spMkLst>
        </pc:spChg>
      </pc:sldChg>
      <pc:sldChg chg="delSp add del">
        <pc:chgData name="hui xu" userId="70b675938bab3b5e" providerId="LiveId" clId="{5F5E3E42-610D-4693-88C5-F29B44CC9E44}" dt="2020-02-09T10:54:20.843" v="5283" actId="47"/>
        <pc:sldMkLst>
          <pc:docMk/>
          <pc:sldMk cId="1257345147" sldId="386"/>
        </pc:sldMkLst>
        <pc:spChg chg="del">
          <ac:chgData name="hui xu" userId="70b675938bab3b5e" providerId="LiveId" clId="{5F5E3E42-610D-4693-88C5-F29B44CC9E44}" dt="2020-02-09T10:44:12.776" v="5273" actId="21"/>
          <ac:spMkLst>
            <pc:docMk/>
            <pc:sldMk cId="1257345147" sldId="386"/>
            <ac:spMk id="6" creationId="{00000000-0000-0000-0000-000000000000}"/>
          </ac:spMkLst>
        </pc:spChg>
        <pc:spChg chg="del">
          <ac:chgData name="hui xu" userId="70b675938bab3b5e" providerId="LiveId" clId="{5F5E3E42-610D-4693-88C5-F29B44CC9E44}" dt="2020-02-09T10:44:12.776" v="5273" actId="21"/>
          <ac:spMkLst>
            <pc:docMk/>
            <pc:sldMk cId="1257345147" sldId="386"/>
            <ac:spMk id="7" creationId="{00000000-0000-0000-0000-000000000000}"/>
          </ac:spMkLst>
        </pc:spChg>
      </pc:sldChg>
      <pc:sldChg chg="delSp modSp add del">
        <pc:chgData name="hui xu" userId="70b675938bab3b5e" providerId="LiveId" clId="{5F5E3E42-610D-4693-88C5-F29B44CC9E44}" dt="2020-02-10T09:35:45.840" v="5490" actId="20577"/>
        <pc:sldMkLst>
          <pc:docMk/>
          <pc:sldMk cId="1157739000" sldId="387"/>
        </pc:sldMkLst>
        <pc:spChg chg="mod">
          <ac:chgData name="hui xu" userId="70b675938bab3b5e" providerId="LiveId" clId="{5F5E3E42-610D-4693-88C5-F29B44CC9E44}" dt="2020-02-10T09:35:45.840" v="5490" actId="20577"/>
          <ac:spMkLst>
            <pc:docMk/>
            <pc:sldMk cId="1157739000" sldId="387"/>
            <ac:spMk id="2" creationId="{00000000-0000-0000-0000-000000000000}"/>
          </ac:spMkLst>
        </pc:spChg>
        <pc:spChg chg="del">
          <ac:chgData name="hui xu" userId="70b675938bab3b5e" providerId="LiveId" clId="{5F5E3E42-610D-4693-88C5-F29B44CC9E44}" dt="2020-02-09T10:44:08.784" v="5272" actId="21"/>
          <ac:spMkLst>
            <pc:docMk/>
            <pc:sldMk cId="1157739000" sldId="387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09T10:44:08.784" v="5272" actId="21"/>
          <ac:spMkLst>
            <pc:docMk/>
            <pc:sldMk cId="1157739000" sldId="387"/>
            <ac:spMk id="7" creationId="{00000000-0000-0000-0000-000000000000}"/>
          </ac:spMkLst>
        </pc:spChg>
      </pc:sldChg>
      <pc:sldChg chg="add del">
        <pc:chgData name="hui xu" userId="70b675938bab3b5e" providerId="LiveId" clId="{5F5E3E42-610D-4693-88C5-F29B44CC9E44}" dt="2020-02-09T11:01:31.231" v="5363"/>
        <pc:sldMkLst>
          <pc:docMk/>
          <pc:sldMk cId="1432428199" sldId="387"/>
        </pc:sldMkLst>
      </pc:sldChg>
      <pc:sldChg chg="delSp add">
        <pc:chgData name="hui xu" userId="70b675938bab3b5e" providerId="LiveId" clId="{5F5E3E42-610D-4693-88C5-F29B44CC9E44}" dt="2020-02-10T09:41:07.206" v="5553" actId="478"/>
        <pc:sldMkLst>
          <pc:docMk/>
          <pc:sldMk cId="459136940" sldId="388"/>
        </pc:sldMkLst>
        <pc:spChg chg="del">
          <ac:chgData name="hui xu" userId="70b675938bab3b5e" providerId="LiveId" clId="{5F5E3E42-610D-4693-88C5-F29B44CC9E44}" dt="2020-02-10T09:41:07.206" v="5553" actId="478"/>
          <ac:spMkLst>
            <pc:docMk/>
            <pc:sldMk cId="459136940" sldId="388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1:05.985" v="5552" actId="478"/>
          <ac:spMkLst>
            <pc:docMk/>
            <pc:sldMk cId="459136940" sldId="388"/>
            <ac:spMk id="7" creationId="{00000000-0000-0000-0000-000000000000}"/>
          </ac:spMkLst>
        </pc:spChg>
      </pc:sldChg>
      <pc:sldChg chg="add del">
        <pc:chgData name="hui xu" userId="70b675938bab3b5e" providerId="LiveId" clId="{5F5E3E42-610D-4693-88C5-F29B44CC9E44}" dt="2020-02-09T10:48:45.969" v="5280" actId="47"/>
        <pc:sldMkLst>
          <pc:docMk/>
          <pc:sldMk cId="1466539221" sldId="389"/>
        </pc:sldMkLst>
      </pc:sldChg>
      <pc:sldChg chg="delSp modSp add">
        <pc:chgData name="hui xu" userId="70b675938bab3b5e" providerId="LiveId" clId="{5F5E3E42-610D-4693-88C5-F29B44CC9E44}" dt="2020-02-10T09:45:39.939" v="5566" actId="1076"/>
        <pc:sldMkLst>
          <pc:docMk/>
          <pc:sldMk cId="2420690818" sldId="390"/>
        </pc:sldMkLst>
        <pc:spChg chg="del">
          <ac:chgData name="hui xu" userId="70b675938bab3b5e" providerId="LiveId" clId="{5F5E3E42-610D-4693-88C5-F29B44CC9E44}" dt="2020-02-10T09:45:17.031" v="5562" actId="478"/>
          <ac:spMkLst>
            <pc:docMk/>
            <pc:sldMk cId="2420690818" sldId="390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45:21.380" v="5563" actId="478"/>
          <ac:spMkLst>
            <pc:docMk/>
            <pc:sldMk cId="2420690818" sldId="390"/>
            <ac:spMk id="5" creationId="{00000000-0000-0000-0000-000000000000}"/>
          </ac:spMkLst>
        </pc:spChg>
        <pc:picChg chg="mod">
          <ac:chgData name="hui xu" userId="70b675938bab3b5e" providerId="LiveId" clId="{5F5E3E42-610D-4693-88C5-F29B44CC9E44}" dt="2020-02-10T09:45:39.939" v="5566" actId="1076"/>
          <ac:picMkLst>
            <pc:docMk/>
            <pc:sldMk cId="2420690818" sldId="390"/>
            <ac:picMk id="6" creationId="{00000000-0000-0000-0000-000000000000}"/>
          </ac:picMkLst>
        </pc:picChg>
      </pc:sldChg>
      <pc:sldChg chg="delSp add">
        <pc:chgData name="hui xu" userId="70b675938bab3b5e" providerId="LiveId" clId="{5F5E3E42-610D-4693-88C5-F29B44CC9E44}" dt="2020-02-10T09:31:05.520" v="5366" actId="478"/>
        <pc:sldMkLst>
          <pc:docMk/>
          <pc:sldMk cId="1730571105" sldId="391"/>
        </pc:sldMkLst>
        <pc:spChg chg="del">
          <ac:chgData name="hui xu" userId="70b675938bab3b5e" providerId="LiveId" clId="{5F5E3E42-610D-4693-88C5-F29B44CC9E44}" dt="2020-02-10T09:31:05.520" v="5366" actId="478"/>
          <ac:spMkLst>
            <pc:docMk/>
            <pc:sldMk cId="1730571105" sldId="391"/>
            <ac:spMk id="4" creationId="{00000000-0000-0000-0000-000000000000}"/>
          </ac:spMkLst>
        </pc:spChg>
        <pc:spChg chg="del">
          <ac:chgData name="hui xu" userId="70b675938bab3b5e" providerId="LiveId" clId="{5F5E3E42-610D-4693-88C5-F29B44CC9E44}" dt="2020-02-10T09:31:00.426" v="5365" actId="478"/>
          <ac:spMkLst>
            <pc:docMk/>
            <pc:sldMk cId="1730571105" sldId="391"/>
            <ac:spMk id="5" creationId="{00000000-0000-0000-0000-000000000000}"/>
          </ac:spMkLst>
        </pc:spChg>
      </pc:sldChg>
      <pc:sldChg chg="add del">
        <pc:chgData name="hui xu" userId="70b675938bab3b5e" providerId="LiveId" clId="{5F5E3E42-610D-4693-88C5-F29B44CC9E44}" dt="2020-02-09T10:49:13.399" v="5281" actId="47"/>
        <pc:sldMkLst>
          <pc:docMk/>
          <pc:sldMk cId="2187081401" sldId="391"/>
        </pc:sldMkLst>
      </pc:sldChg>
      <pc:sldChg chg="delSp modSp add ord">
        <pc:chgData name="hui xu" userId="70b675938bab3b5e" providerId="LiveId" clId="{5F5E3E42-610D-4693-88C5-F29B44CC9E44}" dt="2020-02-10T09:31:43.243" v="5370"/>
        <pc:sldMkLst>
          <pc:docMk/>
          <pc:sldMk cId="2511023788" sldId="392"/>
        </pc:sldMkLst>
        <pc:spChg chg="mod">
          <ac:chgData name="hui xu" userId="70b675938bab3b5e" providerId="LiveId" clId="{5F5E3E42-610D-4693-88C5-F29B44CC9E44}" dt="2020-02-09T10:55:50.859" v="5288" actId="27636"/>
          <ac:spMkLst>
            <pc:docMk/>
            <pc:sldMk cId="2511023788" sldId="392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31:13.346" v="5368" actId="478"/>
          <ac:spMkLst>
            <pc:docMk/>
            <pc:sldMk cId="2511023788" sldId="392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31:11.971" v="5367" actId="478"/>
          <ac:spMkLst>
            <pc:docMk/>
            <pc:sldMk cId="2511023788" sldId="392"/>
            <ac:spMk id="7" creationId="{00000000-0000-0000-0000-000000000000}"/>
          </ac:spMkLst>
        </pc:spChg>
      </pc:sldChg>
      <pc:sldChg chg="delSp add del">
        <pc:chgData name="hui xu" userId="70b675938bab3b5e" providerId="LiveId" clId="{5F5E3E42-610D-4693-88C5-F29B44CC9E44}" dt="2020-02-09T10:58:39.036" v="5303" actId="47"/>
        <pc:sldMkLst>
          <pc:docMk/>
          <pc:sldMk cId="232493726" sldId="393"/>
        </pc:sldMkLst>
        <pc:spChg chg="del">
          <ac:chgData name="hui xu" userId="70b675938bab3b5e" providerId="LiveId" clId="{5F5E3E42-610D-4693-88C5-F29B44CC9E44}" dt="2020-02-09T10:56:31.496" v="5301" actId="21"/>
          <ac:spMkLst>
            <pc:docMk/>
            <pc:sldMk cId="232493726" sldId="393"/>
            <ac:spMk id="4" creationId="{00000000-0000-0000-0000-000000000000}"/>
          </ac:spMkLst>
        </pc:spChg>
        <pc:spChg chg="del">
          <ac:chgData name="hui xu" userId="70b675938bab3b5e" providerId="LiveId" clId="{5F5E3E42-610D-4693-88C5-F29B44CC9E44}" dt="2020-02-09T10:56:31.496" v="5301" actId="21"/>
          <ac:spMkLst>
            <pc:docMk/>
            <pc:sldMk cId="232493726" sldId="393"/>
            <ac:spMk id="6" creationId="{00000000-0000-0000-0000-000000000000}"/>
          </ac:spMkLst>
        </pc:spChg>
      </pc:sldChg>
      <pc:sldChg chg="delSp modSp add">
        <pc:chgData name="hui xu" userId="70b675938bab3b5e" providerId="LiveId" clId="{5F5E3E42-610D-4693-88C5-F29B44CC9E44}" dt="2020-02-10T09:32:43.450" v="5425" actId="478"/>
        <pc:sldMkLst>
          <pc:docMk/>
          <pc:sldMk cId="1453447699" sldId="394"/>
        </pc:sldMkLst>
        <pc:spChg chg="mod">
          <ac:chgData name="hui xu" userId="70b675938bab3b5e" providerId="LiveId" clId="{5F5E3E42-610D-4693-88C5-F29B44CC9E44}" dt="2020-02-10T09:32:17.442" v="5402" actId="20577"/>
          <ac:spMkLst>
            <pc:docMk/>
            <pc:sldMk cId="1453447699" sldId="394"/>
            <ac:spMk id="2" creationId="{00000000-0000-0000-0000-000000000000}"/>
          </ac:spMkLst>
        </pc:spChg>
        <pc:spChg chg="del mod">
          <ac:chgData name="hui xu" userId="70b675938bab3b5e" providerId="LiveId" clId="{5F5E3E42-610D-4693-88C5-F29B44CC9E44}" dt="2020-02-10T09:32:43.450" v="5425" actId="478"/>
          <ac:spMkLst>
            <pc:docMk/>
            <pc:sldMk cId="1453447699" sldId="394"/>
            <ac:spMk id="4" creationId="{00000000-0000-0000-0000-000000000000}"/>
          </ac:spMkLst>
        </pc:spChg>
        <pc:spChg chg="del">
          <ac:chgData name="hui xu" userId="70b675938bab3b5e" providerId="LiveId" clId="{5F5E3E42-610D-4693-88C5-F29B44CC9E44}" dt="2020-02-10T09:32:33.190" v="5423" actId="478"/>
          <ac:spMkLst>
            <pc:docMk/>
            <pc:sldMk cId="1453447699" sldId="394"/>
            <ac:spMk id="7" creationId="{00000000-0000-0000-0000-000000000000}"/>
          </ac:spMkLst>
        </pc:spChg>
        <pc:spChg chg="mod">
          <ac:chgData name="hui xu" userId="70b675938bab3b5e" providerId="LiveId" clId="{5F5E3E42-610D-4693-88C5-F29B44CC9E44}" dt="2020-02-10T09:32:28.758" v="5422" actId="1038"/>
          <ac:spMkLst>
            <pc:docMk/>
            <pc:sldMk cId="1453447699" sldId="394"/>
            <ac:spMk id="8" creationId="{00000000-0000-0000-0000-000000000000}"/>
          </ac:spMkLst>
        </pc:spChg>
        <pc:spChg chg="mod">
          <ac:chgData name="hui xu" userId="70b675938bab3b5e" providerId="LiveId" clId="{5F5E3E42-610D-4693-88C5-F29B44CC9E44}" dt="2020-02-10T09:32:28.758" v="5422" actId="1038"/>
          <ac:spMkLst>
            <pc:docMk/>
            <pc:sldMk cId="1453447699" sldId="394"/>
            <ac:spMk id="9" creationId="{00000000-0000-0000-0000-000000000000}"/>
          </ac:spMkLst>
        </pc:spChg>
        <pc:spChg chg="mod">
          <ac:chgData name="hui xu" userId="70b675938bab3b5e" providerId="LiveId" clId="{5F5E3E42-610D-4693-88C5-F29B44CC9E44}" dt="2020-02-10T09:32:28.758" v="5422" actId="1038"/>
          <ac:spMkLst>
            <pc:docMk/>
            <pc:sldMk cId="1453447699" sldId="394"/>
            <ac:spMk id="10" creationId="{00000000-0000-0000-0000-000000000000}"/>
          </ac:spMkLst>
        </pc:spChg>
        <pc:picChg chg="mod">
          <ac:chgData name="hui xu" userId="70b675938bab3b5e" providerId="LiveId" clId="{5F5E3E42-610D-4693-88C5-F29B44CC9E44}" dt="2020-02-10T09:32:28.758" v="5422" actId="1038"/>
          <ac:picMkLst>
            <pc:docMk/>
            <pc:sldMk cId="1453447699" sldId="394"/>
            <ac:picMk id="5" creationId="{00000000-0000-0000-0000-000000000000}"/>
          </ac:picMkLst>
        </pc:picChg>
      </pc:sldChg>
      <pc:sldChg chg="delSp add">
        <pc:chgData name="hui xu" userId="70b675938bab3b5e" providerId="LiveId" clId="{5F5E3E42-610D-4693-88C5-F29B44CC9E44}" dt="2020-02-10T09:33:19.623" v="5427" actId="478"/>
        <pc:sldMkLst>
          <pc:docMk/>
          <pc:sldMk cId="3552457512" sldId="395"/>
        </pc:sldMkLst>
        <pc:spChg chg="del">
          <ac:chgData name="hui xu" userId="70b675938bab3b5e" providerId="LiveId" clId="{5F5E3E42-610D-4693-88C5-F29B44CC9E44}" dt="2020-02-10T09:33:19.623" v="5427" actId="478"/>
          <ac:spMkLst>
            <pc:docMk/>
            <pc:sldMk cId="3552457512" sldId="395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33:16.191" v="5426" actId="478"/>
          <ac:spMkLst>
            <pc:docMk/>
            <pc:sldMk cId="3552457512" sldId="395"/>
            <ac:spMk id="7" creationId="{00000000-0000-0000-0000-000000000000}"/>
          </ac:spMkLst>
        </pc:spChg>
      </pc:sldChg>
      <pc:sldChg chg="delSp modSp add">
        <pc:chgData name="hui xu" userId="70b675938bab3b5e" providerId="LiveId" clId="{5F5E3E42-610D-4693-88C5-F29B44CC9E44}" dt="2020-02-10T09:33:47.344" v="5431" actId="20577"/>
        <pc:sldMkLst>
          <pc:docMk/>
          <pc:sldMk cId="2278357638" sldId="396"/>
        </pc:sldMkLst>
        <pc:spChg chg="mod">
          <ac:chgData name="hui xu" userId="70b675938bab3b5e" providerId="LiveId" clId="{5F5E3E42-610D-4693-88C5-F29B44CC9E44}" dt="2020-02-10T09:33:47.344" v="5431" actId="20577"/>
          <ac:spMkLst>
            <pc:docMk/>
            <pc:sldMk cId="2278357638" sldId="396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33:29.906" v="5429" actId="478"/>
          <ac:spMkLst>
            <pc:docMk/>
            <pc:sldMk cId="2278357638" sldId="396"/>
            <ac:spMk id="8" creationId="{00000000-0000-0000-0000-000000000000}"/>
          </ac:spMkLst>
        </pc:spChg>
        <pc:spChg chg="del">
          <ac:chgData name="hui xu" userId="70b675938bab3b5e" providerId="LiveId" clId="{5F5E3E42-610D-4693-88C5-F29B44CC9E44}" dt="2020-02-10T09:33:26.942" v="5428" actId="478"/>
          <ac:spMkLst>
            <pc:docMk/>
            <pc:sldMk cId="2278357638" sldId="396"/>
            <ac:spMk id="10" creationId="{00000000-0000-0000-0000-000000000000}"/>
          </ac:spMkLst>
        </pc:spChg>
      </pc:sldChg>
      <pc:sldChg chg="modSp add del">
        <pc:chgData name="hui xu" userId="70b675938bab3b5e" providerId="LiveId" clId="{5F5E3E42-610D-4693-88C5-F29B44CC9E44}" dt="2020-02-10T12:59:49.036" v="9511" actId="47"/>
        <pc:sldMkLst>
          <pc:docMk/>
          <pc:sldMk cId="2307182873" sldId="397"/>
        </pc:sldMkLst>
        <pc:spChg chg="mod">
          <ac:chgData name="hui xu" userId="70b675938bab3b5e" providerId="LiveId" clId="{5F5E3E42-610D-4693-88C5-F29B44CC9E44}" dt="2020-02-10T12:54:57.002" v="9267" actId="21"/>
          <ac:spMkLst>
            <pc:docMk/>
            <pc:sldMk cId="2307182873" sldId="397"/>
            <ac:spMk id="2" creationId="{29A748FE-5C23-496A-88FA-F37F270846FB}"/>
          </ac:spMkLst>
        </pc:spChg>
        <pc:spChg chg="mod">
          <ac:chgData name="hui xu" userId="70b675938bab3b5e" providerId="LiveId" clId="{5F5E3E42-610D-4693-88C5-F29B44CC9E44}" dt="2020-02-10T12:55:02.343" v="9268" actId="21"/>
          <ac:spMkLst>
            <pc:docMk/>
            <pc:sldMk cId="2307182873" sldId="397"/>
            <ac:spMk id="3" creationId="{327298B0-7B22-4468-92A7-CA44BC0ECF0A}"/>
          </ac:spMkLst>
        </pc:spChg>
      </pc:sldChg>
      <pc:sldChg chg="modSp add">
        <pc:chgData name="hui xu" userId="70b675938bab3b5e" providerId="LiveId" clId="{5F5E3E42-610D-4693-88C5-F29B44CC9E44}" dt="2020-02-10T10:31:01.501" v="5841" actId="313"/>
        <pc:sldMkLst>
          <pc:docMk/>
          <pc:sldMk cId="1812702280" sldId="398"/>
        </pc:sldMkLst>
        <pc:spChg chg="mod">
          <ac:chgData name="hui xu" userId="70b675938bab3b5e" providerId="LiveId" clId="{5F5E3E42-610D-4693-88C5-F29B44CC9E44}" dt="2020-02-10T10:31:01.501" v="5841" actId="313"/>
          <ac:spMkLst>
            <pc:docMk/>
            <pc:sldMk cId="1812702280" sldId="398"/>
            <ac:spMk id="3" creationId="{327298B0-7B22-4468-92A7-CA44BC0ECF0A}"/>
          </ac:spMkLst>
        </pc:spChg>
      </pc:sldChg>
      <pc:sldChg chg="addSp delSp modSp add ord">
        <pc:chgData name="hui xu" userId="70b675938bab3b5e" providerId="LiveId" clId="{5F5E3E42-610D-4693-88C5-F29B44CC9E44}" dt="2020-02-10T10:35:52.035" v="6040" actId="20577"/>
        <pc:sldMkLst>
          <pc:docMk/>
          <pc:sldMk cId="3256893526" sldId="399"/>
        </pc:sldMkLst>
        <pc:spChg chg="mod">
          <ac:chgData name="hui xu" userId="70b675938bab3b5e" providerId="LiveId" clId="{5F5E3E42-610D-4693-88C5-F29B44CC9E44}" dt="2020-02-10T10:34:11.046" v="5899" actId="27636"/>
          <ac:spMkLst>
            <pc:docMk/>
            <pc:sldMk cId="3256893526" sldId="399"/>
            <ac:spMk id="2" creationId="{D337400C-AC60-4C8C-B29A-7C5D578874BD}"/>
          </ac:spMkLst>
        </pc:spChg>
        <pc:spChg chg="del">
          <ac:chgData name="hui xu" userId="70b675938bab3b5e" providerId="LiveId" clId="{5F5E3E42-610D-4693-88C5-F29B44CC9E44}" dt="2020-02-10T10:33:40.593" v="5864" actId="21"/>
          <ac:spMkLst>
            <pc:docMk/>
            <pc:sldMk cId="3256893526" sldId="399"/>
            <ac:spMk id="3" creationId="{11527F65-498C-47AA-A71F-1010E4F0D288}"/>
          </ac:spMkLst>
        </pc:spChg>
        <pc:spChg chg="add mod">
          <ac:chgData name="hui xu" userId="70b675938bab3b5e" providerId="LiveId" clId="{5F5E3E42-610D-4693-88C5-F29B44CC9E44}" dt="2020-02-10T10:35:52.035" v="6040" actId="20577"/>
          <ac:spMkLst>
            <pc:docMk/>
            <pc:sldMk cId="3256893526" sldId="399"/>
            <ac:spMk id="5" creationId="{E7429033-BE9F-4BD9-9B4E-002DB323C7DA}"/>
          </ac:spMkLst>
        </pc:spChg>
      </pc:sldChg>
      <pc:sldChg chg="modSp add">
        <pc:chgData name="hui xu" userId="70b675938bab3b5e" providerId="LiveId" clId="{5F5E3E42-610D-4693-88C5-F29B44CC9E44}" dt="2020-02-10T10:38:57.166" v="6305" actId="20577"/>
        <pc:sldMkLst>
          <pc:docMk/>
          <pc:sldMk cId="431030238" sldId="400"/>
        </pc:sldMkLst>
        <pc:spChg chg="mod">
          <ac:chgData name="hui xu" userId="70b675938bab3b5e" providerId="LiveId" clId="{5F5E3E42-610D-4693-88C5-F29B44CC9E44}" dt="2020-02-10T10:36:37.844" v="6052" actId="20577"/>
          <ac:spMkLst>
            <pc:docMk/>
            <pc:sldMk cId="431030238" sldId="400"/>
            <ac:spMk id="2" creationId="{29A748FE-5C23-496A-88FA-F37F270846FB}"/>
          </ac:spMkLst>
        </pc:spChg>
        <pc:spChg chg="mod">
          <ac:chgData name="hui xu" userId="70b675938bab3b5e" providerId="LiveId" clId="{5F5E3E42-610D-4693-88C5-F29B44CC9E44}" dt="2020-02-10T10:38:57.166" v="6305" actId="20577"/>
          <ac:spMkLst>
            <pc:docMk/>
            <pc:sldMk cId="431030238" sldId="400"/>
            <ac:spMk id="3" creationId="{327298B0-7B22-4468-92A7-CA44BC0ECF0A}"/>
          </ac:spMkLst>
        </pc:spChg>
      </pc:sldChg>
      <pc:sldChg chg="modSp add">
        <pc:chgData name="hui xu" userId="70b675938bab3b5e" providerId="LiveId" clId="{5F5E3E42-610D-4693-88C5-F29B44CC9E44}" dt="2020-02-10T10:42:35.809" v="6474" actId="20577"/>
        <pc:sldMkLst>
          <pc:docMk/>
          <pc:sldMk cId="805691680" sldId="401"/>
        </pc:sldMkLst>
        <pc:spChg chg="mod">
          <ac:chgData name="hui xu" userId="70b675938bab3b5e" providerId="LiveId" clId="{5F5E3E42-610D-4693-88C5-F29B44CC9E44}" dt="2020-02-10T10:41:19.971" v="6334" actId="20577"/>
          <ac:spMkLst>
            <pc:docMk/>
            <pc:sldMk cId="805691680" sldId="401"/>
            <ac:spMk id="2" creationId="{B90D2DF4-AD6B-4417-8BE1-4BBD3A39143A}"/>
          </ac:spMkLst>
        </pc:spChg>
        <pc:spChg chg="mod">
          <ac:chgData name="hui xu" userId="70b675938bab3b5e" providerId="LiveId" clId="{5F5E3E42-610D-4693-88C5-F29B44CC9E44}" dt="2020-02-10T10:42:35.809" v="6474" actId="20577"/>
          <ac:spMkLst>
            <pc:docMk/>
            <pc:sldMk cId="805691680" sldId="401"/>
            <ac:spMk id="3" creationId="{F39D4759-39B7-4E57-915C-54E7E3CEB08D}"/>
          </ac:spMkLst>
        </pc:spChg>
      </pc:sldChg>
      <pc:sldChg chg="addSp modSp add">
        <pc:chgData name="hui xu" userId="70b675938bab3b5e" providerId="LiveId" clId="{5F5E3E42-610D-4693-88C5-F29B44CC9E44}" dt="2020-02-10T13:40:52.414" v="10494" actId="1076"/>
        <pc:sldMkLst>
          <pc:docMk/>
          <pc:sldMk cId="2547269711" sldId="402"/>
        </pc:sldMkLst>
        <pc:spChg chg="mod">
          <ac:chgData name="hui xu" userId="70b675938bab3b5e" providerId="LiveId" clId="{5F5E3E42-610D-4693-88C5-F29B44CC9E44}" dt="2020-02-10T10:55:10.364" v="6504" actId="20577"/>
          <ac:spMkLst>
            <pc:docMk/>
            <pc:sldMk cId="2547269711" sldId="402"/>
            <ac:spMk id="2" creationId="{2B2B7AC9-2D20-4555-A25A-98475D544956}"/>
          </ac:spMkLst>
        </pc:spChg>
        <pc:spChg chg="mod">
          <ac:chgData name="hui xu" userId="70b675938bab3b5e" providerId="LiveId" clId="{5F5E3E42-610D-4693-88C5-F29B44CC9E44}" dt="2020-02-10T10:57:39.673" v="6715" actId="20577"/>
          <ac:spMkLst>
            <pc:docMk/>
            <pc:sldMk cId="2547269711" sldId="402"/>
            <ac:spMk id="3" creationId="{94809C44-BA4C-45A7-859B-8FDE157DC38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4" creationId="{D6BAE393-D674-4BAF-B884-CE749380D16C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6" creationId="{7EB81B17-6CB6-4E4B-B7F1-4E33D936F003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7" creationId="{BC70AC75-5F43-4B1D-B4E1-25AA0D623844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9" creationId="{78977741-82AE-4B5F-B6AF-886CCAC0886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1" creationId="{92F5511B-F87D-4600-8561-0E087DBF56F7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3" creationId="{BBD145E1-F0B2-4FEA-A267-39BD0D9EAA6B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4" creationId="{2FDA363A-4604-4967-B3AE-7725DB91B943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5" creationId="{6775544B-D833-4027-AC13-A8971D794AD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6" creationId="{47A8E704-3015-4ACD-86F1-FE29DD12EA6B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7" creationId="{413A0609-4C35-4FEC-B252-649C24A19894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8" creationId="{549BB795-1438-4E5E-A2A5-0027CFE09CC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9" creationId="{1C0D3F38-94E8-414F-93DA-E4B8A41352B2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20" creationId="{88DFB337-A92B-4985-972D-CEE0CD7F18F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21" creationId="{B941B60A-E8BF-4469-B9F0-AFE294D678A8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23" creationId="{D4C2BC50-C4EA-4B03-87AB-EC61D56AF487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27" creationId="{2CF11F79-6D21-46E7-AF83-CA0783D2EE5C}"/>
          </ac:spMkLst>
        </pc:sp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5" creationId="{7A6F8033-A1E2-4C0B-8470-B03F843A209B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8" creationId="{3DD1D365-DED4-49F9-9E48-D817BB72526F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10" creationId="{0B28AA24-938E-45B2-8FDD-C1027DC14EFD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12" creationId="{500BD401-FDD8-490C-8807-0B65D8283BC7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22" creationId="{4E132F90-7251-4AFE-9CD6-27F4A88F219A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24" creationId="{A471099D-4A51-4E85-9F35-0BD42BE21904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25" creationId="{6AE8398D-B87C-48D3-8373-D0C5B6DD2057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26" creationId="{50E23F05-F409-4FD5-BFC7-A95546B8F5B0}"/>
          </ac:cxnSpMkLst>
        </pc:cxnChg>
      </pc:sldChg>
      <pc:sldChg chg="addSp modSp add">
        <pc:chgData name="hui xu" userId="70b675938bab3b5e" providerId="LiveId" clId="{5F5E3E42-610D-4693-88C5-F29B44CC9E44}" dt="2020-02-10T11:18:00.592" v="7161" actId="20577"/>
        <pc:sldMkLst>
          <pc:docMk/>
          <pc:sldMk cId="768856632" sldId="403"/>
        </pc:sldMkLst>
        <pc:spChg chg="mod">
          <ac:chgData name="hui xu" userId="70b675938bab3b5e" providerId="LiveId" clId="{5F5E3E42-610D-4693-88C5-F29B44CC9E44}" dt="2020-02-10T11:13:51.604" v="6847"/>
          <ac:spMkLst>
            <pc:docMk/>
            <pc:sldMk cId="768856632" sldId="403"/>
            <ac:spMk id="2" creationId="{1D7EC409-ABBF-469B-9271-58453BEA6EB8}"/>
          </ac:spMkLst>
        </pc:spChg>
        <pc:spChg chg="add mod">
          <ac:chgData name="hui xu" userId="70b675938bab3b5e" providerId="LiveId" clId="{5F5E3E42-610D-4693-88C5-F29B44CC9E44}" dt="2020-02-10T11:11:18.284" v="6794" actId="1036"/>
          <ac:spMkLst>
            <pc:docMk/>
            <pc:sldMk cId="768856632" sldId="403"/>
            <ac:spMk id="3" creationId="{1C54F86C-6954-4559-B6AB-40EA30620F5B}"/>
          </ac:spMkLst>
        </pc:spChg>
        <pc:spChg chg="add mod">
          <ac:chgData name="hui xu" userId="70b675938bab3b5e" providerId="LiveId" clId="{5F5E3E42-610D-4693-88C5-F29B44CC9E44}" dt="2020-02-10T11:11:18.284" v="6794" actId="1036"/>
          <ac:spMkLst>
            <pc:docMk/>
            <pc:sldMk cId="768856632" sldId="403"/>
            <ac:spMk id="5" creationId="{4BBD5C1B-9CB9-4FFF-814F-382D5FBEE5EB}"/>
          </ac:spMkLst>
        </pc:spChg>
        <pc:spChg chg="add mod">
          <ac:chgData name="hui xu" userId="70b675938bab3b5e" providerId="LiveId" clId="{5F5E3E42-610D-4693-88C5-F29B44CC9E44}" dt="2020-02-10T11:11:18.284" v="6794" actId="1036"/>
          <ac:spMkLst>
            <pc:docMk/>
            <pc:sldMk cId="768856632" sldId="403"/>
            <ac:spMk id="7" creationId="{18F1F29D-71C7-46BC-B1A2-A5DF60CBEB11}"/>
          </ac:spMkLst>
        </pc:spChg>
        <pc:spChg chg="add mod">
          <ac:chgData name="hui xu" userId="70b675938bab3b5e" providerId="LiveId" clId="{5F5E3E42-610D-4693-88C5-F29B44CC9E44}" dt="2020-02-10T11:11:10.599" v="6767" actId="1076"/>
          <ac:spMkLst>
            <pc:docMk/>
            <pc:sldMk cId="768856632" sldId="403"/>
            <ac:spMk id="10" creationId="{3A1E34FE-0D62-439C-8EF7-C0FE305749F2}"/>
          </ac:spMkLst>
        </pc:spChg>
        <pc:spChg chg="add mod">
          <ac:chgData name="hui xu" userId="70b675938bab3b5e" providerId="LiveId" clId="{5F5E3E42-610D-4693-88C5-F29B44CC9E44}" dt="2020-02-10T11:11:37.573" v="6838" actId="1038"/>
          <ac:spMkLst>
            <pc:docMk/>
            <pc:sldMk cId="768856632" sldId="403"/>
            <ac:spMk id="12" creationId="{182BDB15-B114-42EB-A255-5CF18EB3CB5E}"/>
          </ac:spMkLst>
        </pc:spChg>
        <pc:spChg chg="add mod">
          <ac:chgData name="hui xu" userId="70b675938bab3b5e" providerId="LiveId" clId="{5F5E3E42-610D-4693-88C5-F29B44CC9E44}" dt="2020-02-10T11:11:41.258" v="6845" actId="1038"/>
          <ac:spMkLst>
            <pc:docMk/>
            <pc:sldMk cId="768856632" sldId="403"/>
            <ac:spMk id="13" creationId="{A2E1DFA6-DF84-4F0A-9E19-4262D8BAB0E8}"/>
          </ac:spMkLst>
        </pc:spChg>
        <pc:spChg chg="add mod">
          <ac:chgData name="hui xu" userId="70b675938bab3b5e" providerId="LiveId" clId="{5F5E3E42-610D-4693-88C5-F29B44CC9E44}" dt="2020-02-10T11:11:37.573" v="6838" actId="1038"/>
          <ac:spMkLst>
            <pc:docMk/>
            <pc:sldMk cId="768856632" sldId="403"/>
            <ac:spMk id="14" creationId="{5BB1C0B0-4889-48F2-BF4A-7248DB3730E1}"/>
          </ac:spMkLst>
        </pc:spChg>
        <pc:spChg chg="add mod">
          <ac:chgData name="hui xu" userId="70b675938bab3b5e" providerId="LiveId" clId="{5F5E3E42-610D-4693-88C5-F29B44CC9E44}" dt="2020-02-10T11:18:00.592" v="7161" actId="20577"/>
          <ac:spMkLst>
            <pc:docMk/>
            <pc:sldMk cId="768856632" sldId="403"/>
            <ac:spMk id="27" creationId="{68BCFE31-B74E-4760-88E5-D1C976816A9D}"/>
          </ac:spMkLst>
        </pc:spChg>
        <pc:spChg chg="add mod">
          <ac:chgData name="hui xu" userId="70b675938bab3b5e" providerId="LiveId" clId="{5F5E3E42-610D-4693-88C5-F29B44CC9E44}" dt="2020-02-10T11:14:25.218" v="6855" actId="1076"/>
          <ac:spMkLst>
            <pc:docMk/>
            <pc:sldMk cId="768856632" sldId="403"/>
            <ac:spMk id="29" creationId="{F1486982-75B0-48BD-A11B-B24008EC91B7}"/>
          </ac:spMkLst>
        </pc:spChg>
        <pc:spChg chg="add mod">
          <ac:chgData name="hui xu" userId="70b675938bab3b5e" providerId="LiveId" clId="{5F5E3E42-610D-4693-88C5-F29B44CC9E44}" dt="2020-02-10T11:14:30.524" v="6858" actId="20577"/>
          <ac:spMkLst>
            <pc:docMk/>
            <pc:sldMk cId="768856632" sldId="403"/>
            <ac:spMk id="30" creationId="{2A30A9AC-07DF-4EE7-B4CE-80FB0E7113CE}"/>
          </ac:spMkLst>
        </pc:spChg>
        <pc:spChg chg="add mod">
          <ac:chgData name="hui xu" userId="70b675938bab3b5e" providerId="LiveId" clId="{5F5E3E42-610D-4693-88C5-F29B44CC9E44}" dt="2020-02-10T11:14:37.730" v="6861" actId="20577"/>
          <ac:spMkLst>
            <pc:docMk/>
            <pc:sldMk cId="768856632" sldId="403"/>
            <ac:spMk id="31" creationId="{95DE3C16-07C6-4364-A895-852991AA0238}"/>
          </ac:spMkLst>
        </pc:spChg>
        <pc:spChg chg="add mod">
          <ac:chgData name="hui xu" userId="70b675938bab3b5e" providerId="LiveId" clId="{5F5E3E42-610D-4693-88C5-F29B44CC9E44}" dt="2020-02-10T11:14:47.756" v="6864" actId="20577"/>
          <ac:spMkLst>
            <pc:docMk/>
            <pc:sldMk cId="768856632" sldId="403"/>
            <ac:spMk id="32" creationId="{B031B490-B3AB-4278-A67C-6F380BA750B4}"/>
          </ac:spMkLst>
        </pc:spChg>
        <pc:spChg chg="add mod">
          <ac:chgData name="hui xu" userId="70b675938bab3b5e" providerId="LiveId" clId="{5F5E3E42-610D-4693-88C5-F29B44CC9E44}" dt="2020-02-10T11:14:59.565" v="6867" actId="20577"/>
          <ac:spMkLst>
            <pc:docMk/>
            <pc:sldMk cId="768856632" sldId="403"/>
            <ac:spMk id="33" creationId="{FF3E4835-5B42-4356-8295-B9AF185A7788}"/>
          </ac:spMkLst>
        </pc:spChg>
        <pc:spChg chg="add mod">
          <ac:chgData name="hui xu" userId="70b675938bab3b5e" providerId="LiveId" clId="{5F5E3E42-610D-4693-88C5-F29B44CC9E44}" dt="2020-02-10T11:15:08.504" v="6870" actId="20577"/>
          <ac:spMkLst>
            <pc:docMk/>
            <pc:sldMk cId="768856632" sldId="403"/>
            <ac:spMk id="34" creationId="{015C0DF5-6E62-4016-A02D-AE344691D81C}"/>
          </ac:spMkLst>
        </pc:spChg>
        <pc:spChg chg="add mod">
          <ac:chgData name="hui xu" userId="70b675938bab3b5e" providerId="LiveId" clId="{5F5E3E42-610D-4693-88C5-F29B44CC9E44}" dt="2020-02-10T11:15:16.933" v="6873" actId="20577"/>
          <ac:spMkLst>
            <pc:docMk/>
            <pc:sldMk cId="768856632" sldId="403"/>
            <ac:spMk id="35" creationId="{402F8465-A480-4624-A3A2-0E4E0402ECA9}"/>
          </ac:spMkLst>
        </pc:spChg>
        <pc:cxnChg chg="add mod">
          <ac:chgData name="hui xu" userId="70b675938bab3b5e" providerId="LiveId" clId="{5F5E3E42-610D-4693-88C5-F29B44CC9E44}" dt="2020-02-10T11:11:18.284" v="6794" actId="1036"/>
          <ac:cxnSpMkLst>
            <pc:docMk/>
            <pc:sldMk cId="768856632" sldId="403"/>
            <ac:cxnSpMk id="4" creationId="{9C4E1C68-305F-4C8A-B1E2-8CA1F66CCFB3}"/>
          </ac:cxnSpMkLst>
        </pc:cxnChg>
        <pc:cxnChg chg="add mod">
          <ac:chgData name="hui xu" userId="70b675938bab3b5e" providerId="LiveId" clId="{5F5E3E42-610D-4693-88C5-F29B44CC9E44}" dt="2020-02-10T11:11:18.284" v="6794" actId="1036"/>
          <ac:cxnSpMkLst>
            <pc:docMk/>
            <pc:sldMk cId="768856632" sldId="403"/>
            <ac:cxnSpMk id="8" creationId="{4FA99CDC-0421-4881-AA44-13D70D58B6DC}"/>
          </ac:cxnSpMkLst>
        </pc:cxnChg>
        <pc:cxnChg chg="add mod">
          <ac:chgData name="hui xu" userId="70b675938bab3b5e" providerId="LiveId" clId="{5F5E3E42-610D-4693-88C5-F29B44CC9E44}" dt="2020-02-10T11:14:01.736" v="6850" actId="14100"/>
          <ac:cxnSpMkLst>
            <pc:docMk/>
            <pc:sldMk cId="768856632" sldId="403"/>
            <ac:cxnSpMk id="11" creationId="{B4D6B026-947D-4318-8174-05D6947FC7BC}"/>
          </ac:cxnSpMkLst>
        </pc:cxnChg>
        <pc:cxnChg chg="add mod">
          <ac:chgData name="hui xu" userId="70b675938bab3b5e" providerId="LiveId" clId="{5F5E3E42-610D-4693-88C5-F29B44CC9E44}" dt="2020-02-10T11:11:37.573" v="6838" actId="1038"/>
          <ac:cxnSpMkLst>
            <pc:docMk/>
            <pc:sldMk cId="768856632" sldId="403"/>
            <ac:cxnSpMk id="15" creationId="{AAEAE9BC-1D36-464F-9C25-188F930B0DAE}"/>
          </ac:cxnSpMkLst>
        </pc:cxnChg>
        <pc:cxnChg chg="add mod">
          <ac:chgData name="hui xu" userId="70b675938bab3b5e" providerId="LiveId" clId="{5F5E3E42-610D-4693-88C5-F29B44CC9E44}" dt="2020-02-10T11:11:37.573" v="6838" actId="1038"/>
          <ac:cxnSpMkLst>
            <pc:docMk/>
            <pc:sldMk cId="768856632" sldId="403"/>
            <ac:cxnSpMk id="18" creationId="{00C8E14B-A059-4B77-ADA0-EDDA2CC818A6}"/>
          </ac:cxnSpMkLst>
        </pc:cxnChg>
        <pc:cxnChg chg="add mod">
          <ac:chgData name="hui xu" userId="70b675938bab3b5e" providerId="LiveId" clId="{5F5E3E42-610D-4693-88C5-F29B44CC9E44}" dt="2020-02-10T11:11:41.258" v="6845" actId="1038"/>
          <ac:cxnSpMkLst>
            <pc:docMk/>
            <pc:sldMk cId="768856632" sldId="403"/>
            <ac:cxnSpMk id="21" creationId="{6A158358-EC44-4BC7-87E3-3C60252A2354}"/>
          </ac:cxnSpMkLst>
        </pc:cxnChg>
        <pc:cxnChg chg="add mod">
          <ac:chgData name="hui xu" userId="70b675938bab3b5e" providerId="LiveId" clId="{5F5E3E42-610D-4693-88C5-F29B44CC9E44}" dt="2020-02-10T11:11:50.947" v="6846" actId="11529"/>
          <ac:cxnSpMkLst>
            <pc:docMk/>
            <pc:sldMk cId="768856632" sldId="403"/>
            <ac:cxnSpMk id="26" creationId="{7B41B5E1-DE2C-4C97-ACD1-DD5C8A8F1949}"/>
          </ac:cxnSpMkLst>
        </pc:cxnChg>
      </pc:sldChg>
      <pc:sldChg chg="addSp delSp modSp add">
        <pc:chgData name="hui xu" userId="70b675938bab3b5e" providerId="LiveId" clId="{5F5E3E42-610D-4693-88C5-F29B44CC9E44}" dt="2020-02-10T11:28:37.770" v="7364" actId="114"/>
        <pc:sldMkLst>
          <pc:docMk/>
          <pc:sldMk cId="2912540512" sldId="404"/>
        </pc:sldMkLst>
        <pc:spChg chg="mod">
          <ac:chgData name="hui xu" userId="70b675938bab3b5e" providerId="LiveId" clId="{5F5E3E42-610D-4693-88C5-F29B44CC9E44}" dt="2020-02-10T11:19:08.139" v="7207" actId="20577"/>
          <ac:spMkLst>
            <pc:docMk/>
            <pc:sldMk cId="2912540512" sldId="404"/>
            <ac:spMk id="2" creationId="{6C1142CC-148B-4424-83D1-5531F79545BD}"/>
          </ac:spMkLst>
        </pc:spChg>
        <pc:spChg chg="del">
          <ac:chgData name="hui xu" userId="70b675938bab3b5e" providerId="LiveId" clId="{5F5E3E42-610D-4693-88C5-F29B44CC9E44}" dt="2020-02-10T11:19:31.831" v="7208" actId="21"/>
          <ac:spMkLst>
            <pc:docMk/>
            <pc:sldMk cId="2912540512" sldId="404"/>
            <ac:spMk id="3" creationId="{3D46734C-CB46-4935-B15D-0B4CA4FC4418}"/>
          </ac:spMkLst>
        </pc:spChg>
        <pc:spChg chg="add mod">
          <ac:chgData name="hui xu" userId="70b675938bab3b5e" providerId="LiveId" clId="{5F5E3E42-610D-4693-88C5-F29B44CC9E44}" dt="2020-02-10T11:24:05.986" v="7305" actId="114"/>
          <ac:spMkLst>
            <pc:docMk/>
            <pc:sldMk cId="2912540512" sldId="404"/>
            <ac:spMk id="4" creationId="{4C70609E-414A-402F-961D-E709FEF758BF}"/>
          </ac:spMkLst>
        </pc:spChg>
        <pc:spChg chg="add mod">
          <ac:chgData name="hui xu" userId="70b675938bab3b5e" providerId="LiveId" clId="{5F5E3E42-610D-4693-88C5-F29B44CC9E44}" dt="2020-02-10T11:27:27.486" v="7328" actId="1076"/>
          <ac:spMkLst>
            <pc:docMk/>
            <pc:sldMk cId="2912540512" sldId="404"/>
            <ac:spMk id="5" creationId="{F2D47ABC-D70B-4734-922E-D8444F31DA0D}"/>
          </ac:spMkLst>
        </pc:spChg>
        <pc:spChg chg="add mod">
          <ac:chgData name="hui xu" userId="70b675938bab3b5e" providerId="LiveId" clId="{5F5E3E42-610D-4693-88C5-F29B44CC9E44}" dt="2020-02-10T11:27:27.486" v="7328" actId="1076"/>
          <ac:spMkLst>
            <pc:docMk/>
            <pc:sldMk cId="2912540512" sldId="404"/>
            <ac:spMk id="7" creationId="{5D279F48-9EA7-49B2-91D5-A89F490FC34E}"/>
          </ac:spMkLst>
        </pc:spChg>
        <pc:spChg chg="add mod">
          <ac:chgData name="hui xu" userId="70b675938bab3b5e" providerId="LiveId" clId="{5F5E3E42-610D-4693-88C5-F29B44CC9E44}" dt="2020-02-10T11:27:27.486" v="7328" actId="1076"/>
          <ac:spMkLst>
            <pc:docMk/>
            <pc:sldMk cId="2912540512" sldId="404"/>
            <ac:spMk id="8" creationId="{7FEB1AA0-E5A9-4ABC-A72A-0BD7A9E522C0}"/>
          </ac:spMkLst>
        </pc:spChg>
        <pc:spChg chg="add del mod">
          <ac:chgData name="hui xu" userId="70b675938bab3b5e" providerId="LiveId" clId="{5F5E3E42-610D-4693-88C5-F29B44CC9E44}" dt="2020-02-10T11:24:40.764" v="7308" actId="21"/>
          <ac:spMkLst>
            <pc:docMk/>
            <pc:sldMk cId="2912540512" sldId="404"/>
            <ac:spMk id="11" creationId="{20241C72-95AF-496A-8B11-DEF19D0A40E1}"/>
          </ac:spMkLst>
        </pc:spChg>
        <pc:spChg chg="add del mod">
          <ac:chgData name="hui xu" userId="70b675938bab3b5e" providerId="LiveId" clId="{5F5E3E42-610D-4693-88C5-F29B44CC9E44}" dt="2020-02-10T11:24:40.764" v="7308" actId="21"/>
          <ac:spMkLst>
            <pc:docMk/>
            <pc:sldMk cId="2912540512" sldId="404"/>
            <ac:spMk id="12" creationId="{01EA8CB9-1717-48D9-8783-1A89EA04EAF8}"/>
          </ac:spMkLst>
        </pc:spChg>
        <pc:spChg chg="add del mod">
          <ac:chgData name="hui xu" userId="70b675938bab3b5e" providerId="LiveId" clId="{5F5E3E42-610D-4693-88C5-F29B44CC9E44}" dt="2020-02-10T11:24:40.764" v="7308" actId="21"/>
          <ac:spMkLst>
            <pc:docMk/>
            <pc:sldMk cId="2912540512" sldId="404"/>
            <ac:spMk id="13" creationId="{0E176704-F391-4403-ACF1-7FFCE8B5546E}"/>
          </ac:spMkLst>
        </pc:spChg>
        <pc:spChg chg="add mod">
          <ac:chgData name="hui xu" userId="70b675938bab3b5e" providerId="LiveId" clId="{5F5E3E42-610D-4693-88C5-F29B44CC9E44}" dt="2020-02-10T11:27:27.486" v="7328" actId="1076"/>
          <ac:spMkLst>
            <pc:docMk/>
            <pc:sldMk cId="2912540512" sldId="404"/>
            <ac:spMk id="22" creationId="{FEED1944-A383-43F3-BB6C-B957FD13FED2}"/>
          </ac:spMkLst>
        </pc:spChg>
        <pc:spChg chg="add mod">
          <ac:chgData name="hui xu" userId="70b675938bab3b5e" providerId="LiveId" clId="{5F5E3E42-610D-4693-88C5-F29B44CC9E44}" dt="2020-02-10T11:28:37.770" v="7364" actId="114"/>
          <ac:spMkLst>
            <pc:docMk/>
            <pc:sldMk cId="2912540512" sldId="404"/>
            <ac:spMk id="28" creationId="{9FF3E0FA-0AA0-41CE-A87B-4582A0CA3A5A}"/>
          </ac:spMkLst>
        </pc:spChg>
        <pc:cxnChg chg="add mod">
          <ac:chgData name="hui xu" userId="70b675938bab3b5e" providerId="LiveId" clId="{5F5E3E42-610D-4693-88C5-F29B44CC9E44}" dt="2020-02-10T11:27:27.486" v="7328" actId="1076"/>
          <ac:cxnSpMkLst>
            <pc:docMk/>
            <pc:sldMk cId="2912540512" sldId="404"/>
            <ac:cxnSpMk id="6" creationId="{3A7A6D3A-40BA-4541-B64A-AEE8D137A4AA}"/>
          </ac:cxnSpMkLst>
        </pc:cxnChg>
        <pc:cxnChg chg="add mod">
          <ac:chgData name="hui xu" userId="70b675938bab3b5e" providerId="LiveId" clId="{5F5E3E42-610D-4693-88C5-F29B44CC9E44}" dt="2020-02-10T11:27:27.486" v="7328" actId="1076"/>
          <ac:cxnSpMkLst>
            <pc:docMk/>
            <pc:sldMk cId="2912540512" sldId="404"/>
            <ac:cxnSpMk id="9" creationId="{D277FE62-44B3-49B4-B24A-BDCF3052D9FB}"/>
          </ac:cxnSpMkLst>
        </pc:cxnChg>
        <pc:cxnChg chg="add mod">
          <ac:chgData name="hui xu" userId="70b675938bab3b5e" providerId="LiveId" clId="{5F5E3E42-610D-4693-88C5-F29B44CC9E44}" dt="2020-02-10T11:27:27.486" v="7328" actId="1076"/>
          <ac:cxnSpMkLst>
            <pc:docMk/>
            <pc:sldMk cId="2912540512" sldId="404"/>
            <ac:cxnSpMk id="10" creationId="{00470D64-69BE-4E6D-9896-448A4995C933}"/>
          </ac:cxnSpMkLst>
        </pc:cxnChg>
      </pc:sldChg>
      <pc:sldChg chg="addSp delSp modSp add">
        <pc:chgData name="hui xu" userId="70b675938bab3b5e" providerId="LiveId" clId="{5F5E3E42-610D-4693-88C5-F29B44CC9E44}" dt="2020-02-10T11:35:35.295" v="7488" actId="1076"/>
        <pc:sldMkLst>
          <pc:docMk/>
          <pc:sldMk cId="3955746784" sldId="405"/>
        </pc:sldMkLst>
        <pc:spChg chg="mod">
          <ac:chgData name="hui xu" userId="70b675938bab3b5e" providerId="LiveId" clId="{5F5E3E42-610D-4693-88C5-F29B44CC9E44}" dt="2020-02-10T11:27:31.850" v="7330" actId="20577"/>
          <ac:spMkLst>
            <pc:docMk/>
            <pc:sldMk cId="3955746784" sldId="405"/>
            <ac:spMk id="2" creationId="{6C1142CC-148B-4424-83D1-5531F79545BD}"/>
          </ac:spMkLst>
        </pc:spChg>
        <pc:spChg chg="add del mod">
          <ac:chgData name="hui xu" userId="70b675938bab3b5e" providerId="LiveId" clId="{5F5E3E42-610D-4693-88C5-F29B44CC9E44}" dt="2020-02-10T11:30:40.538" v="7425" actId="21"/>
          <ac:spMkLst>
            <pc:docMk/>
            <pc:sldMk cId="3955746784" sldId="405"/>
            <ac:spMk id="3" creationId="{9FD39BCF-806B-49CE-AFFE-690192739826}"/>
          </ac:spMkLst>
        </pc:spChg>
        <pc:spChg chg="mod">
          <ac:chgData name="hui xu" userId="70b675938bab3b5e" providerId="LiveId" clId="{5F5E3E42-610D-4693-88C5-F29B44CC9E44}" dt="2020-02-10T11:30:38.370" v="7424" actId="20577"/>
          <ac:spMkLst>
            <pc:docMk/>
            <pc:sldMk cId="3955746784" sldId="405"/>
            <ac:spMk id="4" creationId="{4C70609E-414A-402F-961D-E709FEF758BF}"/>
          </ac:spMkLst>
        </pc:spChg>
        <pc:spChg chg="del mod">
          <ac:chgData name="hui xu" userId="70b675938bab3b5e" providerId="LiveId" clId="{5F5E3E42-610D-4693-88C5-F29B44CC9E44}" dt="2020-02-10T11:29:14.888" v="7373" actId="21"/>
          <ac:spMkLst>
            <pc:docMk/>
            <pc:sldMk cId="3955746784" sldId="405"/>
            <ac:spMk id="5" creationId="{F2D47ABC-D70B-4734-922E-D8444F31DA0D}"/>
          </ac:spMkLst>
        </pc:spChg>
        <pc:spChg chg="del mod">
          <ac:chgData name="hui xu" userId="70b675938bab3b5e" providerId="LiveId" clId="{5F5E3E42-610D-4693-88C5-F29B44CC9E44}" dt="2020-02-10T11:29:14.888" v="7373" actId="21"/>
          <ac:spMkLst>
            <pc:docMk/>
            <pc:sldMk cId="3955746784" sldId="405"/>
            <ac:spMk id="7" creationId="{5D279F48-9EA7-49B2-91D5-A89F490FC34E}"/>
          </ac:spMkLst>
        </pc:spChg>
        <pc:spChg chg="del mod">
          <ac:chgData name="hui xu" userId="70b675938bab3b5e" providerId="LiveId" clId="{5F5E3E42-610D-4693-88C5-F29B44CC9E44}" dt="2020-02-10T11:29:14.888" v="7373" actId="21"/>
          <ac:spMkLst>
            <pc:docMk/>
            <pc:sldMk cId="3955746784" sldId="405"/>
            <ac:spMk id="8" creationId="{7FEB1AA0-E5A9-4ABC-A72A-0BD7A9E522C0}"/>
          </ac:spMkLst>
        </pc:spChg>
        <pc:spChg chg="add del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2" creationId="{CFA54448-AD4D-4BA1-A55E-C5758763820E}"/>
          </ac:spMkLst>
        </pc:spChg>
        <pc:spChg chg="add mod">
          <ac:chgData name="hui xu" userId="70b675938bab3b5e" providerId="LiveId" clId="{5F5E3E42-610D-4693-88C5-F29B44CC9E44}" dt="2020-02-10T11:31:31.827" v="7426" actId="1076"/>
          <ac:spMkLst>
            <pc:docMk/>
            <pc:sldMk cId="3955746784" sldId="405"/>
            <ac:spMk id="13" creationId="{04BB5A14-7F4E-4572-B1A6-01BF58487CE3}"/>
          </ac:spMkLst>
        </pc:spChg>
        <pc:spChg chg="add mod">
          <ac:chgData name="hui xu" userId="70b675938bab3b5e" providerId="LiveId" clId="{5F5E3E42-610D-4693-88C5-F29B44CC9E44}" dt="2020-02-10T11:31:31.827" v="7426" actId="1076"/>
          <ac:spMkLst>
            <pc:docMk/>
            <pc:sldMk cId="3955746784" sldId="405"/>
            <ac:spMk id="14" creationId="{BA6C38B7-14DD-4F60-A09F-44D4EB375D70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5" creationId="{99BF9F16-C9F7-418E-B3E5-2E51F9546D1A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6" creationId="{3B3C834C-75C5-4660-882F-A763B19807E8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7" creationId="{46F4320F-045B-4820-8105-3D19C2BD1D63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8" creationId="{DE303769-5D95-4094-8A23-17FD836A523B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9" creationId="{EDA6425A-9EAD-4176-BBBF-75FDA566145E}"/>
          </ac:spMkLst>
        </pc:spChg>
        <pc:spChg chg="mod">
          <ac:chgData name="hui xu" userId="70b675938bab3b5e" providerId="LiveId" clId="{5F5E3E42-610D-4693-88C5-F29B44CC9E44}" dt="2020-02-10T11:31:31.827" v="7426" actId="1076"/>
          <ac:spMkLst>
            <pc:docMk/>
            <pc:sldMk cId="3955746784" sldId="405"/>
            <ac:spMk id="22" creationId="{FEED1944-A383-43F3-BB6C-B957FD13FED2}"/>
          </ac:spMkLst>
        </pc:spChg>
        <pc:cxnChg chg="del mod">
          <ac:chgData name="hui xu" userId="70b675938bab3b5e" providerId="LiveId" clId="{5F5E3E42-610D-4693-88C5-F29B44CC9E44}" dt="2020-02-10T11:29:20.965" v="7378" actId="21"/>
          <ac:cxnSpMkLst>
            <pc:docMk/>
            <pc:sldMk cId="3955746784" sldId="405"/>
            <ac:cxnSpMk id="6" creationId="{3A7A6D3A-40BA-4541-B64A-AEE8D137A4AA}"/>
          </ac:cxnSpMkLst>
        </pc:cxnChg>
        <pc:cxnChg chg="del mod">
          <ac:chgData name="hui xu" userId="70b675938bab3b5e" providerId="LiveId" clId="{5F5E3E42-610D-4693-88C5-F29B44CC9E44}" dt="2020-02-10T11:29:17.712" v="7375" actId="21"/>
          <ac:cxnSpMkLst>
            <pc:docMk/>
            <pc:sldMk cId="3955746784" sldId="405"/>
            <ac:cxnSpMk id="9" creationId="{D277FE62-44B3-49B4-B24A-BDCF3052D9FB}"/>
          </ac:cxnSpMkLst>
        </pc:cxnChg>
        <pc:cxnChg chg="del mod">
          <ac:chgData name="hui xu" userId="70b675938bab3b5e" providerId="LiveId" clId="{5F5E3E42-610D-4693-88C5-F29B44CC9E44}" dt="2020-02-10T11:29:16.901" v="7374" actId="21"/>
          <ac:cxnSpMkLst>
            <pc:docMk/>
            <pc:sldMk cId="3955746784" sldId="405"/>
            <ac:cxnSpMk id="10" creationId="{00470D64-69BE-4E6D-9896-448A4995C933}"/>
          </ac:cxnSpMkLst>
        </pc:cxnChg>
      </pc:sldChg>
      <pc:sldChg chg="addSp modSp add ord">
        <pc:chgData name="hui xu" userId="70b675938bab3b5e" providerId="LiveId" clId="{5F5E3E42-610D-4693-88C5-F29B44CC9E44}" dt="2020-02-10T13:28:32.589" v="10247" actId="20577"/>
        <pc:sldMkLst>
          <pc:docMk/>
          <pc:sldMk cId="439736299" sldId="406"/>
        </pc:sldMkLst>
        <pc:spChg chg="mod">
          <ac:chgData name="hui xu" userId="70b675938bab3b5e" providerId="LiveId" clId="{5F5E3E42-610D-4693-88C5-F29B44CC9E44}" dt="2020-02-10T11:42:33.200" v="7525" actId="20577"/>
          <ac:spMkLst>
            <pc:docMk/>
            <pc:sldMk cId="439736299" sldId="406"/>
            <ac:spMk id="2" creationId="{58A42C32-5E57-4352-8948-219326AD7E40}"/>
          </ac:spMkLst>
        </pc:spChg>
        <pc:spChg chg="mod">
          <ac:chgData name="hui xu" userId="70b675938bab3b5e" providerId="LiveId" clId="{5F5E3E42-610D-4693-88C5-F29B44CC9E44}" dt="2020-02-10T13:28:32.589" v="10247" actId="20577"/>
          <ac:spMkLst>
            <pc:docMk/>
            <pc:sldMk cId="439736299" sldId="406"/>
            <ac:spMk id="3" creationId="{49686282-798D-4B4F-83E6-97E79D7BE59A}"/>
          </ac:spMkLst>
        </pc:spChg>
        <pc:spChg chg="add mod">
          <ac:chgData name="hui xu" userId="70b675938bab3b5e" providerId="LiveId" clId="{5F5E3E42-610D-4693-88C5-F29B44CC9E44}" dt="2020-02-10T11:49:08.062" v="7805" actId="1076"/>
          <ac:spMkLst>
            <pc:docMk/>
            <pc:sldMk cId="439736299" sldId="406"/>
            <ac:spMk id="4" creationId="{E7E70127-C3C3-4258-ABC3-2C73CEB36B9E}"/>
          </ac:spMkLst>
        </pc:spChg>
      </pc:sldChg>
      <pc:sldChg chg="addSp delSp modSp add">
        <pc:chgData name="hui xu" userId="70b675938bab3b5e" providerId="LiveId" clId="{5F5E3E42-610D-4693-88C5-F29B44CC9E44}" dt="2020-02-10T11:57:09.271" v="7890" actId="20577"/>
        <pc:sldMkLst>
          <pc:docMk/>
          <pc:sldMk cId="1128644248" sldId="407"/>
        </pc:sldMkLst>
        <pc:spChg chg="del">
          <ac:chgData name="hui xu" userId="70b675938bab3b5e" providerId="LiveId" clId="{5F5E3E42-610D-4693-88C5-F29B44CC9E44}" dt="2020-02-10T11:47:48.027" v="7769" actId="21"/>
          <ac:spMkLst>
            <pc:docMk/>
            <pc:sldMk cId="1128644248" sldId="407"/>
            <ac:spMk id="3" creationId="{49686282-798D-4B4F-83E6-97E79D7BE59A}"/>
          </ac:spMkLst>
        </pc:spChg>
        <pc:spChg chg="add del mod">
          <ac:chgData name="hui xu" userId="70b675938bab3b5e" providerId="LiveId" clId="{5F5E3E42-610D-4693-88C5-F29B44CC9E44}" dt="2020-02-10T11:49:22.289" v="7806" actId="21"/>
          <ac:spMkLst>
            <pc:docMk/>
            <pc:sldMk cId="1128644248" sldId="407"/>
            <ac:spMk id="5" creationId="{E67A5989-5D2A-415C-A0CF-E4A4A8871DD3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6" creationId="{22483786-B471-47EF-9EF5-DD81DE19E0C7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8" creationId="{123A799D-788A-48FF-AAB0-0FF994AEF7EF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9" creationId="{F627CA15-4A24-45B4-93E1-16571DD933F8}"/>
          </ac:spMkLst>
        </pc:spChg>
        <pc:spChg chg="add mod">
          <ac:chgData name="hui xu" userId="70b675938bab3b5e" providerId="LiveId" clId="{5F5E3E42-610D-4693-88C5-F29B44CC9E44}" dt="2020-02-10T11:56:20.698" v="7887" actId="1037"/>
          <ac:spMkLst>
            <pc:docMk/>
            <pc:sldMk cId="1128644248" sldId="407"/>
            <ac:spMk id="11" creationId="{C2C19277-B1DC-47A8-81B4-456DD9AA9C7B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13" creationId="{0D2E96C9-98D6-4704-B0E6-F8F709B4FCDE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14" creationId="{BB3D2579-340E-4140-87B8-D8E7092276E0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15" creationId="{8E2989D8-CE34-4B6A-858B-B950C2A696C4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0" creationId="{31F3BBBB-AA88-4D6F-8604-BE9A5D4C0FEC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1" creationId="{9A03B447-24D0-4759-A635-440FE00B093D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2" creationId="{D7FFD125-AC4F-4AB4-B64B-C3AAF280EB69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3" creationId="{419DB3D0-1E2F-43AB-B6FF-422C1EBC388E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4" creationId="{632BA3BA-6502-4BA9-9657-3B5EE2144A37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5" creationId="{059000DD-B0D6-400B-BBF9-08467816529A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6" creationId="{49A9D8BF-452F-475B-BEE0-6FAE76C9749F}"/>
          </ac:spMkLst>
        </pc:spChg>
        <pc:graphicFrameChg chg="add mod modGraphic">
          <ac:chgData name="hui xu" userId="70b675938bab3b5e" providerId="LiveId" clId="{5F5E3E42-610D-4693-88C5-F29B44CC9E44}" dt="2020-02-10T11:57:09.271" v="7890" actId="20577"/>
          <ac:graphicFrameMkLst>
            <pc:docMk/>
            <pc:sldMk cId="1128644248" sldId="407"/>
            <ac:graphicFrameMk id="27" creationId="{ADCD4029-5CD7-46E2-B86F-C1B54393113B}"/>
          </ac:graphicFrameMkLst>
        </pc:graphicFrameChg>
        <pc:cxnChg chg="add">
          <ac:chgData name="hui xu" userId="70b675938bab3b5e" providerId="LiveId" clId="{5F5E3E42-610D-4693-88C5-F29B44CC9E44}" dt="2020-02-10T11:47:55.924" v="7771"/>
          <ac:cxnSpMkLst>
            <pc:docMk/>
            <pc:sldMk cId="1128644248" sldId="407"/>
            <ac:cxnSpMk id="7" creationId="{BF96A15E-B353-4844-AD4C-98FC0C528343}"/>
          </ac:cxnSpMkLst>
        </pc:cxnChg>
        <pc:cxnChg chg="add">
          <ac:chgData name="hui xu" userId="70b675938bab3b5e" providerId="LiveId" clId="{5F5E3E42-610D-4693-88C5-F29B44CC9E44}" dt="2020-02-10T11:47:55.924" v="7771"/>
          <ac:cxnSpMkLst>
            <pc:docMk/>
            <pc:sldMk cId="1128644248" sldId="407"/>
            <ac:cxnSpMk id="10" creationId="{A4196E33-D9EC-4816-96F2-0E893DD1BCEC}"/>
          </ac:cxnSpMkLst>
        </pc:cxnChg>
        <pc:cxnChg chg="add mod">
          <ac:chgData name="hui xu" userId="70b675938bab3b5e" providerId="LiveId" clId="{5F5E3E42-610D-4693-88C5-F29B44CC9E44}" dt="2020-02-10T11:56:20.698" v="7887" actId="1037"/>
          <ac:cxnSpMkLst>
            <pc:docMk/>
            <pc:sldMk cId="1128644248" sldId="407"/>
            <ac:cxnSpMk id="12" creationId="{6B7A79A8-2E45-4755-9917-33E0C35C6EFF}"/>
          </ac:cxnSpMkLst>
        </pc:cxnChg>
        <pc:cxnChg chg="add mod">
          <ac:chgData name="hui xu" userId="70b675938bab3b5e" providerId="LiveId" clId="{5F5E3E42-610D-4693-88C5-F29B44CC9E44}" dt="2020-02-10T11:56:20.698" v="7887" actId="1037"/>
          <ac:cxnSpMkLst>
            <pc:docMk/>
            <pc:sldMk cId="1128644248" sldId="407"/>
            <ac:cxnSpMk id="16" creationId="{8EFD0D06-D3FE-47B4-8852-8D7068B827D6}"/>
          </ac:cxnSpMkLst>
        </pc:cxnChg>
        <pc:cxnChg chg="add">
          <ac:chgData name="hui xu" userId="70b675938bab3b5e" providerId="LiveId" clId="{5F5E3E42-610D-4693-88C5-F29B44CC9E44}" dt="2020-02-10T11:47:55.924" v="7771"/>
          <ac:cxnSpMkLst>
            <pc:docMk/>
            <pc:sldMk cId="1128644248" sldId="407"/>
            <ac:cxnSpMk id="17" creationId="{E199F7D5-2D11-4376-96D5-5E04B90B9ADB}"/>
          </ac:cxnSpMkLst>
        </pc:cxnChg>
        <pc:cxnChg chg="add mod">
          <ac:chgData name="hui xu" userId="70b675938bab3b5e" providerId="LiveId" clId="{5F5E3E42-610D-4693-88C5-F29B44CC9E44}" dt="2020-02-10T11:56:20.698" v="7887" actId="1037"/>
          <ac:cxnSpMkLst>
            <pc:docMk/>
            <pc:sldMk cId="1128644248" sldId="407"/>
            <ac:cxnSpMk id="18" creationId="{EA8F7B38-10D7-4434-AF4F-8A3599248B74}"/>
          </ac:cxnSpMkLst>
        </pc:cxnChg>
        <pc:cxnChg chg="add mod">
          <ac:chgData name="hui xu" userId="70b675938bab3b5e" providerId="LiveId" clId="{5F5E3E42-610D-4693-88C5-F29B44CC9E44}" dt="2020-02-10T11:56:20.698" v="7887" actId="1037"/>
          <ac:cxnSpMkLst>
            <pc:docMk/>
            <pc:sldMk cId="1128644248" sldId="407"/>
            <ac:cxnSpMk id="19" creationId="{FC1A4B40-9842-470C-B7E4-BFFC663A7B92}"/>
          </ac:cxnSpMkLst>
        </pc:cxnChg>
      </pc:sldChg>
      <pc:sldChg chg="addSp modSp add">
        <pc:chgData name="hui xu" userId="70b675938bab3b5e" providerId="LiveId" clId="{5F5E3E42-610D-4693-88C5-F29B44CC9E44}" dt="2020-02-10T12:01:32.087" v="8237" actId="20577"/>
        <pc:sldMkLst>
          <pc:docMk/>
          <pc:sldMk cId="1236358520" sldId="408"/>
        </pc:sldMkLst>
        <pc:spChg chg="mod">
          <ac:chgData name="hui xu" userId="70b675938bab3b5e" providerId="LiveId" clId="{5F5E3E42-610D-4693-88C5-F29B44CC9E44}" dt="2020-02-10T11:57:30.656" v="7923" actId="20577"/>
          <ac:spMkLst>
            <pc:docMk/>
            <pc:sldMk cId="1236358520" sldId="408"/>
            <ac:spMk id="2" creationId="{56755C80-9051-4F1B-B7A9-7F5B36DC6905}"/>
          </ac:spMkLst>
        </pc:spChg>
        <pc:spChg chg="add mod">
          <ac:chgData name="hui xu" userId="70b675938bab3b5e" providerId="LiveId" clId="{5F5E3E42-610D-4693-88C5-F29B44CC9E44}" dt="2020-02-10T12:01:32.087" v="8237" actId="20577"/>
          <ac:spMkLst>
            <pc:docMk/>
            <pc:sldMk cId="1236358520" sldId="408"/>
            <ac:spMk id="3" creationId="{4D085E3F-CD50-43A4-88C5-9E5817B25E84}"/>
          </ac:spMkLst>
        </pc:spChg>
      </pc:sldChg>
      <pc:sldChg chg="addSp delSp modSp add del">
        <pc:chgData name="hui xu" userId="70b675938bab3b5e" providerId="LiveId" clId="{5F5E3E42-610D-4693-88C5-F29B44CC9E44}" dt="2020-02-10T13:40:57.684" v="10495" actId="47"/>
        <pc:sldMkLst>
          <pc:docMk/>
          <pc:sldMk cId="4249524710" sldId="409"/>
        </pc:sldMkLst>
        <pc:spChg chg="mod">
          <ac:chgData name="hui xu" userId="70b675938bab3b5e" providerId="LiveId" clId="{5F5E3E42-610D-4693-88C5-F29B44CC9E44}" dt="2020-02-10T13:17:48.680" v="10050" actId="313"/>
          <ac:spMkLst>
            <pc:docMk/>
            <pc:sldMk cId="4249524710" sldId="409"/>
            <ac:spMk id="2" creationId="{6FE4EDE0-D0A9-4A14-A50F-660382D15167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3" creationId="{A3CF2108-0CCA-4DF7-A0C1-B6E20C822158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5" creationId="{62D24D21-5C66-43F4-A66D-1CD95276D53B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6" creationId="{9CE897CC-49DF-46F9-A3F1-D49F52738E9E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8" creationId="{23913526-7C9F-4290-BA85-97B39507902F}"/>
          </ac:spMkLst>
        </pc:spChg>
        <pc:spChg chg="add del">
          <ac:chgData name="hui xu" userId="70b675938bab3b5e" providerId="LiveId" clId="{5F5E3E42-610D-4693-88C5-F29B44CC9E44}" dt="2020-02-10T13:17:10.933" v="10027" actId="21"/>
          <ac:spMkLst>
            <pc:docMk/>
            <pc:sldMk cId="4249524710" sldId="409"/>
            <ac:spMk id="10" creationId="{5C3899EA-E696-4AAF-9218-A301FC24C452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11" creationId="{6601ECFF-085B-4118-BC47-703D49D674F6}"/>
          </ac:spMkLst>
        </pc:spChg>
        <pc:spChg chg="add del">
          <ac:chgData name="hui xu" userId="70b675938bab3b5e" providerId="LiveId" clId="{5F5E3E42-610D-4693-88C5-F29B44CC9E44}" dt="2020-02-10T13:17:14.198" v="10029" actId="21"/>
          <ac:spMkLst>
            <pc:docMk/>
            <pc:sldMk cId="4249524710" sldId="409"/>
            <ac:spMk id="12" creationId="{808A02E6-19FC-431E-BAAA-0742CAF097AF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17" creationId="{777BA7EA-E3D3-42DD-99C2-53A1E48308F4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18" creationId="{7E335C92-CC1D-4831-B237-183A426C3503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19" creationId="{3C41A647-3582-43BB-B0A8-0103C7369EDD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20" creationId="{9A91463E-4BFD-45B7-ADFB-7F9C252ED060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21" creationId="{9B670FEA-E500-4668-BBBD-F16C2D681D6D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22" creationId="{DF1ADC67-74B6-4AC7-94C6-17BF3077C924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23" creationId="{BF1B4356-B959-403D-A503-745CAA967EE6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34" creationId="{F6C93B48-3DBE-4995-8591-E4E388F014B2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39" creationId="{441687A0-D307-4FD3-801E-3B3D20074F1B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43" creationId="{C0A37AB8-1660-4669-AB1C-EE669B8D2170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58" creationId="{73895487-6E80-4C65-9ED4-041AB5712B06}"/>
          </ac:spMkLst>
        </pc:spChg>
        <pc:graphicFrameChg chg="add mod modGraphic">
          <ac:chgData name="hui xu" userId="70b675938bab3b5e" providerId="LiveId" clId="{5F5E3E42-610D-4693-88C5-F29B44CC9E44}" dt="2020-02-10T13:30:43.414" v="10284" actId="21"/>
          <ac:graphicFrameMkLst>
            <pc:docMk/>
            <pc:sldMk cId="4249524710" sldId="409"/>
            <ac:graphicFrameMk id="57" creationId="{B67588A1-C053-4CCA-993B-2FB43B9AE830}"/>
          </ac:graphicFrameMkLst>
        </pc:graphicFrame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4" creationId="{D27DFE0B-0E22-4D16-9C96-48B35F908824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7" creationId="{D0D0E440-822A-4E49-966C-2207CAC617A7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9" creationId="{31C03B08-E3FF-42D5-B458-8E3AC90CF862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13" creationId="{643FDBA0-AE58-4F54-9A16-878A464FE93E}"/>
          </ac:cxnSpMkLst>
        </pc:cxnChg>
        <pc:cxnChg chg="add del mod">
          <ac:chgData name="hui xu" userId="70b675938bab3b5e" providerId="LiveId" clId="{5F5E3E42-610D-4693-88C5-F29B44CC9E44}" dt="2020-02-10T13:17:19.147" v="10031" actId="21"/>
          <ac:cxnSpMkLst>
            <pc:docMk/>
            <pc:sldMk cId="4249524710" sldId="409"/>
            <ac:cxnSpMk id="14" creationId="{D1E849E7-9D2D-446B-A7AF-981A8CFC5CC5}"/>
          </ac:cxnSpMkLst>
        </pc:cxnChg>
        <pc:cxnChg chg="add del mod">
          <ac:chgData name="hui xu" userId="70b675938bab3b5e" providerId="LiveId" clId="{5F5E3E42-610D-4693-88C5-F29B44CC9E44}" dt="2020-02-10T13:17:15.249" v="10030" actId="21"/>
          <ac:cxnSpMkLst>
            <pc:docMk/>
            <pc:sldMk cId="4249524710" sldId="409"/>
            <ac:cxnSpMk id="15" creationId="{CE0AA2B8-FDE6-417B-BD5C-24504E715488}"/>
          </ac:cxnSpMkLst>
        </pc:cxnChg>
        <pc:cxnChg chg="add del mod">
          <ac:chgData name="hui xu" userId="70b675938bab3b5e" providerId="LiveId" clId="{5F5E3E42-610D-4693-88C5-F29B44CC9E44}" dt="2020-02-10T13:17:26.716" v="10036" actId="21"/>
          <ac:cxnSpMkLst>
            <pc:docMk/>
            <pc:sldMk cId="4249524710" sldId="409"/>
            <ac:cxnSpMk id="16" creationId="{D7BC368C-A84B-459A-9139-2E539A78FCB5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40" creationId="{55AD2054-7A68-4F04-B847-39F26FCCBA57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44" creationId="{4097F7A1-F8C5-46D6-B3B5-F3CD7FA6F227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47" creationId="{A576830A-7ED9-4664-839A-B73A8E6F8B19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52" creationId="{10C45A69-8111-4FDD-B46B-58AFE863770B}"/>
          </ac:cxnSpMkLst>
        </pc:cxnChg>
      </pc:sldChg>
      <pc:sldChg chg="modSp add">
        <pc:chgData name="hui xu" userId="70b675938bab3b5e" providerId="LiveId" clId="{5F5E3E42-610D-4693-88C5-F29B44CC9E44}" dt="2020-02-10T12:35:56.493" v="8362" actId="5793"/>
        <pc:sldMkLst>
          <pc:docMk/>
          <pc:sldMk cId="848499586" sldId="410"/>
        </pc:sldMkLst>
        <pc:spChg chg="mod">
          <ac:chgData name="hui xu" userId="70b675938bab3b5e" providerId="LiveId" clId="{5F5E3E42-610D-4693-88C5-F29B44CC9E44}" dt="2020-02-10T12:35:09.260" v="8241"/>
          <ac:spMkLst>
            <pc:docMk/>
            <pc:sldMk cId="848499586" sldId="410"/>
            <ac:spMk id="2" creationId="{071C1D94-DA41-4263-BBED-CFE12E2FB2A0}"/>
          </ac:spMkLst>
        </pc:spChg>
        <pc:spChg chg="mod">
          <ac:chgData name="hui xu" userId="70b675938bab3b5e" providerId="LiveId" clId="{5F5E3E42-610D-4693-88C5-F29B44CC9E44}" dt="2020-02-10T12:35:56.493" v="8362" actId="5793"/>
          <ac:spMkLst>
            <pc:docMk/>
            <pc:sldMk cId="848499586" sldId="410"/>
            <ac:spMk id="3" creationId="{9D6B6CAD-B7B0-494F-86A9-62893858923C}"/>
          </ac:spMkLst>
        </pc:spChg>
      </pc:sldChg>
      <pc:sldChg chg="addSp modSp add">
        <pc:chgData name="hui xu" userId="70b675938bab3b5e" providerId="LiveId" clId="{5F5E3E42-610D-4693-88C5-F29B44CC9E44}" dt="2020-02-10T12:39:51.582" v="8634" actId="14100"/>
        <pc:sldMkLst>
          <pc:docMk/>
          <pc:sldMk cId="1079869946" sldId="411"/>
        </pc:sldMkLst>
        <pc:spChg chg="mod">
          <ac:chgData name="hui xu" userId="70b675938bab3b5e" providerId="LiveId" clId="{5F5E3E42-610D-4693-88C5-F29B44CC9E44}" dt="2020-02-10T12:36:37.435" v="8398" actId="20577"/>
          <ac:spMkLst>
            <pc:docMk/>
            <pc:sldMk cId="1079869946" sldId="411"/>
            <ac:spMk id="2" creationId="{EB5332A4-9B44-4EA1-A563-E67BEA2EFC75}"/>
          </ac:spMkLst>
        </pc:spChg>
        <pc:spChg chg="mod">
          <ac:chgData name="hui xu" userId="70b675938bab3b5e" providerId="LiveId" clId="{5F5E3E42-610D-4693-88C5-F29B44CC9E44}" dt="2020-02-10T12:37:19.660" v="8479" actId="20577"/>
          <ac:spMkLst>
            <pc:docMk/>
            <pc:sldMk cId="1079869946" sldId="411"/>
            <ac:spMk id="3" creationId="{42D0FBD8-F3D5-4DA2-B7DE-5B512BE7AE3D}"/>
          </ac:spMkLst>
        </pc:spChg>
        <pc:spChg chg="add mod">
          <ac:chgData name="hui xu" userId="70b675938bab3b5e" providerId="LiveId" clId="{5F5E3E42-610D-4693-88C5-F29B44CC9E44}" dt="2020-02-10T12:39:51.582" v="8634" actId="14100"/>
          <ac:spMkLst>
            <pc:docMk/>
            <pc:sldMk cId="1079869946" sldId="411"/>
            <ac:spMk id="4" creationId="{A4C8A462-0FE2-4C65-AE29-4AEBA6F0F6CD}"/>
          </ac:spMkLst>
        </pc:spChg>
      </pc:sldChg>
      <pc:sldChg chg="addSp delSp modSp add">
        <pc:chgData name="hui xu" userId="70b675938bab3b5e" providerId="LiveId" clId="{5F5E3E42-610D-4693-88C5-F29B44CC9E44}" dt="2020-02-10T12:42:50.874" v="8784" actId="21"/>
        <pc:sldMkLst>
          <pc:docMk/>
          <pc:sldMk cId="3005395627" sldId="412"/>
        </pc:sldMkLst>
        <pc:spChg chg="mod">
          <ac:chgData name="hui xu" userId="70b675938bab3b5e" providerId="LiveId" clId="{5F5E3E42-610D-4693-88C5-F29B44CC9E44}" dt="2020-02-10T12:42:32.767" v="8770" actId="20577"/>
          <ac:spMkLst>
            <pc:docMk/>
            <pc:sldMk cId="3005395627" sldId="412"/>
            <ac:spMk id="2" creationId="{EB5332A4-9B44-4EA1-A563-E67BEA2EFC75}"/>
          </ac:spMkLst>
        </pc:spChg>
        <pc:spChg chg="mod">
          <ac:chgData name="hui xu" userId="70b675938bab3b5e" providerId="LiveId" clId="{5F5E3E42-610D-4693-88C5-F29B44CC9E44}" dt="2020-02-10T12:42:50.874" v="8784" actId="21"/>
          <ac:spMkLst>
            <pc:docMk/>
            <pc:sldMk cId="3005395627" sldId="412"/>
            <ac:spMk id="3" creationId="{42D0FBD8-F3D5-4DA2-B7DE-5B512BE7AE3D}"/>
          </ac:spMkLst>
        </pc:spChg>
        <pc:spChg chg="mod">
          <ac:chgData name="hui xu" userId="70b675938bab3b5e" providerId="LiveId" clId="{5F5E3E42-610D-4693-88C5-F29B44CC9E44}" dt="2020-02-10T12:42:18.226" v="8757" actId="207"/>
          <ac:spMkLst>
            <pc:docMk/>
            <pc:sldMk cId="3005395627" sldId="412"/>
            <ac:spMk id="4" creationId="{A4C8A462-0FE2-4C65-AE29-4AEBA6F0F6CD}"/>
          </ac:spMkLst>
        </pc:spChg>
        <pc:spChg chg="add del">
          <ac:chgData name="hui xu" userId="70b675938bab3b5e" providerId="LiveId" clId="{5F5E3E42-610D-4693-88C5-F29B44CC9E44}" dt="2020-02-10T12:42:21.415" v="8759"/>
          <ac:spMkLst>
            <pc:docMk/>
            <pc:sldMk cId="3005395627" sldId="412"/>
            <ac:spMk id="5" creationId="{567050D2-5D44-441E-99FE-19CC2DC348D4}"/>
          </ac:spMkLst>
        </pc:spChg>
      </pc:sldChg>
      <pc:sldChg chg="modSp add">
        <pc:chgData name="hui xu" userId="70b675938bab3b5e" providerId="LiveId" clId="{5F5E3E42-610D-4693-88C5-F29B44CC9E44}" dt="2020-02-10T12:42:26.051" v="8766" actId="20577"/>
        <pc:sldMkLst>
          <pc:docMk/>
          <pc:sldMk cId="4067536639" sldId="413"/>
        </pc:sldMkLst>
        <pc:spChg chg="mod">
          <ac:chgData name="hui xu" userId="70b675938bab3b5e" providerId="LiveId" clId="{5F5E3E42-610D-4693-88C5-F29B44CC9E44}" dt="2020-02-10T12:42:26.051" v="8766" actId="20577"/>
          <ac:spMkLst>
            <pc:docMk/>
            <pc:sldMk cId="4067536639" sldId="413"/>
            <ac:spMk id="2" creationId="{EB5332A4-9B44-4EA1-A563-E67BEA2EFC75}"/>
          </ac:spMkLst>
        </pc:spChg>
      </pc:sldChg>
      <pc:sldChg chg="modSp add">
        <pc:chgData name="hui xu" userId="70b675938bab3b5e" providerId="LiveId" clId="{5F5E3E42-610D-4693-88C5-F29B44CC9E44}" dt="2020-02-10T12:49:03.453" v="9090" actId="20577"/>
        <pc:sldMkLst>
          <pc:docMk/>
          <pc:sldMk cId="1291522362" sldId="414"/>
        </pc:sldMkLst>
        <pc:spChg chg="mod">
          <ac:chgData name="hui xu" userId="70b675938bab3b5e" providerId="LiveId" clId="{5F5E3E42-610D-4693-88C5-F29B44CC9E44}" dt="2020-02-10T12:49:03.453" v="9090" actId="20577"/>
          <ac:spMkLst>
            <pc:docMk/>
            <pc:sldMk cId="1291522362" sldId="414"/>
            <ac:spMk id="2" creationId="{FBED6E9E-B640-4ADA-A3FB-F9DBAB8B1089}"/>
          </ac:spMkLst>
        </pc:spChg>
      </pc:sldChg>
      <pc:sldChg chg="modSp add del">
        <pc:chgData name="hui xu" userId="70b675938bab3b5e" providerId="LiveId" clId="{5F5E3E42-610D-4693-88C5-F29B44CC9E44}" dt="2020-02-10T12:48:50.218" v="9076" actId="47"/>
        <pc:sldMkLst>
          <pc:docMk/>
          <pc:sldMk cId="2104590591" sldId="414"/>
        </pc:sldMkLst>
        <pc:spChg chg="mod">
          <ac:chgData name="hui xu" userId="70b675938bab3b5e" providerId="LiveId" clId="{5F5E3E42-610D-4693-88C5-F29B44CC9E44}" dt="2020-02-10T12:48:28.818" v="9075" actId="20577"/>
          <ac:spMkLst>
            <pc:docMk/>
            <pc:sldMk cId="2104590591" sldId="414"/>
            <ac:spMk id="2" creationId="{EB5332A4-9B44-4EA1-A563-E67BEA2EFC75}"/>
          </ac:spMkLst>
        </pc:spChg>
      </pc:sldChg>
      <pc:sldChg chg="addSp modSp add">
        <pc:chgData name="hui xu" userId="70b675938bab3b5e" providerId="LiveId" clId="{5F5E3E42-610D-4693-88C5-F29B44CC9E44}" dt="2020-02-10T13:02:17.439" v="9546"/>
        <pc:sldMkLst>
          <pc:docMk/>
          <pc:sldMk cId="994054429" sldId="415"/>
        </pc:sldMkLst>
        <pc:spChg chg="mod">
          <ac:chgData name="hui xu" userId="70b675938bab3b5e" providerId="LiveId" clId="{5F5E3E42-610D-4693-88C5-F29B44CC9E44}" dt="2020-02-10T12:52:06.630" v="9095" actId="20577"/>
          <ac:spMkLst>
            <pc:docMk/>
            <pc:sldMk cId="994054429" sldId="415"/>
            <ac:spMk id="2" creationId="{1A304A71-F05B-47C6-99DC-F8B007291CA6}"/>
          </ac:spMkLst>
        </pc:spChg>
        <pc:spChg chg="add mod">
          <ac:chgData name="hui xu" userId="70b675938bab3b5e" providerId="LiveId" clId="{5F5E3E42-610D-4693-88C5-F29B44CC9E44}" dt="2020-02-10T13:01:50.998" v="9542" actId="20577"/>
          <ac:spMkLst>
            <pc:docMk/>
            <pc:sldMk cId="994054429" sldId="415"/>
            <ac:spMk id="5" creationId="{FEE3658A-6C77-4884-B15E-35B03208D205}"/>
          </ac:spMkLst>
        </pc:spChg>
        <pc:graphicFrameChg chg="add mod modGraphic">
          <ac:chgData name="hui xu" userId="70b675938bab3b5e" providerId="LiveId" clId="{5F5E3E42-610D-4693-88C5-F29B44CC9E44}" dt="2020-02-10T13:02:17.439" v="9546"/>
          <ac:graphicFrameMkLst>
            <pc:docMk/>
            <pc:sldMk cId="994054429" sldId="415"/>
            <ac:graphicFrameMk id="3" creationId="{047B4EF0-54E2-4F9A-9584-884BB1B69A70}"/>
          </ac:graphicFrameMkLst>
        </pc:graphicFrameChg>
      </pc:sldChg>
      <pc:sldChg chg="modSp add">
        <pc:chgData name="hui xu" userId="70b675938bab3b5e" providerId="LiveId" clId="{5F5E3E42-610D-4693-88C5-F29B44CC9E44}" dt="2020-02-10T13:05:25.114" v="9764" actId="20577"/>
        <pc:sldMkLst>
          <pc:docMk/>
          <pc:sldMk cId="3352761120" sldId="416"/>
        </pc:sldMkLst>
        <pc:spChg chg="mod">
          <ac:chgData name="hui xu" userId="70b675938bab3b5e" providerId="LiveId" clId="{5F5E3E42-610D-4693-88C5-F29B44CC9E44}" dt="2020-02-10T13:03:25.191" v="9584" actId="20577"/>
          <ac:spMkLst>
            <pc:docMk/>
            <pc:sldMk cId="3352761120" sldId="416"/>
            <ac:spMk id="2" creationId="{9C0B553E-62F9-4F38-AB98-E961F8EAD754}"/>
          </ac:spMkLst>
        </pc:spChg>
        <pc:spChg chg="mod">
          <ac:chgData name="hui xu" userId="70b675938bab3b5e" providerId="LiveId" clId="{5F5E3E42-610D-4693-88C5-F29B44CC9E44}" dt="2020-02-10T13:05:25.114" v="9764" actId="20577"/>
          <ac:spMkLst>
            <pc:docMk/>
            <pc:sldMk cId="3352761120" sldId="416"/>
            <ac:spMk id="3" creationId="{16FA2D65-D8AB-4DDC-87CF-5F41943635C3}"/>
          </ac:spMkLst>
        </pc:spChg>
      </pc:sldChg>
      <pc:sldChg chg="modSp add">
        <pc:chgData name="hui xu" userId="70b675938bab3b5e" providerId="LiveId" clId="{5F5E3E42-610D-4693-88C5-F29B44CC9E44}" dt="2020-02-10T12:59:53.888" v="9515" actId="20577"/>
        <pc:sldMkLst>
          <pc:docMk/>
          <pc:sldMk cId="2010055677" sldId="417"/>
        </pc:sldMkLst>
        <pc:spChg chg="mod">
          <ac:chgData name="hui xu" userId="70b675938bab3b5e" providerId="LiveId" clId="{5F5E3E42-610D-4693-88C5-F29B44CC9E44}" dt="2020-02-10T12:58:01.178" v="9421" actId="20577"/>
          <ac:spMkLst>
            <pc:docMk/>
            <pc:sldMk cId="2010055677" sldId="417"/>
            <ac:spMk id="2" creationId="{A0F3DF35-2EB6-4EAD-9F65-35B5B14EBFD1}"/>
          </ac:spMkLst>
        </pc:spChg>
        <pc:spChg chg="mod">
          <ac:chgData name="hui xu" userId="70b675938bab3b5e" providerId="LiveId" clId="{5F5E3E42-610D-4693-88C5-F29B44CC9E44}" dt="2020-02-10T12:59:53.888" v="9515" actId="20577"/>
          <ac:spMkLst>
            <pc:docMk/>
            <pc:sldMk cId="2010055677" sldId="417"/>
            <ac:spMk id="3" creationId="{88FB969B-23E1-481E-A49F-260243B32550}"/>
          </ac:spMkLst>
        </pc:spChg>
      </pc:sldChg>
      <pc:sldChg chg="addSp delSp modSp add">
        <pc:chgData name="hui xu" userId="70b675938bab3b5e" providerId="LiveId" clId="{5F5E3E42-610D-4693-88C5-F29B44CC9E44}" dt="2020-02-10T13:10:56.409" v="9944" actId="1076"/>
        <pc:sldMkLst>
          <pc:docMk/>
          <pc:sldMk cId="947260024" sldId="418"/>
        </pc:sldMkLst>
        <pc:spChg chg="mod">
          <ac:chgData name="hui xu" userId="70b675938bab3b5e" providerId="LiveId" clId="{5F5E3E42-610D-4693-88C5-F29B44CC9E44}" dt="2020-02-10T13:06:38.432" v="9794" actId="313"/>
          <ac:spMkLst>
            <pc:docMk/>
            <pc:sldMk cId="947260024" sldId="418"/>
            <ac:spMk id="2" creationId="{EB5332A4-9B44-4EA1-A563-E67BEA2EFC75}"/>
          </ac:spMkLst>
        </pc:spChg>
        <pc:spChg chg="del">
          <ac:chgData name="hui xu" userId="70b675938bab3b5e" providerId="LiveId" clId="{5F5E3E42-610D-4693-88C5-F29B44CC9E44}" dt="2020-02-10T13:06:16.586" v="9791" actId="21"/>
          <ac:spMkLst>
            <pc:docMk/>
            <pc:sldMk cId="947260024" sldId="418"/>
            <ac:spMk id="3" creationId="{42D0FBD8-F3D5-4DA2-B7DE-5B512BE7AE3D}"/>
          </ac:spMkLst>
        </pc:spChg>
        <pc:spChg chg="del">
          <ac:chgData name="hui xu" userId="70b675938bab3b5e" providerId="LiveId" clId="{5F5E3E42-610D-4693-88C5-F29B44CC9E44}" dt="2020-02-10T13:06:13.897" v="9790" actId="21"/>
          <ac:spMkLst>
            <pc:docMk/>
            <pc:sldMk cId="947260024" sldId="418"/>
            <ac:spMk id="4" creationId="{A4C8A462-0FE2-4C65-AE29-4AEBA6F0F6CD}"/>
          </ac:spMkLst>
        </pc:spChg>
        <pc:spChg chg="add del mod">
          <ac:chgData name="hui xu" userId="70b675938bab3b5e" providerId="LiveId" clId="{5F5E3E42-610D-4693-88C5-F29B44CC9E44}" dt="2020-02-10T13:09:38.214" v="9923" actId="21"/>
          <ac:spMkLst>
            <pc:docMk/>
            <pc:sldMk cId="947260024" sldId="418"/>
            <ac:spMk id="6" creationId="{81375D14-A156-48EE-86C2-187DFFCF81AF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7" creationId="{ED922EAA-C6AE-4FE4-A1C6-F0844046867F}"/>
          </ac:spMkLst>
        </pc:spChg>
        <pc:spChg chg="add del mod">
          <ac:chgData name="hui xu" userId="70b675938bab3b5e" providerId="LiveId" clId="{5F5E3E42-610D-4693-88C5-F29B44CC9E44}" dt="2020-02-10T13:06:47.650" v="9799" actId="21"/>
          <ac:spMkLst>
            <pc:docMk/>
            <pc:sldMk cId="947260024" sldId="418"/>
            <ac:spMk id="9" creationId="{64D9AB8E-56B3-4621-B5F5-29A5370131ED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11" creationId="{D3FF06EA-C25B-4BC4-A1FB-6A303542BDC3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13" creationId="{1ECD073B-3757-4A13-B744-10C37C0BA438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16" creationId="{43C27578-8389-4638-954D-E4E6D4034E45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18" creationId="{4FFE0905-7D4B-4A86-8C4D-6261FC1DBCB0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20" creationId="{273DDCC7-881B-4CE3-96D7-05BF834A296A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4" creationId="{0C5F4B6B-A7C4-481C-948A-218CED9F76A5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5" creationId="{51425E93-A524-4DC3-9FA7-D49165E12FC6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6" creationId="{6915CD76-F66A-4EC8-A1F2-91733DF9F92B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7" creationId="{E1BD7BF8-64F2-4FE1-B416-0142F2C29A49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8" creationId="{CCAB185D-2DA8-4605-B0ED-4EB7FBDAAF3F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9" creationId="{A3FCF2D9-90D4-47B1-B291-0A9AC669A3F0}"/>
          </ac:spMkLst>
        </pc:sp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8" creationId="{89E5618D-03A8-49CE-BF24-ED98A71E26B6}"/>
          </ac:cxnSpMkLst>
        </pc:cxnChg>
        <pc:cxnChg chg="add del mod">
          <ac:chgData name="hui xu" userId="70b675938bab3b5e" providerId="LiveId" clId="{5F5E3E42-610D-4693-88C5-F29B44CC9E44}" dt="2020-02-10T13:06:49.206" v="9801" actId="21"/>
          <ac:cxnSpMkLst>
            <pc:docMk/>
            <pc:sldMk cId="947260024" sldId="418"/>
            <ac:cxnSpMk id="10" creationId="{416E994C-4BD0-4338-8E3C-42D58CB6720E}"/>
          </ac:cxnSpMkLst>
        </pc:cxnChg>
        <pc:cxnChg chg="add del mod">
          <ac:chgData name="hui xu" userId="70b675938bab3b5e" providerId="LiveId" clId="{5F5E3E42-610D-4693-88C5-F29B44CC9E44}" dt="2020-02-10T13:06:48.282" v="9800" actId="21"/>
          <ac:cxnSpMkLst>
            <pc:docMk/>
            <pc:sldMk cId="947260024" sldId="418"/>
            <ac:cxnSpMk id="12" creationId="{7CFE211C-CF25-4B4F-8E33-B6A215959009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14" creationId="{83EBD067-1BFB-40F5-9CC5-6C1619ED5B0E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15" creationId="{6818FFE0-17E0-444F-A2A1-FCA80D18168F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17" creationId="{6187BA29-3E8A-40F7-89D4-84566233EFB5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19" creationId="{41884D30-4623-45DB-815C-87884196EC71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21" creationId="{EC60C2C6-6529-4022-AF72-141399EB119F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47" creationId="{02E13F7C-CA4E-443B-AD2B-B3F1CCF0F0B6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51" creationId="{06F188AA-9869-43B2-A96A-126FCB74444E}"/>
          </ac:cxnSpMkLst>
        </pc:cxnChg>
      </pc:sldChg>
      <pc:sldChg chg="modSp add">
        <pc:chgData name="hui xu" userId="70b675938bab3b5e" providerId="LiveId" clId="{5F5E3E42-610D-4693-88C5-F29B44CC9E44}" dt="2020-02-10T13:21:39.194" v="10102" actId="20577"/>
        <pc:sldMkLst>
          <pc:docMk/>
          <pc:sldMk cId="896614603" sldId="419"/>
        </pc:sldMkLst>
        <pc:spChg chg="mod">
          <ac:chgData name="hui xu" userId="70b675938bab3b5e" providerId="LiveId" clId="{5F5E3E42-610D-4693-88C5-F29B44CC9E44}" dt="2020-02-10T13:18:59.630" v="10058" actId="20577"/>
          <ac:spMkLst>
            <pc:docMk/>
            <pc:sldMk cId="896614603" sldId="419"/>
            <ac:spMk id="2" creationId="{6C1142CC-148B-4424-83D1-5531F79545BD}"/>
          </ac:spMkLst>
        </pc:spChg>
        <pc:spChg chg="mod">
          <ac:chgData name="hui xu" userId="70b675938bab3b5e" providerId="LiveId" clId="{5F5E3E42-610D-4693-88C5-F29B44CC9E44}" dt="2020-02-10T13:20:25.229" v="10077" actId="114"/>
          <ac:spMkLst>
            <pc:docMk/>
            <pc:sldMk cId="896614603" sldId="419"/>
            <ac:spMk id="4" creationId="{4C70609E-414A-402F-961D-E709FEF758BF}"/>
          </ac:spMkLst>
        </pc:spChg>
        <pc:spChg chg="mod">
          <ac:chgData name="hui xu" userId="70b675938bab3b5e" providerId="LiveId" clId="{5F5E3E42-610D-4693-88C5-F29B44CC9E44}" dt="2020-02-10T13:20:34.319" v="10079" actId="1076"/>
          <ac:spMkLst>
            <pc:docMk/>
            <pc:sldMk cId="896614603" sldId="419"/>
            <ac:spMk id="5" creationId="{F2D47ABC-D70B-4734-922E-D8444F31DA0D}"/>
          </ac:spMkLst>
        </pc:spChg>
        <pc:spChg chg="mod">
          <ac:chgData name="hui xu" userId="70b675938bab3b5e" providerId="LiveId" clId="{5F5E3E42-610D-4693-88C5-F29B44CC9E44}" dt="2020-02-10T13:20:34.319" v="10079" actId="1076"/>
          <ac:spMkLst>
            <pc:docMk/>
            <pc:sldMk cId="896614603" sldId="419"/>
            <ac:spMk id="7" creationId="{5D279F48-9EA7-49B2-91D5-A89F490FC34E}"/>
          </ac:spMkLst>
        </pc:spChg>
        <pc:spChg chg="mod">
          <ac:chgData name="hui xu" userId="70b675938bab3b5e" providerId="LiveId" clId="{5F5E3E42-610D-4693-88C5-F29B44CC9E44}" dt="2020-02-10T13:20:34.319" v="10079" actId="1076"/>
          <ac:spMkLst>
            <pc:docMk/>
            <pc:sldMk cId="896614603" sldId="419"/>
            <ac:spMk id="8" creationId="{7FEB1AA0-E5A9-4ABC-A72A-0BD7A9E522C0}"/>
          </ac:spMkLst>
        </pc:spChg>
        <pc:spChg chg="mod">
          <ac:chgData name="hui xu" userId="70b675938bab3b5e" providerId="LiveId" clId="{5F5E3E42-610D-4693-88C5-F29B44CC9E44}" dt="2020-02-10T13:20:44.168" v="10084" actId="20577"/>
          <ac:spMkLst>
            <pc:docMk/>
            <pc:sldMk cId="896614603" sldId="419"/>
            <ac:spMk id="22" creationId="{FEED1944-A383-43F3-BB6C-B957FD13FED2}"/>
          </ac:spMkLst>
        </pc:spChg>
        <pc:spChg chg="mod">
          <ac:chgData name="hui xu" userId="70b675938bab3b5e" providerId="LiveId" clId="{5F5E3E42-610D-4693-88C5-F29B44CC9E44}" dt="2020-02-10T13:21:39.194" v="10102" actId="20577"/>
          <ac:spMkLst>
            <pc:docMk/>
            <pc:sldMk cId="896614603" sldId="419"/>
            <ac:spMk id="28" creationId="{9FF3E0FA-0AA0-41CE-A87B-4582A0CA3A5A}"/>
          </ac:spMkLst>
        </pc:spChg>
        <pc:cxnChg chg="mod">
          <ac:chgData name="hui xu" userId="70b675938bab3b5e" providerId="LiveId" clId="{5F5E3E42-610D-4693-88C5-F29B44CC9E44}" dt="2020-02-10T13:20:59.242" v="10091" actId="14100"/>
          <ac:cxnSpMkLst>
            <pc:docMk/>
            <pc:sldMk cId="896614603" sldId="419"/>
            <ac:cxnSpMk id="6" creationId="{3A7A6D3A-40BA-4541-B64A-AEE8D137A4AA}"/>
          </ac:cxnSpMkLst>
        </pc:cxnChg>
        <pc:cxnChg chg="mod">
          <ac:chgData name="hui xu" userId="70b675938bab3b5e" providerId="LiveId" clId="{5F5E3E42-610D-4693-88C5-F29B44CC9E44}" dt="2020-02-10T13:20:49.143" v="10086" actId="14100"/>
          <ac:cxnSpMkLst>
            <pc:docMk/>
            <pc:sldMk cId="896614603" sldId="419"/>
            <ac:cxnSpMk id="9" creationId="{D277FE62-44B3-49B4-B24A-BDCF3052D9FB}"/>
          </ac:cxnSpMkLst>
        </pc:cxnChg>
        <pc:cxnChg chg="mod">
          <ac:chgData name="hui xu" userId="70b675938bab3b5e" providerId="LiveId" clId="{5F5E3E42-610D-4693-88C5-F29B44CC9E44}" dt="2020-02-10T13:20:55.473" v="10089" actId="14100"/>
          <ac:cxnSpMkLst>
            <pc:docMk/>
            <pc:sldMk cId="896614603" sldId="419"/>
            <ac:cxnSpMk id="10" creationId="{00470D64-69BE-4E6D-9896-448A4995C933}"/>
          </ac:cxnSpMkLst>
        </pc:cxnChg>
      </pc:sldChg>
      <pc:sldChg chg="modSp add del">
        <pc:chgData name="hui xu" userId="70b675938bab3b5e" providerId="LiveId" clId="{5F5E3E42-610D-4693-88C5-F29B44CC9E44}" dt="2020-02-10T13:12:03.056" v="9972" actId="47"/>
        <pc:sldMkLst>
          <pc:docMk/>
          <pc:sldMk cId="4065085199" sldId="419"/>
        </pc:sldMkLst>
        <pc:spChg chg="mod">
          <ac:chgData name="hui xu" userId="70b675938bab3b5e" providerId="LiveId" clId="{5F5E3E42-610D-4693-88C5-F29B44CC9E44}" dt="2020-02-10T13:11:58.461" v="9971" actId="20577"/>
          <ac:spMkLst>
            <pc:docMk/>
            <pc:sldMk cId="4065085199" sldId="419"/>
            <ac:spMk id="2" creationId="{2CDE9F69-3A37-418A-807A-3F080EA680B6}"/>
          </ac:spMkLst>
        </pc:spChg>
      </pc:sldChg>
      <pc:sldChg chg="modSp add">
        <pc:chgData name="hui xu" userId="70b675938bab3b5e" providerId="LiveId" clId="{5F5E3E42-610D-4693-88C5-F29B44CC9E44}" dt="2020-02-10T13:23:51.850" v="10141" actId="114"/>
        <pc:sldMkLst>
          <pc:docMk/>
          <pc:sldMk cId="3617265279" sldId="420"/>
        </pc:sldMkLst>
        <pc:spChg chg="mod">
          <ac:chgData name="hui xu" userId="70b675938bab3b5e" providerId="LiveId" clId="{5F5E3E42-610D-4693-88C5-F29B44CC9E44}" dt="2020-02-10T13:22:37.704" v="10107" actId="20577"/>
          <ac:spMkLst>
            <pc:docMk/>
            <pc:sldMk cId="3617265279" sldId="420"/>
            <ac:spMk id="4" creationId="{4C70609E-414A-402F-961D-E709FEF758BF}"/>
          </ac:spMkLst>
        </pc:spChg>
        <pc:spChg chg="mod">
          <ac:chgData name="hui xu" userId="70b675938bab3b5e" providerId="LiveId" clId="{5F5E3E42-610D-4693-88C5-F29B44CC9E44}" dt="2020-02-10T13:23:51.850" v="10141" actId="114"/>
          <ac:spMkLst>
            <pc:docMk/>
            <pc:sldMk cId="3617265279" sldId="420"/>
            <ac:spMk id="19" creationId="{EDA6425A-9EAD-4176-BBBF-75FDA566145E}"/>
          </ac:spMkLst>
        </pc:spChg>
      </pc:sldChg>
      <pc:sldChg chg="delSp modSp add">
        <pc:chgData name="hui xu" userId="70b675938bab3b5e" providerId="LiveId" clId="{5F5E3E42-610D-4693-88C5-F29B44CC9E44}" dt="2020-02-10T13:28:41.282" v="10250" actId="20577"/>
        <pc:sldMkLst>
          <pc:docMk/>
          <pc:sldMk cId="1174635435" sldId="421"/>
        </pc:sldMkLst>
        <pc:spChg chg="mod">
          <ac:chgData name="hui xu" userId="70b675938bab3b5e" providerId="LiveId" clId="{5F5E3E42-610D-4693-88C5-F29B44CC9E44}" dt="2020-02-10T13:28:41.282" v="10250" actId="20577"/>
          <ac:spMkLst>
            <pc:docMk/>
            <pc:sldMk cId="1174635435" sldId="421"/>
            <ac:spMk id="3" creationId="{49686282-798D-4B4F-83E6-97E79D7BE59A}"/>
          </ac:spMkLst>
        </pc:spChg>
        <pc:spChg chg="del">
          <ac:chgData name="hui xu" userId="70b675938bab3b5e" providerId="LiveId" clId="{5F5E3E42-610D-4693-88C5-F29B44CC9E44}" dt="2020-02-10T13:26:35.718" v="10161" actId="21"/>
          <ac:spMkLst>
            <pc:docMk/>
            <pc:sldMk cId="1174635435" sldId="421"/>
            <ac:spMk id="4" creationId="{E7E70127-C3C3-4258-ABC3-2C73CEB36B9E}"/>
          </ac:spMkLst>
        </pc:spChg>
      </pc:sldChg>
      <pc:sldChg chg="modSp add">
        <pc:chgData name="hui xu" userId="70b675938bab3b5e" providerId="LiveId" clId="{5F5E3E42-610D-4693-88C5-F29B44CC9E44}" dt="2020-02-10T13:37:23.582" v="10312" actId="21"/>
        <pc:sldMkLst>
          <pc:docMk/>
          <pc:sldMk cId="2343074563" sldId="422"/>
        </pc:sldMkLst>
        <pc:spChg chg="mod">
          <ac:chgData name="hui xu" userId="70b675938bab3b5e" providerId="LiveId" clId="{5F5E3E42-610D-4693-88C5-F29B44CC9E44}" dt="2020-02-10T13:34:50.445" v="10296" actId="1076"/>
          <ac:spMkLst>
            <pc:docMk/>
            <pc:sldMk cId="2343074563" sldId="422"/>
            <ac:spMk id="11" creationId="{6601ECFF-085B-4118-BC47-703D49D674F6}"/>
          </ac:spMkLst>
        </pc:spChg>
        <pc:spChg chg="mod">
          <ac:chgData name="hui xu" userId="70b675938bab3b5e" providerId="LiveId" clId="{5F5E3E42-610D-4693-88C5-F29B44CC9E44}" dt="2020-02-10T13:34:57.811" v="10297" actId="1076"/>
          <ac:spMkLst>
            <pc:docMk/>
            <pc:sldMk cId="2343074563" sldId="422"/>
            <ac:spMk id="58" creationId="{73895487-6E80-4C65-9ED4-041AB5712B06}"/>
          </ac:spMkLst>
        </pc:spChg>
        <pc:graphicFrameChg chg="mod modGraphic">
          <ac:chgData name="hui xu" userId="70b675938bab3b5e" providerId="LiveId" clId="{5F5E3E42-610D-4693-88C5-F29B44CC9E44}" dt="2020-02-10T13:37:23.582" v="10312" actId="21"/>
          <ac:graphicFrameMkLst>
            <pc:docMk/>
            <pc:sldMk cId="2343074563" sldId="422"/>
            <ac:graphicFrameMk id="57" creationId="{B67588A1-C053-4CCA-993B-2FB43B9AE830}"/>
          </ac:graphicFrameMkLst>
        </pc:graphicFrameChg>
        <pc:cxnChg chg="mod">
          <ac:chgData name="hui xu" userId="70b675938bab3b5e" providerId="LiveId" clId="{5F5E3E42-610D-4693-88C5-F29B44CC9E44}" dt="2020-02-10T13:34:50.445" v="10296" actId="1076"/>
          <ac:cxnSpMkLst>
            <pc:docMk/>
            <pc:sldMk cId="2343074563" sldId="422"/>
            <ac:cxnSpMk id="13" creationId="{643FDBA0-AE58-4F54-9A16-878A464FE93E}"/>
          </ac:cxnSpMkLst>
        </pc:cxnChg>
        <pc:cxnChg chg="mod">
          <ac:chgData name="hui xu" userId="70b675938bab3b5e" providerId="LiveId" clId="{5F5E3E42-610D-4693-88C5-F29B44CC9E44}" dt="2020-02-10T13:34:50.445" v="10296" actId="1076"/>
          <ac:cxnSpMkLst>
            <pc:docMk/>
            <pc:sldMk cId="2343074563" sldId="422"/>
            <ac:cxnSpMk id="52" creationId="{10C45A69-8111-4FDD-B46B-58AFE863770B}"/>
          </ac:cxnSpMkLst>
        </pc:cxnChg>
      </pc:sldChg>
      <pc:sldChg chg="addSp delSp modSp add">
        <pc:chgData name="hui xu" userId="70b675938bab3b5e" providerId="LiveId" clId="{5F5E3E42-610D-4693-88C5-F29B44CC9E44}" dt="2020-02-10T13:44:29.508" v="10565" actId="1076"/>
        <pc:sldMkLst>
          <pc:docMk/>
          <pc:sldMk cId="3440934525" sldId="423"/>
        </pc:sldMkLst>
        <pc:spChg chg="mod">
          <ac:chgData name="hui xu" userId="70b675938bab3b5e" providerId="LiveId" clId="{5F5E3E42-610D-4693-88C5-F29B44CC9E44}" dt="2020-02-10T13:39:38.800" v="10346" actId="20577"/>
          <ac:spMkLst>
            <pc:docMk/>
            <pc:sldMk cId="3440934525" sldId="423"/>
            <ac:spMk id="2" creationId="{29A748FE-5C23-496A-88FA-F37F270846FB}"/>
          </ac:spMkLst>
        </pc:spChg>
        <pc:spChg chg="mod">
          <ac:chgData name="hui xu" userId="70b675938bab3b5e" providerId="LiveId" clId="{5F5E3E42-610D-4693-88C5-F29B44CC9E44}" dt="2020-02-10T13:41:20.805" v="10499" actId="27636"/>
          <ac:spMkLst>
            <pc:docMk/>
            <pc:sldMk cId="3440934525" sldId="423"/>
            <ac:spMk id="3" creationId="{327298B0-7B22-4468-92A7-CA44BC0ECF0A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4" creationId="{CEDA8B10-0D41-4124-A3F0-0CD5C4A5E428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6" creationId="{6ECC9CE4-46AA-47A5-9157-BC26C837C47F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7" creationId="{1B1D7AC0-EDC0-472C-B7EF-8DF1DD72EF27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9" creationId="{FBAE6460-CA1A-458C-B38E-708F2F94E473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1" creationId="{C6080210-FE39-452E-9768-AF3508D15831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3" creationId="{EEC6ECBE-62AB-4F8F-AC72-0EA2320B6B72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4" creationId="{AB93F279-B29F-4428-B283-B9D0EE040C9B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5" creationId="{2FDA1AD9-EF6B-4EA7-8AB4-D2FEFE8FC582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6" creationId="{FA7B12D5-6B5E-427F-9467-47683D84D3C9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7" creationId="{5BA01F40-199E-40D4-932D-CBDF4B983EEB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8" creationId="{979BF3C5-4AC0-489D-A695-20E687C8C26F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9" creationId="{6AAA660D-0CA0-4E67-8311-4ABD4ADFB61A}"/>
          </ac:spMkLst>
        </pc:spChg>
        <pc:spChg chg="add del mod">
          <ac:chgData name="hui xu" userId="70b675938bab3b5e" providerId="LiveId" clId="{5F5E3E42-610D-4693-88C5-F29B44CC9E44}" dt="2020-02-10T13:42:21.081" v="10529" actId="21"/>
          <ac:spMkLst>
            <pc:docMk/>
            <pc:sldMk cId="3440934525" sldId="423"/>
            <ac:spMk id="20" creationId="{0E0731D5-4E63-429D-B768-674717F6D1CA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21" creationId="{E00AFC72-AA8F-469C-ABBE-33C7C61DB278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23" creationId="{9C1C9C6C-0C75-4F4F-8946-48AFECA43330}"/>
          </ac:spMkLst>
        </pc:spChg>
        <pc:spChg chg="add del mod">
          <ac:chgData name="hui xu" userId="70b675938bab3b5e" providerId="LiveId" clId="{5F5E3E42-610D-4693-88C5-F29B44CC9E44}" dt="2020-02-10T13:43:30.729" v="10551" actId="478"/>
          <ac:spMkLst>
            <pc:docMk/>
            <pc:sldMk cId="3440934525" sldId="423"/>
            <ac:spMk id="27" creationId="{4430A759-3327-439A-B059-A6D7CDE569EA}"/>
          </ac:spMkLst>
        </pc:spChg>
        <pc:spChg chg="add del">
          <ac:chgData name="hui xu" userId="70b675938bab3b5e" providerId="LiveId" clId="{5F5E3E42-610D-4693-88C5-F29B44CC9E44}" dt="2020-02-10T13:41:25.757" v="10501"/>
          <ac:spMkLst>
            <pc:docMk/>
            <pc:sldMk cId="3440934525" sldId="423"/>
            <ac:spMk id="28" creationId="{E156C5C1-03A6-4381-9E2D-D0B0064EC191}"/>
          </ac:spMkLst>
        </pc:sp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5" creationId="{4CF9C92E-6589-40BB-ADA8-07D87E433F6A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8" creationId="{F7CA99A2-028D-4102-B457-E34D6DBFD1BE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10" creationId="{090847DB-5AAC-4A6E-B397-3347CC673E89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12" creationId="{A4F13D93-5CE9-41C6-A7A2-061A946A8CB9}"/>
          </ac:cxnSpMkLst>
        </pc:cxnChg>
        <pc:cxnChg chg="add del mod">
          <ac:chgData name="hui xu" userId="70b675938bab3b5e" providerId="LiveId" clId="{5F5E3E42-610D-4693-88C5-F29B44CC9E44}" dt="2020-02-10T13:42:55.055" v="10542" actId="21"/>
          <ac:cxnSpMkLst>
            <pc:docMk/>
            <pc:sldMk cId="3440934525" sldId="423"/>
            <ac:cxnSpMk id="22" creationId="{3F4D1DBD-88D2-48D6-BC50-BF650F49F9FF}"/>
          </ac:cxnSpMkLst>
        </pc:cxnChg>
        <pc:cxnChg chg="add del mod">
          <ac:chgData name="hui xu" userId="70b675938bab3b5e" providerId="LiveId" clId="{5F5E3E42-610D-4693-88C5-F29B44CC9E44}" dt="2020-02-10T13:42:54.219" v="10541" actId="21"/>
          <ac:cxnSpMkLst>
            <pc:docMk/>
            <pc:sldMk cId="3440934525" sldId="423"/>
            <ac:cxnSpMk id="24" creationId="{8EEFAA67-C74C-4CAD-A46C-93B8A65EA3F2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25" creationId="{6A1DA9BF-25BD-46AD-8C73-D1A020307145}"/>
          </ac:cxnSpMkLst>
        </pc:cxnChg>
        <pc:cxnChg chg="add del mod">
          <ac:chgData name="hui xu" userId="70b675938bab3b5e" providerId="LiveId" clId="{5F5E3E42-610D-4693-88C5-F29B44CC9E44}" dt="2020-02-10T13:42:53.287" v="10540" actId="21"/>
          <ac:cxnSpMkLst>
            <pc:docMk/>
            <pc:sldMk cId="3440934525" sldId="423"/>
            <ac:cxnSpMk id="26" creationId="{01E01FC4-F266-41D7-822D-F7E24BFDEE0C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51" creationId="{35E80987-3B49-4A7C-A13D-BEDD5ACA4814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55" creationId="{114A5F45-0246-4412-9C5D-B5DF4EE5AA3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2E7AF-09C2-4B56-84D8-4F22B62E37E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FE96A-50AD-4CFD-B1EF-FCA4E7179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77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90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35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01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89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49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26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4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34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48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299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74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563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45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622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58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07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96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09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06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93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40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22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70756" y="69758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403350" y="3200400"/>
            <a:ext cx="69342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FC76-902B-4A7D-B233-7A6053F2C008}" type="datetime1">
              <a:rPr lang="en-US" smtClean="0"/>
              <a:t>4/27/2020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176" y="1449306"/>
            <a:ext cx="9773332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8176" y="1396720"/>
            <a:ext cx="9773332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68176" y="2976649"/>
            <a:ext cx="9773332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95300" y="1505933"/>
            <a:ext cx="89154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9547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4890-6C60-4CE1-9DBB-CED93EBE8B1F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3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4"/>
            <a:ext cx="217932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74643"/>
            <a:ext cx="602615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71CB-BC58-4A0B-8A44-B562AB35CAF7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2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4C7C-C67F-41A8-915A-18A223C1127C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6464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70756" y="69758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952503"/>
            <a:ext cx="84201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547938"/>
            <a:ext cx="84201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767C-8A39-4869-9BB1-91F407BF60F6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6776" y="6172200"/>
            <a:ext cx="4333875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75198" y="2376830"/>
            <a:ext cx="9764641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74909" y="2341478"/>
            <a:ext cx="976492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3999" y="2468880"/>
            <a:ext cx="9765839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26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DADD-2B4F-4F6C-9D29-46CF43A22223}" type="datetime1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345113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22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36575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8687-5B75-42AC-8FE7-9394EAE39962}" type="datetime1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9060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36575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7772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Raavi" panose="020B0502040204020203" pitchFamily="34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2ED4-B321-49BC-B7D8-23646CDEADBB}" type="datetime1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0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B3E3-F1AA-43A1-A078-0666F1A4247C}" type="datetime1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8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90600" y="1600200"/>
            <a:ext cx="206375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1DF6-67C6-4D71-87D2-75FBC5220190}" type="datetime1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219450" y="1600200"/>
            <a:ext cx="619125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8237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900550"/>
            <a:ext cx="79248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5445825"/>
            <a:ext cx="79248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ADE5-D693-430F-8A45-AA6F480CF4E4}" type="datetime1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1005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73999" y="4683555"/>
            <a:ext cx="975741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74218" y="4650477"/>
            <a:ext cx="975719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74221" y="4773227"/>
            <a:ext cx="9757190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002" y="66678"/>
            <a:ext cx="9752029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0026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90600" y="274638"/>
            <a:ext cx="84201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84201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686551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9B2A74-4305-4049-B614-70F330B69F5D}" type="datetime1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7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baseline="0">
          <a:solidFill>
            <a:schemeClr val="tx2"/>
          </a:solidFill>
          <a:latin typeface="Raavi" panose="020B0502040204020203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 baseline="0">
          <a:solidFill>
            <a:schemeClr val="tx1"/>
          </a:solidFill>
          <a:latin typeface="Raavi" panose="020B0502040204020203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 baseline="0">
          <a:solidFill>
            <a:schemeClr val="tx1"/>
          </a:solidFill>
          <a:latin typeface="Raavi" panose="020B0502040204020203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 baseline="0">
          <a:solidFill>
            <a:schemeClr val="tx1"/>
          </a:solidFill>
          <a:latin typeface="Raavi" panose="020B0502040204020203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 baseline="0">
          <a:solidFill>
            <a:schemeClr val="tx1"/>
          </a:solidFill>
          <a:latin typeface="Raavi" panose="020B0502040204020203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 baseline="0">
          <a:solidFill>
            <a:schemeClr val="tx1"/>
          </a:solidFill>
          <a:latin typeface="Raavi" panose="020B0502040204020203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6.png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.upenn.edu/~mhnaik/edu/cis700/index.html" TargetMode="External"/><Relationship Id="rId2" Type="http://schemas.openxmlformats.org/officeDocument/2006/relationships/hyperlink" Target="https://cs.au.dk/~amoeller/sp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350" y="3739242"/>
            <a:ext cx="6934200" cy="106135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Rockwell" panose="02060603020205020403" pitchFamily="18" charset="0"/>
              </a:rPr>
              <a:t>XU, Hui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xuh@fudan.edu.cn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 Analysis Basics</a:t>
            </a:r>
          </a:p>
        </p:txBody>
      </p:sp>
      <p:pic>
        <p:nvPicPr>
          <p:cNvPr id="7" name="Picture 6" descr="A picture containing bird, drawing, plate&#10;&#10;Description automatically generated">
            <a:extLst>
              <a:ext uri="{FF2B5EF4-FFF2-40B4-BE49-F238E27FC236}">
                <a16:creationId xmlns:a16="http://schemas.microsoft.com/office/drawing/2014/main" id="{506B4DB8-887C-49DD-B614-475583A497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65" y="237496"/>
            <a:ext cx="879677" cy="8796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3AC006-1F17-4E1F-A933-E5DA35940D00}"/>
              </a:ext>
            </a:extLst>
          </p:cNvPr>
          <p:cNvSpPr txBox="1"/>
          <p:nvPr/>
        </p:nvSpPr>
        <p:spPr>
          <a:xfrm>
            <a:off x="4050065" y="6183085"/>
            <a:ext cx="164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97DD810-3D98-495D-9FBD-ACBC9E4DF1B2}" type="datetime4">
              <a:rPr lang="en-US" smtClean="0">
                <a:latin typeface="Rockwell" panose="02060603020205020403" pitchFamily="18" charset="0"/>
              </a:rPr>
              <a:pPr algn="ctr"/>
              <a:t>April 27, 2020</a:t>
            </a:fld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4D4E68-99FE-4ADC-B476-A53242927019}"/>
              </a:ext>
            </a:extLst>
          </p:cNvPr>
          <p:cNvSpPr/>
          <p:nvPr/>
        </p:nvSpPr>
        <p:spPr>
          <a:xfrm>
            <a:off x="1342847" y="446501"/>
            <a:ext cx="2534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80CC"/>
                </a:solidFill>
                <a:latin typeface="Rockwell" panose="02060603020205020403" pitchFamily="18" charset="0"/>
              </a:rPr>
              <a:t>COMP130159.01</a:t>
            </a:r>
            <a:endParaRPr lang="en-US" sz="2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868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Clone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8C7E1-FD21-4D28-BAB8-8993AF26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10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10F899-DFF1-4B15-89EC-796B41A084F1}"/>
              </a:ext>
            </a:extLst>
          </p:cNvPr>
          <p:cNvSpPr/>
          <p:nvPr/>
        </p:nvSpPr>
        <p:spPr>
          <a:xfrm>
            <a:off x="6465727" y="5083824"/>
            <a:ext cx="1766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latin typeface="Raavi" panose="020B0502040204020203" pitchFamily="34" charset="0"/>
                <a:cs typeface="Raavi" panose="020B0502040204020203" pitchFamily="34" charset="0"/>
              </a:rPr>
              <a:t>Different Types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D6060B-6732-4162-BD3D-13ADE87959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82" y="1871756"/>
            <a:ext cx="4865261" cy="3581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23225E3-A6A1-4424-ADC2-C5B2F48E39AC}"/>
              </a:ext>
            </a:extLst>
          </p:cNvPr>
          <p:cNvGrpSpPr/>
          <p:nvPr/>
        </p:nvGrpSpPr>
        <p:grpSpPr>
          <a:xfrm>
            <a:off x="5427642" y="1871756"/>
            <a:ext cx="4097824" cy="2808515"/>
            <a:chOff x="5378656" y="1937657"/>
            <a:chExt cx="4097824" cy="2808515"/>
          </a:xfrm>
        </p:grpSpPr>
        <p:pic>
          <p:nvPicPr>
            <p:cNvPr id="8" name="Picture 7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521AB023-9D27-4406-9C25-EC4B9DCB61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30" t="32539" r="49951" b="13428"/>
            <a:stretch/>
          </p:blipFill>
          <p:spPr>
            <a:xfrm>
              <a:off x="5378656" y="3382962"/>
              <a:ext cx="4096093" cy="136321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4" name="Picture 13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58AE2301-4AC1-4C83-A976-6D7F69C6C2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996" t="33322" b="12646"/>
            <a:stretch/>
          </p:blipFill>
          <p:spPr>
            <a:xfrm>
              <a:off x="5378656" y="1937657"/>
              <a:ext cx="4097824" cy="130084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7B2CA65-5F52-40B7-9C98-8168440B3894}"/>
              </a:ext>
            </a:extLst>
          </p:cNvPr>
          <p:cNvSpPr/>
          <p:nvPr/>
        </p:nvSpPr>
        <p:spPr>
          <a:xfrm>
            <a:off x="1901937" y="5647062"/>
            <a:ext cx="2026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latin typeface="Raavi" panose="020B0502040204020203" pitchFamily="34" charset="0"/>
                <a:cs typeface="Raavi" panose="020B0502040204020203" pitchFamily="34" charset="0"/>
              </a:rPr>
              <a:t>Different Layouts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049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957" y="2588305"/>
            <a:ext cx="8420100" cy="1069295"/>
          </a:xfrm>
        </p:spPr>
        <p:txBody>
          <a:bodyPr>
            <a:noAutofit/>
          </a:bodyPr>
          <a:lstStyle/>
          <a:p>
            <a:r>
              <a:rPr lang="en-US" sz="2800"/>
              <a:t>All these tasks are related to program analysis and software security.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AD28E-4859-4F25-BD75-62CBC409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7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02C43-715B-E54B-BE29-042896837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Developer’s Perspective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98A847-1757-DC43-8C82-2D3D5A6F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A82D07-EDAD-C641-81D2-3945EE1CF69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Developers do not trust (malicious) users.</a:t>
            </a:r>
            <a:endParaRPr lang="en-US" dirty="0"/>
          </a:p>
          <a:p>
            <a:r>
              <a:rPr lang="en-US" sz="2800" dirty="0"/>
              <a:t>For developers, software security could mean:</a:t>
            </a:r>
          </a:p>
          <a:p>
            <a:pPr lvl="1"/>
            <a:r>
              <a:rPr lang="en-US" dirty="0"/>
              <a:t>Correctness (bug free)</a:t>
            </a:r>
          </a:p>
          <a:p>
            <a:pPr lvl="1"/>
            <a:r>
              <a:rPr lang="en-US" dirty="0"/>
              <a:t>Code integrity (tamer-resilience)</a:t>
            </a:r>
          </a:p>
          <a:p>
            <a:pPr lvl="1"/>
            <a:r>
              <a:rPr lang="en-US" dirty="0"/>
              <a:t>Intellectual property (license, algorithm, keys)</a:t>
            </a:r>
          </a:p>
          <a:p>
            <a:r>
              <a:rPr lang="en-US" sz="2800" dirty="0"/>
              <a:t>We are not interested in application security issues, </a:t>
            </a:r>
            <a:r>
              <a:rPr lang="en-US" sz="2800" i="1" dirty="0"/>
              <a:t>e.g.,</a:t>
            </a:r>
          </a:p>
          <a:p>
            <a:pPr lvl="1"/>
            <a:r>
              <a:rPr lang="en-US" dirty="0"/>
              <a:t>Authentication/authorization</a:t>
            </a:r>
          </a:p>
          <a:p>
            <a:pPr lvl="1"/>
            <a:r>
              <a:rPr lang="en-US" dirty="0"/>
              <a:t>Encryption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019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02C43-715B-E54B-BE29-042896837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User’s Perspective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98A847-1757-DC43-8C82-2D3D5A6F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A82D07-EDAD-C641-81D2-3945EE1CF69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Users/hosts do not trust the software, or its developer, or the delivery agent (like app market).</a:t>
            </a:r>
          </a:p>
          <a:p>
            <a:r>
              <a:rPr lang="en-US" sz="2800" dirty="0"/>
              <a:t>For users, software security could mean:</a:t>
            </a:r>
          </a:p>
          <a:p>
            <a:pPr lvl="1"/>
            <a:r>
              <a:rPr lang="en-US" dirty="0"/>
              <a:t>No privacy leakage</a:t>
            </a:r>
          </a:p>
          <a:p>
            <a:pPr lvl="1"/>
            <a:r>
              <a:rPr lang="en-US" dirty="0"/>
              <a:t>No malware</a:t>
            </a:r>
          </a:p>
          <a:p>
            <a:pPr lvl="1"/>
            <a:r>
              <a:rPr lang="en-US" dirty="0"/>
              <a:t>…</a:t>
            </a:r>
          </a:p>
          <a:p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088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EE98-6BB3-4FC8-8948-0520ED13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Schedule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65D5A4-0866-4270-8E88-FB09D12B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537EE-86C5-4B17-8F2F-8B7CB52F666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dirty="0">
                <a:ea typeface="SimHei" panose="02010609060101010101" pitchFamily="49" charset="-122"/>
                <a:cs typeface="Raavi" panose="020B0502040204020203" pitchFamily="34" charset="0"/>
              </a:rPr>
              <a:t>Week 9: Program Analysis Basics</a:t>
            </a:r>
          </a:p>
          <a:p>
            <a:pPr>
              <a:spcBef>
                <a:spcPts val="600"/>
              </a:spcBef>
            </a:pPr>
            <a:r>
              <a:rPr lang="en-US" dirty="0">
                <a:ea typeface="SimHei" panose="02010609060101010101" pitchFamily="49" charset="-122"/>
                <a:cs typeface="Raavi" panose="020B0502040204020203" pitchFamily="34" charset="0"/>
              </a:rPr>
              <a:t>Week 10: Static Program Analysis</a:t>
            </a:r>
          </a:p>
          <a:p>
            <a:pPr>
              <a:spcBef>
                <a:spcPts val="600"/>
              </a:spcBef>
            </a:pPr>
            <a:r>
              <a:rPr lang="en-US" dirty="0">
                <a:ea typeface="SimHei" panose="02010609060101010101" pitchFamily="49" charset="-122"/>
                <a:cs typeface="Raavi" panose="020B0502040204020203" pitchFamily="34" charset="0"/>
              </a:rPr>
              <a:t>Week 11: Taint Analysis</a:t>
            </a:r>
          </a:p>
          <a:p>
            <a:pPr>
              <a:spcBef>
                <a:spcPts val="600"/>
              </a:spcBef>
            </a:pPr>
            <a:r>
              <a:rPr lang="en-US" dirty="0">
                <a:ea typeface="SimHei" panose="02010609060101010101" pitchFamily="49" charset="-122"/>
                <a:cs typeface="Raavi" panose="020B0502040204020203" pitchFamily="34" charset="0"/>
              </a:rPr>
              <a:t>Week 12: Symbolic Execution</a:t>
            </a:r>
          </a:p>
          <a:p>
            <a:pPr>
              <a:spcBef>
                <a:spcPts val="600"/>
              </a:spcBef>
            </a:pPr>
            <a:r>
              <a:rPr lang="en-US" dirty="0">
                <a:ea typeface="SimHei" panose="02010609060101010101" pitchFamily="49" charset="-122"/>
                <a:cs typeface="Raavi" panose="020B0502040204020203" pitchFamily="34" charset="0"/>
              </a:rPr>
              <a:t>Week 13: Fuzz Testing</a:t>
            </a:r>
          </a:p>
          <a:p>
            <a:pPr>
              <a:spcBef>
                <a:spcPts val="600"/>
              </a:spcBef>
            </a:pPr>
            <a:r>
              <a:rPr lang="en-US" dirty="0">
                <a:ea typeface="SimHei" panose="02010609060101010101" pitchFamily="49" charset="-122"/>
                <a:cs typeface="Raavi" panose="020B0502040204020203" pitchFamily="34" charset="0"/>
              </a:rPr>
              <a:t>Week 14: Bug Search</a:t>
            </a:r>
          </a:p>
          <a:p>
            <a:pPr>
              <a:spcBef>
                <a:spcPts val="600"/>
              </a:spcBef>
            </a:pPr>
            <a:r>
              <a:rPr lang="en-US" dirty="0">
                <a:ea typeface="SimHei" panose="02010609060101010101" pitchFamily="49" charset="-122"/>
                <a:cs typeface="Raavi" panose="020B0502040204020203" pitchFamily="34" charset="0"/>
              </a:rPr>
              <a:t>Week 15: Memory-Safety Programing</a:t>
            </a:r>
          </a:p>
          <a:p>
            <a:pPr>
              <a:spcBef>
                <a:spcPts val="600"/>
              </a:spcBef>
            </a:pPr>
            <a:r>
              <a:rPr lang="en-US" dirty="0">
                <a:ea typeface="SimHei" panose="02010609060101010101" pitchFamily="49" charset="-122"/>
                <a:cs typeface="Raavi" panose="020B0502040204020203" pitchFamily="34" charset="0"/>
              </a:rPr>
              <a:t>Week 16: Program Obfuscation</a:t>
            </a:r>
            <a:endParaRPr lang="en-US" dirty="0">
              <a:cs typeface="Raav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233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C2943-A7C7-449E-B99A-64FFA5BEA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Terminology of Program Analysis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AC88D-FCBB-4138-8E36-ED21EC3D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86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C1D94-DA41-4263-BBED-CFE12E2F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Program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B6CAD-B7B0-494F-86A9-62893858923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Body of work to automatically </a:t>
            </a:r>
            <a:r>
              <a:rPr lang="en-US" sz="2800" dirty="0">
                <a:solidFill>
                  <a:srgbClr val="FF0000"/>
                </a:solidFill>
              </a:rPr>
              <a:t>discover useful facts (properties) </a:t>
            </a:r>
            <a:r>
              <a:rPr lang="en-US" sz="2800" dirty="0"/>
              <a:t>about programs.</a:t>
            </a:r>
          </a:p>
          <a:p>
            <a:r>
              <a:rPr lang="en-US" sz="2800" dirty="0"/>
              <a:t>Broadly classified into:</a:t>
            </a:r>
          </a:p>
          <a:p>
            <a:pPr lvl="1"/>
            <a:r>
              <a:rPr lang="en-US" sz="2800" dirty="0"/>
              <a:t>Static analysis: without running the program</a:t>
            </a:r>
          </a:p>
          <a:p>
            <a:pPr lvl="1"/>
            <a:r>
              <a:rPr lang="en-US" sz="2800" dirty="0"/>
              <a:t>Dynamic analysis: run the program </a:t>
            </a:r>
          </a:p>
          <a:p>
            <a:pPr lvl="1"/>
            <a:r>
              <a:rPr lang="en-US" sz="2800" dirty="0"/>
              <a:t>Hybrid: static + dynamic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F79EC-2B84-4B19-B248-15E5CF00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810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332A4-9B44-4EA1-A563-E67BEA2E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Study: Privacy Leakage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0FBD8-F3D5-4DA2-B7DE-5B512BE7AE3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236027" y="1785256"/>
            <a:ext cx="3679372" cy="1643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Does the program leak private data?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8A462-0FE2-4C65-AE29-4AEBA6F0F6CD}"/>
              </a:ext>
            </a:extLst>
          </p:cNvPr>
          <p:cNvSpPr txBox="1">
            <a:spLocks/>
          </p:cNvSpPr>
          <p:nvPr/>
        </p:nvSpPr>
        <p:spPr>
          <a:xfrm>
            <a:off x="990601" y="1764192"/>
            <a:ext cx="3962400" cy="43923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solidFill>
                  <a:srgbClr val="002060"/>
                </a:solidFill>
                <a:latin typeface="Consolas" panose="020B0609020204030204" pitchFamily="49" charset="0"/>
              </a:rPr>
              <a:t>int main(){</a:t>
            </a:r>
          </a:p>
          <a:p>
            <a:pPr marL="0" indent="0">
              <a:buNone/>
            </a:pPr>
            <a:r>
              <a:rPr lang="en-US" sz="200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US" sz="2000" i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//private data: IMEI</a:t>
            </a:r>
          </a:p>
          <a:p>
            <a:pPr marL="0" indent="0">
              <a:buNone/>
            </a:pPr>
            <a:r>
              <a:rPr lang="en-US" sz="2000">
                <a:solidFill>
                  <a:srgbClr val="002060"/>
                </a:solidFill>
                <a:latin typeface="Consolas" panose="020B0609020204030204" pitchFamily="49" charset="0"/>
              </a:rPr>
              <a:t>    int </a:t>
            </a:r>
            <a:r>
              <a:rPr lang="en-US" sz="2000" err="1">
                <a:solidFill>
                  <a:srgbClr val="002060"/>
                </a:solidFill>
                <a:latin typeface="Consolas" panose="020B0609020204030204" pitchFamily="49" charset="0"/>
              </a:rPr>
              <a:t>imei</a:t>
            </a:r>
            <a:r>
              <a:rPr lang="en-US" sz="200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sz="2000" err="1">
                <a:solidFill>
                  <a:srgbClr val="002060"/>
                </a:solidFill>
                <a:latin typeface="Consolas" panose="020B0609020204030204" pitchFamily="49" charset="0"/>
              </a:rPr>
              <a:t>getIMEI</a:t>
            </a:r>
            <a:r>
              <a:rPr lang="en-US" sz="200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>
                <a:solidFill>
                  <a:srgbClr val="002060"/>
                </a:solidFill>
                <a:latin typeface="Consolas" panose="020B0609020204030204" pitchFamily="49" charset="0"/>
              </a:rPr>
              <a:t>    int seed = </a:t>
            </a:r>
            <a:r>
              <a:rPr lang="en-US" sz="2000" err="1">
                <a:solidFill>
                  <a:srgbClr val="002060"/>
                </a:solidFill>
                <a:latin typeface="Consolas" panose="020B0609020204030204" pitchFamily="49" charset="0"/>
              </a:rPr>
              <a:t>getchar</a:t>
            </a:r>
            <a:r>
              <a:rPr lang="en-US" sz="200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US" sz="2000" err="1">
                <a:solidFill>
                  <a:srgbClr val="002060"/>
                </a:solidFill>
                <a:latin typeface="Consolas" panose="020B0609020204030204" pitchFamily="49" charset="0"/>
              </a:rPr>
              <a:t>srand</a:t>
            </a:r>
            <a:r>
              <a:rPr lang="en-US" sz="2000">
                <a:solidFill>
                  <a:srgbClr val="002060"/>
                </a:solidFill>
                <a:latin typeface="Consolas" panose="020B0609020204030204" pitchFamily="49" charset="0"/>
              </a:rPr>
              <a:t>(seed);</a:t>
            </a:r>
          </a:p>
          <a:p>
            <a:pPr marL="0" indent="0">
              <a:buNone/>
            </a:pPr>
            <a:r>
              <a:rPr lang="en-US" sz="2000">
                <a:solidFill>
                  <a:srgbClr val="002060"/>
                </a:solidFill>
                <a:latin typeface="Consolas" panose="020B0609020204030204" pitchFamily="49" charset="0"/>
              </a:rPr>
              <a:t>    int x = rand()%100</a:t>
            </a:r>
            <a:r>
              <a:rPr lang="en-US" altLang="zh-CN" sz="2000">
                <a:solidFill>
                  <a:srgbClr val="002060"/>
                </a:solidFill>
                <a:latin typeface="Consolas" panose="020B0609020204030204" pitchFamily="49" charset="0"/>
              </a:rPr>
              <a:t>0</a:t>
            </a:r>
            <a:r>
              <a:rPr lang="en-US" sz="200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>
                <a:solidFill>
                  <a:srgbClr val="002060"/>
                </a:solidFill>
                <a:latin typeface="Consolas" panose="020B0609020204030204" pitchFamily="49" charset="0"/>
              </a:rPr>
              <a:t>    if (x == 99)</a:t>
            </a:r>
          </a:p>
          <a:p>
            <a:pPr marL="0" indent="0">
              <a:buNone/>
            </a:pPr>
            <a:r>
              <a:rPr lang="en-US" sz="2000">
                <a:solidFill>
                  <a:srgbClr val="002060"/>
                </a:solidFill>
                <a:latin typeface="Consolas" panose="020B0609020204030204" pitchFamily="49" charset="0"/>
              </a:rPr>
              <a:t>        leak(</a:t>
            </a:r>
            <a:r>
              <a:rPr lang="en-US" sz="2000" err="1">
                <a:solidFill>
                  <a:srgbClr val="002060"/>
                </a:solidFill>
                <a:latin typeface="Consolas" panose="020B0609020204030204" pitchFamily="49" charset="0"/>
              </a:rPr>
              <a:t>imei</a:t>
            </a:r>
            <a:r>
              <a:rPr lang="en-US" sz="2000">
                <a:solidFill>
                  <a:srgbClr val="002060"/>
                </a:solidFill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2000">
                <a:solidFill>
                  <a:srgbClr val="002060"/>
                </a:solidFill>
                <a:latin typeface="Consolas" panose="020B0609020204030204" pitchFamily="49" charset="0"/>
              </a:rPr>
              <a:t>    return x;</a:t>
            </a:r>
          </a:p>
          <a:p>
            <a:pPr marL="0" indent="0">
              <a:buNone/>
            </a:pPr>
            <a:r>
              <a:rPr lang="en-US" sz="200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F58FB-0102-425A-B939-CEFA8D8A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986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332A4-9B44-4EA1-A563-E67BEA2E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By Dynamic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0FBD8-F3D5-4DA2-B7DE-5B512BE7AE3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915376" y="1843293"/>
            <a:ext cx="4495324" cy="4506391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2400"/>
              <a:t>Execute each possible test case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2200"/>
              <a:t>(seed = ‘a’) does not leak.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2200"/>
              <a:t>(seed = ‘</a:t>
            </a:r>
            <a:r>
              <a:rPr lang="en-US" altLang="zh-CN" sz="2200"/>
              <a:t>b</a:t>
            </a:r>
            <a:r>
              <a:rPr lang="en-US" sz="2200"/>
              <a:t>’) does not leak.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2200"/>
              <a:t>…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2400"/>
              <a:t>The program may or may not leak privacy. </a:t>
            </a:r>
            <a:r>
              <a:rPr lang="en-US" sz="2400">
                <a:cs typeface="Raavi" panose="020B0502040204020203" pitchFamily="34" charset="0"/>
              </a:rPr>
              <a:t>Difficult to guarantee !!!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2400">
                <a:cs typeface="Raavi" panose="020B0502040204020203" pitchFamily="34" charset="0"/>
              </a:rPr>
              <a:t>The analysis is </a:t>
            </a:r>
            <a:r>
              <a:rPr lang="en-US" sz="2400" b="1">
                <a:solidFill>
                  <a:srgbClr val="FF0000"/>
                </a:solidFill>
                <a:cs typeface="Raavi" panose="020B0502040204020203" pitchFamily="34" charset="0"/>
              </a:rPr>
              <a:t>complete</a:t>
            </a:r>
            <a:r>
              <a:rPr lang="en-US" sz="2400">
                <a:cs typeface="Raavi" panose="020B0502040204020203" pitchFamily="34" charset="0"/>
              </a:rPr>
              <a:t>.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2200">
                <a:cs typeface="Raavi" panose="020B0502040204020203" pitchFamily="34" charset="0"/>
              </a:rPr>
              <a:t>Accurate, no false positives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2200">
                <a:cs typeface="Raavi" panose="020B0502040204020203" pitchFamily="34" charset="0"/>
              </a:rPr>
              <a:t>May have false negatives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8A462-0FE2-4C65-AE29-4AEBA6F0F6CD}"/>
              </a:ext>
            </a:extLst>
          </p:cNvPr>
          <p:cNvSpPr txBox="1">
            <a:spLocks/>
          </p:cNvSpPr>
          <p:nvPr/>
        </p:nvSpPr>
        <p:spPr>
          <a:xfrm>
            <a:off x="990600" y="1975206"/>
            <a:ext cx="3743978" cy="4083537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txBody>
          <a:bodyPr vert="horz">
            <a:noAutofit/>
          </a:bodyPr>
          <a:lstStyle>
            <a:defPPr>
              <a:defRPr lang="en-US"/>
            </a:defPPr>
            <a:lvl1pPr indent="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000" baseline="0">
                <a:solidFill>
                  <a:srgbClr val="002060"/>
                </a:solidFill>
                <a:latin typeface="Consolas" panose="020B0609020204030204" pitchFamily="49" charset="0"/>
              </a:defRPr>
            </a:lvl1pPr>
            <a:lvl2pPr marL="548640" indent="-228600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baseline="0">
                <a:latin typeface="Raavi" panose="020B0502040204020203" pitchFamily="34" charset="0"/>
              </a:defRPr>
            </a:lvl2pPr>
            <a:lvl3pPr marL="822960" indent="-228600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baseline="0">
                <a:latin typeface="Raavi" panose="020B0502040204020203" pitchFamily="34" charset="0"/>
              </a:defRPr>
            </a:lvl3pPr>
            <a:lvl4pPr marL="1097280" indent="-228600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baseline="0">
                <a:latin typeface="Raavi" panose="020B0502040204020203" pitchFamily="34" charset="0"/>
              </a:defRPr>
            </a:lvl4pPr>
            <a:lvl5pPr marL="1371600" indent="-228600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baseline="0">
                <a:latin typeface="Raavi" panose="020B0502040204020203" pitchFamily="34" charset="0"/>
              </a:defRPr>
            </a:lvl5pPr>
            <a:lvl6pPr marL="1645920" indent="-228600">
              <a:spcBef>
                <a:spcPts val="370"/>
              </a:spcBef>
              <a:buClr>
                <a:schemeClr val="accent3"/>
              </a:buClr>
              <a:buChar char="•"/>
              <a:defRPr kumimoji="0" baseline="0"/>
            </a:lvl6pPr>
            <a:lvl7pPr marL="1920240" indent="-228600">
              <a:spcBef>
                <a:spcPts val="370"/>
              </a:spcBef>
              <a:buClr>
                <a:schemeClr val="accent2"/>
              </a:buClr>
              <a:buChar char="•"/>
              <a:defRPr kumimoji="0"/>
            </a:lvl7pPr>
            <a:lvl8pPr marL="2194560" indent="-228600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/>
            </a:lvl8pPr>
            <a:lvl9pPr marL="2468880" indent="-228600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/>
            </a:lvl9pPr>
          </a:lstStyle>
          <a:p>
            <a:r>
              <a:rPr lang="en-US"/>
              <a:t>int main(){</a:t>
            </a:r>
          </a:p>
          <a:p>
            <a:r>
              <a:rPr lang="en-US"/>
              <a:t>    </a:t>
            </a:r>
            <a:r>
              <a:rPr lang="en-US" i="1">
                <a:solidFill>
                  <a:schemeClr val="bg1">
                    <a:lumMod val="50000"/>
                  </a:schemeClr>
                </a:solidFill>
              </a:rPr>
              <a:t>//private data: IMEI</a:t>
            </a:r>
          </a:p>
          <a:p>
            <a:r>
              <a:rPr lang="en-US"/>
              <a:t>    int </a:t>
            </a:r>
            <a:r>
              <a:rPr lang="en-US" err="1"/>
              <a:t>imei</a:t>
            </a:r>
            <a:r>
              <a:rPr lang="en-US"/>
              <a:t> = </a:t>
            </a:r>
            <a:r>
              <a:rPr lang="en-US" err="1"/>
              <a:t>getIMEI</a:t>
            </a:r>
            <a:r>
              <a:rPr lang="en-US"/>
              <a:t>();</a:t>
            </a:r>
          </a:p>
          <a:p>
            <a:r>
              <a:rPr lang="en-US"/>
              <a:t>    int seed = </a:t>
            </a:r>
            <a:r>
              <a:rPr lang="en-US" err="1"/>
              <a:t>getchar</a:t>
            </a:r>
            <a:r>
              <a:rPr lang="en-US"/>
              <a:t>();</a:t>
            </a:r>
          </a:p>
          <a:p>
            <a:r>
              <a:rPr lang="en-US"/>
              <a:t>    </a:t>
            </a:r>
            <a:r>
              <a:rPr lang="en-US" err="1"/>
              <a:t>srand</a:t>
            </a:r>
            <a:r>
              <a:rPr lang="en-US"/>
              <a:t>(seed);</a:t>
            </a:r>
          </a:p>
          <a:p>
            <a:r>
              <a:rPr lang="en-US"/>
              <a:t>    int x = rand()%100</a:t>
            </a:r>
            <a:r>
              <a:rPr lang="en-US" altLang="zh-CN"/>
              <a:t>0</a:t>
            </a:r>
            <a:r>
              <a:rPr lang="en-US"/>
              <a:t>;</a:t>
            </a:r>
          </a:p>
          <a:p>
            <a:r>
              <a:rPr lang="en-US"/>
              <a:t>    if (x == 99)</a:t>
            </a:r>
          </a:p>
          <a:p>
            <a:r>
              <a:rPr lang="en-US"/>
              <a:t>        leak(</a:t>
            </a:r>
            <a:r>
              <a:rPr lang="en-US" err="1"/>
              <a:t>imei</a:t>
            </a:r>
            <a:r>
              <a:rPr lang="en-US"/>
              <a:t>); </a:t>
            </a:r>
          </a:p>
          <a:p>
            <a:r>
              <a:rPr lang="en-US"/>
              <a:t>    return x;</a:t>
            </a:r>
          </a:p>
          <a:p>
            <a:r>
              <a:rPr lang="en-US"/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6DD61-AFE2-4227-B957-F5799B21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539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332A4-9B44-4EA1-A563-E67BEA2E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By Static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0FBD8-F3D5-4DA2-B7DE-5B512BE7AE3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425009" y="1769637"/>
            <a:ext cx="4871351" cy="401777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dirty="0"/>
              <a:t>Two possible paths: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dirty="0"/>
              <a:t>The left path leaks private data;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dirty="0"/>
              <a:t>The right path does not leak.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dirty="0"/>
              <a:t>The program may leak privacy.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dirty="0"/>
              <a:t>The analysis is </a:t>
            </a:r>
            <a:r>
              <a:rPr lang="en-US" b="1" dirty="0">
                <a:solidFill>
                  <a:srgbClr val="FF0000"/>
                </a:solidFill>
              </a:rPr>
              <a:t>sound</a:t>
            </a:r>
            <a:r>
              <a:rPr lang="en-US" b="1" dirty="0"/>
              <a:t>.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dirty="0"/>
              <a:t>No false negatives.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dirty="0"/>
              <a:t>May have false positives.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F1AB9-C59A-417E-99DB-E6164B16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72F3EE-E29D-4A87-8C4F-81DAB632E6AD}"/>
              </a:ext>
            </a:extLst>
          </p:cNvPr>
          <p:cNvSpPr/>
          <p:nvPr/>
        </p:nvSpPr>
        <p:spPr>
          <a:xfrm>
            <a:off x="1706514" y="1896196"/>
            <a:ext cx="2159609" cy="31985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sz="160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imei</a:t>
            </a:r>
            <a:r>
              <a:rPr lang="en-US" sz="1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60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getIMEI</a:t>
            </a:r>
            <a:r>
              <a:rPr lang="en-US" sz="1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065613-1E82-4544-BAB3-85EB1494E9F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786319" y="2216052"/>
            <a:ext cx="0" cy="25596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891956-81EF-4B86-8173-A1020C402F09}"/>
              </a:ext>
            </a:extLst>
          </p:cNvPr>
          <p:cNvSpPr/>
          <p:nvPr/>
        </p:nvSpPr>
        <p:spPr>
          <a:xfrm>
            <a:off x="1706514" y="2472014"/>
            <a:ext cx="2159609" cy="31985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seed = </a:t>
            </a:r>
            <a:r>
              <a:rPr lang="en-US" sz="160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getchar</a:t>
            </a:r>
            <a:r>
              <a:rPr lang="en-US" sz="1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5CC25B-A4AA-4CA1-8B34-4EB16C141760}"/>
              </a:ext>
            </a:extLst>
          </p:cNvPr>
          <p:cNvSpPr/>
          <p:nvPr/>
        </p:nvSpPr>
        <p:spPr>
          <a:xfrm>
            <a:off x="1706514" y="4220214"/>
            <a:ext cx="2159609" cy="31985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 == 99)?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52EB2F-A686-45E6-8230-9B0BE6A6E9C2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2786319" y="2791870"/>
            <a:ext cx="0" cy="25905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EA0C17-E619-4538-A73A-397F9DF981B6}"/>
              </a:ext>
            </a:extLst>
          </p:cNvPr>
          <p:cNvSpPr/>
          <p:nvPr/>
        </p:nvSpPr>
        <p:spPr>
          <a:xfrm>
            <a:off x="990600" y="4877578"/>
            <a:ext cx="1431826" cy="31985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leak(</a:t>
            </a:r>
            <a:r>
              <a:rPr lang="en-US" sz="160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imei</a:t>
            </a:r>
            <a:r>
              <a:rPr lang="en-US" sz="1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E0EE5D-7E00-4C0F-8631-692A996BDB1A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1706513" y="5197434"/>
            <a:ext cx="1079806" cy="27012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285766-3D22-47C9-8E06-02535C9C97B3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1706513" y="4540070"/>
            <a:ext cx="1079806" cy="33750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0CE703D-7FC0-4DBD-8A11-8D80A0447352}"/>
              </a:ext>
            </a:extLst>
          </p:cNvPr>
          <p:cNvSpPr/>
          <p:nvPr/>
        </p:nvSpPr>
        <p:spPr>
          <a:xfrm>
            <a:off x="1706514" y="5467556"/>
            <a:ext cx="2159609" cy="31985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x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81BCD4-3C15-4396-B001-D65365C7B4CC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2786319" y="4540070"/>
            <a:ext cx="0" cy="92748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1BFB91C-63DA-45A3-AE1E-14C250385259}"/>
              </a:ext>
            </a:extLst>
          </p:cNvPr>
          <p:cNvSpPr/>
          <p:nvPr/>
        </p:nvSpPr>
        <p:spPr>
          <a:xfrm>
            <a:off x="1706514" y="3050926"/>
            <a:ext cx="2159609" cy="31985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srand</a:t>
            </a:r>
            <a:r>
              <a:rPr lang="en-US" sz="1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(seed);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7806C67-2D46-4481-A6D5-01F08DA920EB}"/>
              </a:ext>
            </a:extLst>
          </p:cNvPr>
          <p:cNvSpPr/>
          <p:nvPr/>
        </p:nvSpPr>
        <p:spPr>
          <a:xfrm>
            <a:off x="1706513" y="3562850"/>
            <a:ext cx="2159609" cy="31985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x = rand()%100</a:t>
            </a:r>
            <a:r>
              <a:rPr lang="en-US" altLang="zh-CN" sz="1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3EC507-ACA0-46E9-9707-EDFF5001DBBA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2786318" y="3370782"/>
            <a:ext cx="1" cy="19206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A0A59D-9D3C-4C52-BFBC-50603AA67DAC}"/>
              </a:ext>
            </a:extLst>
          </p:cNvPr>
          <p:cNvCxnSpPr>
            <a:cxnSpLocks/>
            <a:stCxn id="20" idx="2"/>
            <a:endCxn id="9" idx="0"/>
          </p:cNvCxnSpPr>
          <p:nvPr/>
        </p:nvCxnSpPr>
        <p:spPr>
          <a:xfrm>
            <a:off x="2786318" y="3882706"/>
            <a:ext cx="1" cy="33750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3C9CD05-C24A-4AB4-85D3-EF39F3312200}"/>
              </a:ext>
            </a:extLst>
          </p:cNvPr>
          <p:cNvSpPr txBox="1"/>
          <p:nvPr/>
        </p:nvSpPr>
        <p:spPr>
          <a:xfrm>
            <a:off x="1311965" y="448350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68BD40-DAEF-4502-B186-464EB77BB056}"/>
              </a:ext>
            </a:extLst>
          </p:cNvPr>
          <p:cNvSpPr txBox="1"/>
          <p:nvPr/>
        </p:nvSpPr>
        <p:spPr>
          <a:xfrm>
            <a:off x="2786317" y="47783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753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EE98-6BB3-4FC8-8948-0520ED13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65D5A4-0866-4270-8E88-FB09D12B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537EE-86C5-4B17-8F2F-8B7CB52F666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徐辉</a:t>
            </a:r>
            <a:endParaRPr lang="en-US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dirty="0"/>
              <a:t>Ph.D. from CUHK in 2018</a:t>
            </a:r>
          </a:p>
          <a:p>
            <a:pPr>
              <a:spcBef>
                <a:spcPts val="600"/>
              </a:spcBef>
            </a:pPr>
            <a:r>
              <a:rPr lang="en-US" dirty="0"/>
              <a:t>Research Interest: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To make software more reliable.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Rust, LLVM, symbolic execution, </a:t>
            </a:r>
            <a:r>
              <a:rPr lang="en-US" i="1" dirty="0"/>
              <a:t>etc.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AI-software reliability.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To design usable security features for systems.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Smartphones, continuous authentication, </a:t>
            </a:r>
            <a:r>
              <a:rPr lang="en-US" i="1" dirty="0"/>
              <a:t>etc</a:t>
            </a:r>
            <a:r>
              <a:rPr lang="en-US" dirty="0"/>
              <a:t>.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Fake voice detection.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ea typeface="SimHei" panose="02010609060101010101" pitchFamily="49" charset="-122"/>
                <a:cs typeface="Raavi" panose="020B0502040204020203" pitchFamily="34" charset="0"/>
              </a:rPr>
              <a:t>Office: 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软件楼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328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829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71A58-3286-4B9E-96B9-3B11BF5D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Static Analysis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101C9E-B1F2-4DA2-9438-327D065B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DC962B-C400-498A-A785-86F9D34CE206}"/>
              </a:ext>
            </a:extLst>
          </p:cNvPr>
          <p:cNvSpPr/>
          <p:nvPr/>
        </p:nvSpPr>
        <p:spPr>
          <a:xfrm>
            <a:off x="1110343" y="1682347"/>
            <a:ext cx="3711555" cy="3968759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txBody>
          <a:bodyPr vert="horz">
            <a:noAutofit/>
          </a:bodyPr>
          <a:lstStyle/>
          <a:p>
            <a:pPr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>
                <a:solidFill>
                  <a:srgbClr val="002060"/>
                </a:solidFill>
                <a:latin typeface="Consolas" panose="020B0609020204030204" pitchFamily="49" charset="0"/>
              </a:rPr>
              <a:t>void main() {</a:t>
            </a:r>
          </a:p>
          <a:p>
            <a:pPr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>
                <a:solidFill>
                  <a:srgbClr val="002060"/>
                </a:solidFill>
                <a:latin typeface="Consolas" panose="020B0609020204030204" pitchFamily="49" charset="0"/>
              </a:rPr>
              <a:t>    int y, z = 3;</a:t>
            </a:r>
          </a:p>
          <a:p>
            <a:pPr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>
                <a:solidFill>
                  <a:srgbClr val="002060"/>
                </a:solidFill>
                <a:latin typeface="Consolas" panose="020B0609020204030204" pitchFamily="49" charset="0"/>
              </a:rPr>
              <a:t>    int x = </a:t>
            </a:r>
            <a:r>
              <a:rPr lang="en-US" sz="2000" err="1">
                <a:solidFill>
                  <a:srgbClr val="002060"/>
                </a:solidFill>
                <a:latin typeface="Consolas" panose="020B0609020204030204" pitchFamily="49" charset="0"/>
              </a:rPr>
              <a:t>getchar</a:t>
            </a:r>
            <a:r>
              <a:rPr lang="en-US" sz="200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>
                <a:solidFill>
                  <a:srgbClr val="002060"/>
                </a:solidFill>
                <a:latin typeface="Consolas" panose="020B0609020204030204" pitchFamily="49" charset="0"/>
              </a:rPr>
              <a:t>    while (true) {</a:t>
            </a:r>
          </a:p>
          <a:p>
            <a:pPr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>
                <a:solidFill>
                  <a:srgbClr val="002060"/>
                </a:solidFill>
                <a:latin typeface="Consolas" panose="020B0609020204030204" pitchFamily="49" charset="0"/>
              </a:rPr>
              <a:t>        if (x == 1)</a:t>
            </a:r>
          </a:p>
          <a:p>
            <a:pPr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>
                <a:solidFill>
                  <a:srgbClr val="002060"/>
                </a:solidFill>
                <a:latin typeface="Consolas" panose="020B0609020204030204" pitchFamily="49" charset="0"/>
              </a:rPr>
              <a:t>            y = 7;</a:t>
            </a:r>
            <a:br>
              <a:rPr lang="en-US" sz="2000">
                <a:solidFill>
                  <a:srgbClr val="00206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2060"/>
                </a:solidFill>
                <a:latin typeface="Consolas" panose="020B0609020204030204" pitchFamily="49" charset="0"/>
              </a:rPr>
              <a:t>        else</a:t>
            </a:r>
            <a:br>
              <a:rPr lang="en-US" sz="2000">
                <a:solidFill>
                  <a:srgbClr val="00206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2060"/>
                </a:solidFill>
                <a:latin typeface="Consolas" panose="020B0609020204030204" pitchFamily="49" charset="0"/>
              </a:rPr>
              <a:t>            y = z + 4;</a:t>
            </a:r>
          </a:p>
          <a:p>
            <a:pPr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>
                <a:solidFill>
                  <a:srgbClr val="002060"/>
                </a:solidFill>
                <a:latin typeface="Consolas" panose="020B0609020204030204" pitchFamily="49" charset="0"/>
              </a:rPr>
              <a:t>        assert (y == 7);</a:t>
            </a:r>
            <a:br>
              <a:rPr lang="en-US" sz="2000">
                <a:solidFill>
                  <a:srgbClr val="00206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2060"/>
                </a:solidFill>
                <a:latin typeface="Consolas" panose="020B0609020204030204" pitchFamily="49" charset="0"/>
              </a:rPr>
              <a:t>    }</a:t>
            </a:r>
            <a:br>
              <a:rPr lang="en-US" sz="2000">
                <a:solidFill>
                  <a:srgbClr val="00206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D3C785-DA5D-46A8-B816-FFD62EB85E23}"/>
              </a:ext>
            </a:extLst>
          </p:cNvPr>
          <p:cNvSpPr/>
          <p:nvPr/>
        </p:nvSpPr>
        <p:spPr>
          <a:xfrm>
            <a:off x="5084104" y="1682347"/>
            <a:ext cx="41421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Raavi" panose="020B0502040204020203" pitchFamily="34" charset="0"/>
                <a:cs typeface="Raavi" panose="020B0502040204020203" pitchFamily="34" charset="0"/>
              </a:rPr>
              <a:t>Find variables that have a constant value at a given program point.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553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5A3B8A24-E9F0-4619-9BEC-3750E8D2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Approximation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567FCE-4BEE-48E1-8577-1A1992AB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E4B14E-27CB-447D-866E-7768D402C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707" y="1868291"/>
            <a:ext cx="2040623" cy="40075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>
              <a:buFont typeface="Monotype Sorts" charset="0"/>
              <a:buNone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y, z =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40D0C-D9BB-4834-B3A8-403DC820A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707" y="3277605"/>
            <a:ext cx="2040623" cy="40075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 &gt; 0)?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CD89F3-037F-4E66-87E1-A39BCD762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705" y="4121666"/>
            <a:ext cx="2040622" cy="40075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(x == 1)?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ED0EFC-1A61-4C68-9FBD-066963AD7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6698" y="5215561"/>
            <a:ext cx="1148404" cy="40075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/>
            <a:r>
              <a:rPr lang="en-US"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=7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E2C9AA-5F2D-4409-8A44-BA6F5595E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098" y="5215561"/>
            <a:ext cx="1364156" cy="40075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/>
            <a:r>
              <a:rPr lang="en-US"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= z + 4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E1E912-3BF6-4166-AA7F-8806E5D1B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3425" y="6172486"/>
            <a:ext cx="1833835" cy="40075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/>
            <a:r>
              <a:rPr lang="en-US"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assert (y == 7)</a:t>
            </a:r>
          </a:p>
        </p:txBody>
      </p:sp>
      <p:cxnSp>
        <p:nvCxnSpPr>
          <p:cNvPr id="11" name="AutoShape 9">
            <a:extLst>
              <a:ext uri="{FF2B5EF4-FFF2-40B4-BE49-F238E27FC236}">
                <a16:creationId xmlns:a16="http://schemas.microsoft.com/office/drawing/2014/main" id="{A8DA813C-8C6E-47F5-B7C4-926B338EBB99}"/>
              </a:ext>
            </a:extLst>
          </p:cNvPr>
          <p:cNvCxnSpPr>
            <a:cxnSpLocks noChangeShapeType="1"/>
            <a:stCxn id="42" idx="2"/>
            <a:endCxn id="5" idx="0"/>
          </p:cNvCxnSpPr>
          <p:nvPr/>
        </p:nvCxnSpPr>
        <p:spPr bwMode="auto">
          <a:xfrm>
            <a:off x="4692971" y="1638159"/>
            <a:ext cx="7048" cy="23013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0">
            <a:extLst>
              <a:ext uri="{FF2B5EF4-FFF2-40B4-BE49-F238E27FC236}">
                <a16:creationId xmlns:a16="http://schemas.microsoft.com/office/drawing/2014/main" id="{E9304E77-9C2A-4AB7-A2F9-7ADCF7202AC4}"/>
              </a:ext>
            </a:extLst>
          </p:cNvPr>
          <p:cNvCxnSpPr>
            <a:cxnSpLocks noChangeShapeType="1"/>
            <a:stCxn id="5" idx="2"/>
            <a:endCxn id="44" idx="0"/>
          </p:cNvCxnSpPr>
          <p:nvPr/>
        </p:nvCxnSpPr>
        <p:spPr bwMode="auto">
          <a:xfrm>
            <a:off x="4700019" y="2269043"/>
            <a:ext cx="1" cy="31378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1">
            <a:extLst>
              <a:ext uri="{FF2B5EF4-FFF2-40B4-BE49-F238E27FC236}">
                <a16:creationId xmlns:a16="http://schemas.microsoft.com/office/drawing/2014/main" id="{5F4AF2E9-B26F-4B31-ADB2-4612C25D0E2E}"/>
              </a:ext>
            </a:extLst>
          </p:cNvPr>
          <p:cNvCxnSpPr>
            <a:cxnSpLocks noChangeShapeType="1"/>
            <a:stCxn id="6" idx="2"/>
            <a:endCxn id="7" idx="0"/>
          </p:cNvCxnSpPr>
          <p:nvPr/>
        </p:nvCxnSpPr>
        <p:spPr bwMode="auto">
          <a:xfrm flipH="1">
            <a:off x="4700016" y="3678357"/>
            <a:ext cx="3" cy="44330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CE381219-2004-49A6-856C-CBA333ED8FAE}"/>
              </a:ext>
            </a:extLst>
          </p:cNvPr>
          <p:cNvCxnSpPr>
            <a:cxnSpLocks noChangeShapeType="1"/>
            <a:stCxn id="7" idx="2"/>
            <a:endCxn id="8" idx="0"/>
          </p:cNvCxnSpPr>
          <p:nvPr/>
        </p:nvCxnSpPr>
        <p:spPr bwMode="auto">
          <a:xfrm flipH="1">
            <a:off x="3570900" y="4522418"/>
            <a:ext cx="1129116" cy="69314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79E21367-8CFE-42EC-91DA-EA88DCC2F3CF}"/>
              </a:ext>
            </a:extLst>
          </p:cNvPr>
          <p:cNvCxnSpPr>
            <a:cxnSpLocks noChangeShapeType="1"/>
            <a:stCxn id="7" idx="2"/>
            <a:endCxn id="9" idx="0"/>
          </p:cNvCxnSpPr>
          <p:nvPr/>
        </p:nvCxnSpPr>
        <p:spPr bwMode="auto">
          <a:xfrm>
            <a:off x="4700016" y="4522418"/>
            <a:ext cx="998160" cy="69314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2C2355AA-2C25-4E53-8751-47E6C32B0744}"/>
              </a:ext>
            </a:extLst>
          </p:cNvPr>
          <p:cNvCxnSpPr>
            <a:cxnSpLocks noChangeShapeType="1"/>
            <a:stCxn id="10" idx="1"/>
            <a:endCxn id="6" idx="1"/>
          </p:cNvCxnSpPr>
          <p:nvPr/>
        </p:nvCxnSpPr>
        <p:spPr bwMode="auto">
          <a:xfrm rot="10800000">
            <a:off x="3679707" y="3477982"/>
            <a:ext cx="113718" cy="2894881"/>
          </a:xfrm>
          <a:prstGeom prst="curvedConnector3">
            <a:avLst>
              <a:gd name="adj1" fmla="val 2014510"/>
            </a:avLst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7" name="Line 15">
            <a:extLst>
              <a:ext uri="{FF2B5EF4-FFF2-40B4-BE49-F238E27FC236}">
                <a16:creationId xmlns:a16="http://schemas.microsoft.com/office/drawing/2014/main" id="{2BF481F5-36AD-411A-A6E5-BDCD7A4BE8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2022" y="3477264"/>
            <a:ext cx="2015709" cy="71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square" lIns="92075" tIns="46038" rIns="92075" bIns="46038">
            <a:spAutoFit/>
          </a:bodyPr>
          <a:lstStyle/>
          <a:p>
            <a:endParaRPr lang="en-US"/>
          </a:p>
        </p:txBody>
      </p: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C2C5C75B-6A4E-4A46-B0F5-8AD6AE2B898F}"/>
              </a:ext>
            </a:extLst>
          </p:cNvPr>
          <p:cNvCxnSpPr>
            <a:cxnSpLocks noChangeShapeType="1"/>
            <a:stCxn id="9" idx="2"/>
            <a:endCxn id="10" idx="0"/>
          </p:cNvCxnSpPr>
          <p:nvPr/>
        </p:nvCxnSpPr>
        <p:spPr bwMode="auto">
          <a:xfrm flipH="1">
            <a:off x="4710343" y="5616313"/>
            <a:ext cx="987833" cy="55617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4BCBE732-7A37-410C-85D5-6D0E5EF4C089}"/>
              </a:ext>
            </a:extLst>
          </p:cNvPr>
          <p:cNvCxnSpPr>
            <a:cxnSpLocks noChangeShapeType="1"/>
            <a:stCxn id="8" idx="2"/>
            <a:endCxn id="10" idx="0"/>
          </p:cNvCxnSpPr>
          <p:nvPr/>
        </p:nvCxnSpPr>
        <p:spPr bwMode="auto">
          <a:xfrm>
            <a:off x="3570900" y="5616313"/>
            <a:ext cx="1139443" cy="55617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" name="Text Box 18">
            <a:extLst>
              <a:ext uri="{FF2B5EF4-FFF2-40B4-BE49-F238E27FC236}">
                <a16:creationId xmlns:a16="http://schemas.microsoft.com/office/drawing/2014/main" id="{B93AE480-2CCD-4820-8427-55AF613EC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8176" y="1321692"/>
            <a:ext cx="2473085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>
              <a:buFont typeface="Monotype Sorts" charset="0"/>
              <a:buNone/>
            </a:pPr>
            <a:r>
              <a:rPr lang="en-US" sz="20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[x=</a:t>
            </a:r>
            <a:r>
              <a:rPr lang="en-US" sz="20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Math C" charset="0"/>
              </a:rPr>
              <a:t>?, y=?, z=?]</a:t>
            </a:r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7C29E84F-02FF-473C-810D-3C4A6CCEE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452" y="2127163"/>
            <a:ext cx="2508325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defPPr>
              <a:defRPr lang="en-US"/>
            </a:defPPr>
            <a:lvl1pPr>
              <a:buFont typeface="Monotype Sorts" charset="0"/>
              <a:buNone/>
              <a:defRPr sz="2400">
                <a:solidFill>
                  <a:srgbClr val="0000FF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742950" indent="-285750">
              <a:defRPr sz="2400"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[x=</a:t>
            </a:r>
            <a:r>
              <a:rPr lang="en-US" sz="2000">
                <a:sym typeface="Math C" charset="0"/>
              </a:rPr>
              <a:t>?, y=?, z=3]</a:t>
            </a:r>
          </a:p>
        </p:txBody>
      </p:sp>
      <p:sp>
        <p:nvSpPr>
          <p:cNvPr id="22" name="Text Box 20">
            <a:extLst>
              <a:ext uri="{FF2B5EF4-FFF2-40B4-BE49-F238E27FC236}">
                <a16:creationId xmlns:a16="http://schemas.microsoft.com/office/drawing/2014/main" id="{1A5EE521-D9B6-494E-8931-840130AAC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774" y="3739704"/>
            <a:ext cx="2469683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defPPr>
              <a:defRPr lang="en-US"/>
            </a:defPPr>
            <a:lvl1pPr>
              <a:buFont typeface="Monotype Sorts" charset="0"/>
              <a:buNone/>
              <a:defRPr sz="2400">
                <a:solidFill>
                  <a:srgbClr val="0000FF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742950" indent="-285750">
              <a:defRPr sz="2400"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[x</a:t>
            </a:r>
            <a:r>
              <a:rPr lang="en-US" sz="2000">
                <a:sym typeface="Math C" charset="0"/>
              </a:rPr>
              <a:t>=?, y=?, z=3]</a:t>
            </a:r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id="{A75CC2DF-781E-4764-8406-8BEAF6A94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8176" y="4510000"/>
            <a:ext cx="253142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defPPr>
              <a:defRPr lang="en-US"/>
            </a:defPPr>
            <a:lvl1pPr>
              <a:buFont typeface="Monotype Sorts" charset="0"/>
              <a:buNone/>
              <a:defRPr sz="2400">
                <a:solidFill>
                  <a:srgbClr val="0000FF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742950" indent="-285750">
              <a:defRPr sz="2400"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[x</a:t>
            </a:r>
            <a:r>
              <a:rPr lang="en-US" sz="2000">
                <a:sym typeface="Math C" charset="0"/>
              </a:rPr>
              <a:t>=?, y=?, z=3]</a:t>
            </a:r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03224837-A4F3-437B-862A-592E5ED83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651" y="4502273"/>
            <a:ext cx="287875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defPPr>
              <a:defRPr lang="en-US"/>
            </a:defPPr>
            <a:lvl1pPr>
              <a:buFont typeface="Monotype Sorts" charset="0"/>
              <a:buNone/>
              <a:defRPr sz="2400">
                <a:solidFill>
                  <a:srgbClr val="0000FF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742950" indent="-285750">
              <a:defRPr sz="2400"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latin typeface="Times New Roman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[x</a:t>
            </a:r>
            <a:r>
              <a:rPr lang="en-US" sz="2000">
                <a:sym typeface="Math C" charset="0"/>
              </a:rPr>
              <a:t>=1, y=?, z=3]</a:t>
            </a:r>
          </a:p>
        </p:txBody>
      </p:sp>
      <p:sp>
        <p:nvSpPr>
          <p:cNvPr id="25" name="AutoShape 25">
            <a:extLst>
              <a:ext uri="{FF2B5EF4-FFF2-40B4-BE49-F238E27FC236}">
                <a16:creationId xmlns:a16="http://schemas.microsoft.com/office/drawing/2014/main" id="{632EAD62-D6D1-49EF-8440-BA14BF603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7647" y="1754161"/>
            <a:ext cx="238327" cy="213985"/>
          </a:xfrm>
          <a:prstGeom prst="rightArrow">
            <a:avLst>
              <a:gd name="adj1" fmla="val 50000"/>
              <a:gd name="adj2" fmla="val 51389"/>
            </a:avLst>
          </a:prstGeom>
          <a:solidFill>
            <a:srgbClr val="0000FF"/>
          </a:solidFill>
          <a:ln>
            <a:noFill/>
          </a:ln>
        </p:spPr>
        <p:txBody>
          <a:bodyPr wrap="none" anchor="ctr">
            <a:spAutoFit/>
          </a:bodyPr>
          <a:lstStyle/>
          <a:p>
            <a:endParaRPr lang="en-US" sz="100"/>
          </a:p>
        </p:txBody>
      </p:sp>
      <p:sp>
        <p:nvSpPr>
          <p:cNvPr id="26" name="AutoShape 26">
            <a:extLst>
              <a:ext uri="{FF2B5EF4-FFF2-40B4-BE49-F238E27FC236}">
                <a16:creationId xmlns:a16="http://schemas.microsoft.com/office/drawing/2014/main" id="{14888067-8318-44B1-B584-9F72FE50C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7647" y="2465005"/>
            <a:ext cx="238327" cy="213985"/>
          </a:xfrm>
          <a:prstGeom prst="rightArrow">
            <a:avLst>
              <a:gd name="adj1" fmla="val 50000"/>
              <a:gd name="adj2" fmla="val 51389"/>
            </a:avLst>
          </a:prstGeom>
          <a:solidFill>
            <a:srgbClr val="0000FF"/>
          </a:solidFill>
          <a:ln>
            <a:noFill/>
          </a:ln>
        </p:spPr>
        <p:txBody>
          <a:bodyPr wrap="none" anchor="ctr">
            <a:spAutoFit/>
          </a:bodyPr>
          <a:lstStyle/>
          <a:p>
            <a:endParaRPr lang="en-US" sz="100"/>
          </a:p>
        </p:txBody>
      </p:sp>
      <p:sp>
        <p:nvSpPr>
          <p:cNvPr id="27" name="AutoShape 27">
            <a:extLst>
              <a:ext uri="{FF2B5EF4-FFF2-40B4-BE49-F238E27FC236}">
                <a16:creationId xmlns:a16="http://schemas.microsoft.com/office/drawing/2014/main" id="{D86B035B-E24C-44AD-B851-B093FD4AA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061" y="3961056"/>
            <a:ext cx="238327" cy="213985"/>
          </a:xfrm>
          <a:prstGeom prst="rightArrow">
            <a:avLst>
              <a:gd name="adj1" fmla="val 50000"/>
              <a:gd name="adj2" fmla="val 51389"/>
            </a:avLst>
          </a:prstGeom>
          <a:solidFill>
            <a:srgbClr val="0000FF"/>
          </a:solidFill>
          <a:ln>
            <a:noFill/>
          </a:ln>
        </p:spPr>
        <p:txBody>
          <a:bodyPr wrap="none" anchor="ctr">
            <a:spAutoFit/>
          </a:bodyPr>
          <a:lstStyle/>
          <a:p>
            <a:endParaRPr lang="en-US" sz="100"/>
          </a:p>
        </p:txBody>
      </p:sp>
      <p:sp>
        <p:nvSpPr>
          <p:cNvPr id="28" name="Text Box 30">
            <a:extLst>
              <a:ext uri="{FF2B5EF4-FFF2-40B4-BE49-F238E27FC236}">
                <a16:creationId xmlns:a16="http://schemas.microsoft.com/office/drawing/2014/main" id="{EA1C2746-A69B-47C0-B149-038F7A703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731" y="2909056"/>
            <a:ext cx="238331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defPPr>
              <a:defRPr lang="en-US"/>
            </a:defPPr>
            <a:lvl1pPr>
              <a:buFont typeface="Monotype Sorts" charset="0"/>
              <a:buNone/>
              <a:defRPr sz="2400">
                <a:solidFill>
                  <a:srgbClr val="0000FF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742950" indent="-285750">
              <a:defRPr sz="2400"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[x=</a:t>
            </a:r>
            <a:r>
              <a:rPr lang="en-US" sz="2000">
                <a:sym typeface="Math C" charset="0"/>
              </a:rPr>
              <a:t>?, y=?, z=3]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DD1DE8-CD0C-4724-92B4-9727727BFE6D}"/>
              </a:ext>
            </a:extLst>
          </p:cNvPr>
          <p:cNvSpPr txBox="1"/>
          <p:nvPr/>
        </p:nvSpPr>
        <p:spPr>
          <a:xfrm>
            <a:off x="3899848" y="4691965"/>
            <a:ext cx="578591" cy="276999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DA1DA4-4E35-4643-BD51-2D735DCEE511}"/>
              </a:ext>
            </a:extLst>
          </p:cNvPr>
          <p:cNvSpPr txBox="1"/>
          <p:nvPr/>
        </p:nvSpPr>
        <p:spPr>
          <a:xfrm>
            <a:off x="4952129" y="4681723"/>
            <a:ext cx="671979" cy="276999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7F8854-BACA-4117-9EDA-2A35B80CD95F}"/>
              </a:ext>
            </a:extLst>
          </p:cNvPr>
          <p:cNvSpPr txBox="1"/>
          <p:nvPr/>
        </p:nvSpPr>
        <p:spPr>
          <a:xfrm>
            <a:off x="4480221" y="3692146"/>
            <a:ext cx="578591" cy="276999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true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23E61B-E886-4B71-B136-872EA5F58881}"/>
              </a:ext>
            </a:extLst>
          </p:cNvPr>
          <p:cNvSpPr txBox="1"/>
          <p:nvPr/>
        </p:nvSpPr>
        <p:spPr>
          <a:xfrm>
            <a:off x="6039702" y="3366431"/>
            <a:ext cx="671979" cy="276999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false</a:t>
            </a:r>
          </a:p>
        </p:txBody>
      </p:sp>
      <p:sp>
        <p:nvSpPr>
          <p:cNvPr id="33" name="Text Box 23">
            <a:extLst>
              <a:ext uri="{FF2B5EF4-FFF2-40B4-BE49-F238E27FC236}">
                <a16:creationId xmlns:a16="http://schemas.microsoft.com/office/drawing/2014/main" id="{4B7742B1-023F-46D9-A1A2-046F76460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0" y="5687605"/>
            <a:ext cx="1895203" cy="4007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defPPr>
              <a:defRPr lang="en-US"/>
            </a:defPPr>
            <a:lvl1pPr>
              <a:buFont typeface="Monotype Sorts" charset="0"/>
              <a:buNone/>
              <a:defRPr sz="2400">
                <a:solidFill>
                  <a:srgbClr val="0000FF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742950" indent="-285750">
              <a:defRPr sz="2400"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latin typeface="Times New Roman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[x</a:t>
            </a:r>
            <a:r>
              <a:rPr lang="en-US" sz="2000">
                <a:sym typeface="Math C" charset="0"/>
              </a:rPr>
              <a:t>=1, y=7, z=3]</a:t>
            </a:r>
          </a:p>
        </p:txBody>
      </p:sp>
      <p:sp>
        <p:nvSpPr>
          <p:cNvPr id="34" name="Text Box 24">
            <a:extLst>
              <a:ext uri="{FF2B5EF4-FFF2-40B4-BE49-F238E27FC236}">
                <a16:creationId xmlns:a16="http://schemas.microsoft.com/office/drawing/2014/main" id="{40F083D8-00A2-4AA8-A6C9-281E947E0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2790" y="5687605"/>
            <a:ext cx="32766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defPPr>
              <a:defRPr lang="en-US"/>
            </a:defPPr>
            <a:lvl1pPr>
              <a:buFont typeface="Monotype Sorts" charset="0"/>
              <a:buNone/>
              <a:defRPr sz="2400">
                <a:solidFill>
                  <a:srgbClr val="0000FF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742950" indent="-285750">
              <a:defRPr sz="2400"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[x</a:t>
            </a:r>
            <a:r>
              <a:rPr lang="en-US" sz="2000">
                <a:sym typeface="Math C" charset="0"/>
              </a:rPr>
              <a:t>=?, y=7, z=3]</a:t>
            </a:r>
          </a:p>
        </p:txBody>
      </p:sp>
      <p:sp>
        <p:nvSpPr>
          <p:cNvPr id="35" name="AutoShape 28">
            <a:extLst>
              <a:ext uri="{FF2B5EF4-FFF2-40B4-BE49-F238E27FC236}">
                <a16:creationId xmlns:a16="http://schemas.microsoft.com/office/drawing/2014/main" id="{2132340E-23C5-4F9A-A956-05DCBD8F188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450087" y="5137293"/>
            <a:ext cx="193941" cy="169170"/>
          </a:xfrm>
          <a:prstGeom prst="rightArrow">
            <a:avLst>
              <a:gd name="adj1" fmla="val 50000"/>
              <a:gd name="adj2" fmla="val 65085"/>
            </a:avLst>
          </a:prstGeom>
          <a:solidFill>
            <a:srgbClr val="0000FF"/>
          </a:solidFill>
          <a:ln>
            <a:noFill/>
          </a:ln>
        </p:spPr>
        <p:txBody>
          <a:bodyPr wrap="square" anchor="ctr">
            <a:spAutoFit/>
          </a:bodyPr>
          <a:lstStyle/>
          <a:p>
            <a:endParaRPr lang="en-US" sz="100"/>
          </a:p>
        </p:txBody>
      </p:sp>
      <p:sp>
        <p:nvSpPr>
          <p:cNvPr id="36" name="AutoShape 29">
            <a:extLst>
              <a:ext uri="{FF2B5EF4-FFF2-40B4-BE49-F238E27FC236}">
                <a16:creationId xmlns:a16="http://schemas.microsoft.com/office/drawing/2014/main" id="{BDA85000-2D20-4DC9-948E-9737FA139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331" y="5106025"/>
            <a:ext cx="238327" cy="213985"/>
          </a:xfrm>
          <a:prstGeom prst="rightArrow">
            <a:avLst>
              <a:gd name="adj1" fmla="val 50000"/>
              <a:gd name="adj2" fmla="val 51389"/>
            </a:avLst>
          </a:prstGeom>
          <a:solidFill>
            <a:srgbClr val="0000FF"/>
          </a:solidFill>
          <a:ln>
            <a:noFill/>
          </a:ln>
        </p:spPr>
        <p:txBody>
          <a:bodyPr wrap="none" anchor="ctr">
            <a:spAutoFit/>
          </a:bodyPr>
          <a:lstStyle/>
          <a:p>
            <a:endParaRPr lang="en-US" sz="1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7D2D6C-E1EB-43C3-BBCE-C1D2B2F3C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708" y="2582825"/>
            <a:ext cx="2040623" cy="40075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x = 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getchar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47" name="AutoShape 10">
            <a:extLst>
              <a:ext uri="{FF2B5EF4-FFF2-40B4-BE49-F238E27FC236}">
                <a16:creationId xmlns:a16="http://schemas.microsoft.com/office/drawing/2014/main" id="{204EA1E9-549B-441C-846C-3F8D395BFFE9}"/>
              </a:ext>
            </a:extLst>
          </p:cNvPr>
          <p:cNvCxnSpPr>
            <a:cxnSpLocks noChangeShapeType="1"/>
            <a:stCxn id="44" idx="2"/>
            <a:endCxn id="6" idx="0"/>
          </p:cNvCxnSpPr>
          <p:nvPr/>
        </p:nvCxnSpPr>
        <p:spPr bwMode="auto">
          <a:xfrm flipH="1">
            <a:off x="4700019" y="2983577"/>
            <a:ext cx="1" cy="29402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2" name="AutoShape 26">
            <a:extLst>
              <a:ext uri="{FF2B5EF4-FFF2-40B4-BE49-F238E27FC236}">
                <a16:creationId xmlns:a16="http://schemas.microsoft.com/office/drawing/2014/main" id="{0935B7F6-9485-4CD4-A277-6A5AAE800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7647" y="3146630"/>
            <a:ext cx="238327" cy="213985"/>
          </a:xfrm>
          <a:prstGeom prst="rightArrow">
            <a:avLst>
              <a:gd name="adj1" fmla="val 50000"/>
              <a:gd name="adj2" fmla="val 51389"/>
            </a:avLst>
          </a:prstGeom>
          <a:solidFill>
            <a:srgbClr val="0000FF"/>
          </a:solidFill>
          <a:ln>
            <a:noFill/>
          </a:ln>
        </p:spPr>
        <p:txBody>
          <a:bodyPr wrap="none" anchor="ctr">
            <a:spAutoFit/>
          </a:bodyPr>
          <a:lstStyle/>
          <a:p>
            <a:endParaRPr lang="en-US" sz="100"/>
          </a:p>
        </p:txBody>
      </p:sp>
      <p:sp>
        <p:nvSpPr>
          <p:cNvPr id="58" name="Text Box 30">
            <a:extLst>
              <a:ext uri="{FF2B5EF4-FFF2-40B4-BE49-F238E27FC236}">
                <a16:creationId xmlns:a16="http://schemas.microsoft.com/office/drawing/2014/main" id="{0E0FA403-293B-4D5C-8BC4-9399D1528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774" y="2904162"/>
            <a:ext cx="27026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defPPr>
              <a:defRPr lang="en-US"/>
            </a:defPPr>
            <a:lvl1pPr>
              <a:buFont typeface="Monotype Sorts" charset="0"/>
              <a:buNone/>
              <a:defRPr sz="2400">
                <a:solidFill>
                  <a:srgbClr val="0000FF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742950" indent="-285750">
              <a:defRPr sz="2400"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[x=</a:t>
            </a:r>
            <a:r>
              <a:rPr lang="en-US" sz="2000">
                <a:sym typeface="Math C" charset="0"/>
              </a:rPr>
              <a:t>?, y=?, z=3]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F36298-427F-411A-8C8D-8FF75A5B3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731" y="3287219"/>
            <a:ext cx="1382523" cy="40075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C7EDF5F-F2A5-4A72-BF77-568FE9108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1709" y="1237407"/>
            <a:ext cx="1382523" cy="40075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entry</a:t>
            </a:r>
          </a:p>
        </p:txBody>
      </p:sp>
      <p:sp>
        <p:nvSpPr>
          <p:cNvPr id="43" name="Text Box 24">
            <a:extLst>
              <a:ext uri="{FF2B5EF4-FFF2-40B4-BE49-F238E27FC236}">
                <a16:creationId xmlns:a16="http://schemas.microsoft.com/office/drawing/2014/main" id="{613DA2CE-F07C-4B25-B5F7-B2F9A678A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424" y="3389000"/>
            <a:ext cx="2024803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defPPr>
              <a:defRPr lang="en-US"/>
            </a:defPPr>
            <a:lvl1pPr>
              <a:buFont typeface="Monotype Sorts" charset="0"/>
              <a:buNone/>
              <a:defRPr sz="2400">
                <a:solidFill>
                  <a:srgbClr val="0000FF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742950" indent="-285750">
              <a:defRPr sz="2400"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[x</a:t>
            </a:r>
            <a:r>
              <a:rPr lang="en-US" sz="2000">
                <a:sym typeface="Math C" charset="0"/>
              </a:rPr>
              <a:t>=?, y=7, z=3]</a:t>
            </a:r>
          </a:p>
        </p:txBody>
      </p:sp>
      <p:sp>
        <p:nvSpPr>
          <p:cNvPr id="45" name="AutoShape 29">
            <a:extLst>
              <a:ext uri="{FF2B5EF4-FFF2-40B4-BE49-F238E27FC236}">
                <a16:creationId xmlns:a16="http://schemas.microsoft.com/office/drawing/2014/main" id="{3105B1BC-4359-4702-B3A7-6A910A834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182" y="6064643"/>
            <a:ext cx="238327" cy="213985"/>
          </a:xfrm>
          <a:prstGeom prst="rightArrow">
            <a:avLst>
              <a:gd name="adj1" fmla="val 50000"/>
              <a:gd name="adj2" fmla="val 51389"/>
            </a:avLst>
          </a:prstGeom>
          <a:solidFill>
            <a:srgbClr val="0000FF"/>
          </a:solidFill>
          <a:ln>
            <a:noFill/>
          </a:ln>
        </p:spPr>
        <p:txBody>
          <a:bodyPr wrap="none" anchor="ctr">
            <a:spAutoFit/>
          </a:bodyPr>
          <a:lstStyle/>
          <a:p>
            <a:endParaRPr lang="en-US" sz="1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928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/>
      <p:bldP spid="33" grpId="0" animBg="1"/>
      <p:bldP spid="34" grpId="0"/>
      <p:bldP spid="35" grpId="0" animBg="1"/>
      <p:bldP spid="35" grpId="1" animBg="1"/>
      <p:bldP spid="36" grpId="0" animBg="1"/>
      <p:bldP spid="36" grpId="1" animBg="1"/>
      <p:bldP spid="52" grpId="0" animBg="1"/>
      <p:bldP spid="52" grpId="1" animBg="1"/>
      <p:bldP spid="58" grpId="0"/>
      <p:bldP spid="43" grpId="0"/>
      <p:bldP spid="45" grpId="0" animBg="1"/>
      <p:bldP spid="4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E1C4-CF39-401B-B64B-AD38D3E99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Approximation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19E6AA-AE41-49CF-A73B-D4706EF8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22</a:t>
            </a:fld>
            <a:endParaRPr lang="en-US"/>
          </a:p>
        </p:txBody>
      </p:sp>
      <p:sp>
        <p:nvSpPr>
          <p:cNvPr id="4" name="Line 15">
            <a:extLst>
              <a:ext uri="{FF2B5EF4-FFF2-40B4-BE49-F238E27FC236}">
                <a16:creationId xmlns:a16="http://schemas.microsoft.com/office/drawing/2014/main" id="{D935C9AA-C773-450C-BA84-DD85D073B8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9127" y="3681396"/>
            <a:ext cx="94798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square" lIns="92075" tIns="46038" rIns="92075" bIns="46038">
            <a:spAutoFit/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B09FC3-6BCA-4B0B-8D85-7F2E40750FE7}"/>
              </a:ext>
            </a:extLst>
          </p:cNvPr>
          <p:cNvSpPr txBox="1"/>
          <p:nvPr/>
        </p:nvSpPr>
        <p:spPr>
          <a:xfrm>
            <a:off x="5715240" y="3532143"/>
            <a:ext cx="676219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702368-9F45-4515-B2CF-471377FC0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5320" y="2878785"/>
            <a:ext cx="1229541" cy="46230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>
              <a:buFont typeface="Monotype Sorts" charset="0"/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5BEC53-0BFB-455E-B2DD-A15FB1E72371}"/>
              </a:ext>
            </a:extLst>
          </p:cNvPr>
          <p:cNvSpPr/>
          <p:nvPr/>
        </p:nvSpPr>
        <p:spPr>
          <a:xfrm>
            <a:off x="4622685" y="2879185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38E3AF-BCBB-46D2-8C77-DBA89E3FC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656" y="4107940"/>
            <a:ext cx="1229541" cy="46230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>
              <a:buFont typeface="Monotype Sorts" charset="0"/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51FBFF-0EAE-49AB-ACD9-76118A2C7C0A}"/>
              </a:ext>
            </a:extLst>
          </p:cNvPr>
          <p:cNvSpPr/>
          <p:nvPr/>
        </p:nvSpPr>
        <p:spPr>
          <a:xfrm>
            <a:off x="4630021" y="4108340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394208-CE4D-4392-941C-14AAA5FC7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801" y="5290027"/>
            <a:ext cx="1229541" cy="46230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>
              <a:buFont typeface="Monotype Sorts" charset="0"/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628B5-6393-4A30-9F1B-A83EFBB8E940}"/>
              </a:ext>
            </a:extLst>
          </p:cNvPr>
          <p:cNvSpPr/>
          <p:nvPr/>
        </p:nvSpPr>
        <p:spPr>
          <a:xfrm>
            <a:off x="4648166" y="5290427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3)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706AFF-07DF-4C24-A05F-62294C780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178" y="2399836"/>
            <a:ext cx="878446" cy="46230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buFont typeface="Monotype Sorts" charset="0"/>
              <a:buNone/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=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185702-CD06-4F8A-BAD5-B10E86709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206" y="3450242"/>
            <a:ext cx="1710405" cy="46230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(true)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11E626-EC00-42AE-A22C-BB3E2E76D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206" y="4650334"/>
            <a:ext cx="1710404" cy="46230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= b + 1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C3504FA8-08F4-4D3C-9993-2DD84A2C9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8645" y="1858295"/>
            <a:ext cx="105952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buFont typeface="Monotype Sorts" charset="0"/>
              <a:buNone/>
            </a:pP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[b=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Math C" charset="0"/>
              </a:rPr>
              <a:t>?]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EABB1C-5BC6-4464-9EC7-CFF19E154A8B}"/>
              </a:ext>
            </a:extLst>
          </p:cNvPr>
          <p:cNvSpPr txBox="1"/>
          <p:nvPr/>
        </p:nvSpPr>
        <p:spPr>
          <a:xfrm>
            <a:off x="817851" y="1835057"/>
            <a:ext cx="39319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aavi" panose="020B0502040204020203" pitchFamily="34" charset="0"/>
                <a:cs typeface="Raavi" panose="020B0502040204020203" pitchFamily="34" charset="0"/>
              </a:rPr>
              <a:t>Fill in the value of variable b that the analysis infers at:</a:t>
            </a:r>
            <a:br>
              <a:rPr lang="en-US" sz="2400">
                <a:latin typeface="Raavi" panose="020B0502040204020203" pitchFamily="34" charset="0"/>
                <a:cs typeface="Raavi" panose="020B0502040204020203" pitchFamily="34" charset="0"/>
              </a:rPr>
            </a:br>
            <a:br>
              <a:rPr lang="en-US" sz="2400">
                <a:latin typeface="Raavi" panose="020B0502040204020203" pitchFamily="34" charset="0"/>
                <a:cs typeface="Raavi" panose="020B0502040204020203" pitchFamily="34" charset="0"/>
              </a:rPr>
            </a:br>
            <a:r>
              <a:rPr lang="en-US" sz="2400">
                <a:latin typeface="Raavi" panose="020B0502040204020203" pitchFamily="34" charset="0"/>
                <a:cs typeface="Raavi" panose="020B0502040204020203" pitchFamily="34" charset="0"/>
              </a:rPr>
              <a:t>1) the loop header</a:t>
            </a:r>
            <a:br>
              <a:rPr lang="en-US" sz="2400">
                <a:latin typeface="Raavi" panose="020B0502040204020203" pitchFamily="34" charset="0"/>
                <a:cs typeface="Raavi" panose="020B0502040204020203" pitchFamily="34" charset="0"/>
              </a:rPr>
            </a:br>
            <a:r>
              <a:rPr lang="en-US" sz="2400">
                <a:latin typeface="Raavi" panose="020B0502040204020203" pitchFamily="34" charset="0"/>
                <a:cs typeface="Raavi" panose="020B0502040204020203" pitchFamily="34" charset="0"/>
              </a:rPr>
              <a:t>2) entry of loop body</a:t>
            </a:r>
            <a:br>
              <a:rPr lang="en-US" sz="2400">
                <a:latin typeface="Raavi" panose="020B0502040204020203" pitchFamily="34" charset="0"/>
                <a:cs typeface="Raavi" panose="020B0502040204020203" pitchFamily="34" charset="0"/>
              </a:rPr>
            </a:br>
            <a:r>
              <a:rPr lang="en-US" sz="2400">
                <a:latin typeface="Raavi" panose="020B0502040204020203" pitchFamily="34" charset="0"/>
                <a:cs typeface="Raavi" panose="020B0502040204020203" pitchFamily="34" charset="0"/>
              </a:rPr>
              <a:t>3) exit of loop body</a:t>
            </a:r>
          </a:p>
          <a:p>
            <a:br>
              <a:rPr lang="en-US" sz="2400">
                <a:latin typeface="Raavi" panose="020B0502040204020203" pitchFamily="34" charset="0"/>
                <a:cs typeface="Raavi" panose="020B0502040204020203" pitchFamily="34" charset="0"/>
              </a:rPr>
            </a:br>
            <a:r>
              <a:rPr lang="en-US" sz="2400">
                <a:latin typeface="Raavi" panose="020B0502040204020203" pitchFamily="34" charset="0"/>
                <a:cs typeface="Raavi" panose="020B0502040204020203" pitchFamily="34" charset="0"/>
              </a:rPr>
              <a:t>Enter “?” if a definite value cannot be inferred.</a:t>
            </a:r>
          </a:p>
          <a:p>
            <a:br>
              <a:rPr lang="en-US" sz="2400">
                <a:latin typeface="Raavi" panose="020B0502040204020203" pitchFamily="34" charset="0"/>
                <a:cs typeface="Raavi" panose="020B0502040204020203" pitchFamily="34" charset="0"/>
              </a:rPr>
            </a:br>
            <a:endParaRPr lang="en-US" sz="240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cxnSp>
        <p:nvCxnSpPr>
          <p:cNvPr id="26" name="AutoShape 10">
            <a:extLst>
              <a:ext uri="{FF2B5EF4-FFF2-40B4-BE49-F238E27FC236}">
                <a16:creationId xmlns:a16="http://schemas.microsoft.com/office/drawing/2014/main" id="{23DC7606-0596-48EF-8AC5-80D3D51A96C3}"/>
              </a:ext>
            </a:extLst>
          </p:cNvPr>
          <p:cNvCxnSpPr>
            <a:cxnSpLocks noChangeShapeType="1"/>
            <a:stCxn id="12" idx="2"/>
            <a:endCxn id="13" idx="0"/>
          </p:cNvCxnSpPr>
          <p:nvPr/>
        </p:nvCxnSpPr>
        <p:spPr bwMode="auto">
          <a:xfrm flipH="1">
            <a:off x="7378409" y="2862143"/>
            <a:ext cx="6992" cy="58809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10">
            <a:extLst>
              <a:ext uri="{FF2B5EF4-FFF2-40B4-BE49-F238E27FC236}">
                <a16:creationId xmlns:a16="http://schemas.microsoft.com/office/drawing/2014/main" id="{6EE16A32-FE0F-4845-8975-C074DDAF37D7}"/>
              </a:ext>
            </a:extLst>
          </p:cNvPr>
          <p:cNvCxnSpPr>
            <a:cxnSpLocks noChangeShapeType="1"/>
            <a:stCxn id="13" idx="2"/>
            <a:endCxn id="14" idx="0"/>
          </p:cNvCxnSpPr>
          <p:nvPr/>
        </p:nvCxnSpPr>
        <p:spPr bwMode="auto">
          <a:xfrm flipH="1">
            <a:off x="7378408" y="3912549"/>
            <a:ext cx="1" cy="73778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BA1DF25-7D75-4200-9DAC-9A21F1CCEA87}"/>
              </a:ext>
            </a:extLst>
          </p:cNvPr>
          <p:cNvSpPr txBox="1"/>
          <p:nvPr/>
        </p:nvSpPr>
        <p:spPr>
          <a:xfrm>
            <a:off x="7089110" y="4038341"/>
            <a:ext cx="578591" cy="276999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cxnSp>
        <p:nvCxnSpPr>
          <p:cNvPr id="37" name="AutoShape 14">
            <a:extLst>
              <a:ext uri="{FF2B5EF4-FFF2-40B4-BE49-F238E27FC236}">
                <a16:creationId xmlns:a16="http://schemas.microsoft.com/office/drawing/2014/main" id="{0205F769-E07F-48E7-9B75-FBB561067BCB}"/>
              </a:ext>
            </a:extLst>
          </p:cNvPr>
          <p:cNvCxnSpPr>
            <a:cxnSpLocks noChangeShapeType="1"/>
            <a:stCxn id="14" idx="2"/>
            <a:endCxn id="13" idx="3"/>
          </p:cNvCxnSpPr>
          <p:nvPr/>
        </p:nvCxnSpPr>
        <p:spPr bwMode="auto">
          <a:xfrm rot="5400000" flipH="1" flipV="1">
            <a:off x="7090386" y="3969417"/>
            <a:ext cx="1431245" cy="855203"/>
          </a:xfrm>
          <a:prstGeom prst="curvedConnector4">
            <a:avLst>
              <a:gd name="adj1" fmla="val -15972"/>
              <a:gd name="adj2" fmla="val 209428"/>
            </a:avLst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2" name="Text Box 18">
            <a:extLst>
              <a:ext uri="{FF2B5EF4-FFF2-40B4-BE49-F238E27FC236}">
                <a16:creationId xmlns:a16="http://schemas.microsoft.com/office/drawing/2014/main" id="{562E90E6-BC7F-4718-80DC-890BD762F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8645" y="2955542"/>
            <a:ext cx="105952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buFont typeface="Monotype Sorts" charset="0"/>
              <a:buNone/>
            </a:pP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[b=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Math C" charset="0"/>
              </a:rPr>
              <a:t>1]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B839774-8897-4EAD-9282-27E555B05BF7}"/>
              </a:ext>
            </a:extLst>
          </p:cNvPr>
          <p:cNvSpPr/>
          <p:nvPr/>
        </p:nvSpPr>
        <p:spPr>
          <a:xfrm>
            <a:off x="7293769" y="3042746"/>
            <a:ext cx="178594" cy="16746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DF29119-F155-4A73-B548-C218B0532BAB}"/>
              </a:ext>
            </a:extLst>
          </p:cNvPr>
          <p:cNvSpPr/>
          <p:nvPr/>
        </p:nvSpPr>
        <p:spPr>
          <a:xfrm>
            <a:off x="7296103" y="4339093"/>
            <a:ext cx="178594" cy="16746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DAC37C0-EE77-469E-92F6-83F320FF0E01}"/>
              </a:ext>
            </a:extLst>
          </p:cNvPr>
          <p:cNvSpPr/>
          <p:nvPr/>
        </p:nvSpPr>
        <p:spPr>
          <a:xfrm>
            <a:off x="8768876" y="5028906"/>
            <a:ext cx="178594" cy="16746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Box 18">
            <a:extLst>
              <a:ext uri="{FF2B5EF4-FFF2-40B4-BE49-F238E27FC236}">
                <a16:creationId xmlns:a16="http://schemas.microsoft.com/office/drawing/2014/main" id="{74B7A60D-48FA-4DDB-A2C0-7C4CB7855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0134" y="4153431"/>
            <a:ext cx="105952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buFont typeface="Monotype Sorts" charset="0"/>
              <a:buNone/>
            </a:pP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[b=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Math C" charset="0"/>
              </a:rPr>
              <a:t>1]</a:t>
            </a:r>
          </a:p>
        </p:txBody>
      </p:sp>
      <p:sp>
        <p:nvSpPr>
          <p:cNvPr id="47" name="Text Box 18">
            <a:extLst>
              <a:ext uri="{FF2B5EF4-FFF2-40B4-BE49-F238E27FC236}">
                <a16:creationId xmlns:a16="http://schemas.microsoft.com/office/drawing/2014/main" id="{0440AE1C-B75B-49E5-BE2A-A42A5AAA0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624" y="5385916"/>
            <a:ext cx="105952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buFont typeface="Monotype Sorts" charset="0"/>
              <a:buNone/>
            </a:pP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[b=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Math C" charset="0"/>
              </a:rPr>
              <a:t>2]</a:t>
            </a:r>
          </a:p>
        </p:txBody>
      </p:sp>
      <p:sp>
        <p:nvSpPr>
          <p:cNvPr id="48" name="Text Box 18">
            <a:extLst>
              <a:ext uri="{FF2B5EF4-FFF2-40B4-BE49-F238E27FC236}">
                <a16:creationId xmlns:a16="http://schemas.microsoft.com/office/drawing/2014/main" id="{76C65B8C-EE2A-40D1-8678-E2533F17E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8482" y="4153430"/>
            <a:ext cx="105952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buFont typeface="Monotype Sorts" charset="0"/>
              <a:buNone/>
            </a:pP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[b=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Math C" charset="0"/>
              </a:rPr>
              <a:t>?]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1038866-5A74-41F0-A2EE-65E4C0C87CEE}"/>
              </a:ext>
            </a:extLst>
          </p:cNvPr>
          <p:cNvCxnSpPr/>
          <p:nvPr/>
        </p:nvCxnSpPr>
        <p:spPr>
          <a:xfrm>
            <a:off x="7971479" y="4281441"/>
            <a:ext cx="637003" cy="2397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18">
            <a:extLst>
              <a:ext uri="{FF2B5EF4-FFF2-40B4-BE49-F238E27FC236}">
                <a16:creationId xmlns:a16="http://schemas.microsoft.com/office/drawing/2014/main" id="{F225254D-54C6-4EF3-898E-6925DA856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9765" y="5378389"/>
            <a:ext cx="105952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buFont typeface="Monotype Sorts" charset="0"/>
              <a:buNone/>
            </a:pP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[b=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Math C" charset="0"/>
              </a:rPr>
              <a:t>?]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87B648D-7E9D-405D-AF1A-B02AF4D034F1}"/>
              </a:ext>
            </a:extLst>
          </p:cNvPr>
          <p:cNvCxnSpPr/>
          <p:nvPr/>
        </p:nvCxnSpPr>
        <p:spPr>
          <a:xfrm>
            <a:off x="8035886" y="5536369"/>
            <a:ext cx="637003" cy="2397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18">
            <a:extLst>
              <a:ext uri="{FF2B5EF4-FFF2-40B4-BE49-F238E27FC236}">
                <a16:creationId xmlns:a16="http://schemas.microsoft.com/office/drawing/2014/main" id="{05F7A065-0534-4D4C-8344-190FD43DC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5807" y="2863938"/>
            <a:ext cx="105952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buFont typeface="Monotype Sorts" charset="0"/>
              <a:buNone/>
            </a:pP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[b=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Math C" charset="0"/>
              </a:rPr>
              <a:t>1]</a:t>
            </a:r>
          </a:p>
        </p:txBody>
      </p:sp>
      <p:sp>
        <p:nvSpPr>
          <p:cNvPr id="54" name="Text Box 18">
            <a:extLst>
              <a:ext uri="{FF2B5EF4-FFF2-40B4-BE49-F238E27FC236}">
                <a16:creationId xmlns:a16="http://schemas.microsoft.com/office/drawing/2014/main" id="{BB83AD8E-6913-494F-94F8-D9186A09B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4341" y="4084186"/>
            <a:ext cx="105952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buFont typeface="Monotype Sorts" charset="0"/>
              <a:buNone/>
            </a:pP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[b=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Math C" charset="0"/>
              </a:rPr>
              <a:t>?]</a:t>
            </a:r>
          </a:p>
        </p:txBody>
      </p:sp>
      <p:sp>
        <p:nvSpPr>
          <p:cNvPr id="55" name="Text Box 18">
            <a:extLst>
              <a:ext uri="{FF2B5EF4-FFF2-40B4-BE49-F238E27FC236}">
                <a16:creationId xmlns:a16="http://schemas.microsoft.com/office/drawing/2014/main" id="{BD09F186-2467-4176-A1C1-ECF85997C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129" y="5290026"/>
            <a:ext cx="105952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u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buFont typeface="Monotype Sorts" charset="0"/>
              <a:buNone/>
            </a:pP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[b=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Math C" charset="0"/>
              </a:rPr>
              <a:t>?]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982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2" grpId="0"/>
      <p:bldP spid="46" grpId="0"/>
      <p:bldP spid="47" grpId="0"/>
      <p:bldP spid="48" grpId="0"/>
      <p:bldP spid="51" grpId="0"/>
      <p:bldP spid="53" grpId="0"/>
      <p:bldP spid="54" grpId="0"/>
      <p:bldP spid="5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3DF35-2EB6-4EAD-9F65-35B5B14EB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B969B-23E1-481E-A49F-260243B3255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Control-flow graph</a:t>
            </a:r>
          </a:p>
          <a:p>
            <a:r>
              <a:rPr lang="en-US"/>
              <a:t>Abstract vs concrete states</a:t>
            </a:r>
          </a:p>
          <a:p>
            <a:r>
              <a:rPr lang="en-US"/>
              <a:t>Termination</a:t>
            </a:r>
          </a:p>
          <a:p>
            <a:r>
              <a:rPr lang="en-US"/>
              <a:t>Completeness</a:t>
            </a:r>
          </a:p>
          <a:p>
            <a:r>
              <a:rPr lang="en-US"/>
              <a:t>Soundness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796A2-9AF5-43C1-9EAB-0AD628AB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005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04A71-F05B-47C6-99DC-F8B007291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vs. Static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E3658A-6C77-4884-B15E-35B03208D20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90600" y="4294414"/>
            <a:ext cx="8420100" cy="1725386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A, Unsound: may miss errors</a:t>
            </a:r>
          </a:p>
          <a:p>
            <a:r>
              <a:rPr lang="en-US"/>
              <a:t>B, Incomplete: may report spurious errors</a:t>
            </a:r>
          </a:p>
          <a:p>
            <a:r>
              <a:rPr lang="en-US"/>
              <a:t>C, Proportional to program’s execution time</a:t>
            </a:r>
          </a:p>
          <a:p>
            <a:r>
              <a:rPr lang="en-US"/>
              <a:t>D, Proportional to program’s size</a:t>
            </a:r>
          </a:p>
          <a:p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47B4EF0-54E2-4F9A-9584-884BB1B69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539787"/>
              </p:ext>
            </p:extLst>
          </p:nvPr>
        </p:nvGraphicFramePr>
        <p:xfrm>
          <a:off x="990600" y="2498272"/>
          <a:ext cx="7743372" cy="130628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581124">
                  <a:extLst>
                    <a:ext uri="{9D8B030D-6E8A-4147-A177-3AD203B41FA5}">
                      <a16:colId xmlns:a16="http://schemas.microsoft.com/office/drawing/2014/main" val="872508112"/>
                    </a:ext>
                  </a:extLst>
                </a:gridCol>
                <a:gridCol w="2581124">
                  <a:extLst>
                    <a:ext uri="{9D8B030D-6E8A-4147-A177-3AD203B41FA5}">
                      <a16:colId xmlns:a16="http://schemas.microsoft.com/office/drawing/2014/main" val="9917133"/>
                    </a:ext>
                  </a:extLst>
                </a:gridCol>
                <a:gridCol w="2581124">
                  <a:extLst>
                    <a:ext uri="{9D8B030D-6E8A-4147-A177-3AD203B41FA5}">
                      <a16:colId xmlns:a16="http://schemas.microsoft.com/office/drawing/2014/main" val="1413608671"/>
                    </a:ext>
                  </a:extLst>
                </a:gridCol>
              </a:tblGrid>
              <a:tr h="435428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Dynamic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6139829"/>
                  </a:ext>
                </a:extLst>
              </a:tr>
              <a:tr h="435428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3544941"/>
                  </a:ext>
                </a:extLst>
              </a:tr>
              <a:tr h="435428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Effectiveness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556730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3F00B-CDAF-454D-85C7-5C96B400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862059-45F7-457E-92FE-FA23CCD640D2}"/>
              </a:ext>
            </a:extLst>
          </p:cNvPr>
          <p:cNvSpPr/>
          <p:nvPr/>
        </p:nvSpPr>
        <p:spPr>
          <a:xfrm>
            <a:off x="990600" y="1777581"/>
            <a:ext cx="61398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Raavi" panose="020B0502040204020203" pitchFamily="34" charset="0"/>
                <a:cs typeface="Raavi" panose="020B0502040204020203" pitchFamily="34" charset="0"/>
              </a:rPr>
              <a:t>Match each box with its corresponding feature.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85C35D-4AFB-4B85-B1BF-93B14078CE15}"/>
              </a:ext>
            </a:extLst>
          </p:cNvPr>
          <p:cNvSpPr txBox="1"/>
          <p:nvPr/>
        </p:nvSpPr>
        <p:spPr>
          <a:xfrm>
            <a:off x="4534952" y="296674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2AF829-29A6-41D4-8147-1414BFDEAB85}"/>
              </a:ext>
            </a:extLst>
          </p:cNvPr>
          <p:cNvSpPr txBox="1"/>
          <p:nvPr/>
        </p:nvSpPr>
        <p:spPr>
          <a:xfrm>
            <a:off x="7255610" y="296674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47663-3927-4B26-994B-3536CED39FA8}"/>
              </a:ext>
            </a:extLst>
          </p:cNvPr>
          <p:cNvSpPr txBox="1"/>
          <p:nvPr/>
        </p:nvSpPr>
        <p:spPr>
          <a:xfrm>
            <a:off x="4534952" y="34104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31C91F-CA74-4011-931F-BB6F79D736BB}"/>
              </a:ext>
            </a:extLst>
          </p:cNvPr>
          <p:cNvSpPr txBox="1"/>
          <p:nvPr/>
        </p:nvSpPr>
        <p:spPr>
          <a:xfrm>
            <a:off x="7255610" y="34104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157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C2943-A7C7-449E-B99A-64FFA5BEA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 Undecidability of Program Properties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AC88D-FCBB-4138-8E36-ED21EC3D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55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553E-62F9-4F38-AB98-E961F8EA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Undecidability of Program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A2D65-D8AB-4DDC-87CF-5F41943635C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Can program analysis be sound and complete?</a:t>
            </a:r>
          </a:p>
          <a:p>
            <a:pPr lvl="1"/>
            <a:r>
              <a:rPr lang="en-US"/>
              <a:t>No if we want it to terminate.</a:t>
            </a:r>
          </a:p>
          <a:p>
            <a:r>
              <a:rPr lang="en-US"/>
              <a:t>Questions like “if a variable has a constant value?” is undecidable.</a:t>
            </a:r>
          </a:p>
          <a:p>
            <a:r>
              <a:rPr lang="en-US"/>
              <a:t>Design a program analysis algorithm is an art.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16BB7-DECD-4141-B75A-4842B7916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276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86CD-4DFC-411D-B13D-50FB02BBD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Bad News: Rice's Theorem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0908D-A200-4BEA-AACF-DE4BF4C2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5801EC-C531-4EC5-A8BF-3305BE2ACF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686"/>
          <a:stretch/>
        </p:blipFill>
        <p:spPr>
          <a:xfrm>
            <a:off x="699435" y="1719089"/>
            <a:ext cx="8052680" cy="40176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E6A14-601C-489C-80A1-575354F7D3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90600" y="3061252"/>
            <a:ext cx="7369629" cy="2566849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>
                <a:solidFill>
                  <a:srgbClr val="FF0000"/>
                </a:solidFill>
                <a:cs typeface="Raavi" panose="020B0502040204020203" pitchFamily="34" charset="0"/>
              </a:rPr>
              <a:t>“Any nontrivial property about the language recognized by a Turing </a:t>
            </a:r>
            <a:r>
              <a:rPr lang="en-US" altLang="zh-CN" sz="2800" i="1" dirty="0">
                <a:solidFill>
                  <a:srgbClr val="FF0000"/>
                </a:solidFill>
                <a:cs typeface="Raavi" panose="020B0502040204020203" pitchFamily="34" charset="0"/>
              </a:rPr>
              <a:t>M</a:t>
            </a:r>
            <a:r>
              <a:rPr lang="en-US" sz="2800" i="1" dirty="0">
                <a:solidFill>
                  <a:srgbClr val="FF0000"/>
                </a:solidFill>
                <a:cs typeface="Raavi" panose="020B0502040204020203" pitchFamily="34" charset="0"/>
              </a:rPr>
              <a:t>achine is undecidable.”</a:t>
            </a:r>
          </a:p>
          <a:p>
            <a:pPr marL="0" indent="0" algn="r">
              <a:buNone/>
            </a:pPr>
            <a:r>
              <a:rPr lang="en-US" sz="2000" dirty="0">
                <a:cs typeface="Raavi" panose="020B0502040204020203" pitchFamily="34" charset="0"/>
              </a:rPr>
              <a:t>- Henry Gordon Rice, 1953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355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EFFBD-9F20-46AC-8846-0A09B4EB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Proof: Reduction </a:t>
            </a:r>
            <a:r>
              <a:rPr lang="en-US"/>
              <a:t>to The </a:t>
            </a:r>
            <a:r>
              <a:rPr lang="en-US" dirty="0"/>
              <a:t>Halting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A3F45F-27AE-4125-A0CC-87803E5D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EFFB0-44A9-4A6E-BEA7-FE5C49D7BB5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55914" y="1745884"/>
            <a:ext cx="7102929" cy="545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Can we decide if a variable has a constant value?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7E1CBD-6613-49B9-9ADE-020EA3C59D8D}"/>
              </a:ext>
            </a:extLst>
          </p:cNvPr>
          <p:cNvSpPr/>
          <p:nvPr/>
        </p:nvSpPr>
        <p:spPr>
          <a:xfrm>
            <a:off x="1272342" y="4983879"/>
            <a:ext cx="1736373" cy="10156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2060"/>
                </a:solidFill>
                <a:latin typeface="Consolas" panose="020B0609020204030204" pitchFamily="49" charset="0"/>
              </a:rPr>
              <a:t>x = 17; </a:t>
            </a:r>
          </a:p>
          <a:p>
            <a:r>
              <a:rPr lang="en-US" sz="2000">
                <a:solidFill>
                  <a:srgbClr val="002060"/>
                </a:solidFill>
                <a:latin typeface="Consolas" panose="020B0609020204030204" pitchFamily="49" charset="0"/>
              </a:rPr>
              <a:t>if (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TM(j)</a:t>
            </a:r>
            <a:r>
              <a:rPr lang="en-US" sz="2000">
                <a:solidFill>
                  <a:srgbClr val="00206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2000">
                <a:solidFill>
                  <a:srgbClr val="002060"/>
                </a:solidFill>
                <a:latin typeface="Consolas" panose="020B0609020204030204" pitchFamily="49" charset="0"/>
              </a:rPr>
              <a:t>    x = 18;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CEBBD-6093-4D77-98B1-09473016FF01}"/>
              </a:ext>
            </a:extLst>
          </p:cNvPr>
          <p:cNvSpPr/>
          <p:nvPr/>
        </p:nvSpPr>
        <p:spPr>
          <a:xfrm>
            <a:off x="3259216" y="4986282"/>
            <a:ext cx="53744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Raavi" panose="020B0502040204020203" pitchFamily="34" charset="0"/>
                <a:cs typeface="Raavi" panose="020B0502040204020203" pitchFamily="34" charset="0"/>
              </a:rPr>
              <a:t>X is constant if and only if the </a:t>
            </a:r>
            <a:r>
              <a:rPr lang="en-US" sz="2400" err="1">
                <a:latin typeface="Raavi" panose="020B0502040204020203" pitchFamily="34" charset="0"/>
                <a:cs typeface="Raavi" panose="020B0502040204020203" pitchFamily="34" charset="0"/>
              </a:rPr>
              <a:t>j’th</a:t>
            </a:r>
            <a:r>
              <a:rPr lang="en-US" sz="2400">
                <a:latin typeface="Raavi" panose="020B0502040204020203" pitchFamily="34" charset="0"/>
                <a:cs typeface="Raavi" panose="020B0502040204020203" pitchFamily="34" charset="0"/>
              </a:rPr>
              <a:t> Turing machine does not halt on empty input.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4A65DD-8F87-47DC-9272-633D79E7C629}"/>
              </a:ext>
            </a:extLst>
          </p:cNvPr>
          <p:cNvGrpSpPr/>
          <p:nvPr/>
        </p:nvGrpSpPr>
        <p:grpSpPr>
          <a:xfrm>
            <a:off x="1632857" y="2677463"/>
            <a:ext cx="6020090" cy="1357640"/>
            <a:chOff x="1632857" y="2677463"/>
            <a:chExt cx="6020090" cy="135764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26A40AE-3CFB-4A44-A38E-F569D8BBB37F}"/>
                </a:ext>
              </a:extLst>
            </p:cNvPr>
            <p:cNvSpPr/>
            <p:nvPr/>
          </p:nvSpPr>
          <p:spPr>
            <a:xfrm>
              <a:off x="3020785" y="2833233"/>
              <a:ext cx="3298371" cy="107224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F20FA1-AB95-4EE5-8D57-4E8A507967F0}"/>
                </a:ext>
              </a:extLst>
            </p:cNvPr>
            <p:cNvSpPr txBox="1"/>
            <p:nvPr/>
          </p:nvSpPr>
          <p:spPr>
            <a:xfrm>
              <a:off x="3151415" y="2831155"/>
              <a:ext cx="3592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Rockwell" panose="02060603020205020403" pitchFamily="18" charset="0"/>
                </a:rPr>
                <a:t>A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2C49FB8-0D27-4A49-86B2-A19112BF91A3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1632857" y="3369355"/>
              <a:ext cx="13879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A8280AB-E377-43EB-B2A6-AAA805182E6B}"/>
                    </a:ext>
                  </a:extLst>
                </p:cNvPr>
                <p:cNvSpPr txBox="1"/>
                <p:nvPr/>
              </p:nvSpPr>
              <p:spPr>
                <a:xfrm>
                  <a:off x="1894524" y="2985240"/>
                  <a:ext cx="86459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A8280AB-E377-43EB-B2A6-AAA805182E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4524" y="2985240"/>
                  <a:ext cx="864596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8696" r="-8696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3F31A64-6402-456E-B034-E0884A9AC5B8}"/>
                </a:ext>
              </a:extLst>
            </p:cNvPr>
            <p:cNvSpPr txBox="1"/>
            <p:nvPr/>
          </p:nvSpPr>
          <p:spPr>
            <a:xfrm>
              <a:off x="3568172" y="2901418"/>
              <a:ext cx="25768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If the value of x always equal to k when P is executed? 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E663E84-543C-4B5B-91C1-06A3E93520FA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 flipV="1">
              <a:off x="6319156" y="2831352"/>
              <a:ext cx="881744" cy="3387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6E55D73-FC6D-45CB-9BDB-6EEC3E334685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6319156" y="3606671"/>
              <a:ext cx="930730" cy="2745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76D718A-291F-42FE-8237-C36144807F3A}"/>
                    </a:ext>
                  </a:extLst>
                </p:cNvPr>
                <p:cNvSpPr txBox="1"/>
                <p:nvPr/>
              </p:nvSpPr>
              <p:spPr>
                <a:xfrm>
                  <a:off x="7200900" y="2677463"/>
                  <a:ext cx="4520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Yes</m:t>
                        </m:r>
                      </m:oMath>
                    </m:oMathPara>
                  </a14:m>
                  <a:endParaRPr 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76D718A-291F-42FE-8237-C36144807F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0900" y="2677463"/>
                  <a:ext cx="452047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5405" r="-5405"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50D9C59-EB1E-434A-B864-7065C4235762}"/>
                    </a:ext>
                  </a:extLst>
                </p:cNvPr>
                <p:cNvSpPr txBox="1"/>
                <p:nvPr/>
              </p:nvSpPr>
              <p:spPr>
                <a:xfrm>
                  <a:off x="7249886" y="3727326"/>
                  <a:ext cx="38151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No</m:t>
                        </m:r>
                      </m:oMath>
                    </m:oMathPara>
                  </a14:m>
                  <a:endParaRPr 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50D9C59-EB1E-434A-B864-7065C42357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886" y="3727326"/>
                  <a:ext cx="381515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2903" r="-9677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E59B909-FEDF-46C3-811E-AC20378102F6}"/>
              </a:ext>
            </a:extLst>
          </p:cNvPr>
          <p:cNvSpPr/>
          <p:nvPr/>
        </p:nvSpPr>
        <p:spPr>
          <a:xfrm>
            <a:off x="1132115" y="4227016"/>
            <a:ext cx="53744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Raavi" panose="020B0502040204020203" pitchFamily="34" charset="0"/>
                <a:cs typeface="Raavi" panose="020B0502040204020203" pitchFamily="34" charset="0"/>
              </a:rPr>
              <a:t>Can you exploit the algorithm?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200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EFFBD-9F20-46AC-8846-0A09B4EB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Proof: By Contradiction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A3F45F-27AE-4125-A0CC-87803E5D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29</a:t>
            </a:fld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C49FB8-0D27-4A49-86B2-A19112BF91A3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2112776" y="3880617"/>
            <a:ext cx="12606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8280AB-E377-43EB-B2A6-AAA805182E6B}"/>
                  </a:ext>
                </a:extLst>
              </p:cNvPr>
              <p:cNvSpPr txBox="1"/>
              <p:nvPr/>
            </p:nvSpPr>
            <p:spPr>
              <a:xfrm>
                <a:off x="2577873" y="3559655"/>
                <a:ext cx="2099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8280AB-E377-43EB-B2A6-AAA805182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873" y="3559655"/>
                <a:ext cx="209994" cy="307777"/>
              </a:xfrm>
              <a:prstGeom prst="rect">
                <a:avLst/>
              </a:prstGeom>
              <a:blipFill>
                <a:blip r:embed="rId4"/>
                <a:stretch>
                  <a:fillRect l="-22222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663E84-543C-4B5B-91C1-06A3E93520FA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4730262" y="3318515"/>
            <a:ext cx="1343750" cy="3408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E55D73-FC6D-45CB-9BDB-6EEC3E334685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4747744" y="4148935"/>
            <a:ext cx="1335789" cy="3546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E59B909-FEDF-46C3-811E-AC20378102F6}"/>
              </a:ext>
            </a:extLst>
          </p:cNvPr>
          <p:cNvSpPr/>
          <p:nvPr/>
        </p:nvSpPr>
        <p:spPr>
          <a:xfrm>
            <a:off x="990600" y="1860245"/>
            <a:ext cx="77763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Raavi" panose="020B0502040204020203" pitchFamily="34" charset="0"/>
                <a:cs typeface="Raavi" panose="020B0502040204020203" pitchFamily="34" charset="0"/>
              </a:rPr>
              <a:t>Suppose there exists a program A that can decide whether a Turing machine is correct (</a:t>
            </a:r>
            <a:r>
              <a:rPr lang="en-US" sz="2400" dirty="0">
                <a:solidFill>
                  <a:srgbClr val="0070C0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accept, reject</a:t>
            </a:r>
            <a:r>
              <a:rPr lang="en-US" sz="2400" dirty="0">
                <a:latin typeface="Raavi" panose="020B0502040204020203" pitchFamily="34" charset="0"/>
                <a:cs typeface="Raavi" panose="020B0502040204020203" pitchFamily="34" charset="0"/>
              </a:rPr>
              <a:t>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F55F591-F784-49BA-ACF4-02DDA6BF1EBC}"/>
              </a:ext>
            </a:extLst>
          </p:cNvPr>
          <p:cNvSpPr/>
          <p:nvPr/>
        </p:nvSpPr>
        <p:spPr>
          <a:xfrm>
            <a:off x="3373441" y="3477564"/>
            <a:ext cx="1356821" cy="8061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tx1"/>
                </a:solidFill>
                <a:latin typeface="Rockwell" panose="02060603020205020403" pitchFamily="18" charset="0"/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A8B057-7FF3-42CD-97C3-6536C6661332}"/>
              </a:ext>
            </a:extLst>
          </p:cNvPr>
          <p:cNvSpPr txBox="1"/>
          <p:nvPr/>
        </p:nvSpPr>
        <p:spPr>
          <a:xfrm>
            <a:off x="4804961" y="3164762"/>
            <a:ext cx="472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mbria Math" panose="02040503050406030204" pitchFamily="18" charset="0"/>
                <a:ea typeface="Cambria Math" panose="02040503050406030204" pitchFamily="18" charset="0"/>
              </a:rPr>
              <a:t>yes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43E9A4-F1A9-4F56-9470-E2306763D7C9}"/>
              </a:ext>
            </a:extLst>
          </p:cNvPr>
          <p:cNvSpPr txBox="1"/>
          <p:nvPr/>
        </p:nvSpPr>
        <p:spPr>
          <a:xfrm>
            <a:off x="6074012" y="3133849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Rockwell" panose="02060603020205020403" pitchFamily="18" charset="0"/>
              </a:rPr>
              <a:t>accept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B5B8EA-8BAD-4334-A0A5-B3ACC0CA8117}"/>
              </a:ext>
            </a:extLst>
          </p:cNvPr>
          <p:cNvSpPr txBox="1"/>
          <p:nvPr/>
        </p:nvSpPr>
        <p:spPr>
          <a:xfrm>
            <a:off x="6083533" y="4318943"/>
            <a:ext cx="791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Rockwell" panose="02060603020205020403" pitchFamily="18" charset="0"/>
              </a:rPr>
              <a:t>reject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A11099-CF7C-4244-B9AC-A6D074DD702F}"/>
              </a:ext>
            </a:extLst>
          </p:cNvPr>
          <p:cNvSpPr txBox="1"/>
          <p:nvPr/>
        </p:nvSpPr>
        <p:spPr>
          <a:xfrm>
            <a:off x="4851736" y="4298577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mbria Math" panose="02040503050406030204" pitchFamily="18" charset="0"/>
                <a:ea typeface="Cambria Math" panose="02040503050406030204" pitchFamily="18" charset="0"/>
              </a:rPr>
              <a:t>no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7FEF25-D27F-4D2B-B071-DFE9D93BCEB6}"/>
              </a:ext>
            </a:extLst>
          </p:cNvPr>
          <p:cNvSpPr/>
          <p:nvPr/>
        </p:nvSpPr>
        <p:spPr>
          <a:xfrm>
            <a:off x="990600" y="5320503"/>
            <a:ext cx="77763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Raavi" panose="020B0502040204020203" pitchFamily="34" charset="0"/>
                <a:cs typeface="Raavi" panose="020B0502040204020203" pitchFamily="34" charset="0"/>
              </a:rPr>
              <a:t>If we model the program as a deterministic Turing Machine, failures can be represented with a special state, </a:t>
            </a:r>
            <a:r>
              <a:rPr lang="en-US" sz="2400" dirty="0">
                <a:solidFill>
                  <a:srgbClr val="FF0000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fail</a:t>
            </a:r>
            <a:r>
              <a:rPr lang="en-US" sz="2400" dirty="0">
                <a:latin typeface="Raavi" panose="020B0502040204020203" pitchFamily="34" charset="0"/>
                <a:cs typeface="Raav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546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52401-9A41-496F-95EB-D0EFF0B1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Applications of Program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4E015-FD54-45CD-AB91-0F64A660C3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0B9B3-31E6-4C8C-B302-70E5140C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42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EFFBD-9F20-46AC-8846-0A09B4EB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Proof: By Contradiction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A3F45F-27AE-4125-A0CC-87803E5D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30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9B0378-7CC5-4D14-95B4-43A535CBB3D5}"/>
              </a:ext>
            </a:extLst>
          </p:cNvPr>
          <p:cNvGrpSpPr/>
          <p:nvPr/>
        </p:nvGrpSpPr>
        <p:grpSpPr>
          <a:xfrm>
            <a:off x="1082206" y="1815575"/>
            <a:ext cx="7924918" cy="1702636"/>
            <a:chOff x="1060978" y="2492267"/>
            <a:chExt cx="7924918" cy="170263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26A40AE-3CFB-4A44-A38E-F569D8BBB37F}"/>
                </a:ext>
              </a:extLst>
            </p:cNvPr>
            <p:cNvSpPr/>
            <p:nvPr/>
          </p:nvSpPr>
          <p:spPr>
            <a:xfrm>
              <a:off x="2500994" y="2492267"/>
              <a:ext cx="5080914" cy="170263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F20FA1-AB95-4EE5-8D57-4E8A507967F0}"/>
                </a:ext>
              </a:extLst>
            </p:cNvPr>
            <p:cNvSpPr txBox="1"/>
            <p:nvPr/>
          </p:nvSpPr>
          <p:spPr>
            <a:xfrm>
              <a:off x="2599154" y="2511178"/>
              <a:ext cx="3592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Rockwell" panose="02060603020205020403" pitchFamily="18" charset="0"/>
                </a:rPr>
                <a:t>M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2C49FB8-0D27-4A49-86B2-A19112BF91A3}"/>
                </a:ext>
              </a:extLst>
            </p:cNvPr>
            <p:cNvCxnSpPr>
              <a:cxnSpLocks/>
            </p:cNvCxnSpPr>
            <p:nvPr/>
          </p:nvCxnSpPr>
          <p:spPr>
            <a:xfrm>
              <a:off x="1060978" y="3391486"/>
              <a:ext cx="14287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A8280AB-E377-43EB-B2A6-AAA805182E6B}"/>
                    </a:ext>
                  </a:extLst>
                </p:cNvPr>
                <p:cNvSpPr txBox="1"/>
                <p:nvPr/>
              </p:nvSpPr>
              <p:spPr>
                <a:xfrm>
                  <a:off x="1786618" y="2997476"/>
                  <a:ext cx="20999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A8280AB-E377-43EB-B2A6-AAA805182E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618" y="2997476"/>
                  <a:ext cx="209994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2222" r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E663E84-543C-4B5B-91C1-06A3E93520FA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 flipV="1">
              <a:off x="6766435" y="2749880"/>
              <a:ext cx="1326268" cy="5049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6E55D73-FC6D-45CB-9BDB-6EEC3E334685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6766435" y="3580300"/>
              <a:ext cx="1335789" cy="3546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13691D9D-847F-45B4-9BCF-F988761AC950}"/>
                    </a:ext>
                  </a:extLst>
                </p:cNvPr>
                <p:cNvSpPr/>
                <p:nvPr/>
              </p:nvSpPr>
              <p:spPr>
                <a:xfrm>
                  <a:off x="2704911" y="2988434"/>
                  <a:ext cx="2022021" cy="806105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  <a:latin typeface="Rockwell" panose="02060603020205020403" pitchFamily="18" charset="0"/>
                    </a:rPr>
                    <a:t>Construct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a14:m>
                  <a:r>
                    <a:rPr lang="en-US">
                      <a:solidFill>
                        <a:schemeClr val="tx1"/>
                      </a:solidFill>
                      <a:latin typeface="Rockwell" panose="02060603020205020403" pitchFamily="18" charset="0"/>
                    </a:rPr>
                    <a:t> from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endParaRPr lang="en-US"/>
                </a:p>
              </p:txBody>
            </p:sp>
          </mc:Choice>
          <mc:Fallback xmlns=""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13691D9D-847F-45B4-9BCF-F988761AC9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4911" y="2988434"/>
                  <a:ext cx="2022021" cy="806105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D1E9E98-EB65-4212-AC88-69CFBD359651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4726932" y="3391487"/>
              <a:ext cx="6778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B3F30E5-B931-48EB-A001-BA805A6EC799}"/>
                    </a:ext>
                  </a:extLst>
                </p:cNvPr>
                <p:cNvSpPr/>
                <p:nvPr/>
              </p:nvSpPr>
              <p:spPr>
                <a:xfrm>
                  <a:off x="4845175" y="3022154"/>
                  <a:ext cx="4810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a14:m>
                  <a:r>
                    <a:rPr lang="en-US">
                      <a:latin typeface="Rockwell" panose="02060603020205020403" pitchFamily="18" charset="0"/>
                    </a:rPr>
                    <a:t> </a:t>
                  </a:r>
                  <a:endParaRPr lang="en-US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B3F30E5-B931-48EB-A001-BA805A6EC7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5175" y="3022154"/>
                  <a:ext cx="48109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F55F591-F784-49BA-ACF4-02DDA6BF1EBC}"/>
                </a:ext>
              </a:extLst>
            </p:cNvPr>
            <p:cNvSpPr/>
            <p:nvPr/>
          </p:nvSpPr>
          <p:spPr>
            <a:xfrm>
              <a:off x="5392132" y="2982765"/>
              <a:ext cx="1356821" cy="80610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>
                  <a:solidFill>
                    <a:schemeClr val="tx1"/>
                  </a:solidFill>
                  <a:latin typeface="Rockwell" panose="02060603020205020403" pitchFamily="18" charset="0"/>
                </a:rPr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0A8B057-7FF3-42CD-97C3-6536C6661332}"/>
                </a:ext>
              </a:extLst>
            </p:cNvPr>
            <p:cNvSpPr txBox="1"/>
            <p:nvPr/>
          </p:nvSpPr>
          <p:spPr>
            <a:xfrm>
              <a:off x="6690135" y="2683600"/>
              <a:ext cx="501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yes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43E9A4-F1A9-4F56-9470-E2306763D7C9}"/>
                </a:ext>
              </a:extLst>
            </p:cNvPr>
            <p:cNvSpPr txBox="1"/>
            <p:nvPr/>
          </p:nvSpPr>
          <p:spPr>
            <a:xfrm>
              <a:off x="8092703" y="2565214"/>
              <a:ext cx="893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Rockwell" panose="02060603020205020403" pitchFamily="18" charset="0"/>
                </a:rPr>
                <a:t>accept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B5B8EA-8BAD-4334-A0A5-B3ACC0CA8117}"/>
                </a:ext>
              </a:extLst>
            </p:cNvPr>
            <p:cNvSpPr txBox="1"/>
            <p:nvPr/>
          </p:nvSpPr>
          <p:spPr>
            <a:xfrm>
              <a:off x="8102224" y="3750308"/>
              <a:ext cx="791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Rockwell" panose="02060603020205020403" pitchFamily="18" charset="0"/>
                </a:rPr>
                <a:t>reject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1A11099-CF7C-4244-B9AC-A6D074DD702F}"/>
                </a:ext>
              </a:extLst>
            </p:cNvPr>
            <p:cNvSpPr txBox="1"/>
            <p:nvPr/>
          </p:nvSpPr>
          <p:spPr>
            <a:xfrm>
              <a:off x="6726357" y="3628746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no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8EEEC5-0F93-403B-8187-9BD935A5FC43}"/>
                  </a:ext>
                </a:extLst>
              </p:cNvPr>
              <p:cNvSpPr/>
              <p:nvPr/>
            </p:nvSpPr>
            <p:spPr>
              <a:xfrm>
                <a:off x="1081769" y="4124803"/>
                <a:ext cx="7569267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Raavi" panose="020B0502040204020203" pitchFamily="34" charset="0"/>
                    <a:cs typeface="Raavi" panose="020B0502040204020203" pitchFamily="34" charset="0"/>
                  </a:rPr>
                  <a:t>Suppose a universal Turing machine M that inputs T and outputs a simulator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2400" dirty="0">
                    <a:latin typeface="Raavi" panose="020B0502040204020203" pitchFamily="34" charset="0"/>
                    <a:cs typeface="Raavi" panose="020B0502040204020203" pitchFamily="34" charset="0"/>
                  </a:rPr>
                  <a:t> for at most |w| moves: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Raavi" panose="020B0502040204020203" pitchFamily="34" charset="0"/>
                    <a:cs typeface="Raavi" panose="020B0502040204020203" pitchFamily="34" charset="0"/>
                  </a:rPr>
                  <a:t>If T ends in accept,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2400" dirty="0">
                    <a:latin typeface="Raavi" panose="020B0502040204020203" pitchFamily="34" charset="0"/>
                    <a:cs typeface="Raavi" panose="020B0502040204020203" pitchFamily="34" charset="0"/>
                  </a:rPr>
                  <a:t> goes to its fail state.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Raavi" panose="020B0502040204020203" pitchFamily="34" charset="0"/>
                    <a:cs typeface="Raavi" panose="020B0502040204020203" pitchFamily="34" charset="0"/>
                  </a:rPr>
                  <a:t>Else,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2400" dirty="0">
                    <a:latin typeface="Raavi" panose="020B0502040204020203" pitchFamily="34" charset="0"/>
                    <a:cs typeface="Raavi" panose="020B0502040204020203" pitchFamily="34" charset="0"/>
                  </a:rPr>
                  <a:t> goes to accept or reject.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latin typeface="Raavi" panose="020B0502040204020203" pitchFamily="34" charset="0"/>
                  <a:cs typeface="Raavi" panose="020B0502040204020203" pitchFamily="34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8EEEC5-0F93-403B-8187-9BD935A5F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769" y="4124803"/>
                <a:ext cx="7569267" cy="1938992"/>
              </a:xfrm>
              <a:prstGeom prst="rect">
                <a:avLst/>
              </a:prstGeom>
              <a:blipFill>
                <a:blip r:embed="rId7"/>
                <a:stretch>
                  <a:fillRect l="-1208" t="-2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6714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EFFBD-9F20-46AC-8846-0A09B4EB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Proof: By Contradiction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A3F45F-27AE-4125-A0CC-87803E5D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E0CEBBD-6093-4D77-98B1-09473016FF01}"/>
                  </a:ext>
                </a:extLst>
              </p:cNvPr>
              <p:cNvSpPr/>
              <p:nvPr/>
            </p:nvSpPr>
            <p:spPr>
              <a:xfrm>
                <a:off x="984519" y="4241211"/>
                <a:ext cx="8463642" cy="18466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Raavi" panose="020B0502040204020203" pitchFamily="34" charset="0"/>
                    <a:cs typeface="Raavi" panose="020B0502040204020203" pitchFamily="34" charset="0"/>
                  </a:rPr>
                  <a:t>Input M into M: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Raavi" panose="020B0502040204020203" pitchFamily="34" charset="0"/>
                    <a:cs typeface="Raavi" panose="020B0502040204020203" pitchFamily="34" charset="0"/>
                  </a:rPr>
                  <a:t>If M </a:t>
                </a:r>
                <a:r>
                  <a:rPr lang="en-US" sz="2000">
                    <a:latin typeface="Raavi" panose="020B0502040204020203" pitchFamily="34" charset="0"/>
                    <a:cs typeface="Raavi" panose="020B0502040204020203" pitchFamily="34" charset="0"/>
                  </a:rPr>
                  <a:t>goes into </a:t>
                </a:r>
                <a:r>
                  <a:rPr lang="en-US" sz="2000" dirty="0">
                    <a:latin typeface="Raavi" panose="020B0502040204020203" pitchFamily="34" charset="0"/>
                    <a:cs typeface="Raavi" panose="020B0502040204020203" pitchFamily="34" charset="0"/>
                  </a:rPr>
                  <a:t>reject,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2000" dirty="0">
                    <a:latin typeface="Raavi" panose="020B0502040204020203" pitchFamily="34" charset="0"/>
                    <a:cs typeface="Raavi" panose="020B0502040204020203" pitchFamily="34" charset="0"/>
                  </a:rPr>
                  <a:t> should reach its fail state, T should reach its accept state, which is contradiction.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Raavi" panose="020B0502040204020203" pitchFamily="34" charset="0"/>
                    <a:cs typeface="Raavi" panose="020B0502040204020203" pitchFamily="34" charset="0"/>
                  </a:rPr>
                  <a:t>If M goes into accept,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2000" dirty="0">
                    <a:latin typeface="Raavi" panose="020B0502040204020203" pitchFamily="34" charset="0"/>
                    <a:cs typeface="Raavi" panose="020B0502040204020203" pitchFamily="34" charset="0"/>
                  </a:rPr>
                  <a:t> should not reach fail state, T should not reach accept state, which is also contradiction.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E0CEBBD-6093-4D77-98B1-09473016FF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519" y="4241211"/>
                <a:ext cx="8463642" cy="1846659"/>
              </a:xfrm>
              <a:prstGeom prst="rect">
                <a:avLst/>
              </a:prstGeom>
              <a:blipFill>
                <a:blip r:embed="rId3"/>
                <a:stretch>
                  <a:fillRect l="-1153" t="-2640" r="-1081" b="-4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89B0378-7CC5-4D14-95B4-43A535CBB3D5}"/>
              </a:ext>
            </a:extLst>
          </p:cNvPr>
          <p:cNvGrpSpPr/>
          <p:nvPr/>
        </p:nvGrpSpPr>
        <p:grpSpPr>
          <a:xfrm>
            <a:off x="990482" y="2225639"/>
            <a:ext cx="7924918" cy="1702636"/>
            <a:chOff x="1060978" y="2492267"/>
            <a:chExt cx="7924918" cy="170263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26A40AE-3CFB-4A44-A38E-F569D8BBB37F}"/>
                </a:ext>
              </a:extLst>
            </p:cNvPr>
            <p:cNvSpPr/>
            <p:nvPr/>
          </p:nvSpPr>
          <p:spPr>
            <a:xfrm>
              <a:off x="2500994" y="2492267"/>
              <a:ext cx="5080914" cy="170263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F20FA1-AB95-4EE5-8D57-4E8A507967F0}"/>
                </a:ext>
              </a:extLst>
            </p:cNvPr>
            <p:cNvSpPr txBox="1"/>
            <p:nvPr/>
          </p:nvSpPr>
          <p:spPr>
            <a:xfrm>
              <a:off x="2599154" y="2511178"/>
              <a:ext cx="3592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Rockwell" panose="02060603020205020403" pitchFamily="18" charset="0"/>
                </a:rPr>
                <a:t>M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2C49FB8-0D27-4A49-86B2-A19112BF91A3}"/>
                </a:ext>
              </a:extLst>
            </p:cNvPr>
            <p:cNvCxnSpPr>
              <a:cxnSpLocks/>
            </p:cNvCxnSpPr>
            <p:nvPr/>
          </p:nvCxnSpPr>
          <p:spPr>
            <a:xfrm>
              <a:off x="1060978" y="3391486"/>
              <a:ext cx="14287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A8280AB-E377-43EB-B2A6-AAA805182E6B}"/>
                    </a:ext>
                  </a:extLst>
                </p:cNvPr>
                <p:cNvSpPr txBox="1"/>
                <p:nvPr/>
              </p:nvSpPr>
              <p:spPr>
                <a:xfrm>
                  <a:off x="1786618" y="2997476"/>
                  <a:ext cx="20999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A8280AB-E377-43EB-B2A6-AAA805182E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618" y="2997476"/>
                  <a:ext cx="209994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2222" r="-22222"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E663E84-543C-4B5B-91C1-06A3E93520FA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 flipV="1">
              <a:off x="6766435" y="2749880"/>
              <a:ext cx="1326268" cy="5049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6E55D73-FC6D-45CB-9BDB-6EEC3E334685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6766435" y="3580300"/>
              <a:ext cx="1335789" cy="3546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13691D9D-847F-45B4-9BCF-F988761AC950}"/>
                    </a:ext>
                  </a:extLst>
                </p:cNvPr>
                <p:cNvSpPr/>
                <p:nvPr/>
              </p:nvSpPr>
              <p:spPr>
                <a:xfrm>
                  <a:off x="2704911" y="2988434"/>
                  <a:ext cx="2022021" cy="806105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  <a:latin typeface="Rockwell" panose="02060603020205020403" pitchFamily="18" charset="0"/>
                    </a:rPr>
                    <a:t>Construct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a14:m>
                  <a:r>
                    <a:rPr lang="en-US">
                      <a:solidFill>
                        <a:schemeClr val="tx1"/>
                      </a:solidFill>
                      <a:latin typeface="Rockwell" panose="02060603020205020403" pitchFamily="18" charset="0"/>
                    </a:rPr>
                    <a:t> from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endParaRPr lang="en-US"/>
                </a:p>
              </p:txBody>
            </p:sp>
          </mc:Choice>
          <mc:Fallback xmlns=""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13691D9D-847F-45B4-9BCF-F988761AC9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4911" y="2988434"/>
                  <a:ext cx="2022021" cy="806105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7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D1E9E98-EB65-4212-AC88-69CFBD359651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4726932" y="3391487"/>
              <a:ext cx="6778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B3F30E5-B931-48EB-A001-BA805A6EC799}"/>
                    </a:ext>
                  </a:extLst>
                </p:cNvPr>
                <p:cNvSpPr/>
                <p:nvPr/>
              </p:nvSpPr>
              <p:spPr>
                <a:xfrm>
                  <a:off x="4845175" y="3022154"/>
                  <a:ext cx="4810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a14:m>
                  <a:r>
                    <a:rPr lang="en-US">
                      <a:latin typeface="Rockwell" panose="02060603020205020403" pitchFamily="18" charset="0"/>
                    </a:rPr>
                    <a:t> </a:t>
                  </a:r>
                  <a:endParaRPr lang="en-US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B3F30E5-B931-48EB-A001-BA805A6EC7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5175" y="3022154"/>
                  <a:ext cx="48109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F55F591-F784-49BA-ACF4-02DDA6BF1EBC}"/>
                </a:ext>
              </a:extLst>
            </p:cNvPr>
            <p:cNvSpPr/>
            <p:nvPr/>
          </p:nvSpPr>
          <p:spPr>
            <a:xfrm>
              <a:off x="5392132" y="2982765"/>
              <a:ext cx="1356821" cy="80610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>
                  <a:solidFill>
                    <a:schemeClr val="tx1"/>
                  </a:solidFill>
                  <a:latin typeface="Rockwell" panose="02060603020205020403" pitchFamily="18" charset="0"/>
                </a:rPr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0A8B057-7FF3-42CD-97C3-6536C6661332}"/>
                </a:ext>
              </a:extLst>
            </p:cNvPr>
            <p:cNvSpPr txBox="1"/>
            <p:nvPr/>
          </p:nvSpPr>
          <p:spPr>
            <a:xfrm>
              <a:off x="6690135" y="2683600"/>
              <a:ext cx="501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yes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43E9A4-F1A9-4F56-9470-E2306763D7C9}"/>
                </a:ext>
              </a:extLst>
            </p:cNvPr>
            <p:cNvSpPr txBox="1"/>
            <p:nvPr/>
          </p:nvSpPr>
          <p:spPr>
            <a:xfrm>
              <a:off x="8092703" y="2565214"/>
              <a:ext cx="893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ckwell" panose="02060603020205020403" pitchFamily="18" charset="0"/>
                </a:rPr>
                <a:t>accept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B5B8EA-8BAD-4334-A0A5-B3ACC0CA8117}"/>
                </a:ext>
              </a:extLst>
            </p:cNvPr>
            <p:cNvSpPr txBox="1"/>
            <p:nvPr/>
          </p:nvSpPr>
          <p:spPr>
            <a:xfrm>
              <a:off x="8102224" y="3750308"/>
              <a:ext cx="791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Rockwell" panose="02060603020205020403" pitchFamily="18" charset="0"/>
                </a:rPr>
                <a:t>reject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1A11099-CF7C-4244-B9AC-A6D074DD702F}"/>
                </a:ext>
              </a:extLst>
            </p:cNvPr>
            <p:cNvSpPr txBox="1"/>
            <p:nvPr/>
          </p:nvSpPr>
          <p:spPr>
            <a:xfrm>
              <a:off x="6726357" y="3628746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no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C402FD6-5F57-4660-8609-40E7223417DF}"/>
                  </a:ext>
                </a:extLst>
              </p:cNvPr>
              <p:cNvSpPr/>
              <p:nvPr/>
            </p:nvSpPr>
            <p:spPr>
              <a:xfrm>
                <a:off x="4656436" y="1490086"/>
                <a:ext cx="4953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Raavi" panose="020B0502040204020203" pitchFamily="34" charset="0"/>
                    <a:cs typeface="Raavi" panose="020B0502040204020203" pitchFamily="34" charset="0"/>
                  </a:rPr>
                  <a:t>If T ends in accept,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dirty="0">
                    <a:latin typeface="Raavi" panose="020B0502040204020203" pitchFamily="34" charset="0"/>
                    <a:cs typeface="Raavi" panose="020B0502040204020203" pitchFamily="34" charset="0"/>
                  </a:rPr>
                  <a:t> goes to its fail state.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Raavi" panose="020B0502040204020203" pitchFamily="34" charset="0"/>
                    <a:cs typeface="Raavi" panose="020B0502040204020203" pitchFamily="34" charset="0"/>
                  </a:rPr>
                  <a:t>Else,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dirty="0">
                    <a:latin typeface="Raavi" panose="020B0502040204020203" pitchFamily="34" charset="0"/>
                    <a:cs typeface="Raavi" panose="020B0502040204020203" pitchFamily="34" charset="0"/>
                  </a:rPr>
                  <a:t> goes to accept or reject.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C402FD6-5F57-4660-8609-40E7223417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436" y="1490086"/>
                <a:ext cx="4953000" cy="646331"/>
              </a:xfrm>
              <a:prstGeom prst="rect">
                <a:avLst/>
              </a:prstGeom>
              <a:blipFill>
                <a:blip r:embed="rId9"/>
                <a:stretch>
                  <a:fillRect l="-862" t="-6604" b="-16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708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CE5FA-DE01-4815-A5DF-E9835A77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Have We Learned?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AB5343-2FBD-49DB-A485-7AF45EA2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11E46-BA01-41A4-9757-A4ABD4A96F7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/>
              <a:t>What is program analysis?</a:t>
            </a:r>
            <a:endParaRPr lang="en-US" sz="400"/>
          </a:p>
          <a:p>
            <a:r>
              <a:rPr lang="en-US" sz="2800"/>
              <a:t>Dynamic vs. static analysis: pros and cons</a:t>
            </a:r>
            <a:endParaRPr lang="en-US" sz="400"/>
          </a:p>
          <a:p>
            <a:r>
              <a:rPr lang="en-US" sz="2800"/>
              <a:t>Iterative approximation method for static analysis</a:t>
            </a:r>
            <a:endParaRPr lang="en-US" sz="400"/>
          </a:p>
          <a:p>
            <a:r>
              <a:rPr lang="en-US" sz="2800">
                <a:solidFill>
                  <a:srgbClr val="C00000"/>
                </a:solidFill>
              </a:rPr>
              <a:t>Undecidability</a:t>
            </a:r>
            <a:r>
              <a:rPr lang="en-US" sz="2800"/>
              <a:t> =&gt; program analysis cannot ensure </a:t>
            </a:r>
            <a:r>
              <a:rPr lang="en-US" sz="2800">
                <a:solidFill>
                  <a:srgbClr val="0070C0"/>
                </a:solidFill>
              </a:rPr>
              <a:t>termination + soundness + completeness</a:t>
            </a:r>
          </a:p>
        </p:txBody>
      </p:sp>
    </p:spTree>
    <p:extLst>
      <p:ext uri="{BB962C8B-B14F-4D97-AF65-F5344CB8AC3E}">
        <p14:creationId xmlns:p14="http://schemas.microsoft.com/office/powerpoint/2010/main" val="4221301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8A710-F8AB-4813-8A90-326862176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Reading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6F92E4-D508-470D-981B-0F16204A9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F6A12-5329-41A9-8834-B163730580B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“</a:t>
            </a:r>
            <a:r>
              <a:rPr lang="de-DE" sz="2000" dirty="0"/>
              <a:t>Static Program Analysis</a:t>
            </a:r>
            <a:r>
              <a:rPr lang="en-US" sz="2000" dirty="0"/>
              <a:t>,” </a:t>
            </a:r>
            <a:r>
              <a:rPr lang="de-DE" sz="2000" dirty="0"/>
              <a:t>Anders Møller and Michael I. Schwartzbach, </a:t>
            </a:r>
            <a:r>
              <a:rPr lang="en-US" sz="2000" dirty="0"/>
              <a:t>Aarhus University</a:t>
            </a:r>
            <a:endParaRPr lang="de-DE" sz="2000" dirty="0"/>
          </a:p>
          <a:p>
            <a:pPr lvl="1"/>
            <a:r>
              <a:rPr lang="de-DE" sz="1800" dirty="0"/>
              <a:t>Link:</a:t>
            </a:r>
            <a:r>
              <a:rPr lang="en-US" sz="1800" dirty="0"/>
              <a:t> </a:t>
            </a:r>
            <a:r>
              <a:rPr lang="en-US" sz="1800" dirty="0">
                <a:hlinkClick r:id="rId2"/>
              </a:rPr>
              <a:t>https://cs.au.dk/~amoeller/spa/</a:t>
            </a:r>
            <a:endParaRPr lang="en-US" sz="1800" dirty="0"/>
          </a:p>
          <a:p>
            <a:r>
              <a:rPr lang="en-US" sz="2000" dirty="0"/>
              <a:t>CIS 700: Software Analysis and Testing, Mayur Naik, University of Pennsylvania.</a:t>
            </a:r>
          </a:p>
          <a:p>
            <a:pPr lvl="1"/>
            <a:r>
              <a:rPr lang="en-US" sz="1800" dirty="0">
                <a:hlinkClick r:id="rId3"/>
              </a:rPr>
              <a:t>https://www.cis.upenn.edu/~mhnaik/edu/cis700/index.html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4338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5EBC-3CAC-48E5-BB27-367BBF093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931542-45F3-46B8-ACE3-5236C1EED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3F193C-6576-4E85-B4B2-90B7636EC727}"/>
              </a:ext>
            </a:extLst>
          </p:cNvPr>
          <p:cNvSpPr txBox="1"/>
          <p:nvPr/>
        </p:nvSpPr>
        <p:spPr>
          <a:xfrm>
            <a:off x="1562032" y="4843412"/>
            <a:ext cx="24449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Raavi" panose="020B0502040204020203" pitchFamily="34" charset="0"/>
                <a:cs typeface="Raavi" panose="020B0502040204020203" pitchFamily="34" charset="0"/>
              </a:rPr>
              <a:t>much </a:t>
            </a:r>
            <a:r>
              <a:rPr lang="en-US" altLang="zh-CN" sz="2000" dirty="0">
                <a:latin typeface="Raavi" panose="020B0502040204020203" pitchFamily="34" charset="0"/>
                <a:cs typeface="Raavi" panose="020B0502040204020203" pitchFamily="34" charset="0"/>
              </a:rPr>
              <a:t>e</a:t>
            </a:r>
            <a:r>
              <a:rPr lang="en-US" sz="2000" dirty="0">
                <a:latin typeface="Raavi" panose="020B0502040204020203" pitchFamily="34" charset="0"/>
                <a:cs typeface="Raavi" panose="020B0502040204020203" pitchFamily="34" charset="0"/>
              </a:rPr>
              <a:t>asy</a:t>
            </a:r>
          </a:p>
          <a:p>
            <a:pPr algn="ctr"/>
            <a:r>
              <a:rPr lang="en-US" sz="2000" dirty="0">
                <a:latin typeface="Raavi" panose="020B0502040204020203" pitchFamily="34" charset="0"/>
                <a:cs typeface="Raavi" panose="020B0502040204020203" pitchFamily="34" charset="0"/>
              </a:rPr>
              <a:t>(abstract syntax tree)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B8A87E-3DB0-4076-9208-729925EF7E9F}"/>
              </a:ext>
            </a:extLst>
          </p:cNvPr>
          <p:cNvSpPr txBox="1"/>
          <p:nvPr/>
        </p:nvSpPr>
        <p:spPr>
          <a:xfrm>
            <a:off x="5148998" y="4890628"/>
            <a:ext cx="3935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Raavi" panose="020B0502040204020203" pitchFamily="34" charset="0"/>
                <a:cs typeface="Raavi" panose="020B0502040204020203" pitchFamily="34" charset="0"/>
              </a:rPr>
              <a:t>difficult</a:t>
            </a:r>
          </a:p>
          <a:p>
            <a:pPr algn="ctr"/>
            <a:r>
              <a:rPr lang="en-US" sz="2000" dirty="0">
                <a:latin typeface="Raavi" panose="020B0502040204020203" pitchFamily="34" charset="0"/>
                <a:cs typeface="Raavi" panose="020B0502040204020203" pitchFamily="34" charset="0"/>
              </a:rPr>
              <a:t>(need to consider the flow/context)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CCEA5B-03B3-46C1-9C1C-65AD667FF959}"/>
              </a:ext>
            </a:extLst>
          </p:cNvPr>
          <p:cNvSpPr/>
          <p:nvPr/>
        </p:nvSpPr>
        <p:spPr>
          <a:xfrm>
            <a:off x="5051584" y="2353914"/>
            <a:ext cx="4359116" cy="23083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Raavi" panose="020B0502040204020203" pitchFamily="34" charset="0"/>
              </a:rPr>
              <a:t>int main()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Raavi" panose="020B0502040204020203" pitchFamily="34" charset="0"/>
              </a:rPr>
              <a:t>{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Raavi" panose="020B0502040204020203" pitchFamily="34" charset="0"/>
              </a:rPr>
              <a:t>    int a = 10;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Raavi" panose="020B0502040204020203" pitchFamily="34" charset="0"/>
              </a:rPr>
              <a:t>    int b = 0; </a:t>
            </a:r>
            <a:r>
              <a:rPr lang="en-US" altLang="zh-CN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Raavi" panose="020B0502040204020203" pitchFamily="34" charset="0"/>
              </a:rPr>
              <a:t>//b = </a:t>
            </a:r>
            <a:r>
              <a:rPr lang="en-US" altLang="zh-CN" i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Raavi" panose="020B0502040204020203" pitchFamily="34" charset="0"/>
              </a:rPr>
              <a:t>getchar</a:t>
            </a:r>
            <a:r>
              <a:rPr lang="en-US" altLang="zh-CN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Raavi" panose="020B0502040204020203" pitchFamily="34" charset="0"/>
              </a:rPr>
              <a:t>();</a:t>
            </a:r>
            <a:endParaRPr lang="en-US" i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Raavi" panose="020B0502040204020203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Raavi" panose="020B0502040204020203" pitchFamily="34" charset="0"/>
              </a:rPr>
              <a:t>   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Raavi" panose="020B0502040204020203" pitchFamily="34" charset="0"/>
              </a:rPr>
              <a:t>// division by 0 is undefined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Raavi" panose="020B0502040204020203" pitchFamily="34" charset="0"/>
              </a:rPr>
              <a:t>    std::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Raavi" panose="020B0502040204020203" pitchFamily="34" charset="0"/>
              </a:rPr>
              <a:t>cout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Raavi" panose="020B0502040204020203" pitchFamily="34" charset="0"/>
              </a:rPr>
              <a:t> &lt;&lt; a / b; 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Raavi" panose="020B0502040204020203" pitchFamily="34" charset="0"/>
              </a:rPr>
              <a:t>    return 0;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Raavi" panose="020B0502040204020203" pitchFamily="34" charset="0"/>
              </a:rPr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008338-573B-4703-80AD-F6CEABD897B7}"/>
              </a:ext>
            </a:extLst>
          </p:cNvPr>
          <p:cNvSpPr/>
          <p:nvPr/>
        </p:nvSpPr>
        <p:spPr>
          <a:xfrm>
            <a:off x="908050" y="2353914"/>
            <a:ext cx="3752850" cy="23083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int main()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invalid operator (&lt;)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&lt; "Hi there";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missing “;”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return 0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606736-C1DA-41CB-8ACD-D2FF5806322D}"/>
              </a:ext>
            </a:extLst>
          </p:cNvPr>
          <p:cNvSpPr txBox="1"/>
          <p:nvPr/>
        </p:nvSpPr>
        <p:spPr>
          <a:xfrm>
            <a:off x="1800902" y="1871862"/>
            <a:ext cx="2021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Raavi" panose="020B0502040204020203" pitchFamily="34" charset="0"/>
                <a:cs typeface="Raavi" panose="020B0502040204020203" pitchFamily="34" charset="0"/>
              </a:rPr>
              <a:t>Syntax Checking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91F4A6-61BF-4105-A7A2-872253A70631}"/>
              </a:ext>
            </a:extLst>
          </p:cNvPr>
          <p:cNvSpPr txBox="1"/>
          <p:nvPr/>
        </p:nvSpPr>
        <p:spPr>
          <a:xfrm>
            <a:off x="6083393" y="1871862"/>
            <a:ext cx="2284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Raavi" panose="020B0502040204020203" pitchFamily="34" charset="0"/>
                <a:cs typeface="Raavi" panose="020B0502040204020203" pitchFamily="34" charset="0"/>
              </a:rPr>
              <a:t>Semantic Checking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862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5EBC-3CAC-48E5-BB27-367BBF093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Integrated Development Environment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931542-45F3-46B8-ACE3-5236C1EED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5</a:t>
            </a:fld>
            <a:endParaRPr lang="en-US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FF3189-BDDC-4903-B86C-8D233CF54B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100" y="1597818"/>
            <a:ext cx="5256362" cy="2560503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CDB2E7A5-FF8B-4AC6-A68E-F3B2BD4E4C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799" y="4382952"/>
            <a:ext cx="5429663" cy="241789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3F268AA-109E-499A-B2A7-51687FE84198}"/>
              </a:ext>
            </a:extLst>
          </p:cNvPr>
          <p:cNvSpPr/>
          <p:nvPr/>
        </p:nvSpPr>
        <p:spPr>
          <a:xfrm>
            <a:off x="1091315" y="2508738"/>
            <a:ext cx="1863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Raavi" panose="020B0502040204020203" pitchFamily="34" charset="0"/>
                <a:cs typeface="Raavi" panose="020B0502040204020203" pitchFamily="34" charset="0"/>
              </a:rPr>
              <a:t>Code Suggestion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38976B-B29F-4812-81CC-958520ABFBC7}"/>
              </a:ext>
            </a:extLst>
          </p:cNvPr>
          <p:cNvSpPr/>
          <p:nvPr/>
        </p:nvSpPr>
        <p:spPr>
          <a:xfrm>
            <a:off x="1091315" y="5362784"/>
            <a:ext cx="16610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Raavi" panose="020B0502040204020203" pitchFamily="34" charset="0"/>
                <a:cs typeface="Raavi" panose="020B0502040204020203" pitchFamily="34" charset="0"/>
              </a:rPr>
              <a:t>Style Checking</a:t>
            </a:r>
          </a:p>
          <a:p>
            <a:pPr algn="ctr"/>
            <a:r>
              <a:rPr lang="en-US" b="1" dirty="0">
                <a:latin typeface="Raavi" panose="020B0502040204020203" pitchFamily="34" charset="0"/>
                <a:cs typeface="Raavi" panose="020B0502040204020203" pitchFamily="34" charset="0"/>
              </a:rPr>
              <a:t>(lint)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458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Bugs/Code Review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AB85FC-2E03-4B4F-8E36-7D60F123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6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4AAE28-7160-4459-BFCB-2D503D7578A8}"/>
              </a:ext>
            </a:extLst>
          </p:cNvPr>
          <p:cNvSpPr/>
          <p:nvPr/>
        </p:nvSpPr>
        <p:spPr>
          <a:xfrm>
            <a:off x="990600" y="2028618"/>
            <a:ext cx="6222340" cy="32932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buffer =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OPENSSL_malloc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(1 + 2 + size + padding);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bp = buffer;</a:t>
            </a:r>
          </a:p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/*Enter response type, length and copy payload*/ 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*bp++ = TLS1_HB_RESPONSE;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s2n(size, bp);</a:t>
            </a:r>
          </a:p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zh-CN" altLang="en-US" sz="16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and</a:t>
            </a:r>
            <a:r>
              <a:rPr lang="zh-CN" altLang="en-US" sz="16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size</a:t>
            </a:r>
            <a:r>
              <a:rPr lang="zh-CN" altLang="en-US" sz="16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are</a:t>
            </a:r>
            <a:r>
              <a:rPr lang="zh-CN" altLang="en-US" sz="16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controlled</a:t>
            </a:r>
            <a:r>
              <a:rPr lang="zh-CN" altLang="en-US" sz="16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by</a:t>
            </a:r>
            <a:r>
              <a:rPr lang="zh-CN" altLang="en-US" sz="16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attacker*/</a:t>
            </a:r>
            <a:endParaRPr lang="en-US" sz="16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memcpy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(bp,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, size); 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bp += size;</a:t>
            </a:r>
          </a:p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 Random padding */</a:t>
            </a:r>
          </a:p>
          <a:p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RAND_pseudo_bytes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(bp, padding);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r = ssl3_write_bytes(s, 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  TLS1_RT_HEARTBEAT, 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  buffer, 3 + size + padding);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1A6859-E679-431D-BA3A-DC5D653588F3}"/>
              </a:ext>
            </a:extLst>
          </p:cNvPr>
          <p:cNvSpPr/>
          <p:nvPr/>
        </p:nvSpPr>
        <p:spPr>
          <a:xfrm>
            <a:off x="1536700" y="1567909"/>
            <a:ext cx="42760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Raavi" panose="020B0502040204020203" pitchFamily="34" charset="0"/>
                <a:cs typeface="Raavi" panose="020B0502040204020203" pitchFamily="34" charset="0"/>
              </a:rPr>
              <a:t>Heartbleed (CVE-2014-0160)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CDEB04-D9C8-4690-9CF8-AA3C3C61F55D}"/>
              </a:ext>
            </a:extLst>
          </p:cNvPr>
          <p:cNvSpPr/>
          <p:nvPr/>
        </p:nvSpPr>
        <p:spPr>
          <a:xfrm>
            <a:off x="907803" y="6448623"/>
            <a:ext cx="72836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Raavi" panose="020B0502040204020203" pitchFamily="34" charset="0"/>
                <a:cs typeface="Raavi" panose="020B0502040204020203" pitchFamily="34" charset="0"/>
              </a:rPr>
              <a:t>Jun Wang, et al. “Risk assessment of buffer" Heartbleed" over-read vulnerabilities.” DSN, 2015.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A5DC10-EB99-45F3-A20D-405820DA1F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39"/>
          <a:stretch/>
        </p:blipFill>
        <p:spPr>
          <a:xfrm>
            <a:off x="4826017" y="3675222"/>
            <a:ext cx="4969553" cy="26162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AA205F-109C-47EB-95D9-8E9023978E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08376"/>
            <a:ext cx="461769" cy="5521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916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Malware Analysis/</a:t>
            </a:r>
            <a:r>
              <a:rPr lang="en-US" altLang="zh-CN" dirty="0"/>
              <a:t>Detection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A43D9-1FCC-4011-8F0E-987A9C5D6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54DF07FE-D704-4B8A-A959-28616957B1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5" r="2761"/>
          <a:stretch/>
        </p:blipFill>
        <p:spPr>
          <a:xfrm>
            <a:off x="802497" y="2047979"/>
            <a:ext cx="6233824" cy="289910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3D67CD5-6A36-433C-ACD3-E8A6A8C50DF1}"/>
              </a:ext>
            </a:extLst>
          </p:cNvPr>
          <p:cNvSpPr/>
          <p:nvPr/>
        </p:nvSpPr>
        <p:spPr>
          <a:xfrm>
            <a:off x="751176" y="1510808"/>
            <a:ext cx="54120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Raavi" panose="020B0502040204020203" pitchFamily="34" charset="0"/>
                <a:cs typeface="Raavi" panose="020B0502040204020203" pitchFamily="34" charset="0"/>
              </a:rPr>
              <a:t>Blaster Worm (2003), or</a:t>
            </a:r>
            <a:r>
              <a:rPr lang="en-US" sz="2000" dirty="0">
                <a:latin typeface="SimHei" panose="02010609060101010101" pitchFamily="49" charset="-122"/>
                <a:ea typeface="SimHei" panose="02010609060101010101" pitchFamily="49" charset="-122"/>
                <a:cs typeface="Raavi" panose="020B0502040204020203" pitchFamily="34" charset="0"/>
              </a:rPr>
              <a:t> 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Raavi" panose="020B0502040204020203" pitchFamily="34" charset="0"/>
              </a:rPr>
              <a:t>冲击波病毒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  <a:cs typeface="Raavi" panose="020B0502040204020203" pitchFamily="34" charset="0"/>
              </a:rPr>
              <a:t>, </a:t>
            </a:r>
            <a:r>
              <a:rPr lang="en-US" sz="2000" dirty="0" err="1">
                <a:latin typeface="Raavi" panose="020B0502040204020203" pitchFamily="34" charset="0"/>
                <a:cs typeface="Raavi" panose="020B0502040204020203" pitchFamily="34" charset="0"/>
              </a:rPr>
              <a:t>Lovesan</a:t>
            </a:r>
            <a:endParaRPr lang="en-US" sz="2000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B3C10D-BB35-4318-A82D-16259AD516DA}"/>
              </a:ext>
            </a:extLst>
          </p:cNvPr>
          <p:cNvSpPr/>
          <p:nvPr/>
        </p:nvSpPr>
        <p:spPr>
          <a:xfrm>
            <a:off x="5596543" y="2664676"/>
            <a:ext cx="1352203" cy="1481874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181770-15A7-4179-8A96-07BC0F4C1E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76" y="2943657"/>
            <a:ext cx="4429125" cy="19335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F2F6EBF-F61E-4AC1-9B26-F1D00AEB7E84}"/>
              </a:ext>
            </a:extLst>
          </p:cNvPr>
          <p:cNvSpPr/>
          <p:nvPr/>
        </p:nvSpPr>
        <p:spPr>
          <a:xfrm>
            <a:off x="751176" y="5166320"/>
            <a:ext cx="85954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aavi" panose="020B0502040204020203" pitchFamily="34" charset="0"/>
                <a:cs typeface="Raavi" panose="020B0502040204020203" pitchFamily="34" charset="0"/>
              </a:rPr>
              <a:t>Auto start when system boot: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avi" panose="020B0502040204020203" pitchFamily="34" charset="0"/>
                <a:cs typeface="Raavi" panose="020B0502040204020203" pitchFamily="34" charset="0"/>
              </a:rPr>
              <a:t>HKEY_LOCAL_MACHINE\SOFTWARE\Microsoft\Windows\CurrentVersion\Run\</a:t>
            </a:r>
          </a:p>
          <a:p>
            <a:r>
              <a:rPr lang="en-US" dirty="0">
                <a:latin typeface="Raavi" panose="020B0502040204020203" pitchFamily="34" charset="0"/>
                <a:cs typeface="Raavi" panose="020B0502040204020203" pitchFamily="34" charset="0"/>
              </a:rPr>
              <a:t>	 windows auto update=msblast.exe </a:t>
            </a:r>
            <a:endParaRPr lang="en-US" sz="2400" b="1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217DBC-889D-4CDB-AC05-22179156F538}"/>
              </a:ext>
            </a:extLst>
          </p:cNvPr>
          <p:cNvSpPr/>
          <p:nvPr/>
        </p:nvSpPr>
        <p:spPr>
          <a:xfrm>
            <a:off x="7168138" y="1986126"/>
            <a:ext cx="25417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Raavi" panose="020B0502040204020203" pitchFamily="34" charset="0"/>
                <a:cs typeface="Raavi" panose="020B0502040204020203" pitchFamily="34" charset="0"/>
              </a:rPr>
              <a:t>Behavior: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avi" panose="020B0502040204020203" pitchFamily="34" charset="0"/>
                <a:cs typeface="Raavi" panose="020B0502040204020203" pitchFamily="34" charset="0"/>
              </a:rPr>
              <a:t>Spread by exploiting a buffer overflow in the DCOM RPC service.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avi" panose="020B0502040204020203" pitchFamily="34" charset="0"/>
                <a:cs typeface="Raavi" panose="020B0502040204020203" pitchFamily="34" charset="0"/>
              </a:rPr>
              <a:t>Launch SYN flood to windows update service.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287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Privacy Leakage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05107-D426-46DE-A703-BDA54A706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8" descr="http://cloud.addictivetips.com/wp-content/uploads/2011/05/LBE-Privacy-Guard-For-Android.jpg">
            <a:extLst>
              <a:ext uri="{FF2B5EF4-FFF2-40B4-BE49-F238E27FC236}">
                <a16:creationId xmlns:a16="http://schemas.microsoft.com/office/drawing/2014/main" id="{9686A7C8-2665-4437-A993-B1ADDEC1C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702" y="1905119"/>
            <a:ext cx="3160931" cy="20160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706C45-DBD3-454F-817F-4F9424C794D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99"/>
          <a:stretch/>
        </p:blipFill>
        <p:spPr>
          <a:xfrm>
            <a:off x="990600" y="1768518"/>
            <a:ext cx="2402458" cy="23607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D98E383-6D6D-4563-A28D-EB73FF05AE5E}"/>
              </a:ext>
            </a:extLst>
          </p:cNvPr>
          <p:cNvGrpSpPr/>
          <p:nvPr/>
        </p:nvGrpSpPr>
        <p:grpSpPr>
          <a:xfrm>
            <a:off x="990600" y="4655089"/>
            <a:ext cx="7627798" cy="1681256"/>
            <a:chOff x="990600" y="4655089"/>
            <a:chExt cx="7627798" cy="1681256"/>
          </a:xfrm>
        </p:grpSpPr>
        <p:sp>
          <p:nvSpPr>
            <p:cNvPr id="12" name="圆角矩形 5">
              <a:extLst>
                <a:ext uri="{FF2B5EF4-FFF2-40B4-BE49-F238E27FC236}">
                  <a16:creationId xmlns:a16="http://schemas.microsoft.com/office/drawing/2014/main" id="{07270826-7A3B-4D4F-82C0-6111F4630F25}"/>
                </a:ext>
              </a:extLst>
            </p:cNvPr>
            <p:cNvSpPr/>
            <p:nvPr/>
          </p:nvSpPr>
          <p:spPr>
            <a:xfrm>
              <a:off x="3309421" y="4773459"/>
              <a:ext cx="1114834" cy="3160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cs typeface="Arial" panose="020B0604020202020204" pitchFamily="34" charset="0"/>
                </a:rPr>
                <a:t>Read </a:t>
              </a:r>
              <a:endParaRPr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圆角矩形 6">
              <a:extLst>
                <a:ext uri="{FF2B5EF4-FFF2-40B4-BE49-F238E27FC236}">
                  <a16:creationId xmlns:a16="http://schemas.microsoft.com/office/drawing/2014/main" id="{2C002CF4-E30F-4D77-8508-4E719AA41409}"/>
                </a:ext>
              </a:extLst>
            </p:cNvPr>
            <p:cNvSpPr/>
            <p:nvPr/>
          </p:nvSpPr>
          <p:spPr>
            <a:xfrm>
              <a:off x="6277755" y="4773459"/>
              <a:ext cx="864143" cy="2980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cs typeface="Arial" panose="020B0604020202020204" pitchFamily="34" charset="0"/>
                </a:rPr>
                <a:t>Send</a:t>
              </a:r>
              <a:endParaRPr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流程图: 内部贮存 7">
              <a:extLst>
                <a:ext uri="{FF2B5EF4-FFF2-40B4-BE49-F238E27FC236}">
                  <a16:creationId xmlns:a16="http://schemas.microsoft.com/office/drawing/2014/main" id="{A311A21F-2250-4750-9951-CDA41B0824DB}"/>
                </a:ext>
              </a:extLst>
            </p:cNvPr>
            <p:cNvSpPr/>
            <p:nvPr/>
          </p:nvSpPr>
          <p:spPr>
            <a:xfrm>
              <a:off x="4276318" y="5742743"/>
              <a:ext cx="1180594" cy="426981"/>
            </a:xfrm>
            <a:prstGeom prst="flowChartInternalStorag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cs typeface="Arial" panose="020B0604020202020204" pitchFamily="34" charset="0"/>
                </a:rPr>
                <a:t>Variable1</a:t>
              </a:r>
              <a:endParaRPr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流程图: 文档 8">
              <a:extLst>
                <a:ext uri="{FF2B5EF4-FFF2-40B4-BE49-F238E27FC236}">
                  <a16:creationId xmlns:a16="http://schemas.microsoft.com/office/drawing/2014/main" id="{48C192A1-85FB-4CBD-BFF5-BFDC4DB84BBE}"/>
                </a:ext>
              </a:extLst>
            </p:cNvPr>
            <p:cNvSpPr/>
            <p:nvPr/>
          </p:nvSpPr>
          <p:spPr>
            <a:xfrm>
              <a:off x="2740766" y="5726225"/>
              <a:ext cx="1125415" cy="610120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cs typeface="Arial" panose="020B0604020202020204" pitchFamily="34" charset="0"/>
                </a:rPr>
                <a:t>Private</a:t>
              </a:r>
            </a:p>
            <a:p>
              <a:pPr algn="ctr"/>
              <a:r>
                <a:rPr lang="en-US" altLang="zh-CN" sz="160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接箭头连接符 9">
              <a:extLst>
                <a:ext uri="{FF2B5EF4-FFF2-40B4-BE49-F238E27FC236}">
                  <a16:creationId xmlns:a16="http://schemas.microsoft.com/office/drawing/2014/main" id="{357B628D-FEEF-43A8-AD22-7B7ED5903E3C}"/>
                </a:ext>
              </a:extLst>
            </p:cNvPr>
            <p:cNvCxnSpPr>
              <a:stCxn id="18" idx="0"/>
              <a:endCxn id="12" idx="2"/>
            </p:cNvCxnSpPr>
            <p:nvPr/>
          </p:nvCxnSpPr>
          <p:spPr>
            <a:xfrm flipV="1">
              <a:off x="3303474" y="5089482"/>
              <a:ext cx="563364" cy="6367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圆角矩形 13">
              <a:extLst>
                <a:ext uri="{FF2B5EF4-FFF2-40B4-BE49-F238E27FC236}">
                  <a16:creationId xmlns:a16="http://schemas.microsoft.com/office/drawing/2014/main" id="{7FCA0ADD-D730-4EA7-AA0A-929BC00E956C}"/>
                </a:ext>
              </a:extLst>
            </p:cNvPr>
            <p:cNvSpPr/>
            <p:nvPr/>
          </p:nvSpPr>
          <p:spPr>
            <a:xfrm>
              <a:off x="2538630" y="4773459"/>
              <a:ext cx="160019" cy="31973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圆角矩形 14">
              <a:extLst>
                <a:ext uri="{FF2B5EF4-FFF2-40B4-BE49-F238E27FC236}">
                  <a16:creationId xmlns:a16="http://schemas.microsoft.com/office/drawing/2014/main" id="{A4B24BB8-0F89-4858-A24F-7E1A663022BC}"/>
                </a:ext>
              </a:extLst>
            </p:cNvPr>
            <p:cNvSpPr/>
            <p:nvPr/>
          </p:nvSpPr>
          <p:spPr>
            <a:xfrm>
              <a:off x="5051180" y="4773459"/>
              <a:ext cx="160019" cy="31973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圆角矩形 15">
              <a:extLst>
                <a:ext uri="{FF2B5EF4-FFF2-40B4-BE49-F238E27FC236}">
                  <a16:creationId xmlns:a16="http://schemas.microsoft.com/office/drawing/2014/main" id="{4EAB3A21-7A4A-4EC9-B47E-4644B4ADAC99}"/>
                </a:ext>
              </a:extLst>
            </p:cNvPr>
            <p:cNvSpPr/>
            <p:nvPr/>
          </p:nvSpPr>
          <p:spPr>
            <a:xfrm>
              <a:off x="5386168" y="4773459"/>
              <a:ext cx="160019" cy="31973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圆角矩形 16">
              <a:extLst>
                <a:ext uri="{FF2B5EF4-FFF2-40B4-BE49-F238E27FC236}">
                  <a16:creationId xmlns:a16="http://schemas.microsoft.com/office/drawing/2014/main" id="{60DB6477-BC9B-4AD8-AF85-EC4B3F006E58}"/>
                </a:ext>
              </a:extLst>
            </p:cNvPr>
            <p:cNvSpPr/>
            <p:nvPr/>
          </p:nvSpPr>
          <p:spPr>
            <a:xfrm>
              <a:off x="5721156" y="4773459"/>
              <a:ext cx="160019" cy="31973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圆角矩形 17">
              <a:extLst>
                <a:ext uri="{FF2B5EF4-FFF2-40B4-BE49-F238E27FC236}">
                  <a16:creationId xmlns:a16="http://schemas.microsoft.com/office/drawing/2014/main" id="{E380124F-20B7-4F1A-859A-082E63FDDB72}"/>
                </a:ext>
              </a:extLst>
            </p:cNvPr>
            <p:cNvSpPr/>
            <p:nvPr/>
          </p:nvSpPr>
          <p:spPr>
            <a:xfrm>
              <a:off x="2931060" y="4773459"/>
              <a:ext cx="160019" cy="31973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19">
              <a:extLst>
                <a:ext uri="{FF2B5EF4-FFF2-40B4-BE49-F238E27FC236}">
                  <a16:creationId xmlns:a16="http://schemas.microsoft.com/office/drawing/2014/main" id="{D6AEA905-D7ED-4C0A-813B-C1B4F62F53AA}"/>
                </a:ext>
              </a:extLst>
            </p:cNvPr>
            <p:cNvSpPr txBox="1"/>
            <p:nvPr/>
          </p:nvSpPr>
          <p:spPr>
            <a:xfrm>
              <a:off x="990600" y="4772229"/>
              <a:ext cx="16759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Instructions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流程图: 内部贮存 21">
              <a:extLst>
                <a:ext uri="{FF2B5EF4-FFF2-40B4-BE49-F238E27FC236}">
                  <a16:creationId xmlns:a16="http://schemas.microsoft.com/office/drawing/2014/main" id="{C932A229-8D45-437D-9F67-C214FCD8DDCC}"/>
                </a:ext>
              </a:extLst>
            </p:cNvPr>
            <p:cNvSpPr/>
            <p:nvPr/>
          </p:nvSpPr>
          <p:spPr>
            <a:xfrm>
              <a:off x="5704829" y="5722144"/>
              <a:ext cx="1261804" cy="447580"/>
            </a:xfrm>
            <a:prstGeom prst="flowChartInternalStorag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cs typeface="Arial" panose="020B0604020202020204" pitchFamily="34" charset="0"/>
                </a:rPr>
                <a:t>Variable2</a:t>
              </a:r>
              <a:endParaRPr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4FE2EC46-AEE8-438C-B7D6-EF3A251D0F15}"/>
                </a:ext>
              </a:extLst>
            </p:cNvPr>
            <p:cNvCxnSpPr>
              <a:stCxn id="12" idx="2"/>
              <a:endCxn id="17" idx="0"/>
            </p:cNvCxnSpPr>
            <p:nvPr/>
          </p:nvCxnSpPr>
          <p:spPr>
            <a:xfrm>
              <a:off x="3866838" y="5089482"/>
              <a:ext cx="999777" cy="6532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6F5F26DA-FCDD-436E-AD1A-08D8D1C92E1D}"/>
                </a:ext>
              </a:extLst>
            </p:cNvPr>
            <p:cNvCxnSpPr>
              <a:cxnSpLocks/>
              <a:stCxn id="22" idx="2"/>
              <a:endCxn id="26" idx="0"/>
            </p:cNvCxnSpPr>
            <p:nvPr/>
          </p:nvCxnSpPr>
          <p:spPr>
            <a:xfrm>
              <a:off x="5466178" y="5093193"/>
              <a:ext cx="869553" cy="6289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99376E02-699D-4CA8-B3FE-A9D1D42179AF}"/>
                </a:ext>
              </a:extLst>
            </p:cNvPr>
            <p:cNvCxnSpPr>
              <a:stCxn id="17" idx="0"/>
              <a:endCxn id="22" idx="2"/>
            </p:cNvCxnSpPr>
            <p:nvPr/>
          </p:nvCxnSpPr>
          <p:spPr>
            <a:xfrm flipV="1">
              <a:off x="4866615" y="5093193"/>
              <a:ext cx="599563" cy="6495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97CAB7D3-615A-4378-B378-FA968694A4D8}"/>
                </a:ext>
              </a:extLst>
            </p:cNvPr>
            <p:cNvCxnSpPr>
              <a:cxnSpLocks/>
              <a:stCxn id="26" idx="0"/>
              <a:endCxn id="16" idx="2"/>
            </p:cNvCxnSpPr>
            <p:nvPr/>
          </p:nvCxnSpPr>
          <p:spPr>
            <a:xfrm flipV="1">
              <a:off x="6335731" y="5071491"/>
              <a:ext cx="374096" cy="650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50">
              <a:extLst>
                <a:ext uri="{FF2B5EF4-FFF2-40B4-BE49-F238E27FC236}">
                  <a16:creationId xmlns:a16="http://schemas.microsoft.com/office/drawing/2014/main" id="{C85CADC6-CD9E-4FE6-82EF-0DEEFE0D9354}"/>
                </a:ext>
              </a:extLst>
            </p:cNvPr>
            <p:cNvSpPr txBox="1"/>
            <p:nvPr/>
          </p:nvSpPr>
          <p:spPr>
            <a:xfrm>
              <a:off x="7288552" y="4655089"/>
              <a:ext cx="13298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Leakage Happens</a:t>
              </a: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51">
              <a:extLst>
                <a:ext uri="{FF2B5EF4-FFF2-40B4-BE49-F238E27FC236}">
                  <a16:creationId xmlns:a16="http://schemas.microsoft.com/office/drawing/2014/main" id="{D47B615E-457D-400F-B6A4-E4C8D5DE8013}"/>
                </a:ext>
              </a:extLst>
            </p:cNvPr>
            <p:cNvSpPr txBox="1"/>
            <p:nvPr/>
          </p:nvSpPr>
          <p:spPr>
            <a:xfrm>
              <a:off x="1689664" y="5813306"/>
              <a:ext cx="10089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直接连接符 59">
              <a:extLst>
                <a:ext uri="{FF2B5EF4-FFF2-40B4-BE49-F238E27FC236}">
                  <a16:creationId xmlns:a16="http://schemas.microsoft.com/office/drawing/2014/main" id="{9836FF80-7D94-4F8B-BB58-A02D24B93985}"/>
                </a:ext>
              </a:extLst>
            </p:cNvPr>
            <p:cNvCxnSpPr/>
            <p:nvPr/>
          </p:nvCxnSpPr>
          <p:spPr>
            <a:xfrm>
              <a:off x="1245668" y="5500214"/>
              <a:ext cx="68445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52">
              <a:extLst>
                <a:ext uri="{FF2B5EF4-FFF2-40B4-BE49-F238E27FC236}">
                  <a16:creationId xmlns:a16="http://schemas.microsoft.com/office/drawing/2014/main" id="{FD834417-7279-48D6-926E-15FCB8055C78}"/>
                </a:ext>
              </a:extLst>
            </p:cNvPr>
            <p:cNvSpPr txBox="1"/>
            <p:nvPr/>
          </p:nvSpPr>
          <p:spPr>
            <a:xfrm>
              <a:off x="4212198" y="5262326"/>
              <a:ext cx="18461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Taint Propagation</a:t>
              </a:r>
              <a:endParaRPr lang="zh-CN" altLang="en-US" sz="160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9416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8B3EA-B54E-40AF-842A-E8CA588F3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Camouflage/Code Obfuscation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5A8E21-9CB4-40BF-8D2D-4655553A5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A picture containing circuit&#10;&#10;Description automatically generated">
            <a:extLst>
              <a:ext uri="{FF2B5EF4-FFF2-40B4-BE49-F238E27FC236}">
                <a16:creationId xmlns:a16="http://schemas.microsoft.com/office/drawing/2014/main" id="{A909F502-286E-4A06-8127-6B85A2321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36" y="1542920"/>
            <a:ext cx="7128979" cy="243131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CE52CDB-BD2A-4974-93D5-B9DC54712963}"/>
              </a:ext>
            </a:extLst>
          </p:cNvPr>
          <p:cNvGrpSpPr/>
          <p:nvPr/>
        </p:nvGrpSpPr>
        <p:grpSpPr>
          <a:xfrm>
            <a:off x="1176336" y="4099423"/>
            <a:ext cx="7128979" cy="2371267"/>
            <a:chOff x="1037194" y="3175529"/>
            <a:chExt cx="7350145" cy="224098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51B7650-C038-42EC-A109-CDA6C634D6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4490" r="21038" b="57691"/>
            <a:stretch/>
          </p:blipFill>
          <p:spPr>
            <a:xfrm>
              <a:off x="3686721" y="3175529"/>
              <a:ext cx="4700618" cy="224098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B4A3BCC-1891-40C3-AD25-4CBE6E36BC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700" r="72233" b="57690"/>
            <a:stretch/>
          </p:blipFill>
          <p:spPr>
            <a:xfrm>
              <a:off x="1037194" y="3175530"/>
              <a:ext cx="2649527" cy="2240982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2743D8E-A5EE-4568-82A3-FFC765CE0FFD}"/>
              </a:ext>
            </a:extLst>
          </p:cNvPr>
          <p:cNvSpPr txBox="1"/>
          <p:nvPr/>
        </p:nvSpPr>
        <p:spPr>
          <a:xfrm>
            <a:off x="8316539" y="5201013"/>
            <a:ext cx="14654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Raavi" panose="020B0502040204020203" pitchFamily="34" charset="0"/>
                <a:cs typeface="Raavi" panose="020B0502040204020203" pitchFamily="34" charset="0"/>
              </a:rPr>
              <a:t>Android App</a:t>
            </a:r>
            <a:r>
              <a:rPr lang="en-US">
                <a:latin typeface="Raavi" panose="020B0502040204020203" pitchFamily="34" charset="0"/>
                <a:cs typeface="Raavi" panose="020B0502040204020203" pitchFamily="34" charset="0"/>
              </a:rPr>
              <a:t>:</a:t>
            </a:r>
          </a:p>
          <a:p>
            <a:pPr algn="ctr"/>
            <a:r>
              <a:rPr lang="en-US">
                <a:latin typeface="Raavi" panose="020B0502040204020203" pitchFamily="34" charset="0"/>
                <a:cs typeface="Raavi" panose="020B0502040204020203" pitchFamily="34" charset="0"/>
              </a:rPr>
              <a:t>obfuscation </a:t>
            </a:r>
          </a:p>
          <a:p>
            <a:pPr algn="ctr"/>
            <a:r>
              <a:rPr lang="en-US">
                <a:latin typeface="Raavi" panose="020B0502040204020203" pitchFamily="34" charset="0"/>
                <a:cs typeface="Raavi" panose="020B0502040204020203" pitchFamily="34" charset="0"/>
              </a:rPr>
              <a:t>by </a:t>
            </a:r>
            <a:r>
              <a:rPr lang="en-US" err="1">
                <a:latin typeface="Raavi" panose="020B0502040204020203" pitchFamily="34" charset="0"/>
                <a:cs typeface="Raavi" panose="020B0502040204020203" pitchFamily="34" charset="0"/>
              </a:rPr>
              <a:t>proguard</a:t>
            </a:r>
            <a:endParaRPr lang="en-US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22B051-FB85-4BEA-86B1-6B2FEBCA5A8C}"/>
              </a:ext>
            </a:extLst>
          </p:cNvPr>
          <p:cNvSpPr txBox="1"/>
          <p:nvPr/>
        </p:nvSpPr>
        <p:spPr>
          <a:xfrm>
            <a:off x="8395885" y="2321254"/>
            <a:ext cx="13067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Raavi" panose="020B0502040204020203" pitchFamily="34" charset="0"/>
                <a:cs typeface="Raavi" panose="020B0502040204020203" pitchFamily="34" charset="0"/>
              </a:rPr>
              <a:t>Virus:</a:t>
            </a:r>
          </a:p>
          <a:p>
            <a:pPr algn="ctr"/>
            <a:r>
              <a:rPr lang="en-US" dirty="0">
                <a:latin typeface="Raavi" panose="020B0502040204020203" pitchFamily="34" charset="0"/>
                <a:cs typeface="Raavi" panose="020B0502040204020203" pitchFamily="34" charset="0"/>
              </a:rPr>
              <a:t>camouflage</a:t>
            </a:r>
          </a:p>
          <a:p>
            <a:pPr algn="ctr"/>
            <a:r>
              <a:rPr lang="en-US" dirty="0">
                <a:latin typeface="Raavi" panose="020B0502040204020203" pitchFamily="34" charset="0"/>
                <a:cs typeface="Raavi" panose="020B0502040204020203" pitchFamily="34" charset="0"/>
              </a:rPr>
              <a:t>by </a:t>
            </a:r>
            <a:r>
              <a:rPr lang="en-US" dirty="0" err="1">
                <a:latin typeface="Raavi" panose="020B0502040204020203" pitchFamily="34" charset="0"/>
                <a:cs typeface="Raavi" panose="020B0502040204020203" pitchFamily="34" charset="0"/>
              </a:rPr>
              <a:t>metame</a:t>
            </a:r>
            <a:endParaRPr lang="en-US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304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6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74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|19|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1|18.4|1.3|8.2|8.4|5.9|7|26.7|8.9|20.7|6.2|10.3|1.3|14.3|14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.4|26.8|5.6|6.6|22.3|12.4|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8|17.1|30.1|8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3|10.4|11.8|5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7|24.6|21.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|4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2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1|9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88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E42C78A-652F-44C9-A253-7C35B3770CC8}" vid="{FD3C053F-1FA8-44B2-A023-4AD58F1380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</Template>
  <TotalTime>476</TotalTime>
  <Words>1763</Words>
  <Application>Microsoft Office PowerPoint</Application>
  <PresentationFormat>A4 Paper (210x297 mm)</PresentationFormat>
  <Paragraphs>367</Paragraphs>
  <Slides>33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Monotype Sorts</vt:lpstr>
      <vt:lpstr>SimHei</vt:lpstr>
      <vt:lpstr>Arial</vt:lpstr>
      <vt:lpstr>Calibri</vt:lpstr>
      <vt:lpstr>Cambria Math</vt:lpstr>
      <vt:lpstr>Consolas</vt:lpstr>
      <vt:lpstr>Franklin Gothic Book</vt:lpstr>
      <vt:lpstr>Perpetua</vt:lpstr>
      <vt:lpstr>Raavi</vt:lpstr>
      <vt:lpstr>Rockwell</vt:lpstr>
      <vt:lpstr>Wingdings 2</vt:lpstr>
      <vt:lpstr>Equity</vt:lpstr>
      <vt:lpstr>Program Analysis Basics</vt:lpstr>
      <vt:lpstr>About Me</vt:lpstr>
      <vt:lpstr>1. Applications of Program Analysis</vt:lpstr>
      <vt:lpstr>Compiler</vt:lpstr>
      <vt:lpstr>Integrated Development Environment</vt:lpstr>
      <vt:lpstr>Find Bugs/Code Review</vt:lpstr>
      <vt:lpstr>Malware Analysis/Detection</vt:lpstr>
      <vt:lpstr>Privacy Leakage Detection</vt:lpstr>
      <vt:lpstr>Camouflage/Code Obfuscation</vt:lpstr>
      <vt:lpstr>Clone Detection</vt:lpstr>
      <vt:lpstr>All these tasks are related to program analysis and software security.</vt:lpstr>
      <vt:lpstr>Developer’s Perspective</vt:lpstr>
      <vt:lpstr>User’s Perspective</vt:lpstr>
      <vt:lpstr>Tentative Schedule</vt:lpstr>
      <vt:lpstr>2. Terminology of Program Analysis</vt:lpstr>
      <vt:lpstr>What is Program Analysis?</vt:lpstr>
      <vt:lpstr>Case Study: Privacy Leakage</vt:lpstr>
      <vt:lpstr>By Dynamic Analysis</vt:lpstr>
      <vt:lpstr>By Static Analysis</vt:lpstr>
      <vt:lpstr>Example Static Analysis Problem</vt:lpstr>
      <vt:lpstr>Iterative Approximation</vt:lpstr>
      <vt:lpstr>Iterative Approximation</vt:lpstr>
      <vt:lpstr>Terminology</vt:lpstr>
      <vt:lpstr>Dynamic vs. Static Analysis</vt:lpstr>
      <vt:lpstr>3. Undecidability of Program Properties</vt:lpstr>
      <vt:lpstr>Undecidability of Program Properties</vt:lpstr>
      <vt:lpstr>The Bad News: Rice's Theorem</vt:lpstr>
      <vt:lpstr>Proof: Reduction to The Halting Problem</vt:lpstr>
      <vt:lpstr>Proof: By Contradiction</vt:lpstr>
      <vt:lpstr>Proof: By Contradiction</vt:lpstr>
      <vt:lpstr>Proof: By Contradiction</vt:lpstr>
      <vt:lpstr>What Have We Learned?</vt:lpstr>
      <vt:lpstr>Recommended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Symbolic Execution</dc:title>
  <dc:creator>hui</dc:creator>
  <cp:lastModifiedBy>hui xu</cp:lastModifiedBy>
  <cp:revision>11</cp:revision>
  <dcterms:created xsi:type="dcterms:W3CDTF">2019-05-23T09:52:46Z</dcterms:created>
  <dcterms:modified xsi:type="dcterms:W3CDTF">2020-04-27T15:25:08Z</dcterms:modified>
</cp:coreProperties>
</file>