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5" r:id="rId3"/>
    <p:sldId id="296" r:id="rId4"/>
    <p:sldId id="284" r:id="rId5"/>
    <p:sldId id="282" r:id="rId6"/>
    <p:sldId id="286" r:id="rId7"/>
    <p:sldId id="287" r:id="rId8"/>
    <p:sldId id="289" r:id="rId9"/>
    <p:sldId id="290" r:id="rId10"/>
    <p:sldId id="291" r:id="rId11"/>
    <p:sldId id="288" r:id="rId12"/>
    <p:sldId id="292" r:id="rId13"/>
    <p:sldId id="283" r:id="rId14"/>
    <p:sldId id="276" r:id="rId15"/>
    <p:sldId id="265" r:id="rId16"/>
    <p:sldId id="271" r:id="rId17"/>
    <p:sldId id="272" r:id="rId18"/>
    <p:sldId id="266" r:id="rId19"/>
    <p:sldId id="280" r:id="rId20"/>
    <p:sldId id="281" r:id="rId21"/>
    <p:sldId id="267" r:id="rId22"/>
    <p:sldId id="269" r:id="rId23"/>
    <p:sldId id="270" r:id="rId24"/>
    <p:sldId id="273" r:id="rId25"/>
    <p:sldId id="274" r:id="rId26"/>
    <p:sldId id="293" r:id="rId27"/>
    <p:sldId id="275" r:id="rId28"/>
    <p:sldId id="278" r:id="rId29"/>
    <p:sldId id="279" r:id="rId30"/>
    <p:sldId id="294" r:id="rId31"/>
    <p:sldId id="297" r:id="rId32"/>
    <p:sldId id="295" r:id="rId3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83233-5F23-42C8-8A84-81A2F19B13E9}" v="1225" dt="2020-06-02T08:24:18.818"/>
    <p1510:client id="{6D64A673-9367-4EAB-888A-16EBCD78DC99}" v="484" dt="2020-06-02T03:04:14.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0" d="100"/>
          <a:sy n="100" d="100"/>
        </p:scale>
        <p:origin x="621"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xu" userId="70b675938bab3b5e" providerId="LiveId" clId="{49E28DC5-67AF-AE4F-972D-F1394B29871C}"/>
    <pc:docChg chg="custSel modSld">
      <pc:chgData name="hui xu" userId="70b675938bab3b5e" providerId="LiveId" clId="{49E28DC5-67AF-AE4F-972D-F1394B29871C}" dt="2020-02-17T11:11:22.413" v="1" actId="478"/>
      <pc:docMkLst>
        <pc:docMk/>
      </pc:docMkLst>
      <pc:sldChg chg="addSp delSp">
        <pc:chgData name="hui xu" userId="70b675938bab3b5e" providerId="LiveId" clId="{49E28DC5-67AF-AE4F-972D-F1394B29871C}" dt="2020-02-17T11:11:22.413" v="1" actId="478"/>
        <pc:sldMkLst>
          <pc:docMk/>
          <pc:sldMk cId="736868064" sldId="256"/>
        </pc:sldMkLst>
        <pc:spChg chg="del">
          <ac:chgData name="hui xu" userId="70b675938bab3b5e" providerId="LiveId" clId="{49E28DC5-67AF-AE4F-972D-F1394B29871C}" dt="2020-02-17T11:11:22.413" v="1" actId="478"/>
          <ac:spMkLst>
            <pc:docMk/>
            <pc:sldMk cId="736868064" sldId="256"/>
            <ac:spMk id="3" creationId="{00000000-0000-0000-0000-000000000000}"/>
          </ac:spMkLst>
        </pc:spChg>
        <pc:spChg chg="add">
          <ac:chgData name="hui xu" userId="70b675938bab3b5e" providerId="LiveId" clId="{49E28DC5-67AF-AE4F-972D-F1394B29871C}" dt="2020-02-17T11:11:19.718" v="0"/>
          <ac:spMkLst>
            <pc:docMk/>
            <pc:sldMk cId="736868064" sldId="256"/>
            <ac:spMk id="4" creationId="{6878FBC0-0921-DE4B-BD09-8F8E0657BACA}"/>
          </ac:spMkLst>
        </pc:spChg>
        <pc:spChg chg="add">
          <ac:chgData name="hui xu" userId="70b675938bab3b5e" providerId="LiveId" clId="{49E28DC5-67AF-AE4F-972D-F1394B29871C}" dt="2020-02-17T11:11:19.718" v="0"/>
          <ac:spMkLst>
            <pc:docMk/>
            <pc:sldMk cId="736868064" sldId="256"/>
            <ac:spMk id="6" creationId="{474FF971-EF4E-A544-910E-F34350CC6371}"/>
          </ac:spMkLst>
        </pc:spChg>
        <pc:picChg chg="add">
          <ac:chgData name="hui xu" userId="70b675938bab3b5e" providerId="LiveId" clId="{49E28DC5-67AF-AE4F-972D-F1394B29871C}" dt="2020-02-17T11:11:19.718" v="0"/>
          <ac:picMkLst>
            <pc:docMk/>
            <pc:sldMk cId="736868064" sldId="256"/>
            <ac:picMk id="5" creationId="{FFA61E6A-8AB4-5740-93E5-6F2276B3E668}"/>
          </ac:picMkLst>
        </pc:picChg>
      </pc:sldChg>
    </pc:docChg>
  </pc:docChgLst>
  <pc:docChgLst>
    <pc:chgData name="hui xu" userId="70b675938bab3b5e" providerId="LiveId" clId="{6D64A673-9367-4EAB-888A-16EBCD78DC99}"/>
    <pc:docChg chg="undo custSel addSld delSld modSld">
      <pc:chgData name="hui xu" userId="70b675938bab3b5e" providerId="LiveId" clId="{6D64A673-9367-4EAB-888A-16EBCD78DC99}" dt="2020-06-02T03:04:14.335" v="906"/>
      <pc:docMkLst>
        <pc:docMk/>
      </pc:docMkLst>
      <pc:sldChg chg="addSp modSp">
        <pc:chgData name="hui xu" userId="70b675938bab3b5e" providerId="LiveId" clId="{6D64A673-9367-4EAB-888A-16EBCD78DC99}" dt="2020-06-01T09:55:04.932" v="0"/>
        <pc:sldMkLst>
          <pc:docMk/>
          <pc:sldMk cId="736868064" sldId="256"/>
        </pc:sldMkLst>
        <pc:picChg chg="add mod">
          <ac:chgData name="hui xu" userId="70b675938bab3b5e" providerId="LiveId" clId="{6D64A673-9367-4EAB-888A-16EBCD78DC99}" dt="2020-06-01T09:55:04.932" v="0"/>
          <ac:picMkLst>
            <pc:docMk/>
            <pc:sldMk cId="736868064" sldId="256"/>
            <ac:picMk id="3" creationId="{7E786FAC-F411-4C74-B9BC-D9B817B64216}"/>
          </ac:picMkLst>
        </pc:picChg>
      </pc:sldChg>
      <pc:sldChg chg="addSp delSp modSp">
        <pc:chgData name="hui xu" userId="70b675938bab3b5e" providerId="LiveId" clId="{6D64A673-9367-4EAB-888A-16EBCD78DC99}" dt="2020-06-01T12:26:20.514" v="193"/>
        <pc:sldMkLst>
          <pc:docMk/>
          <pc:sldMk cId="2149814516" sldId="265"/>
        </pc:sldMkLst>
        <pc:picChg chg="add del mod">
          <ac:chgData name="hui xu" userId="70b675938bab3b5e" providerId="LiveId" clId="{6D64A673-9367-4EAB-888A-16EBCD78DC99}" dt="2020-06-01T12:17:38.290" v="184"/>
          <ac:picMkLst>
            <pc:docMk/>
            <pc:sldMk cId="2149814516" sldId="265"/>
            <ac:picMk id="5" creationId="{0E1DBA08-0A69-4D49-8529-FA908B205CFB}"/>
          </ac:picMkLst>
        </pc:picChg>
        <pc:picChg chg="add del mod">
          <ac:chgData name="hui xu" userId="70b675938bab3b5e" providerId="LiveId" clId="{6D64A673-9367-4EAB-888A-16EBCD78DC99}" dt="2020-06-01T12:18:13.582" v="185"/>
          <ac:picMkLst>
            <pc:docMk/>
            <pc:sldMk cId="2149814516" sldId="265"/>
            <ac:picMk id="6" creationId="{B50AF303-7BE6-4970-939B-5B137CF8C35E}"/>
          </ac:picMkLst>
        </pc:picChg>
        <pc:picChg chg="add del mod">
          <ac:chgData name="hui xu" userId="70b675938bab3b5e" providerId="LiveId" clId="{6D64A673-9367-4EAB-888A-16EBCD78DC99}" dt="2020-06-01T12:18:25.608" v="186"/>
          <ac:picMkLst>
            <pc:docMk/>
            <pc:sldMk cId="2149814516" sldId="265"/>
            <ac:picMk id="7" creationId="{84447B9E-4121-4B68-8200-550743F4A3B6}"/>
          </ac:picMkLst>
        </pc:picChg>
        <pc:picChg chg="add del mod">
          <ac:chgData name="hui xu" userId="70b675938bab3b5e" providerId="LiveId" clId="{6D64A673-9367-4EAB-888A-16EBCD78DC99}" dt="2020-06-01T12:18:38.101" v="187"/>
          <ac:picMkLst>
            <pc:docMk/>
            <pc:sldMk cId="2149814516" sldId="265"/>
            <ac:picMk id="8" creationId="{FCD547DE-770A-4E0A-8E0A-8BD162CB0EDF}"/>
          </ac:picMkLst>
        </pc:picChg>
        <pc:picChg chg="add del mod">
          <ac:chgData name="hui xu" userId="70b675938bab3b5e" providerId="LiveId" clId="{6D64A673-9367-4EAB-888A-16EBCD78DC99}" dt="2020-06-01T12:19:02.045" v="188"/>
          <ac:picMkLst>
            <pc:docMk/>
            <pc:sldMk cId="2149814516" sldId="265"/>
            <ac:picMk id="9" creationId="{EDD11FDF-67FD-44AF-91A7-88E151BA7CE4}"/>
          </ac:picMkLst>
        </pc:picChg>
        <pc:picChg chg="add del mod">
          <ac:chgData name="hui xu" userId="70b675938bab3b5e" providerId="LiveId" clId="{6D64A673-9367-4EAB-888A-16EBCD78DC99}" dt="2020-06-01T12:19:28.755" v="189"/>
          <ac:picMkLst>
            <pc:docMk/>
            <pc:sldMk cId="2149814516" sldId="265"/>
            <ac:picMk id="11" creationId="{0D86DFD8-D80D-4919-896D-932C0EB07CE9}"/>
          </ac:picMkLst>
        </pc:picChg>
        <pc:picChg chg="add del mod">
          <ac:chgData name="hui xu" userId="70b675938bab3b5e" providerId="LiveId" clId="{6D64A673-9367-4EAB-888A-16EBCD78DC99}" dt="2020-06-01T12:21:00.328" v="190"/>
          <ac:picMkLst>
            <pc:docMk/>
            <pc:sldMk cId="2149814516" sldId="265"/>
            <ac:picMk id="12" creationId="{534AFCC9-7AE5-466D-8A3C-3A4115709FB4}"/>
          </ac:picMkLst>
        </pc:picChg>
        <pc:picChg chg="add del mod">
          <ac:chgData name="hui xu" userId="70b675938bab3b5e" providerId="LiveId" clId="{6D64A673-9367-4EAB-888A-16EBCD78DC99}" dt="2020-06-01T12:22:32.639" v="191"/>
          <ac:picMkLst>
            <pc:docMk/>
            <pc:sldMk cId="2149814516" sldId="265"/>
            <ac:picMk id="13" creationId="{4FA618A1-6D9F-41AF-9DDE-6CEB18A4CF0C}"/>
          </ac:picMkLst>
        </pc:picChg>
        <pc:picChg chg="add del mod">
          <ac:chgData name="hui xu" userId="70b675938bab3b5e" providerId="LiveId" clId="{6D64A673-9367-4EAB-888A-16EBCD78DC99}" dt="2020-06-01T12:24:12.413" v="192"/>
          <ac:picMkLst>
            <pc:docMk/>
            <pc:sldMk cId="2149814516" sldId="265"/>
            <ac:picMk id="14" creationId="{C66B7728-D11E-45D0-9067-4DB1E983F593}"/>
          </ac:picMkLst>
        </pc:picChg>
        <pc:picChg chg="add del mod">
          <ac:chgData name="hui xu" userId="70b675938bab3b5e" providerId="LiveId" clId="{6D64A673-9367-4EAB-888A-16EBCD78DC99}" dt="2020-06-01T12:26:20.514" v="193"/>
          <ac:picMkLst>
            <pc:docMk/>
            <pc:sldMk cId="2149814516" sldId="265"/>
            <ac:picMk id="15" creationId="{BF77190C-0380-40D1-BE30-D0103A54A674}"/>
          </ac:picMkLst>
        </pc:picChg>
        <pc:picChg chg="add mod">
          <ac:chgData name="hui xu" userId="70b675938bab3b5e" providerId="LiveId" clId="{6D64A673-9367-4EAB-888A-16EBCD78DC99}" dt="2020-06-01T12:26:20.514" v="193"/>
          <ac:picMkLst>
            <pc:docMk/>
            <pc:sldMk cId="2149814516" sldId="265"/>
            <ac:picMk id="16" creationId="{B9E155CF-F3D5-46A9-A29E-1C61DA5D409D}"/>
          </ac:picMkLst>
        </pc:picChg>
      </pc:sldChg>
      <pc:sldChg chg="addSp delSp modSp">
        <pc:chgData name="hui xu" userId="70b675938bab3b5e" providerId="LiveId" clId="{6D64A673-9367-4EAB-888A-16EBCD78DC99}" dt="2020-06-01T13:06:14.668" v="253"/>
        <pc:sldMkLst>
          <pc:docMk/>
          <pc:sldMk cId="2884942579" sldId="266"/>
        </pc:sldMkLst>
        <pc:picChg chg="add del mod">
          <ac:chgData name="hui xu" userId="70b675938bab3b5e" providerId="LiveId" clId="{6D64A673-9367-4EAB-888A-16EBCD78DC99}" dt="2020-06-01T13:00:38.278" v="247"/>
          <ac:picMkLst>
            <pc:docMk/>
            <pc:sldMk cId="2884942579" sldId="266"/>
            <ac:picMk id="4" creationId="{F5F8B4E3-DDA8-4B61-92AC-C42785F89CC9}"/>
          </ac:picMkLst>
        </pc:picChg>
        <pc:picChg chg="add del mod">
          <ac:chgData name="hui xu" userId="70b675938bab3b5e" providerId="LiveId" clId="{6D64A673-9367-4EAB-888A-16EBCD78DC99}" dt="2020-06-01T13:01:04.109" v="248"/>
          <ac:picMkLst>
            <pc:docMk/>
            <pc:sldMk cId="2884942579" sldId="266"/>
            <ac:picMk id="6" creationId="{B6E0E34C-FCBD-4A1E-93F7-4B1FDAB688CD}"/>
          </ac:picMkLst>
        </pc:picChg>
        <pc:picChg chg="add del mod">
          <ac:chgData name="hui xu" userId="70b675938bab3b5e" providerId="LiveId" clId="{6D64A673-9367-4EAB-888A-16EBCD78DC99}" dt="2020-06-01T13:01:21.999" v="249"/>
          <ac:picMkLst>
            <pc:docMk/>
            <pc:sldMk cId="2884942579" sldId="266"/>
            <ac:picMk id="9" creationId="{0D02AB75-BD3D-4082-A1D7-A3C14547B564}"/>
          </ac:picMkLst>
        </pc:picChg>
        <pc:picChg chg="add del mod">
          <ac:chgData name="hui xu" userId="70b675938bab3b5e" providerId="LiveId" clId="{6D64A673-9367-4EAB-888A-16EBCD78DC99}" dt="2020-06-01T13:01:46.587" v="250"/>
          <ac:picMkLst>
            <pc:docMk/>
            <pc:sldMk cId="2884942579" sldId="266"/>
            <ac:picMk id="10" creationId="{B4D96B53-1D89-40CF-8EA2-AA6D3AB229D2}"/>
          </ac:picMkLst>
        </pc:picChg>
        <pc:picChg chg="add del mod">
          <ac:chgData name="hui xu" userId="70b675938bab3b5e" providerId="LiveId" clId="{6D64A673-9367-4EAB-888A-16EBCD78DC99}" dt="2020-06-01T13:01:55.249" v="251"/>
          <ac:picMkLst>
            <pc:docMk/>
            <pc:sldMk cId="2884942579" sldId="266"/>
            <ac:picMk id="12" creationId="{26A89251-05A4-4976-A108-D6F559DA7FA3}"/>
          </ac:picMkLst>
        </pc:picChg>
        <pc:picChg chg="add del mod">
          <ac:chgData name="hui xu" userId="70b675938bab3b5e" providerId="LiveId" clId="{6D64A673-9367-4EAB-888A-16EBCD78DC99}" dt="2020-06-01T13:04:50.273" v="252"/>
          <ac:picMkLst>
            <pc:docMk/>
            <pc:sldMk cId="2884942579" sldId="266"/>
            <ac:picMk id="13" creationId="{163F52CB-D161-4728-AD5C-BC106982F45C}"/>
          </ac:picMkLst>
        </pc:picChg>
        <pc:picChg chg="add del mod">
          <ac:chgData name="hui xu" userId="70b675938bab3b5e" providerId="LiveId" clId="{6D64A673-9367-4EAB-888A-16EBCD78DC99}" dt="2020-06-01T13:06:14.668" v="253"/>
          <ac:picMkLst>
            <pc:docMk/>
            <pc:sldMk cId="2884942579" sldId="266"/>
            <ac:picMk id="14" creationId="{4C3A15BC-2122-4F60-BE7C-9D55BA0A05ED}"/>
          </ac:picMkLst>
        </pc:picChg>
        <pc:picChg chg="add mod">
          <ac:chgData name="hui xu" userId="70b675938bab3b5e" providerId="LiveId" clId="{6D64A673-9367-4EAB-888A-16EBCD78DC99}" dt="2020-06-01T13:06:14.668" v="253"/>
          <ac:picMkLst>
            <pc:docMk/>
            <pc:sldMk cId="2884942579" sldId="266"/>
            <ac:picMk id="17" creationId="{029081B0-D9F8-47A2-83D6-40927D83294D}"/>
          </ac:picMkLst>
        </pc:picChg>
      </pc:sldChg>
      <pc:sldChg chg="addSp delSp modSp mod">
        <pc:chgData name="hui xu" userId="70b675938bab3b5e" providerId="LiveId" clId="{6D64A673-9367-4EAB-888A-16EBCD78DC99}" dt="2020-06-02T03:02:02.165" v="905"/>
        <pc:sldMkLst>
          <pc:docMk/>
          <pc:sldMk cId="1752183661" sldId="267"/>
        </pc:sldMkLst>
        <pc:spChg chg="add del mod">
          <ac:chgData name="hui xu" userId="70b675938bab3b5e" providerId="LiveId" clId="{6D64A673-9367-4EAB-888A-16EBCD78DC99}" dt="2020-06-01T15:47:38.780" v="329" actId="20577"/>
          <ac:spMkLst>
            <pc:docMk/>
            <pc:sldMk cId="1752183661" sldId="267"/>
            <ac:spMk id="11" creationId="{20977E3D-8581-444B-A095-1AE71593C7FF}"/>
          </ac:spMkLst>
        </pc:spChg>
        <pc:spChg chg="mod">
          <ac:chgData name="hui xu" userId="70b675938bab3b5e" providerId="LiveId" clId="{6D64A673-9367-4EAB-888A-16EBCD78DC99}" dt="2020-06-01T15:47:44.737" v="336" actId="1076"/>
          <ac:spMkLst>
            <pc:docMk/>
            <pc:sldMk cId="1752183661" sldId="267"/>
            <ac:spMk id="12" creationId="{810890AA-CB4D-4626-8BD4-84BC11B06530}"/>
          </ac:spMkLst>
        </pc:spChg>
        <pc:spChg chg="mod">
          <ac:chgData name="hui xu" userId="70b675938bab3b5e" providerId="LiveId" clId="{6D64A673-9367-4EAB-888A-16EBCD78DC99}" dt="2020-06-01T15:50:16.711" v="337" actId="1076"/>
          <ac:spMkLst>
            <pc:docMk/>
            <pc:sldMk cId="1752183661" sldId="267"/>
            <ac:spMk id="60" creationId="{A822B75E-096F-4D25-A470-D71B329FD87D}"/>
          </ac:spMkLst>
        </pc:spChg>
        <pc:picChg chg="add del mod">
          <ac:chgData name="hui xu" userId="70b675938bab3b5e" providerId="LiveId" clId="{6D64A673-9367-4EAB-888A-16EBCD78DC99}" dt="2020-06-02T03:02:02.165" v="905"/>
          <ac:picMkLst>
            <pc:docMk/>
            <pc:sldMk cId="1752183661" sldId="267"/>
            <ac:picMk id="14" creationId="{32947609-0AC2-42CD-B1A8-C1872BED2544}"/>
          </ac:picMkLst>
        </pc:picChg>
        <pc:picChg chg="add del mod">
          <ac:chgData name="hui xu" userId="70b675938bab3b5e" providerId="LiveId" clId="{6D64A673-9367-4EAB-888A-16EBCD78DC99}" dt="2020-06-01T14:13:50.552" v="308"/>
          <ac:picMkLst>
            <pc:docMk/>
            <pc:sldMk cId="1752183661" sldId="267"/>
            <ac:picMk id="14" creationId="{DAD09D11-BE46-40FF-955B-BE34B1DCDBE2}"/>
          </ac:picMkLst>
        </pc:picChg>
        <pc:picChg chg="add del mod">
          <ac:chgData name="hui xu" userId="70b675938bab3b5e" providerId="LiveId" clId="{6D64A673-9367-4EAB-888A-16EBCD78DC99}" dt="2020-06-02T02:36:19.140" v="894"/>
          <ac:picMkLst>
            <pc:docMk/>
            <pc:sldMk cId="1752183661" sldId="267"/>
            <ac:picMk id="17" creationId="{D39855B7-0584-442C-88DC-D94C0422197C}"/>
          </ac:picMkLst>
        </pc:picChg>
        <pc:picChg chg="add mod">
          <ac:chgData name="hui xu" userId="70b675938bab3b5e" providerId="LiveId" clId="{6D64A673-9367-4EAB-888A-16EBCD78DC99}" dt="2020-06-02T03:02:02.165" v="905"/>
          <ac:picMkLst>
            <pc:docMk/>
            <pc:sldMk cId="1752183661" sldId="267"/>
            <ac:picMk id="18" creationId="{04F72113-BEA6-4117-9451-90582E4D649B}"/>
          </ac:picMkLst>
        </pc:picChg>
      </pc:sldChg>
      <pc:sldChg chg="addSp delSp modSp mod">
        <pc:chgData name="hui xu" userId="70b675938bab3b5e" providerId="LiveId" clId="{6D64A673-9367-4EAB-888A-16EBCD78DC99}" dt="2020-06-02T03:04:14.335" v="906"/>
        <pc:sldMkLst>
          <pc:docMk/>
          <pc:sldMk cId="3147115192" sldId="269"/>
        </pc:sldMkLst>
        <pc:graphicFrameChg chg="modGraphic">
          <ac:chgData name="hui xu" userId="70b675938bab3b5e" providerId="LiveId" clId="{6D64A673-9367-4EAB-888A-16EBCD78DC99}" dt="2020-06-01T15:59:53.025" v="395" actId="20577"/>
          <ac:graphicFrameMkLst>
            <pc:docMk/>
            <pc:sldMk cId="3147115192" sldId="269"/>
            <ac:graphicFrameMk id="3" creationId="{D2075054-C7A5-4FE2-9297-1E75CDFBD170}"/>
          </ac:graphicFrameMkLst>
        </pc:graphicFrameChg>
        <pc:graphicFrameChg chg="mod modGraphic">
          <ac:chgData name="hui xu" userId="70b675938bab3b5e" providerId="LiveId" clId="{6D64A673-9367-4EAB-888A-16EBCD78DC99}" dt="2020-06-01T16:06:37.068" v="446" actId="20577"/>
          <ac:graphicFrameMkLst>
            <pc:docMk/>
            <pc:sldMk cId="3147115192" sldId="269"/>
            <ac:graphicFrameMk id="8" creationId="{F899C331-5504-4B3C-9CD8-E878B4E5F6D2}"/>
          </ac:graphicFrameMkLst>
        </pc:graphicFrameChg>
        <pc:graphicFrameChg chg="del mod modGraphic">
          <ac:chgData name="hui xu" userId="70b675938bab3b5e" providerId="LiveId" clId="{6D64A673-9367-4EAB-888A-16EBCD78DC99}" dt="2020-06-01T16:10:36.571" v="452" actId="478"/>
          <ac:graphicFrameMkLst>
            <pc:docMk/>
            <pc:sldMk cId="3147115192" sldId="269"/>
            <ac:graphicFrameMk id="9" creationId="{D69BE53B-5482-4817-8C65-AA8FF2D678B5}"/>
          </ac:graphicFrameMkLst>
        </pc:graphicFrameChg>
        <pc:graphicFrameChg chg="mod modGraphic">
          <ac:chgData name="hui xu" userId="70b675938bab3b5e" providerId="LiveId" clId="{6D64A673-9367-4EAB-888A-16EBCD78DC99}" dt="2020-06-01T16:06:44.699" v="448" actId="20577"/>
          <ac:graphicFrameMkLst>
            <pc:docMk/>
            <pc:sldMk cId="3147115192" sldId="269"/>
            <ac:graphicFrameMk id="10" creationId="{2EEC4C13-1B19-423B-ADD1-8A1DEE91D396}"/>
          </ac:graphicFrameMkLst>
        </pc:graphicFrameChg>
        <pc:graphicFrameChg chg="add mod">
          <ac:chgData name="hui xu" userId="70b675938bab3b5e" providerId="LiveId" clId="{6D64A673-9367-4EAB-888A-16EBCD78DC99}" dt="2020-06-01T16:10:50.966" v="455" actId="1076"/>
          <ac:graphicFrameMkLst>
            <pc:docMk/>
            <pc:sldMk cId="3147115192" sldId="269"/>
            <ac:graphicFrameMk id="13" creationId="{0B45F07E-B221-4871-8B01-4EEC95091E55}"/>
          </ac:graphicFrameMkLst>
        </pc:graphicFrameChg>
        <pc:picChg chg="add del mod">
          <ac:chgData name="hui xu" userId="70b675938bab3b5e" providerId="LiveId" clId="{6D64A673-9367-4EAB-888A-16EBCD78DC99}" dt="2020-06-02T02:42:32.362" v="895"/>
          <ac:picMkLst>
            <pc:docMk/>
            <pc:sldMk cId="3147115192" sldId="269"/>
            <ac:picMk id="9" creationId="{C6F7AE19-15A4-4B67-AE68-D3B7C3D6AF56}"/>
          </ac:picMkLst>
        </pc:picChg>
        <pc:picChg chg="add del mod">
          <ac:chgData name="hui xu" userId="70b675938bab3b5e" providerId="LiveId" clId="{6D64A673-9367-4EAB-888A-16EBCD78DC99}" dt="2020-06-02T03:02:02.165" v="905"/>
          <ac:picMkLst>
            <pc:docMk/>
            <pc:sldMk cId="3147115192" sldId="269"/>
            <ac:picMk id="11" creationId="{3870A705-2C3F-4D61-8672-EBE7A250BB4F}"/>
          </ac:picMkLst>
        </pc:picChg>
        <pc:picChg chg="add del mod">
          <ac:chgData name="hui xu" userId="70b675938bab3b5e" providerId="LiveId" clId="{6D64A673-9367-4EAB-888A-16EBCD78DC99}" dt="2020-06-02T03:04:14.335" v="906"/>
          <ac:picMkLst>
            <pc:docMk/>
            <pc:sldMk cId="3147115192" sldId="269"/>
            <ac:picMk id="14" creationId="{025BAD98-452C-49AA-AEF9-D63FA1D00A05}"/>
          </ac:picMkLst>
        </pc:picChg>
        <pc:picChg chg="add mod">
          <ac:chgData name="hui xu" userId="70b675938bab3b5e" providerId="LiveId" clId="{6D64A673-9367-4EAB-888A-16EBCD78DC99}" dt="2020-06-02T03:04:14.335" v="906"/>
          <ac:picMkLst>
            <pc:docMk/>
            <pc:sldMk cId="3147115192" sldId="269"/>
            <ac:picMk id="15" creationId="{1A0736B5-558D-4493-87AB-22650B760EAC}"/>
          </ac:picMkLst>
        </pc:picChg>
      </pc:sldChg>
      <pc:sldChg chg="addSp modSp mod">
        <pc:chgData name="hui xu" userId="70b675938bab3b5e" providerId="LiveId" clId="{6D64A673-9367-4EAB-888A-16EBCD78DC99}" dt="2020-06-02T02:42:32.362" v="895"/>
        <pc:sldMkLst>
          <pc:docMk/>
          <pc:sldMk cId="2404142213" sldId="270"/>
        </pc:sldMkLst>
        <pc:graphicFrameChg chg="mod modGraphic">
          <ac:chgData name="hui xu" userId="70b675938bab3b5e" providerId="LiveId" clId="{6D64A673-9367-4EAB-888A-16EBCD78DC99}" dt="2020-06-01T16:06:49.122" v="449" actId="20577"/>
          <ac:graphicFrameMkLst>
            <pc:docMk/>
            <pc:sldMk cId="2404142213" sldId="270"/>
            <ac:graphicFrameMk id="9" creationId="{D69BE53B-5482-4817-8C65-AA8FF2D678B5}"/>
          </ac:graphicFrameMkLst>
        </pc:graphicFrameChg>
        <pc:graphicFrameChg chg="mod modGraphic">
          <ac:chgData name="hui xu" userId="70b675938bab3b5e" providerId="LiveId" clId="{6D64A673-9367-4EAB-888A-16EBCD78DC99}" dt="2020-06-01T16:00:57.076" v="422" actId="14100"/>
          <ac:graphicFrameMkLst>
            <pc:docMk/>
            <pc:sldMk cId="2404142213" sldId="270"/>
            <ac:graphicFrameMk id="14" creationId="{2B592131-32CB-4E86-AB56-3F21A16D18A8}"/>
          </ac:graphicFrameMkLst>
        </pc:graphicFrameChg>
        <pc:graphicFrameChg chg="mod modGraphic">
          <ac:chgData name="hui xu" userId="70b675938bab3b5e" providerId="LiveId" clId="{6D64A673-9367-4EAB-888A-16EBCD78DC99}" dt="2020-06-01T16:01:10.238" v="427" actId="14100"/>
          <ac:graphicFrameMkLst>
            <pc:docMk/>
            <pc:sldMk cId="2404142213" sldId="270"/>
            <ac:graphicFrameMk id="17" creationId="{3B966E57-F701-4CB2-A19E-609F0145FC9F}"/>
          </ac:graphicFrameMkLst>
        </pc:graphicFrameChg>
        <pc:graphicFrameChg chg="mod modGraphic">
          <ac:chgData name="hui xu" userId="70b675938bab3b5e" providerId="LiveId" clId="{6D64A673-9367-4EAB-888A-16EBCD78DC99}" dt="2020-06-01T16:23:55.301" v="461" actId="108"/>
          <ac:graphicFrameMkLst>
            <pc:docMk/>
            <pc:sldMk cId="2404142213" sldId="270"/>
            <ac:graphicFrameMk id="19" creationId="{A88EC974-F076-4565-8247-540B230F707C}"/>
          </ac:graphicFrameMkLst>
        </pc:graphicFrameChg>
        <pc:picChg chg="add mod">
          <ac:chgData name="hui xu" userId="70b675938bab3b5e" providerId="LiveId" clId="{6D64A673-9367-4EAB-888A-16EBCD78DC99}" dt="2020-06-02T02:42:32.362" v="895"/>
          <ac:picMkLst>
            <pc:docMk/>
            <pc:sldMk cId="2404142213" sldId="270"/>
            <ac:picMk id="3" creationId="{5BF44394-046C-43E9-8812-B5802F0BEC1D}"/>
          </ac:picMkLst>
        </pc:picChg>
      </pc:sldChg>
      <pc:sldChg chg="addSp delSp modSp mod">
        <pc:chgData name="hui xu" userId="70b675938bab3b5e" providerId="LiveId" clId="{6D64A673-9367-4EAB-888A-16EBCD78DC99}" dt="2020-06-01T12:56:01.474" v="241"/>
        <pc:sldMkLst>
          <pc:docMk/>
          <pc:sldMk cId="2455916281" sldId="271"/>
        </pc:sldMkLst>
        <pc:spChg chg="mod">
          <ac:chgData name="hui xu" userId="70b675938bab3b5e" providerId="LiveId" clId="{6D64A673-9367-4EAB-888A-16EBCD78DC99}" dt="2020-06-01T12:29:07.107" v="218" actId="20577"/>
          <ac:spMkLst>
            <pc:docMk/>
            <pc:sldMk cId="2455916281" sldId="271"/>
            <ac:spMk id="4" creationId="{E1A05AB6-A328-4030-B398-9DEE8B89C0A2}"/>
          </ac:spMkLst>
        </pc:spChg>
        <pc:picChg chg="add del mod">
          <ac:chgData name="hui xu" userId="70b675938bab3b5e" providerId="LiveId" clId="{6D64A673-9367-4EAB-888A-16EBCD78DC99}" dt="2020-06-01T12:26:20.514" v="193"/>
          <ac:picMkLst>
            <pc:docMk/>
            <pc:sldMk cId="2455916281" sldId="271"/>
            <ac:picMk id="3" creationId="{27BD9E73-948E-490F-B10E-023B20123311}"/>
          </ac:picMkLst>
        </pc:picChg>
        <pc:picChg chg="add del mod">
          <ac:chgData name="hui xu" userId="70b675938bab3b5e" providerId="LiveId" clId="{6D64A673-9367-4EAB-888A-16EBCD78DC99}" dt="2020-06-01T12:29:41.015" v="219"/>
          <ac:picMkLst>
            <pc:docMk/>
            <pc:sldMk cId="2455916281" sldId="271"/>
            <ac:picMk id="6" creationId="{EDA928B1-4640-4AE3-8C0B-29378B5CDB65}"/>
          </ac:picMkLst>
        </pc:picChg>
        <pc:picChg chg="add del mod">
          <ac:chgData name="hui xu" userId="70b675938bab3b5e" providerId="LiveId" clId="{6D64A673-9367-4EAB-888A-16EBCD78DC99}" dt="2020-06-01T12:30:11.667" v="220"/>
          <ac:picMkLst>
            <pc:docMk/>
            <pc:sldMk cId="2455916281" sldId="271"/>
            <ac:picMk id="7" creationId="{9495BA1D-279D-4974-90D7-F5AD224263DE}"/>
          </ac:picMkLst>
        </pc:picChg>
        <pc:picChg chg="add del mod">
          <ac:chgData name="hui xu" userId="70b675938bab3b5e" providerId="LiveId" clId="{6D64A673-9367-4EAB-888A-16EBCD78DC99}" dt="2020-06-01T12:30:49.889" v="221"/>
          <ac:picMkLst>
            <pc:docMk/>
            <pc:sldMk cId="2455916281" sldId="271"/>
            <ac:picMk id="8" creationId="{D5F37CCB-03F6-4B85-BB0A-8CBEA8870CE9}"/>
          </ac:picMkLst>
        </pc:picChg>
        <pc:picChg chg="add del mod">
          <ac:chgData name="hui xu" userId="70b675938bab3b5e" providerId="LiveId" clId="{6D64A673-9367-4EAB-888A-16EBCD78DC99}" dt="2020-06-01T12:30:57.451" v="222"/>
          <ac:picMkLst>
            <pc:docMk/>
            <pc:sldMk cId="2455916281" sldId="271"/>
            <ac:picMk id="9" creationId="{3C00273B-34D6-456A-B209-BCDE8CD272B3}"/>
          </ac:picMkLst>
        </pc:picChg>
        <pc:picChg chg="add del mod">
          <ac:chgData name="hui xu" userId="70b675938bab3b5e" providerId="LiveId" clId="{6D64A673-9367-4EAB-888A-16EBCD78DC99}" dt="2020-06-01T12:31:47.681" v="223"/>
          <ac:picMkLst>
            <pc:docMk/>
            <pc:sldMk cId="2455916281" sldId="271"/>
            <ac:picMk id="13" creationId="{A18596E6-498B-420D-A512-15A41BE18DEE}"/>
          </ac:picMkLst>
        </pc:picChg>
        <pc:picChg chg="add del mod">
          <ac:chgData name="hui xu" userId="70b675938bab3b5e" providerId="LiveId" clId="{6D64A673-9367-4EAB-888A-16EBCD78DC99}" dt="2020-06-01T12:32:05.659" v="224"/>
          <ac:picMkLst>
            <pc:docMk/>
            <pc:sldMk cId="2455916281" sldId="271"/>
            <ac:picMk id="15" creationId="{E7C8587B-FE1E-41B7-9642-B2C26E48F26F}"/>
          </ac:picMkLst>
        </pc:picChg>
        <pc:picChg chg="add del mod">
          <ac:chgData name="hui xu" userId="70b675938bab3b5e" providerId="LiveId" clId="{6D64A673-9367-4EAB-888A-16EBCD78DC99}" dt="2020-06-01T12:32:17.437" v="225"/>
          <ac:picMkLst>
            <pc:docMk/>
            <pc:sldMk cId="2455916281" sldId="271"/>
            <ac:picMk id="16" creationId="{CE06B605-D890-4F09-82D3-E58764AADB56}"/>
          </ac:picMkLst>
        </pc:picChg>
        <pc:picChg chg="add del mod">
          <ac:chgData name="hui xu" userId="70b675938bab3b5e" providerId="LiveId" clId="{6D64A673-9367-4EAB-888A-16EBCD78DC99}" dt="2020-06-01T12:33:29.445" v="226"/>
          <ac:picMkLst>
            <pc:docMk/>
            <pc:sldMk cId="2455916281" sldId="271"/>
            <ac:picMk id="17" creationId="{67CB01EB-3E84-4315-9F84-5656AE2F6695}"/>
          </ac:picMkLst>
        </pc:picChg>
        <pc:picChg chg="add del mod">
          <ac:chgData name="hui xu" userId="70b675938bab3b5e" providerId="LiveId" clId="{6D64A673-9367-4EAB-888A-16EBCD78DC99}" dt="2020-06-01T12:36:48.460" v="227"/>
          <ac:picMkLst>
            <pc:docMk/>
            <pc:sldMk cId="2455916281" sldId="271"/>
            <ac:picMk id="18" creationId="{0249F250-66CA-4F00-98CC-53740D08D3E5}"/>
          </ac:picMkLst>
        </pc:picChg>
        <pc:picChg chg="add del mod">
          <ac:chgData name="hui xu" userId="70b675938bab3b5e" providerId="LiveId" clId="{6D64A673-9367-4EAB-888A-16EBCD78DC99}" dt="2020-06-01T12:37:28.213" v="228"/>
          <ac:picMkLst>
            <pc:docMk/>
            <pc:sldMk cId="2455916281" sldId="271"/>
            <ac:picMk id="19" creationId="{033E69AC-2511-44C7-A49B-C4B292336100}"/>
          </ac:picMkLst>
        </pc:picChg>
        <pc:picChg chg="add del mod">
          <ac:chgData name="hui xu" userId="70b675938bab3b5e" providerId="LiveId" clId="{6D64A673-9367-4EAB-888A-16EBCD78DC99}" dt="2020-06-01T12:37:34.792" v="229"/>
          <ac:picMkLst>
            <pc:docMk/>
            <pc:sldMk cId="2455916281" sldId="271"/>
            <ac:picMk id="20" creationId="{DC52EA03-C297-4E2A-9F01-9B0F4DDC772D}"/>
          </ac:picMkLst>
        </pc:picChg>
        <pc:picChg chg="add del mod">
          <ac:chgData name="hui xu" userId="70b675938bab3b5e" providerId="LiveId" clId="{6D64A673-9367-4EAB-888A-16EBCD78DC99}" dt="2020-06-01T12:40:33.614" v="230"/>
          <ac:picMkLst>
            <pc:docMk/>
            <pc:sldMk cId="2455916281" sldId="271"/>
            <ac:picMk id="21" creationId="{0FE0F998-A433-45FD-8DF5-13E1EB531AB3}"/>
          </ac:picMkLst>
        </pc:picChg>
        <pc:picChg chg="add del mod">
          <ac:chgData name="hui xu" userId="70b675938bab3b5e" providerId="LiveId" clId="{6D64A673-9367-4EAB-888A-16EBCD78DC99}" dt="2020-06-01T12:43:36.165" v="231"/>
          <ac:picMkLst>
            <pc:docMk/>
            <pc:sldMk cId="2455916281" sldId="271"/>
            <ac:picMk id="22" creationId="{E14478D5-EEE0-494A-9067-CEFC740148DA}"/>
          </ac:picMkLst>
        </pc:picChg>
        <pc:picChg chg="add del mod">
          <ac:chgData name="hui xu" userId="70b675938bab3b5e" providerId="LiveId" clId="{6D64A673-9367-4EAB-888A-16EBCD78DC99}" dt="2020-06-01T12:43:47.739" v="232"/>
          <ac:picMkLst>
            <pc:docMk/>
            <pc:sldMk cId="2455916281" sldId="271"/>
            <ac:picMk id="23" creationId="{696ECB01-E9BF-49F7-B132-24248550B67E}"/>
          </ac:picMkLst>
        </pc:picChg>
        <pc:picChg chg="add del mod">
          <ac:chgData name="hui xu" userId="70b675938bab3b5e" providerId="LiveId" clId="{6D64A673-9367-4EAB-888A-16EBCD78DC99}" dt="2020-06-01T12:45:04.979" v="233"/>
          <ac:picMkLst>
            <pc:docMk/>
            <pc:sldMk cId="2455916281" sldId="271"/>
            <ac:picMk id="24" creationId="{9CC5147D-759F-4C74-9793-5FC94794A394}"/>
          </ac:picMkLst>
        </pc:picChg>
        <pc:picChg chg="add del mod">
          <ac:chgData name="hui xu" userId="70b675938bab3b5e" providerId="LiveId" clId="{6D64A673-9367-4EAB-888A-16EBCD78DC99}" dt="2020-06-01T12:46:13.170" v="234"/>
          <ac:picMkLst>
            <pc:docMk/>
            <pc:sldMk cId="2455916281" sldId="271"/>
            <ac:picMk id="25" creationId="{E5539029-AF13-4DF0-ACD7-15B100029877}"/>
          </ac:picMkLst>
        </pc:picChg>
        <pc:picChg chg="add del mod">
          <ac:chgData name="hui xu" userId="70b675938bab3b5e" providerId="LiveId" clId="{6D64A673-9367-4EAB-888A-16EBCD78DC99}" dt="2020-06-01T12:46:39.112" v="235"/>
          <ac:picMkLst>
            <pc:docMk/>
            <pc:sldMk cId="2455916281" sldId="271"/>
            <ac:picMk id="26" creationId="{2D0049F5-C030-470E-80F7-A3BD547E1226}"/>
          </ac:picMkLst>
        </pc:picChg>
        <pc:picChg chg="add del mod">
          <ac:chgData name="hui xu" userId="70b675938bab3b5e" providerId="LiveId" clId="{6D64A673-9367-4EAB-888A-16EBCD78DC99}" dt="2020-06-01T12:46:52.276" v="236"/>
          <ac:picMkLst>
            <pc:docMk/>
            <pc:sldMk cId="2455916281" sldId="271"/>
            <ac:picMk id="27" creationId="{01012111-5539-420B-B487-2DF2883E8ACE}"/>
          </ac:picMkLst>
        </pc:picChg>
        <pc:picChg chg="add del mod">
          <ac:chgData name="hui xu" userId="70b675938bab3b5e" providerId="LiveId" clId="{6D64A673-9367-4EAB-888A-16EBCD78DC99}" dt="2020-06-01T12:47:26.649" v="237"/>
          <ac:picMkLst>
            <pc:docMk/>
            <pc:sldMk cId="2455916281" sldId="271"/>
            <ac:picMk id="28" creationId="{A66129A2-0EF5-4809-A3A5-DCF12BD1E55B}"/>
          </ac:picMkLst>
        </pc:picChg>
        <pc:picChg chg="add del mod">
          <ac:chgData name="hui xu" userId="70b675938bab3b5e" providerId="LiveId" clId="{6D64A673-9367-4EAB-888A-16EBCD78DC99}" dt="2020-06-01T12:47:36.526" v="238"/>
          <ac:picMkLst>
            <pc:docMk/>
            <pc:sldMk cId="2455916281" sldId="271"/>
            <ac:picMk id="29" creationId="{505C918C-176F-4A07-9E92-FD0DD16266E5}"/>
          </ac:picMkLst>
        </pc:picChg>
        <pc:picChg chg="add del mod">
          <ac:chgData name="hui xu" userId="70b675938bab3b5e" providerId="LiveId" clId="{6D64A673-9367-4EAB-888A-16EBCD78DC99}" dt="2020-06-01T12:49:48.271" v="239"/>
          <ac:picMkLst>
            <pc:docMk/>
            <pc:sldMk cId="2455916281" sldId="271"/>
            <ac:picMk id="30" creationId="{76DDF17E-8F1A-4DC6-AAC2-DD450C8104F6}"/>
          </ac:picMkLst>
        </pc:picChg>
        <pc:picChg chg="add del mod">
          <ac:chgData name="hui xu" userId="70b675938bab3b5e" providerId="LiveId" clId="{6D64A673-9367-4EAB-888A-16EBCD78DC99}" dt="2020-06-01T12:52:43.443" v="240"/>
          <ac:picMkLst>
            <pc:docMk/>
            <pc:sldMk cId="2455916281" sldId="271"/>
            <ac:picMk id="31" creationId="{7A088522-6CC3-4BA1-9FB4-22C13994C452}"/>
          </ac:picMkLst>
        </pc:picChg>
        <pc:picChg chg="add del mod">
          <ac:chgData name="hui xu" userId="70b675938bab3b5e" providerId="LiveId" clId="{6D64A673-9367-4EAB-888A-16EBCD78DC99}" dt="2020-06-01T12:56:01.474" v="241"/>
          <ac:picMkLst>
            <pc:docMk/>
            <pc:sldMk cId="2455916281" sldId="271"/>
            <ac:picMk id="32" creationId="{7828FED1-4F75-40FD-B585-94BE99ACFFC6}"/>
          </ac:picMkLst>
        </pc:picChg>
        <pc:picChg chg="add mod">
          <ac:chgData name="hui xu" userId="70b675938bab3b5e" providerId="LiveId" clId="{6D64A673-9367-4EAB-888A-16EBCD78DC99}" dt="2020-06-01T12:56:01.474" v="241"/>
          <ac:picMkLst>
            <pc:docMk/>
            <pc:sldMk cId="2455916281" sldId="271"/>
            <ac:picMk id="33" creationId="{295041E6-F2C6-4E2E-999E-9E4855FE5C75}"/>
          </ac:picMkLst>
        </pc:picChg>
      </pc:sldChg>
      <pc:sldChg chg="addSp delSp modSp">
        <pc:chgData name="hui xu" userId="70b675938bab3b5e" providerId="LiveId" clId="{6D64A673-9367-4EAB-888A-16EBCD78DC99}" dt="2020-06-01T13:04:50.273" v="252"/>
        <pc:sldMkLst>
          <pc:docMk/>
          <pc:sldMk cId="1649387161" sldId="272"/>
        </pc:sldMkLst>
        <pc:picChg chg="add del mod">
          <ac:chgData name="hui xu" userId="70b675938bab3b5e" providerId="LiveId" clId="{6D64A673-9367-4EAB-888A-16EBCD78DC99}" dt="2020-06-01T12:40:33.614" v="230"/>
          <ac:picMkLst>
            <pc:docMk/>
            <pc:sldMk cId="1649387161" sldId="272"/>
            <ac:picMk id="4" creationId="{35C453B2-C57A-4C69-8716-7F2B25530DBE}"/>
          </ac:picMkLst>
        </pc:picChg>
        <pc:picChg chg="add del mod">
          <ac:chgData name="hui xu" userId="70b675938bab3b5e" providerId="LiveId" clId="{6D64A673-9367-4EAB-888A-16EBCD78DC99}" dt="2020-06-01T12:56:01.474" v="241"/>
          <ac:picMkLst>
            <pc:docMk/>
            <pc:sldMk cId="1649387161" sldId="272"/>
            <ac:picMk id="5" creationId="{2F4FD8F2-6E30-43F7-8B35-59BFAB3A802C}"/>
          </ac:picMkLst>
        </pc:picChg>
        <pc:picChg chg="add del mod">
          <ac:chgData name="hui xu" userId="70b675938bab3b5e" providerId="LiveId" clId="{6D64A673-9367-4EAB-888A-16EBCD78DC99}" dt="2020-06-01T12:57:21.983" v="242"/>
          <ac:picMkLst>
            <pc:docMk/>
            <pc:sldMk cId="1649387161" sldId="272"/>
            <ac:picMk id="6" creationId="{DA4D62CA-7C9D-47E3-AA70-C53E31A6692A}"/>
          </ac:picMkLst>
        </pc:picChg>
        <pc:picChg chg="add del mod">
          <ac:chgData name="hui xu" userId="70b675938bab3b5e" providerId="LiveId" clId="{6D64A673-9367-4EAB-888A-16EBCD78DC99}" dt="2020-06-01T12:57:32.761" v="243"/>
          <ac:picMkLst>
            <pc:docMk/>
            <pc:sldMk cId="1649387161" sldId="272"/>
            <ac:picMk id="7" creationId="{37CA24CF-43B3-4C89-AD14-6DF3BED88D08}"/>
          </ac:picMkLst>
        </pc:picChg>
        <pc:picChg chg="add del mod">
          <ac:chgData name="hui xu" userId="70b675938bab3b5e" providerId="LiveId" clId="{6D64A673-9367-4EAB-888A-16EBCD78DC99}" dt="2020-06-01T12:57:47.016" v="244"/>
          <ac:picMkLst>
            <pc:docMk/>
            <pc:sldMk cId="1649387161" sldId="272"/>
            <ac:picMk id="8" creationId="{FB7667C5-A904-4287-B014-906306CF75DF}"/>
          </ac:picMkLst>
        </pc:picChg>
        <pc:picChg chg="add del mod">
          <ac:chgData name="hui xu" userId="70b675938bab3b5e" providerId="LiveId" clId="{6D64A673-9367-4EAB-888A-16EBCD78DC99}" dt="2020-06-01T12:58:34.863" v="245"/>
          <ac:picMkLst>
            <pc:docMk/>
            <pc:sldMk cId="1649387161" sldId="272"/>
            <ac:picMk id="9" creationId="{B8ECEE50-2AAB-45B2-B7F9-616ABF70D72A}"/>
          </ac:picMkLst>
        </pc:picChg>
        <pc:picChg chg="add del mod">
          <ac:chgData name="hui xu" userId="70b675938bab3b5e" providerId="LiveId" clId="{6D64A673-9367-4EAB-888A-16EBCD78DC99}" dt="2020-06-01T12:59:52.312" v="246"/>
          <ac:picMkLst>
            <pc:docMk/>
            <pc:sldMk cId="1649387161" sldId="272"/>
            <ac:picMk id="10" creationId="{75CA121F-50B7-46F4-9647-EF2D811B44AF}"/>
          </ac:picMkLst>
        </pc:picChg>
        <pc:picChg chg="add del mod">
          <ac:chgData name="hui xu" userId="70b675938bab3b5e" providerId="LiveId" clId="{6D64A673-9367-4EAB-888A-16EBCD78DC99}" dt="2020-06-01T13:04:50.273" v="252"/>
          <ac:picMkLst>
            <pc:docMk/>
            <pc:sldMk cId="1649387161" sldId="272"/>
            <ac:picMk id="11" creationId="{FAF65588-D573-47FD-AE8A-FBAB3A8E4606}"/>
          </ac:picMkLst>
        </pc:picChg>
        <pc:picChg chg="add mod">
          <ac:chgData name="hui xu" userId="70b675938bab3b5e" providerId="LiveId" clId="{6D64A673-9367-4EAB-888A-16EBCD78DC99}" dt="2020-06-01T13:04:50.273" v="252"/>
          <ac:picMkLst>
            <pc:docMk/>
            <pc:sldMk cId="1649387161" sldId="272"/>
            <ac:picMk id="12" creationId="{4B3F9339-7369-4BB4-9AEE-328D8CE00C2D}"/>
          </ac:picMkLst>
        </pc:picChg>
      </pc:sldChg>
      <pc:sldChg chg="addSp modSp mod">
        <pc:chgData name="hui xu" userId="70b675938bab3b5e" providerId="LiveId" clId="{6D64A673-9367-4EAB-888A-16EBCD78DC99}" dt="2020-06-02T02:42:32.362" v="895"/>
        <pc:sldMkLst>
          <pc:docMk/>
          <pc:sldMk cId="1168392029" sldId="273"/>
        </pc:sldMkLst>
        <pc:spChg chg="mod">
          <ac:chgData name="hui xu" userId="70b675938bab3b5e" providerId="LiveId" clId="{6D64A673-9367-4EAB-888A-16EBCD78DC99}" dt="2020-06-02T00:10:51.507" v="498" actId="1076"/>
          <ac:spMkLst>
            <pc:docMk/>
            <pc:sldMk cId="1168392029" sldId="273"/>
            <ac:spMk id="7" creationId="{BA50334F-E05D-450E-8824-1F7B46C5FB63}"/>
          </ac:spMkLst>
        </pc:spChg>
        <pc:picChg chg="add mod">
          <ac:chgData name="hui xu" userId="70b675938bab3b5e" providerId="LiveId" clId="{6D64A673-9367-4EAB-888A-16EBCD78DC99}" dt="2020-06-02T02:42:32.362" v="895"/>
          <ac:picMkLst>
            <pc:docMk/>
            <pc:sldMk cId="1168392029" sldId="273"/>
            <ac:picMk id="4" creationId="{B6E1AC4E-E2AA-4D37-B3A1-50A053B416A2}"/>
          </ac:picMkLst>
        </pc:picChg>
      </pc:sldChg>
      <pc:sldChg chg="addSp delSp modSp mod">
        <pc:chgData name="hui xu" userId="70b675938bab3b5e" providerId="LiveId" clId="{6D64A673-9367-4EAB-888A-16EBCD78DC99}" dt="2020-06-02T02:48:14.638" v="899"/>
        <pc:sldMkLst>
          <pc:docMk/>
          <pc:sldMk cId="3262370187" sldId="274"/>
        </pc:sldMkLst>
        <pc:spChg chg="mod">
          <ac:chgData name="hui xu" userId="70b675938bab3b5e" providerId="LiveId" clId="{6D64A673-9367-4EAB-888A-16EBCD78DC99}" dt="2020-06-01T16:58:25.616" v="495" actId="1076"/>
          <ac:spMkLst>
            <pc:docMk/>
            <pc:sldMk cId="3262370187" sldId="274"/>
            <ac:spMk id="3" creationId="{EC98AA2D-8AB7-4125-8DC7-5ACB76F1FD84}"/>
          </ac:spMkLst>
        </pc:spChg>
        <pc:spChg chg="mod">
          <ac:chgData name="hui xu" userId="70b675938bab3b5e" providerId="LiveId" clId="{6D64A673-9367-4EAB-888A-16EBCD78DC99}" dt="2020-06-01T16:56:15.972" v="494" actId="1076"/>
          <ac:spMkLst>
            <pc:docMk/>
            <pc:sldMk cId="3262370187" sldId="274"/>
            <ac:spMk id="4" creationId="{576850B6-31CF-472E-A53A-DF82910A1751}"/>
          </ac:spMkLst>
        </pc:spChg>
        <pc:spChg chg="del">
          <ac:chgData name="hui xu" userId="70b675938bab3b5e" providerId="LiveId" clId="{6D64A673-9367-4EAB-888A-16EBCD78DC99}" dt="2020-06-02T00:11:16.846" v="499" actId="478"/>
          <ac:spMkLst>
            <pc:docMk/>
            <pc:sldMk cId="3262370187" sldId="274"/>
            <ac:spMk id="26" creationId="{D7DD4FA8-B827-4BA2-88DB-F300F985F1AD}"/>
          </ac:spMkLst>
        </pc:spChg>
        <pc:spChg chg="mod">
          <ac:chgData name="hui xu" userId="70b675938bab3b5e" providerId="LiveId" clId="{6D64A673-9367-4EAB-888A-16EBCD78DC99}" dt="2020-06-02T00:11:35.997" v="512" actId="1076"/>
          <ac:spMkLst>
            <pc:docMk/>
            <pc:sldMk cId="3262370187" sldId="274"/>
            <ac:spMk id="38" creationId="{4925D0CE-FE73-4EC8-A812-FC1C6A82A2C1}"/>
          </ac:spMkLst>
        </pc:spChg>
        <pc:picChg chg="add del mod">
          <ac:chgData name="hui xu" userId="70b675938bab3b5e" providerId="LiveId" clId="{6D64A673-9367-4EAB-888A-16EBCD78DC99}" dt="2020-06-02T02:42:56.835" v="896"/>
          <ac:picMkLst>
            <pc:docMk/>
            <pc:sldMk cId="3262370187" sldId="274"/>
            <ac:picMk id="23" creationId="{DFE34CEA-0CD0-4D2C-86EB-D976D3684AA0}"/>
          </ac:picMkLst>
        </pc:picChg>
        <pc:picChg chg="add del mod">
          <ac:chgData name="hui xu" userId="70b675938bab3b5e" providerId="LiveId" clId="{6D64A673-9367-4EAB-888A-16EBCD78DC99}" dt="2020-06-02T02:43:22.274" v="897"/>
          <ac:picMkLst>
            <pc:docMk/>
            <pc:sldMk cId="3262370187" sldId="274"/>
            <ac:picMk id="39" creationId="{8E0EED2C-6E35-4D7E-9CC0-199FBBB61586}"/>
          </ac:picMkLst>
        </pc:picChg>
        <pc:picChg chg="add del mod">
          <ac:chgData name="hui xu" userId="70b675938bab3b5e" providerId="LiveId" clId="{6D64A673-9367-4EAB-888A-16EBCD78DC99}" dt="2020-06-02T02:44:37.656" v="898"/>
          <ac:picMkLst>
            <pc:docMk/>
            <pc:sldMk cId="3262370187" sldId="274"/>
            <ac:picMk id="40" creationId="{B30F5BFF-D844-4EC0-B34F-E09E0ACC6CB2}"/>
          </ac:picMkLst>
        </pc:picChg>
        <pc:picChg chg="add del mod">
          <ac:chgData name="hui xu" userId="70b675938bab3b5e" providerId="LiveId" clId="{6D64A673-9367-4EAB-888A-16EBCD78DC99}" dt="2020-06-02T02:48:14.638" v="899"/>
          <ac:picMkLst>
            <pc:docMk/>
            <pc:sldMk cId="3262370187" sldId="274"/>
            <ac:picMk id="41" creationId="{C201319C-3950-4AA4-B108-C806AD663052}"/>
          </ac:picMkLst>
        </pc:picChg>
        <pc:picChg chg="add mod">
          <ac:chgData name="hui xu" userId="70b675938bab3b5e" providerId="LiveId" clId="{6D64A673-9367-4EAB-888A-16EBCD78DC99}" dt="2020-06-02T02:48:14.638" v="899"/>
          <ac:picMkLst>
            <pc:docMk/>
            <pc:sldMk cId="3262370187" sldId="274"/>
            <ac:picMk id="42" creationId="{6EDC31AD-B64E-48D2-897D-D27215C8E8D3}"/>
          </ac:picMkLst>
        </pc:picChg>
      </pc:sldChg>
      <pc:sldChg chg="addSp delSp modSp">
        <pc:chgData name="hui xu" userId="70b675938bab3b5e" providerId="LiveId" clId="{6D64A673-9367-4EAB-888A-16EBCD78DC99}" dt="2020-06-02T02:50:10.459" v="900"/>
        <pc:sldMkLst>
          <pc:docMk/>
          <pc:sldMk cId="2583664195" sldId="275"/>
        </pc:sldMkLst>
        <pc:picChg chg="add del mod">
          <ac:chgData name="hui xu" userId="70b675938bab3b5e" providerId="LiveId" clId="{6D64A673-9367-4EAB-888A-16EBCD78DC99}" dt="2020-06-02T02:50:10.459" v="900"/>
          <ac:picMkLst>
            <pc:docMk/>
            <pc:sldMk cId="2583664195" sldId="275"/>
            <ac:picMk id="5" creationId="{476D0E02-2C0C-4CF4-B9EB-BF063F285104}"/>
          </ac:picMkLst>
        </pc:picChg>
        <pc:picChg chg="add mod">
          <ac:chgData name="hui xu" userId="70b675938bab3b5e" providerId="LiveId" clId="{6D64A673-9367-4EAB-888A-16EBCD78DC99}" dt="2020-06-02T02:50:10.459" v="900"/>
          <ac:picMkLst>
            <pc:docMk/>
            <pc:sldMk cId="2583664195" sldId="275"/>
            <ac:picMk id="7" creationId="{900E03D1-B1D5-416E-AB1F-B53BDD481B56}"/>
          </ac:picMkLst>
        </pc:picChg>
      </pc:sldChg>
      <pc:sldChg chg="addSp delSp modSp">
        <pc:chgData name="hui xu" userId="70b675938bab3b5e" providerId="LiveId" clId="{6D64A673-9367-4EAB-888A-16EBCD78DC99}" dt="2020-06-01T12:17:38.290" v="184"/>
        <pc:sldMkLst>
          <pc:docMk/>
          <pc:sldMk cId="2599520774" sldId="276"/>
        </pc:sldMkLst>
        <pc:picChg chg="add del mod">
          <ac:chgData name="hui xu" userId="70b675938bab3b5e" providerId="LiveId" clId="{6D64A673-9367-4EAB-888A-16EBCD78DC99}" dt="2020-06-01T12:03:54.878" v="171"/>
          <ac:picMkLst>
            <pc:docMk/>
            <pc:sldMk cId="2599520774" sldId="276"/>
            <ac:picMk id="8" creationId="{69B6337A-E38A-4ADF-B4F1-6C09CFBB089D}"/>
          </ac:picMkLst>
        </pc:picChg>
        <pc:picChg chg="add del mod">
          <ac:chgData name="hui xu" userId="70b675938bab3b5e" providerId="LiveId" clId="{6D64A673-9367-4EAB-888A-16EBCD78DC99}" dt="2020-06-01T12:04:28.598" v="172"/>
          <ac:picMkLst>
            <pc:docMk/>
            <pc:sldMk cId="2599520774" sldId="276"/>
            <ac:picMk id="9" creationId="{E22449B5-A8B1-49E9-9675-8E4FCAC2336B}"/>
          </ac:picMkLst>
        </pc:picChg>
        <pc:picChg chg="add del mod">
          <ac:chgData name="hui xu" userId="70b675938bab3b5e" providerId="LiveId" clId="{6D64A673-9367-4EAB-888A-16EBCD78DC99}" dt="2020-06-01T12:05:06.072" v="173"/>
          <ac:picMkLst>
            <pc:docMk/>
            <pc:sldMk cId="2599520774" sldId="276"/>
            <ac:picMk id="10" creationId="{65AD3989-3626-4C63-AE01-221EE9D55308}"/>
          </ac:picMkLst>
        </pc:picChg>
        <pc:picChg chg="add del mod">
          <ac:chgData name="hui xu" userId="70b675938bab3b5e" providerId="LiveId" clId="{6D64A673-9367-4EAB-888A-16EBCD78DC99}" dt="2020-06-01T12:06:01.821" v="174"/>
          <ac:picMkLst>
            <pc:docMk/>
            <pc:sldMk cId="2599520774" sldId="276"/>
            <ac:picMk id="11" creationId="{1BD1A02B-BCB8-4F57-97A0-3B2E3987D03F}"/>
          </ac:picMkLst>
        </pc:picChg>
        <pc:picChg chg="add del mod">
          <ac:chgData name="hui xu" userId="70b675938bab3b5e" providerId="LiveId" clId="{6D64A673-9367-4EAB-888A-16EBCD78DC99}" dt="2020-06-01T12:08:13.844" v="175"/>
          <ac:picMkLst>
            <pc:docMk/>
            <pc:sldMk cId="2599520774" sldId="276"/>
            <ac:picMk id="12" creationId="{E697C358-7308-4D85-9449-CE99A206527F}"/>
          </ac:picMkLst>
        </pc:picChg>
        <pc:picChg chg="add del mod">
          <ac:chgData name="hui xu" userId="70b675938bab3b5e" providerId="LiveId" clId="{6D64A673-9367-4EAB-888A-16EBCD78DC99}" dt="2020-06-01T12:10:51.757" v="176"/>
          <ac:picMkLst>
            <pc:docMk/>
            <pc:sldMk cId="2599520774" sldId="276"/>
            <ac:picMk id="13" creationId="{A09CE352-3A63-4251-83D4-04E45857137E}"/>
          </ac:picMkLst>
        </pc:picChg>
        <pc:picChg chg="add del mod">
          <ac:chgData name="hui xu" userId="70b675938bab3b5e" providerId="LiveId" clId="{6D64A673-9367-4EAB-888A-16EBCD78DC99}" dt="2020-06-01T12:11:20.502" v="177"/>
          <ac:picMkLst>
            <pc:docMk/>
            <pc:sldMk cId="2599520774" sldId="276"/>
            <ac:picMk id="14" creationId="{51C11699-93C0-4876-99DE-7C51B9F897B2}"/>
          </ac:picMkLst>
        </pc:picChg>
        <pc:picChg chg="add del mod">
          <ac:chgData name="hui xu" userId="70b675938bab3b5e" providerId="LiveId" clId="{6D64A673-9367-4EAB-888A-16EBCD78DC99}" dt="2020-06-01T12:11:54.066" v="178"/>
          <ac:picMkLst>
            <pc:docMk/>
            <pc:sldMk cId="2599520774" sldId="276"/>
            <ac:picMk id="15" creationId="{237C8542-BC00-4305-9D0C-F112304FEEEE}"/>
          </ac:picMkLst>
        </pc:picChg>
        <pc:picChg chg="add del mod">
          <ac:chgData name="hui xu" userId="70b675938bab3b5e" providerId="LiveId" clId="{6D64A673-9367-4EAB-888A-16EBCD78DC99}" dt="2020-06-01T12:12:46.238" v="179"/>
          <ac:picMkLst>
            <pc:docMk/>
            <pc:sldMk cId="2599520774" sldId="276"/>
            <ac:picMk id="16" creationId="{5615065D-B88D-46D7-8EE1-0578A666D529}"/>
          </ac:picMkLst>
        </pc:picChg>
        <pc:picChg chg="add del mod">
          <ac:chgData name="hui xu" userId="70b675938bab3b5e" providerId="LiveId" clId="{6D64A673-9367-4EAB-888A-16EBCD78DC99}" dt="2020-06-01T12:13:19.261" v="180"/>
          <ac:picMkLst>
            <pc:docMk/>
            <pc:sldMk cId="2599520774" sldId="276"/>
            <ac:picMk id="17" creationId="{11E7A842-DD67-4265-A277-66AF648325AB}"/>
          </ac:picMkLst>
        </pc:picChg>
        <pc:picChg chg="add del mod">
          <ac:chgData name="hui xu" userId="70b675938bab3b5e" providerId="LiveId" clId="{6D64A673-9367-4EAB-888A-16EBCD78DC99}" dt="2020-06-01T12:13:24.422" v="181"/>
          <ac:picMkLst>
            <pc:docMk/>
            <pc:sldMk cId="2599520774" sldId="276"/>
            <ac:picMk id="18" creationId="{85FC8A40-C68C-47A2-A82D-66C9C044A9A1}"/>
          </ac:picMkLst>
        </pc:picChg>
        <pc:picChg chg="add del mod">
          <ac:chgData name="hui xu" userId="70b675938bab3b5e" providerId="LiveId" clId="{6D64A673-9367-4EAB-888A-16EBCD78DC99}" dt="2020-06-01T12:14:26.348" v="182"/>
          <ac:picMkLst>
            <pc:docMk/>
            <pc:sldMk cId="2599520774" sldId="276"/>
            <ac:picMk id="19" creationId="{50FBF7EF-175E-43DD-804C-E59C65D0F0C3}"/>
          </ac:picMkLst>
        </pc:picChg>
        <pc:picChg chg="add del mod">
          <ac:chgData name="hui xu" userId="70b675938bab3b5e" providerId="LiveId" clId="{6D64A673-9367-4EAB-888A-16EBCD78DC99}" dt="2020-06-01T12:15:15.923" v="183"/>
          <ac:picMkLst>
            <pc:docMk/>
            <pc:sldMk cId="2599520774" sldId="276"/>
            <ac:picMk id="20" creationId="{B52EE2CC-526C-4B80-83E8-937EF58954DC}"/>
          </ac:picMkLst>
        </pc:picChg>
        <pc:picChg chg="add del mod">
          <ac:chgData name="hui xu" userId="70b675938bab3b5e" providerId="LiveId" clId="{6D64A673-9367-4EAB-888A-16EBCD78DC99}" dt="2020-06-01T12:17:38.290" v="184"/>
          <ac:picMkLst>
            <pc:docMk/>
            <pc:sldMk cId="2599520774" sldId="276"/>
            <ac:picMk id="21" creationId="{75EFD51E-C3FE-48C0-8257-4EA9E07AC76B}"/>
          </ac:picMkLst>
        </pc:picChg>
        <pc:picChg chg="add mod">
          <ac:chgData name="hui xu" userId="70b675938bab3b5e" providerId="LiveId" clId="{6D64A673-9367-4EAB-888A-16EBCD78DC99}" dt="2020-06-01T12:17:38.290" v="184"/>
          <ac:picMkLst>
            <pc:docMk/>
            <pc:sldMk cId="2599520774" sldId="276"/>
            <ac:picMk id="22" creationId="{A705AA73-4EA0-4284-82E2-38AD5ED258B7}"/>
          </ac:picMkLst>
        </pc:picChg>
      </pc:sldChg>
      <pc:sldChg chg="addSp delSp modSp mod">
        <pc:chgData name="hui xu" userId="70b675938bab3b5e" providerId="LiveId" clId="{6D64A673-9367-4EAB-888A-16EBCD78DC99}" dt="2020-06-02T02:53:49.508" v="902"/>
        <pc:sldMkLst>
          <pc:docMk/>
          <pc:sldMk cId="838392007" sldId="278"/>
        </pc:sldMkLst>
        <pc:picChg chg="mod">
          <ac:chgData name="hui xu" userId="70b675938bab3b5e" providerId="LiveId" clId="{6D64A673-9367-4EAB-888A-16EBCD78DC99}" dt="2020-06-02T01:31:43.472" v="830" actId="1076"/>
          <ac:picMkLst>
            <pc:docMk/>
            <pc:sldMk cId="838392007" sldId="278"/>
            <ac:picMk id="4" creationId="{D7439617-C081-4F74-91D3-BEC5B139141B}"/>
          </ac:picMkLst>
        </pc:picChg>
        <pc:picChg chg="add del mod">
          <ac:chgData name="hui xu" userId="70b675938bab3b5e" providerId="LiveId" clId="{6D64A673-9367-4EAB-888A-16EBCD78DC99}" dt="2020-06-02T02:50:54.535" v="901"/>
          <ac:picMkLst>
            <pc:docMk/>
            <pc:sldMk cId="838392007" sldId="278"/>
            <ac:picMk id="6" creationId="{DB09A765-F1BC-446D-9FBE-0D8B1B401A3E}"/>
          </ac:picMkLst>
        </pc:picChg>
        <pc:picChg chg="add del mod">
          <ac:chgData name="hui xu" userId="70b675938bab3b5e" providerId="LiveId" clId="{6D64A673-9367-4EAB-888A-16EBCD78DC99}" dt="2020-06-02T02:53:49.508" v="902"/>
          <ac:picMkLst>
            <pc:docMk/>
            <pc:sldMk cId="838392007" sldId="278"/>
            <ac:picMk id="7" creationId="{8EB91621-BF43-4841-825F-CB6512162FBB}"/>
          </ac:picMkLst>
        </pc:picChg>
        <pc:picChg chg="add mod">
          <ac:chgData name="hui xu" userId="70b675938bab3b5e" providerId="LiveId" clId="{6D64A673-9367-4EAB-888A-16EBCD78DC99}" dt="2020-06-02T02:53:49.508" v="902"/>
          <ac:picMkLst>
            <pc:docMk/>
            <pc:sldMk cId="838392007" sldId="278"/>
            <ac:picMk id="8" creationId="{111674C7-F849-406B-A3D3-C5D1FBF047B3}"/>
          </ac:picMkLst>
        </pc:picChg>
      </pc:sldChg>
      <pc:sldChg chg="addSp delSp modSp add del mod modNotesTx">
        <pc:chgData name="hui xu" userId="70b675938bab3b5e" providerId="LiveId" clId="{6D64A673-9367-4EAB-888A-16EBCD78DC99}" dt="2020-06-02T02:57:04.195" v="903"/>
        <pc:sldMkLst>
          <pc:docMk/>
          <pc:sldMk cId="437526061" sldId="279"/>
        </pc:sldMkLst>
        <pc:spChg chg="mod">
          <ac:chgData name="hui xu" userId="70b675938bab3b5e" providerId="LiveId" clId="{6D64A673-9367-4EAB-888A-16EBCD78DC99}" dt="2020-06-02T01:49:49.101" v="873" actId="20577"/>
          <ac:spMkLst>
            <pc:docMk/>
            <pc:sldMk cId="437526061" sldId="279"/>
            <ac:spMk id="2" creationId="{D8128784-7262-46C1-B20C-0FA107A0F947}"/>
          </ac:spMkLst>
        </pc:spChg>
        <pc:picChg chg="add del mod">
          <ac:chgData name="hui xu" userId="70b675938bab3b5e" providerId="LiveId" clId="{6D64A673-9367-4EAB-888A-16EBCD78DC99}" dt="2020-06-02T02:57:04.195" v="903"/>
          <ac:picMkLst>
            <pc:docMk/>
            <pc:sldMk cId="437526061" sldId="279"/>
            <ac:picMk id="4" creationId="{EDB345B0-000B-475A-B373-8C7D639BDB56}"/>
          </ac:picMkLst>
        </pc:picChg>
        <pc:picChg chg="add mod">
          <ac:chgData name="hui xu" userId="70b675938bab3b5e" providerId="LiveId" clId="{6D64A673-9367-4EAB-888A-16EBCD78DC99}" dt="2020-06-02T02:57:04.195" v="903"/>
          <ac:picMkLst>
            <pc:docMk/>
            <pc:sldMk cId="437526061" sldId="279"/>
            <ac:picMk id="5" creationId="{3356CED7-F5F1-4D83-8847-B00C1C8F04A2}"/>
          </ac:picMkLst>
        </pc:picChg>
      </pc:sldChg>
      <pc:sldChg chg="addSp delSp modSp">
        <pc:chgData name="hui xu" userId="70b675938bab3b5e" providerId="LiveId" clId="{6D64A673-9367-4EAB-888A-16EBCD78DC99}" dt="2020-06-01T13:36:54.270" v="279"/>
        <pc:sldMkLst>
          <pc:docMk/>
          <pc:sldMk cId="902897818" sldId="280"/>
        </pc:sldMkLst>
        <pc:picChg chg="add del mod">
          <ac:chgData name="hui xu" userId="70b675938bab3b5e" providerId="LiveId" clId="{6D64A673-9367-4EAB-888A-16EBCD78DC99}" dt="2020-06-01T13:09:49.786" v="254"/>
          <ac:picMkLst>
            <pc:docMk/>
            <pc:sldMk cId="902897818" sldId="280"/>
            <ac:picMk id="8" creationId="{F3C6A359-B224-4D0D-A6CB-D471F3B4EBA6}"/>
          </ac:picMkLst>
        </pc:picChg>
        <pc:picChg chg="add del mod">
          <ac:chgData name="hui xu" userId="70b675938bab3b5e" providerId="LiveId" clId="{6D64A673-9367-4EAB-888A-16EBCD78DC99}" dt="2020-06-01T13:10:08.733" v="255"/>
          <ac:picMkLst>
            <pc:docMk/>
            <pc:sldMk cId="902897818" sldId="280"/>
            <ac:picMk id="9" creationId="{E2DBFB17-B788-4C35-AFE9-36456F58B7F6}"/>
          </ac:picMkLst>
        </pc:picChg>
        <pc:picChg chg="add del mod">
          <ac:chgData name="hui xu" userId="70b675938bab3b5e" providerId="LiveId" clId="{6D64A673-9367-4EAB-888A-16EBCD78DC99}" dt="2020-06-01T13:10:27.876" v="256"/>
          <ac:picMkLst>
            <pc:docMk/>
            <pc:sldMk cId="902897818" sldId="280"/>
            <ac:picMk id="10" creationId="{CB855A05-CEEA-41F4-8EE6-201F9A4AB0A4}"/>
          </ac:picMkLst>
        </pc:picChg>
        <pc:picChg chg="add del mod">
          <ac:chgData name="hui xu" userId="70b675938bab3b5e" providerId="LiveId" clId="{6D64A673-9367-4EAB-888A-16EBCD78DC99}" dt="2020-06-01T13:11:41.348" v="257"/>
          <ac:picMkLst>
            <pc:docMk/>
            <pc:sldMk cId="902897818" sldId="280"/>
            <ac:picMk id="11" creationId="{978E9535-5814-4328-819E-3938FFE77B71}"/>
          </ac:picMkLst>
        </pc:picChg>
        <pc:picChg chg="add del mod">
          <ac:chgData name="hui xu" userId="70b675938bab3b5e" providerId="LiveId" clId="{6D64A673-9367-4EAB-888A-16EBCD78DC99}" dt="2020-06-01T13:12:16.024" v="258"/>
          <ac:picMkLst>
            <pc:docMk/>
            <pc:sldMk cId="902897818" sldId="280"/>
            <ac:picMk id="12" creationId="{02E2B4B1-D2B2-4921-B437-0D2E176C4B0A}"/>
          </ac:picMkLst>
        </pc:picChg>
        <pc:picChg chg="add del mod">
          <ac:chgData name="hui xu" userId="70b675938bab3b5e" providerId="LiveId" clId="{6D64A673-9367-4EAB-888A-16EBCD78DC99}" dt="2020-06-01T13:13:19.954" v="259"/>
          <ac:picMkLst>
            <pc:docMk/>
            <pc:sldMk cId="902897818" sldId="280"/>
            <ac:picMk id="13" creationId="{FE99F36D-7F70-4B95-AC4D-B716D1CEEFE6}"/>
          </ac:picMkLst>
        </pc:picChg>
        <pc:picChg chg="add del mod">
          <ac:chgData name="hui xu" userId="70b675938bab3b5e" providerId="LiveId" clId="{6D64A673-9367-4EAB-888A-16EBCD78DC99}" dt="2020-06-01T13:13:27.949" v="260"/>
          <ac:picMkLst>
            <pc:docMk/>
            <pc:sldMk cId="902897818" sldId="280"/>
            <ac:picMk id="14" creationId="{7D7A94A1-46BE-43B6-B839-E58CDF90915B}"/>
          </ac:picMkLst>
        </pc:picChg>
        <pc:picChg chg="add del mod">
          <ac:chgData name="hui xu" userId="70b675938bab3b5e" providerId="LiveId" clId="{6D64A673-9367-4EAB-888A-16EBCD78DC99}" dt="2020-06-01T13:14:14.365" v="261"/>
          <ac:picMkLst>
            <pc:docMk/>
            <pc:sldMk cId="902897818" sldId="280"/>
            <ac:picMk id="15" creationId="{41597FF8-F965-4C42-BE09-8235A5B7777B}"/>
          </ac:picMkLst>
        </pc:picChg>
        <pc:picChg chg="add del mod">
          <ac:chgData name="hui xu" userId="70b675938bab3b5e" providerId="LiveId" clId="{6D64A673-9367-4EAB-888A-16EBCD78DC99}" dt="2020-06-01T13:15:20.532" v="262"/>
          <ac:picMkLst>
            <pc:docMk/>
            <pc:sldMk cId="902897818" sldId="280"/>
            <ac:picMk id="16" creationId="{F64F1CA2-4605-4C08-9FF2-3A18051A661B}"/>
          </ac:picMkLst>
        </pc:picChg>
        <pc:picChg chg="add del mod">
          <ac:chgData name="hui xu" userId="70b675938bab3b5e" providerId="LiveId" clId="{6D64A673-9367-4EAB-888A-16EBCD78DC99}" dt="2020-06-01T13:15:29.238" v="263"/>
          <ac:picMkLst>
            <pc:docMk/>
            <pc:sldMk cId="902897818" sldId="280"/>
            <ac:picMk id="17" creationId="{B6C49BDD-8FCE-4AFC-A078-42FCC505B0A9}"/>
          </ac:picMkLst>
        </pc:picChg>
        <pc:picChg chg="add del mod">
          <ac:chgData name="hui xu" userId="70b675938bab3b5e" providerId="LiveId" clId="{6D64A673-9367-4EAB-888A-16EBCD78DC99}" dt="2020-06-01T13:16:13.601" v="264"/>
          <ac:picMkLst>
            <pc:docMk/>
            <pc:sldMk cId="902897818" sldId="280"/>
            <ac:picMk id="18" creationId="{4D8EB8A9-07DA-4B32-B0A3-58BFEADA639E}"/>
          </ac:picMkLst>
        </pc:picChg>
        <pc:picChg chg="add del mod">
          <ac:chgData name="hui xu" userId="70b675938bab3b5e" providerId="LiveId" clId="{6D64A673-9367-4EAB-888A-16EBCD78DC99}" dt="2020-06-01T13:16:46.849" v="265"/>
          <ac:picMkLst>
            <pc:docMk/>
            <pc:sldMk cId="902897818" sldId="280"/>
            <ac:picMk id="19" creationId="{C44F415D-130D-4DD9-A3A0-A7D5B9F6B3E7}"/>
          </ac:picMkLst>
        </pc:picChg>
        <pc:picChg chg="add del mod">
          <ac:chgData name="hui xu" userId="70b675938bab3b5e" providerId="LiveId" clId="{6D64A673-9367-4EAB-888A-16EBCD78DC99}" dt="2020-06-01T13:17:27.235" v="266"/>
          <ac:picMkLst>
            <pc:docMk/>
            <pc:sldMk cId="902897818" sldId="280"/>
            <ac:picMk id="20" creationId="{E07D6272-BE3E-4FBF-93BB-16D2FA90015D}"/>
          </ac:picMkLst>
        </pc:picChg>
        <pc:picChg chg="add del mod">
          <ac:chgData name="hui xu" userId="70b675938bab3b5e" providerId="LiveId" clId="{6D64A673-9367-4EAB-888A-16EBCD78DC99}" dt="2020-06-01T13:18:15.236" v="267"/>
          <ac:picMkLst>
            <pc:docMk/>
            <pc:sldMk cId="902897818" sldId="280"/>
            <ac:picMk id="21" creationId="{D1DC581C-DA56-4A37-AA40-D0F2C5F2D204}"/>
          </ac:picMkLst>
        </pc:picChg>
        <pc:picChg chg="add del mod">
          <ac:chgData name="hui xu" userId="70b675938bab3b5e" providerId="LiveId" clId="{6D64A673-9367-4EAB-888A-16EBCD78DC99}" dt="2020-06-01T13:19:19.165" v="268"/>
          <ac:picMkLst>
            <pc:docMk/>
            <pc:sldMk cId="902897818" sldId="280"/>
            <ac:picMk id="22" creationId="{5BA5573A-B095-476D-86F9-2185AFA7F774}"/>
          </ac:picMkLst>
        </pc:picChg>
        <pc:picChg chg="add del mod">
          <ac:chgData name="hui xu" userId="70b675938bab3b5e" providerId="LiveId" clId="{6D64A673-9367-4EAB-888A-16EBCD78DC99}" dt="2020-06-01T13:20:15.773" v="269"/>
          <ac:picMkLst>
            <pc:docMk/>
            <pc:sldMk cId="902897818" sldId="280"/>
            <ac:picMk id="23" creationId="{CF79F2DE-16ED-429C-BE60-E160F2EB69D7}"/>
          </ac:picMkLst>
        </pc:picChg>
        <pc:picChg chg="add del mod">
          <ac:chgData name="hui xu" userId="70b675938bab3b5e" providerId="LiveId" clId="{6D64A673-9367-4EAB-888A-16EBCD78DC99}" dt="2020-06-01T13:21:23.234" v="270"/>
          <ac:picMkLst>
            <pc:docMk/>
            <pc:sldMk cId="902897818" sldId="280"/>
            <ac:picMk id="24" creationId="{D32FA857-D6C0-42BD-B30C-75094BAB575D}"/>
          </ac:picMkLst>
        </pc:picChg>
        <pc:picChg chg="add del mod">
          <ac:chgData name="hui xu" userId="70b675938bab3b5e" providerId="LiveId" clId="{6D64A673-9367-4EAB-888A-16EBCD78DC99}" dt="2020-06-01T13:21:30.227" v="271"/>
          <ac:picMkLst>
            <pc:docMk/>
            <pc:sldMk cId="902897818" sldId="280"/>
            <ac:picMk id="25" creationId="{056CDC41-D1AE-482B-AC02-726C0ACFA86C}"/>
          </ac:picMkLst>
        </pc:picChg>
        <pc:picChg chg="add del mod">
          <ac:chgData name="hui xu" userId="70b675938bab3b5e" providerId="LiveId" clId="{6D64A673-9367-4EAB-888A-16EBCD78DC99}" dt="2020-06-01T13:22:41.577" v="272"/>
          <ac:picMkLst>
            <pc:docMk/>
            <pc:sldMk cId="902897818" sldId="280"/>
            <ac:picMk id="26" creationId="{21228165-C04C-4B0C-907E-1DEFA6D8B008}"/>
          </ac:picMkLst>
        </pc:picChg>
        <pc:picChg chg="add del mod">
          <ac:chgData name="hui xu" userId="70b675938bab3b5e" providerId="LiveId" clId="{6D64A673-9367-4EAB-888A-16EBCD78DC99}" dt="2020-06-01T13:22:50.417" v="273"/>
          <ac:picMkLst>
            <pc:docMk/>
            <pc:sldMk cId="902897818" sldId="280"/>
            <ac:picMk id="27" creationId="{4877D817-B164-4A86-AC32-AA2232AD081E}"/>
          </ac:picMkLst>
        </pc:picChg>
        <pc:picChg chg="add del mod">
          <ac:chgData name="hui xu" userId="70b675938bab3b5e" providerId="LiveId" clId="{6D64A673-9367-4EAB-888A-16EBCD78DC99}" dt="2020-06-01T13:23:40.107" v="274"/>
          <ac:picMkLst>
            <pc:docMk/>
            <pc:sldMk cId="902897818" sldId="280"/>
            <ac:picMk id="28" creationId="{1449F703-BFDF-4169-A59E-E8AC748BD683}"/>
          </ac:picMkLst>
        </pc:picChg>
        <pc:picChg chg="add del mod">
          <ac:chgData name="hui xu" userId="70b675938bab3b5e" providerId="LiveId" clId="{6D64A673-9367-4EAB-888A-16EBCD78DC99}" dt="2020-06-01T13:26:08.530" v="275"/>
          <ac:picMkLst>
            <pc:docMk/>
            <pc:sldMk cId="902897818" sldId="280"/>
            <ac:picMk id="29" creationId="{1DA22FE2-4158-4FF4-B3AC-34EC688CFC17}"/>
          </ac:picMkLst>
        </pc:picChg>
        <pc:picChg chg="add del mod">
          <ac:chgData name="hui xu" userId="70b675938bab3b5e" providerId="LiveId" clId="{6D64A673-9367-4EAB-888A-16EBCD78DC99}" dt="2020-06-01T13:29:29.043" v="276"/>
          <ac:picMkLst>
            <pc:docMk/>
            <pc:sldMk cId="902897818" sldId="280"/>
            <ac:picMk id="30" creationId="{FD761690-1C84-4825-AA91-AF06726ABB01}"/>
          </ac:picMkLst>
        </pc:picChg>
        <pc:picChg chg="add del mod">
          <ac:chgData name="hui xu" userId="70b675938bab3b5e" providerId="LiveId" clId="{6D64A673-9367-4EAB-888A-16EBCD78DC99}" dt="2020-06-01T13:31:55.763" v="277"/>
          <ac:picMkLst>
            <pc:docMk/>
            <pc:sldMk cId="902897818" sldId="280"/>
            <ac:picMk id="31" creationId="{0EA34EE2-F471-4F82-BD79-06724C529A8B}"/>
          </ac:picMkLst>
        </pc:picChg>
        <pc:picChg chg="add del mod">
          <ac:chgData name="hui xu" userId="70b675938bab3b5e" providerId="LiveId" clId="{6D64A673-9367-4EAB-888A-16EBCD78DC99}" dt="2020-06-01T13:34:08.197" v="278"/>
          <ac:picMkLst>
            <pc:docMk/>
            <pc:sldMk cId="902897818" sldId="280"/>
            <ac:picMk id="32" creationId="{5361709A-47F5-41FA-B341-145BCF22FD71}"/>
          </ac:picMkLst>
        </pc:picChg>
        <pc:picChg chg="add del mod">
          <ac:chgData name="hui xu" userId="70b675938bab3b5e" providerId="LiveId" clId="{6D64A673-9367-4EAB-888A-16EBCD78DC99}" dt="2020-06-01T13:36:54.270" v="279"/>
          <ac:picMkLst>
            <pc:docMk/>
            <pc:sldMk cId="902897818" sldId="280"/>
            <ac:picMk id="33" creationId="{A2892D12-0410-4BAA-A944-AAE745BFA1A5}"/>
          </ac:picMkLst>
        </pc:picChg>
        <pc:picChg chg="add mod">
          <ac:chgData name="hui xu" userId="70b675938bab3b5e" providerId="LiveId" clId="{6D64A673-9367-4EAB-888A-16EBCD78DC99}" dt="2020-06-01T13:36:54.270" v="279"/>
          <ac:picMkLst>
            <pc:docMk/>
            <pc:sldMk cId="902897818" sldId="280"/>
            <ac:picMk id="34" creationId="{F323FBB0-49D1-415F-A91E-757EBDC6360F}"/>
          </ac:picMkLst>
        </pc:picChg>
      </pc:sldChg>
      <pc:sldChg chg="addSp delSp modSp">
        <pc:chgData name="hui xu" userId="70b675938bab3b5e" providerId="LiveId" clId="{6D64A673-9367-4EAB-888A-16EBCD78DC99}" dt="2020-06-01T14:13:50.552" v="308"/>
        <pc:sldMkLst>
          <pc:docMk/>
          <pc:sldMk cId="2726876216" sldId="281"/>
        </pc:sldMkLst>
        <pc:picChg chg="add del mod">
          <ac:chgData name="hui xu" userId="70b675938bab3b5e" providerId="LiveId" clId="{6D64A673-9367-4EAB-888A-16EBCD78DC99}" dt="2020-06-01T13:36:54.270" v="279"/>
          <ac:picMkLst>
            <pc:docMk/>
            <pc:sldMk cId="2726876216" sldId="281"/>
            <ac:picMk id="4" creationId="{B87EA817-5F88-4462-86B9-09F344A5A290}"/>
          </ac:picMkLst>
        </pc:picChg>
        <pc:picChg chg="add del mod">
          <ac:chgData name="hui xu" userId="70b675938bab3b5e" providerId="LiveId" clId="{6D64A673-9367-4EAB-888A-16EBCD78DC99}" dt="2020-06-01T13:40:44.373" v="280"/>
          <ac:picMkLst>
            <pc:docMk/>
            <pc:sldMk cId="2726876216" sldId="281"/>
            <ac:picMk id="6" creationId="{2C25F94C-8CEF-48EA-A49C-963987D475B4}"/>
          </ac:picMkLst>
        </pc:picChg>
        <pc:picChg chg="add del mod">
          <ac:chgData name="hui xu" userId="70b675938bab3b5e" providerId="LiveId" clId="{6D64A673-9367-4EAB-888A-16EBCD78DC99}" dt="2020-06-01T13:41:48.085" v="281"/>
          <ac:picMkLst>
            <pc:docMk/>
            <pc:sldMk cId="2726876216" sldId="281"/>
            <ac:picMk id="10" creationId="{2897AC5D-184B-470A-BE4A-397BC2C4B22F}"/>
          </ac:picMkLst>
        </pc:picChg>
        <pc:picChg chg="add del mod">
          <ac:chgData name="hui xu" userId="70b675938bab3b5e" providerId="LiveId" clId="{6D64A673-9367-4EAB-888A-16EBCD78DC99}" dt="2020-06-01T13:42:03.094" v="282"/>
          <ac:picMkLst>
            <pc:docMk/>
            <pc:sldMk cId="2726876216" sldId="281"/>
            <ac:picMk id="12" creationId="{01A7AFF7-9AC6-4D87-B852-9E222A9DEDF4}"/>
          </ac:picMkLst>
        </pc:picChg>
        <pc:picChg chg="add del mod">
          <ac:chgData name="hui xu" userId="70b675938bab3b5e" providerId="LiveId" clId="{6D64A673-9367-4EAB-888A-16EBCD78DC99}" dt="2020-06-01T13:43:52.292" v="283"/>
          <ac:picMkLst>
            <pc:docMk/>
            <pc:sldMk cId="2726876216" sldId="281"/>
            <ac:picMk id="13" creationId="{AAEB63F5-3909-45A1-88D3-6C0548E55D0C}"/>
          </ac:picMkLst>
        </pc:picChg>
        <pc:picChg chg="add del mod">
          <ac:chgData name="hui xu" userId="70b675938bab3b5e" providerId="LiveId" clId="{6D64A673-9367-4EAB-888A-16EBCD78DC99}" dt="2020-06-01T13:44:08.249" v="284"/>
          <ac:picMkLst>
            <pc:docMk/>
            <pc:sldMk cId="2726876216" sldId="281"/>
            <ac:picMk id="15" creationId="{414D1EC3-1469-4B20-B75C-88972F3C74BD}"/>
          </ac:picMkLst>
        </pc:picChg>
        <pc:picChg chg="add del mod">
          <ac:chgData name="hui xu" userId="70b675938bab3b5e" providerId="LiveId" clId="{6D64A673-9367-4EAB-888A-16EBCD78DC99}" dt="2020-06-01T13:44:16.177" v="285"/>
          <ac:picMkLst>
            <pc:docMk/>
            <pc:sldMk cId="2726876216" sldId="281"/>
            <ac:picMk id="16" creationId="{086021CC-DFE0-4318-B608-6FD9BC4170A8}"/>
          </ac:picMkLst>
        </pc:picChg>
        <pc:picChg chg="add del mod">
          <ac:chgData name="hui xu" userId="70b675938bab3b5e" providerId="LiveId" clId="{6D64A673-9367-4EAB-888A-16EBCD78DC99}" dt="2020-06-01T13:45:16.386" v="286"/>
          <ac:picMkLst>
            <pc:docMk/>
            <pc:sldMk cId="2726876216" sldId="281"/>
            <ac:picMk id="18" creationId="{32094774-1310-4C5D-AB1C-AEB0E51C9C30}"/>
          </ac:picMkLst>
        </pc:picChg>
        <pc:picChg chg="add del mod">
          <ac:chgData name="hui xu" userId="70b675938bab3b5e" providerId="LiveId" clId="{6D64A673-9367-4EAB-888A-16EBCD78DC99}" dt="2020-06-01T13:45:39.176" v="287"/>
          <ac:picMkLst>
            <pc:docMk/>
            <pc:sldMk cId="2726876216" sldId="281"/>
            <ac:picMk id="19" creationId="{FF51A242-2ECC-4CBD-B0E5-2B1EAC4B041E}"/>
          </ac:picMkLst>
        </pc:picChg>
        <pc:picChg chg="add del mod">
          <ac:chgData name="hui xu" userId="70b675938bab3b5e" providerId="LiveId" clId="{6D64A673-9367-4EAB-888A-16EBCD78DC99}" dt="2020-06-01T13:46:12.390" v="288"/>
          <ac:picMkLst>
            <pc:docMk/>
            <pc:sldMk cId="2726876216" sldId="281"/>
            <ac:picMk id="21" creationId="{73951792-C31D-40D9-AACB-D2BAB001853E}"/>
          </ac:picMkLst>
        </pc:picChg>
        <pc:picChg chg="add del mod">
          <ac:chgData name="hui xu" userId="70b675938bab3b5e" providerId="LiveId" clId="{6D64A673-9367-4EAB-888A-16EBCD78DC99}" dt="2020-06-01T13:46:29.740" v="289"/>
          <ac:picMkLst>
            <pc:docMk/>
            <pc:sldMk cId="2726876216" sldId="281"/>
            <ac:picMk id="22" creationId="{ADFAC548-E30E-4724-823F-CAD689CFF18E}"/>
          </ac:picMkLst>
        </pc:picChg>
        <pc:picChg chg="add del mod">
          <ac:chgData name="hui xu" userId="70b675938bab3b5e" providerId="LiveId" clId="{6D64A673-9367-4EAB-888A-16EBCD78DC99}" dt="2020-06-01T13:47:20.162" v="290"/>
          <ac:picMkLst>
            <pc:docMk/>
            <pc:sldMk cId="2726876216" sldId="281"/>
            <ac:picMk id="25" creationId="{A18760D6-AED7-4DFA-83FB-BFBB44763E18}"/>
          </ac:picMkLst>
        </pc:picChg>
        <pc:picChg chg="add del mod">
          <ac:chgData name="hui xu" userId="70b675938bab3b5e" providerId="LiveId" clId="{6D64A673-9367-4EAB-888A-16EBCD78DC99}" dt="2020-06-01T13:47:40.907" v="291"/>
          <ac:picMkLst>
            <pc:docMk/>
            <pc:sldMk cId="2726876216" sldId="281"/>
            <ac:picMk id="26" creationId="{777A8C75-64B5-47D7-BB9F-E5C47744E831}"/>
          </ac:picMkLst>
        </pc:picChg>
        <pc:picChg chg="add del mod">
          <ac:chgData name="hui xu" userId="70b675938bab3b5e" providerId="LiveId" clId="{6D64A673-9367-4EAB-888A-16EBCD78DC99}" dt="2020-06-01T13:50:33.667" v="292"/>
          <ac:picMkLst>
            <pc:docMk/>
            <pc:sldMk cId="2726876216" sldId="281"/>
            <ac:picMk id="27" creationId="{ED82014D-F8BC-4251-8F89-10BC241EF589}"/>
          </ac:picMkLst>
        </pc:picChg>
        <pc:picChg chg="add del mod">
          <ac:chgData name="hui xu" userId="70b675938bab3b5e" providerId="LiveId" clId="{6D64A673-9367-4EAB-888A-16EBCD78DC99}" dt="2020-06-01T13:51:26.288" v="293"/>
          <ac:picMkLst>
            <pc:docMk/>
            <pc:sldMk cId="2726876216" sldId="281"/>
            <ac:picMk id="28" creationId="{CDBB3E45-E8E9-430D-887F-80AF9D45828D}"/>
          </ac:picMkLst>
        </pc:picChg>
        <pc:picChg chg="add del mod">
          <ac:chgData name="hui xu" userId="70b675938bab3b5e" providerId="LiveId" clId="{6D64A673-9367-4EAB-888A-16EBCD78DC99}" dt="2020-06-01T13:51:32.959" v="294"/>
          <ac:picMkLst>
            <pc:docMk/>
            <pc:sldMk cId="2726876216" sldId="281"/>
            <ac:picMk id="29" creationId="{6CDBDB7D-31B4-463D-905A-E80748F868D9}"/>
          </ac:picMkLst>
        </pc:picChg>
        <pc:picChg chg="add del mod">
          <ac:chgData name="hui xu" userId="70b675938bab3b5e" providerId="LiveId" clId="{6D64A673-9367-4EAB-888A-16EBCD78DC99}" dt="2020-06-01T13:51:56.690" v="295"/>
          <ac:picMkLst>
            <pc:docMk/>
            <pc:sldMk cId="2726876216" sldId="281"/>
            <ac:picMk id="30" creationId="{6AB1FE4F-7D9E-4BCC-8CE7-D9BCB1DF5F71}"/>
          </ac:picMkLst>
        </pc:picChg>
        <pc:picChg chg="add del mod">
          <ac:chgData name="hui xu" userId="70b675938bab3b5e" providerId="LiveId" clId="{6D64A673-9367-4EAB-888A-16EBCD78DC99}" dt="2020-06-01T13:52:09.509" v="296"/>
          <ac:picMkLst>
            <pc:docMk/>
            <pc:sldMk cId="2726876216" sldId="281"/>
            <ac:picMk id="31" creationId="{16AE8B2A-71B7-4BC5-AEDF-22F663CACDAB}"/>
          </ac:picMkLst>
        </pc:picChg>
        <pc:picChg chg="add del mod">
          <ac:chgData name="hui xu" userId="70b675938bab3b5e" providerId="LiveId" clId="{6D64A673-9367-4EAB-888A-16EBCD78DC99}" dt="2020-06-01T13:55:36.595" v="297"/>
          <ac:picMkLst>
            <pc:docMk/>
            <pc:sldMk cId="2726876216" sldId="281"/>
            <ac:picMk id="32" creationId="{EF257688-1CA5-46C7-A1DE-7ACE4A823524}"/>
          </ac:picMkLst>
        </pc:picChg>
        <pc:picChg chg="add del mod">
          <ac:chgData name="hui xu" userId="70b675938bab3b5e" providerId="LiveId" clId="{6D64A673-9367-4EAB-888A-16EBCD78DC99}" dt="2020-06-01T13:57:26.306" v="298"/>
          <ac:picMkLst>
            <pc:docMk/>
            <pc:sldMk cId="2726876216" sldId="281"/>
            <ac:picMk id="33" creationId="{CA563068-8D89-4AAE-AA37-32294FEC92B0}"/>
          </ac:picMkLst>
        </pc:picChg>
        <pc:picChg chg="add del mod">
          <ac:chgData name="hui xu" userId="70b675938bab3b5e" providerId="LiveId" clId="{6D64A673-9367-4EAB-888A-16EBCD78DC99}" dt="2020-06-01T13:57:31.135" v="299"/>
          <ac:picMkLst>
            <pc:docMk/>
            <pc:sldMk cId="2726876216" sldId="281"/>
            <ac:picMk id="34" creationId="{3725356C-7D47-44C8-BC80-B1EEB6C91F95}"/>
          </ac:picMkLst>
        </pc:picChg>
        <pc:picChg chg="add del mod">
          <ac:chgData name="hui xu" userId="70b675938bab3b5e" providerId="LiveId" clId="{6D64A673-9367-4EAB-888A-16EBCD78DC99}" dt="2020-06-01T13:57:48.983" v="300"/>
          <ac:picMkLst>
            <pc:docMk/>
            <pc:sldMk cId="2726876216" sldId="281"/>
            <ac:picMk id="35" creationId="{40FABEAC-4604-4BD4-BEDE-B4906BC737B7}"/>
          </ac:picMkLst>
        </pc:picChg>
        <pc:picChg chg="add del mod">
          <ac:chgData name="hui xu" userId="70b675938bab3b5e" providerId="LiveId" clId="{6D64A673-9367-4EAB-888A-16EBCD78DC99}" dt="2020-06-01T13:58:47.385" v="301"/>
          <ac:picMkLst>
            <pc:docMk/>
            <pc:sldMk cId="2726876216" sldId="281"/>
            <ac:picMk id="36" creationId="{3AD09EEF-77CD-466F-9FA8-35C8110007AD}"/>
          </ac:picMkLst>
        </pc:picChg>
        <pc:picChg chg="add del mod">
          <ac:chgData name="hui xu" userId="70b675938bab3b5e" providerId="LiveId" clId="{6D64A673-9367-4EAB-888A-16EBCD78DC99}" dt="2020-06-01T14:02:11.121" v="302"/>
          <ac:picMkLst>
            <pc:docMk/>
            <pc:sldMk cId="2726876216" sldId="281"/>
            <ac:picMk id="37" creationId="{0736F1BF-D689-430E-8EE6-90700BEB2C0A}"/>
          </ac:picMkLst>
        </pc:picChg>
        <pc:picChg chg="add del mod">
          <ac:chgData name="hui xu" userId="70b675938bab3b5e" providerId="LiveId" clId="{6D64A673-9367-4EAB-888A-16EBCD78DC99}" dt="2020-06-01T14:04:34.593" v="303"/>
          <ac:picMkLst>
            <pc:docMk/>
            <pc:sldMk cId="2726876216" sldId="281"/>
            <ac:picMk id="38" creationId="{A81CC6B7-7731-4B63-B161-E75DD5CFD527}"/>
          </ac:picMkLst>
        </pc:picChg>
        <pc:picChg chg="add del mod">
          <ac:chgData name="hui xu" userId="70b675938bab3b5e" providerId="LiveId" clId="{6D64A673-9367-4EAB-888A-16EBCD78DC99}" dt="2020-06-01T14:05:55.820" v="304"/>
          <ac:picMkLst>
            <pc:docMk/>
            <pc:sldMk cId="2726876216" sldId="281"/>
            <ac:picMk id="39" creationId="{85D6772D-54CC-453D-86B7-EF8546C14957}"/>
          </ac:picMkLst>
        </pc:picChg>
        <pc:picChg chg="add del mod">
          <ac:chgData name="hui xu" userId="70b675938bab3b5e" providerId="LiveId" clId="{6D64A673-9367-4EAB-888A-16EBCD78DC99}" dt="2020-06-01T14:07:41.244" v="305"/>
          <ac:picMkLst>
            <pc:docMk/>
            <pc:sldMk cId="2726876216" sldId="281"/>
            <ac:picMk id="40" creationId="{043CF741-DA87-4A30-80CE-E28E6A919057}"/>
          </ac:picMkLst>
        </pc:picChg>
        <pc:picChg chg="add del mod">
          <ac:chgData name="hui xu" userId="70b675938bab3b5e" providerId="LiveId" clId="{6D64A673-9367-4EAB-888A-16EBCD78DC99}" dt="2020-06-01T14:08:52.544" v="306"/>
          <ac:picMkLst>
            <pc:docMk/>
            <pc:sldMk cId="2726876216" sldId="281"/>
            <ac:picMk id="41" creationId="{8E0CD309-A239-40A8-9B1B-5A3BD7EA9529}"/>
          </ac:picMkLst>
        </pc:picChg>
        <pc:picChg chg="add del mod">
          <ac:chgData name="hui xu" userId="70b675938bab3b5e" providerId="LiveId" clId="{6D64A673-9367-4EAB-888A-16EBCD78DC99}" dt="2020-06-01T14:08:59.906" v="307"/>
          <ac:picMkLst>
            <pc:docMk/>
            <pc:sldMk cId="2726876216" sldId="281"/>
            <ac:picMk id="42" creationId="{183E48AC-6D13-482A-AFE9-5C9CB2A07308}"/>
          </ac:picMkLst>
        </pc:picChg>
        <pc:picChg chg="add del mod">
          <ac:chgData name="hui xu" userId="70b675938bab3b5e" providerId="LiveId" clId="{6D64A673-9367-4EAB-888A-16EBCD78DC99}" dt="2020-06-01T14:13:50.552" v="308"/>
          <ac:picMkLst>
            <pc:docMk/>
            <pc:sldMk cId="2726876216" sldId="281"/>
            <ac:picMk id="43" creationId="{804FB342-4D5D-45A4-B1F3-FA36D4771945}"/>
          </ac:picMkLst>
        </pc:picChg>
        <pc:picChg chg="add mod">
          <ac:chgData name="hui xu" userId="70b675938bab3b5e" providerId="LiveId" clId="{6D64A673-9367-4EAB-888A-16EBCD78DC99}" dt="2020-06-01T14:13:50.552" v="308"/>
          <ac:picMkLst>
            <pc:docMk/>
            <pc:sldMk cId="2726876216" sldId="281"/>
            <ac:picMk id="44" creationId="{1945BBC9-664D-4422-9CFA-5EAF7E4EBA7F}"/>
          </ac:picMkLst>
        </pc:picChg>
      </pc:sldChg>
      <pc:sldChg chg="addSp delSp modSp">
        <pc:chgData name="hui xu" userId="70b675938bab3b5e" providerId="LiveId" clId="{6D64A673-9367-4EAB-888A-16EBCD78DC99}" dt="2020-06-01T10:05:14.227" v="19"/>
        <pc:sldMkLst>
          <pc:docMk/>
          <pc:sldMk cId="72935558" sldId="282"/>
        </pc:sldMkLst>
        <pc:picChg chg="add del mod">
          <ac:chgData name="hui xu" userId="70b675938bab3b5e" providerId="LiveId" clId="{6D64A673-9367-4EAB-888A-16EBCD78DC99}" dt="2020-06-01T10:00:08.495" v="9"/>
          <ac:picMkLst>
            <pc:docMk/>
            <pc:sldMk cId="72935558" sldId="282"/>
            <ac:picMk id="5" creationId="{7BEC44E7-E2F0-4A87-9249-480AF5CCA09C}"/>
          </ac:picMkLst>
        </pc:picChg>
        <pc:picChg chg="add del mod">
          <ac:chgData name="hui xu" userId="70b675938bab3b5e" providerId="LiveId" clId="{6D64A673-9367-4EAB-888A-16EBCD78DC99}" dt="2020-06-01T10:00:18.668" v="10"/>
          <ac:picMkLst>
            <pc:docMk/>
            <pc:sldMk cId="72935558" sldId="282"/>
            <ac:picMk id="6" creationId="{9AF7C7C0-889C-4915-970E-2079F7C519A5}"/>
          </ac:picMkLst>
        </pc:picChg>
        <pc:picChg chg="add del mod">
          <ac:chgData name="hui xu" userId="70b675938bab3b5e" providerId="LiveId" clId="{6D64A673-9367-4EAB-888A-16EBCD78DC99}" dt="2020-06-01T10:00:28.861" v="11"/>
          <ac:picMkLst>
            <pc:docMk/>
            <pc:sldMk cId="72935558" sldId="282"/>
            <ac:picMk id="7" creationId="{1DE30366-B991-4155-B3F1-D811BE56D68D}"/>
          </ac:picMkLst>
        </pc:picChg>
        <pc:picChg chg="add del mod">
          <ac:chgData name="hui xu" userId="70b675938bab3b5e" providerId="LiveId" clId="{6D64A673-9367-4EAB-888A-16EBCD78DC99}" dt="2020-06-01T10:00:40.394" v="12"/>
          <ac:picMkLst>
            <pc:docMk/>
            <pc:sldMk cId="72935558" sldId="282"/>
            <ac:picMk id="8" creationId="{8E191570-7BBF-4854-885C-2FA540682BC2}"/>
          </ac:picMkLst>
        </pc:picChg>
        <pc:picChg chg="add del mod">
          <ac:chgData name="hui xu" userId="70b675938bab3b5e" providerId="LiveId" clId="{6D64A673-9367-4EAB-888A-16EBCD78DC99}" dt="2020-06-01T10:01:00.714" v="13"/>
          <ac:picMkLst>
            <pc:docMk/>
            <pc:sldMk cId="72935558" sldId="282"/>
            <ac:picMk id="9" creationId="{F00DEF25-63CB-4ADB-AAC9-671B2CF2E272}"/>
          </ac:picMkLst>
        </pc:picChg>
        <pc:picChg chg="add del mod">
          <ac:chgData name="hui xu" userId="70b675938bab3b5e" providerId="LiveId" clId="{6D64A673-9367-4EAB-888A-16EBCD78DC99}" dt="2020-06-01T10:01:54.504" v="14"/>
          <ac:picMkLst>
            <pc:docMk/>
            <pc:sldMk cId="72935558" sldId="282"/>
            <ac:picMk id="10" creationId="{3A000CB5-9213-4102-9BD8-C44EB244CFB8}"/>
          </ac:picMkLst>
        </pc:picChg>
        <pc:picChg chg="add del mod">
          <ac:chgData name="hui xu" userId="70b675938bab3b5e" providerId="LiveId" clId="{6D64A673-9367-4EAB-888A-16EBCD78DC99}" dt="2020-06-01T10:02:05.890" v="15"/>
          <ac:picMkLst>
            <pc:docMk/>
            <pc:sldMk cId="72935558" sldId="282"/>
            <ac:picMk id="11" creationId="{BFAF6E6D-E5FB-4C99-BF71-BAB951F431A9}"/>
          </ac:picMkLst>
        </pc:picChg>
        <pc:picChg chg="add del mod">
          <ac:chgData name="hui xu" userId="70b675938bab3b5e" providerId="LiveId" clId="{6D64A673-9367-4EAB-888A-16EBCD78DC99}" dt="2020-06-01T10:02:23.293" v="16"/>
          <ac:picMkLst>
            <pc:docMk/>
            <pc:sldMk cId="72935558" sldId="282"/>
            <ac:picMk id="12" creationId="{A21D9A71-2ABC-4C24-B495-F95722B5207D}"/>
          </ac:picMkLst>
        </pc:picChg>
        <pc:picChg chg="add del mod">
          <ac:chgData name="hui xu" userId="70b675938bab3b5e" providerId="LiveId" clId="{6D64A673-9367-4EAB-888A-16EBCD78DC99}" dt="2020-06-01T10:03:23.744" v="17"/>
          <ac:picMkLst>
            <pc:docMk/>
            <pc:sldMk cId="72935558" sldId="282"/>
            <ac:picMk id="13" creationId="{A06B4F26-C9BA-4895-A5DA-CBB4AA2D871F}"/>
          </ac:picMkLst>
        </pc:picChg>
        <pc:picChg chg="add del mod">
          <ac:chgData name="hui xu" userId="70b675938bab3b5e" providerId="LiveId" clId="{6D64A673-9367-4EAB-888A-16EBCD78DC99}" dt="2020-06-01T10:03:48.703" v="18"/>
          <ac:picMkLst>
            <pc:docMk/>
            <pc:sldMk cId="72935558" sldId="282"/>
            <ac:picMk id="14" creationId="{11FCB99A-A622-4EC3-B4AB-CEA7D781B5C2}"/>
          </ac:picMkLst>
        </pc:picChg>
        <pc:picChg chg="add del mod">
          <ac:chgData name="hui xu" userId="70b675938bab3b5e" providerId="LiveId" clId="{6D64A673-9367-4EAB-888A-16EBCD78DC99}" dt="2020-06-01T10:05:14.227" v="19"/>
          <ac:picMkLst>
            <pc:docMk/>
            <pc:sldMk cId="72935558" sldId="282"/>
            <ac:picMk id="15" creationId="{7CAE28D9-B331-44A8-BBA7-F5A1A4733203}"/>
          </ac:picMkLst>
        </pc:picChg>
        <pc:picChg chg="add mod">
          <ac:chgData name="hui xu" userId="70b675938bab3b5e" providerId="LiveId" clId="{6D64A673-9367-4EAB-888A-16EBCD78DC99}" dt="2020-06-01T10:05:14.227" v="19"/>
          <ac:picMkLst>
            <pc:docMk/>
            <pc:sldMk cId="72935558" sldId="282"/>
            <ac:picMk id="16" creationId="{F50E2F4D-70DD-4E57-9A76-99F576AE5151}"/>
          </ac:picMkLst>
        </pc:picChg>
      </pc:sldChg>
      <pc:sldChg chg="addSp delSp modSp">
        <pc:chgData name="hui xu" userId="70b675938bab3b5e" providerId="LiveId" clId="{6D64A673-9367-4EAB-888A-16EBCD78DC99}" dt="2020-06-01T12:03:54.878" v="171"/>
        <pc:sldMkLst>
          <pc:docMk/>
          <pc:sldMk cId="2747381793" sldId="283"/>
        </pc:sldMkLst>
        <pc:picChg chg="add del mod">
          <ac:chgData name="hui xu" userId="70b675938bab3b5e" providerId="LiveId" clId="{6D64A673-9367-4EAB-888A-16EBCD78DC99}" dt="2020-06-01T11:13:28.192" v="165"/>
          <ac:picMkLst>
            <pc:docMk/>
            <pc:sldMk cId="2747381793" sldId="283"/>
            <ac:picMk id="4" creationId="{B5559C28-371A-4A82-94A9-21E045EF3FD9}"/>
          </ac:picMkLst>
        </pc:picChg>
        <pc:picChg chg="add del mod">
          <ac:chgData name="hui xu" userId="70b675938bab3b5e" providerId="LiveId" clId="{6D64A673-9367-4EAB-888A-16EBCD78DC99}" dt="2020-06-01T12:01:57.070" v="166"/>
          <ac:picMkLst>
            <pc:docMk/>
            <pc:sldMk cId="2747381793" sldId="283"/>
            <ac:picMk id="5" creationId="{1276B0CE-6E29-42E6-9DAA-DFAE812A21D4}"/>
          </ac:picMkLst>
        </pc:picChg>
        <pc:picChg chg="add del mod">
          <ac:chgData name="hui xu" userId="70b675938bab3b5e" providerId="LiveId" clId="{6D64A673-9367-4EAB-888A-16EBCD78DC99}" dt="2020-06-01T12:02:09.634" v="167"/>
          <ac:picMkLst>
            <pc:docMk/>
            <pc:sldMk cId="2747381793" sldId="283"/>
            <ac:picMk id="6" creationId="{672592B3-E351-466E-9C29-A0748A3D4BD1}"/>
          </ac:picMkLst>
        </pc:picChg>
        <pc:picChg chg="add del mod">
          <ac:chgData name="hui xu" userId="70b675938bab3b5e" providerId="LiveId" clId="{6D64A673-9367-4EAB-888A-16EBCD78DC99}" dt="2020-06-01T12:02:47.383" v="168"/>
          <ac:picMkLst>
            <pc:docMk/>
            <pc:sldMk cId="2747381793" sldId="283"/>
            <ac:picMk id="7" creationId="{200E1149-5F5D-4BA5-896E-85C87A74C20F}"/>
          </ac:picMkLst>
        </pc:picChg>
        <pc:picChg chg="add del mod">
          <ac:chgData name="hui xu" userId="70b675938bab3b5e" providerId="LiveId" clId="{6D64A673-9367-4EAB-888A-16EBCD78DC99}" dt="2020-06-01T12:02:55.503" v="169"/>
          <ac:picMkLst>
            <pc:docMk/>
            <pc:sldMk cId="2747381793" sldId="283"/>
            <ac:picMk id="8" creationId="{F9D50A8F-8D16-4160-A711-4C402238F3C3}"/>
          </ac:picMkLst>
        </pc:picChg>
        <pc:picChg chg="add del mod">
          <ac:chgData name="hui xu" userId="70b675938bab3b5e" providerId="LiveId" clId="{6D64A673-9367-4EAB-888A-16EBCD78DC99}" dt="2020-06-01T12:03:08.726" v="170"/>
          <ac:picMkLst>
            <pc:docMk/>
            <pc:sldMk cId="2747381793" sldId="283"/>
            <ac:picMk id="9" creationId="{8E46EADD-1ACC-46BD-9DEA-3489A6AB9E8A}"/>
          </ac:picMkLst>
        </pc:picChg>
        <pc:picChg chg="add del mod">
          <ac:chgData name="hui xu" userId="70b675938bab3b5e" providerId="LiveId" clId="{6D64A673-9367-4EAB-888A-16EBCD78DC99}" dt="2020-06-01T12:03:54.878" v="171"/>
          <ac:picMkLst>
            <pc:docMk/>
            <pc:sldMk cId="2747381793" sldId="283"/>
            <ac:picMk id="10" creationId="{D55C36C2-B8E7-43E7-B1BB-CD8116C8C312}"/>
          </ac:picMkLst>
        </pc:picChg>
        <pc:picChg chg="add mod">
          <ac:chgData name="hui xu" userId="70b675938bab3b5e" providerId="LiveId" clId="{6D64A673-9367-4EAB-888A-16EBCD78DC99}" dt="2020-06-01T12:03:54.878" v="171"/>
          <ac:picMkLst>
            <pc:docMk/>
            <pc:sldMk cId="2747381793" sldId="283"/>
            <ac:picMk id="11" creationId="{C958059C-4F40-4B30-94FA-4EF563F6735F}"/>
          </ac:picMkLst>
        </pc:picChg>
      </pc:sldChg>
      <pc:sldChg chg="addSp delSp modSp">
        <pc:chgData name="hui xu" userId="70b675938bab3b5e" providerId="LiveId" clId="{6D64A673-9367-4EAB-888A-16EBCD78DC99}" dt="2020-06-01T09:59:46.673" v="8"/>
        <pc:sldMkLst>
          <pc:docMk/>
          <pc:sldMk cId="3467798342" sldId="284"/>
        </pc:sldMkLst>
        <pc:picChg chg="add del mod">
          <ac:chgData name="hui xu" userId="70b675938bab3b5e" providerId="LiveId" clId="{6D64A673-9367-4EAB-888A-16EBCD78DC99}" dt="2020-06-01T09:59:46.673" v="8"/>
          <ac:picMkLst>
            <pc:docMk/>
            <pc:sldMk cId="3467798342" sldId="284"/>
            <ac:picMk id="4" creationId="{0BD6E4A0-48E7-4DD2-BFDC-D32E7E550FE6}"/>
          </ac:picMkLst>
        </pc:picChg>
        <pc:picChg chg="add mod">
          <ac:chgData name="hui xu" userId="70b675938bab3b5e" providerId="LiveId" clId="{6D64A673-9367-4EAB-888A-16EBCD78DC99}" dt="2020-06-01T09:59:46.673" v="8"/>
          <ac:picMkLst>
            <pc:docMk/>
            <pc:sldMk cId="3467798342" sldId="284"/>
            <ac:picMk id="5" creationId="{D54878BF-BC77-40FD-957C-8E818B6D73A7}"/>
          </ac:picMkLst>
        </pc:picChg>
      </pc:sldChg>
      <pc:sldChg chg="addSp modSp">
        <pc:chgData name="hui xu" userId="70b675938bab3b5e" providerId="LiveId" clId="{6D64A673-9367-4EAB-888A-16EBCD78DC99}" dt="2020-06-01T09:55:04.932" v="0"/>
        <pc:sldMkLst>
          <pc:docMk/>
          <pc:sldMk cId="198814091" sldId="285"/>
        </pc:sldMkLst>
        <pc:picChg chg="add mod">
          <ac:chgData name="hui xu" userId="70b675938bab3b5e" providerId="LiveId" clId="{6D64A673-9367-4EAB-888A-16EBCD78DC99}" dt="2020-06-01T09:55:04.932" v="0"/>
          <ac:picMkLst>
            <pc:docMk/>
            <pc:sldMk cId="198814091" sldId="285"/>
            <ac:picMk id="4" creationId="{717A7637-59D3-45B4-9412-72E7E39CC02D}"/>
          </ac:picMkLst>
        </pc:picChg>
      </pc:sldChg>
      <pc:sldChg chg="addSp delSp modSp">
        <pc:chgData name="hui xu" userId="70b675938bab3b5e" providerId="LiveId" clId="{6D64A673-9367-4EAB-888A-16EBCD78DC99}" dt="2020-06-01T10:16:27.072" v="25"/>
        <pc:sldMkLst>
          <pc:docMk/>
          <pc:sldMk cId="1578505099" sldId="286"/>
        </pc:sldMkLst>
        <pc:picChg chg="add del mod">
          <ac:chgData name="hui xu" userId="70b675938bab3b5e" providerId="LiveId" clId="{6D64A673-9367-4EAB-888A-16EBCD78DC99}" dt="2020-06-01T10:10:40.853" v="20"/>
          <ac:picMkLst>
            <pc:docMk/>
            <pc:sldMk cId="1578505099" sldId="286"/>
            <ac:picMk id="4" creationId="{FAD51764-A738-4EA0-B569-CCEC3A0A742D}"/>
          </ac:picMkLst>
        </pc:picChg>
        <pc:picChg chg="add del mod">
          <ac:chgData name="hui xu" userId="70b675938bab3b5e" providerId="LiveId" clId="{6D64A673-9367-4EAB-888A-16EBCD78DC99}" dt="2020-06-01T10:10:53.757" v="21"/>
          <ac:picMkLst>
            <pc:docMk/>
            <pc:sldMk cId="1578505099" sldId="286"/>
            <ac:picMk id="5" creationId="{9D9F1D62-A127-4C21-AB44-29FB30AE3345}"/>
          </ac:picMkLst>
        </pc:picChg>
        <pc:picChg chg="add del mod">
          <ac:chgData name="hui xu" userId="70b675938bab3b5e" providerId="LiveId" clId="{6D64A673-9367-4EAB-888A-16EBCD78DC99}" dt="2020-06-01T10:11:47.783" v="22"/>
          <ac:picMkLst>
            <pc:docMk/>
            <pc:sldMk cId="1578505099" sldId="286"/>
            <ac:picMk id="13" creationId="{1D781383-1CC4-4209-83B1-FC42D0545C51}"/>
          </ac:picMkLst>
        </pc:picChg>
        <pc:picChg chg="add del mod">
          <ac:chgData name="hui xu" userId="70b675938bab3b5e" providerId="LiveId" clId="{6D64A673-9367-4EAB-888A-16EBCD78DC99}" dt="2020-06-01T10:12:01.168" v="23"/>
          <ac:picMkLst>
            <pc:docMk/>
            <pc:sldMk cId="1578505099" sldId="286"/>
            <ac:picMk id="14" creationId="{C65DA125-DB4B-44AA-8BBC-3BBCCEB581D2}"/>
          </ac:picMkLst>
        </pc:picChg>
        <pc:picChg chg="add del mod">
          <ac:chgData name="hui xu" userId="70b675938bab3b5e" providerId="LiveId" clId="{6D64A673-9367-4EAB-888A-16EBCD78DC99}" dt="2020-06-01T10:13:29.065" v="24"/>
          <ac:picMkLst>
            <pc:docMk/>
            <pc:sldMk cId="1578505099" sldId="286"/>
            <ac:picMk id="15" creationId="{466711C7-B2FA-41C7-8277-ED01F64368D0}"/>
          </ac:picMkLst>
        </pc:picChg>
        <pc:picChg chg="add del mod">
          <ac:chgData name="hui xu" userId="70b675938bab3b5e" providerId="LiveId" clId="{6D64A673-9367-4EAB-888A-16EBCD78DC99}" dt="2020-06-01T10:16:27.072" v="25"/>
          <ac:picMkLst>
            <pc:docMk/>
            <pc:sldMk cId="1578505099" sldId="286"/>
            <ac:picMk id="16" creationId="{AF94CCA4-BA65-4F99-BFF6-A22085F7C9E7}"/>
          </ac:picMkLst>
        </pc:picChg>
        <pc:picChg chg="add mod">
          <ac:chgData name="hui xu" userId="70b675938bab3b5e" providerId="LiveId" clId="{6D64A673-9367-4EAB-888A-16EBCD78DC99}" dt="2020-06-01T10:16:27.072" v="25"/>
          <ac:picMkLst>
            <pc:docMk/>
            <pc:sldMk cId="1578505099" sldId="286"/>
            <ac:picMk id="17" creationId="{C5433A86-B236-4A22-ADC6-7CEDB1279A23}"/>
          </ac:picMkLst>
        </pc:picChg>
      </pc:sldChg>
      <pc:sldChg chg="addSp delSp modSp mod">
        <pc:chgData name="hui xu" userId="70b675938bab3b5e" providerId="LiveId" clId="{6D64A673-9367-4EAB-888A-16EBCD78DC99}" dt="2020-06-01T10:32:15.600" v="50"/>
        <pc:sldMkLst>
          <pc:docMk/>
          <pc:sldMk cId="1354789206" sldId="287"/>
        </pc:sldMkLst>
        <pc:spChg chg="mod">
          <ac:chgData name="hui xu" userId="70b675938bab3b5e" providerId="LiveId" clId="{6D64A673-9367-4EAB-888A-16EBCD78DC99}" dt="2020-06-01T10:28:19.308" v="47" actId="20577"/>
          <ac:spMkLst>
            <pc:docMk/>
            <pc:sldMk cId="1354789206" sldId="287"/>
            <ac:spMk id="2" creationId="{DD3E4422-9750-4E6E-A5C4-FB490A573F5D}"/>
          </ac:spMkLst>
        </pc:spChg>
        <pc:spChg chg="add mod">
          <ac:chgData name="hui xu" userId="70b675938bab3b5e" providerId="LiveId" clId="{6D64A673-9367-4EAB-888A-16EBCD78DC99}" dt="2020-06-01T10:18:26.745" v="26"/>
          <ac:spMkLst>
            <pc:docMk/>
            <pc:sldMk cId="1354789206" sldId="287"/>
            <ac:spMk id="6" creationId="{5C64CE51-9B52-41C1-A78A-A0D614FC4FD5}"/>
          </ac:spMkLst>
        </pc:spChg>
        <pc:picChg chg="add del mod">
          <ac:chgData name="hui xu" userId="70b675938bab3b5e" providerId="LiveId" clId="{6D64A673-9367-4EAB-888A-16EBCD78DC99}" dt="2020-06-01T10:16:27.072" v="25"/>
          <ac:picMkLst>
            <pc:docMk/>
            <pc:sldMk cId="1354789206" sldId="287"/>
            <ac:picMk id="3" creationId="{4252998A-1C05-4214-A684-4F90A492F128}"/>
          </ac:picMkLst>
        </pc:picChg>
        <pc:picChg chg="add del mod">
          <ac:chgData name="hui xu" userId="70b675938bab3b5e" providerId="LiveId" clId="{6D64A673-9367-4EAB-888A-16EBCD78DC99}" dt="2020-06-01T10:19:32.317" v="27"/>
          <ac:picMkLst>
            <pc:docMk/>
            <pc:sldMk cId="1354789206" sldId="287"/>
            <ac:picMk id="5" creationId="{C7D731C6-DDC3-4F36-9C27-70D78D0D5598}"/>
          </ac:picMkLst>
        </pc:picChg>
        <pc:picChg chg="add del mod">
          <ac:chgData name="hui xu" userId="70b675938bab3b5e" providerId="LiveId" clId="{6D64A673-9367-4EAB-888A-16EBCD78DC99}" dt="2020-06-01T10:20:01.058" v="28"/>
          <ac:picMkLst>
            <pc:docMk/>
            <pc:sldMk cId="1354789206" sldId="287"/>
            <ac:picMk id="7" creationId="{D4EF2F38-3A10-4915-A7AE-E1B69CE959E8}"/>
          </ac:picMkLst>
        </pc:picChg>
        <pc:picChg chg="add del mod">
          <ac:chgData name="hui xu" userId="70b675938bab3b5e" providerId="LiveId" clId="{6D64A673-9367-4EAB-888A-16EBCD78DC99}" dt="2020-06-01T10:20:33.450" v="29"/>
          <ac:picMkLst>
            <pc:docMk/>
            <pc:sldMk cId="1354789206" sldId="287"/>
            <ac:picMk id="8" creationId="{2CC6A0EF-AB0B-4871-9428-FD03384C35EE}"/>
          </ac:picMkLst>
        </pc:picChg>
        <pc:picChg chg="add del mod">
          <ac:chgData name="hui xu" userId="70b675938bab3b5e" providerId="LiveId" clId="{6D64A673-9367-4EAB-888A-16EBCD78DC99}" dt="2020-06-01T10:20:42.434" v="30"/>
          <ac:picMkLst>
            <pc:docMk/>
            <pc:sldMk cId="1354789206" sldId="287"/>
            <ac:picMk id="9" creationId="{9281143A-BC5D-4773-8491-E7B577B99991}"/>
          </ac:picMkLst>
        </pc:picChg>
        <pc:picChg chg="add del mod">
          <ac:chgData name="hui xu" userId="70b675938bab3b5e" providerId="LiveId" clId="{6D64A673-9367-4EAB-888A-16EBCD78DC99}" dt="2020-06-01T10:20:52.282" v="31"/>
          <ac:picMkLst>
            <pc:docMk/>
            <pc:sldMk cId="1354789206" sldId="287"/>
            <ac:picMk id="10" creationId="{1D7C0D3F-7B26-413C-A39B-AC7D669C80D1}"/>
          </ac:picMkLst>
        </pc:picChg>
        <pc:picChg chg="add del mod">
          <ac:chgData name="hui xu" userId="70b675938bab3b5e" providerId="LiveId" clId="{6D64A673-9367-4EAB-888A-16EBCD78DC99}" dt="2020-06-01T10:21:40.294" v="32"/>
          <ac:picMkLst>
            <pc:docMk/>
            <pc:sldMk cId="1354789206" sldId="287"/>
            <ac:picMk id="11" creationId="{86149E16-DD8B-4AD0-AD5D-979B2325D535}"/>
          </ac:picMkLst>
        </pc:picChg>
        <pc:picChg chg="add del mod">
          <ac:chgData name="hui xu" userId="70b675938bab3b5e" providerId="LiveId" clId="{6D64A673-9367-4EAB-888A-16EBCD78DC99}" dt="2020-06-01T10:21:50.872" v="33"/>
          <ac:picMkLst>
            <pc:docMk/>
            <pc:sldMk cId="1354789206" sldId="287"/>
            <ac:picMk id="12" creationId="{895D4FCF-30C8-4187-A907-92F1F4D4C505}"/>
          </ac:picMkLst>
        </pc:picChg>
        <pc:picChg chg="add del mod">
          <ac:chgData name="hui xu" userId="70b675938bab3b5e" providerId="LiveId" clId="{6D64A673-9367-4EAB-888A-16EBCD78DC99}" dt="2020-06-01T10:21:58.916" v="34"/>
          <ac:picMkLst>
            <pc:docMk/>
            <pc:sldMk cId="1354789206" sldId="287"/>
            <ac:picMk id="13" creationId="{602B5D06-2E49-45B7-B6A3-A4D654C9DCEE}"/>
          </ac:picMkLst>
        </pc:picChg>
        <pc:picChg chg="add del mod">
          <ac:chgData name="hui xu" userId="70b675938bab3b5e" providerId="LiveId" clId="{6D64A673-9367-4EAB-888A-16EBCD78DC99}" dt="2020-06-01T10:22:16.401" v="35"/>
          <ac:picMkLst>
            <pc:docMk/>
            <pc:sldMk cId="1354789206" sldId="287"/>
            <ac:picMk id="14" creationId="{9B46DF70-5513-4FD1-A75A-B22D6C1338AF}"/>
          </ac:picMkLst>
        </pc:picChg>
        <pc:picChg chg="add del mod">
          <ac:chgData name="hui xu" userId="70b675938bab3b5e" providerId="LiveId" clId="{6D64A673-9367-4EAB-888A-16EBCD78DC99}" dt="2020-06-01T10:22:50.608" v="36"/>
          <ac:picMkLst>
            <pc:docMk/>
            <pc:sldMk cId="1354789206" sldId="287"/>
            <ac:picMk id="15" creationId="{20792C01-DFDF-490A-842A-E5BC629015C6}"/>
          </ac:picMkLst>
        </pc:picChg>
        <pc:picChg chg="add del mod">
          <ac:chgData name="hui xu" userId="70b675938bab3b5e" providerId="LiveId" clId="{6D64A673-9367-4EAB-888A-16EBCD78DC99}" dt="2020-06-01T10:23:06.278" v="37"/>
          <ac:picMkLst>
            <pc:docMk/>
            <pc:sldMk cId="1354789206" sldId="287"/>
            <ac:picMk id="16" creationId="{BCF5A783-AA21-42F2-8D4D-720FF573866A}"/>
          </ac:picMkLst>
        </pc:picChg>
        <pc:picChg chg="add del mod">
          <ac:chgData name="hui xu" userId="70b675938bab3b5e" providerId="LiveId" clId="{6D64A673-9367-4EAB-888A-16EBCD78DC99}" dt="2020-06-01T10:23:17.470" v="38"/>
          <ac:picMkLst>
            <pc:docMk/>
            <pc:sldMk cId="1354789206" sldId="287"/>
            <ac:picMk id="17" creationId="{96866DA6-7CFD-4845-A271-66F2A82499E6}"/>
          </ac:picMkLst>
        </pc:picChg>
        <pc:picChg chg="add del mod">
          <ac:chgData name="hui xu" userId="70b675938bab3b5e" providerId="LiveId" clId="{6D64A673-9367-4EAB-888A-16EBCD78DC99}" dt="2020-06-01T10:24:16.822" v="39"/>
          <ac:picMkLst>
            <pc:docMk/>
            <pc:sldMk cId="1354789206" sldId="287"/>
            <ac:picMk id="18" creationId="{054E2C75-84EB-4F23-BFB3-0710D99FF18A}"/>
          </ac:picMkLst>
        </pc:picChg>
        <pc:picChg chg="add del mod">
          <ac:chgData name="hui xu" userId="70b675938bab3b5e" providerId="LiveId" clId="{6D64A673-9367-4EAB-888A-16EBCD78DC99}" dt="2020-06-01T10:24:27.323" v="40"/>
          <ac:picMkLst>
            <pc:docMk/>
            <pc:sldMk cId="1354789206" sldId="287"/>
            <ac:picMk id="19" creationId="{D13D52EB-7952-46E8-A4DD-7F5572C6C8C3}"/>
          </ac:picMkLst>
        </pc:picChg>
        <pc:picChg chg="add del mod">
          <ac:chgData name="hui xu" userId="70b675938bab3b5e" providerId="LiveId" clId="{6D64A673-9367-4EAB-888A-16EBCD78DC99}" dt="2020-06-01T10:25:59.478" v="41"/>
          <ac:picMkLst>
            <pc:docMk/>
            <pc:sldMk cId="1354789206" sldId="287"/>
            <ac:picMk id="20" creationId="{A28E9D69-4117-411F-8538-208CA687712A}"/>
          </ac:picMkLst>
        </pc:picChg>
        <pc:picChg chg="add del mod">
          <ac:chgData name="hui xu" userId="70b675938bab3b5e" providerId="LiveId" clId="{6D64A673-9367-4EAB-888A-16EBCD78DC99}" dt="2020-06-01T10:27:01.850" v="42"/>
          <ac:picMkLst>
            <pc:docMk/>
            <pc:sldMk cId="1354789206" sldId="287"/>
            <ac:picMk id="21" creationId="{54768C9F-5A60-4372-BF72-7404A84BA705}"/>
          </ac:picMkLst>
        </pc:picChg>
        <pc:picChg chg="add del mod">
          <ac:chgData name="hui xu" userId="70b675938bab3b5e" providerId="LiveId" clId="{6D64A673-9367-4EAB-888A-16EBCD78DC99}" dt="2020-06-01T10:27:11.304" v="43"/>
          <ac:picMkLst>
            <pc:docMk/>
            <pc:sldMk cId="1354789206" sldId="287"/>
            <ac:picMk id="22" creationId="{6D90A180-24D0-40D9-9D99-90F03C70CF87}"/>
          </ac:picMkLst>
        </pc:picChg>
        <pc:picChg chg="add del mod">
          <ac:chgData name="hui xu" userId="70b675938bab3b5e" providerId="LiveId" clId="{6D64A673-9367-4EAB-888A-16EBCD78DC99}" dt="2020-06-01T10:28:13.169" v="44"/>
          <ac:picMkLst>
            <pc:docMk/>
            <pc:sldMk cId="1354789206" sldId="287"/>
            <ac:picMk id="23" creationId="{456321A7-9D3D-41F7-A995-2EB07D0FA64B}"/>
          </ac:picMkLst>
        </pc:picChg>
        <pc:picChg chg="add del mod">
          <ac:chgData name="hui xu" userId="70b675938bab3b5e" providerId="LiveId" clId="{6D64A673-9367-4EAB-888A-16EBCD78DC99}" dt="2020-06-01T10:29:00.913" v="48"/>
          <ac:picMkLst>
            <pc:docMk/>
            <pc:sldMk cId="1354789206" sldId="287"/>
            <ac:picMk id="24" creationId="{B9595FA1-3952-4DE2-BA30-FF6CBB0964CD}"/>
          </ac:picMkLst>
        </pc:picChg>
        <pc:picChg chg="add del mod">
          <ac:chgData name="hui xu" userId="70b675938bab3b5e" providerId="LiveId" clId="{6D64A673-9367-4EAB-888A-16EBCD78DC99}" dt="2020-06-01T10:30:33.901" v="49"/>
          <ac:picMkLst>
            <pc:docMk/>
            <pc:sldMk cId="1354789206" sldId="287"/>
            <ac:picMk id="25" creationId="{8E104AB0-1ADF-4660-B2F5-BEE05589D407}"/>
          </ac:picMkLst>
        </pc:picChg>
        <pc:picChg chg="add del mod">
          <ac:chgData name="hui xu" userId="70b675938bab3b5e" providerId="LiveId" clId="{6D64A673-9367-4EAB-888A-16EBCD78DC99}" dt="2020-06-01T10:32:15.600" v="50"/>
          <ac:picMkLst>
            <pc:docMk/>
            <pc:sldMk cId="1354789206" sldId="287"/>
            <ac:picMk id="26" creationId="{3010FEF6-63AC-469E-999A-916BE265BEB6}"/>
          </ac:picMkLst>
        </pc:picChg>
        <pc:picChg chg="add mod">
          <ac:chgData name="hui xu" userId="70b675938bab3b5e" providerId="LiveId" clId="{6D64A673-9367-4EAB-888A-16EBCD78DC99}" dt="2020-06-01T10:32:15.600" v="50"/>
          <ac:picMkLst>
            <pc:docMk/>
            <pc:sldMk cId="1354789206" sldId="287"/>
            <ac:picMk id="27" creationId="{FB99A15F-B00A-48C0-9B9C-386B9F885CB1}"/>
          </ac:picMkLst>
        </pc:picChg>
      </pc:sldChg>
      <pc:sldChg chg="addSp delSp modSp mod">
        <pc:chgData name="hui xu" userId="70b675938bab3b5e" providerId="LiveId" clId="{6D64A673-9367-4EAB-888A-16EBCD78DC99}" dt="2020-06-01T11:06:42.520" v="159" actId="20577"/>
        <pc:sldMkLst>
          <pc:docMk/>
          <pc:sldMk cId="1697335648" sldId="288"/>
        </pc:sldMkLst>
        <pc:spChg chg="mod">
          <ac:chgData name="hui xu" userId="70b675938bab3b5e" providerId="LiveId" clId="{6D64A673-9367-4EAB-888A-16EBCD78DC99}" dt="2020-06-01T10:59:20.991" v="90" actId="20577"/>
          <ac:spMkLst>
            <pc:docMk/>
            <pc:sldMk cId="1697335648" sldId="288"/>
            <ac:spMk id="6" creationId="{CBF9307B-CC56-4B22-B9FD-889F7CA73E18}"/>
          </ac:spMkLst>
        </pc:spChg>
        <pc:spChg chg="mod">
          <ac:chgData name="hui xu" userId="70b675938bab3b5e" providerId="LiveId" clId="{6D64A673-9367-4EAB-888A-16EBCD78DC99}" dt="2020-06-01T11:06:42.520" v="159" actId="20577"/>
          <ac:spMkLst>
            <pc:docMk/>
            <pc:sldMk cId="1697335648" sldId="288"/>
            <ac:spMk id="52" creationId="{69EA3698-110B-4A8E-BBFA-51528257A881}"/>
          </ac:spMkLst>
        </pc:spChg>
        <pc:picChg chg="add del mod">
          <ac:chgData name="hui xu" userId="70b675938bab3b5e" providerId="LiveId" clId="{6D64A673-9367-4EAB-888A-16EBCD78DC99}" dt="2020-06-01T10:58:03.103" v="87"/>
          <ac:picMkLst>
            <pc:docMk/>
            <pc:sldMk cId="1697335648" sldId="288"/>
            <ac:picMk id="3" creationId="{B091732A-6D9F-440F-B9D5-2B8E11AFBD7E}"/>
          </ac:picMkLst>
        </pc:picChg>
        <pc:picChg chg="add del mod">
          <ac:chgData name="hui xu" userId="70b675938bab3b5e" providerId="LiveId" clId="{6D64A673-9367-4EAB-888A-16EBCD78DC99}" dt="2020-06-01T10:58:42.054" v="88"/>
          <ac:picMkLst>
            <pc:docMk/>
            <pc:sldMk cId="1697335648" sldId="288"/>
            <ac:picMk id="7" creationId="{2E9A7458-3A45-43A3-B543-2DBA67863F4B}"/>
          </ac:picMkLst>
        </pc:picChg>
        <pc:picChg chg="add del mod">
          <ac:chgData name="hui xu" userId="70b675938bab3b5e" providerId="LiveId" clId="{6D64A673-9367-4EAB-888A-16EBCD78DC99}" dt="2020-06-01T10:59:16.242" v="89"/>
          <ac:picMkLst>
            <pc:docMk/>
            <pc:sldMk cId="1697335648" sldId="288"/>
            <ac:picMk id="14" creationId="{EB3B3B15-10CB-49E3-A173-4CC4306E5D31}"/>
          </ac:picMkLst>
        </pc:picChg>
        <pc:picChg chg="add del mod">
          <ac:chgData name="hui xu" userId="70b675938bab3b5e" providerId="LiveId" clId="{6D64A673-9367-4EAB-888A-16EBCD78DC99}" dt="2020-06-01T10:59:48.611" v="91"/>
          <ac:picMkLst>
            <pc:docMk/>
            <pc:sldMk cId="1697335648" sldId="288"/>
            <ac:picMk id="16" creationId="{D60C441E-7E9D-4699-AF37-D6CF9DB47177}"/>
          </ac:picMkLst>
        </pc:picChg>
        <pc:picChg chg="add del mod">
          <ac:chgData name="hui xu" userId="70b675938bab3b5e" providerId="LiveId" clId="{6D64A673-9367-4EAB-888A-16EBCD78DC99}" dt="2020-06-01T11:00:09.725" v="92"/>
          <ac:picMkLst>
            <pc:docMk/>
            <pc:sldMk cId="1697335648" sldId="288"/>
            <ac:picMk id="18" creationId="{0B7F8B70-2F18-4BCE-A07E-860250D30CE8}"/>
          </ac:picMkLst>
        </pc:picChg>
        <pc:picChg chg="add del mod">
          <ac:chgData name="hui xu" userId="70b675938bab3b5e" providerId="LiveId" clId="{6D64A673-9367-4EAB-888A-16EBCD78DC99}" dt="2020-06-01T11:00:31.697" v="93"/>
          <ac:picMkLst>
            <pc:docMk/>
            <pc:sldMk cId="1697335648" sldId="288"/>
            <ac:picMk id="19" creationId="{982E82E0-58E5-4486-BB91-97B628CD6E7B}"/>
          </ac:picMkLst>
        </pc:picChg>
        <pc:picChg chg="add del mod">
          <ac:chgData name="hui xu" userId="70b675938bab3b5e" providerId="LiveId" clId="{6D64A673-9367-4EAB-888A-16EBCD78DC99}" dt="2020-06-01T11:01:35.681" v="94"/>
          <ac:picMkLst>
            <pc:docMk/>
            <pc:sldMk cId="1697335648" sldId="288"/>
            <ac:picMk id="20" creationId="{BF2BB602-45D4-430C-895D-3E96C91A7521}"/>
          </ac:picMkLst>
        </pc:picChg>
        <pc:picChg chg="add del mod">
          <ac:chgData name="hui xu" userId="70b675938bab3b5e" providerId="LiveId" clId="{6D64A673-9367-4EAB-888A-16EBCD78DC99}" dt="2020-06-01T11:02:09.749" v="95"/>
          <ac:picMkLst>
            <pc:docMk/>
            <pc:sldMk cId="1697335648" sldId="288"/>
            <ac:picMk id="21" creationId="{4A067910-E30D-4B88-8634-DDF81A193714}"/>
          </ac:picMkLst>
        </pc:picChg>
        <pc:picChg chg="add del mod">
          <ac:chgData name="hui xu" userId="70b675938bab3b5e" providerId="LiveId" clId="{6D64A673-9367-4EAB-888A-16EBCD78DC99}" dt="2020-06-01T11:02:18.098" v="96"/>
          <ac:picMkLst>
            <pc:docMk/>
            <pc:sldMk cId="1697335648" sldId="288"/>
            <ac:picMk id="22" creationId="{82D28989-5D3B-4B43-AE6C-2CC48842AA55}"/>
          </ac:picMkLst>
        </pc:picChg>
        <pc:picChg chg="add del mod">
          <ac:chgData name="hui xu" userId="70b675938bab3b5e" providerId="LiveId" clId="{6D64A673-9367-4EAB-888A-16EBCD78DC99}" dt="2020-06-01T11:03:03.794" v="97"/>
          <ac:picMkLst>
            <pc:docMk/>
            <pc:sldMk cId="1697335648" sldId="288"/>
            <ac:picMk id="23" creationId="{D2F96AC0-34CD-4C22-9CC2-681410A20027}"/>
          </ac:picMkLst>
        </pc:picChg>
        <pc:picChg chg="add del mod">
          <ac:chgData name="hui xu" userId="70b675938bab3b5e" providerId="LiveId" clId="{6D64A673-9367-4EAB-888A-16EBCD78DC99}" dt="2020-06-01T11:04:15.164" v="98"/>
          <ac:picMkLst>
            <pc:docMk/>
            <pc:sldMk cId="1697335648" sldId="288"/>
            <ac:picMk id="24" creationId="{7F3E07D2-9838-40C5-AD17-A1DE37C77B8D}"/>
          </ac:picMkLst>
        </pc:picChg>
        <pc:picChg chg="add mod">
          <ac:chgData name="hui xu" userId="70b675938bab3b5e" providerId="LiveId" clId="{6D64A673-9367-4EAB-888A-16EBCD78DC99}" dt="2020-06-01T11:04:15.164" v="98"/>
          <ac:picMkLst>
            <pc:docMk/>
            <pc:sldMk cId="1697335648" sldId="288"/>
            <ac:picMk id="25" creationId="{F4B83ABA-62B7-4A0B-A82E-C7A4ABCED7B3}"/>
          </ac:picMkLst>
        </pc:picChg>
      </pc:sldChg>
      <pc:sldChg chg="addSp delSp modSp mod">
        <pc:chgData name="hui xu" userId="70b675938bab3b5e" providerId="LiveId" clId="{6D64A673-9367-4EAB-888A-16EBCD78DC99}" dt="2020-06-01T10:39:18.900" v="58"/>
        <pc:sldMkLst>
          <pc:docMk/>
          <pc:sldMk cId="418159370" sldId="289"/>
        </pc:sldMkLst>
        <pc:spChg chg="mod">
          <ac:chgData name="hui xu" userId="70b675938bab3b5e" providerId="LiveId" clId="{6D64A673-9367-4EAB-888A-16EBCD78DC99}" dt="2020-06-01T10:34:19.997" v="51" actId="20577"/>
          <ac:spMkLst>
            <pc:docMk/>
            <pc:sldMk cId="418159370" sldId="289"/>
            <ac:spMk id="22" creationId="{BB9EFA0D-3BA5-4800-A091-2C87717BB542}"/>
          </ac:spMkLst>
        </pc:spChg>
        <pc:picChg chg="add del mod">
          <ac:chgData name="hui xu" userId="70b675938bab3b5e" providerId="LiveId" clId="{6D64A673-9367-4EAB-888A-16EBCD78DC99}" dt="2020-06-01T10:35:24.537" v="52"/>
          <ac:picMkLst>
            <pc:docMk/>
            <pc:sldMk cId="418159370" sldId="289"/>
            <ac:picMk id="3" creationId="{B1C094C1-2850-40BD-AB93-F973F382B4D6}"/>
          </ac:picMkLst>
        </pc:picChg>
        <pc:picChg chg="add del mod">
          <ac:chgData name="hui xu" userId="70b675938bab3b5e" providerId="LiveId" clId="{6D64A673-9367-4EAB-888A-16EBCD78DC99}" dt="2020-06-01T10:35:41.156" v="53"/>
          <ac:picMkLst>
            <pc:docMk/>
            <pc:sldMk cId="418159370" sldId="289"/>
            <ac:picMk id="4" creationId="{2428CCB6-FAA9-422A-AD60-34947BD05D58}"/>
          </ac:picMkLst>
        </pc:picChg>
        <pc:picChg chg="add del mod">
          <ac:chgData name="hui xu" userId="70b675938bab3b5e" providerId="LiveId" clId="{6D64A673-9367-4EAB-888A-16EBCD78DC99}" dt="2020-06-01T10:36:01.423" v="54"/>
          <ac:picMkLst>
            <pc:docMk/>
            <pc:sldMk cId="418159370" sldId="289"/>
            <ac:picMk id="5" creationId="{6A231E90-6DD0-4A2B-9F45-8C353B7AE7BE}"/>
          </ac:picMkLst>
        </pc:picChg>
        <pc:picChg chg="add del mod">
          <ac:chgData name="hui xu" userId="70b675938bab3b5e" providerId="LiveId" clId="{6D64A673-9367-4EAB-888A-16EBCD78DC99}" dt="2020-06-01T10:36:41.234" v="55"/>
          <ac:picMkLst>
            <pc:docMk/>
            <pc:sldMk cId="418159370" sldId="289"/>
            <ac:picMk id="9" creationId="{CE065BEA-8E91-494D-8AC5-C267BFB78EDE}"/>
          </ac:picMkLst>
        </pc:picChg>
        <pc:picChg chg="add del mod">
          <ac:chgData name="hui xu" userId="70b675938bab3b5e" providerId="LiveId" clId="{6D64A673-9367-4EAB-888A-16EBCD78DC99}" dt="2020-06-01T10:37:28.245" v="56"/>
          <ac:picMkLst>
            <pc:docMk/>
            <pc:sldMk cId="418159370" sldId="289"/>
            <ac:picMk id="12" creationId="{010DE9D6-F7E2-4205-BAFB-9494ADF487A0}"/>
          </ac:picMkLst>
        </pc:picChg>
        <pc:picChg chg="add del mod">
          <ac:chgData name="hui xu" userId="70b675938bab3b5e" providerId="LiveId" clId="{6D64A673-9367-4EAB-888A-16EBCD78DC99}" dt="2020-06-01T10:38:38.563" v="57"/>
          <ac:picMkLst>
            <pc:docMk/>
            <pc:sldMk cId="418159370" sldId="289"/>
            <ac:picMk id="13" creationId="{6E7F9816-64AC-4BA6-A7B9-94407BB1CBEB}"/>
          </ac:picMkLst>
        </pc:picChg>
        <pc:picChg chg="add del mod">
          <ac:chgData name="hui xu" userId="70b675938bab3b5e" providerId="LiveId" clId="{6D64A673-9367-4EAB-888A-16EBCD78DC99}" dt="2020-06-01T10:39:18.900" v="58"/>
          <ac:picMkLst>
            <pc:docMk/>
            <pc:sldMk cId="418159370" sldId="289"/>
            <ac:picMk id="15" creationId="{B4A2AB70-C07C-4181-B83B-5CA2CCEFDBD7}"/>
          </ac:picMkLst>
        </pc:picChg>
        <pc:picChg chg="add mod">
          <ac:chgData name="hui xu" userId="70b675938bab3b5e" providerId="LiveId" clId="{6D64A673-9367-4EAB-888A-16EBCD78DC99}" dt="2020-06-01T10:39:18.900" v="58"/>
          <ac:picMkLst>
            <pc:docMk/>
            <pc:sldMk cId="418159370" sldId="289"/>
            <ac:picMk id="16" creationId="{011E34C7-171B-4C51-B212-492ECCA34FBC}"/>
          </ac:picMkLst>
        </pc:picChg>
      </pc:sldChg>
      <pc:sldChg chg="addSp delSp modSp">
        <pc:chgData name="hui xu" userId="70b675938bab3b5e" providerId="LiveId" clId="{6D64A673-9367-4EAB-888A-16EBCD78DC99}" dt="2020-06-01T10:44:26.491" v="61"/>
        <pc:sldMkLst>
          <pc:docMk/>
          <pc:sldMk cId="937715680" sldId="290"/>
        </pc:sldMkLst>
        <pc:picChg chg="add del mod">
          <ac:chgData name="hui xu" userId="70b675938bab3b5e" providerId="LiveId" clId="{6D64A673-9367-4EAB-888A-16EBCD78DC99}" dt="2020-06-01T10:40:42.792" v="59"/>
          <ac:picMkLst>
            <pc:docMk/>
            <pc:sldMk cId="937715680" sldId="290"/>
            <ac:picMk id="4" creationId="{3F990767-B467-4D94-B2B1-E75EB35B8747}"/>
          </ac:picMkLst>
        </pc:picChg>
        <pc:picChg chg="add del mod">
          <ac:chgData name="hui xu" userId="70b675938bab3b5e" providerId="LiveId" clId="{6D64A673-9367-4EAB-888A-16EBCD78DC99}" dt="2020-06-01T10:42:34.126" v="60"/>
          <ac:picMkLst>
            <pc:docMk/>
            <pc:sldMk cId="937715680" sldId="290"/>
            <ac:picMk id="17" creationId="{B6915ACC-516A-4957-B652-E71117183182}"/>
          </ac:picMkLst>
        </pc:picChg>
        <pc:picChg chg="add del mod">
          <ac:chgData name="hui xu" userId="70b675938bab3b5e" providerId="LiveId" clId="{6D64A673-9367-4EAB-888A-16EBCD78DC99}" dt="2020-06-01T10:44:26.491" v="61"/>
          <ac:picMkLst>
            <pc:docMk/>
            <pc:sldMk cId="937715680" sldId="290"/>
            <ac:picMk id="18" creationId="{C947B6CB-5E2D-4C3D-84EA-45C6DF85F6E7}"/>
          </ac:picMkLst>
        </pc:picChg>
        <pc:picChg chg="add mod">
          <ac:chgData name="hui xu" userId="70b675938bab3b5e" providerId="LiveId" clId="{6D64A673-9367-4EAB-888A-16EBCD78DC99}" dt="2020-06-01T10:44:26.491" v="61"/>
          <ac:picMkLst>
            <pc:docMk/>
            <pc:sldMk cId="937715680" sldId="290"/>
            <ac:picMk id="20" creationId="{C5F3E7F7-07D2-4138-9D80-6918294065EA}"/>
          </ac:picMkLst>
        </pc:picChg>
      </pc:sldChg>
      <pc:sldChg chg="addSp delSp modSp">
        <pc:chgData name="hui xu" userId="70b675938bab3b5e" providerId="LiveId" clId="{6D64A673-9367-4EAB-888A-16EBCD78DC99}" dt="2020-06-01T10:57:49.879" v="86"/>
        <pc:sldMkLst>
          <pc:docMk/>
          <pc:sldMk cId="2085699716" sldId="291"/>
        </pc:sldMkLst>
        <pc:picChg chg="add del mod">
          <ac:chgData name="hui xu" userId="70b675938bab3b5e" providerId="LiveId" clId="{6D64A673-9367-4EAB-888A-16EBCD78DC99}" dt="2020-06-01T10:45:02.598" v="62"/>
          <ac:picMkLst>
            <pc:docMk/>
            <pc:sldMk cId="2085699716" sldId="291"/>
            <ac:picMk id="5" creationId="{748C5458-D2E9-4207-9D45-60335AF3BD65}"/>
          </ac:picMkLst>
        </pc:picChg>
        <pc:picChg chg="add del mod">
          <ac:chgData name="hui xu" userId="70b675938bab3b5e" providerId="LiveId" clId="{6D64A673-9367-4EAB-888A-16EBCD78DC99}" dt="2020-06-01T10:45:25.191" v="63"/>
          <ac:picMkLst>
            <pc:docMk/>
            <pc:sldMk cId="2085699716" sldId="291"/>
            <ac:picMk id="6" creationId="{8902FFC2-7A78-434B-9DEF-9CA260C473AE}"/>
          </ac:picMkLst>
        </pc:picChg>
        <pc:picChg chg="add del mod">
          <ac:chgData name="hui xu" userId="70b675938bab3b5e" providerId="LiveId" clId="{6D64A673-9367-4EAB-888A-16EBCD78DC99}" dt="2020-06-01T10:45:44.712" v="64"/>
          <ac:picMkLst>
            <pc:docMk/>
            <pc:sldMk cId="2085699716" sldId="291"/>
            <ac:picMk id="7" creationId="{FCD1A1D3-F597-43AB-BBAF-BCC5AEB5B7F6}"/>
          </ac:picMkLst>
        </pc:picChg>
        <pc:picChg chg="add del mod">
          <ac:chgData name="hui xu" userId="70b675938bab3b5e" providerId="LiveId" clId="{6D64A673-9367-4EAB-888A-16EBCD78DC99}" dt="2020-06-01T10:46:00.421" v="65"/>
          <ac:picMkLst>
            <pc:docMk/>
            <pc:sldMk cId="2085699716" sldId="291"/>
            <ac:picMk id="8" creationId="{A7EB246E-4391-464C-A3FC-DDD511E628CD}"/>
          </ac:picMkLst>
        </pc:picChg>
        <pc:picChg chg="add del mod">
          <ac:chgData name="hui xu" userId="70b675938bab3b5e" providerId="LiveId" clId="{6D64A673-9367-4EAB-888A-16EBCD78DC99}" dt="2020-06-01T10:46:33.262" v="66"/>
          <ac:picMkLst>
            <pc:docMk/>
            <pc:sldMk cId="2085699716" sldId="291"/>
            <ac:picMk id="9" creationId="{9486FB93-CAC0-44DC-B201-F49F0DBB5CAB}"/>
          </ac:picMkLst>
        </pc:picChg>
        <pc:picChg chg="add del mod">
          <ac:chgData name="hui xu" userId="70b675938bab3b5e" providerId="LiveId" clId="{6D64A673-9367-4EAB-888A-16EBCD78DC99}" dt="2020-06-01T10:46:55.217" v="67"/>
          <ac:picMkLst>
            <pc:docMk/>
            <pc:sldMk cId="2085699716" sldId="291"/>
            <ac:picMk id="10" creationId="{99439CAF-2AA0-41AA-A0E3-72BFD754ADC8}"/>
          </ac:picMkLst>
        </pc:picChg>
        <pc:picChg chg="add del mod">
          <ac:chgData name="hui xu" userId="70b675938bab3b5e" providerId="LiveId" clId="{6D64A673-9367-4EAB-888A-16EBCD78DC99}" dt="2020-06-01T10:47:36.749" v="68"/>
          <ac:picMkLst>
            <pc:docMk/>
            <pc:sldMk cId="2085699716" sldId="291"/>
            <ac:picMk id="11" creationId="{2E9CDBBC-E7FE-45AF-96B7-C216A9D210E9}"/>
          </ac:picMkLst>
        </pc:picChg>
        <pc:picChg chg="add del mod">
          <ac:chgData name="hui xu" userId="70b675938bab3b5e" providerId="LiveId" clId="{6D64A673-9367-4EAB-888A-16EBCD78DC99}" dt="2020-06-01T10:47:45.331" v="69"/>
          <ac:picMkLst>
            <pc:docMk/>
            <pc:sldMk cId="2085699716" sldId="291"/>
            <ac:picMk id="12" creationId="{69DADF75-B4EA-436B-BBC2-80A18E29FF4B}"/>
          </ac:picMkLst>
        </pc:picChg>
        <pc:picChg chg="add del mod">
          <ac:chgData name="hui xu" userId="70b675938bab3b5e" providerId="LiveId" clId="{6D64A673-9367-4EAB-888A-16EBCD78DC99}" dt="2020-06-01T10:47:53.441" v="70"/>
          <ac:picMkLst>
            <pc:docMk/>
            <pc:sldMk cId="2085699716" sldId="291"/>
            <ac:picMk id="13" creationId="{D7847B0F-2586-4F35-814E-2671111D2F71}"/>
          </ac:picMkLst>
        </pc:picChg>
        <pc:picChg chg="add del mod">
          <ac:chgData name="hui xu" userId="70b675938bab3b5e" providerId="LiveId" clId="{6D64A673-9367-4EAB-888A-16EBCD78DC99}" dt="2020-06-01T10:48:04.959" v="71"/>
          <ac:picMkLst>
            <pc:docMk/>
            <pc:sldMk cId="2085699716" sldId="291"/>
            <ac:picMk id="14" creationId="{252F7188-8343-4590-8C44-1A3C4B06CE24}"/>
          </ac:picMkLst>
        </pc:picChg>
        <pc:picChg chg="add del mod">
          <ac:chgData name="hui xu" userId="70b675938bab3b5e" providerId="LiveId" clId="{6D64A673-9367-4EAB-888A-16EBCD78DC99}" dt="2020-06-01T10:49:06.981" v="72"/>
          <ac:picMkLst>
            <pc:docMk/>
            <pc:sldMk cId="2085699716" sldId="291"/>
            <ac:picMk id="15" creationId="{EA8B58C3-7DFB-447A-BE6D-25A614CA5906}"/>
          </ac:picMkLst>
        </pc:picChg>
        <pc:picChg chg="add del mod">
          <ac:chgData name="hui xu" userId="70b675938bab3b5e" providerId="LiveId" clId="{6D64A673-9367-4EAB-888A-16EBCD78DC99}" dt="2020-06-01T10:49:42.645" v="73"/>
          <ac:picMkLst>
            <pc:docMk/>
            <pc:sldMk cId="2085699716" sldId="291"/>
            <ac:picMk id="16" creationId="{DE001AC7-E404-4388-9362-D4FEABA53DAC}"/>
          </ac:picMkLst>
        </pc:picChg>
        <pc:picChg chg="add del mod">
          <ac:chgData name="hui xu" userId="70b675938bab3b5e" providerId="LiveId" clId="{6D64A673-9367-4EAB-888A-16EBCD78DC99}" dt="2020-06-01T10:49:47.491" v="74"/>
          <ac:picMkLst>
            <pc:docMk/>
            <pc:sldMk cId="2085699716" sldId="291"/>
            <ac:picMk id="17" creationId="{D64C59EB-DC14-4C6B-A6B5-AEFABC1AA651}"/>
          </ac:picMkLst>
        </pc:picChg>
        <pc:picChg chg="add del mod">
          <ac:chgData name="hui xu" userId="70b675938bab3b5e" providerId="LiveId" clId="{6D64A673-9367-4EAB-888A-16EBCD78DC99}" dt="2020-06-01T10:50:08.041" v="75"/>
          <ac:picMkLst>
            <pc:docMk/>
            <pc:sldMk cId="2085699716" sldId="291"/>
            <ac:picMk id="18" creationId="{0CA01C4D-D73A-4C1B-9F36-B5BF756187D7}"/>
          </ac:picMkLst>
        </pc:picChg>
        <pc:picChg chg="add del mod">
          <ac:chgData name="hui xu" userId="70b675938bab3b5e" providerId="LiveId" clId="{6D64A673-9367-4EAB-888A-16EBCD78DC99}" dt="2020-06-01T10:51:42.463" v="76"/>
          <ac:picMkLst>
            <pc:docMk/>
            <pc:sldMk cId="2085699716" sldId="291"/>
            <ac:picMk id="19" creationId="{67FF52F0-9313-44D1-B32B-9222FE38D844}"/>
          </ac:picMkLst>
        </pc:picChg>
        <pc:picChg chg="add del mod">
          <ac:chgData name="hui xu" userId="70b675938bab3b5e" providerId="LiveId" clId="{6D64A673-9367-4EAB-888A-16EBCD78DC99}" dt="2020-06-01T10:51:47.657" v="77"/>
          <ac:picMkLst>
            <pc:docMk/>
            <pc:sldMk cId="2085699716" sldId="291"/>
            <ac:picMk id="20" creationId="{F49BDECD-3855-4BB6-9A8C-74C4CF8B57A0}"/>
          </ac:picMkLst>
        </pc:picChg>
        <pc:picChg chg="add del mod">
          <ac:chgData name="hui xu" userId="70b675938bab3b5e" providerId="LiveId" clId="{6D64A673-9367-4EAB-888A-16EBCD78DC99}" dt="2020-06-01T10:52:16.451" v="78"/>
          <ac:picMkLst>
            <pc:docMk/>
            <pc:sldMk cId="2085699716" sldId="291"/>
            <ac:picMk id="21" creationId="{FEE45F30-5262-431B-BE43-3ED4C2684B6D}"/>
          </ac:picMkLst>
        </pc:picChg>
        <pc:picChg chg="add del mod">
          <ac:chgData name="hui xu" userId="70b675938bab3b5e" providerId="LiveId" clId="{6D64A673-9367-4EAB-888A-16EBCD78DC99}" dt="2020-06-01T10:52:46.900" v="79"/>
          <ac:picMkLst>
            <pc:docMk/>
            <pc:sldMk cId="2085699716" sldId="291"/>
            <ac:picMk id="22" creationId="{E8510F47-5BCF-440B-AE8E-D0E13E62AFCE}"/>
          </ac:picMkLst>
        </pc:picChg>
        <pc:picChg chg="add del mod">
          <ac:chgData name="hui xu" userId="70b675938bab3b5e" providerId="LiveId" clId="{6D64A673-9367-4EAB-888A-16EBCD78DC99}" dt="2020-06-01T10:53:20.494" v="80"/>
          <ac:picMkLst>
            <pc:docMk/>
            <pc:sldMk cId="2085699716" sldId="291"/>
            <ac:picMk id="23" creationId="{EB139F7D-7668-47BF-ABA7-4B165245EDE8}"/>
          </ac:picMkLst>
        </pc:picChg>
        <pc:picChg chg="add del mod">
          <ac:chgData name="hui xu" userId="70b675938bab3b5e" providerId="LiveId" clId="{6D64A673-9367-4EAB-888A-16EBCD78DC99}" dt="2020-06-01T10:53:25.885" v="81"/>
          <ac:picMkLst>
            <pc:docMk/>
            <pc:sldMk cId="2085699716" sldId="291"/>
            <ac:picMk id="24" creationId="{57F45160-03E2-40EE-BB7F-6324EAD1E9BA}"/>
          </ac:picMkLst>
        </pc:picChg>
        <pc:picChg chg="add del mod">
          <ac:chgData name="hui xu" userId="70b675938bab3b5e" providerId="LiveId" clId="{6D64A673-9367-4EAB-888A-16EBCD78DC99}" dt="2020-06-01T10:54:09.264" v="82"/>
          <ac:picMkLst>
            <pc:docMk/>
            <pc:sldMk cId="2085699716" sldId="291"/>
            <ac:picMk id="25" creationId="{B4A47C3B-70EC-4D27-8199-2A6449EFEA26}"/>
          </ac:picMkLst>
        </pc:picChg>
        <pc:picChg chg="add del mod">
          <ac:chgData name="hui xu" userId="70b675938bab3b5e" providerId="LiveId" clId="{6D64A673-9367-4EAB-888A-16EBCD78DC99}" dt="2020-06-01T10:54:14.685" v="83"/>
          <ac:picMkLst>
            <pc:docMk/>
            <pc:sldMk cId="2085699716" sldId="291"/>
            <ac:picMk id="26" creationId="{EEBFCF14-A2FA-4F4A-AE8C-3B6BA106A04A}"/>
          </ac:picMkLst>
        </pc:picChg>
        <pc:picChg chg="add del mod">
          <ac:chgData name="hui xu" userId="70b675938bab3b5e" providerId="LiveId" clId="{6D64A673-9367-4EAB-888A-16EBCD78DC99}" dt="2020-06-01T10:54:21.829" v="84"/>
          <ac:picMkLst>
            <pc:docMk/>
            <pc:sldMk cId="2085699716" sldId="291"/>
            <ac:picMk id="27" creationId="{43611360-F0E9-4507-9A33-7BA6491928EF}"/>
          </ac:picMkLst>
        </pc:picChg>
        <pc:picChg chg="add del mod">
          <ac:chgData name="hui xu" userId="70b675938bab3b5e" providerId="LiveId" clId="{6D64A673-9367-4EAB-888A-16EBCD78DC99}" dt="2020-06-01T10:55:56.512" v="85"/>
          <ac:picMkLst>
            <pc:docMk/>
            <pc:sldMk cId="2085699716" sldId="291"/>
            <ac:picMk id="28" creationId="{A14C576E-54E6-4BBF-8576-87BB0C6C9CF1}"/>
          </ac:picMkLst>
        </pc:picChg>
        <pc:picChg chg="add del mod">
          <ac:chgData name="hui xu" userId="70b675938bab3b5e" providerId="LiveId" clId="{6D64A673-9367-4EAB-888A-16EBCD78DC99}" dt="2020-06-01T10:57:49.879" v="86"/>
          <ac:picMkLst>
            <pc:docMk/>
            <pc:sldMk cId="2085699716" sldId="291"/>
            <ac:picMk id="29" creationId="{BECC8A4F-6F9E-4503-B77C-B0E97CD81ED0}"/>
          </ac:picMkLst>
        </pc:picChg>
        <pc:picChg chg="add mod">
          <ac:chgData name="hui xu" userId="70b675938bab3b5e" providerId="LiveId" clId="{6D64A673-9367-4EAB-888A-16EBCD78DC99}" dt="2020-06-01T10:57:49.879" v="86"/>
          <ac:picMkLst>
            <pc:docMk/>
            <pc:sldMk cId="2085699716" sldId="291"/>
            <ac:picMk id="30" creationId="{9F2CF06C-82FF-4A04-A6CB-39CD2978290D}"/>
          </ac:picMkLst>
        </pc:picChg>
      </pc:sldChg>
      <pc:sldChg chg="addSp delSp modSp">
        <pc:chgData name="hui xu" userId="70b675938bab3b5e" providerId="LiveId" clId="{6D64A673-9367-4EAB-888A-16EBCD78DC99}" dt="2020-06-01T11:13:28.192" v="165"/>
        <pc:sldMkLst>
          <pc:docMk/>
          <pc:sldMk cId="300995223" sldId="292"/>
        </pc:sldMkLst>
        <pc:picChg chg="add del mod">
          <ac:chgData name="hui xu" userId="70b675938bab3b5e" providerId="LiveId" clId="{6D64A673-9367-4EAB-888A-16EBCD78DC99}" dt="2020-06-01T11:07:18.625" v="160"/>
          <ac:picMkLst>
            <pc:docMk/>
            <pc:sldMk cId="300995223" sldId="292"/>
            <ac:picMk id="4" creationId="{8957D44C-28C2-4573-ABAF-5A99BD212FFA}"/>
          </ac:picMkLst>
        </pc:picChg>
        <pc:picChg chg="add del mod">
          <ac:chgData name="hui xu" userId="70b675938bab3b5e" providerId="LiveId" clId="{6D64A673-9367-4EAB-888A-16EBCD78DC99}" dt="2020-06-01T11:08:58.915" v="161"/>
          <ac:picMkLst>
            <pc:docMk/>
            <pc:sldMk cId="300995223" sldId="292"/>
            <ac:picMk id="5" creationId="{F3E4D718-549E-4740-B915-9EF68060378F}"/>
          </ac:picMkLst>
        </pc:picChg>
        <pc:picChg chg="add del mod">
          <ac:chgData name="hui xu" userId="70b675938bab3b5e" providerId="LiveId" clId="{6D64A673-9367-4EAB-888A-16EBCD78DC99}" dt="2020-06-01T11:09:51.796" v="162"/>
          <ac:picMkLst>
            <pc:docMk/>
            <pc:sldMk cId="300995223" sldId="292"/>
            <ac:picMk id="6" creationId="{453A19EB-9C74-46F2-891E-9181D8A7C7F4}"/>
          </ac:picMkLst>
        </pc:picChg>
        <pc:picChg chg="add del mod">
          <ac:chgData name="hui xu" userId="70b675938bab3b5e" providerId="LiveId" clId="{6D64A673-9367-4EAB-888A-16EBCD78DC99}" dt="2020-06-01T11:10:00.641" v="163"/>
          <ac:picMkLst>
            <pc:docMk/>
            <pc:sldMk cId="300995223" sldId="292"/>
            <ac:picMk id="7" creationId="{B05E0CB9-FA6E-49F2-AF90-8E265085FAEC}"/>
          </ac:picMkLst>
        </pc:picChg>
        <pc:picChg chg="add del mod">
          <ac:chgData name="hui xu" userId="70b675938bab3b5e" providerId="LiveId" clId="{6D64A673-9367-4EAB-888A-16EBCD78DC99}" dt="2020-06-01T11:11:32.412" v="164"/>
          <ac:picMkLst>
            <pc:docMk/>
            <pc:sldMk cId="300995223" sldId="292"/>
            <ac:picMk id="8" creationId="{3DE6AAE6-F7D3-4CDF-845C-4981C8ED1460}"/>
          </ac:picMkLst>
        </pc:picChg>
        <pc:picChg chg="add del mod">
          <ac:chgData name="hui xu" userId="70b675938bab3b5e" providerId="LiveId" clId="{6D64A673-9367-4EAB-888A-16EBCD78DC99}" dt="2020-06-01T11:13:28.192" v="165"/>
          <ac:picMkLst>
            <pc:docMk/>
            <pc:sldMk cId="300995223" sldId="292"/>
            <ac:picMk id="9" creationId="{FC56C6E3-C311-46AB-9B03-95D5899AE521}"/>
          </ac:picMkLst>
        </pc:picChg>
        <pc:picChg chg="add mod">
          <ac:chgData name="hui xu" userId="70b675938bab3b5e" providerId="LiveId" clId="{6D64A673-9367-4EAB-888A-16EBCD78DC99}" dt="2020-06-01T11:13:28.192" v="165"/>
          <ac:picMkLst>
            <pc:docMk/>
            <pc:sldMk cId="300995223" sldId="292"/>
            <ac:picMk id="10" creationId="{2D2B5F42-3705-4750-B0E8-5C56E6E66FFC}"/>
          </ac:picMkLst>
        </pc:picChg>
      </pc:sldChg>
      <pc:sldChg chg="addSp modSp">
        <pc:chgData name="hui xu" userId="70b675938bab3b5e" providerId="LiveId" clId="{6D64A673-9367-4EAB-888A-16EBCD78DC99}" dt="2020-06-02T02:48:14.638" v="899"/>
        <pc:sldMkLst>
          <pc:docMk/>
          <pc:sldMk cId="2417495006" sldId="293"/>
        </pc:sldMkLst>
        <pc:picChg chg="add mod">
          <ac:chgData name="hui xu" userId="70b675938bab3b5e" providerId="LiveId" clId="{6D64A673-9367-4EAB-888A-16EBCD78DC99}" dt="2020-06-02T02:48:14.638" v="899"/>
          <ac:picMkLst>
            <pc:docMk/>
            <pc:sldMk cId="2417495006" sldId="293"/>
            <ac:picMk id="5" creationId="{61E2598C-B946-499A-8B63-83518C3BFCD3}"/>
          </ac:picMkLst>
        </pc:picChg>
      </pc:sldChg>
      <pc:sldChg chg="addSp delSp modSp">
        <pc:chgData name="hui xu" userId="70b675938bab3b5e" providerId="LiveId" clId="{6D64A673-9367-4EAB-888A-16EBCD78DC99}" dt="2020-06-02T03:00:28.612" v="904"/>
        <pc:sldMkLst>
          <pc:docMk/>
          <pc:sldMk cId="2382237781" sldId="294"/>
        </pc:sldMkLst>
        <pc:picChg chg="add del mod">
          <ac:chgData name="hui xu" userId="70b675938bab3b5e" providerId="LiveId" clId="{6D64A673-9367-4EAB-888A-16EBCD78DC99}" dt="2020-06-02T03:00:28.612" v="904"/>
          <ac:picMkLst>
            <pc:docMk/>
            <pc:sldMk cId="2382237781" sldId="294"/>
            <ac:picMk id="5" creationId="{2B362112-897E-42E9-B096-821EE1F3271F}"/>
          </ac:picMkLst>
        </pc:picChg>
        <pc:picChg chg="add mod">
          <ac:chgData name="hui xu" userId="70b675938bab3b5e" providerId="LiveId" clId="{6D64A673-9367-4EAB-888A-16EBCD78DC99}" dt="2020-06-02T03:00:28.612" v="904"/>
          <ac:picMkLst>
            <pc:docMk/>
            <pc:sldMk cId="2382237781" sldId="294"/>
            <ac:picMk id="6" creationId="{4EE211F9-EFF7-4283-99CD-8FD80F0BA76C}"/>
          </ac:picMkLst>
        </pc:picChg>
      </pc:sldChg>
      <pc:sldChg chg="addSp modSp mod">
        <pc:chgData name="hui xu" userId="70b675938bab3b5e" providerId="LiveId" clId="{6D64A673-9367-4EAB-888A-16EBCD78DC99}" dt="2020-06-02T03:00:28.612" v="904"/>
        <pc:sldMkLst>
          <pc:docMk/>
          <pc:sldMk cId="3666326700" sldId="295"/>
        </pc:sldMkLst>
        <pc:spChg chg="mod">
          <ac:chgData name="hui xu" userId="70b675938bab3b5e" providerId="LiveId" clId="{6D64A673-9367-4EAB-888A-16EBCD78DC99}" dt="2020-06-02T02:09:04.524" v="893" actId="20577"/>
          <ac:spMkLst>
            <pc:docMk/>
            <pc:sldMk cId="3666326700" sldId="295"/>
            <ac:spMk id="3" creationId="{4370EF89-A133-483D-AFAE-77AB7DF44A01}"/>
          </ac:spMkLst>
        </pc:spChg>
        <pc:picChg chg="add mod">
          <ac:chgData name="hui xu" userId="70b675938bab3b5e" providerId="LiveId" clId="{6D64A673-9367-4EAB-888A-16EBCD78DC99}" dt="2020-06-02T03:00:28.612" v="904"/>
          <ac:picMkLst>
            <pc:docMk/>
            <pc:sldMk cId="3666326700" sldId="295"/>
            <ac:picMk id="4" creationId="{DF2201CA-D7F1-4C34-8C00-05197D1ADA40}"/>
          </ac:picMkLst>
        </pc:picChg>
      </pc:sldChg>
      <pc:sldChg chg="addSp delSp modSp">
        <pc:chgData name="hui xu" userId="70b675938bab3b5e" providerId="LiveId" clId="{6D64A673-9367-4EAB-888A-16EBCD78DC99}" dt="2020-06-01T09:59:33.412" v="7"/>
        <pc:sldMkLst>
          <pc:docMk/>
          <pc:sldMk cId="2891062026" sldId="296"/>
        </pc:sldMkLst>
        <pc:picChg chg="add del mod">
          <ac:chgData name="hui xu" userId="70b675938bab3b5e" providerId="LiveId" clId="{6D64A673-9367-4EAB-888A-16EBCD78DC99}" dt="2020-06-01T09:55:22.422" v="1"/>
          <ac:picMkLst>
            <pc:docMk/>
            <pc:sldMk cId="2891062026" sldId="296"/>
            <ac:picMk id="3" creationId="{1625E697-B5B9-4676-B13F-21A71A9DEE5E}"/>
          </ac:picMkLst>
        </pc:picChg>
        <pc:picChg chg="add del mod">
          <ac:chgData name="hui xu" userId="70b675938bab3b5e" providerId="LiveId" clId="{6D64A673-9367-4EAB-888A-16EBCD78DC99}" dt="2020-06-01T09:56:11.495" v="2"/>
          <ac:picMkLst>
            <pc:docMk/>
            <pc:sldMk cId="2891062026" sldId="296"/>
            <ac:picMk id="5" creationId="{6C6A1924-BFCE-40BD-A011-A2ADCFA26C92}"/>
          </ac:picMkLst>
        </pc:picChg>
        <pc:picChg chg="add del mod">
          <ac:chgData name="hui xu" userId="70b675938bab3b5e" providerId="LiveId" clId="{6D64A673-9367-4EAB-888A-16EBCD78DC99}" dt="2020-06-01T09:57:10.133" v="3"/>
          <ac:picMkLst>
            <pc:docMk/>
            <pc:sldMk cId="2891062026" sldId="296"/>
            <ac:picMk id="10" creationId="{93DF2031-F59B-43A9-AD47-0CEF7873F3AF}"/>
          </ac:picMkLst>
        </pc:picChg>
        <pc:picChg chg="add del mod">
          <ac:chgData name="hui xu" userId="70b675938bab3b5e" providerId="LiveId" clId="{6D64A673-9367-4EAB-888A-16EBCD78DC99}" dt="2020-06-01T09:57:19.255" v="4"/>
          <ac:picMkLst>
            <pc:docMk/>
            <pc:sldMk cId="2891062026" sldId="296"/>
            <ac:picMk id="11" creationId="{A21140DA-3CE8-4960-A6BD-9F51873559DC}"/>
          </ac:picMkLst>
        </pc:picChg>
        <pc:picChg chg="add del mod">
          <ac:chgData name="hui xu" userId="70b675938bab3b5e" providerId="LiveId" clId="{6D64A673-9367-4EAB-888A-16EBCD78DC99}" dt="2020-06-01T09:57:39.316" v="5"/>
          <ac:picMkLst>
            <pc:docMk/>
            <pc:sldMk cId="2891062026" sldId="296"/>
            <ac:picMk id="16" creationId="{7DDB9BA3-4A59-4925-9413-C81DCB53EFD3}"/>
          </ac:picMkLst>
        </pc:picChg>
        <pc:picChg chg="add del mod">
          <ac:chgData name="hui xu" userId="70b675938bab3b5e" providerId="LiveId" clId="{6D64A673-9367-4EAB-888A-16EBCD78DC99}" dt="2020-06-01T09:58:11.541" v="6"/>
          <ac:picMkLst>
            <pc:docMk/>
            <pc:sldMk cId="2891062026" sldId="296"/>
            <ac:picMk id="17" creationId="{FCFEFEC9-2153-46AF-A94B-47AF8CA3C0DA}"/>
          </ac:picMkLst>
        </pc:picChg>
        <pc:picChg chg="add del mod">
          <ac:chgData name="hui xu" userId="70b675938bab3b5e" providerId="LiveId" clId="{6D64A673-9367-4EAB-888A-16EBCD78DC99}" dt="2020-06-01T09:59:33.412" v="7"/>
          <ac:picMkLst>
            <pc:docMk/>
            <pc:sldMk cId="2891062026" sldId="296"/>
            <ac:picMk id="18" creationId="{B66CD197-1887-4D9C-8A75-E29BA6BCE373}"/>
          </ac:picMkLst>
        </pc:picChg>
        <pc:picChg chg="add mod">
          <ac:chgData name="hui xu" userId="70b675938bab3b5e" providerId="LiveId" clId="{6D64A673-9367-4EAB-888A-16EBCD78DC99}" dt="2020-06-01T09:59:33.412" v="7"/>
          <ac:picMkLst>
            <pc:docMk/>
            <pc:sldMk cId="2891062026" sldId="296"/>
            <ac:picMk id="19" creationId="{43AA6202-07D3-4E5A-8253-2CC1801E9D7F}"/>
          </ac:picMkLst>
        </pc:picChg>
      </pc:sldChg>
      <pc:sldChg chg="addSp delSp modSp new mod">
        <pc:chgData name="hui xu" userId="70b675938bab3b5e" providerId="LiveId" clId="{6D64A673-9367-4EAB-888A-16EBCD78DC99}" dt="2020-06-02T03:00:28.612" v="904"/>
        <pc:sldMkLst>
          <pc:docMk/>
          <pc:sldMk cId="577880473" sldId="297"/>
        </pc:sldMkLst>
        <pc:spChg chg="mod">
          <ac:chgData name="hui xu" userId="70b675938bab3b5e" providerId="LiveId" clId="{6D64A673-9367-4EAB-888A-16EBCD78DC99}" dt="2020-06-02T01:59:48.517" v="884" actId="20577"/>
          <ac:spMkLst>
            <pc:docMk/>
            <pc:sldMk cId="577880473" sldId="297"/>
            <ac:spMk id="2" creationId="{3DC5A489-F2A4-4D7B-8E34-A25B9049BDB5}"/>
          </ac:spMkLst>
        </pc:spChg>
        <pc:spChg chg="del">
          <ac:chgData name="hui xu" userId="70b675938bab3b5e" providerId="LiveId" clId="{6D64A673-9367-4EAB-888A-16EBCD78DC99}" dt="2020-06-02T00:25:03.478" v="543" actId="21"/>
          <ac:spMkLst>
            <pc:docMk/>
            <pc:sldMk cId="577880473" sldId="297"/>
            <ac:spMk id="3" creationId="{6523B107-EE89-4E3A-8CCA-3A16CE9AE7E5}"/>
          </ac:spMkLst>
        </pc:spChg>
        <pc:spChg chg="add mod">
          <ac:chgData name="hui xu" userId="70b675938bab3b5e" providerId="LiveId" clId="{6D64A673-9367-4EAB-888A-16EBCD78DC99}" dt="2020-06-02T00:27:16.846" v="560"/>
          <ac:spMkLst>
            <pc:docMk/>
            <pc:sldMk cId="577880473" sldId="297"/>
            <ac:spMk id="4" creationId="{58680224-91A9-4335-8083-D673AA858831}"/>
          </ac:spMkLst>
        </pc:spChg>
        <pc:spChg chg="add mod">
          <ac:chgData name="hui xu" userId="70b675938bab3b5e" providerId="LiveId" clId="{6D64A673-9367-4EAB-888A-16EBCD78DC99}" dt="2020-06-02T00:41:50.630" v="819" actId="403"/>
          <ac:spMkLst>
            <pc:docMk/>
            <pc:sldMk cId="577880473" sldId="297"/>
            <ac:spMk id="5" creationId="{C95A874E-C0C0-4C8C-8B62-4EE84885D454}"/>
          </ac:spMkLst>
        </pc:spChg>
        <pc:spChg chg="add mod">
          <ac:chgData name="hui xu" userId="70b675938bab3b5e" providerId="LiveId" clId="{6D64A673-9367-4EAB-888A-16EBCD78DC99}" dt="2020-06-02T00:52:41.056" v="827" actId="164"/>
          <ac:spMkLst>
            <pc:docMk/>
            <pc:sldMk cId="577880473" sldId="297"/>
            <ac:spMk id="8" creationId="{BA72E125-9B42-441A-993A-777C4F6F0E8F}"/>
          </ac:spMkLst>
        </pc:spChg>
        <pc:spChg chg="add mod">
          <ac:chgData name="hui xu" userId="70b675938bab3b5e" providerId="LiveId" clId="{6D64A673-9367-4EAB-888A-16EBCD78DC99}" dt="2020-06-02T00:52:41.056" v="827" actId="164"/>
          <ac:spMkLst>
            <pc:docMk/>
            <pc:sldMk cId="577880473" sldId="297"/>
            <ac:spMk id="9" creationId="{59B22A98-16D0-4D1E-8BBA-07D0AD7EFE2E}"/>
          </ac:spMkLst>
        </pc:spChg>
        <pc:spChg chg="add del mod">
          <ac:chgData name="hui xu" userId="70b675938bab3b5e" providerId="LiveId" clId="{6D64A673-9367-4EAB-888A-16EBCD78DC99}" dt="2020-06-02T00:39:26.121" v="743" actId="21"/>
          <ac:spMkLst>
            <pc:docMk/>
            <pc:sldMk cId="577880473" sldId="297"/>
            <ac:spMk id="10" creationId="{E7B07688-6864-48F2-AB01-89115665FD5E}"/>
          </ac:spMkLst>
        </pc:spChg>
        <pc:spChg chg="add mod">
          <ac:chgData name="hui xu" userId="70b675938bab3b5e" providerId="LiveId" clId="{6D64A673-9367-4EAB-888A-16EBCD78DC99}" dt="2020-06-02T00:52:45.553" v="829" actId="1076"/>
          <ac:spMkLst>
            <pc:docMk/>
            <pc:sldMk cId="577880473" sldId="297"/>
            <ac:spMk id="11" creationId="{CCB0B152-5413-48A9-B56F-DD46E0D2BF87}"/>
          </ac:spMkLst>
        </pc:spChg>
        <pc:grpChg chg="add mod">
          <ac:chgData name="hui xu" userId="70b675938bab3b5e" providerId="LiveId" clId="{6D64A673-9367-4EAB-888A-16EBCD78DC99}" dt="2020-06-02T00:52:42.967" v="828" actId="1076"/>
          <ac:grpSpMkLst>
            <pc:docMk/>
            <pc:sldMk cId="577880473" sldId="297"/>
            <ac:grpSpMk id="12" creationId="{322F3763-458E-4C69-919F-DF70D0880F49}"/>
          </ac:grpSpMkLst>
        </pc:grpChg>
        <pc:picChg chg="add mod">
          <ac:chgData name="hui xu" userId="70b675938bab3b5e" providerId="LiveId" clId="{6D64A673-9367-4EAB-888A-16EBCD78DC99}" dt="2020-06-02T00:52:41.056" v="827" actId="164"/>
          <ac:picMkLst>
            <pc:docMk/>
            <pc:sldMk cId="577880473" sldId="297"/>
            <ac:picMk id="7" creationId="{36B335F9-0F3B-42B4-840E-FBD1A2CD8791}"/>
          </ac:picMkLst>
        </pc:picChg>
        <pc:picChg chg="add mod">
          <ac:chgData name="hui xu" userId="70b675938bab3b5e" providerId="LiveId" clId="{6D64A673-9367-4EAB-888A-16EBCD78DC99}" dt="2020-06-02T03:00:28.612" v="904"/>
          <ac:picMkLst>
            <pc:docMk/>
            <pc:sldMk cId="577880473" sldId="297"/>
            <ac:picMk id="13" creationId="{8075EA34-E270-4A09-98F6-A2BED4F24207}"/>
          </ac:picMkLst>
        </pc:picChg>
      </pc:sldChg>
    </pc:docChg>
  </pc:docChgLst>
  <pc:docChgLst>
    <pc:chgData name="hui xu" userId="70b675938bab3b5e" providerId="LiveId" clId="{60883233-5F23-42C8-8A84-81A2F19B13E9}"/>
    <pc:docChg chg="undo redo custSel addSld delSld modSld sldOrd">
      <pc:chgData name="hui xu" userId="70b675938bab3b5e" providerId="LiveId" clId="{60883233-5F23-42C8-8A84-81A2F19B13E9}" dt="2020-06-02T08:24:18.817" v="12833"/>
      <pc:docMkLst>
        <pc:docMk/>
      </pc:docMkLst>
      <pc:sldChg chg="addSp delSp modSp mod modTransition modAnim">
        <pc:chgData name="hui xu" userId="70b675938bab3b5e" providerId="LiveId" clId="{60883233-5F23-42C8-8A84-81A2F19B13E9}" dt="2020-06-02T08:24:18.817" v="12833"/>
        <pc:sldMkLst>
          <pc:docMk/>
          <pc:sldMk cId="736868064" sldId="256"/>
        </pc:sldMkLst>
        <pc:spChg chg="mod">
          <ac:chgData name="hui xu" userId="70b675938bab3b5e" providerId="LiveId" clId="{60883233-5F23-42C8-8A84-81A2F19B13E9}" dt="2020-05-29T00:56:39.056" v="4614" actId="21"/>
          <ac:spMkLst>
            <pc:docMk/>
            <pc:sldMk cId="736868064" sldId="256"/>
            <ac:spMk id="2" creationId="{00000000-0000-0000-0000-000000000000}"/>
          </ac:spMkLst>
        </pc:spChg>
        <pc:spChg chg="add mod">
          <ac:chgData name="hui xu" userId="70b675938bab3b5e" providerId="LiveId" clId="{60883233-5F23-42C8-8A84-81A2F19B13E9}" dt="2020-05-24T10:43:37.599" v="123" actId="1076"/>
          <ac:spMkLst>
            <pc:docMk/>
            <pc:sldMk cId="736868064" sldId="256"/>
            <ac:spMk id="7" creationId="{91855599-DF1A-40C4-A0D6-32F410A93DCE}"/>
          </ac:spMkLst>
        </pc:spChg>
        <pc:picChg chg="del">
          <ac:chgData name="hui xu" userId="70b675938bab3b5e" providerId="LiveId" clId="{60883233-5F23-42C8-8A84-81A2F19B13E9}" dt="2020-06-02T08:24:18.817" v="12833"/>
          <ac:picMkLst>
            <pc:docMk/>
            <pc:sldMk cId="736868064" sldId="256"/>
            <ac:picMk id="3" creationId="{7E786FAC-F411-4C74-B9BC-D9B817B64216}"/>
          </ac:picMkLst>
        </pc:picChg>
      </pc:sldChg>
      <pc:sldChg chg="modSp del mod">
        <pc:chgData name="hui xu" userId="70b675938bab3b5e" providerId="LiveId" clId="{60883233-5F23-42C8-8A84-81A2F19B13E9}" dt="2020-05-29T00:58:10.611" v="4659" actId="2696"/>
        <pc:sldMkLst>
          <pc:docMk/>
          <pc:sldMk cId="1702266103" sldId="260"/>
        </pc:sldMkLst>
        <pc:spChg chg="mod">
          <ac:chgData name="hui xu" userId="70b675938bab3b5e" providerId="LiveId" clId="{60883233-5F23-42C8-8A84-81A2F19B13E9}" dt="2020-05-26T12:21:13.462" v="2134" actId="20577"/>
          <ac:spMkLst>
            <pc:docMk/>
            <pc:sldMk cId="1702266103" sldId="260"/>
            <ac:spMk id="2" creationId="{00000000-0000-0000-0000-000000000000}"/>
          </ac:spMkLst>
        </pc:spChg>
      </pc:sldChg>
      <pc:sldChg chg="addSp delSp modSp del mod">
        <pc:chgData name="hui xu" userId="70b675938bab3b5e" providerId="LiveId" clId="{60883233-5F23-42C8-8A84-81A2F19B13E9}" dt="2020-05-29T05:53:10.295" v="9317" actId="2696"/>
        <pc:sldMkLst>
          <pc:docMk/>
          <pc:sldMk cId="418049397" sldId="261"/>
        </pc:sldMkLst>
        <pc:spChg chg="mod">
          <ac:chgData name="hui xu" userId="70b675938bab3b5e" providerId="LiveId" clId="{60883233-5F23-42C8-8A84-81A2F19B13E9}" dt="2020-05-27T02:58:06.099" v="3282" actId="20577"/>
          <ac:spMkLst>
            <pc:docMk/>
            <pc:sldMk cId="418049397" sldId="261"/>
            <ac:spMk id="2" creationId="{00000000-0000-0000-0000-000000000000}"/>
          </ac:spMkLst>
        </pc:spChg>
        <pc:spChg chg="add del mod">
          <ac:chgData name="hui xu" userId="70b675938bab3b5e" providerId="LiveId" clId="{60883233-5F23-42C8-8A84-81A2F19B13E9}" dt="2020-05-29T05:52:53.967" v="9313" actId="21"/>
          <ac:spMkLst>
            <pc:docMk/>
            <pc:sldMk cId="418049397" sldId="261"/>
            <ac:spMk id="4" creationId="{BB006DC7-272A-4D7F-9E62-848B69D55D07}"/>
          </ac:spMkLst>
        </pc:spChg>
      </pc:sldChg>
      <pc:sldChg chg="add del ord">
        <pc:chgData name="hui xu" userId="70b675938bab3b5e" providerId="LiveId" clId="{60883233-5F23-42C8-8A84-81A2F19B13E9}" dt="2020-05-29T01:00:06.519" v="4680" actId="2696"/>
        <pc:sldMkLst>
          <pc:docMk/>
          <pc:sldMk cId="1352945347" sldId="262"/>
        </pc:sldMkLst>
      </pc:sldChg>
      <pc:sldChg chg="modSp new del mod ord">
        <pc:chgData name="hui xu" userId="70b675938bab3b5e" providerId="LiveId" clId="{60883233-5F23-42C8-8A84-81A2F19B13E9}" dt="2020-05-29T00:57:31.885" v="4646" actId="2696"/>
        <pc:sldMkLst>
          <pc:docMk/>
          <pc:sldMk cId="3322238295" sldId="262"/>
        </pc:sldMkLst>
        <pc:spChg chg="mod">
          <ac:chgData name="hui xu" userId="70b675938bab3b5e" providerId="LiveId" clId="{60883233-5F23-42C8-8A84-81A2F19B13E9}" dt="2020-05-21T14:17:43.101" v="50" actId="20577"/>
          <ac:spMkLst>
            <pc:docMk/>
            <pc:sldMk cId="3322238295" sldId="262"/>
            <ac:spMk id="2" creationId="{68BEE19A-3749-4E76-95B9-3BC1F8531DDD}"/>
          </ac:spMkLst>
        </pc:spChg>
      </pc:sldChg>
      <pc:sldChg chg="modSp add del mod">
        <pc:chgData name="hui xu" userId="70b675938bab3b5e" providerId="LiveId" clId="{60883233-5F23-42C8-8A84-81A2F19B13E9}" dt="2020-05-26T12:22:08.737" v="2171" actId="2696"/>
        <pc:sldMkLst>
          <pc:docMk/>
          <pc:sldMk cId="2279146080" sldId="263"/>
        </pc:sldMkLst>
        <pc:spChg chg="mod">
          <ac:chgData name="hui xu" userId="70b675938bab3b5e" providerId="LiveId" clId="{60883233-5F23-42C8-8A84-81A2F19B13E9}" dt="2020-05-21T14:20:05.640" v="121" actId="20577"/>
          <ac:spMkLst>
            <pc:docMk/>
            <pc:sldMk cId="2279146080" sldId="263"/>
            <ac:spMk id="2" creationId="{00000000-0000-0000-0000-000000000000}"/>
          </ac:spMkLst>
        </pc:spChg>
      </pc:sldChg>
      <pc:sldChg chg="addSp delSp modSp new del mod">
        <pc:chgData name="hui xu" userId="70b675938bab3b5e" providerId="LiveId" clId="{60883233-5F23-42C8-8A84-81A2F19B13E9}" dt="2020-05-26T05:11:32.736" v="1584" actId="2696"/>
        <pc:sldMkLst>
          <pc:docMk/>
          <pc:sldMk cId="1307448488" sldId="264"/>
        </pc:sldMkLst>
        <pc:spChg chg="mod">
          <ac:chgData name="hui xu" userId="70b675938bab3b5e" providerId="LiveId" clId="{60883233-5F23-42C8-8A84-81A2F19B13E9}" dt="2020-05-26T01:15:13.410" v="332" actId="21"/>
          <ac:spMkLst>
            <pc:docMk/>
            <pc:sldMk cId="1307448488" sldId="264"/>
            <ac:spMk id="2" creationId="{A9698BE5-13B8-4163-80A6-6B7B8B26AB97}"/>
          </ac:spMkLst>
        </pc:spChg>
        <pc:spChg chg="add mod">
          <ac:chgData name="hui xu" userId="70b675938bab3b5e" providerId="LiveId" clId="{60883233-5F23-42C8-8A84-81A2F19B13E9}" dt="2020-05-26T04:21:19.409" v="1083" actId="1076"/>
          <ac:spMkLst>
            <pc:docMk/>
            <pc:sldMk cId="1307448488" sldId="264"/>
            <ac:spMk id="3" creationId="{DF8D6E4C-AB22-4699-BDFE-8614E25B5C25}"/>
          </ac:spMkLst>
        </pc:spChg>
        <pc:spChg chg="add del mod">
          <ac:chgData name="hui xu" userId="70b675938bab3b5e" providerId="LiveId" clId="{60883233-5F23-42C8-8A84-81A2F19B13E9}" dt="2020-05-26T01:10:04.027" v="262" actId="21"/>
          <ac:spMkLst>
            <pc:docMk/>
            <pc:sldMk cId="1307448488" sldId="264"/>
            <ac:spMk id="4" creationId="{93A21C84-ADC3-40D0-ADC8-8E35F52060C5}"/>
          </ac:spMkLst>
        </pc:spChg>
        <pc:spChg chg="add mod">
          <ac:chgData name="hui xu" userId="70b675938bab3b5e" providerId="LiveId" clId="{60883233-5F23-42C8-8A84-81A2F19B13E9}" dt="2020-05-26T04:21:19.409" v="1083" actId="1076"/>
          <ac:spMkLst>
            <pc:docMk/>
            <pc:sldMk cId="1307448488" sldId="264"/>
            <ac:spMk id="5" creationId="{73F75E69-9807-4B28-82F0-B43FF5BF9401}"/>
          </ac:spMkLst>
        </pc:spChg>
        <pc:spChg chg="add mod">
          <ac:chgData name="hui xu" userId="70b675938bab3b5e" providerId="LiveId" clId="{60883233-5F23-42C8-8A84-81A2F19B13E9}" dt="2020-05-26T04:21:19.409" v="1083" actId="1076"/>
          <ac:spMkLst>
            <pc:docMk/>
            <pc:sldMk cId="1307448488" sldId="264"/>
            <ac:spMk id="11" creationId="{DAD84AAF-0D71-4C2F-A6C9-77A0E10BF2E1}"/>
          </ac:spMkLst>
        </pc:spChg>
        <pc:spChg chg="add mod">
          <ac:chgData name="hui xu" userId="70b675938bab3b5e" providerId="LiveId" clId="{60883233-5F23-42C8-8A84-81A2F19B13E9}" dt="2020-05-26T04:21:19.409" v="1083" actId="1076"/>
          <ac:spMkLst>
            <pc:docMk/>
            <pc:sldMk cId="1307448488" sldId="264"/>
            <ac:spMk id="15" creationId="{43A8687F-AB56-4E80-A744-D5D14D747256}"/>
          </ac:spMkLst>
        </pc:spChg>
        <pc:spChg chg="add del mod">
          <ac:chgData name="hui xu" userId="70b675938bab3b5e" providerId="LiveId" clId="{60883233-5F23-42C8-8A84-81A2F19B13E9}" dt="2020-05-26T01:12:26.908" v="277" actId="21"/>
          <ac:spMkLst>
            <pc:docMk/>
            <pc:sldMk cId="1307448488" sldId="264"/>
            <ac:spMk id="22" creationId="{E2FB1F61-669A-4466-BF1F-8554A39187B5}"/>
          </ac:spMkLst>
        </pc:spChg>
        <pc:spChg chg="add del mod">
          <ac:chgData name="hui xu" userId="70b675938bab3b5e" providerId="LiveId" clId="{60883233-5F23-42C8-8A84-81A2F19B13E9}" dt="2020-05-26T01:12:26.908" v="277" actId="21"/>
          <ac:spMkLst>
            <pc:docMk/>
            <pc:sldMk cId="1307448488" sldId="264"/>
            <ac:spMk id="23" creationId="{853F9806-09A4-4A5C-B992-26EE2CDE3A08}"/>
          </ac:spMkLst>
        </pc:spChg>
        <pc:spChg chg="add del mod">
          <ac:chgData name="hui xu" userId="70b675938bab3b5e" providerId="LiveId" clId="{60883233-5F23-42C8-8A84-81A2F19B13E9}" dt="2020-05-26T01:12:26.908" v="277" actId="21"/>
          <ac:spMkLst>
            <pc:docMk/>
            <pc:sldMk cId="1307448488" sldId="264"/>
            <ac:spMk id="26" creationId="{F7EE3C74-BB2A-4F2A-881F-51E373C4EC4F}"/>
          </ac:spMkLst>
        </pc:spChg>
        <pc:spChg chg="add del mod">
          <ac:chgData name="hui xu" userId="70b675938bab3b5e" providerId="LiveId" clId="{60883233-5F23-42C8-8A84-81A2F19B13E9}" dt="2020-05-26T01:12:26.908" v="277" actId="21"/>
          <ac:spMkLst>
            <pc:docMk/>
            <pc:sldMk cId="1307448488" sldId="264"/>
            <ac:spMk id="27" creationId="{C5DCACE3-1546-44DD-844B-DE4327859B22}"/>
          </ac:spMkLst>
        </pc:spChg>
        <pc:spChg chg="add del mod">
          <ac:chgData name="hui xu" userId="70b675938bab3b5e" providerId="LiveId" clId="{60883233-5F23-42C8-8A84-81A2F19B13E9}" dt="2020-05-26T01:12:26.908" v="277" actId="21"/>
          <ac:spMkLst>
            <pc:docMk/>
            <pc:sldMk cId="1307448488" sldId="264"/>
            <ac:spMk id="32" creationId="{3ECCEE80-DEFA-4BC3-A599-003711EC8B08}"/>
          </ac:spMkLst>
        </pc:spChg>
        <pc:spChg chg="add mod">
          <ac:chgData name="hui xu" userId="70b675938bab3b5e" providerId="LiveId" clId="{60883233-5F23-42C8-8A84-81A2F19B13E9}" dt="2020-05-26T04:21:19.409" v="1083" actId="1076"/>
          <ac:spMkLst>
            <pc:docMk/>
            <pc:sldMk cId="1307448488" sldId="264"/>
            <ac:spMk id="33" creationId="{81F694A4-517D-4295-8553-F77C0FDDEC53}"/>
          </ac:spMkLst>
        </pc:spChg>
        <pc:spChg chg="add mod">
          <ac:chgData name="hui xu" userId="70b675938bab3b5e" providerId="LiveId" clId="{60883233-5F23-42C8-8A84-81A2F19B13E9}" dt="2020-05-26T04:21:19.409" v="1083" actId="1076"/>
          <ac:spMkLst>
            <pc:docMk/>
            <pc:sldMk cId="1307448488" sldId="264"/>
            <ac:spMk id="34" creationId="{CE8E8F4E-2D10-4672-99E3-D63BD48540F3}"/>
          </ac:spMkLst>
        </pc:spChg>
        <pc:spChg chg="add mod">
          <ac:chgData name="hui xu" userId="70b675938bab3b5e" providerId="LiveId" clId="{60883233-5F23-42C8-8A84-81A2F19B13E9}" dt="2020-05-26T04:21:19.409" v="1083" actId="1076"/>
          <ac:spMkLst>
            <pc:docMk/>
            <pc:sldMk cId="1307448488" sldId="264"/>
            <ac:spMk id="35" creationId="{81718F64-09B3-401F-8D31-E25BC3018FF0}"/>
          </ac:spMkLst>
        </pc:spChg>
        <pc:spChg chg="add mod">
          <ac:chgData name="hui xu" userId="70b675938bab3b5e" providerId="LiveId" clId="{60883233-5F23-42C8-8A84-81A2F19B13E9}" dt="2020-05-26T04:21:19.409" v="1083" actId="1076"/>
          <ac:spMkLst>
            <pc:docMk/>
            <pc:sldMk cId="1307448488" sldId="264"/>
            <ac:spMk id="36" creationId="{AC0483B6-4AF0-4C7C-96A7-C4BDCD50FAC8}"/>
          </ac:spMkLst>
        </pc:spChg>
        <pc:spChg chg="add mod">
          <ac:chgData name="hui xu" userId="70b675938bab3b5e" providerId="LiveId" clId="{60883233-5F23-42C8-8A84-81A2F19B13E9}" dt="2020-05-26T04:21:19.409" v="1083" actId="1076"/>
          <ac:spMkLst>
            <pc:docMk/>
            <pc:sldMk cId="1307448488" sldId="264"/>
            <ac:spMk id="37" creationId="{381196F5-3435-4E50-AEAF-4511AB15B1F7}"/>
          </ac:spMkLst>
        </pc:spChg>
        <pc:spChg chg="add mod">
          <ac:chgData name="hui xu" userId="70b675938bab3b5e" providerId="LiveId" clId="{60883233-5F23-42C8-8A84-81A2F19B13E9}" dt="2020-05-26T04:21:19.409" v="1083" actId="1076"/>
          <ac:spMkLst>
            <pc:docMk/>
            <pc:sldMk cId="1307448488" sldId="264"/>
            <ac:spMk id="38" creationId="{EC6AB6F9-1B69-4102-AEF5-000F54E94CB7}"/>
          </ac:spMkLst>
        </pc:spChg>
        <pc:spChg chg="add mod">
          <ac:chgData name="hui xu" userId="70b675938bab3b5e" providerId="LiveId" clId="{60883233-5F23-42C8-8A84-81A2F19B13E9}" dt="2020-05-26T04:21:19.409" v="1083" actId="1076"/>
          <ac:spMkLst>
            <pc:docMk/>
            <pc:sldMk cId="1307448488" sldId="264"/>
            <ac:spMk id="39" creationId="{6BE18A65-4EFD-4DBE-9F32-CB366BDA8F8A}"/>
          </ac:spMkLst>
        </pc:spChg>
        <pc:spChg chg="add mod">
          <ac:chgData name="hui xu" userId="70b675938bab3b5e" providerId="LiveId" clId="{60883233-5F23-42C8-8A84-81A2F19B13E9}" dt="2020-05-26T04:21:04.246" v="1082" actId="1076"/>
          <ac:spMkLst>
            <pc:docMk/>
            <pc:sldMk cId="1307448488" sldId="264"/>
            <ac:spMk id="40" creationId="{CFFA460C-8E89-41BD-A99B-D6325B37151F}"/>
          </ac:spMkLst>
        </pc:spChg>
        <pc:spChg chg="add del mod">
          <ac:chgData name="hui xu" userId="70b675938bab3b5e" providerId="LiveId" clId="{60883233-5F23-42C8-8A84-81A2F19B13E9}" dt="2020-05-26T04:10:24.809" v="1045" actId="478"/>
          <ac:spMkLst>
            <pc:docMk/>
            <pc:sldMk cId="1307448488" sldId="264"/>
            <ac:spMk id="41" creationId="{16763185-E780-4D83-8637-62D441640527}"/>
          </ac:spMkLst>
        </pc:spChg>
        <pc:spChg chg="add mod">
          <ac:chgData name="hui xu" userId="70b675938bab3b5e" providerId="LiveId" clId="{60883233-5F23-42C8-8A84-81A2F19B13E9}" dt="2020-05-26T04:13:35.578" v="1056" actId="1076"/>
          <ac:spMkLst>
            <pc:docMk/>
            <pc:sldMk cId="1307448488" sldId="264"/>
            <ac:spMk id="42" creationId="{4B99F2E6-9F48-4629-A01B-C73187C7060C}"/>
          </ac:spMkLst>
        </pc:spChg>
        <pc:cxnChg chg="add del mod">
          <ac:chgData name="hui xu" userId="70b675938bab3b5e" providerId="LiveId" clId="{60883233-5F23-42C8-8A84-81A2F19B13E9}" dt="2020-05-26T01:12:10.817" v="269" actId="21"/>
          <ac:cxnSpMkLst>
            <pc:docMk/>
            <pc:sldMk cId="1307448488" sldId="264"/>
            <ac:cxnSpMk id="7" creationId="{40D11FDD-BCCD-4921-BBC2-A70E897244E4}"/>
          </ac:cxnSpMkLst>
        </pc:cxnChg>
        <pc:cxnChg chg="add del mod">
          <ac:chgData name="hui xu" userId="70b675938bab3b5e" providerId="LiveId" clId="{60883233-5F23-42C8-8A84-81A2F19B13E9}" dt="2020-05-26T01:12:11.527" v="270" actId="21"/>
          <ac:cxnSpMkLst>
            <pc:docMk/>
            <pc:sldMk cId="1307448488" sldId="264"/>
            <ac:cxnSpMk id="8" creationId="{45701C02-6AF6-4CC6-8257-41D4C0371459}"/>
          </ac:cxnSpMkLst>
        </pc:cxnChg>
        <pc:cxnChg chg="add del mod">
          <ac:chgData name="hui xu" userId="70b675938bab3b5e" providerId="LiveId" clId="{60883233-5F23-42C8-8A84-81A2F19B13E9}" dt="2020-05-26T01:12:12.335" v="271" actId="21"/>
          <ac:cxnSpMkLst>
            <pc:docMk/>
            <pc:sldMk cId="1307448488" sldId="264"/>
            <ac:cxnSpMk id="16" creationId="{4A0608A8-21E7-41B7-80BF-6EB7577645B1}"/>
          </ac:cxnSpMkLst>
        </pc:cxnChg>
        <pc:cxnChg chg="add del mod">
          <ac:chgData name="hui xu" userId="70b675938bab3b5e" providerId="LiveId" clId="{60883233-5F23-42C8-8A84-81A2F19B13E9}" dt="2020-05-26T01:12:13.105" v="272" actId="21"/>
          <ac:cxnSpMkLst>
            <pc:docMk/>
            <pc:sldMk cId="1307448488" sldId="264"/>
            <ac:cxnSpMk id="19" creationId="{968BFB23-E0F9-495A-A58B-A161009A4D72}"/>
          </ac:cxnSpMkLst>
        </pc:cxnChg>
        <pc:cxnChg chg="add del mod">
          <ac:chgData name="hui xu" userId="70b675938bab3b5e" providerId="LiveId" clId="{60883233-5F23-42C8-8A84-81A2F19B13E9}" dt="2020-05-26T01:12:26.908" v="277" actId="21"/>
          <ac:cxnSpMkLst>
            <pc:docMk/>
            <pc:sldMk cId="1307448488" sldId="264"/>
            <ac:cxnSpMk id="24" creationId="{6EC79584-379D-45E5-8F99-4F8E7D8AA141}"/>
          </ac:cxnSpMkLst>
        </pc:cxnChg>
        <pc:cxnChg chg="add del mod">
          <ac:chgData name="hui xu" userId="70b675938bab3b5e" providerId="LiveId" clId="{60883233-5F23-42C8-8A84-81A2F19B13E9}" dt="2020-05-26T01:12:26.908" v="277" actId="21"/>
          <ac:cxnSpMkLst>
            <pc:docMk/>
            <pc:sldMk cId="1307448488" sldId="264"/>
            <ac:cxnSpMk id="25" creationId="{1C3150EB-C24F-437F-B148-48140E52366B}"/>
          </ac:cxnSpMkLst>
        </pc:cxnChg>
        <pc:cxnChg chg="add del mod">
          <ac:chgData name="hui xu" userId="70b675938bab3b5e" providerId="LiveId" clId="{60883233-5F23-42C8-8A84-81A2F19B13E9}" dt="2020-05-26T01:12:26.908" v="277" actId="21"/>
          <ac:cxnSpMkLst>
            <pc:docMk/>
            <pc:sldMk cId="1307448488" sldId="264"/>
            <ac:cxnSpMk id="28" creationId="{26D96A1F-3EEF-41D9-877A-A269F799FC80}"/>
          </ac:cxnSpMkLst>
        </pc:cxnChg>
        <pc:cxnChg chg="add del mod">
          <ac:chgData name="hui xu" userId="70b675938bab3b5e" providerId="LiveId" clId="{60883233-5F23-42C8-8A84-81A2F19B13E9}" dt="2020-05-26T01:12:26.908" v="277" actId="21"/>
          <ac:cxnSpMkLst>
            <pc:docMk/>
            <pc:sldMk cId="1307448488" sldId="264"/>
            <ac:cxnSpMk id="29" creationId="{FC719808-4E78-4B7D-805B-6CFB0415D34C}"/>
          </ac:cxnSpMkLst>
        </pc:cxnChg>
      </pc:sldChg>
      <pc:sldChg chg="addSp delSp modSp add mod modTransition modAnim">
        <pc:chgData name="hui xu" userId="70b675938bab3b5e" providerId="LiveId" clId="{60883233-5F23-42C8-8A84-81A2F19B13E9}" dt="2020-06-02T08:24:18.817" v="12833"/>
        <pc:sldMkLst>
          <pc:docMk/>
          <pc:sldMk cId="2149814516" sldId="265"/>
        </pc:sldMkLst>
        <pc:spChg chg="mod">
          <ac:chgData name="hui xu" userId="70b675938bab3b5e" providerId="LiveId" clId="{60883233-5F23-42C8-8A84-81A2F19B13E9}" dt="2020-05-29T08:37:43.274" v="11711" actId="20577"/>
          <ac:spMkLst>
            <pc:docMk/>
            <pc:sldMk cId="2149814516" sldId="265"/>
            <ac:spMk id="2" creationId="{014EBB8F-72CC-496F-8C31-1C74DC62C78C}"/>
          </ac:spMkLst>
        </pc:spChg>
        <pc:spChg chg="add mod">
          <ac:chgData name="hui xu" userId="70b675938bab3b5e" providerId="LiveId" clId="{60883233-5F23-42C8-8A84-81A2F19B13E9}" dt="2020-05-29T08:39:57.740" v="11852" actId="5793"/>
          <ac:spMkLst>
            <pc:docMk/>
            <pc:sldMk cId="2149814516" sldId="265"/>
            <ac:spMk id="4" creationId="{C8EBAC80-72CC-45B9-8F65-CD5F8F5F863F}"/>
          </ac:spMkLst>
        </pc:spChg>
        <pc:picChg chg="del">
          <ac:chgData name="hui xu" userId="70b675938bab3b5e" providerId="LiveId" clId="{60883233-5F23-42C8-8A84-81A2F19B13E9}" dt="2020-06-02T08:24:18.817" v="12833"/>
          <ac:picMkLst>
            <pc:docMk/>
            <pc:sldMk cId="2149814516" sldId="265"/>
            <ac:picMk id="16" creationId="{B9E155CF-F3D5-46A9-A29E-1C61DA5D409D}"/>
          </ac:picMkLst>
        </pc:picChg>
      </pc:sldChg>
      <pc:sldChg chg="addSp modSp new del mod">
        <pc:chgData name="hui xu" userId="70b675938bab3b5e" providerId="LiveId" clId="{60883233-5F23-42C8-8A84-81A2F19B13E9}" dt="2020-05-29T08:27:07.724" v="11591" actId="2696"/>
        <pc:sldMkLst>
          <pc:docMk/>
          <pc:sldMk cId="3621425887" sldId="265"/>
        </pc:sldMkLst>
        <pc:spChg chg="mod">
          <ac:chgData name="hui xu" userId="70b675938bab3b5e" providerId="LiveId" clId="{60883233-5F23-42C8-8A84-81A2F19B13E9}" dt="2020-05-26T01:06:09.414" v="216" actId="20577"/>
          <ac:spMkLst>
            <pc:docMk/>
            <pc:sldMk cId="3621425887" sldId="265"/>
            <ac:spMk id="2" creationId="{014EBB8F-72CC-496F-8C31-1C74DC62C78C}"/>
          </ac:spMkLst>
        </pc:spChg>
        <pc:spChg chg="add mod">
          <ac:chgData name="hui xu" userId="70b675938bab3b5e" providerId="LiveId" clId="{60883233-5F23-42C8-8A84-81A2F19B13E9}" dt="2020-05-26T01:06:17.292" v="219" actId="1076"/>
          <ac:spMkLst>
            <pc:docMk/>
            <pc:sldMk cId="3621425887" sldId="265"/>
            <ac:spMk id="3" creationId="{D3460827-BF3C-4DB5-83F3-5E2CAA4DFF91}"/>
          </ac:spMkLst>
        </pc:spChg>
      </pc:sldChg>
      <pc:sldChg chg="addSp delSp modSp add mod ord modTransition modAnim">
        <pc:chgData name="hui xu" userId="70b675938bab3b5e" providerId="LiveId" clId="{60883233-5F23-42C8-8A84-81A2F19B13E9}" dt="2020-06-02T08:24:18.817" v="12833"/>
        <pc:sldMkLst>
          <pc:docMk/>
          <pc:sldMk cId="2884942579" sldId="266"/>
        </pc:sldMkLst>
        <pc:spChg chg="mod">
          <ac:chgData name="hui xu" userId="70b675938bab3b5e" providerId="LiveId" clId="{60883233-5F23-42C8-8A84-81A2F19B13E9}" dt="2020-05-26T12:54:23.461" v="2485" actId="20577"/>
          <ac:spMkLst>
            <pc:docMk/>
            <pc:sldMk cId="2884942579" sldId="266"/>
            <ac:spMk id="2" creationId="{A9698BE5-13B8-4163-80A6-6B7B8B26AB97}"/>
          </ac:spMkLst>
        </pc:spChg>
        <pc:spChg chg="mod">
          <ac:chgData name="hui xu" userId="70b675938bab3b5e" providerId="LiveId" clId="{60883233-5F23-42C8-8A84-81A2F19B13E9}" dt="2020-05-26T04:59:35.544" v="1271" actId="20577"/>
          <ac:spMkLst>
            <pc:docMk/>
            <pc:sldMk cId="2884942579" sldId="266"/>
            <ac:spMk id="3" creationId="{DF8D6E4C-AB22-4699-BDFE-8614E25B5C25}"/>
          </ac:spMkLst>
        </pc:spChg>
        <pc:spChg chg="mod">
          <ac:chgData name="hui xu" userId="70b675938bab3b5e" providerId="LiveId" clId="{60883233-5F23-42C8-8A84-81A2F19B13E9}" dt="2020-05-26T09:29:51.877" v="2045" actId="1076"/>
          <ac:spMkLst>
            <pc:docMk/>
            <pc:sldMk cId="2884942579" sldId="266"/>
            <ac:spMk id="5" creationId="{73F75E69-9807-4B28-82F0-B43FF5BF9401}"/>
          </ac:spMkLst>
        </pc:spChg>
        <pc:spChg chg="mod">
          <ac:chgData name="hui xu" userId="70b675938bab3b5e" providerId="LiveId" clId="{60883233-5F23-42C8-8A84-81A2F19B13E9}" dt="2020-05-26T09:29:49.551" v="2044" actId="1076"/>
          <ac:spMkLst>
            <pc:docMk/>
            <pc:sldMk cId="2884942579" sldId="266"/>
            <ac:spMk id="11" creationId="{DAD84AAF-0D71-4C2F-A6C9-77A0E10BF2E1}"/>
          </ac:spMkLst>
        </pc:spChg>
        <pc:spChg chg="mod">
          <ac:chgData name="hui xu" userId="70b675938bab3b5e" providerId="LiveId" clId="{60883233-5F23-42C8-8A84-81A2F19B13E9}" dt="2020-05-26T09:29:22.443" v="2026" actId="1076"/>
          <ac:spMkLst>
            <pc:docMk/>
            <pc:sldMk cId="2884942579" sldId="266"/>
            <ac:spMk id="15" creationId="{43A8687F-AB56-4E80-A744-D5D14D747256}"/>
          </ac:spMkLst>
        </pc:spChg>
        <pc:spChg chg="mod">
          <ac:chgData name="hui xu" userId="70b675938bab3b5e" providerId="LiveId" clId="{60883233-5F23-42C8-8A84-81A2F19B13E9}" dt="2020-05-26T04:59:49.131" v="1281" actId="20577"/>
          <ac:spMkLst>
            <pc:docMk/>
            <pc:sldMk cId="2884942579" sldId="266"/>
            <ac:spMk id="22" creationId="{E2FB1F61-669A-4466-BF1F-8554A39187B5}"/>
          </ac:spMkLst>
        </pc:spChg>
        <pc:spChg chg="mod">
          <ac:chgData name="hui xu" userId="70b675938bab3b5e" providerId="LiveId" clId="{60883233-5F23-42C8-8A84-81A2F19B13E9}" dt="2020-05-26T04:59:52.334" v="1283" actId="20577"/>
          <ac:spMkLst>
            <pc:docMk/>
            <pc:sldMk cId="2884942579" sldId="266"/>
            <ac:spMk id="23" creationId="{853F9806-09A4-4A5C-B992-26EE2CDE3A08}"/>
          </ac:spMkLst>
        </pc:spChg>
        <pc:spChg chg="mod">
          <ac:chgData name="hui xu" userId="70b675938bab3b5e" providerId="LiveId" clId="{60883233-5F23-42C8-8A84-81A2F19B13E9}" dt="2020-05-26T04:59:54.537" v="1285" actId="20577"/>
          <ac:spMkLst>
            <pc:docMk/>
            <pc:sldMk cId="2884942579" sldId="266"/>
            <ac:spMk id="26" creationId="{F7EE3C74-BB2A-4F2A-881F-51E373C4EC4F}"/>
          </ac:spMkLst>
        </pc:spChg>
        <pc:spChg chg="mod">
          <ac:chgData name="hui xu" userId="70b675938bab3b5e" providerId="LiveId" clId="{60883233-5F23-42C8-8A84-81A2F19B13E9}" dt="2020-05-26T04:59:58.945" v="1289" actId="20577"/>
          <ac:spMkLst>
            <pc:docMk/>
            <pc:sldMk cId="2884942579" sldId="266"/>
            <ac:spMk id="27" creationId="{C5DCACE3-1546-44DD-844B-DE4327859B22}"/>
          </ac:spMkLst>
        </pc:spChg>
        <pc:spChg chg="mod">
          <ac:chgData name="hui xu" userId="70b675938bab3b5e" providerId="LiveId" clId="{60883233-5F23-42C8-8A84-81A2F19B13E9}" dt="2020-05-26T09:30:05.887" v="2046" actId="1076"/>
          <ac:spMkLst>
            <pc:docMk/>
            <pc:sldMk cId="2884942579" sldId="266"/>
            <ac:spMk id="32" creationId="{3ECCEE80-DEFA-4BC3-A599-003711EC8B08}"/>
          </ac:spMkLst>
        </pc:spChg>
        <pc:spChg chg="add mod">
          <ac:chgData name="hui xu" userId="70b675938bab3b5e" providerId="LiveId" clId="{60883233-5F23-42C8-8A84-81A2F19B13E9}" dt="2020-05-26T05:00:06.596" v="1292" actId="20577"/>
          <ac:spMkLst>
            <pc:docMk/>
            <pc:sldMk cId="2884942579" sldId="266"/>
            <ac:spMk id="36" creationId="{FDD5AAFA-B6ED-4767-898D-1F49BDA8D434}"/>
          </ac:spMkLst>
        </pc:spChg>
        <pc:spChg chg="add del mod">
          <ac:chgData name="hui xu" userId="70b675938bab3b5e" providerId="LiveId" clId="{60883233-5F23-42C8-8A84-81A2F19B13E9}" dt="2020-05-26T04:27:34.712" v="1165" actId="21"/>
          <ac:spMkLst>
            <pc:docMk/>
            <pc:sldMk cId="2884942579" sldId="266"/>
            <ac:spMk id="37" creationId="{7DFAC51E-30C0-4117-86EC-70EB26ADDC39}"/>
          </ac:spMkLst>
        </pc:spChg>
        <pc:spChg chg="add mod">
          <ac:chgData name="hui xu" userId="70b675938bab3b5e" providerId="LiveId" clId="{60883233-5F23-42C8-8A84-81A2F19B13E9}" dt="2020-05-26T05:00:19.793" v="1298" actId="20577"/>
          <ac:spMkLst>
            <pc:docMk/>
            <pc:sldMk cId="2884942579" sldId="266"/>
            <ac:spMk id="38" creationId="{7C7E0A4C-C964-45F7-AB04-CDA3DD12E8DE}"/>
          </ac:spMkLst>
        </pc:spChg>
        <pc:spChg chg="add mod">
          <ac:chgData name="hui xu" userId="70b675938bab3b5e" providerId="LiveId" clId="{60883233-5F23-42C8-8A84-81A2F19B13E9}" dt="2020-05-26T09:30:14.173" v="2047" actId="1076"/>
          <ac:spMkLst>
            <pc:docMk/>
            <pc:sldMk cId="2884942579" sldId="266"/>
            <ac:spMk id="39" creationId="{60288D92-FA73-446A-9E42-C0757B6B5361}"/>
          </ac:spMkLst>
        </pc:spChg>
        <pc:spChg chg="add mod">
          <ac:chgData name="hui xu" userId="70b675938bab3b5e" providerId="LiveId" clId="{60883233-5F23-42C8-8A84-81A2F19B13E9}" dt="2020-05-26T09:30:14.173" v="2047" actId="1076"/>
          <ac:spMkLst>
            <pc:docMk/>
            <pc:sldMk cId="2884942579" sldId="266"/>
            <ac:spMk id="40" creationId="{DD356508-1043-4020-AB92-34CD7AB58664}"/>
          </ac:spMkLst>
        </pc:spChg>
        <pc:spChg chg="add mod">
          <ac:chgData name="hui xu" userId="70b675938bab3b5e" providerId="LiveId" clId="{60883233-5F23-42C8-8A84-81A2F19B13E9}" dt="2020-05-26T05:00:25.162" v="1301" actId="20577"/>
          <ac:spMkLst>
            <pc:docMk/>
            <pc:sldMk cId="2884942579" sldId="266"/>
            <ac:spMk id="41" creationId="{BFFDC6BF-CC39-436D-B274-FFB2D84BF659}"/>
          </ac:spMkLst>
        </pc:spChg>
        <pc:spChg chg="add mod">
          <ac:chgData name="hui xu" userId="70b675938bab3b5e" providerId="LiveId" clId="{60883233-5F23-42C8-8A84-81A2F19B13E9}" dt="2020-05-26T05:00:29.778" v="1303" actId="20577"/>
          <ac:spMkLst>
            <pc:docMk/>
            <pc:sldMk cId="2884942579" sldId="266"/>
            <ac:spMk id="42" creationId="{FAF0AB1A-9172-4B46-974C-FD69ABF4A292}"/>
          </ac:spMkLst>
        </pc:spChg>
        <pc:spChg chg="add mod">
          <ac:chgData name="hui xu" userId="70b675938bab3b5e" providerId="LiveId" clId="{60883233-5F23-42C8-8A84-81A2F19B13E9}" dt="2020-05-26T05:00:35.275" v="1307" actId="20577"/>
          <ac:spMkLst>
            <pc:docMk/>
            <pc:sldMk cId="2884942579" sldId="266"/>
            <ac:spMk id="43" creationId="{A7C1FBFE-6A99-4856-A9B3-8D35C1A86FBE}"/>
          </ac:spMkLst>
        </pc:spChg>
        <pc:spChg chg="add mod">
          <ac:chgData name="hui xu" userId="70b675938bab3b5e" providerId="LiveId" clId="{60883233-5F23-42C8-8A84-81A2F19B13E9}" dt="2020-05-26T05:00:38.284" v="1309" actId="20577"/>
          <ac:spMkLst>
            <pc:docMk/>
            <pc:sldMk cId="2884942579" sldId="266"/>
            <ac:spMk id="44" creationId="{01596E82-98EC-4AD0-8BE4-68E74E931725}"/>
          </ac:spMkLst>
        </pc:spChg>
        <pc:spChg chg="add mod">
          <ac:chgData name="hui xu" userId="70b675938bab3b5e" providerId="LiveId" clId="{60883233-5F23-42C8-8A84-81A2F19B13E9}" dt="2020-05-26T05:00:41.147" v="1311" actId="20577"/>
          <ac:spMkLst>
            <pc:docMk/>
            <pc:sldMk cId="2884942579" sldId="266"/>
            <ac:spMk id="45" creationId="{573599DC-FF2B-4ECC-86FB-C00F8B31EB50}"/>
          </ac:spMkLst>
        </pc:spChg>
        <pc:spChg chg="add mod">
          <ac:chgData name="hui xu" userId="70b675938bab3b5e" providerId="LiveId" clId="{60883233-5F23-42C8-8A84-81A2F19B13E9}" dt="2020-05-26T04:46:35.821" v="1269" actId="1076"/>
          <ac:spMkLst>
            <pc:docMk/>
            <pc:sldMk cId="2884942579" sldId="266"/>
            <ac:spMk id="54" creationId="{62F1ECB0-0A3E-4829-A69B-5A14F4B08CEF}"/>
          </ac:spMkLst>
        </pc:spChg>
        <pc:spChg chg="add mod">
          <ac:chgData name="hui xu" userId="70b675938bab3b5e" providerId="LiveId" clId="{60883233-5F23-42C8-8A84-81A2F19B13E9}" dt="2020-05-26T04:46:35.821" v="1269" actId="1076"/>
          <ac:spMkLst>
            <pc:docMk/>
            <pc:sldMk cId="2884942579" sldId="266"/>
            <ac:spMk id="55" creationId="{B6A311EC-6DCA-428D-A159-E515B0025D76}"/>
          </ac:spMkLst>
        </pc:spChg>
        <pc:spChg chg="add mod">
          <ac:chgData name="hui xu" userId="70b675938bab3b5e" providerId="LiveId" clId="{60883233-5F23-42C8-8A84-81A2F19B13E9}" dt="2020-05-26T06:08:34.217" v="2015" actId="1076"/>
          <ac:spMkLst>
            <pc:docMk/>
            <pc:sldMk cId="2884942579" sldId="266"/>
            <ac:spMk id="56" creationId="{3E49DB36-68C5-43B3-A4F1-DB0446FFDEBA}"/>
          </ac:spMkLst>
        </pc:spChg>
        <pc:spChg chg="add mod">
          <ac:chgData name="hui xu" userId="70b675938bab3b5e" providerId="LiveId" clId="{60883233-5F23-42C8-8A84-81A2F19B13E9}" dt="2020-05-26T06:08:38.806" v="2016" actId="1076"/>
          <ac:spMkLst>
            <pc:docMk/>
            <pc:sldMk cId="2884942579" sldId="266"/>
            <ac:spMk id="57" creationId="{89393DC6-F94D-4669-AF8F-98F0E6F3891E}"/>
          </ac:spMkLst>
        </pc:spChg>
        <pc:spChg chg="add mod">
          <ac:chgData name="hui xu" userId="70b675938bab3b5e" providerId="LiveId" clId="{60883233-5F23-42C8-8A84-81A2F19B13E9}" dt="2020-05-26T09:30:14.173" v="2047" actId="1076"/>
          <ac:spMkLst>
            <pc:docMk/>
            <pc:sldMk cId="2884942579" sldId="266"/>
            <ac:spMk id="58" creationId="{7625FE18-4660-4B8D-8F51-C79516DDAFA3}"/>
          </ac:spMkLst>
        </pc:spChg>
        <pc:spChg chg="add mod">
          <ac:chgData name="hui xu" userId="70b675938bab3b5e" providerId="LiveId" clId="{60883233-5F23-42C8-8A84-81A2F19B13E9}" dt="2020-05-29T07:00:20.399" v="10835" actId="20577"/>
          <ac:spMkLst>
            <pc:docMk/>
            <pc:sldMk cId="2884942579" sldId="266"/>
            <ac:spMk id="61" creationId="{28659596-308E-4955-8A2E-24FA0245553E}"/>
          </ac:spMkLst>
        </pc:spChg>
        <pc:spChg chg="add del mod">
          <ac:chgData name="hui xu" userId="70b675938bab3b5e" providerId="LiveId" clId="{60883233-5F23-42C8-8A84-81A2F19B13E9}" dt="2020-05-26T09:29:14.015" v="2023" actId="21"/>
          <ac:spMkLst>
            <pc:docMk/>
            <pc:sldMk cId="2884942579" sldId="266"/>
            <ac:spMk id="62" creationId="{EF7B8C54-7DC6-4926-8069-BDD27CBB9EE9}"/>
          </ac:spMkLst>
        </pc:spChg>
        <pc:picChg chg="del">
          <ac:chgData name="hui xu" userId="70b675938bab3b5e" providerId="LiveId" clId="{60883233-5F23-42C8-8A84-81A2F19B13E9}" dt="2020-06-02T08:24:18.817" v="12833"/>
          <ac:picMkLst>
            <pc:docMk/>
            <pc:sldMk cId="2884942579" sldId="266"/>
            <ac:picMk id="17" creationId="{029081B0-D9F8-47A2-83D6-40927D83294D}"/>
          </ac:picMkLst>
        </pc:picChg>
        <pc:cxnChg chg="mod">
          <ac:chgData name="hui xu" userId="70b675938bab3b5e" providerId="LiveId" clId="{60883233-5F23-42C8-8A84-81A2F19B13E9}" dt="2020-05-26T09:29:51.877" v="2045" actId="1076"/>
          <ac:cxnSpMkLst>
            <pc:docMk/>
            <pc:sldMk cId="2884942579" sldId="266"/>
            <ac:cxnSpMk id="7" creationId="{40D11FDD-BCCD-4921-BBC2-A70E897244E4}"/>
          </ac:cxnSpMkLst>
        </pc:cxnChg>
        <pc:cxnChg chg="mod">
          <ac:chgData name="hui xu" userId="70b675938bab3b5e" providerId="LiveId" clId="{60883233-5F23-42C8-8A84-81A2F19B13E9}" dt="2020-05-26T09:29:49.551" v="2044" actId="1076"/>
          <ac:cxnSpMkLst>
            <pc:docMk/>
            <pc:sldMk cId="2884942579" sldId="266"/>
            <ac:cxnSpMk id="8" creationId="{45701C02-6AF6-4CC6-8257-41D4C0371459}"/>
          </ac:cxnSpMkLst>
        </pc:cxnChg>
        <pc:cxnChg chg="mod">
          <ac:chgData name="hui xu" userId="70b675938bab3b5e" providerId="LiveId" clId="{60883233-5F23-42C8-8A84-81A2F19B13E9}" dt="2020-05-26T09:29:51.877" v="2045" actId="1076"/>
          <ac:cxnSpMkLst>
            <pc:docMk/>
            <pc:sldMk cId="2884942579" sldId="266"/>
            <ac:cxnSpMk id="16" creationId="{4A0608A8-21E7-41B7-80BF-6EB7577645B1}"/>
          </ac:cxnSpMkLst>
        </pc:cxnChg>
        <pc:cxnChg chg="mod">
          <ac:chgData name="hui xu" userId="70b675938bab3b5e" providerId="LiveId" clId="{60883233-5F23-42C8-8A84-81A2F19B13E9}" dt="2020-05-26T09:29:49.551" v="2044" actId="1076"/>
          <ac:cxnSpMkLst>
            <pc:docMk/>
            <pc:sldMk cId="2884942579" sldId="266"/>
            <ac:cxnSpMk id="19" creationId="{968BFB23-E0F9-495A-A58B-A161009A4D72}"/>
          </ac:cxnSpMkLst>
        </pc:cxnChg>
        <pc:cxnChg chg="mod">
          <ac:chgData name="hui xu" userId="70b675938bab3b5e" providerId="LiveId" clId="{60883233-5F23-42C8-8A84-81A2F19B13E9}" dt="2020-05-26T04:46:35.821" v="1269" actId="1076"/>
          <ac:cxnSpMkLst>
            <pc:docMk/>
            <pc:sldMk cId="2884942579" sldId="266"/>
            <ac:cxnSpMk id="24" creationId="{6EC79584-379D-45E5-8F99-4F8E7D8AA141}"/>
          </ac:cxnSpMkLst>
        </pc:cxnChg>
        <pc:cxnChg chg="mod">
          <ac:chgData name="hui xu" userId="70b675938bab3b5e" providerId="LiveId" clId="{60883233-5F23-42C8-8A84-81A2F19B13E9}" dt="2020-05-26T04:46:35.821" v="1269" actId="1076"/>
          <ac:cxnSpMkLst>
            <pc:docMk/>
            <pc:sldMk cId="2884942579" sldId="266"/>
            <ac:cxnSpMk id="25" creationId="{1C3150EB-C24F-437F-B148-48140E52366B}"/>
          </ac:cxnSpMkLst>
        </pc:cxnChg>
        <pc:cxnChg chg="mod">
          <ac:chgData name="hui xu" userId="70b675938bab3b5e" providerId="LiveId" clId="{60883233-5F23-42C8-8A84-81A2F19B13E9}" dt="2020-05-26T04:46:35.821" v="1269" actId="1076"/>
          <ac:cxnSpMkLst>
            <pc:docMk/>
            <pc:sldMk cId="2884942579" sldId="266"/>
            <ac:cxnSpMk id="28" creationId="{26D96A1F-3EEF-41D9-877A-A269F799FC80}"/>
          </ac:cxnSpMkLst>
        </pc:cxnChg>
        <pc:cxnChg chg="mod">
          <ac:chgData name="hui xu" userId="70b675938bab3b5e" providerId="LiveId" clId="{60883233-5F23-42C8-8A84-81A2F19B13E9}" dt="2020-05-26T09:30:05.887" v="2046" actId="1076"/>
          <ac:cxnSpMkLst>
            <pc:docMk/>
            <pc:sldMk cId="2884942579" sldId="266"/>
            <ac:cxnSpMk id="29" creationId="{FC719808-4E78-4B7D-805B-6CFB0415D34C}"/>
          </ac:cxnSpMkLst>
        </pc:cxnChg>
        <pc:cxnChg chg="add mod">
          <ac:chgData name="hui xu" userId="70b675938bab3b5e" providerId="LiveId" clId="{60883233-5F23-42C8-8A84-81A2F19B13E9}" dt="2020-05-26T09:30:05.887" v="2046" actId="1076"/>
          <ac:cxnSpMkLst>
            <pc:docMk/>
            <pc:sldMk cId="2884942579" sldId="266"/>
            <ac:cxnSpMk id="30" creationId="{695AB7E7-34F8-4A07-A0A7-1868D102E829}"/>
          </ac:cxnSpMkLst>
        </pc:cxnChg>
        <pc:cxnChg chg="add mod">
          <ac:chgData name="hui xu" userId="70b675938bab3b5e" providerId="LiveId" clId="{60883233-5F23-42C8-8A84-81A2F19B13E9}" dt="2020-05-26T09:29:38.446" v="2043" actId="14100"/>
          <ac:cxnSpMkLst>
            <pc:docMk/>
            <pc:sldMk cId="2884942579" sldId="266"/>
            <ac:cxnSpMk id="67" creationId="{280BF916-79C2-4BD1-A58D-D7E3EC0E4B83}"/>
          </ac:cxnSpMkLst>
        </pc:cxnChg>
      </pc:sldChg>
      <pc:sldChg chg="addSp delSp modSp new mod modTransition modAnim">
        <pc:chgData name="hui xu" userId="70b675938bab3b5e" providerId="LiveId" clId="{60883233-5F23-42C8-8A84-81A2F19B13E9}" dt="2020-06-02T08:24:18.817" v="12833"/>
        <pc:sldMkLst>
          <pc:docMk/>
          <pc:sldMk cId="1752183661" sldId="267"/>
        </pc:sldMkLst>
        <pc:spChg chg="mod">
          <ac:chgData name="hui xu" userId="70b675938bab3b5e" providerId="LiveId" clId="{60883233-5F23-42C8-8A84-81A2F19B13E9}" dt="2020-05-26T05:09:27.727" v="1509" actId="20577"/>
          <ac:spMkLst>
            <pc:docMk/>
            <pc:sldMk cId="1752183661" sldId="267"/>
            <ac:spMk id="2" creationId="{34BAE73A-5888-4C75-ADEB-14F974A01FFD}"/>
          </ac:spMkLst>
        </pc:spChg>
        <pc:spChg chg="add mod">
          <ac:chgData name="hui xu" userId="70b675938bab3b5e" providerId="LiveId" clId="{60883233-5F23-42C8-8A84-81A2F19B13E9}" dt="2020-05-26T01:29:04.420" v="791" actId="1038"/>
          <ac:spMkLst>
            <pc:docMk/>
            <pc:sldMk cId="1752183661" sldId="267"/>
            <ac:spMk id="3" creationId="{48254712-7DDC-4994-A1F4-78AF0044EA35}"/>
          </ac:spMkLst>
        </pc:spChg>
        <pc:spChg chg="add mod">
          <ac:chgData name="hui xu" userId="70b675938bab3b5e" providerId="LiveId" clId="{60883233-5F23-42C8-8A84-81A2F19B13E9}" dt="2020-05-26T09:30:26.450" v="2048" actId="1076"/>
          <ac:spMkLst>
            <pc:docMk/>
            <pc:sldMk cId="1752183661" sldId="267"/>
            <ac:spMk id="4" creationId="{BABE0652-91C2-4314-A7DB-D3B8D1C72445}"/>
          </ac:spMkLst>
        </pc:spChg>
        <pc:spChg chg="add mod">
          <ac:chgData name="hui xu" userId="70b675938bab3b5e" providerId="LiveId" clId="{60883233-5F23-42C8-8A84-81A2F19B13E9}" dt="2020-05-26T09:30:34.765" v="2049" actId="1076"/>
          <ac:spMkLst>
            <pc:docMk/>
            <pc:sldMk cId="1752183661" sldId="267"/>
            <ac:spMk id="5" creationId="{36A9F35F-ECFE-4EB1-A7D2-4ED1A6403465}"/>
          </ac:spMkLst>
        </pc:spChg>
        <pc:spChg chg="add mod">
          <ac:chgData name="hui xu" userId="70b675938bab3b5e" providerId="LiveId" clId="{60883233-5F23-42C8-8A84-81A2F19B13E9}" dt="2020-05-26T09:30:52.588" v="2050" actId="1076"/>
          <ac:spMkLst>
            <pc:docMk/>
            <pc:sldMk cId="1752183661" sldId="267"/>
            <ac:spMk id="6" creationId="{48B4AC90-4619-4252-A717-20010D3766DE}"/>
          </ac:spMkLst>
        </pc:spChg>
        <pc:spChg chg="add mod">
          <ac:chgData name="hui xu" userId="70b675938bab3b5e" providerId="LiveId" clId="{60883233-5F23-42C8-8A84-81A2F19B13E9}" dt="2020-05-26T01:25:03.019" v="576" actId="1076"/>
          <ac:spMkLst>
            <pc:docMk/>
            <pc:sldMk cId="1752183661" sldId="267"/>
            <ac:spMk id="7" creationId="{2B712408-BD7B-4DEB-A19C-C6767C546CAA}"/>
          </ac:spMkLst>
        </pc:spChg>
        <pc:spChg chg="add mod">
          <ac:chgData name="hui xu" userId="70b675938bab3b5e" providerId="LiveId" clId="{60883233-5F23-42C8-8A84-81A2F19B13E9}" dt="2020-05-26T01:25:03.019" v="576" actId="1076"/>
          <ac:spMkLst>
            <pc:docMk/>
            <pc:sldMk cId="1752183661" sldId="267"/>
            <ac:spMk id="8" creationId="{47564D7D-9987-49DD-A586-20FFCBF8ACAD}"/>
          </ac:spMkLst>
        </pc:spChg>
        <pc:spChg chg="add mod">
          <ac:chgData name="hui xu" userId="70b675938bab3b5e" providerId="LiveId" clId="{60883233-5F23-42C8-8A84-81A2F19B13E9}" dt="2020-05-26T01:25:03.019" v="576" actId="1076"/>
          <ac:spMkLst>
            <pc:docMk/>
            <pc:sldMk cId="1752183661" sldId="267"/>
            <ac:spMk id="9" creationId="{2A4E2FD2-99AE-4A0E-B483-5F3AB46CDA0F}"/>
          </ac:spMkLst>
        </pc:spChg>
        <pc:spChg chg="add mod">
          <ac:chgData name="hui xu" userId="70b675938bab3b5e" providerId="LiveId" clId="{60883233-5F23-42C8-8A84-81A2F19B13E9}" dt="2020-05-26T01:25:03.019" v="576" actId="1076"/>
          <ac:spMkLst>
            <pc:docMk/>
            <pc:sldMk cId="1752183661" sldId="267"/>
            <ac:spMk id="10" creationId="{4F757197-E8FF-47C8-97D1-FE58D2F3A578}"/>
          </ac:spMkLst>
        </pc:spChg>
        <pc:spChg chg="add mod">
          <ac:chgData name="hui xu" userId="70b675938bab3b5e" providerId="LiveId" clId="{60883233-5F23-42C8-8A84-81A2F19B13E9}" dt="2020-05-26T01:29:04.420" v="791" actId="1038"/>
          <ac:spMkLst>
            <pc:docMk/>
            <pc:sldMk cId="1752183661" sldId="267"/>
            <ac:spMk id="11" creationId="{20977E3D-8581-444B-A095-1AE71593C7FF}"/>
          </ac:spMkLst>
        </pc:spChg>
        <pc:spChg chg="add mod">
          <ac:chgData name="hui xu" userId="70b675938bab3b5e" providerId="LiveId" clId="{60883233-5F23-42C8-8A84-81A2F19B13E9}" dt="2020-05-26T01:38:26.897" v="940" actId="20577"/>
          <ac:spMkLst>
            <pc:docMk/>
            <pc:sldMk cId="1752183661" sldId="267"/>
            <ac:spMk id="12" creationId="{810890AA-CB4D-4626-8BD4-84BC11B06530}"/>
          </ac:spMkLst>
        </pc:spChg>
        <pc:spChg chg="add mod">
          <ac:chgData name="hui xu" userId="70b675938bab3b5e" providerId="LiveId" clId="{60883233-5F23-42C8-8A84-81A2F19B13E9}" dt="2020-05-26T01:30:42.074" v="802" actId="20577"/>
          <ac:spMkLst>
            <pc:docMk/>
            <pc:sldMk cId="1752183661" sldId="267"/>
            <ac:spMk id="13" creationId="{681FDBA2-6020-4DDA-9F13-CF5DDB51DB58}"/>
          </ac:spMkLst>
        </pc:spChg>
        <pc:spChg chg="add mod">
          <ac:chgData name="hui xu" userId="70b675938bab3b5e" providerId="LiveId" clId="{60883233-5F23-42C8-8A84-81A2F19B13E9}" dt="2020-05-26T05:10:02.150" v="1546" actId="20577"/>
          <ac:spMkLst>
            <pc:docMk/>
            <pc:sldMk cId="1752183661" sldId="267"/>
            <ac:spMk id="29" creationId="{75BCE4E6-D26E-4845-8F65-C72C514078E0}"/>
          </ac:spMkLst>
        </pc:spChg>
        <pc:spChg chg="add del mod">
          <ac:chgData name="hui xu" userId="70b675938bab3b5e" providerId="LiveId" clId="{60883233-5F23-42C8-8A84-81A2F19B13E9}" dt="2020-05-26T05:09:23.081" v="1500" actId="21"/>
          <ac:spMkLst>
            <pc:docMk/>
            <pc:sldMk cId="1752183661" sldId="267"/>
            <ac:spMk id="30" creationId="{0CFAA022-5ADF-462C-8BD1-4EB9606AB6D6}"/>
          </ac:spMkLst>
        </pc:spChg>
        <pc:spChg chg="add del mod">
          <ac:chgData name="hui xu" userId="70b675938bab3b5e" providerId="LiveId" clId="{60883233-5F23-42C8-8A84-81A2F19B13E9}" dt="2020-05-26T01:35:53.336" v="861" actId="21"/>
          <ac:spMkLst>
            <pc:docMk/>
            <pc:sldMk cId="1752183661" sldId="267"/>
            <ac:spMk id="31" creationId="{60364CFD-E7A5-4371-B8A6-670954120F06}"/>
          </ac:spMkLst>
        </pc:spChg>
        <pc:spChg chg="add del mod">
          <ac:chgData name="hui xu" userId="70b675938bab3b5e" providerId="LiveId" clId="{60883233-5F23-42C8-8A84-81A2F19B13E9}" dt="2020-05-26T01:35:53.336" v="861" actId="21"/>
          <ac:spMkLst>
            <pc:docMk/>
            <pc:sldMk cId="1752183661" sldId="267"/>
            <ac:spMk id="32" creationId="{DE83A4F7-8C5E-4EE1-902B-67DD4346B1AF}"/>
          </ac:spMkLst>
        </pc:spChg>
        <pc:spChg chg="add del mod">
          <ac:chgData name="hui xu" userId="70b675938bab3b5e" providerId="LiveId" clId="{60883233-5F23-42C8-8A84-81A2F19B13E9}" dt="2020-05-26T01:35:53.336" v="861" actId="21"/>
          <ac:spMkLst>
            <pc:docMk/>
            <pc:sldMk cId="1752183661" sldId="267"/>
            <ac:spMk id="33" creationId="{1145F29C-A558-4DB7-9949-C8474EA57469}"/>
          </ac:spMkLst>
        </pc:spChg>
        <pc:spChg chg="add del mod">
          <ac:chgData name="hui xu" userId="70b675938bab3b5e" providerId="LiveId" clId="{60883233-5F23-42C8-8A84-81A2F19B13E9}" dt="2020-05-26T01:35:53.336" v="861" actId="21"/>
          <ac:spMkLst>
            <pc:docMk/>
            <pc:sldMk cId="1752183661" sldId="267"/>
            <ac:spMk id="34" creationId="{9B25C49A-B14B-4B2A-8AFB-D5099CE102E9}"/>
          </ac:spMkLst>
        </pc:spChg>
        <pc:spChg chg="add del mod">
          <ac:chgData name="hui xu" userId="70b675938bab3b5e" providerId="LiveId" clId="{60883233-5F23-42C8-8A84-81A2F19B13E9}" dt="2020-05-26T01:35:53.336" v="861" actId="21"/>
          <ac:spMkLst>
            <pc:docMk/>
            <pc:sldMk cId="1752183661" sldId="267"/>
            <ac:spMk id="35" creationId="{34C86C51-FEE4-468D-A1EB-92D257AC4D03}"/>
          </ac:spMkLst>
        </pc:spChg>
        <pc:spChg chg="add del mod">
          <ac:chgData name="hui xu" userId="70b675938bab3b5e" providerId="LiveId" clId="{60883233-5F23-42C8-8A84-81A2F19B13E9}" dt="2020-05-26T01:35:53.336" v="861" actId="21"/>
          <ac:spMkLst>
            <pc:docMk/>
            <pc:sldMk cId="1752183661" sldId="267"/>
            <ac:spMk id="36" creationId="{8C1DEB60-A944-4CCA-AAF3-94287A212CC0}"/>
          </ac:spMkLst>
        </pc:spChg>
        <pc:spChg chg="add del mod">
          <ac:chgData name="hui xu" userId="70b675938bab3b5e" providerId="LiveId" clId="{60883233-5F23-42C8-8A84-81A2F19B13E9}" dt="2020-05-26T01:35:53.336" v="861" actId="21"/>
          <ac:spMkLst>
            <pc:docMk/>
            <pc:sldMk cId="1752183661" sldId="267"/>
            <ac:spMk id="37" creationId="{4E6606E0-0D4F-406D-99EA-6E76C32E819D}"/>
          </ac:spMkLst>
        </pc:spChg>
        <pc:spChg chg="add del mod">
          <ac:chgData name="hui xu" userId="70b675938bab3b5e" providerId="LiveId" clId="{60883233-5F23-42C8-8A84-81A2F19B13E9}" dt="2020-05-26T01:35:53.336" v="861" actId="21"/>
          <ac:spMkLst>
            <pc:docMk/>
            <pc:sldMk cId="1752183661" sldId="267"/>
            <ac:spMk id="38" creationId="{70009537-B64A-4472-92D7-A6D8C5017F38}"/>
          </ac:spMkLst>
        </pc:spChg>
        <pc:spChg chg="add del mod">
          <ac:chgData name="hui xu" userId="70b675938bab3b5e" providerId="LiveId" clId="{60883233-5F23-42C8-8A84-81A2F19B13E9}" dt="2020-05-26T01:35:53.336" v="861" actId="21"/>
          <ac:spMkLst>
            <pc:docMk/>
            <pc:sldMk cId="1752183661" sldId="267"/>
            <ac:spMk id="39" creationId="{26DBAA96-B417-435C-8D90-33DB12B03B6B}"/>
          </ac:spMkLst>
        </pc:spChg>
        <pc:spChg chg="add del mod">
          <ac:chgData name="hui xu" userId="70b675938bab3b5e" providerId="LiveId" clId="{60883233-5F23-42C8-8A84-81A2F19B13E9}" dt="2020-05-26T01:35:53.336" v="861" actId="21"/>
          <ac:spMkLst>
            <pc:docMk/>
            <pc:sldMk cId="1752183661" sldId="267"/>
            <ac:spMk id="40" creationId="{73E560E4-5F68-4817-B4BF-8573B039C905}"/>
          </ac:spMkLst>
        </pc:spChg>
        <pc:spChg chg="add del mod">
          <ac:chgData name="hui xu" userId="70b675938bab3b5e" providerId="LiveId" clId="{60883233-5F23-42C8-8A84-81A2F19B13E9}" dt="2020-05-26T01:35:53.336" v="861" actId="21"/>
          <ac:spMkLst>
            <pc:docMk/>
            <pc:sldMk cId="1752183661" sldId="267"/>
            <ac:spMk id="41" creationId="{B99F05D6-D37E-4D02-A704-681459172A28}"/>
          </ac:spMkLst>
        </pc:spChg>
        <pc:spChg chg="add mod">
          <ac:chgData name="hui xu" userId="70b675938bab3b5e" providerId="LiveId" clId="{60883233-5F23-42C8-8A84-81A2F19B13E9}" dt="2020-05-26T05:11:14.444" v="1583" actId="113"/>
          <ac:spMkLst>
            <pc:docMk/>
            <pc:sldMk cId="1752183661" sldId="267"/>
            <ac:spMk id="60" creationId="{A822B75E-096F-4D25-A470-D71B329FD87D}"/>
          </ac:spMkLst>
        </pc:spChg>
        <pc:spChg chg="add mod">
          <ac:chgData name="hui xu" userId="70b675938bab3b5e" providerId="LiveId" clId="{60883233-5F23-42C8-8A84-81A2F19B13E9}" dt="2020-05-26T09:31:28.261" v="2058" actId="1038"/>
          <ac:spMkLst>
            <pc:docMk/>
            <pc:sldMk cId="1752183661" sldId="267"/>
            <ac:spMk id="68" creationId="{C6A9FB2A-7D21-438E-848A-6729AE1C94E2}"/>
          </ac:spMkLst>
        </pc:spChg>
        <pc:picChg chg="del">
          <ac:chgData name="hui xu" userId="70b675938bab3b5e" providerId="LiveId" clId="{60883233-5F23-42C8-8A84-81A2F19B13E9}" dt="2020-06-02T08:24:18.817" v="12833"/>
          <ac:picMkLst>
            <pc:docMk/>
            <pc:sldMk cId="1752183661" sldId="267"/>
            <ac:picMk id="18" creationId="{04F72113-BEA6-4117-9451-90582E4D649B}"/>
          </ac:picMkLst>
        </pc:picChg>
        <pc:cxnChg chg="add mod">
          <ac:chgData name="hui xu" userId="70b675938bab3b5e" providerId="LiveId" clId="{60883233-5F23-42C8-8A84-81A2F19B13E9}" dt="2020-05-26T01:29:04.420" v="791" actId="1038"/>
          <ac:cxnSpMkLst>
            <pc:docMk/>
            <pc:sldMk cId="1752183661" sldId="267"/>
            <ac:cxnSpMk id="15" creationId="{82A3FF52-DED2-485A-AF4E-3DFA8625CD39}"/>
          </ac:cxnSpMkLst>
        </pc:cxnChg>
        <pc:cxnChg chg="add mod">
          <ac:chgData name="hui xu" userId="70b675938bab3b5e" providerId="LiveId" clId="{60883233-5F23-42C8-8A84-81A2F19B13E9}" dt="2020-05-26T09:30:26.450" v="2048" actId="1076"/>
          <ac:cxnSpMkLst>
            <pc:docMk/>
            <pc:sldMk cId="1752183661" sldId="267"/>
            <ac:cxnSpMk id="16" creationId="{75ACB27D-B07B-4837-BFCA-CA285DF0392B}"/>
          </ac:cxnSpMkLst>
        </pc:cxnChg>
        <pc:cxnChg chg="add mod">
          <ac:chgData name="hui xu" userId="70b675938bab3b5e" providerId="LiveId" clId="{60883233-5F23-42C8-8A84-81A2F19B13E9}" dt="2020-05-26T09:30:34.765" v="2049" actId="1076"/>
          <ac:cxnSpMkLst>
            <pc:docMk/>
            <pc:sldMk cId="1752183661" sldId="267"/>
            <ac:cxnSpMk id="19" creationId="{3E8004F2-DF42-498F-A615-78C9CA95B46E}"/>
          </ac:cxnSpMkLst>
        </pc:cxnChg>
        <pc:cxnChg chg="add mod">
          <ac:chgData name="hui xu" userId="70b675938bab3b5e" providerId="LiveId" clId="{60883233-5F23-42C8-8A84-81A2F19B13E9}" dt="2020-05-26T09:30:52.588" v="2050" actId="1076"/>
          <ac:cxnSpMkLst>
            <pc:docMk/>
            <pc:sldMk cId="1752183661" sldId="267"/>
            <ac:cxnSpMk id="22" creationId="{08FBFC98-2EEB-4781-A02C-B4B52A81D80C}"/>
          </ac:cxnSpMkLst>
        </pc:cxnChg>
        <pc:cxnChg chg="add mod">
          <ac:chgData name="hui xu" userId="70b675938bab3b5e" providerId="LiveId" clId="{60883233-5F23-42C8-8A84-81A2F19B13E9}" dt="2020-05-26T09:30:26.450" v="2048" actId="1076"/>
          <ac:cxnSpMkLst>
            <pc:docMk/>
            <pc:sldMk cId="1752183661" sldId="267"/>
            <ac:cxnSpMk id="25" creationId="{29E39461-E1F3-46F4-9ED9-29242786036C}"/>
          </ac:cxnSpMkLst>
        </pc:cxnChg>
        <pc:cxnChg chg="add del mod">
          <ac:chgData name="hui xu" userId="70b675938bab3b5e" providerId="LiveId" clId="{60883233-5F23-42C8-8A84-81A2F19B13E9}" dt="2020-05-26T01:35:53.336" v="861" actId="21"/>
          <ac:cxnSpMkLst>
            <pc:docMk/>
            <pc:sldMk cId="1752183661" sldId="267"/>
            <ac:cxnSpMk id="42" creationId="{D2D7E198-9361-4D4B-B96D-5469D0C04C05}"/>
          </ac:cxnSpMkLst>
        </pc:cxnChg>
        <pc:cxnChg chg="add del mod">
          <ac:chgData name="hui xu" userId="70b675938bab3b5e" providerId="LiveId" clId="{60883233-5F23-42C8-8A84-81A2F19B13E9}" dt="2020-05-26T01:35:53.336" v="861" actId="21"/>
          <ac:cxnSpMkLst>
            <pc:docMk/>
            <pc:sldMk cId="1752183661" sldId="267"/>
            <ac:cxnSpMk id="43" creationId="{2E9D6BE0-E13A-4E65-A101-DAC18D1A0460}"/>
          </ac:cxnSpMkLst>
        </pc:cxnChg>
        <pc:cxnChg chg="add del mod">
          <ac:chgData name="hui xu" userId="70b675938bab3b5e" providerId="LiveId" clId="{60883233-5F23-42C8-8A84-81A2F19B13E9}" dt="2020-05-26T01:35:53.336" v="861" actId="21"/>
          <ac:cxnSpMkLst>
            <pc:docMk/>
            <pc:sldMk cId="1752183661" sldId="267"/>
            <ac:cxnSpMk id="44" creationId="{8086DEB4-8B43-4359-A45A-56A57462EA14}"/>
          </ac:cxnSpMkLst>
        </pc:cxnChg>
        <pc:cxnChg chg="add del mod">
          <ac:chgData name="hui xu" userId="70b675938bab3b5e" providerId="LiveId" clId="{60883233-5F23-42C8-8A84-81A2F19B13E9}" dt="2020-05-26T01:35:53.336" v="861" actId="21"/>
          <ac:cxnSpMkLst>
            <pc:docMk/>
            <pc:sldMk cId="1752183661" sldId="267"/>
            <ac:cxnSpMk id="45" creationId="{3D367B27-8A2C-472E-B402-520709E428ED}"/>
          </ac:cxnSpMkLst>
        </pc:cxnChg>
        <pc:cxnChg chg="add del mod">
          <ac:chgData name="hui xu" userId="70b675938bab3b5e" providerId="LiveId" clId="{60883233-5F23-42C8-8A84-81A2F19B13E9}" dt="2020-05-26T01:35:53.336" v="861" actId="21"/>
          <ac:cxnSpMkLst>
            <pc:docMk/>
            <pc:sldMk cId="1752183661" sldId="267"/>
            <ac:cxnSpMk id="46" creationId="{694228C2-7EC4-4E8F-B6BE-2853BDE00C64}"/>
          </ac:cxnSpMkLst>
        </pc:cxnChg>
        <pc:cxnChg chg="add mod">
          <ac:chgData name="hui xu" userId="70b675938bab3b5e" providerId="LiveId" clId="{60883233-5F23-42C8-8A84-81A2F19B13E9}" dt="2020-05-26T01:36:37.383" v="875" actId="208"/>
          <ac:cxnSpMkLst>
            <pc:docMk/>
            <pc:sldMk cId="1752183661" sldId="267"/>
            <ac:cxnSpMk id="47" creationId="{90ED4FD1-576E-4985-8E2C-A136E55F95F1}"/>
          </ac:cxnSpMkLst>
        </pc:cxnChg>
        <pc:cxnChg chg="add mod">
          <ac:chgData name="hui xu" userId="70b675938bab3b5e" providerId="LiveId" clId="{60883233-5F23-42C8-8A84-81A2F19B13E9}" dt="2020-05-26T09:30:26.450" v="2048" actId="1076"/>
          <ac:cxnSpMkLst>
            <pc:docMk/>
            <pc:sldMk cId="1752183661" sldId="267"/>
            <ac:cxnSpMk id="50" creationId="{E6DD548C-1A8C-483A-8A05-BD133E757F1E}"/>
          </ac:cxnSpMkLst>
        </pc:cxnChg>
        <pc:cxnChg chg="add mod">
          <ac:chgData name="hui xu" userId="70b675938bab3b5e" providerId="LiveId" clId="{60883233-5F23-42C8-8A84-81A2F19B13E9}" dt="2020-05-26T09:30:34.765" v="2049" actId="1076"/>
          <ac:cxnSpMkLst>
            <pc:docMk/>
            <pc:sldMk cId="1752183661" sldId="267"/>
            <ac:cxnSpMk id="53" creationId="{0AE978C8-1544-4FD8-8D29-1B36894B479E}"/>
          </ac:cxnSpMkLst>
        </pc:cxnChg>
        <pc:cxnChg chg="add mod">
          <ac:chgData name="hui xu" userId="70b675938bab3b5e" providerId="LiveId" clId="{60883233-5F23-42C8-8A84-81A2F19B13E9}" dt="2020-05-26T09:30:52.588" v="2050" actId="1076"/>
          <ac:cxnSpMkLst>
            <pc:docMk/>
            <pc:sldMk cId="1752183661" sldId="267"/>
            <ac:cxnSpMk id="56" creationId="{2AD23711-A957-400A-BDDB-B905F5F939BC}"/>
          </ac:cxnSpMkLst>
        </pc:cxnChg>
        <pc:cxnChg chg="add mod">
          <ac:chgData name="hui xu" userId="70b675938bab3b5e" providerId="LiveId" clId="{60883233-5F23-42C8-8A84-81A2F19B13E9}" dt="2020-05-26T09:31:28.261" v="2058" actId="1038"/>
          <ac:cxnSpMkLst>
            <pc:docMk/>
            <pc:sldMk cId="1752183661" sldId="267"/>
            <ac:cxnSpMk id="69" creationId="{C21AAD49-528E-4B86-8087-F1C57EB16180}"/>
          </ac:cxnSpMkLst>
        </pc:cxnChg>
      </pc:sldChg>
      <pc:sldChg chg="addSp delSp modSp add del mod">
        <pc:chgData name="hui xu" userId="70b675938bab3b5e" providerId="LiveId" clId="{60883233-5F23-42C8-8A84-81A2F19B13E9}" dt="2020-05-26T05:12:48.983" v="1606" actId="47"/>
        <pc:sldMkLst>
          <pc:docMk/>
          <pc:sldMk cId="3448204901" sldId="268"/>
        </pc:sldMkLst>
        <pc:spChg chg="mod">
          <ac:chgData name="hui xu" userId="70b675938bab3b5e" providerId="LiveId" clId="{60883233-5F23-42C8-8A84-81A2F19B13E9}" dt="2020-05-26T04:16:40.215" v="1077" actId="20577"/>
          <ac:spMkLst>
            <pc:docMk/>
            <pc:sldMk cId="3448204901" sldId="268"/>
            <ac:spMk id="2" creationId="{A9698BE5-13B8-4163-80A6-6B7B8B26AB97}"/>
          </ac:spMkLst>
        </pc:spChg>
        <pc:spChg chg="add mod">
          <ac:chgData name="hui xu" userId="70b675938bab3b5e" providerId="LiveId" clId="{60883233-5F23-42C8-8A84-81A2F19B13E9}" dt="2020-05-26T04:16:55.549" v="1081" actId="404"/>
          <ac:spMkLst>
            <pc:docMk/>
            <pc:sldMk cId="3448204901" sldId="268"/>
            <ac:spMk id="4" creationId="{9E5946A9-E1EB-46EF-BB0E-B2F23EB928E6}"/>
          </ac:spMkLst>
        </pc:spChg>
        <pc:spChg chg="del">
          <ac:chgData name="hui xu" userId="70b675938bab3b5e" providerId="LiveId" clId="{60883233-5F23-42C8-8A84-81A2F19B13E9}" dt="2020-05-26T01:44:00.495" v="1032" actId="21"/>
          <ac:spMkLst>
            <pc:docMk/>
            <pc:sldMk cId="3448204901" sldId="268"/>
            <ac:spMk id="40" creationId="{CFFA460C-8E89-41BD-A99B-D6325B37151F}"/>
          </ac:spMkLst>
        </pc:spChg>
      </pc:sldChg>
      <pc:sldChg chg="addSp delSp modSp new mod modTransition modAnim">
        <pc:chgData name="hui xu" userId="70b675938bab3b5e" providerId="LiveId" clId="{60883233-5F23-42C8-8A84-81A2F19B13E9}" dt="2020-06-02T08:24:18.817" v="12833"/>
        <pc:sldMkLst>
          <pc:docMk/>
          <pc:sldMk cId="3147115192" sldId="269"/>
        </pc:sldMkLst>
        <pc:spChg chg="mod">
          <ac:chgData name="hui xu" userId="70b675938bab3b5e" providerId="LiveId" clId="{60883233-5F23-42C8-8A84-81A2F19B13E9}" dt="2020-05-26T05:22:24.517" v="1734" actId="403"/>
          <ac:spMkLst>
            <pc:docMk/>
            <pc:sldMk cId="3147115192" sldId="269"/>
            <ac:spMk id="2" creationId="{2EF32DC9-351A-47F4-978F-233E3762C708}"/>
          </ac:spMkLst>
        </pc:spChg>
        <pc:spChg chg="add mod">
          <ac:chgData name="hui xu" userId="70b675938bab3b5e" providerId="LiveId" clId="{60883233-5F23-42C8-8A84-81A2F19B13E9}" dt="2020-05-26T05:21:59.927" v="1702" actId="20577"/>
          <ac:spMkLst>
            <pc:docMk/>
            <pc:sldMk cId="3147115192" sldId="269"/>
            <ac:spMk id="4" creationId="{49815BDD-6094-483A-9767-9C7FB30F45EF}"/>
          </ac:spMkLst>
        </pc:spChg>
        <pc:spChg chg="add mod">
          <ac:chgData name="hui xu" userId="70b675938bab3b5e" providerId="LiveId" clId="{60883233-5F23-42C8-8A84-81A2F19B13E9}" dt="2020-05-26T05:40:30.149" v="1874" actId="404"/>
          <ac:spMkLst>
            <pc:docMk/>
            <pc:sldMk cId="3147115192" sldId="269"/>
            <ac:spMk id="5" creationId="{1634D2BC-794E-4A04-9393-EAA760A6A98D}"/>
          </ac:spMkLst>
        </pc:spChg>
        <pc:spChg chg="add mod">
          <ac:chgData name="hui xu" userId="70b675938bab3b5e" providerId="LiveId" clId="{60883233-5F23-42C8-8A84-81A2F19B13E9}" dt="2020-05-26T05:40:30.149" v="1874" actId="404"/>
          <ac:spMkLst>
            <pc:docMk/>
            <pc:sldMk cId="3147115192" sldId="269"/>
            <ac:spMk id="6" creationId="{E69A909C-AFC7-4C18-B55F-3FE4CED55F2A}"/>
          </ac:spMkLst>
        </pc:spChg>
        <pc:spChg chg="add mod">
          <ac:chgData name="hui xu" userId="70b675938bab3b5e" providerId="LiveId" clId="{60883233-5F23-42C8-8A84-81A2F19B13E9}" dt="2020-05-26T05:40:30.149" v="1874" actId="404"/>
          <ac:spMkLst>
            <pc:docMk/>
            <pc:sldMk cId="3147115192" sldId="269"/>
            <ac:spMk id="7" creationId="{AE15D20C-9C5A-4D0D-96C9-11AA10FDFF4B}"/>
          </ac:spMkLst>
        </pc:spChg>
        <pc:spChg chg="add del mod">
          <ac:chgData name="hui xu" userId="70b675938bab3b5e" providerId="LiveId" clId="{60883233-5F23-42C8-8A84-81A2F19B13E9}" dt="2020-05-26T05:40:09.399" v="1870"/>
          <ac:spMkLst>
            <pc:docMk/>
            <pc:sldMk cId="3147115192" sldId="269"/>
            <ac:spMk id="11" creationId="{852D228E-7FB0-4E4A-9F0A-E9769F8BA6EF}"/>
          </ac:spMkLst>
        </pc:spChg>
        <pc:spChg chg="add mod">
          <ac:chgData name="hui xu" userId="70b675938bab3b5e" providerId="LiveId" clId="{60883233-5F23-42C8-8A84-81A2F19B13E9}" dt="2020-05-26T05:40:39.491" v="1877" actId="20577"/>
          <ac:spMkLst>
            <pc:docMk/>
            <pc:sldMk cId="3147115192" sldId="269"/>
            <ac:spMk id="12" creationId="{632B82CE-8268-42E8-A445-ADA1314032AB}"/>
          </ac:spMkLst>
        </pc:spChg>
        <pc:graphicFrameChg chg="add mod modGraphic">
          <ac:chgData name="hui xu" userId="70b675938bab3b5e" providerId="LiveId" clId="{60883233-5F23-42C8-8A84-81A2F19B13E9}" dt="2020-05-26T05:49:49.079" v="1938" actId="20577"/>
          <ac:graphicFrameMkLst>
            <pc:docMk/>
            <pc:sldMk cId="3147115192" sldId="269"/>
            <ac:graphicFrameMk id="3" creationId="{D2075054-C7A5-4FE2-9297-1E75CDFBD170}"/>
          </ac:graphicFrameMkLst>
        </pc:graphicFrameChg>
        <pc:graphicFrameChg chg="add del mod modGraphic">
          <ac:chgData name="hui xu" userId="70b675938bab3b5e" providerId="LiveId" clId="{60883233-5F23-42C8-8A84-81A2F19B13E9}" dt="2020-05-26T05:49:53.829" v="1939" actId="20577"/>
          <ac:graphicFrameMkLst>
            <pc:docMk/>
            <pc:sldMk cId="3147115192" sldId="269"/>
            <ac:graphicFrameMk id="8" creationId="{F899C331-5504-4B3C-9CD8-E878B4E5F6D2}"/>
          </ac:graphicFrameMkLst>
        </pc:graphicFrameChg>
        <pc:graphicFrameChg chg="add mod modGraphic">
          <ac:chgData name="hui xu" userId="70b675938bab3b5e" providerId="LiveId" clId="{60883233-5F23-42C8-8A84-81A2F19B13E9}" dt="2020-05-26T05:50:01.101" v="1942" actId="21"/>
          <ac:graphicFrameMkLst>
            <pc:docMk/>
            <pc:sldMk cId="3147115192" sldId="269"/>
            <ac:graphicFrameMk id="9" creationId="{D69BE53B-5482-4817-8C65-AA8FF2D678B5}"/>
          </ac:graphicFrameMkLst>
        </pc:graphicFrameChg>
        <pc:graphicFrameChg chg="add mod modGraphic">
          <ac:chgData name="hui xu" userId="70b675938bab3b5e" providerId="LiveId" clId="{60883233-5F23-42C8-8A84-81A2F19B13E9}" dt="2020-05-26T05:49:56.194" v="1940" actId="20577"/>
          <ac:graphicFrameMkLst>
            <pc:docMk/>
            <pc:sldMk cId="3147115192" sldId="269"/>
            <ac:graphicFrameMk id="10" creationId="{2EEC4C13-1B19-423B-ADD1-8A1DEE91D396}"/>
          </ac:graphicFrameMkLst>
        </pc:graphicFrameChg>
        <pc:picChg chg="del">
          <ac:chgData name="hui xu" userId="70b675938bab3b5e" providerId="LiveId" clId="{60883233-5F23-42C8-8A84-81A2F19B13E9}" dt="2020-06-02T08:24:18.817" v="12833"/>
          <ac:picMkLst>
            <pc:docMk/>
            <pc:sldMk cId="3147115192" sldId="269"/>
            <ac:picMk id="15" creationId="{1A0736B5-558D-4493-87AB-22650B760EAC}"/>
          </ac:picMkLst>
        </pc:picChg>
      </pc:sldChg>
      <pc:sldChg chg="addSp delSp modSp add mod modTransition modAnim">
        <pc:chgData name="hui xu" userId="70b675938bab3b5e" providerId="LiveId" clId="{60883233-5F23-42C8-8A84-81A2F19B13E9}" dt="2020-06-02T08:24:18.817" v="12833"/>
        <pc:sldMkLst>
          <pc:docMk/>
          <pc:sldMk cId="2404142213" sldId="270"/>
        </pc:sldMkLst>
        <pc:spChg chg="del">
          <ac:chgData name="hui xu" userId="70b675938bab3b5e" providerId="LiveId" clId="{60883233-5F23-42C8-8A84-81A2F19B13E9}" dt="2020-05-26T05:46:08.124" v="1913" actId="21"/>
          <ac:spMkLst>
            <pc:docMk/>
            <pc:sldMk cId="2404142213" sldId="270"/>
            <ac:spMk id="5" creationId="{1634D2BC-794E-4A04-9393-EAA760A6A98D}"/>
          </ac:spMkLst>
        </pc:spChg>
        <pc:spChg chg="mod">
          <ac:chgData name="hui xu" userId="70b675938bab3b5e" providerId="LiveId" clId="{60883233-5F23-42C8-8A84-81A2F19B13E9}" dt="2020-05-26T05:44:35.947" v="1907" actId="14100"/>
          <ac:spMkLst>
            <pc:docMk/>
            <pc:sldMk cId="2404142213" sldId="270"/>
            <ac:spMk id="6" creationId="{E69A909C-AFC7-4C18-B55F-3FE4CED55F2A}"/>
          </ac:spMkLst>
        </pc:spChg>
        <pc:spChg chg="del">
          <ac:chgData name="hui xu" userId="70b675938bab3b5e" providerId="LiveId" clId="{60883233-5F23-42C8-8A84-81A2F19B13E9}" dt="2020-05-26T05:43:57.250" v="1899" actId="21"/>
          <ac:spMkLst>
            <pc:docMk/>
            <pc:sldMk cId="2404142213" sldId="270"/>
            <ac:spMk id="7" creationId="{AE15D20C-9C5A-4D0D-96C9-11AA10FDFF4B}"/>
          </ac:spMkLst>
        </pc:spChg>
        <pc:spChg chg="del">
          <ac:chgData name="hui xu" userId="70b675938bab3b5e" providerId="LiveId" clId="{60883233-5F23-42C8-8A84-81A2F19B13E9}" dt="2020-05-26T05:46:09.997" v="1914" actId="21"/>
          <ac:spMkLst>
            <pc:docMk/>
            <pc:sldMk cId="2404142213" sldId="270"/>
            <ac:spMk id="12" creationId="{632B82CE-8268-42E8-A445-ADA1314032AB}"/>
          </ac:spMkLst>
        </pc:spChg>
        <pc:spChg chg="add mod">
          <ac:chgData name="hui xu" userId="70b675938bab3b5e" providerId="LiveId" clId="{60883233-5F23-42C8-8A84-81A2F19B13E9}" dt="2020-05-26T05:48:24.138" v="1932" actId="1076"/>
          <ac:spMkLst>
            <pc:docMk/>
            <pc:sldMk cId="2404142213" sldId="270"/>
            <ac:spMk id="15" creationId="{52DF8A8C-81E3-41A2-8C2F-B2E641CCD6C1}"/>
          </ac:spMkLst>
        </pc:spChg>
        <pc:graphicFrameChg chg="del">
          <ac:chgData name="hui xu" userId="70b675938bab3b5e" providerId="LiveId" clId="{60883233-5F23-42C8-8A84-81A2F19B13E9}" dt="2020-05-26T05:43:12.499" v="1892" actId="21"/>
          <ac:graphicFrameMkLst>
            <pc:docMk/>
            <pc:sldMk cId="2404142213" sldId="270"/>
            <ac:graphicFrameMk id="3" creationId="{D2075054-C7A5-4FE2-9297-1E75CDFBD170}"/>
          </ac:graphicFrameMkLst>
        </pc:graphicFrameChg>
        <pc:graphicFrameChg chg="del">
          <ac:chgData name="hui xu" userId="70b675938bab3b5e" providerId="LiveId" clId="{60883233-5F23-42C8-8A84-81A2F19B13E9}" dt="2020-05-26T05:44:27.456" v="1905" actId="21"/>
          <ac:graphicFrameMkLst>
            <pc:docMk/>
            <pc:sldMk cId="2404142213" sldId="270"/>
            <ac:graphicFrameMk id="8" creationId="{F899C331-5504-4B3C-9CD8-E878B4E5F6D2}"/>
          </ac:graphicFrameMkLst>
        </pc:graphicFrameChg>
        <pc:graphicFrameChg chg="mod modGraphic">
          <ac:chgData name="hui xu" userId="70b675938bab3b5e" providerId="LiveId" clId="{60883233-5F23-42C8-8A84-81A2F19B13E9}" dt="2020-05-26T05:54:41.136" v="1979" actId="14100"/>
          <ac:graphicFrameMkLst>
            <pc:docMk/>
            <pc:sldMk cId="2404142213" sldId="270"/>
            <ac:graphicFrameMk id="9" creationId="{D69BE53B-5482-4817-8C65-AA8FF2D678B5}"/>
          </ac:graphicFrameMkLst>
        </pc:graphicFrameChg>
        <pc:graphicFrameChg chg="del">
          <ac:chgData name="hui xu" userId="70b675938bab3b5e" providerId="LiveId" clId="{60883233-5F23-42C8-8A84-81A2F19B13E9}" dt="2020-05-26T05:46:12.019" v="1915" actId="21"/>
          <ac:graphicFrameMkLst>
            <pc:docMk/>
            <pc:sldMk cId="2404142213" sldId="270"/>
            <ac:graphicFrameMk id="10" creationId="{2EEC4C13-1B19-423B-ADD1-8A1DEE91D396}"/>
          </ac:graphicFrameMkLst>
        </pc:graphicFrameChg>
        <pc:graphicFrameChg chg="add del mod">
          <ac:chgData name="hui xu" userId="70b675938bab3b5e" providerId="LiveId" clId="{60883233-5F23-42C8-8A84-81A2F19B13E9}" dt="2020-05-26T05:43:24.193" v="1894" actId="21"/>
          <ac:graphicFrameMkLst>
            <pc:docMk/>
            <pc:sldMk cId="2404142213" sldId="270"/>
            <ac:graphicFrameMk id="13" creationId="{FB459F12-DD62-40B5-9146-0255A7124AFD}"/>
          </ac:graphicFrameMkLst>
        </pc:graphicFrameChg>
        <pc:graphicFrameChg chg="add mod modGraphic">
          <ac:chgData name="hui xu" userId="70b675938bab3b5e" providerId="LiveId" clId="{60883233-5F23-42C8-8A84-81A2F19B13E9}" dt="2020-05-26T05:55:03.741" v="1985" actId="14100"/>
          <ac:graphicFrameMkLst>
            <pc:docMk/>
            <pc:sldMk cId="2404142213" sldId="270"/>
            <ac:graphicFrameMk id="14" creationId="{2B592131-32CB-4E86-AB56-3F21A16D18A8}"/>
          </ac:graphicFrameMkLst>
        </pc:graphicFrameChg>
        <pc:graphicFrameChg chg="add del mod">
          <ac:chgData name="hui xu" userId="70b675938bab3b5e" providerId="LiveId" clId="{60883233-5F23-42C8-8A84-81A2F19B13E9}" dt="2020-05-26T05:51:50.404" v="1953" actId="21"/>
          <ac:graphicFrameMkLst>
            <pc:docMk/>
            <pc:sldMk cId="2404142213" sldId="270"/>
            <ac:graphicFrameMk id="16" creationId="{F44D464F-97CC-4E92-BBB8-317F0D4A9812}"/>
          </ac:graphicFrameMkLst>
        </pc:graphicFrameChg>
        <pc:graphicFrameChg chg="add mod modGraphic">
          <ac:chgData name="hui xu" userId="70b675938bab3b5e" providerId="LiveId" clId="{60883233-5F23-42C8-8A84-81A2F19B13E9}" dt="2020-05-26T05:55:09.890" v="1996" actId="1037"/>
          <ac:graphicFrameMkLst>
            <pc:docMk/>
            <pc:sldMk cId="2404142213" sldId="270"/>
            <ac:graphicFrameMk id="17" creationId="{3B966E57-F701-4CB2-A19E-609F0145FC9F}"/>
          </ac:graphicFrameMkLst>
        </pc:graphicFrameChg>
        <pc:graphicFrameChg chg="add del mod">
          <ac:chgData name="hui xu" userId="70b675938bab3b5e" providerId="LiveId" clId="{60883233-5F23-42C8-8A84-81A2F19B13E9}" dt="2020-05-26T05:53:56.099" v="1969" actId="21"/>
          <ac:graphicFrameMkLst>
            <pc:docMk/>
            <pc:sldMk cId="2404142213" sldId="270"/>
            <ac:graphicFrameMk id="18" creationId="{C40D72A6-1300-42AD-835D-53DEE962B54B}"/>
          </ac:graphicFrameMkLst>
        </pc:graphicFrameChg>
        <pc:graphicFrameChg chg="add mod modGraphic">
          <ac:chgData name="hui xu" userId="70b675938bab3b5e" providerId="LiveId" clId="{60883233-5F23-42C8-8A84-81A2F19B13E9}" dt="2020-05-26T05:55:17.243" v="2014" actId="1038"/>
          <ac:graphicFrameMkLst>
            <pc:docMk/>
            <pc:sldMk cId="2404142213" sldId="270"/>
            <ac:graphicFrameMk id="19" creationId="{A88EC974-F076-4565-8247-540B230F707C}"/>
          </ac:graphicFrameMkLst>
        </pc:graphicFrameChg>
        <pc:picChg chg="del">
          <ac:chgData name="hui xu" userId="70b675938bab3b5e" providerId="LiveId" clId="{60883233-5F23-42C8-8A84-81A2F19B13E9}" dt="2020-06-02T08:24:18.817" v="12833"/>
          <ac:picMkLst>
            <pc:docMk/>
            <pc:sldMk cId="2404142213" sldId="270"/>
            <ac:picMk id="3" creationId="{5BF44394-046C-43E9-8812-B5802F0BEC1D}"/>
          </ac:picMkLst>
        </pc:picChg>
      </pc:sldChg>
      <pc:sldChg chg="addSp delSp modSp add mod modTransition modAnim">
        <pc:chgData name="hui xu" userId="70b675938bab3b5e" providerId="LiveId" clId="{60883233-5F23-42C8-8A84-81A2F19B13E9}" dt="2020-06-02T08:24:18.817" v="12833"/>
        <pc:sldMkLst>
          <pc:docMk/>
          <pc:sldMk cId="2455916281" sldId="271"/>
        </pc:sldMkLst>
        <pc:spChg chg="mod">
          <ac:chgData name="hui xu" userId="70b675938bab3b5e" providerId="LiveId" clId="{60883233-5F23-42C8-8A84-81A2F19B13E9}" dt="2020-05-29T05:20:56.935" v="8679" actId="20577"/>
          <ac:spMkLst>
            <pc:docMk/>
            <pc:sldMk cId="2455916281" sldId="271"/>
            <ac:spMk id="2" creationId="{00000000-0000-0000-0000-000000000000}"/>
          </ac:spMkLst>
        </pc:spChg>
        <pc:spChg chg="del">
          <ac:chgData name="hui xu" userId="70b675938bab3b5e" providerId="LiveId" clId="{60883233-5F23-42C8-8A84-81A2F19B13E9}" dt="2020-05-29T05:06:27.543" v="8345"/>
          <ac:spMkLst>
            <pc:docMk/>
            <pc:sldMk cId="2455916281" sldId="271"/>
            <ac:spMk id="3" creationId="{00000000-0000-0000-0000-000000000000}"/>
          </ac:spMkLst>
        </pc:spChg>
        <pc:spChg chg="add mod">
          <ac:chgData name="hui xu" userId="70b675938bab3b5e" providerId="LiveId" clId="{60883233-5F23-42C8-8A84-81A2F19B13E9}" dt="2020-05-29T05:30:38.754" v="9058" actId="12"/>
          <ac:spMkLst>
            <pc:docMk/>
            <pc:sldMk cId="2455916281" sldId="271"/>
            <ac:spMk id="4" creationId="{E1A05AB6-A328-4030-B398-9DEE8B89C0A2}"/>
          </ac:spMkLst>
        </pc:spChg>
        <pc:spChg chg="add del mod">
          <ac:chgData name="hui xu" userId="70b675938bab3b5e" providerId="LiveId" clId="{60883233-5F23-42C8-8A84-81A2F19B13E9}" dt="2020-05-29T05:16:09.182" v="8625" actId="21"/>
          <ac:spMkLst>
            <pc:docMk/>
            <pc:sldMk cId="2455916281" sldId="271"/>
            <ac:spMk id="7" creationId="{EC7E8CB5-B0A5-4E91-96E1-A29AE058BE52}"/>
          </ac:spMkLst>
        </pc:spChg>
        <pc:spChg chg="add del mod">
          <ac:chgData name="hui xu" userId="70b675938bab3b5e" providerId="LiveId" clId="{60883233-5F23-42C8-8A84-81A2F19B13E9}" dt="2020-05-29T05:17:11.806" v="8627"/>
          <ac:spMkLst>
            <pc:docMk/>
            <pc:sldMk cId="2455916281" sldId="271"/>
            <ac:spMk id="8" creationId="{97CBB0AA-E821-44AC-81F6-F50AB41798CD}"/>
          </ac:spMkLst>
        </pc:spChg>
        <pc:spChg chg="add mod">
          <ac:chgData name="hui xu" userId="70b675938bab3b5e" providerId="LiveId" clId="{60883233-5F23-42C8-8A84-81A2F19B13E9}" dt="2020-05-29T05:30:46.078" v="9059" actId="1076"/>
          <ac:spMkLst>
            <pc:docMk/>
            <pc:sldMk cId="2455916281" sldId="271"/>
            <ac:spMk id="11" creationId="{8336F245-6B60-4CBD-94B8-BC94D45187BE}"/>
          </ac:spMkLst>
        </pc:spChg>
        <pc:spChg chg="add mod">
          <ac:chgData name="hui xu" userId="70b675938bab3b5e" providerId="LiveId" clId="{60883233-5F23-42C8-8A84-81A2F19B13E9}" dt="2020-05-29T05:30:46.078" v="9059" actId="1076"/>
          <ac:spMkLst>
            <pc:docMk/>
            <pc:sldMk cId="2455916281" sldId="271"/>
            <ac:spMk id="12" creationId="{72EE216F-97A4-4E97-BD38-235457008873}"/>
          </ac:spMkLst>
        </pc:spChg>
        <pc:spChg chg="add del mod">
          <ac:chgData name="hui xu" userId="70b675938bab3b5e" providerId="LiveId" clId="{60883233-5F23-42C8-8A84-81A2F19B13E9}" dt="2020-05-29T05:27:59.643" v="8937"/>
          <ac:spMkLst>
            <pc:docMk/>
            <pc:sldMk cId="2455916281" sldId="271"/>
            <ac:spMk id="13" creationId="{E121952F-B6F6-4036-884D-98EB120B93B9}"/>
          </ac:spMkLst>
        </pc:spChg>
        <pc:spChg chg="add mod">
          <ac:chgData name="hui xu" userId="70b675938bab3b5e" providerId="LiveId" clId="{60883233-5F23-42C8-8A84-81A2F19B13E9}" dt="2020-05-29T05:36:39.901" v="9098" actId="21"/>
          <ac:spMkLst>
            <pc:docMk/>
            <pc:sldMk cId="2455916281" sldId="271"/>
            <ac:spMk id="14" creationId="{8783A706-D908-435E-AE8B-6B19FAF08C38}"/>
          </ac:spMkLst>
        </pc:spChg>
        <pc:graphicFrameChg chg="add mod modGraphic">
          <ac:chgData name="hui xu" userId="70b675938bab3b5e" providerId="LiveId" clId="{60883233-5F23-42C8-8A84-81A2F19B13E9}" dt="2020-05-29T05:30:46.078" v="9059" actId="1076"/>
          <ac:graphicFrameMkLst>
            <pc:docMk/>
            <pc:sldMk cId="2455916281" sldId="271"/>
            <ac:graphicFrameMk id="5" creationId="{0C28657C-174B-4D47-9767-E2027440C2A1}"/>
          </ac:graphicFrameMkLst>
        </pc:graphicFrameChg>
        <pc:picChg chg="add del mod">
          <ac:chgData name="hui xu" userId="70b675938bab3b5e" providerId="LiveId" clId="{60883233-5F23-42C8-8A84-81A2F19B13E9}" dt="2020-05-29T05:17:50.539" v="8634" actId="21"/>
          <ac:picMkLst>
            <pc:docMk/>
            <pc:sldMk cId="2455916281" sldId="271"/>
            <ac:picMk id="9" creationId="{FD5029FF-1D1D-40D7-8FCE-7E93ED777013}"/>
          </ac:picMkLst>
        </pc:picChg>
        <pc:picChg chg="add mod">
          <ac:chgData name="hui xu" userId="70b675938bab3b5e" providerId="LiveId" clId="{60883233-5F23-42C8-8A84-81A2F19B13E9}" dt="2020-05-29T05:30:46.078" v="9059" actId="1076"/>
          <ac:picMkLst>
            <pc:docMk/>
            <pc:sldMk cId="2455916281" sldId="271"/>
            <ac:picMk id="10" creationId="{51C8D435-A7D1-46A4-94D6-9B93711239E7}"/>
          </ac:picMkLst>
        </pc:picChg>
        <pc:picChg chg="del">
          <ac:chgData name="hui xu" userId="70b675938bab3b5e" providerId="LiveId" clId="{60883233-5F23-42C8-8A84-81A2F19B13E9}" dt="2020-06-02T08:24:18.817" v="12833"/>
          <ac:picMkLst>
            <pc:docMk/>
            <pc:sldMk cId="2455916281" sldId="271"/>
            <ac:picMk id="33" creationId="{295041E6-F2C6-4E2E-999E-9E4855FE5C75}"/>
          </ac:picMkLst>
        </pc:picChg>
      </pc:sldChg>
      <pc:sldChg chg="new del ord">
        <pc:chgData name="hui xu" userId="70b675938bab3b5e" providerId="LiveId" clId="{60883233-5F23-42C8-8A84-81A2F19B13E9}" dt="2020-05-26T12:47:50.275" v="2253" actId="2696"/>
        <pc:sldMkLst>
          <pc:docMk/>
          <pc:sldMk cId="1534847528" sldId="272"/>
        </pc:sldMkLst>
      </pc:sldChg>
      <pc:sldChg chg="delSp modSp add mod ord modTransition modAnim">
        <pc:chgData name="hui xu" userId="70b675938bab3b5e" providerId="LiveId" clId="{60883233-5F23-42C8-8A84-81A2F19B13E9}" dt="2020-06-02T08:24:18.817" v="12833"/>
        <pc:sldMkLst>
          <pc:docMk/>
          <pc:sldMk cId="1649387161" sldId="272"/>
        </pc:sldMkLst>
        <pc:spChg chg="mod">
          <ac:chgData name="hui xu" userId="70b675938bab3b5e" providerId="LiveId" clId="{60883233-5F23-42C8-8A84-81A2F19B13E9}" dt="2020-05-29T05:07:17.243" v="8375" actId="313"/>
          <ac:spMkLst>
            <pc:docMk/>
            <pc:sldMk cId="1649387161" sldId="272"/>
            <ac:spMk id="2" creationId="{E83FFF98-8BFC-4D73-8FE6-1639EB327172}"/>
          </ac:spMkLst>
        </pc:spChg>
        <pc:spChg chg="mod">
          <ac:chgData name="hui xu" userId="70b675938bab3b5e" providerId="LiveId" clId="{60883233-5F23-42C8-8A84-81A2F19B13E9}" dt="2020-05-29T05:51:04.745" v="9311" actId="20577"/>
          <ac:spMkLst>
            <pc:docMk/>
            <pc:sldMk cId="1649387161" sldId="272"/>
            <ac:spMk id="3" creationId="{FC03F3A5-0EC9-45BC-9AD4-43B8A087938F}"/>
          </ac:spMkLst>
        </pc:spChg>
        <pc:picChg chg="del">
          <ac:chgData name="hui xu" userId="70b675938bab3b5e" providerId="LiveId" clId="{60883233-5F23-42C8-8A84-81A2F19B13E9}" dt="2020-06-02T08:24:18.817" v="12833"/>
          <ac:picMkLst>
            <pc:docMk/>
            <pc:sldMk cId="1649387161" sldId="272"/>
            <ac:picMk id="12" creationId="{4B3F9339-7369-4BB4-9AEE-328D8CE00C2D}"/>
          </ac:picMkLst>
        </pc:picChg>
      </pc:sldChg>
      <pc:sldChg chg="addSp delSp modSp add mod modTransition modAnim">
        <pc:chgData name="hui xu" userId="70b675938bab3b5e" providerId="LiveId" clId="{60883233-5F23-42C8-8A84-81A2F19B13E9}" dt="2020-06-02T08:24:18.817" v="12833"/>
        <pc:sldMkLst>
          <pc:docMk/>
          <pc:sldMk cId="1168392029" sldId="273"/>
        </pc:sldMkLst>
        <pc:spChg chg="mod">
          <ac:chgData name="hui xu" userId="70b675938bab3b5e" providerId="LiveId" clId="{60883233-5F23-42C8-8A84-81A2F19B13E9}" dt="2020-05-26T12:54:52.371" v="2508" actId="20577"/>
          <ac:spMkLst>
            <pc:docMk/>
            <pc:sldMk cId="1168392029" sldId="273"/>
            <ac:spMk id="2" creationId="{E83FFF98-8BFC-4D73-8FE6-1639EB327172}"/>
          </ac:spMkLst>
        </pc:spChg>
        <pc:spChg chg="mod">
          <ac:chgData name="hui xu" userId="70b675938bab3b5e" providerId="LiveId" clId="{60883233-5F23-42C8-8A84-81A2F19B13E9}" dt="2020-05-29T06:31:35.438" v="10057" actId="20577"/>
          <ac:spMkLst>
            <pc:docMk/>
            <pc:sldMk cId="1168392029" sldId="273"/>
            <ac:spMk id="3" creationId="{FC03F3A5-0EC9-45BC-9AD4-43B8A087938F}"/>
          </ac:spMkLst>
        </pc:spChg>
        <pc:spChg chg="add del mod">
          <ac:chgData name="hui xu" userId="70b675938bab3b5e" providerId="LiveId" clId="{60883233-5F23-42C8-8A84-81A2F19B13E9}" dt="2020-05-26T12:55:34.800" v="2523" actId="767"/>
          <ac:spMkLst>
            <pc:docMk/>
            <pc:sldMk cId="1168392029" sldId="273"/>
            <ac:spMk id="4" creationId="{C41D9C6A-2DDC-4D1C-847D-06D06D30C5F0}"/>
          </ac:spMkLst>
        </pc:spChg>
        <pc:spChg chg="add mod">
          <ac:chgData name="hui xu" userId="70b675938bab3b5e" providerId="LiveId" clId="{60883233-5F23-42C8-8A84-81A2F19B13E9}" dt="2020-05-29T06:31:45.383" v="10060" actId="1076"/>
          <ac:spMkLst>
            <pc:docMk/>
            <pc:sldMk cId="1168392029" sldId="273"/>
            <ac:spMk id="5" creationId="{891287B2-9252-4941-ACCE-E2B3F0CA7C56}"/>
          </ac:spMkLst>
        </pc:spChg>
        <pc:spChg chg="add mod">
          <ac:chgData name="hui xu" userId="70b675938bab3b5e" providerId="LiveId" clId="{60883233-5F23-42C8-8A84-81A2F19B13E9}" dt="2020-05-29T06:31:53.052" v="10062" actId="1076"/>
          <ac:spMkLst>
            <pc:docMk/>
            <pc:sldMk cId="1168392029" sldId="273"/>
            <ac:spMk id="6" creationId="{3D7A8D61-FA58-494E-B7DE-EE7FC0F57CEF}"/>
          </ac:spMkLst>
        </pc:spChg>
        <pc:spChg chg="add mod">
          <ac:chgData name="hui xu" userId="70b675938bab3b5e" providerId="LiveId" clId="{60883233-5F23-42C8-8A84-81A2F19B13E9}" dt="2020-05-26T13:04:42.095" v="2693" actId="1076"/>
          <ac:spMkLst>
            <pc:docMk/>
            <pc:sldMk cId="1168392029" sldId="273"/>
            <ac:spMk id="7" creationId="{BA50334F-E05D-450E-8824-1F7B46C5FB63}"/>
          </ac:spMkLst>
        </pc:spChg>
        <pc:spChg chg="add mod">
          <ac:chgData name="hui xu" userId="70b675938bab3b5e" providerId="LiveId" clId="{60883233-5F23-42C8-8A84-81A2F19B13E9}" dt="2020-05-29T06:32:44.837" v="10115" actId="20577"/>
          <ac:spMkLst>
            <pc:docMk/>
            <pc:sldMk cId="1168392029" sldId="273"/>
            <ac:spMk id="8" creationId="{B2036071-A747-4A3A-9248-1A1415E07666}"/>
          </ac:spMkLst>
        </pc:spChg>
        <pc:picChg chg="del">
          <ac:chgData name="hui xu" userId="70b675938bab3b5e" providerId="LiveId" clId="{60883233-5F23-42C8-8A84-81A2F19B13E9}" dt="2020-06-02T08:24:18.817" v="12833"/>
          <ac:picMkLst>
            <pc:docMk/>
            <pc:sldMk cId="1168392029" sldId="273"/>
            <ac:picMk id="4" creationId="{B6E1AC4E-E2AA-4D37-B3A1-50A053B416A2}"/>
          </ac:picMkLst>
        </pc:picChg>
      </pc:sldChg>
      <pc:sldChg chg="addSp delSp modSp new mod modTransition modAnim">
        <pc:chgData name="hui xu" userId="70b675938bab3b5e" providerId="LiveId" clId="{60883233-5F23-42C8-8A84-81A2F19B13E9}" dt="2020-06-02T08:24:18.817" v="12833"/>
        <pc:sldMkLst>
          <pc:docMk/>
          <pc:sldMk cId="3262370187" sldId="274"/>
        </pc:sldMkLst>
        <pc:spChg chg="mod">
          <ac:chgData name="hui xu" userId="70b675938bab3b5e" providerId="LiveId" clId="{60883233-5F23-42C8-8A84-81A2F19B13E9}" dt="2020-05-26T13:55:59.316" v="2738" actId="313"/>
          <ac:spMkLst>
            <pc:docMk/>
            <pc:sldMk cId="3262370187" sldId="274"/>
            <ac:spMk id="2" creationId="{74B9FC6D-4549-44F8-B3C2-299478DDC1F0}"/>
          </ac:spMkLst>
        </pc:spChg>
        <pc:spChg chg="del mod">
          <ac:chgData name="hui xu" userId="70b675938bab3b5e" providerId="LiveId" clId="{60883233-5F23-42C8-8A84-81A2F19B13E9}" dt="2020-05-26T13:56:13.389" v="2740" actId="21"/>
          <ac:spMkLst>
            <pc:docMk/>
            <pc:sldMk cId="3262370187" sldId="274"/>
            <ac:spMk id="3" creationId="{9609EBFA-641C-4DE6-BC76-6BB6710B9D35}"/>
          </ac:spMkLst>
        </pc:spChg>
        <pc:spChg chg="add mod">
          <ac:chgData name="hui xu" userId="70b675938bab3b5e" providerId="LiveId" clId="{60883233-5F23-42C8-8A84-81A2F19B13E9}" dt="2020-05-29T07:44:09.840" v="11380" actId="20577"/>
          <ac:spMkLst>
            <pc:docMk/>
            <pc:sldMk cId="3262370187" sldId="274"/>
            <ac:spMk id="3" creationId="{EC98AA2D-8AB7-4125-8DC7-5ACB76F1FD84}"/>
          </ac:spMkLst>
        </pc:spChg>
        <pc:spChg chg="add mod">
          <ac:chgData name="hui xu" userId="70b675938bab3b5e" providerId="LiveId" clId="{60883233-5F23-42C8-8A84-81A2F19B13E9}" dt="2020-05-29T08:04:07.986" v="11549" actId="1076"/>
          <ac:spMkLst>
            <pc:docMk/>
            <pc:sldMk cId="3262370187" sldId="274"/>
            <ac:spMk id="4" creationId="{576850B6-31CF-472E-A53A-DF82910A1751}"/>
          </ac:spMkLst>
        </pc:spChg>
        <pc:spChg chg="add mod">
          <ac:chgData name="hui xu" userId="70b675938bab3b5e" providerId="LiveId" clId="{60883233-5F23-42C8-8A84-81A2F19B13E9}" dt="2020-05-29T08:04:12.627" v="11550" actId="1076"/>
          <ac:spMkLst>
            <pc:docMk/>
            <pc:sldMk cId="3262370187" sldId="274"/>
            <ac:spMk id="5" creationId="{15320DD4-2720-4DF3-AE0B-6E6339C64538}"/>
          </ac:spMkLst>
        </pc:spChg>
        <pc:spChg chg="add mod">
          <ac:chgData name="hui xu" userId="70b675938bab3b5e" providerId="LiveId" clId="{60883233-5F23-42C8-8A84-81A2F19B13E9}" dt="2020-05-29T08:04:12.627" v="11550" actId="1076"/>
          <ac:spMkLst>
            <pc:docMk/>
            <pc:sldMk cId="3262370187" sldId="274"/>
            <ac:spMk id="6" creationId="{D40D9C32-7142-4900-B8FA-BD6EA3518D65}"/>
          </ac:spMkLst>
        </pc:spChg>
        <pc:spChg chg="add mod">
          <ac:chgData name="hui xu" userId="70b675938bab3b5e" providerId="LiveId" clId="{60883233-5F23-42C8-8A84-81A2F19B13E9}" dt="2020-05-29T08:04:12.627" v="11550" actId="1076"/>
          <ac:spMkLst>
            <pc:docMk/>
            <pc:sldMk cId="3262370187" sldId="274"/>
            <ac:spMk id="9" creationId="{43D01289-8472-4F12-A9B3-5CCF276C26C0}"/>
          </ac:spMkLst>
        </pc:spChg>
        <pc:spChg chg="add mod">
          <ac:chgData name="hui xu" userId="70b675938bab3b5e" providerId="LiveId" clId="{60883233-5F23-42C8-8A84-81A2F19B13E9}" dt="2020-05-29T08:04:12.627" v="11550" actId="1076"/>
          <ac:spMkLst>
            <pc:docMk/>
            <pc:sldMk cId="3262370187" sldId="274"/>
            <ac:spMk id="10" creationId="{EBAE1EEF-5AF1-430A-BDBF-02CEE6E57331}"/>
          </ac:spMkLst>
        </pc:spChg>
        <pc:spChg chg="add mod">
          <ac:chgData name="hui xu" userId="70b675938bab3b5e" providerId="LiveId" clId="{60883233-5F23-42C8-8A84-81A2F19B13E9}" dt="2020-05-29T08:04:12.627" v="11550" actId="1076"/>
          <ac:spMkLst>
            <pc:docMk/>
            <pc:sldMk cId="3262370187" sldId="274"/>
            <ac:spMk id="13" creationId="{743E4C0E-FF6A-49BD-9B7E-E8AC7925E368}"/>
          </ac:spMkLst>
        </pc:spChg>
        <pc:spChg chg="add mod">
          <ac:chgData name="hui xu" userId="70b675938bab3b5e" providerId="LiveId" clId="{60883233-5F23-42C8-8A84-81A2F19B13E9}" dt="2020-05-29T08:04:12.627" v="11550" actId="1076"/>
          <ac:spMkLst>
            <pc:docMk/>
            <pc:sldMk cId="3262370187" sldId="274"/>
            <ac:spMk id="14" creationId="{375A8142-E43F-45C3-BC30-30895D3A0687}"/>
          </ac:spMkLst>
        </pc:spChg>
        <pc:spChg chg="add mod">
          <ac:chgData name="hui xu" userId="70b675938bab3b5e" providerId="LiveId" clId="{60883233-5F23-42C8-8A84-81A2F19B13E9}" dt="2020-05-29T08:04:12.627" v="11550" actId="1076"/>
          <ac:spMkLst>
            <pc:docMk/>
            <pc:sldMk cId="3262370187" sldId="274"/>
            <ac:spMk id="17" creationId="{C4062524-A673-415B-89FC-36DE00DDC0DC}"/>
          </ac:spMkLst>
        </pc:spChg>
        <pc:spChg chg="add mod">
          <ac:chgData name="hui xu" userId="70b675938bab3b5e" providerId="LiveId" clId="{60883233-5F23-42C8-8A84-81A2F19B13E9}" dt="2020-05-29T08:04:12.627" v="11550" actId="1076"/>
          <ac:spMkLst>
            <pc:docMk/>
            <pc:sldMk cId="3262370187" sldId="274"/>
            <ac:spMk id="18" creationId="{9F5EC9C4-D320-435E-925F-98F6B70563C6}"/>
          </ac:spMkLst>
        </pc:spChg>
        <pc:spChg chg="add mod">
          <ac:chgData name="hui xu" userId="70b675938bab3b5e" providerId="LiveId" clId="{60883233-5F23-42C8-8A84-81A2F19B13E9}" dt="2020-05-29T08:04:12.627" v="11550" actId="1076"/>
          <ac:spMkLst>
            <pc:docMk/>
            <pc:sldMk cId="3262370187" sldId="274"/>
            <ac:spMk id="21" creationId="{1FD2EE4A-86B6-4781-A3FC-2720E9C89BFE}"/>
          </ac:spMkLst>
        </pc:spChg>
        <pc:spChg chg="add del mod">
          <ac:chgData name="hui xu" userId="70b675938bab3b5e" providerId="LiveId" clId="{60883233-5F23-42C8-8A84-81A2F19B13E9}" dt="2020-05-29T06:58:22.716" v="10810" actId="21"/>
          <ac:spMkLst>
            <pc:docMk/>
            <pc:sldMk cId="3262370187" sldId="274"/>
            <ac:spMk id="23" creationId="{55AFC805-5430-486D-9D2D-0E95C14331B0}"/>
          </ac:spMkLst>
        </pc:spChg>
        <pc:spChg chg="add mod">
          <ac:chgData name="hui xu" userId="70b675938bab3b5e" providerId="LiveId" clId="{60883233-5F23-42C8-8A84-81A2F19B13E9}" dt="2020-05-29T08:04:12.627" v="11550" actId="1076"/>
          <ac:spMkLst>
            <pc:docMk/>
            <pc:sldMk cId="3262370187" sldId="274"/>
            <ac:spMk id="24" creationId="{149BB9E3-44D2-4939-9A01-488B8D143CE4}"/>
          </ac:spMkLst>
        </pc:spChg>
        <pc:spChg chg="add mod">
          <ac:chgData name="hui xu" userId="70b675938bab3b5e" providerId="LiveId" clId="{60883233-5F23-42C8-8A84-81A2F19B13E9}" dt="2020-05-29T07:52:38.762" v="11457" actId="1076"/>
          <ac:spMkLst>
            <pc:docMk/>
            <pc:sldMk cId="3262370187" sldId="274"/>
            <ac:spMk id="26" creationId="{D7DD4FA8-B827-4BA2-88DB-F300F985F1AD}"/>
          </ac:spMkLst>
        </pc:spChg>
        <pc:spChg chg="add mod">
          <ac:chgData name="hui xu" userId="70b675938bab3b5e" providerId="LiveId" clId="{60883233-5F23-42C8-8A84-81A2F19B13E9}" dt="2020-05-29T08:04:12.627" v="11550" actId="1076"/>
          <ac:spMkLst>
            <pc:docMk/>
            <pc:sldMk cId="3262370187" sldId="274"/>
            <ac:spMk id="27" creationId="{B4902D83-C83E-40D2-975D-B9501CEB6CA4}"/>
          </ac:spMkLst>
        </pc:spChg>
        <pc:spChg chg="add mod">
          <ac:chgData name="hui xu" userId="70b675938bab3b5e" providerId="LiveId" clId="{60883233-5F23-42C8-8A84-81A2F19B13E9}" dt="2020-05-29T08:04:12.627" v="11550" actId="1076"/>
          <ac:spMkLst>
            <pc:docMk/>
            <pc:sldMk cId="3262370187" sldId="274"/>
            <ac:spMk id="28" creationId="{15CF8D6C-A5DC-44A2-9ECD-1F5A69B0EA4C}"/>
          </ac:spMkLst>
        </pc:spChg>
        <pc:spChg chg="add mod">
          <ac:chgData name="hui xu" userId="70b675938bab3b5e" providerId="LiveId" clId="{60883233-5F23-42C8-8A84-81A2F19B13E9}" dt="2020-05-29T08:04:12.627" v="11550" actId="1076"/>
          <ac:spMkLst>
            <pc:docMk/>
            <pc:sldMk cId="3262370187" sldId="274"/>
            <ac:spMk id="29" creationId="{6728A6F9-127B-4F51-AE37-145E453FEE19}"/>
          </ac:spMkLst>
        </pc:spChg>
        <pc:spChg chg="add mod">
          <ac:chgData name="hui xu" userId="70b675938bab3b5e" providerId="LiveId" clId="{60883233-5F23-42C8-8A84-81A2F19B13E9}" dt="2020-05-29T08:04:12.627" v="11550" actId="1076"/>
          <ac:spMkLst>
            <pc:docMk/>
            <pc:sldMk cId="3262370187" sldId="274"/>
            <ac:spMk id="30" creationId="{16380E2B-33C0-494A-909C-FBB26D5CFDB3}"/>
          </ac:spMkLst>
        </pc:spChg>
        <pc:spChg chg="add mod">
          <ac:chgData name="hui xu" userId="70b675938bab3b5e" providerId="LiveId" clId="{60883233-5F23-42C8-8A84-81A2F19B13E9}" dt="2020-05-29T08:04:12.627" v="11550" actId="1076"/>
          <ac:spMkLst>
            <pc:docMk/>
            <pc:sldMk cId="3262370187" sldId="274"/>
            <ac:spMk id="31" creationId="{1B6F47EF-51DC-403B-B0FF-7680109FEF66}"/>
          </ac:spMkLst>
        </pc:spChg>
        <pc:spChg chg="add mod">
          <ac:chgData name="hui xu" userId="70b675938bab3b5e" providerId="LiveId" clId="{60883233-5F23-42C8-8A84-81A2F19B13E9}" dt="2020-05-29T08:04:12.627" v="11550" actId="1076"/>
          <ac:spMkLst>
            <pc:docMk/>
            <pc:sldMk cId="3262370187" sldId="274"/>
            <ac:spMk id="32" creationId="{4B42EBD6-F2B8-4324-8957-6846DB526115}"/>
          </ac:spMkLst>
        </pc:spChg>
        <pc:spChg chg="add mod">
          <ac:chgData name="hui xu" userId="70b675938bab3b5e" providerId="LiveId" clId="{60883233-5F23-42C8-8A84-81A2F19B13E9}" dt="2020-05-29T08:04:12.627" v="11550" actId="1076"/>
          <ac:spMkLst>
            <pc:docMk/>
            <pc:sldMk cId="3262370187" sldId="274"/>
            <ac:spMk id="33" creationId="{A5AC12F3-9DE2-4E67-845E-F4694EB0CE92}"/>
          </ac:spMkLst>
        </pc:spChg>
        <pc:spChg chg="add mod">
          <ac:chgData name="hui xu" userId="70b675938bab3b5e" providerId="LiveId" clId="{60883233-5F23-42C8-8A84-81A2F19B13E9}" dt="2020-05-29T08:04:12.627" v="11550" actId="1076"/>
          <ac:spMkLst>
            <pc:docMk/>
            <pc:sldMk cId="3262370187" sldId="274"/>
            <ac:spMk id="34" creationId="{BF378649-4AF9-4D40-A779-D146510F4C52}"/>
          </ac:spMkLst>
        </pc:spChg>
        <pc:spChg chg="add mod">
          <ac:chgData name="hui xu" userId="70b675938bab3b5e" providerId="LiveId" clId="{60883233-5F23-42C8-8A84-81A2F19B13E9}" dt="2020-05-29T08:04:12.627" v="11550" actId="1076"/>
          <ac:spMkLst>
            <pc:docMk/>
            <pc:sldMk cId="3262370187" sldId="274"/>
            <ac:spMk id="35" creationId="{93AEB620-B0A9-474B-8A59-415291F80FE1}"/>
          </ac:spMkLst>
        </pc:spChg>
        <pc:spChg chg="add mod">
          <ac:chgData name="hui xu" userId="70b675938bab3b5e" providerId="LiveId" clId="{60883233-5F23-42C8-8A84-81A2F19B13E9}" dt="2020-05-29T08:04:12.627" v="11550" actId="1076"/>
          <ac:spMkLst>
            <pc:docMk/>
            <pc:sldMk cId="3262370187" sldId="274"/>
            <ac:spMk id="36" creationId="{13C4C5CA-15D5-4EB8-AC4C-B4CA14ACF4F1}"/>
          </ac:spMkLst>
        </pc:spChg>
        <pc:spChg chg="add mod">
          <ac:chgData name="hui xu" userId="70b675938bab3b5e" providerId="LiveId" clId="{60883233-5F23-42C8-8A84-81A2F19B13E9}" dt="2020-05-29T08:04:12.627" v="11550" actId="1076"/>
          <ac:spMkLst>
            <pc:docMk/>
            <pc:sldMk cId="3262370187" sldId="274"/>
            <ac:spMk id="37" creationId="{3FD4E2BE-FE2E-45B9-A18C-ED2E8375A72D}"/>
          </ac:spMkLst>
        </pc:spChg>
        <pc:spChg chg="add mod">
          <ac:chgData name="hui xu" userId="70b675938bab3b5e" providerId="LiveId" clId="{60883233-5F23-42C8-8A84-81A2F19B13E9}" dt="2020-05-29T07:52:20.985" v="11456" actId="1076"/>
          <ac:spMkLst>
            <pc:docMk/>
            <pc:sldMk cId="3262370187" sldId="274"/>
            <ac:spMk id="38" creationId="{4925D0CE-FE73-4EC8-A812-FC1C6A82A2C1}"/>
          </ac:spMkLst>
        </pc:spChg>
        <pc:picChg chg="del">
          <ac:chgData name="hui xu" userId="70b675938bab3b5e" providerId="LiveId" clId="{60883233-5F23-42C8-8A84-81A2F19B13E9}" dt="2020-06-02T08:24:18.817" v="12833"/>
          <ac:picMkLst>
            <pc:docMk/>
            <pc:sldMk cId="3262370187" sldId="274"/>
            <ac:picMk id="42" creationId="{6EDC31AD-B64E-48D2-897D-D27215C8E8D3}"/>
          </ac:picMkLst>
        </pc:picChg>
        <pc:cxnChg chg="add mod">
          <ac:chgData name="hui xu" userId="70b675938bab3b5e" providerId="LiveId" clId="{60883233-5F23-42C8-8A84-81A2F19B13E9}" dt="2020-05-29T08:04:12.627" v="11550" actId="1076"/>
          <ac:cxnSpMkLst>
            <pc:docMk/>
            <pc:sldMk cId="3262370187" sldId="274"/>
            <ac:cxnSpMk id="7" creationId="{9E87C9AD-3DD2-418B-AAF5-94D32F6EB479}"/>
          </ac:cxnSpMkLst>
        </pc:cxnChg>
        <pc:cxnChg chg="add mod">
          <ac:chgData name="hui xu" userId="70b675938bab3b5e" providerId="LiveId" clId="{60883233-5F23-42C8-8A84-81A2F19B13E9}" dt="2020-05-29T08:04:12.627" v="11550" actId="1076"/>
          <ac:cxnSpMkLst>
            <pc:docMk/>
            <pc:sldMk cId="3262370187" sldId="274"/>
            <ac:cxnSpMk id="8" creationId="{09797890-6CD5-488D-AE31-45C16EE7D877}"/>
          </ac:cxnSpMkLst>
        </pc:cxnChg>
        <pc:cxnChg chg="add mod">
          <ac:chgData name="hui xu" userId="70b675938bab3b5e" providerId="LiveId" clId="{60883233-5F23-42C8-8A84-81A2F19B13E9}" dt="2020-05-29T08:04:12.627" v="11550" actId="1076"/>
          <ac:cxnSpMkLst>
            <pc:docMk/>
            <pc:sldMk cId="3262370187" sldId="274"/>
            <ac:cxnSpMk id="11" creationId="{624FEE69-5C5F-4FD0-B8DD-FC3DCBB72C31}"/>
          </ac:cxnSpMkLst>
        </pc:cxnChg>
        <pc:cxnChg chg="add mod">
          <ac:chgData name="hui xu" userId="70b675938bab3b5e" providerId="LiveId" clId="{60883233-5F23-42C8-8A84-81A2F19B13E9}" dt="2020-05-29T08:04:12.627" v="11550" actId="1076"/>
          <ac:cxnSpMkLst>
            <pc:docMk/>
            <pc:sldMk cId="3262370187" sldId="274"/>
            <ac:cxnSpMk id="12" creationId="{6B38A738-379B-420B-A870-5FCEF4619E64}"/>
          </ac:cxnSpMkLst>
        </pc:cxnChg>
        <pc:cxnChg chg="add mod">
          <ac:chgData name="hui xu" userId="70b675938bab3b5e" providerId="LiveId" clId="{60883233-5F23-42C8-8A84-81A2F19B13E9}" dt="2020-05-29T08:04:12.627" v="11550" actId="1076"/>
          <ac:cxnSpMkLst>
            <pc:docMk/>
            <pc:sldMk cId="3262370187" sldId="274"/>
            <ac:cxnSpMk id="15" creationId="{AD6CA887-1D36-4FF7-ADD7-1508AEC3003B}"/>
          </ac:cxnSpMkLst>
        </pc:cxnChg>
        <pc:cxnChg chg="add mod">
          <ac:chgData name="hui xu" userId="70b675938bab3b5e" providerId="LiveId" clId="{60883233-5F23-42C8-8A84-81A2F19B13E9}" dt="2020-05-29T08:04:12.627" v="11550" actId="1076"/>
          <ac:cxnSpMkLst>
            <pc:docMk/>
            <pc:sldMk cId="3262370187" sldId="274"/>
            <ac:cxnSpMk id="16" creationId="{912F7D48-7479-4D3B-BA37-903A2497C6B7}"/>
          </ac:cxnSpMkLst>
        </pc:cxnChg>
        <pc:cxnChg chg="add mod">
          <ac:chgData name="hui xu" userId="70b675938bab3b5e" providerId="LiveId" clId="{60883233-5F23-42C8-8A84-81A2F19B13E9}" dt="2020-05-29T08:04:12.627" v="11550" actId="1076"/>
          <ac:cxnSpMkLst>
            <pc:docMk/>
            <pc:sldMk cId="3262370187" sldId="274"/>
            <ac:cxnSpMk id="19" creationId="{5F1AE007-5CBD-46AC-A481-5D6824A79E2B}"/>
          </ac:cxnSpMkLst>
        </pc:cxnChg>
        <pc:cxnChg chg="add mod">
          <ac:chgData name="hui xu" userId="70b675938bab3b5e" providerId="LiveId" clId="{60883233-5F23-42C8-8A84-81A2F19B13E9}" dt="2020-05-29T08:04:12.627" v="11550" actId="1076"/>
          <ac:cxnSpMkLst>
            <pc:docMk/>
            <pc:sldMk cId="3262370187" sldId="274"/>
            <ac:cxnSpMk id="20" creationId="{FFCCBBC2-A146-44E8-95EB-54E206779FA6}"/>
          </ac:cxnSpMkLst>
        </pc:cxnChg>
        <pc:cxnChg chg="add mod">
          <ac:chgData name="hui xu" userId="70b675938bab3b5e" providerId="LiveId" clId="{60883233-5F23-42C8-8A84-81A2F19B13E9}" dt="2020-05-29T08:04:12.627" v="11550" actId="1076"/>
          <ac:cxnSpMkLst>
            <pc:docMk/>
            <pc:sldMk cId="3262370187" sldId="274"/>
            <ac:cxnSpMk id="22" creationId="{BA64BA4C-68B7-4FB2-95ED-ED43C1F6C70A}"/>
          </ac:cxnSpMkLst>
        </pc:cxnChg>
        <pc:cxnChg chg="add mod">
          <ac:chgData name="hui xu" userId="70b675938bab3b5e" providerId="LiveId" clId="{60883233-5F23-42C8-8A84-81A2F19B13E9}" dt="2020-05-29T08:04:12.627" v="11550" actId="1076"/>
          <ac:cxnSpMkLst>
            <pc:docMk/>
            <pc:sldMk cId="3262370187" sldId="274"/>
            <ac:cxnSpMk id="25" creationId="{5406329A-5EBE-4095-856F-6BE22D08E2CA}"/>
          </ac:cxnSpMkLst>
        </pc:cxnChg>
      </pc:sldChg>
      <pc:sldChg chg="addSp delSp modSp new mod modTransition modAnim">
        <pc:chgData name="hui xu" userId="70b675938bab3b5e" providerId="LiveId" clId="{60883233-5F23-42C8-8A84-81A2F19B13E9}" dt="2020-06-02T08:24:18.817" v="12833"/>
        <pc:sldMkLst>
          <pc:docMk/>
          <pc:sldMk cId="2583664195" sldId="275"/>
        </pc:sldMkLst>
        <pc:spChg chg="mod">
          <ac:chgData name="hui xu" userId="70b675938bab3b5e" providerId="LiveId" clId="{60883233-5F23-42C8-8A84-81A2F19B13E9}" dt="2020-05-27T05:19:16.614" v="3728" actId="20577"/>
          <ac:spMkLst>
            <pc:docMk/>
            <pc:sldMk cId="2583664195" sldId="275"/>
            <ac:spMk id="2" creationId="{269DC84C-AA67-4F17-984E-2166119A0E37}"/>
          </ac:spMkLst>
        </pc:spChg>
        <pc:spChg chg="add mod">
          <ac:chgData name="hui xu" userId="70b675938bab3b5e" providerId="LiveId" clId="{60883233-5F23-42C8-8A84-81A2F19B13E9}" dt="2020-05-27T06:16:25.099" v="4042" actId="1076"/>
          <ac:spMkLst>
            <pc:docMk/>
            <pc:sldMk cId="2583664195" sldId="275"/>
            <ac:spMk id="4" creationId="{54FEF36C-3497-49FD-9DC0-57EB99A199AC}"/>
          </ac:spMkLst>
        </pc:spChg>
        <pc:spChg chg="add del mod">
          <ac:chgData name="hui xu" userId="70b675938bab3b5e" providerId="LiveId" clId="{60883233-5F23-42C8-8A84-81A2F19B13E9}" dt="2020-05-27T06:16:31.529" v="4044" actId="21"/>
          <ac:spMkLst>
            <pc:docMk/>
            <pc:sldMk cId="2583664195" sldId="275"/>
            <ac:spMk id="5" creationId="{C805195C-3981-4FA3-BD49-6BDFA47F1DDB}"/>
          </ac:spMkLst>
        </pc:spChg>
        <pc:spChg chg="add mod">
          <ac:chgData name="hui xu" userId="70b675938bab3b5e" providerId="LiveId" clId="{60883233-5F23-42C8-8A84-81A2F19B13E9}" dt="2020-05-27T06:16:28.905" v="4043" actId="571"/>
          <ac:spMkLst>
            <pc:docMk/>
            <pc:sldMk cId="2583664195" sldId="275"/>
            <ac:spMk id="6" creationId="{5DE15E24-0573-4FDD-ADD9-83C66BCEE347}"/>
          </ac:spMkLst>
        </pc:spChg>
        <pc:picChg chg="add mod">
          <ac:chgData name="hui xu" userId="70b675938bab3b5e" providerId="LiveId" clId="{60883233-5F23-42C8-8A84-81A2F19B13E9}" dt="2020-05-27T05:36:25.808" v="4013" actId="1076"/>
          <ac:picMkLst>
            <pc:docMk/>
            <pc:sldMk cId="2583664195" sldId="275"/>
            <ac:picMk id="3" creationId="{BCF9FC04-6F42-41FD-8466-17BD9EC3F930}"/>
          </ac:picMkLst>
        </pc:picChg>
        <pc:picChg chg="del">
          <ac:chgData name="hui xu" userId="70b675938bab3b5e" providerId="LiveId" clId="{60883233-5F23-42C8-8A84-81A2F19B13E9}" dt="2020-06-02T08:24:18.817" v="12833"/>
          <ac:picMkLst>
            <pc:docMk/>
            <pc:sldMk cId="2583664195" sldId="275"/>
            <ac:picMk id="7" creationId="{900E03D1-B1D5-416E-AB1F-B53BDD481B56}"/>
          </ac:picMkLst>
        </pc:picChg>
      </pc:sldChg>
      <pc:sldChg chg="addSp delSp modSp new mod modTransition modAnim">
        <pc:chgData name="hui xu" userId="70b675938bab3b5e" providerId="LiveId" clId="{60883233-5F23-42C8-8A84-81A2F19B13E9}" dt="2020-06-02T08:24:18.817" v="12833"/>
        <pc:sldMkLst>
          <pc:docMk/>
          <pc:sldMk cId="2599520774" sldId="276"/>
        </pc:sldMkLst>
        <pc:spChg chg="mod">
          <ac:chgData name="hui xu" userId="70b675938bab3b5e" providerId="LiveId" clId="{60883233-5F23-42C8-8A84-81A2F19B13E9}" dt="2020-05-27T03:00:35.161" v="3323"/>
          <ac:spMkLst>
            <pc:docMk/>
            <pc:sldMk cId="2599520774" sldId="276"/>
            <ac:spMk id="2" creationId="{105AF042-EACB-4AA9-AA7C-6FE6DF841C8B}"/>
          </ac:spMkLst>
        </pc:spChg>
        <pc:spChg chg="add mod">
          <ac:chgData name="hui xu" userId="70b675938bab3b5e" providerId="LiveId" clId="{60883233-5F23-42C8-8A84-81A2F19B13E9}" dt="2020-05-29T05:37:33.656" v="9101" actId="27636"/>
          <ac:spMkLst>
            <pc:docMk/>
            <pc:sldMk cId="2599520774" sldId="276"/>
            <ac:spMk id="3" creationId="{606D8B14-4BC7-46A3-ADB8-B3B16FD7EFF8}"/>
          </ac:spMkLst>
        </pc:spChg>
        <pc:spChg chg="add mod">
          <ac:chgData name="hui xu" userId="70b675938bab3b5e" providerId="LiveId" clId="{60883233-5F23-42C8-8A84-81A2F19B13E9}" dt="2020-05-29T05:44:10.439" v="9141" actId="1076"/>
          <ac:spMkLst>
            <pc:docMk/>
            <pc:sldMk cId="2599520774" sldId="276"/>
            <ac:spMk id="4" creationId="{1E4D11CC-BEB9-43FF-9D01-37A881179C8E}"/>
          </ac:spMkLst>
        </pc:spChg>
        <pc:spChg chg="add mod">
          <ac:chgData name="hui xu" userId="70b675938bab3b5e" providerId="LiveId" clId="{60883233-5F23-42C8-8A84-81A2F19B13E9}" dt="2020-05-29T05:44:24.087" v="9143" actId="1076"/>
          <ac:spMkLst>
            <pc:docMk/>
            <pc:sldMk cId="2599520774" sldId="276"/>
            <ac:spMk id="5" creationId="{6FEC1DDE-9C30-463E-8D99-B3F450764166}"/>
          </ac:spMkLst>
        </pc:spChg>
        <pc:spChg chg="add mod">
          <ac:chgData name="hui xu" userId="70b675938bab3b5e" providerId="LiveId" clId="{60883233-5F23-42C8-8A84-81A2F19B13E9}" dt="2020-05-29T05:44:10.439" v="9141" actId="1076"/>
          <ac:spMkLst>
            <pc:docMk/>
            <pc:sldMk cId="2599520774" sldId="276"/>
            <ac:spMk id="6" creationId="{A245918A-A438-4B5B-88E9-FDDC479397C5}"/>
          </ac:spMkLst>
        </pc:spChg>
        <pc:spChg chg="add mod">
          <ac:chgData name="hui xu" userId="70b675938bab3b5e" providerId="LiveId" clId="{60883233-5F23-42C8-8A84-81A2F19B13E9}" dt="2020-05-29T05:44:10.439" v="9141" actId="1076"/>
          <ac:spMkLst>
            <pc:docMk/>
            <pc:sldMk cId="2599520774" sldId="276"/>
            <ac:spMk id="7" creationId="{5D444FE7-7AAC-47A4-9457-B34E9F488D47}"/>
          </ac:spMkLst>
        </pc:spChg>
        <pc:picChg chg="del">
          <ac:chgData name="hui xu" userId="70b675938bab3b5e" providerId="LiveId" clId="{60883233-5F23-42C8-8A84-81A2F19B13E9}" dt="2020-06-02T08:24:18.817" v="12833"/>
          <ac:picMkLst>
            <pc:docMk/>
            <pc:sldMk cId="2599520774" sldId="276"/>
            <ac:picMk id="22" creationId="{A705AA73-4EA0-4284-82E2-38AD5ED258B7}"/>
          </ac:picMkLst>
        </pc:picChg>
      </pc:sldChg>
      <pc:sldChg chg="modSp new del mod">
        <pc:chgData name="hui xu" userId="70b675938bab3b5e" providerId="LiveId" clId="{60883233-5F23-42C8-8A84-81A2F19B13E9}" dt="2020-05-29T05:06:01.665" v="8344" actId="2696"/>
        <pc:sldMkLst>
          <pc:docMk/>
          <pc:sldMk cId="386659228" sldId="277"/>
        </pc:sldMkLst>
        <pc:spChg chg="mod">
          <ac:chgData name="hui xu" userId="70b675938bab3b5e" providerId="LiveId" clId="{60883233-5F23-42C8-8A84-81A2F19B13E9}" dt="2020-05-27T03:22:43.443" v="3528" actId="20577"/>
          <ac:spMkLst>
            <pc:docMk/>
            <pc:sldMk cId="386659228" sldId="277"/>
            <ac:spMk id="2" creationId="{778481D9-5559-401C-A7A8-65156B068DC3}"/>
          </ac:spMkLst>
        </pc:spChg>
        <pc:spChg chg="mod">
          <ac:chgData name="hui xu" userId="70b675938bab3b5e" providerId="LiveId" clId="{60883233-5F23-42C8-8A84-81A2F19B13E9}" dt="2020-05-29T00:57:28.648" v="4645" actId="21"/>
          <ac:spMkLst>
            <pc:docMk/>
            <pc:sldMk cId="386659228" sldId="277"/>
            <ac:spMk id="3" creationId="{D87DA424-3427-46F5-8665-03C294F51432}"/>
          </ac:spMkLst>
        </pc:spChg>
      </pc:sldChg>
      <pc:sldChg chg="addSp delSp modSp new mod modTransition modAnim">
        <pc:chgData name="hui xu" userId="70b675938bab3b5e" providerId="LiveId" clId="{60883233-5F23-42C8-8A84-81A2F19B13E9}" dt="2020-06-02T08:24:18.817" v="12833"/>
        <pc:sldMkLst>
          <pc:docMk/>
          <pc:sldMk cId="838392007" sldId="278"/>
        </pc:sldMkLst>
        <pc:spChg chg="mod">
          <ac:chgData name="hui xu" userId="70b675938bab3b5e" providerId="LiveId" clId="{60883233-5F23-42C8-8A84-81A2F19B13E9}" dt="2020-05-27T05:14:49.422" v="3665" actId="20577"/>
          <ac:spMkLst>
            <pc:docMk/>
            <pc:sldMk cId="838392007" sldId="278"/>
            <ac:spMk id="2" creationId="{FCEC8485-5D04-4FDA-9ED7-E7FFCCAF71E2}"/>
          </ac:spMkLst>
        </pc:spChg>
        <pc:picChg chg="add mod">
          <ac:chgData name="hui xu" userId="70b675938bab3b5e" providerId="LiveId" clId="{60883233-5F23-42C8-8A84-81A2F19B13E9}" dt="2020-05-27T06:21:09.462" v="4046" actId="1076"/>
          <ac:picMkLst>
            <pc:docMk/>
            <pc:sldMk cId="838392007" sldId="278"/>
            <ac:picMk id="3" creationId="{BDCC8110-1D70-44CC-842A-51682F7F955D}"/>
          </ac:picMkLst>
        </pc:picChg>
        <pc:picChg chg="add mod">
          <ac:chgData name="hui xu" userId="70b675938bab3b5e" providerId="LiveId" clId="{60883233-5F23-42C8-8A84-81A2F19B13E9}" dt="2020-05-27T06:24:42.851" v="4048" actId="1076"/>
          <ac:picMkLst>
            <pc:docMk/>
            <pc:sldMk cId="838392007" sldId="278"/>
            <ac:picMk id="4" creationId="{D7439617-C081-4F74-91D3-BEC5B139141B}"/>
          </ac:picMkLst>
        </pc:picChg>
        <pc:picChg chg="del">
          <ac:chgData name="hui xu" userId="70b675938bab3b5e" providerId="LiveId" clId="{60883233-5F23-42C8-8A84-81A2F19B13E9}" dt="2020-06-02T08:24:18.817" v="12833"/>
          <ac:picMkLst>
            <pc:docMk/>
            <pc:sldMk cId="838392007" sldId="278"/>
            <ac:picMk id="8" creationId="{111674C7-F849-406B-A3D3-C5D1FBF047B3}"/>
          </ac:picMkLst>
        </pc:picChg>
      </pc:sldChg>
      <pc:sldChg chg="addSp delSp modSp new mod modTransition modAnim">
        <pc:chgData name="hui xu" userId="70b675938bab3b5e" providerId="LiveId" clId="{60883233-5F23-42C8-8A84-81A2F19B13E9}" dt="2020-06-02T08:24:18.817" v="12833"/>
        <pc:sldMkLst>
          <pc:docMk/>
          <pc:sldMk cId="437526061" sldId="279"/>
        </pc:sldMkLst>
        <pc:spChg chg="mod">
          <ac:chgData name="hui xu" userId="70b675938bab3b5e" providerId="LiveId" clId="{60883233-5F23-42C8-8A84-81A2F19B13E9}" dt="2020-05-27T06:28:24.107" v="4146" actId="20577"/>
          <ac:spMkLst>
            <pc:docMk/>
            <pc:sldMk cId="437526061" sldId="279"/>
            <ac:spMk id="2" creationId="{D8128784-7262-46C1-B20C-0FA107A0F947}"/>
          </ac:spMkLst>
        </pc:spChg>
        <pc:picChg chg="add mod">
          <ac:chgData name="hui xu" userId="70b675938bab3b5e" providerId="LiveId" clId="{60883233-5F23-42C8-8A84-81A2F19B13E9}" dt="2020-05-27T05:13:48.611" v="3630" actId="1076"/>
          <ac:picMkLst>
            <pc:docMk/>
            <pc:sldMk cId="437526061" sldId="279"/>
            <ac:picMk id="3" creationId="{A1E6708E-B323-415F-BD63-BC643B417305}"/>
          </ac:picMkLst>
        </pc:picChg>
        <pc:picChg chg="del">
          <ac:chgData name="hui xu" userId="70b675938bab3b5e" providerId="LiveId" clId="{60883233-5F23-42C8-8A84-81A2F19B13E9}" dt="2020-06-02T08:24:18.817" v="12833"/>
          <ac:picMkLst>
            <pc:docMk/>
            <pc:sldMk cId="437526061" sldId="279"/>
            <ac:picMk id="5" creationId="{3356CED7-F5F1-4D83-8847-B00C1C8F04A2}"/>
          </ac:picMkLst>
        </pc:picChg>
      </pc:sldChg>
      <pc:sldChg chg="addSp delSp modSp new mod modTransition modAnim">
        <pc:chgData name="hui xu" userId="70b675938bab3b5e" providerId="LiveId" clId="{60883233-5F23-42C8-8A84-81A2F19B13E9}" dt="2020-06-02T08:24:18.817" v="12833"/>
        <pc:sldMkLst>
          <pc:docMk/>
          <pc:sldMk cId="902897818" sldId="280"/>
        </pc:sldMkLst>
        <pc:spChg chg="mod">
          <ac:chgData name="hui xu" userId="70b675938bab3b5e" providerId="LiveId" clId="{60883233-5F23-42C8-8A84-81A2F19B13E9}" dt="2020-05-27T06:31:46.965" v="4291"/>
          <ac:spMkLst>
            <pc:docMk/>
            <pc:sldMk cId="902897818" sldId="280"/>
            <ac:spMk id="2" creationId="{EE352DB0-48F7-434C-8EA9-81F4F64E9083}"/>
          </ac:spMkLst>
        </pc:spChg>
        <pc:spChg chg="mod">
          <ac:chgData name="hui xu" userId="70b675938bab3b5e" providerId="LiveId" clId="{60883233-5F23-42C8-8A84-81A2F19B13E9}" dt="2020-05-27T06:59:29.240" v="4510" actId="20577"/>
          <ac:spMkLst>
            <pc:docMk/>
            <pc:sldMk cId="902897818" sldId="280"/>
            <ac:spMk id="3" creationId="{0835F5B3-C580-4009-90B9-3489EF9FF058}"/>
          </ac:spMkLst>
        </pc:spChg>
        <pc:spChg chg="add mod">
          <ac:chgData name="hui xu" userId="70b675938bab3b5e" providerId="LiveId" clId="{60883233-5F23-42C8-8A84-81A2F19B13E9}" dt="2020-05-27T06:59:09.221" v="4504" actId="1076"/>
          <ac:spMkLst>
            <pc:docMk/>
            <pc:sldMk cId="902897818" sldId="280"/>
            <ac:spMk id="4" creationId="{2470DCC7-2D86-4F61-886B-847E59798619}"/>
          </ac:spMkLst>
        </pc:spChg>
        <pc:spChg chg="add mod">
          <ac:chgData name="hui xu" userId="70b675938bab3b5e" providerId="LiveId" clId="{60883233-5F23-42C8-8A84-81A2F19B13E9}" dt="2020-05-27T06:59:18.340" v="4506" actId="1076"/>
          <ac:spMkLst>
            <pc:docMk/>
            <pc:sldMk cId="902897818" sldId="280"/>
            <ac:spMk id="5" creationId="{47086520-ECA2-49E0-BAD2-1B586647429F}"/>
          </ac:spMkLst>
        </pc:spChg>
        <pc:spChg chg="add mod">
          <ac:chgData name="hui xu" userId="70b675938bab3b5e" providerId="LiveId" clId="{60883233-5F23-42C8-8A84-81A2F19B13E9}" dt="2020-05-27T06:59:55.550" v="4520" actId="14100"/>
          <ac:spMkLst>
            <pc:docMk/>
            <pc:sldMk cId="902897818" sldId="280"/>
            <ac:spMk id="6" creationId="{4936F74D-F88E-482A-B7D2-D72728740EF3}"/>
          </ac:spMkLst>
        </pc:spChg>
        <pc:spChg chg="add mod">
          <ac:chgData name="hui xu" userId="70b675938bab3b5e" providerId="LiveId" clId="{60883233-5F23-42C8-8A84-81A2F19B13E9}" dt="2020-05-29T05:56:39.279" v="9321" actId="1076"/>
          <ac:spMkLst>
            <pc:docMk/>
            <pc:sldMk cId="902897818" sldId="280"/>
            <ac:spMk id="7" creationId="{FD906DCC-7C7A-4302-BAFE-0C69BA2B11A8}"/>
          </ac:spMkLst>
        </pc:spChg>
        <pc:picChg chg="del">
          <ac:chgData name="hui xu" userId="70b675938bab3b5e" providerId="LiveId" clId="{60883233-5F23-42C8-8A84-81A2F19B13E9}" dt="2020-06-02T08:24:18.817" v="12833"/>
          <ac:picMkLst>
            <pc:docMk/>
            <pc:sldMk cId="902897818" sldId="280"/>
            <ac:picMk id="34" creationId="{F323FBB0-49D1-415F-A91E-757EBDC6360F}"/>
          </ac:picMkLst>
        </pc:picChg>
      </pc:sldChg>
      <pc:sldChg chg="addSp delSp modSp new mod modTransition modAnim">
        <pc:chgData name="hui xu" userId="70b675938bab3b5e" providerId="LiveId" clId="{60883233-5F23-42C8-8A84-81A2F19B13E9}" dt="2020-06-02T08:24:18.817" v="12833"/>
        <pc:sldMkLst>
          <pc:docMk/>
          <pc:sldMk cId="2726876216" sldId="281"/>
        </pc:sldMkLst>
        <pc:spChg chg="mod">
          <ac:chgData name="hui xu" userId="70b675938bab3b5e" providerId="LiveId" clId="{60883233-5F23-42C8-8A84-81A2F19B13E9}" dt="2020-05-29T06:21:19.180" v="9696" actId="20577"/>
          <ac:spMkLst>
            <pc:docMk/>
            <pc:sldMk cId="2726876216" sldId="281"/>
            <ac:spMk id="2" creationId="{59B9A0ED-1524-4349-BC7D-B651303FC3B9}"/>
          </ac:spMkLst>
        </pc:spChg>
        <pc:spChg chg="add mod">
          <ac:chgData name="hui xu" userId="70b675938bab3b5e" providerId="LiveId" clId="{60883233-5F23-42C8-8A84-81A2F19B13E9}" dt="2020-05-29T06:57:13.836" v="10806" actId="20577"/>
          <ac:spMkLst>
            <pc:docMk/>
            <pc:sldMk cId="2726876216" sldId="281"/>
            <ac:spMk id="20" creationId="{541BF1BE-A1A5-4AF2-8E1E-1D04C867488E}"/>
          </ac:spMkLst>
        </pc:spChg>
        <pc:spChg chg="add del mod">
          <ac:chgData name="hui xu" userId="70b675938bab3b5e" providerId="LiveId" clId="{60883233-5F23-42C8-8A84-81A2F19B13E9}" dt="2020-05-29T06:24:31.993" v="9847" actId="478"/>
          <ac:spMkLst>
            <pc:docMk/>
            <pc:sldMk cId="2726876216" sldId="281"/>
            <ac:spMk id="21" creationId="{C23B2B22-583C-46B0-A79C-41CD45966ACC}"/>
          </ac:spMkLst>
        </pc:spChg>
        <pc:spChg chg="add del mod">
          <ac:chgData name="hui xu" userId="70b675938bab3b5e" providerId="LiveId" clId="{60883233-5F23-42C8-8A84-81A2F19B13E9}" dt="2020-05-29T06:25:33.895" v="9898" actId="478"/>
          <ac:spMkLst>
            <pc:docMk/>
            <pc:sldMk cId="2726876216" sldId="281"/>
            <ac:spMk id="22" creationId="{6E9C8E60-F1D8-4567-B159-32FB4037B382}"/>
          </ac:spMkLst>
        </pc:spChg>
        <pc:spChg chg="add mod">
          <ac:chgData name="hui xu" userId="70b675938bab3b5e" providerId="LiveId" clId="{60883233-5F23-42C8-8A84-81A2F19B13E9}" dt="2020-05-29T06:29:26.550" v="10020" actId="1076"/>
          <ac:spMkLst>
            <pc:docMk/>
            <pc:sldMk cId="2726876216" sldId="281"/>
            <ac:spMk id="23" creationId="{0616BFBE-0B16-4B5A-BB4B-78432D429BFF}"/>
          </ac:spMkLst>
        </pc:spChg>
        <pc:spChg chg="add mod">
          <ac:chgData name="hui xu" userId="70b675938bab3b5e" providerId="LiveId" clId="{60883233-5F23-42C8-8A84-81A2F19B13E9}" dt="2020-05-29T06:56:54.840" v="10804" actId="1076"/>
          <ac:spMkLst>
            <pc:docMk/>
            <pc:sldMk cId="2726876216" sldId="281"/>
            <ac:spMk id="24" creationId="{1149D0F2-2938-4EB3-A48D-A3D200F8C38B}"/>
          </ac:spMkLst>
        </pc:spChg>
        <pc:graphicFrameChg chg="add mod modGraphic">
          <ac:chgData name="hui xu" userId="70b675938bab3b5e" providerId="LiveId" clId="{60883233-5F23-42C8-8A84-81A2F19B13E9}" dt="2020-05-29T06:28:30.285" v="10009" actId="1076"/>
          <ac:graphicFrameMkLst>
            <pc:docMk/>
            <pc:sldMk cId="2726876216" sldId="281"/>
            <ac:graphicFrameMk id="3" creationId="{0D0AD145-24E2-48E2-A71F-04943B9DBA63}"/>
          </ac:graphicFrameMkLst>
        </pc:graphicFrameChg>
        <pc:graphicFrameChg chg="add mod modGraphic">
          <ac:chgData name="hui xu" userId="70b675938bab3b5e" providerId="LiveId" clId="{60883233-5F23-42C8-8A84-81A2F19B13E9}" dt="2020-05-29T06:28:30.285" v="10009" actId="1076"/>
          <ac:graphicFrameMkLst>
            <pc:docMk/>
            <pc:sldMk cId="2726876216" sldId="281"/>
            <ac:graphicFrameMk id="5" creationId="{941649FC-320E-4A28-AD74-3B4F609F6E0D}"/>
          </ac:graphicFrameMkLst>
        </pc:graphicFrameChg>
        <pc:picChg chg="del">
          <ac:chgData name="hui xu" userId="70b675938bab3b5e" providerId="LiveId" clId="{60883233-5F23-42C8-8A84-81A2F19B13E9}" dt="2020-06-02T08:24:18.817" v="12833"/>
          <ac:picMkLst>
            <pc:docMk/>
            <pc:sldMk cId="2726876216" sldId="281"/>
            <ac:picMk id="6" creationId="{A728E006-EF4F-479B-8149-CBB5A86B59EE}"/>
          </ac:picMkLst>
        </pc:picChg>
        <pc:cxnChg chg="add mod">
          <ac:chgData name="hui xu" userId="70b675938bab3b5e" providerId="LiveId" clId="{60883233-5F23-42C8-8A84-81A2F19B13E9}" dt="2020-05-29T06:28:30.285" v="10009" actId="1076"/>
          <ac:cxnSpMkLst>
            <pc:docMk/>
            <pc:sldMk cId="2726876216" sldId="281"/>
            <ac:cxnSpMk id="7" creationId="{E9586104-E7BC-4102-8F8F-F55D64D654B2}"/>
          </ac:cxnSpMkLst>
        </pc:cxnChg>
        <pc:cxnChg chg="add mod">
          <ac:chgData name="hui xu" userId="70b675938bab3b5e" providerId="LiveId" clId="{60883233-5F23-42C8-8A84-81A2F19B13E9}" dt="2020-05-29T06:28:30.285" v="10009" actId="1076"/>
          <ac:cxnSpMkLst>
            <pc:docMk/>
            <pc:sldMk cId="2726876216" sldId="281"/>
            <ac:cxnSpMk id="8" creationId="{B7BC4BFC-F655-45CC-A6DB-E2F9EC0A0EE3}"/>
          </ac:cxnSpMkLst>
        </pc:cxnChg>
        <pc:cxnChg chg="add mod">
          <ac:chgData name="hui xu" userId="70b675938bab3b5e" providerId="LiveId" clId="{60883233-5F23-42C8-8A84-81A2F19B13E9}" dt="2020-05-29T06:28:30.285" v="10009" actId="1076"/>
          <ac:cxnSpMkLst>
            <pc:docMk/>
            <pc:sldMk cId="2726876216" sldId="281"/>
            <ac:cxnSpMk id="9" creationId="{53D1770C-C707-487E-9305-2392A5BD2678}"/>
          </ac:cxnSpMkLst>
        </pc:cxnChg>
        <pc:cxnChg chg="add mod">
          <ac:chgData name="hui xu" userId="70b675938bab3b5e" providerId="LiveId" clId="{60883233-5F23-42C8-8A84-81A2F19B13E9}" dt="2020-05-29T06:28:30.285" v="10009" actId="1076"/>
          <ac:cxnSpMkLst>
            <pc:docMk/>
            <pc:sldMk cId="2726876216" sldId="281"/>
            <ac:cxnSpMk id="11" creationId="{6AEB3954-C3BB-4948-AACB-4C37BC71397E}"/>
          </ac:cxnSpMkLst>
        </pc:cxnChg>
        <pc:cxnChg chg="add mod">
          <ac:chgData name="hui xu" userId="70b675938bab3b5e" providerId="LiveId" clId="{60883233-5F23-42C8-8A84-81A2F19B13E9}" dt="2020-05-29T06:28:30.285" v="10009" actId="1076"/>
          <ac:cxnSpMkLst>
            <pc:docMk/>
            <pc:sldMk cId="2726876216" sldId="281"/>
            <ac:cxnSpMk id="14" creationId="{315B5009-E825-4E78-B92F-0C985169F12C}"/>
          </ac:cxnSpMkLst>
        </pc:cxnChg>
        <pc:cxnChg chg="add mod">
          <ac:chgData name="hui xu" userId="70b675938bab3b5e" providerId="LiveId" clId="{60883233-5F23-42C8-8A84-81A2F19B13E9}" dt="2020-05-29T06:28:30.285" v="10009" actId="1076"/>
          <ac:cxnSpMkLst>
            <pc:docMk/>
            <pc:sldMk cId="2726876216" sldId="281"/>
            <ac:cxnSpMk id="17" creationId="{CA0FAD38-33C2-450C-9733-D2F021F65A7C}"/>
          </ac:cxnSpMkLst>
        </pc:cxnChg>
      </pc:sldChg>
      <pc:sldChg chg="addSp delSp modSp new mod ord modTransition modAnim">
        <pc:chgData name="hui xu" userId="70b675938bab3b5e" providerId="LiveId" clId="{60883233-5F23-42C8-8A84-81A2F19B13E9}" dt="2020-06-02T08:24:18.817" v="12833"/>
        <pc:sldMkLst>
          <pc:docMk/>
          <pc:sldMk cId="72935558" sldId="282"/>
        </pc:sldMkLst>
        <pc:spChg chg="mod">
          <ac:chgData name="hui xu" userId="70b675938bab3b5e" providerId="LiveId" clId="{60883233-5F23-42C8-8A84-81A2F19B13E9}" dt="2020-05-29T05:03:17.717" v="8283" actId="21"/>
          <ac:spMkLst>
            <pc:docMk/>
            <pc:sldMk cId="72935558" sldId="282"/>
            <ac:spMk id="2" creationId="{EEBA9F76-FC0A-4B8E-BBF0-103EB2D53043}"/>
          </ac:spMkLst>
        </pc:spChg>
        <pc:spChg chg="mod">
          <ac:chgData name="hui xu" userId="70b675938bab3b5e" providerId="LiveId" clId="{60883233-5F23-42C8-8A84-81A2F19B13E9}" dt="2020-05-29T01:20:33.877" v="5340" actId="21"/>
          <ac:spMkLst>
            <pc:docMk/>
            <pc:sldMk cId="72935558" sldId="282"/>
            <ac:spMk id="3" creationId="{F6E4EAB2-EB60-41FF-A9B3-B1CA44A4B877}"/>
          </ac:spMkLst>
        </pc:spChg>
        <pc:spChg chg="add mod">
          <ac:chgData name="hui xu" userId="70b675938bab3b5e" providerId="LiveId" clId="{60883233-5F23-42C8-8A84-81A2F19B13E9}" dt="2020-05-29T01:01:57.260" v="4739" actId="1076"/>
          <ac:spMkLst>
            <pc:docMk/>
            <pc:sldMk cId="72935558" sldId="282"/>
            <ac:spMk id="4" creationId="{F50866D8-55F0-4749-BD05-48F7F1CAF173}"/>
          </ac:spMkLst>
        </pc:spChg>
        <pc:picChg chg="add del mod">
          <ac:chgData name="hui xu" userId="70b675938bab3b5e" providerId="LiveId" clId="{60883233-5F23-42C8-8A84-81A2F19B13E9}" dt="2020-05-29T01:18:06.702" v="5316" actId="21"/>
          <ac:picMkLst>
            <pc:docMk/>
            <pc:sldMk cId="72935558" sldId="282"/>
            <ac:picMk id="5" creationId="{C8E965F4-AEBF-442F-A81D-154F06F1B94A}"/>
          </ac:picMkLst>
        </pc:picChg>
        <pc:picChg chg="del">
          <ac:chgData name="hui xu" userId="70b675938bab3b5e" providerId="LiveId" clId="{60883233-5F23-42C8-8A84-81A2F19B13E9}" dt="2020-06-02T08:24:18.817" v="12833"/>
          <ac:picMkLst>
            <pc:docMk/>
            <pc:sldMk cId="72935558" sldId="282"/>
            <ac:picMk id="16" creationId="{F50E2F4D-70DD-4E57-9A76-99F576AE5151}"/>
          </ac:picMkLst>
        </pc:picChg>
      </pc:sldChg>
      <pc:sldChg chg="delSp modSp add mod modTransition modAnim">
        <pc:chgData name="hui xu" userId="70b675938bab3b5e" providerId="LiveId" clId="{60883233-5F23-42C8-8A84-81A2F19B13E9}" dt="2020-06-02T08:24:18.817" v="12833"/>
        <pc:sldMkLst>
          <pc:docMk/>
          <pc:sldMk cId="2747381793" sldId="283"/>
        </pc:sldMkLst>
        <pc:spChg chg="mod">
          <ac:chgData name="hui xu" userId="70b675938bab3b5e" providerId="LiveId" clId="{60883233-5F23-42C8-8A84-81A2F19B13E9}" dt="2020-05-29T05:06:40.891" v="8349" actId="20577"/>
          <ac:spMkLst>
            <pc:docMk/>
            <pc:sldMk cId="2747381793" sldId="283"/>
            <ac:spMk id="2" creationId="{00000000-0000-0000-0000-000000000000}"/>
          </ac:spMkLst>
        </pc:spChg>
        <pc:picChg chg="del">
          <ac:chgData name="hui xu" userId="70b675938bab3b5e" providerId="LiveId" clId="{60883233-5F23-42C8-8A84-81A2F19B13E9}" dt="2020-06-02T08:24:18.817" v="12833"/>
          <ac:picMkLst>
            <pc:docMk/>
            <pc:sldMk cId="2747381793" sldId="283"/>
            <ac:picMk id="11" creationId="{C958059C-4F40-4B30-94FA-4EF563F6735F}"/>
          </ac:picMkLst>
        </pc:picChg>
      </pc:sldChg>
      <pc:sldChg chg="delSp modSp add mod modTransition modAnim">
        <pc:chgData name="hui xu" userId="70b675938bab3b5e" providerId="LiveId" clId="{60883233-5F23-42C8-8A84-81A2F19B13E9}" dt="2020-06-02T08:24:18.817" v="12833"/>
        <pc:sldMkLst>
          <pc:docMk/>
          <pc:sldMk cId="3467798342" sldId="284"/>
        </pc:sldMkLst>
        <pc:spChg chg="mod">
          <ac:chgData name="hui xu" userId="70b675938bab3b5e" providerId="LiveId" clId="{60883233-5F23-42C8-8A84-81A2F19B13E9}" dt="2020-05-29T00:58:15.063" v="4663"/>
          <ac:spMkLst>
            <pc:docMk/>
            <pc:sldMk cId="3467798342" sldId="284"/>
            <ac:spMk id="2" creationId="{00000000-0000-0000-0000-000000000000}"/>
          </ac:spMkLst>
        </pc:spChg>
        <pc:picChg chg="del">
          <ac:chgData name="hui xu" userId="70b675938bab3b5e" providerId="LiveId" clId="{60883233-5F23-42C8-8A84-81A2F19B13E9}" dt="2020-06-02T08:24:18.817" v="12833"/>
          <ac:picMkLst>
            <pc:docMk/>
            <pc:sldMk cId="3467798342" sldId="284"/>
            <ac:picMk id="5" creationId="{D54878BF-BC77-40FD-957C-8E818B6D73A7}"/>
          </ac:picMkLst>
        </pc:picChg>
      </pc:sldChg>
      <pc:sldChg chg="delSp modSp add mod modTransition modAnim">
        <pc:chgData name="hui xu" userId="70b675938bab3b5e" providerId="LiveId" clId="{60883233-5F23-42C8-8A84-81A2F19B13E9}" dt="2020-06-02T08:24:18.817" v="12833"/>
        <pc:sldMkLst>
          <pc:docMk/>
          <pc:sldMk cId="198814091" sldId="285"/>
        </pc:sldMkLst>
        <pc:spChg chg="mod">
          <ac:chgData name="hui xu" userId="70b675938bab3b5e" providerId="LiveId" clId="{60883233-5F23-42C8-8A84-81A2F19B13E9}" dt="2020-05-29T00:59:43.024" v="4679" actId="20577"/>
          <ac:spMkLst>
            <pc:docMk/>
            <pc:sldMk cId="198814091" sldId="285"/>
            <ac:spMk id="2" creationId="{68BEE19A-3749-4E76-95B9-3BC1F8531DDD}"/>
          </ac:spMkLst>
        </pc:spChg>
        <pc:spChg chg="mod">
          <ac:chgData name="hui xu" userId="70b675938bab3b5e" providerId="LiveId" clId="{60883233-5F23-42C8-8A84-81A2F19B13E9}" dt="2020-05-29T05:05:12.746" v="8343" actId="20577"/>
          <ac:spMkLst>
            <pc:docMk/>
            <pc:sldMk cId="198814091" sldId="285"/>
            <ac:spMk id="3" creationId="{35ADE2D3-EE45-4F7F-B99E-F5D908CD6F91}"/>
          </ac:spMkLst>
        </pc:spChg>
        <pc:picChg chg="del">
          <ac:chgData name="hui xu" userId="70b675938bab3b5e" providerId="LiveId" clId="{60883233-5F23-42C8-8A84-81A2F19B13E9}" dt="2020-06-02T08:24:18.817" v="12833"/>
          <ac:picMkLst>
            <pc:docMk/>
            <pc:sldMk cId="198814091" sldId="285"/>
            <ac:picMk id="4" creationId="{717A7637-59D3-45B4-9412-72E7E39CC02D}"/>
          </ac:picMkLst>
        </pc:picChg>
      </pc:sldChg>
      <pc:sldChg chg="addSp delSp modSp new mod modTransition modAnim">
        <pc:chgData name="hui xu" userId="70b675938bab3b5e" providerId="LiveId" clId="{60883233-5F23-42C8-8A84-81A2F19B13E9}" dt="2020-06-02T08:24:18.817" v="12833"/>
        <pc:sldMkLst>
          <pc:docMk/>
          <pc:sldMk cId="1578505099" sldId="286"/>
        </pc:sldMkLst>
        <pc:spChg chg="mod">
          <ac:chgData name="hui xu" userId="70b675938bab3b5e" providerId="LiveId" clId="{60883233-5F23-42C8-8A84-81A2F19B13E9}" dt="2020-05-29T01:18:18.118" v="5328" actId="20577"/>
          <ac:spMkLst>
            <pc:docMk/>
            <pc:sldMk cId="1578505099" sldId="286"/>
            <ac:spMk id="2" creationId="{59EFEF41-F265-4503-94F2-9D85645C1B9F}"/>
          </ac:spMkLst>
        </pc:spChg>
        <pc:spChg chg="add del mod">
          <ac:chgData name="hui xu" userId="70b675938bab3b5e" providerId="LiveId" clId="{60883233-5F23-42C8-8A84-81A2F19B13E9}" dt="2020-05-29T01:21:21.040" v="5370"/>
          <ac:spMkLst>
            <pc:docMk/>
            <pc:sldMk cId="1578505099" sldId="286"/>
            <ac:spMk id="4" creationId="{B25F4BB8-615D-4007-9F51-8259F1A32E25}"/>
          </ac:spMkLst>
        </pc:spChg>
        <pc:spChg chg="add del mod">
          <ac:chgData name="hui xu" userId="70b675938bab3b5e" providerId="LiveId" clId="{60883233-5F23-42C8-8A84-81A2F19B13E9}" dt="2020-05-29T01:49:18.108" v="5609" actId="21"/>
          <ac:spMkLst>
            <pc:docMk/>
            <pc:sldMk cId="1578505099" sldId="286"/>
            <ac:spMk id="5" creationId="{46A90147-AA62-429A-980D-5BAC3E84FAB1}"/>
          </ac:spMkLst>
        </pc:spChg>
        <pc:spChg chg="add mod">
          <ac:chgData name="hui xu" userId="70b675938bab3b5e" providerId="LiveId" clId="{60883233-5F23-42C8-8A84-81A2F19B13E9}" dt="2020-05-29T05:02:43.435" v="8276" actId="1076"/>
          <ac:spMkLst>
            <pc:docMk/>
            <pc:sldMk cId="1578505099" sldId="286"/>
            <ac:spMk id="6" creationId="{04F19E07-1680-48C9-9F03-BA0D0DB7CCF5}"/>
          </ac:spMkLst>
        </pc:spChg>
        <pc:spChg chg="add mod">
          <ac:chgData name="hui xu" userId="70b675938bab3b5e" providerId="LiveId" clId="{60883233-5F23-42C8-8A84-81A2F19B13E9}" dt="2020-05-29T05:02:43.435" v="8276" actId="1076"/>
          <ac:spMkLst>
            <pc:docMk/>
            <pc:sldMk cId="1578505099" sldId="286"/>
            <ac:spMk id="7" creationId="{E938EDB7-201F-4434-9DC7-9D30437DF717}"/>
          </ac:spMkLst>
        </pc:spChg>
        <pc:spChg chg="add mod">
          <ac:chgData name="hui xu" userId="70b675938bab3b5e" providerId="LiveId" clId="{60883233-5F23-42C8-8A84-81A2F19B13E9}" dt="2020-05-29T05:02:43.435" v="8276" actId="1076"/>
          <ac:spMkLst>
            <pc:docMk/>
            <pc:sldMk cId="1578505099" sldId="286"/>
            <ac:spMk id="8" creationId="{0BEAC54E-E5EB-42D5-B239-85BDD2A5AF33}"/>
          </ac:spMkLst>
        </pc:spChg>
        <pc:spChg chg="add mod">
          <ac:chgData name="hui xu" userId="70b675938bab3b5e" providerId="LiveId" clId="{60883233-5F23-42C8-8A84-81A2F19B13E9}" dt="2020-05-29T05:02:43.435" v="8276" actId="1076"/>
          <ac:spMkLst>
            <pc:docMk/>
            <pc:sldMk cId="1578505099" sldId="286"/>
            <ac:spMk id="9" creationId="{D9448157-3927-4F93-8AEC-3EDDEB1B7396}"/>
          </ac:spMkLst>
        </pc:spChg>
        <pc:spChg chg="add mod">
          <ac:chgData name="hui xu" userId="70b675938bab3b5e" providerId="LiveId" clId="{60883233-5F23-42C8-8A84-81A2F19B13E9}" dt="2020-05-29T05:02:43.435" v="8276" actId="1076"/>
          <ac:spMkLst>
            <pc:docMk/>
            <pc:sldMk cId="1578505099" sldId="286"/>
            <ac:spMk id="10" creationId="{D0C89873-965A-4D2C-B2B2-0E7D0265727B}"/>
          </ac:spMkLst>
        </pc:spChg>
        <pc:spChg chg="add mod">
          <ac:chgData name="hui xu" userId="70b675938bab3b5e" providerId="LiveId" clId="{60883233-5F23-42C8-8A84-81A2F19B13E9}" dt="2020-05-29T05:02:43.435" v="8276" actId="1076"/>
          <ac:spMkLst>
            <pc:docMk/>
            <pc:sldMk cId="1578505099" sldId="286"/>
            <ac:spMk id="11" creationId="{90705410-AB1C-47DE-BF49-A71960B74A71}"/>
          </ac:spMkLst>
        </pc:spChg>
        <pc:spChg chg="add mod">
          <ac:chgData name="hui xu" userId="70b675938bab3b5e" providerId="LiveId" clId="{60883233-5F23-42C8-8A84-81A2F19B13E9}" dt="2020-05-29T05:02:53.865" v="8281" actId="1076"/>
          <ac:spMkLst>
            <pc:docMk/>
            <pc:sldMk cId="1578505099" sldId="286"/>
            <ac:spMk id="12" creationId="{7B556767-DCCE-4C85-BEFD-15B3C8E7FC98}"/>
          </ac:spMkLst>
        </pc:spChg>
        <pc:picChg chg="add mod">
          <ac:chgData name="hui xu" userId="70b675938bab3b5e" providerId="LiveId" clId="{60883233-5F23-42C8-8A84-81A2F19B13E9}" dt="2020-05-29T05:02:43.435" v="8276" actId="1076"/>
          <ac:picMkLst>
            <pc:docMk/>
            <pc:sldMk cId="1578505099" sldId="286"/>
            <ac:picMk id="3" creationId="{6E4F959F-B9C6-49D9-93CF-AFF5B11547CA}"/>
          </ac:picMkLst>
        </pc:picChg>
        <pc:picChg chg="del">
          <ac:chgData name="hui xu" userId="70b675938bab3b5e" providerId="LiveId" clId="{60883233-5F23-42C8-8A84-81A2F19B13E9}" dt="2020-06-02T08:24:18.817" v="12833"/>
          <ac:picMkLst>
            <pc:docMk/>
            <pc:sldMk cId="1578505099" sldId="286"/>
            <ac:picMk id="17" creationId="{C5433A86-B236-4A22-ADC6-7CEDB1279A23}"/>
          </ac:picMkLst>
        </pc:picChg>
      </pc:sldChg>
      <pc:sldChg chg="addSp delSp modSp new mod modTransition modAnim">
        <pc:chgData name="hui xu" userId="70b675938bab3b5e" providerId="LiveId" clId="{60883233-5F23-42C8-8A84-81A2F19B13E9}" dt="2020-06-02T08:24:18.817" v="12833"/>
        <pc:sldMkLst>
          <pc:docMk/>
          <pc:sldMk cId="1354789206" sldId="287"/>
        </pc:sldMkLst>
        <pc:spChg chg="mod">
          <ac:chgData name="hui xu" userId="70b675938bab3b5e" providerId="LiveId" clId="{60883233-5F23-42C8-8A84-81A2F19B13E9}" dt="2020-05-29T01:49:38.785" v="5633" actId="20577"/>
          <ac:spMkLst>
            <pc:docMk/>
            <pc:sldMk cId="1354789206" sldId="287"/>
            <ac:spMk id="2" creationId="{DD3E4422-9750-4E6E-A5C4-FB490A573F5D}"/>
          </ac:spMkLst>
        </pc:spChg>
        <pc:spChg chg="del">
          <ac:chgData name="hui xu" userId="70b675938bab3b5e" providerId="LiveId" clId="{60883233-5F23-42C8-8A84-81A2F19B13E9}" dt="2020-05-29T01:49:22.827" v="5610"/>
          <ac:spMkLst>
            <pc:docMk/>
            <pc:sldMk cId="1354789206" sldId="287"/>
            <ac:spMk id="3" creationId="{E5D29EC8-9143-4753-AB7E-505E162C101E}"/>
          </ac:spMkLst>
        </pc:spChg>
        <pc:spChg chg="add mod">
          <ac:chgData name="hui xu" userId="70b675938bab3b5e" providerId="LiveId" clId="{60883233-5F23-42C8-8A84-81A2F19B13E9}" dt="2020-05-29T04:20:12.229" v="7169" actId="20577"/>
          <ac:spMkLst>
            <pc:docMk/>
            <pc:sldMk cId="1354789206" sldId="287"/>
            <ac:spMk id="4" creationId="{BD1ED38F-9851-43D9-B15F-43EF36FB94BD}"/>
          </ac:spMkLst>
        </pc:spChg>
        <pc:picChg chg="del">
          <ac:chgData name="hui xu" userId="70b675938bab3b5e" providerId="LiveId" clId="{60883233-5F23-42C8-8A84-81A2F19B13E9}" dt="2020-06-02T08:24:18.817" v="12833"/>
          <ac:picMkLst>
            <pc:docMk/>
            <pc:sldMk cId="1354789206" sldId="287"/>
            <ac:picMk id="27" creationId="{FB99A15F-B00A-48C0-9B9C-386B9F885CB1}"/>
          </ac:picMkLst>
        </pc:picChg>
      </pc:sldChg>
      <pc:sldChg chg="addSp delSp modSp new mod modTransition modAnim">
        <pc:chgData name="hui xu" userId="70b675938bab3b5e" providerId="LiveId" clId="{60883233-5F23-42C8-8A84-81A2F19B13E9}" dt="2020-06-02T08:24:18.817" v="12833"/>
        <pc:sldMkLst>
          <pc:docMk/>
          <pc:sldMk cId="1697335648" sldId="288"/>
        </pc:sldMkLst>
        <pc:spChg chg="mod">
          <ac:chgData name="hui xu" userId="70b675938bab3b5e" providerId="LiveId" clId="{60883233-5F23-42C8-8A84-81A2F19B13E9}" dt="2020-05-29T04:30:36.978" v="7448" actId="20577"/>
          <ac:spMkLst>
            <pc:docMk/>
            <pc:sldMk cId="1697335648" sldId="288"/>
            <ac:spMk id="2" creationId="{6F80D1D8-7E0F-499C-A520-6C7E5008D53A}"/>
          </ac:spMkLst>
        </pc:spChg>
        <pc:spChg chg="add mod">
          <ac:chgData name="hui xu" userId="70b675938bab3b5e" providerId="LiveId" clId="{60883233-5F23-42C8-8A84-81A2F19B13E9}" dt="2020-05-29T04:39:26.707" v="7572" actId="1076"/>
          <ac:spMkLst>
            <pc:docMk/>
            <pc:sldMk cId="1697335648" sldId="288"/>
            <ac:spMk id="5" creationId="{DEC961E3-F02B-46BA-A43F-65D0EA3FF419}"/>
          </ac:spMkLst>
        </pc:spChg>
        <pc:spChg chg="add mod">
          <ac:chgData name="hui xu" userId="70b675938bab3b5e" providerId="LiveId" clId="{60883233-5F23-42C8-8A84-81A2F19B13E9}" dt="2020-05-29T04:39:54.519" v="7575" actId="1076"/>
          <ac:spMkLst>
            <pc:docMk/>
            <pc:sldMk cId="1697335648" sldId="288"/>
            <ac:spMk id="6" creationId="{CBF9307B-CC56-4B22-B9FD-889F7CA73E18}"/>
          </ac:spMkLst>
        </pc:spChg>
        <pc:spChg chg="add del mod">
          <ac:chgData name="hui xu" userId="70b675938bab3b5e" providerId="LiveId" clId="{60883233-5F23-42C8-8A84-81A2F19B13E9}" dt="2020-05-29T04:31:57.714" v="7489" actId="21"/>
          <ac:spMkLst>
            <pc:docMk/>
            <pc:sldMk cId="1697335648" sldId="288"/>
            <ac:spMk id="7" creationId="{F0EE4113-85E0-4689-A058-08B278856577}"/>
          </ac:spMkLst>
        </pc:spChg>
        <pc:spChg chg="add mod">
          <ac:chgData name="hui xu" userId="70b675938bab3b5e" providerId="LiveId" clId="{60883233-5F23-42C8-8A84-81A2F19B13E9}" dt="2020-05-29T04:38:56.993" v="7566" actId="208"/>
          <ac:spMkLst>
            <pc:docMk/>
            <pc:sldMk cId="1697335648" sldId="288"/>
            <ac:spMk id="8" creationId="{C4F74FBA-3811-40C1-974A-09D98A6457C1}"/>
          </ac:spMkLst>
        </pc:spChg>
        <pc:spChg chg="add mod">
          <ac:chgData name="hui xu" userId="70b675938bab3b5e" providerId="LiveId" clId="{60883233-5F23-42C8-8A84-81A2F19B13E9}" dt="2020-05-29T04:39:35.371" v="7574" actId="1076"/>
          <ac:spMkLst>
            <pc:docMk/>
            <pc:sldMk cId="1697335648" sldId="288"/>
            <ac:spMk id="13" creationId="{51B0CD20-2491-4DD0-B9A7-039641F8B0F7}"/>
          </ac:spMkLst>
        </pc:spChg>
        <pc:spChg chg="add mod">
          <ac:chgData name="hui xu" userId="70b675938bab3b5e" providerId="LiveId" clId="{60883233-5F23-42C8-8A84-81A2F19B13E9}" dt="2020-05-29T04:39:35.371" v="7574" actId="1076"/>
          <ac:spMkLst>
            <pc:docMk/>
            <pc:sldMk cId="1697335648" sldId="288"/>
            <ac:spMk id="15" creationId="{31D8A5C3-EB3F-4FA6-BA4E-24D4C04CB5DD}"/>
          </ac:spMkLst>
        </pc:spChg>
        <pc:spChg chg="add mod">
          <ac:chgData name="hui xu" userId="70b675938bab3b5e" providerId="LiveId" clId="{60883233-5F23-42C8-8A84-81A2F19B13E9}" dt="2020-05-29T04:40:02.268" v="7576" actId="1076"/>
          <ac:spMkLst>
            <pc:docMk/>
            <pc:sldMk cId="1697335648" sldId="288"/>
            <ac:spMk id="17" creationId="{CD99848C-6B69-4160-B635-8AB5AAF78279}"/>
          </ac:spMkLst>
        </pc:spChg>
        <pc:spChg chg="add mod">
          <ac:chgData name="hui xu" userId="70b675938bab3b5e" providerId="LiveId" clId="{60883233-5F23-42C8-8A84-81A2F19B13E9}" dt="2020-05-29T04:38:51.195" v="7565" actId="208"/>
          <ac:spMkLst>
            <pc:docMk/>
            <pc:sldMk cId="1697335648" sldId="288"/>
            <ac:spMk id="36" creationId="{A3956CA7-51E5-4988-BA62-BD25867282C4}"/>
          </ac:spMkLst>
        </pc:spChg>
        <pc:spChg chg="add mod">
          <ac:chgData name="hui xu" userId="70b675938bab3b5e" providerId="LiveId" clId="{60883233-5F23-42C8-8A84-81A2F19B13E9}" dt="2020-05-29T04:39:30.784" v="7573" actId="1076"/>
          <ac:spMkLst>
            <pc:docMk/>
            <pc:sldMk cId="1697335648" sldId="288"/>
            <ac:spMk id="37" creationId="{088BC29E-D6B1-4814-B8BE-3822AAAA3F51}"/>
          </ac:spMkLst>
        </pc:spChg>
        <pc:spChg chg="add mod">
          <ac:chgData name="hui xu" userId="70b675938bab3b5e" providerId="LiveId" clId="{60883233-5F23-42C8-8A84-81A2F19B13E9}" dt="2020-05-29T04:39:35.371" v="7574" actId="1076"/>
          <ac:spMkLst>
            <pc:docMk/>
            <pc:sldMk cId="1697335648" sldId="288"/>
            <ac:spMk id="38" creationId="{A9052E20-B107-43CF-AA0C-DC2FEE95F70E}"/>
          </ac:spMkLst>
        </pc:spChg>
        <pc:spChg chg="add mod">
          <ac:chgData name="hui xu" userId="70b675938bab3b5e" providerId="LiveId" clId="{60883233-5F23-42C8-8A84-81A2F19B13E9}" dt="2020-05-29T04:40:15.300" v="7578" actId="1076"/>
          <ac:spMkLst>
            <pc:docMk/>
            <pc:sldMk cId="1697335648" sldId="288"/>
            <ac:spMk id="39" creationId="{47AFE3B8-3274-45DA-AC94-F5CFC12CBAA3}"/>
          </ac:spMkLst>
        </pc:spChg>
        <pc:spChg chg="add mod">
          <ac:chgData name="hui xu" userId="70b675938bab3b5e" providerId="LiveId" clId="{60883233-5F23-42C8-8A84-81A2F19B13E9}" dt="2020-05-29T04:44:32.244" v="7801" actId="20577"/>
          <ac:spMkLst>
            <pc:docMk/>
            <pc:sldMk cId="1697335648" sldId="288"/>
            <ac:spMk id="52" creationId="{69EA3698-110B-4A8E-BBFA-51528257A881}"/>
          </ac:spMkLst>
        </pc:spChg>
        <pc:picChg chg="add del mod">
          <ac:chgData name="hui xu" userId="70b675938bab3b5e" providerId="LiveId" clId="{60883233-5F23-42C8-8A84-81A2F19B13E9}" dt="2020-05-29T04:30:23.030" v="7428" actId="478"/>
          <ac:picMkLst>
            <pc:docMk/>
            <pc:sldMk cId="1697335648" sldId="288"/>
            <ac:picMk id="3" creationId="{24B75B35-B14D-4AF7-A63F-D884ED8A3689}"/>
          </ac:picMkLst>
        </pc:picChg>
        <pc:picChg chg="add mod">
          <ac:chgData name="hui xu" userId="70b675938bab3b5e" providerId="LiveId" clId="{60883233-5F23-42C8-8A84-81A2F19B13E9}" dt="2020-05-29T04:30:54.363" v="7452" actId="1076"/>
          <ac:picMkLst>
            <pc:docMk/>
            <pc:sldMk cId="1697335648" sldId="288"/>
            <ac:picMk id="4" creationId="{903B3D0E-CCF1-479D-B40D-4E59703B7F14}"/>
          </ac:picMkLst>
        </pc:picChg>
        <pc:picChg chg="del">
          <ac:chgData name="hui xu" userId="70b675938bab3b5e" providerId="LiveId" clId="{60883233-5F23-42C8-8A84-81A2F19B13E9}" dt="2020-06-02T08:24:18.817" v="12833"/>
          <ac:picMkLst>
            <pc:docMk/>
            <pc:sldMk cId="1697335648" sldId="288"/>
            <ac:picMk id="25" creationId="{F4B83ABA-62B7-4A0B-A82E-C7A4ABCED7B3}"/>
          </ac:picMkLst>
        </pc:picChg>
        <pc:cxnChg chg="add mod">
          <ac:chgData name="hui xu" userId="70b675938bab3b5e" providerId="LiveId" clId="{60883233-5F23-42C8-8A84-81A2F19B13E9}" dt="2020-05-29T04:39:26.707" v="7572" actId="1076"/>
          <ac:cxnSpMkLst>
            <pc:docMk/>
            <pc:sldMk cId="1697335648" sldId="288"/>
            <ac:cxnSpMk id="9" creationId="{C2F60E23-E12D-4CC4-9665-B1EC64D500F0}"/>
          </ac:cxnSpMkLst>
        </pc:cxnChg>
        <pc:cxnChg chg="add mod">
          <ac:chgData name="hui xu" userId="70b675938bab3b5e" providerId="LiveId" clId="{60883233-5F23-42C8-8A84-81A2F19B13E9}" dt="2020-05-29T04:40:02.268" v="7576" actId="1076"/>
          <ac:cxnSpMkLst>
            <pc:docMk/>
            <pc:sldMk cId="1697335648" sldId="288"/>
            <ac:cxnSpMk id="10" creationId="{38941434-F237-43A1-977F-8AD64A9D9050}"/>
          </ac:cxnSpMkLst>
        </pc:cxnChg>
        <pc:cxnChg chg="add mod">
          <ac:chgData name="hui xu" userId="70b675938bab3b5e" providerId="LiveId" clId="{60883233-5F23-42C8-8A84-81A2F19B13E9}" dt="2020-05-29T04:39:54.519" v="7575" actId="1076"/>
          <ac:cxnSpMkLst>
            <pc:docMk/>
            <pc:sldMk cId="1697335648" sldId="288"/>
            <ac:cxnSpMk id="11" creationId="{076F33AC-34F0-458E-99FE-882B52D09100}"/>
          </ac:cxnSpMkLst>
        </pc:cxnChg>
        <pc:cxnChg chg="add mod">
          <ac:chgData name="hui xu" userId="70b675938bab3b5e" providerId="LiveId" clId="{60883233-5F23-42C8-8A84-81A2F19B13E9}" dt="2020-05-29T04:39:54.519" v="7575" actId="1076"/>
          <ac:cxnSpMkLst>
            <pc:docMk/>
            <pc:sldMk cId="1697335648" sldId="288"/>
            <ac:cxnSpMk id="12" creationId="{AC4A74FD-9A6F-411E-A9AE-29AABE49ED8B}"/>
          </ac:cxnSpMkLst>
        </pc:cxnChg>
        <pc:cxnChg chg="add del mod">
          <ac:chgData name="hui xu" userId="70b675938bab3b5e" providerId="LiveId" clId="{60883233-5F23-42C8-8A84-81A2F19B13E9}" dt="2020-05-29T04:32:12.225" v="7494" actId="21"/>
          <ac:cxnSpMkLst>
            <pc:docMk/>
            <pc:sldMk cId="1697335648" sldId="288"/>
            <ac:cxnSpMk id="14" creationId="{8F5A1BB8-8BB6-47C4-BB15-EA5E26DC5FE8}"/>
          </ac:cxnSpMkLst>
        </pc:cxnChg>
        <pc:cxnChg chg="add del mod">
          <ac:chgData name="hui xu" userId="70b675938bab3b5e" providerId="LiveId" clId="{60883233-5F23-42C8-8A84-81A2F19B13E9}" dt="2020-05-29T04:32:02.618" v="7491" actId="21"/>
          <ac:cxnSpMkLst>
            <pc:docMk/>
            <pc:sldMk cId="1697335648" sldId="288"/>
            <ac:cxnSpMk id="16" creationId="{D4917719-7054-40AA-B894-67B2D4B85C33}"/>
          </ac:cxnSpMkLst>
        </pc:cxnChg>
        <pc:cxnChg chg="add mod">
          <ac:chgData name="hui xu" userId="70b675938bab3b5e" providerId="LiveId" clId="{60883233-5F23-42C8-8A84-81A2F19B13E9}" dt="2020-05-29T04:39:35.371" v="7574" actId="1076"/>
          <ac:cxnSpMkLst>
            <pc:docMk/>
            <pc:sldMk cId="1697335648" sldId="288"/>
            <ac:cxnSpMk id="30" creationId="{942F963A-19B6-40E6-8659-6C35EF79383B}"/>
          </ac:cxnSpMkLst>
        </pc:cxnChg>
        <pc:cxnChg chg="add mod">
          <ac:chgData name="hui xu" userId="70b675938bab3b5e" providerId="LiveId" clId="{60883233-5F23-42C8-8A84-81A2F19B13E9}" dt="2020-05-29T04:40:06.143" v="7577" actId="208"/>
          <ac:cxnSpMkLst>
            <pc:docMk/>
            <pc:sldMk cId="1697335648" sldId="288"/>
            <ac:cxnSpMk id="31" creationId="{AAE9E13F-C7E6-4ED0-BD17-3E1F42B3B9E5}"/>
          </ac:cxnSpMkLst>
        </pc:cxnChg>
      </pc:sldChg>
      <pc:sldChg chg="addSp delSp modSp new mod modTransition modAnim">
        <pc:chgData name="hui xu" userId="70b675938bab3b5e" providerId="LiveId" clId="{60883233-5F23-42C8-8A84-81A2F19B13E9}" dt="2020-06-02T08:24:18.817" v="12833"/>
        <pc:sldMkLst>
          <pc:docMk/>
          <pc:sldMk cId="418159370" sldId="289"/>
        </pc:sldMkLst>
        <pc:spChg chg="mod">
          <ac:chgData name="hui xu" userId="70b675938bab3b5e" providerId="LiveId" clId="{60883233-5F23-42C8-8A84-81A2F19B13E9}" dt="2020-05-29T02:19:30.413" v="6097" actId="20577"/>
          <ac:spMkLst>
            <pc:docMk/>
            <pc:sldMk cId="418159370" sldId="289"/>
            <ac:spMk id="2" creationId="{638546EC-8CDB-4E3F-A8E0-0AA53F6EACB8}"/>
          </ac:spMkLst>
        </pc:spChg>
        <pc:spChg chg="add del mod">
          <ac:chgData name="hui xu" userId="70b675938bab3b5e" providerId="LiveId" clId="{60883233-5F23-42C8-8A84-81A2F19B13E9}" dt="2020-05-29T02:16:51.343" v="6017" actId="21"/>
          <ac:spMkLst>
            <pc:docMk/>
            <pc:sldMk cId="418159370" sldId="289"/>
            <ac:spMk id="3" creationId="{F4BB845D-2EFF-4582-8AA0-2A73306E70AC}"/>
          </ac:spMkLst>
        </pc:spChg>
        <pc:spChg chg="add del mod">
          <ac:chgData name="hui xu" userId="70b675938bab3b5e" providerId="LiveId" clId="{60883233-5F23-42C8-8A84-81A2F19B13E9}" dt="2020-05-29T02:16:54.221" v="6018" actId="21"/>
          <ac:spMkLst>
            <pc:docMk/>
            <pc:sldMk cId="418159370" sldId="289"/>
            <ac:spMk id="5" creationId="{F7E6D835-2003-42B0-8D24-28B2D2BA9E4C}"/>
          </ac:spMkLst>
        </pc:spChg>
        <pc:spChg chg="add mod">
          <ac:chgData name="hui xu" userId="70b675938bab3b5e" providerId="LiveId" clId="{60883233-5F23-42C8-8A84-81A2F19B13E9}" dt="2020-05-29T02:31:12.477" v="6329" actId="1076"/>
          <ac:spMkLst>
            <pc:docMk/>
            <pc:sldMk cId="418159370" sldId="289"/>
            <ac:spMk id="6" creationId="{6B3A402C-43ED-4F75-8381-D1F7A2F47DA5}"/>
          </ac:spMkLst>
        </pc:spChg>
        <pc:spChg chg="add mod">
          <ac:chgData name="hui xu" userId="70b675938bab3b5e" providerId="LiveId" clId="{60883233-5F23-42C8-8A84-81A2F19B13E9}" dt="2020-05-29T02:31:12.477" v="6329" actId="1076"/>
          <ac:spMkLst>
            <pc:docMk/>
            <pc:sldMk cId="418159370" sldId="289"/>
            <ac:spMk id="7" creationId="{B3EF8D88-945A-46EC-BC5E-EC1956F97138}"/>
          </ac:spMkLst>
        </pc:spChg>
        <pc:spChg chg="add mod">
          <ac:chgData name="hui xu" userId="70b675938bab3b5e" providerId="LiveId" clId="{60883233-5F23-42C8-8A84-81A2F19B13E9}" dt="2020-05-29T02:31:12.477" v="6329" actId="1076"/>
          <ac:spMkLst>
            <pc:docMk/>
            <pc:sldMk cId="418159370" sldId="289"/>
            <ac:spMk id="8" creationId="{FC7E261C-ECFC-4B91-A1B6-45303C94EEBA}"/>
          </ac:spMkLst>
        </pc:spChg>
        <pc:spChg chg="add mod">
          <ac:chgData name="hui xu" userId="70b675938bab3b5e" providerId="LiveId" clId="{60883233-5F23-42C8-8A84-81A2F19B13E9}" dt="2020-05-29T02:31:12.477" v="6329" actId="1076"/>
          <ac:spMkLst>
            <pc:docMk/>
            <pc:sldMk cId="418159370" sldId="289"/>
            <ac:spMk id="18" creationId="{496CEC75-1F7C-4E28-ADAC-2654300E1C96}"/>
          </ac:spMkLst>
        </pc:spChg>
        <pc:spChg chg="add mod">
          <ac:chgData name="hui xu" userId="70b675938bab3b5e" providerId="LiveId" clId="{60883233-5F23-42C8-8A84-81A2F19B13E9}" dt="2020-05-29T02:31:12.477" v="6329" actId="1076"/>
          <ac:spMkLst>
            <pc:docMk/>
            <pc:sldMk cId="418159370" sldId="289"/>
            <ac:spMk id="21" creationId="{193E04F4-6091-48F9-BDBA-4B9ECFA63819}"/>
          </ac:spMkLst>
        </pc:spChg>
        <pc:spChg chg="add mod">
          <ac:chgData name="hui xu" userId="70b675938bab3b5e" providerId="LiveId" clId="{60883233-5F23-42C8-8A84-81A2F19B13E9}" dt="2020-05-29T02:39:30.248" v="6334" actId="948"/>
          <ac:spMkLst>
            <pc:docMk/>
            <pc:sldMk cId="418159370" sldId="289"/>
            <ac:spMk id="22" creationId="{BB9EFA0D-3BA5-4800-A091-2C87717BB542}"/>
          </ac:spMkLst>
        </pc:spChg>
        <pc:spChg chg="add del mod">
          <ac:chgData name="hui xu" userId="70b675938bab3b5e" providerId="LiveId" clId="{60883233-5F23-42C8-8A84-81A2F19B13E9}" dt="2020-05-29T02:25:03.336" v="6200" actId="21"/>
          <ac:spMkLst>
            <pc:docMk/>
            <pc:sldMk cId="418159370" sldId="289"/>
            <ac:spMk id="23" creationId="{D5DB4C18-B093-47CD-994E-F4ABC942A5B4}"/>
          </ac:spMkLst>
        </pc:spChg>
        <pc:picChg chg="del">
          <ac:chgData name="hui xu" userId="70b675938bab3b5e" providerId="LiveId" clId="{60883233-5F23-42C8-8A84-81A2F19B13E9}" dt="2020-06-02T08:24:18.817" v="12833"/>
          <ac:picMkLst>
            <pc:docMk/>
            <pc:sldMk cId="418159370" sldId="289"/>
            <ac:picMk id="16" creationId="{011E34C7-171B-4C51-B212-492ECCA34FBC}"/>
          </ac:picMkLst>
        </pc:picChg>
        <pc:cxnChg chg="add mod">
          <ac:chgData name="hui xu" userId="70b675938bab3b5e" providerId="LiveId" clId="{60883233-5F23-42C8-8A84-81A2F19B13E9}" dt="2020-05-29T02:31:12.477" v="6329" actId="1076"/>
          <ac:cxnSpMkLst>
            <pc:docMk/>
            <pc:sldMk cId="418159370" sldId="289"/>
            <ac:cxnSpMk id="10" creationId="{CF649806-CDCC-4704-9FF9-ECFFB43954DC}"/>
          </ac:cxnSpMkLst>
        </pc:cxnChg>
        <pc:cxnChg chg="add mod">
          <ac:chgData name="hui xu" userId="70b675938bab3b5e" providerId="LiveId" clId="{60883233-5F23-42C8-8A84-81A2F19B13E9}" dt="2020-05-29T02:31:12.477" v="6329" actId="1076"/>
          <ac:cxnSpMkLst>
            <pc:docMk/>
            <pc:sldMk cId="418159370" sldId="289"/>
            <ac:cxnSpMk id="11" creationId="{097E38B6-881C-42C9-AB63-4849BEA0725F}"/>
          </ac:cxnSpMkLst>
        </pc:cxnChg>
        <pc:cxnChg chg="add mod">
          <ac:chgData name="hui xu" userId="70b675938bab3b5e" providerId="LiveId" clId="{60883233-5F23-42C8-8A84-81A2F19B13E9}" dt="2020-05-29T02:31:12.477" v="6329" actId="1076"/>
          <ac:cxnSpMkLst>
            <pc:docMk/>
            <pc:sldMk cId="418159370" sldId="289"/>
            <ac:cxnSpMk id="14" creationId="{D5B8A3F6-15E6-43A7-A29F-FA2776E41CAE}"/>
          </ac:cxnSpMkLst>
        </pc:cxnChg>
      </pc:sldChg>
      <pc:sldChg chg="addSp delSp modSp new mod modTransition modAnim">
        <pc:chgData name="hui xu" userId="70b675938bab3b5e" providerId="LiveId" clId="{60883233-5F23-42C8-8A84-81A2F19B13E9}" dt="2020-06-02T08:24:18.817" v="12833"/>
        <pc:sldMkLst>
          <pc:docMk/>
          <pc:sldMk cId="937715680" sldId="290"/>
        </pc:sldMkLst>
        <pc:spChg chg="mod">
          <ac:chgData name="hui xu" userId="70b675938bab3b5e" providerId="LiveId" clId="{60883233-5F23-42C8-8A84-81A2F19B13E9}" dt="2020-05-29T04:14:09.931" v="6770" actId="20577"/>
          <ac:spMkLst>
            <pc:docMk/>
            <pc:sldMk cId="937715680" sldId="290"/>
            <ac:spMk id="2" creationId="{6A6B92B1-E441-4B73-BA03-78536E8334B0}"/>
          </ac:spMkLst>
        </pc:spChg>
        <pc:spChg chg="add del mod">
          <ac:chgData name="hui xu" userId="70b675938bab3b5e" providerId="LiveId" clId="{60883233-5F23-42C8-8A84-81A2F19B13E9}" dt="2020-05-29T02:40:50.608" v="6367" actId="21"/>
          <ac:spMkLst>
            <pc:docMk/>
            <pc:sldMk cId="937715680" sldId="290"/>
            <ac:spMk id="4" creationId="{88B3D2CB-AF91-4299-9DD1-AE695EAE8901}"/>
          </ac:spMkLst>
        </pc:spChg>
        <pc:spChg chg="add mod">
          <ac:chgData name="hui xu" userId="70b675938bab3b5e" providerId="LiveId" clId="{60883233-5F23-42C8-8A84-81A2F19B13E9}" dt="2020-05-29T04:35:02.100" v="7530" actId="208"/>
          <ac:spMkLst>
            <pc:docMk/>
            <pc:sldMk cId="937715680" sldId="290"/>
            <ac:spMk id="5" creationId="{91DC4289-6DE5-4A01-9CAE-D7125FC02859}"/>
          </ac:spMkLst>
        </pc:spChg>
        <pc:spChg chg="add mod">
          <ac:chgData name="hui xu" userId="70b675938bab3b5e" providerId="LiveId" clId="{60883233-5F23-42C8-8A84-81A2F19B13E9}" dt="2020-05-29T02:42:27.305" v="6391" actId="208"/>
          <ac:spMkLst>
            <pc:docMk/>
            <pc:sldMk cId="937715680" sldId="290"/>
            <ac:spMk id="6" creationId="{59B3FE0F-05A1-4B55-9189-AA5E698F1121}"/>
          </ac:spMkLst>
        </pc:spChg>
        <pc:spChg chg="add mod">
          <ac:chgData name="hui xu" userId="70b675938bab3b5e" providerId="LiveId" clId="{60883233-5F23-42C8-8A84-81A2F19B13E9}" dt="2020-05-29T04:35:02.100" v="7530" actId="208"/>
          <ac:spMkLst>
            <pc:docMk/>
            <pc:sldMk cId="937715680" sldId="290"/>
            <ac:spMk id="7" creationId="{C57D6194-3773-496F-A1FC-EE575E41DAC5}"/>
          </ac:spMkLst>
        </pc:spChg>
        <pc:spChg chg="add mod">
          <ac:chgData name="hui xu" userId="70b675938bab3b5e" providerId="LiveId" clId="{60883233-5F23-42C8-8A84-81A2F19B13E9}" dt="2020-05-29T02:45:50.077" v="6394" actId="208"/>
          <ac:spMkLst>
            <pc:docMk/>
            <pc:sldMk cId="937715680" sldId="290"/>
            <ac:spMk id="8" creationId="{E6EE2359-A7AA-43C6-A39E-10BA3A04F52F}"/>
          </ac:spMkLst>
        </pc:spChg>
        <pc:spChg chg="add mod">
          <ac:chgData name="hui xu" userId="70b675938bab3b5e" providerId="LiveId" clId="{60883233-5F23-42C8-8A84-81A2F19B13E9}" dt="2020-05-29T04:35:02.100" v="7530" actId="208"/>
          <ac:spMkLst>
            <pc:docMk/>
            <pc:sldMk cId="937715680" sldId="290"/>
            <ac:spMk id="9" creationId="{7FFDF117-237C-439E-BEAB-447C8FF882E4}"/>
          </ac:spMkLst>
        </pc:spChg>
        <pc:spChg chg="add mod">
          <ac:chgData name="hui xu" userId="70b675938bab3b5e" providerId="LiveId" clId="{60883233-5F23-42C8-8A84-81A2F19B13E9}" dt="2020-05-29T04:25:36.605" v="7301" actId="20577"/>
          <ac:spMkLst>
            <pc:docMk/>
            <pc:sldMk cId="937715680" sldId="290"/>
            <ac:spMk id="10" creationId="{95ED6B6B-38C9-4326-B2B7-B939258C5BFC}"/>
          </ac:spMkLst>
        </pc:spChg>
        <pc:spChg chg="add mod">
          <ac:chgData name="hui xu" userId="70b675938bab3b5e" providerId="LiveId" clId="{60883233-5F23-42C8-8A84-81A2F19B13E9}" dt="2020-05-29T02:47:59.383" v="6423" actId="1076"/>
          <ac:spMkLst>
            <pc:docMk/>
            <pc:sldMk cId="937715680" sldId="290"/>
            <ac:spMk id="11" creationId="{000C7AC6-0DAA-4C64-8268-81E070BB94D8}"/>
          </ac:spMkLst>
        </pc:spChg>
        <pc:spChg chg="add mod">
          <ac:chgData name="hui xu" userId="70b675938bab3b5e" providerId="LiveId" clId="{60883233-5F23-42C8-8A84-81A2F19B13E9}" dt="2020-05-29T04:34:21.997" v="7529" actId="208"/>
          <ac:spMkLst>
            <pc:docMk/>
            <pc:sldMk cId="937715680" sldId="290"/>
            <ac:spMk id="12" creationId="{738642C3-3CC9-42FD-961E-411FE4FA97DB}"/>
          </ac:spMkLst>
        </pc:spChg>
        <pc:spChg chg="add mod">
          <ac:chgData name="hui xu" userId="70b675938bab3b5e" providerId="LiveId" clId="{60883233-5F23-42C8-8A84-81A2F19B13E9}" dt="2020-05-29T04:34:21.997" v="7529" actId="208"/>
          <ac:spMkLst>
            <pc:docMk/>
            <pc:sldMk cId="937715680" sldId="290"/>
            <ac:spMk id="13" creationId="{78D9F213-CB24-445B-9A42-824EE1BCA093}"/>
          </ac:spMkLst>
        </pc:spChg>
        <pc:spChg chg="add mod">
          <ac:chgData name="hui xu" userId="70b675938bab3b5e" providerId="LiveId" clId="{60883233-5F23-42C8-8A84-81A2F19B13E9}" dt="2020-05-29T04:34:21.997" v="7529" actId="208"/>
          <ac:spMkLst>
            <pc:docMk/>
            <pc:sldMk cId="937715680" sldId="290"/>
            <ac:spMk id="14" creationId="{EAE3A2AA-0806-469D-8916-6F1C1CB4B27C}"/>
          </ac:spMkLst>
        </pc:spChg>
        <pc:spChg chg="add mod">
          <ac:chgData name="hui xu" userId="70b675938bab3b5e" providerId="LiveId" clId="{60883233-5F23-42C8-8A84-81A2F19B13E9}" dt="2020-05-29T04:12:08.699" v="6753" actId="1037"/>
          <ac:spMkLst>
            <pc:docMk/>
            <pc:sldMk cId="937715680" sldId="290"/>
            <ac:spMk id="15" creationId="{C8F30C28-D33E-4A98-9FF2-201C0D36D772}"/>
          </ac:spMkLst>
        </pc:spChg>
        <pc:spChg chg="add mod">
          <ac:chgData name="hui xu" userId="70b675938bab3b5e" providerId="LiveId" clId="{60883233-5F23-42C8-8A84-81A2F19B13E9}" dt="2020-05-29T04:12:08.699" v="6753" actId="1037"/>
          <ac:spMkLst>
            <pc:docMk/>
            <pc:sldMk cId="937715680" sldId="290"/>
            <ac:spMk id="31" creationId="{779ADCDC-377D-4467-BEBD-BBEE7C7B6374}"/>
          </ac:spMkLst>
        </pc:spChg>
        <pc:spChg chg="add mod">
          <ac:chgData name="hui xu" userId="70b675938bab3b5e" providerId="LiveId" clId="{60883233-5F23-42C8-8A84-81A2F19B13E9}" dt="2020-05-29T04:12:08.699" v="6753" actId="1037"/>
          <ac:spMkLst>
            <pc:docMk/>
            <pc:sldMk cId="937715680" sldId="290"/>
            <ac:spMk id="50" creationId="{ED8F23B8-89E0-4FB7-A454-5B3A750F17FA}"/>
          </ac:spMkLst>
        </pc:spChg>
        <pc:spChg chg="add mod">
          <ac:chgData name="hui xu" userId="70b675938bab3b5e" providerId="LiveId" clId="{60883233-5F23-42C8-8A84-81A2F19B13E9}" dt="2020-05-29T04:38:12.033" v="7560" actId="208"/>
          <ac:spMkLst>
            <pc:docMk/>
            <pc:sldMk cId="937715680" sldId="290"/>
            <ac:spMk id="59" creationId="{ABC97123-32EE-4F31-8C05-78AB3B14B082}"/>
          </ac:spMkLst>
        </pc:spChg>
        <pc:spChg chg="add mod">
          <ac:chgData name="hui xu" userId="70b675938bab3b5e" providerId="LiveId" clId="{60883233-5F23-42C8-8A84-81A2F19B13E9}" dt="2020-05-29T04:33:28.088" v="7521" actId="404"/>
          <ac:spMkLst>
            <pc:docMk/>
            <pc:sldMk cId="937715680" sldId="290"/>
            <ac:spMk id="62" creationId="{3C18C625-BF7D-4D0F-A646-C1BD3F67196B}"/>
          </ac:spMkLst>
        </pc:spChg>
        <pc:spChg chg="add mod">
          <ac:chgData name="hui xu" userId="70b675938bab3b5e" providerId="LiveId" clId="{60883233-5F23-42C8-8A84-81A2F19B13E9}" dt="2020-05-29T04:33:28.088" v="7521" actId="404"/>
          <ac:spMkLst>
            <pc:docMk/>
            <pc:sldMk cId="937715680" sldId="290"/>
            <ac:spMk id="63" creationId="{5045A09F-BE32-4C38-A69E-073E3776E054}"/>
          </ac:spMkLst>
        </pc:spChg>
        <pc:spChg chg="add mod">
          <ac:chgData name="hui xu" userId="70b675938bab3b5e" providerId="LiveId" clId="{60883233-5F23-42C8-8A84-81A2F19B13E9}" dt="2020-05-29T04:33:32.296" v="7523" actId="1076"/>
          <ac:spMkLst>
            <pc:docMk/>
            <pc:sldMk cId="937715680" sldId="290"/>
            <ac:spMk id="64" creationId="{BF1ECFC6-797E-41ED-8780-2D5B10F8F4B6}"/>
          </ac:spMkLst>
        </pc:spChg>
        <pc:spChg chg="add mod">
          <ac:chgData name="hui xu" userId="70b675938bab3b5e" providerId="LiveId" clId="{60883233-5F23-42C8-8A84-81A2F19B13E9}" dt="2020-05-29T04:38:05.056" v="7559" actId="1076"/>
          <ac:spMkLst>
            <pc:docMk/>
            <pc:sldMk cId="937715680" sldId="290"/>
            <ac:spMk id="65" creationId="{E326C1D0-349B-4B1F-9553-65FA47EC8179}"/>
          </ac:spMkLst>
        </pc:spChg>
        <pc:spChg chg="add mod">
          <ac:chgData name="hui xu" userId="70b675938bab3b5e" providerId="LiveId" clId="{60883233-5F23-42C8-8A84-81A2F19B13E9}" dt="2020-05-29T04:33:45.373" v="7526" actId="1076"/>
          <ac:spMkLst>
            <pc:docMk/>
            <pc:sldMk cId="937715680" sldId="290"/>
            <ac:spMk id="66" creationId="{8F4FCC57-8460-4DB1-A853-76EB37A344F0}"/>
          </ac:spMkLst>
        </pc:spChg>
        <pc:spChg chg="add mod">
          <ac:chgData name="hui xu" userId="70b675938bab3b5e" providerId="LiveId" clId="{60883233-5F23-42C8-8A84-81A2F19B13E9}" dt="2020-05-29T04:33:48.435" v="7527" actId="1076"/>
          <ac:spMkLst>
            <pc:docMk/>
            <pc:sldMk cId="937715680" sldId="290"/>
            <ac:spMk id="67" creationId="{10A0EB8C-5C3F-40CA-A6AE-302477A4EE0E}"/>
          </ac:spMkLst>
        </pc:spChg>
        <pc:picChg chg="add mod">
          <ac:chgData name="hui xu" userId="70b675938bab3b5e" providerId="LiveId" clId="{60883233-5F23-42C8-8A84-81A2F19B13E9}" dt="2020-05-29T02:39:47.815" v="6337" actId="1076"/>
          <ac:picMkLst>
            <pc:docMk/>
            <pc:sldMk cId="937715680" sldId="290"/>
            <ac:picMk id="3" creationId="{7100E895-3E81-4931-9C5B-F03D47B2870B}"/>
          </ac:picMkLst>
        </pc:picChg>
        <pc:picChg chg="del">
          <ac:chgData name="hui xu" userId="70b675938bab3b5e" providerId="LiveId" clId="{60883233-5F23-42C8-8A84-81A2F19B13E9}" dt="2020-06-02T08:24:18.817" v="12833"/>
          <ac:picMkLst>
            <pc:docMk/>
            <pc:sldMk cId="937715680" sldId="290"/>
            <ac:picMk id="20" creationId="{C5F3E7F7-07D2-4138-9D80-6918294065EA}"/>
          </ac:picMkLst>
        </pc:picChg>
        <pc:cxnChg chg="add mod">
          <ac:chgData name="hui xu" userId="70b675938bab3b5e" providerId="LiveId" clId="{60883233-5F23-42C8-8A84-81A2F19B13E9}" dt="2020-05-29T04:37:23.617" v="7553" actId="208"/>
          <ac:cxnSpMkLst>
            <pc:docMk/>
            <pc:sldMk cId="937715680" sldId="290"/>
            <ac:cxnSpMk id="16" creationId="{1F3B0CFC-7A5A-4297-A579-5E50F0E068DE}"/>
          </ac:cxnSpMkLst>
        </pc:cxnChg>
        <pc:cxnChg chg="add mod">
          <ac:chgData name="hui xu" userId="70b675938bab3b5e" providerId="LiveId" clId="{60883233-5F23-42C8-8A84-81A2F19B13E9}" dt="2020-05-29T04:37:48.466" v="7557" actId="208"/>
          <ac:cxnSpMkLst>
            <pc:docMk/>
            <pc:sldMk cId="937715680" sldId="290"/>
            <ac:cxnSpMk id="19" creationId="{9238C589-BB38-44A7-81BD-690DA49FB176}"/>
          </ac:cxnSpMkLst>
        </pc:cxnChg>
        <pc:cxnChg chg="add mod">
          <ac:chgData name="hui xu" userId="70b675938bab3b5e" providerId="LiveId" clId="{60883233-5F23-42C8-8A84-81A2F19B13E9}" dt="2020-05-29T04:37:44.172" v="7556" actId="208"/>
          <ac:cxnSpMkLst>
            <pc:docMk/>
            <pc:sldMk cId="937715680" sldId="290"/>
            <ac:cxnSpMk id="24" creationId="{83E84AA4-7818-4263-8531-DDA956773878}"/>
          </ac:cxnSpMkLst>
        </pc:cxnChg>
        <pc:cxnChg chg="add mod">
          <ac:chgData name="hui xu" userId="70b675938bab3b5e" providerId="LiveId" clId="{60883233-5F23-42C8-8A84-81A2F19B13E9}" dt="2020-05-29T04:37:25.902" v="7554" actId="208"/>
          <ac:cxnSpMkLst>
            <pc:docMk/>
            <pc:sldMk cId="937715680" sldId="290"/>
            <ac:cxnSpMk id="28" creationId="{B3534977-4FD9-4B8D-90F9-4C4305C313DF}"/>
          </ac:cxnSpMkLst>
        </pc:cxnChg>
        <pc:cxnChg chg="add mod">
          <ac:chgData name="hui xu" userId="70b675938bab3b5e" providerId="LiveId" clId="{60883233-5F23-42C8-8A84-81A2F19B13E9}" dt="2020-05-29T04:37:28.286" v="7555" actId="208"/>
          <ac:cxnSpMkLst>
            <pc:docMk/>
            <pc:sldMk cId="937715680" sldId="290"/>
            <ac:cxnSpMk id="47" creationId="{4C269FB9-B370-4554-96BB-5C6A6976A126}"/>
          </ac:cxnSpMkLst>
        </pc:cxnChg>
        <pc:cxnChg chg="add mod">
          <ac:chgData name="hui xu" userId="70b675938bab3b5e" providerId="LiveId" clId="{60883233-5F23-42C8-8A84-81A2F19B13E9}" dt="2020-05-29T04:37:52.268" v="7558" actId="208"/>
          <ac:cxnSpMkLst>
            <pc:docMk/>
            <pc:sldMk cId="937715680" sldId="290"/>
            <ac:cxnSpMk id="56" creationId="{25C13B4E-FC41-4198-955F-D697D21DA092}"/>
          </ac:cxnSpMkLst>
        </pc:cxnChg>
      </pc:sldChg>
      <pc:sldChg chg="addSp delSp modSp new mod modTransition modAnim">
        <pc:chgData name="hui xu" userId="70b675938bab3b5e" providerId="LiveId" clId="{60883233-5F23-42C8-8A84-81A2F19B13E9}" dt="2020-06-02T08:24:18.817" v="12833"/>
        <pc:sldMkLst>
          <pc:docMk/>
          <pc:sldMk cId="2085699716" sldId="291"/>
        </pc:sldMkLst>
        <pc:spChg chg="mod">
          <ac:chgData name="hui xu" userId="70b675938bab3b5e" providerId="LiveId" clId="{60883233-5F23-42C8-8A84-81A2F19B13E9}" dt="2020-05-29T04:15:39.239" v="6836" actId="20577"/>
          <ac:spMkLst>
            <pc:docMk/>
            <pc:sldMk cId="2085699716" sldId="291"/>
            <ac:spMk id="2" creationId="{B3AE1502-C764-440E-8CE4-65AA77F08746}"/>
          </ac:spMkLst>
        </pc:spChg>
        <pc:spChg chg="mod">
          <ac:chgData name="hui xu" userId="70b675938bab3b5e" providerId="LiveId" clId="{60883233-5F23-42C8-8A84-81A2F19B13E9}" dt="2020-05-29T04:29:10.830" v="7426" actId="14"/>
          <ac:spMkLst>
            <pc:docMk/>
            <pc:sldMk cId="2085699716" sldId="291"/>
            <ac:spMk id="3" creationId="{9C4A4D4D-A031-4A3A-842A-A83BA87844BD}"/>
          </ac:spMkLst>
        </pc:spChg>
        <pc:picChg chg="add mod">
          <ac:chgData name="hui xu" userId="70b675938bab3b5e" providerId="LiveId" clId="{60883233-5F23-42C8-8A84-81A2F19B13E9}" dt="2020-05-29T04:29:23.655" v="7427" actId="1076"/>
          <ac:picMkLst>
            <pc:docMk/>
            <pc:sldMk cId="2085699716" sldId="291"/>
            <ac:picMk id="4" creationId="{A793DD76-2326-4080-B27A-E4EBC7055734}"/>
          </ac:picMkLst>
        </pc:picChg>
        <pc:picChg chg="del">
          <ac:chgData name="hui xu" userId="70b675938bab3b5e" providerId="LiveId" clId="{60883233-5F23-42C8-8A84-81A2F19B13E9}" dt="2020-06-02T08:24:18.817" v="12833"/>
          <ac:picMkLst>
            <pc:docMk/>
            <pc:sldMk cId="2085699716" sldId="291"/>
            <ac:picMk id="30" creationId="{9F2CF06C-82FF-4A04-A6CB-39CD2978290D}"/>
          </ac:picMkLst>
        </pc:picChg>
      </pc:sldChg>
      <pc:sldChg chg="addSp delSp modSp new mod modTransition modAnim">
        <pc:chgData name="hui xu" userId="70b675938bab3b5e" providerId="LiveId" clId="{60883233-5F23-42C8-8A84-81A2F19B13E9}" dt="2020-06-02T08:24:18.817" v="12833"/>
        <pc:sldMkLst>
          <pc:docMk/>
          <pc:sldMk cId="300995223" sldId="292"/>
        </pc:sldMkLst>
        <pc:spChg chg="mod">
          <ac:chgData name="hui xu" userId="70b675938bab3b5e" providerId="LiveId" clId="{60883233-5F23-42C8-8A84-81A2F19B13E9}" dt="2020-05-29T04:49:14.844" v="7813"/>
          <ac:spMkLst>
            <pc:docMk/>
            <pc:sldMk cId="300995223" sldId="292"/>
            <ac:spMk id="2" creationId="{2C36C9D9-2358-454D-9B55-129A1DA4AA0B}"/>
          </ac:spMkLst>
        </pc:spChg>
        <pc:spChg chg="add mod">
          <ac:chgData name="hui xu" userId="70b675938bab3b5e" providerId="LiveId" clId="{60883233-5F23-42C8-8A84-81A2F19B13E9}" dt="2020-05-29T05:01:05.604" v="8201" actId="20577"/>
          <ac:spMkLst>
            <pc:docMk/>
            <pc:sldMk cId="300995223" sldId="292"/>
            <ac:spMk id="3" creationId="{D598830D-FB34-498C-9F2D-BBB0D6D4F283}"/>
          </ac:spMkLst>
        </pc:spChg>
        <pc:picChg chg="del">
          <ac:chgData name="hui xu" userId="70b675938bab3b5e" providerId="LiveId" clId="{60883233-5F23-42C8-8A84-81A2F19B13E9}" dt="2020-06-02T08:24:18.817" v="12833"/>
          <ac:picMkLst>
            <pc:docMk/>
            <pc:sldMk cId="300995223" sldId="292"/>
            <ac:picMk id="10" creationId="{2D2B5F42-3705-4750-B0E8-5C56E6E66FFC}"/>
          </ac:picMkLst>
        </pc:picChg>
      </pc:sldChg>
      <pc:sldChg chg="addSp delSp modSp new mod modTransition modAnim">
        <pc:chgData name="hui xu" userId="70b675938bab3b5e" providerId="LiveId" clId="{60883233-5F23-42C8-8A84-81A2F19B13E9}" dt="2020-06-02T08:24:18.817" v="12833"/>
        <pc:sldMkLst>
          <pc:docMk/>
          <pc:sldMk cId="2417495006" sldId="293"/>
        </pc:sldMkLst>
        <pc:spChg chg="mod">
          <ac:chgData name="hui xu" userId="70b675938bab3b5e" providerId="LiveId" clId="{60883233-5F23-42C8-8A84-81A2F19B13E9}" dt="2020-05-29T05:53:07.741" v="9316"/>
          <ac:spMkLst>
            <pc:docMk/>
            <pc:sldMk cId="2417495006" sldId="293"/>
            <ac:spMk id="2" creationId="{5410FD2A-5A8D-409D-AE45-C7EA1782B3C1}"/>
          </ac:spMkLst>
        </pc:spChg>
        <pc:spChg chg="mod">
          <ac:chgData name="hui xu" userId="70b675938bab3b5e" providerId="LiveId" clId="{60883233-5F23-42C8-8A84-81A2F19B13E9}" dt="2020-05-29T06:54:42.016" v="10770" actId="15"/>
          <ac:spMkLst>
            <pc:docMk/>
            <pc:sldMk cId="2417495006" sldId="293"/>
            <ac:spMk id="3" creationId="{FAE70F5E-45B3-4C6F-89E5-793A4D269330}"/>
          </ac:spMkLst>
        </pc:spChg>
        <pc:spChg chg="add mod">
          <ac:chgData name="hui xu" userId="70b675938bab3b5e" providerId="LiveId" clId="{60883233-5F23-42C8-8A84-81A2F19B13E9}" dt="2020-05-29T05:53:17.964" v="9319" actId="1076"/>
          <ac:spMkLst>
            <pc:docMk/>
            <pc:sldMk cId="2417495006" sldId="293"/>
            <ac:spMk id="4" creationId="{5A07CE38-4C84-4811-8C66-9A1AB3F7743D}"/>
          </ac:spMkLst>
        </pc:spChg>
        <pc:picChg chg="del">
          <ac:chgData name="hui xu" userId="70b675938bab3b5e" providerId="LiveId" clId="{60883233-5F23-42C8-8A84-81A2F19B13E9}" dt="2020-06-02T08:24:18.817" v="12833"/>
          <ac:picMkLst>
            <pc:docMk/>
            <pc:sldMk cId="2417495006" sldId="293"/>
            <ac:picMk id="5" creationId="{61E2598C-B946-499A-8B63-83518C3BFCD3}"/>
          </ac:picMkLst>
        </pc:picChg>
      </pc:sldChg>
      <pc:sldChg chg="addSp delSp modSp new mod modTransition modAnim">
        <pc:chgData name="hui xu" userId="70b675938bab3b5e" providerId="LiveId" clId="{60883233-5F23-42C8-8A84-81A2F19B13E9}" dt="2020-06-02T08:24:18.817" v="12833"/>
        <pc:sldMkLst>
          <pc:docMk/>
          <pc:sldMk cId="2382237781" sldId="294"/>
        </pc:sldMkLst>
        <pc:spChg chg="mod">
          <ac:chgData name="hui xu" userId="70b675938bab3b5e" providerId="LiveId" clId="{60883233-5F23-42C8-8A84-81A2F19B13E9}" dt="2020-05-29T06:41:02.069" v="10268"/>
          <ac:spMkLst>
            <pc:docMk/>
            <pc:sldMk cId="2382237781" sldId="294"/>
            <ac:spMk id="2" creationId="{4627F034-6A9C-42DF-A6B3-A8E560217FF7}"/>
          </ac:spMkLst>
        </pc:spChg>
        <pc:spChg chg="add mod">
          <ac:chgData name="hui xu" userId="70b675938bab3b5e" providerId="LiveId" clId="{60883233-5F23-42C8-8A84-81A2F19B13E9}" dt="2020-05-29T06:44:08.233" v="10450" actId="20577"/>
          <ac:spMkLst>
            <pc:docMk/>
            <pc:sldMk cId="2382237781" sldId="294"/>
            <ac:spMk id="4" creationId="{3DA0970F-F9D5-44CA-88BF-F47EABD4CA65}"/>
          </ac:spMkLst>
        </pc:spChg>
        <pc:picChg chg="add mod">
          <ac:chgData name="hui xu" userId="70b675938bab3b5e" providerId="LiveId" clId="{60883233-5F23-42C8-8A84-81A2F19B13E9}" dt="2020-05-29T06:42:00.250" v="10330" actId="14100"/>
          <ac:picMkLst>
            <pc:docMk/>
            <pc:sldMk cId="2382237781" sldId="294"/>
            <ac:picMk id="3" creationId="{9EDC8D19-1B2F-43B7-84B2-2BCF8D6F2C08}"/>
          </ac:picMkLst>
        </pc:picChg>
        <pc:picChg chg="del">
          <ac:chgData name="hui xu" userId="70b675938bab3b5e" providerId="LiveId" clId="{60883233-5F23-42C8-8A84-81A2F19B13E9}" dt="2020-06-02T08:24:18.817" v="12833"/>
          <ac:picMkLst>
            <pc:docMk/>
            <pc:sldMk cId="2382237781" sldId="294"/>
            <ac:picMk id="6" creationId="{4EE211F9-EFF7-4283-99CD-8FD80F0BA76C}"/>
          </ac:picMkLst>
        </pc:picChg>
      </pc:sldChg>
      <pc:sldChg chg="modSp new del mod">
        <pc:chgData name="hui xu" userId="70b675938bab3b5e" providerId="LiveId" clId="{60883233-5F23-42C8-8A84-81A2F19B13E9}" dt="2020-05-29T08:25:34.147" v="11590" actId="2696"/>
        <pc:sldMkLst>
          <pc:docMk/>
          <pc:sldMk cId="1529644655" sldId="295"/>
        </pc:sldMkLst>
        <pc:spChg chg="mod">
          <ac:chgData name="hui xu" userId="70b675938bab3b5e" providerId="LiveId" clId="{60883233-5F23-42C8-8A84-81A2F19B13E9}" dt="2020-05-29T08:16:00.625" v="11565" actId="20577"/>
          <ac:spMkLst>
            <pc:docMk/>
            <pc:sldMk cId="1529644655" sldId="295"/>
            <ac:spMk id="2" creationId="{CDF6FB41-C7BB-4CF1-8F45-A3C13DE2B403}"/>
          </ac:spMkLst>
        </pc:spChg>
        <pc:spChg chg="mod">
          <ac:chgData name="hui xu" userId="70b675938bab3b5e" providerId="LiveId" clId="{60883233-5F23-42C8-8A84-81A2F19B13E9}" dt="2020-05-29T08:16:19.580" v="11589" actId="20577"/>
          <ac:spMkLst>
            <pc:docMk/>
            <pc:sldMk cId="1529644655" sldId="295"/>
            <ac:spMk id="3" creationId="{A992D3AC-FB0D-49E8-897D-C35ECE1FA154}"/>
          </ac:spMkLst>
        </pc:spChg>
      </pc:sldChg>
      <pc:sldChg chg="addSp delSp modSp new mod modTransition modAnim">
        <pc:chgData name="hui xu" userId="70b675938bab3b5e" providerId="LiveId" clId="{60883233-5F23-42C8-8A84-81A2F19B13E9}" dt="2020-06-02T08:24:18.817" v="12833"/>
        <pc:sldMkLst>
          <pc:docMk/>
          <pc:sldMk cId="3666326700" sldId="295"/>
        </pc:sldMkLst>
        <pc:spChg chg="mod">
          <ac:chgData name="hui xu" userId="70b675938bab3b5e" providerId="LiveId" clId="{60883233-5F23-42C8-8A84-81A2F19B13E9}" dt="2020-05-29T11:31:46.433" v="11885" actId="20577"/>
          <ac:spMkLst>
            <pc:docMk/>
            <pc:sldMk cId="3666326700" sldId="295"/>
            <ac:spMk id="2" creationId="{D348BA82-9A0B-4B0A-9BE2-5247B0226C99}"/>
          </ac:spMkLst>
        </pc:spChg>
        <pc:spChg chg="add mod">
          <ac:chgData name="hui xu" userId="70b675938bab3b5e" providerId="LiveId" clId="{60883233-5F23-42C8-8A84-81A2F19B13E9}" dt="2020-05-29T11:37:09.021" v="12115" actId="20577"/>
          <ac:spMkLst>
            <pc:docMk/>
            <pc:sldMk cId="3666326700" sldId="295"/>
            <ac:spMk id="3" creationId="{4370EF89-A133-483D-AFAE-77AB7DF44A01}"/>
          </ac:spMkLst>
        </pc:spChg>
        <pc:picChg chg="del">
          <ac:chgData name="hui xu" userId="70b675938bab3b5e" providerId="LiveId" clId="{60883233-5F23-42C8-8A84-81A2F19B13E9}" dt="2020-06-02T08:24:18.817" v="12833"/>
          <ac:picMkLst>
            <pc:docMk/>
            <pc:sldMk cId="3666326700" sldId="295"/>
            <ac:picMk id="4" creationId="{DF2201CA-D7F1-4C34-8C00-05197D1ADA40}"/>
          </ac:picMkLst>
        </pc:picChg>
      </pc:sldChg>
      <pc:sldChg chg="delSp add modTransition modAnim">
        <pc:chgData name="hui xu" userId="70b675938bab3b5e" providerId="LiveId" clId="{60883233-5F23-42C8-8A84-81A2F19B13E9}" dt="2020-06-02T08:24:18.817" v="12833"/>
        <pc:sldMkLst>
          <pc:docMk/>
          <pc:sldMk cId="2891062026" sldId="296"/>
        </pc:sldMkLst>
        <pc:picChg chg="del">
          <ac:chgData name="hui xu" userId="70b675938bab3b5e" providerId="LiveId" clId="{60883233-5F23-42C8-8A84-81A2F19B13E9}" dt="2020-06-02T08:24:18.817" v="12833"/>
          <ac:picMkLst>
            <pc:docMk/>
            <pc:sldMk cId="2891062026" sldId="296"/>
            <ac:picMk id="19" creationId="{43AA6202-07D3-4E5A-8253-2CC1801E9D7F}"/>
          </ac:picMkLst>
        </pc:picChg>
      </pc:sldChg>
      <pc:sldChg chg="addSp delSp modSp new del mod">
        <pc:chgData name="hui xu" userId="70b675938bab3b5e" providerId="LiveId" clId="{60883233-5F23-42C8-8A84-81A2F19B13E9}" dt="2020-06-01T09:36:25.449" v="12831" actId="2696"/>
        <pc:sldMkLst>
          <pc:docMk/>
          <pc:sldMk cId="3555663594" sldId="296"/>
        </pc:sldMkLst>
        <pc:spChg chg="mod">
          <ac:chgData name="hui xu" userId="70b675938bab3b5e" providerId="LiveId" clId="{60883233-5F23-42C8-8A84-81A2F19B13E9}" dt="2020-05-29T11:50:53.040" v="12537" actId="20577"/>
          <ac:spMkLst>
            <pc:docMk/>
            <pc:sldMk cId="3555663594" sldId="296"/>
            <ac:spMk id="2" creationId="{B4B33F53-340B-4A4E-9A84-87BAD7A42934}"/>
          </ac:spMkLst>
        </pc:spChg>
        <pc:spChg chg="del mod">
          <ac:chgData name="hui xu" userId="70b675938bab3b5e" providerId="LiveId" clId="{60883233-5F23-42C8-8A84-81A2F19B13E9}" dt="2020-05-29T11:50:41.932" v="12530" actId="21"/>
          <ac:spMkLst>
            <pc:docMk/>
            <pc:sldMk cId="3555663594" sldId="296"/>
            <ac:spMk id="3" creationId="{AFDFBE74-3927-498A-8FE1-C533599DB9A8}"/>
          </ac:spMkLst>
        </pc:spChg>
        <pc:spChg chg="add del mod">
          <ac:chgData name="hui xu" userId="70b675938bab3b5e" providerId="LiveId" clId="{60883233-5F23-42C8-8A84-81A2F19B13E9}" dt="2020-05-29T11:56:09.030" v="12632" actId="1076"/>
          <ac:spMkLst>
            <pc:docMk/>
            <pc:sldMk cId="3555663594" sldId="296"/>
            <ac:spMk id="4" creationId="{956DBA6A-D4EB-4402-8518-B5BE18B3BCF3}"/>
          </ac:spMkLst>
        </pc:spChg>
        <pc:spChg chg="add mod ord">
          <ac:chgData name="hui xu" userId="70b675938bab3b5e" providerId="LiveId" clId="{60883233-5F23-42C8-8A84-81A2F19B13E9}" dt="2020-05-29T11:56:29.655" v="12638" actId="166"/>
          <ac:spMkLst>
            <pc:docMk/>
            <pc:sldMk cId="3555663594" sldId="296"/>
            <ac:spMk id="6" creationId="{FC5F8D3A-B5FE-407C-B64E-AD577856073C}"/>
          </ac:spMkLst>
        </pc:spChg>
        <pc:spChg chg="add mod ord">
          <ac:chgData name="hui xu" userId="70b675938bab3b5e" providerId="LiveId" clId="{60883233-5F23-42C8-8A84-81A2F19B13E9}" dt="2020-05-29T11:57:20.768" v="12647" actId="1076"/>
          <ac:spMkLst>
            <pc:docMk/>
            <pc:sldMk cId="3555663594" sldId="296"/>
            <ac:spMk id="7" creationId="{AF8B94E2-6E14-40DB-A16C-A9C6EFAAE22D}"/>
          </ac:spMkLst>
        </pc:spChg>
        <pc:spChg chg="add mod">
          <ac:chgData name="hui xu" userId="70b675938bab3b5e" providerId="LiveId" clId="{60883233-5F23-42C8-8A84-81A2F19B13E9}" dt="2020-05-29T11:58:03.845" v="12655" actId="1076"/>
          <ac:spMkLst>
            <pc:docMk/>
            <pc:sldMk cId="3555663594" sldId="296"/>
            <ac:spMk id="8" creationId="{0A1EE6CA-41A2-447E-B936-61158647468A}"/>
          </ac:spMkLst>
        </pc:spChg>
        <pc:spChg chg="add mod">
          <ac:chgData name="hui xu" userId="70b675938bab3b5e" providerId="LiveId" clId="{60883233-5F23-42C8-8A84-81A2F19B13E9}" dt="2020-05-29T11:57:47.262" v="12654" actId="120"/>
          <ac:spMkLst>
            <pc:docMk/>
            <pc:sldMk cId="3555663594" sldId="296"/>
            <ac:spMk id="9" creationId="{F813277C-0BF4-4BCA-B302-1C0942332DC8}"/>
          </ac:spMkLst>
        </pc:spChg>
        <pc:spChg chg="add del mod">
          <ac:chgData name="hui xu" userId="70b675938bab3b5e" providerId="LiveId" clId="{60883233-5F23-42C8-8A84-81A2F19B13E9}" dt="2020-05-29T11:50:46.475" v="12531" actId="21"/>
          <ac:spMkLst>
            <pc:docMk/>
            <pc:sldMk cId="3555663594" sldId="296"/>
            <ac:spMk id="11" creationId="{457E4500-26A2-4035-9FAA-1C7F1AA3E8F9}"/>
          </ac:spMkLst>
        </pc:spChg>
        <pc:spChg chg="add mod ord">
          <ac:chgData name="hui xu" userId="70b675938bab3b5e" providerId="LiveId" clId="{60883233-5F23-42C8-8A84-81A2F19B13E9}" dt="2020-05-29T12:00:20.493" v="12828" actId="1076"/>
          <ac:spMkLst>
            <pc:docMk/>
            <pc:sldMk cId="3555663594" sldId="296"/>
            <ac:spMk id="12" creationId="{0F16A0A5-B62F-4D96-A116-B353965E9504}"/>
          </ac:spMkLst>
        </pc:spChg>
        <pc:spChg chg="add mod">
          <ac:chgData name="hui xu" userId="70b675938bab3b5e" providerId="LiveId" clId="{60883233-5F23-42C8-8A84-81A2F19B13E9}" dt="2020-05-29T12:00:32.562" v="12830" actId="14100"/>
          <ac:spMkLst>
            <pc:docMk/>
            <pc:sldMk cId="3555663594" sldId="296"/>
            <ac:spMk id="13" creationId="{5F6D7CFB-D34F-4A03-9D19-348198C163AC}"/>
          </ac:spMkLst>
        </pc:spChg>
        <pc:spChg chg="add mod">
          <ac:chgData name="hui xu" userId="70b675938bab3b5e" providerId="LiveId" clId="{60883233-5F23-42C8-8A84-81A2F19B13E9}" dt="2020-05-29T11:56:26.556" v="12637" actId="1076"/>
          <ac:spMkLst>
            <pc:docMk/>
            <pc:sldMk cId="3555663594" sldId="296"/>
            <ac:spMk id="14" creationId="{B810F6A4-FE48-4DDB-A14D-42ABDF95E3E1}"/>
          </ac:spMkLst>
        </pc:spChg>
        <pc:spChg chg="add mod">
          <ac:chgData name="hui xu" userId="70b675938bab3b5e" providerId="LiveId" clId="{60883233-5F23-42C8-8A84-81A2F19B13E9}" dt="2020-05-29T11:57:12.410" v="12646" actId="688"/>
          <ac:spMkLst>
            <pc:docMk/>
            <pc:sldMk cId="3555663594" sldId="296"/>
            <ac:spMk id="15" creationId="{F5103072-895F-4DFB-BA9F-E5240F7BE41B}"/>
          </ac:spMkLst>
        </pc:spChg>
        <pc:graphicFrameChg chg="add del mod modGraphic">
          <ac:chgData name="hui xu" userId="70b675938bab3b5e" providerId="LiveId" clId="{60883233-5F23-42C8-8A84-81A2F19B13E9}" dt="2020-05-29T11:43:27.127" v="12391" actId="21"/>
          <ac:graphicFrameMkLst>
            <pc:docMk/>
            <pc:sldMk cId="3555663594" sldId="296"/>
            <ac:graphicFrameMk id="5" creationId="{6A7F6531-913F-483C-A8BD-F3A77C1AFE70}"/>
          </ac:graphicFrameMkLst>
        </pc:graphicFrameChg>
      </pc:sldChg>
      <pc:sldChg chg="delSp modTransition modAnim">
        <pc:chgData name="hui xu" userId="70b675938bab3b5e" providerId="LiveId" clId="{60883233-5F23-42C8-8A84-81A2F19B13E9}" dt="2020-06-02T08:24:18.817" v="12833"/>
        <pc:sldMkLst>
          <pc:docMk/>
          <pc:sldMk cId="577880473" sldId="297"/>
        </pc:sldMkLst>
        <pc:picChg chg="del">
          <ac:chgData name="hui xu" userId="70b675938bab3b5e" providerId="LiveId" clId="{60883233-5F23-42C8-8A84-81A2F19B13E9}" dt="2020-06-02T08:24:18.817" v="12833"/>
          <ac:picMkLst>
            <pc:docMk/>
            <pc:sldMk cId="577880473" sldId="297"/>
            <ac:picMk id="13" creationId="{8075EA34-E270-4A09-98F6-A2BED4F24207}"/>
          </ac:picMkLst>
        </pc:picChg>
      </pc:sldChg>
    </pc:docChg>
  </pc:docChgLst>
  <pc:docChgLst>
    <pc:chgData name="hui xu" userId="70b675938bab3b5e" providerId="LiveId" clId="{7707D7B2-9F0D-45DC-BE3D-7938830AC379}"/>
    <pc:docChg chg="addSld delSld modSld">
      <pc:chgData name="hui xu" userId="70b675938bab3b5e" providerId="LiveId" clId="{7707D7B2-9F0D-45DC-BE3D-7938830AC379}" dt="2020-03-16T01:00:34.361" v="38" actId="20577"/>
      <pc:docMkLst>
        <pc:docMk/>
      </pc:docMkLst>
      <pc:sldChg chg="modSp">
        <pc:chgData name="hui xu" userId="70b675938bab3b5e" providerId="LiveId" clId="{7707D7B2-9F0D-45DC-BE3D-7938830AC379}" dt="2020-03-16T00:55:51.311" v="13" actId="20577"/>
        <pc:sldMkLst>
          <pc:docMk/>
          <pc:sldMk cId="736868064" sldId="256"/>
        </pc:sldMkLst>
        <pc:spChg chg="mod">
          <ac:chgData name="hui xu" userId="70b675938bab3b5e" providerId="LiveId" clId="{7707D7B2-9F0D-45DC-BE3D-7938830AC379}" dt="2020-03-16T00:55:51.311" v="13" actId="20577"/>
          <ac:spMkLst>
            <pc:docMk/>
            <pc:sldMk cId="736868064" sldId="256"/>
            <ac:spMk id="2" creationId="{00000000-0000-0000-0000-000000000000}"/>
          </ac:spMkLst>
        </pc:spChg>
      </pc:sldChg>
      <pc:sldChg chg="del">
        <pc:chgData name="hui xu" userId="70b675938bab3b5e" providerId="LiveId" clId="{7707D7B2-9F0D-45DC-BE3D-7938830AC379}" dt="2020-03-16T00:56:10.426" v="14" actId="2696"/>
        <pc:sldMkLst>
          <pc:docMk/>
          <pc:sldMk cId="1292877211" sldId="258"/>
        </pc:sldMkLst>
      </pc:sldChg>
      <pc:sldChg chg="del">
        <pc:chgData name="hui xu" userId="70b675938bab3b5e" providerId="LiveId" clId="{7707D7B2-9F0D-45DC-BE3D-7938830AC379}" dt="2020-03-16T00:56:10.426" v="14" actId="2696"/>
        <pc:sldMkLst>
          <pc:docMk/>
          <pc:sldMk cId="3958533033" sldId="259"/>
        </pc:sldMkLst>
      </pc:sldChg>
      <pc:sldChg chg="modSp add">
        <pc:chgData name="hui xu" userId="70b675938bab3b5e" providerId="LiveId" clId="{7707D7B2-9F0D-45DC-BE3D-7938830AC379}" dt="2020-03-16T01:00:34.361" v="38" actId="20577"/>
        <pc:sldMkLst>
          <pc:docMk/>
          <pc:sldMk cId="418049397" sldId="261"/>
        </pc:sldMkLst>
        <pc:spChg chg="mod">
          <ac:chgData name="hui xu" userId="70b675938bab3b5e" providerId="LiveId" clId="{7707D7B2-9F0D-45DC-BE3D-7938830AC379}" dt="2020-03-16T01:00:34.361" v="38" actId="20577"/>
          <ac:spMkLst>
            <pc:docMk/>
            <pc:sldMk cId="418049397" sldId="261"/>
            <ac:spMk id="2" creationId="{00000000-0000-0000-0000-000000000000}"/>
          </ac:spMkLst>
        </pc:spChg>
      </pc:sldChg>
      <pc:sldChg chg="del">
        <pc:chgData name="hui xu" userId="70b675938bab3b5e" providerId="LiveId" clId="{7707D7B2-9F0D-45DC-BE3D-7938830AC379}" dt="2020-03-16T00:56:10.426" v="14" actId="2696"/>
        <pc:sldMkLst>
          <pc:docMk/>
          <pc:sldMk cId="927341318" sldId="261"/>
        </pc:sldMkLst>
      </pc:sldChg>
      <pc:sldChg chg="del">
        <pc:chgData name="hui xu" userId="70b675938bab3b5e" providerId="LiveId" clId="{7707D7B2-9F0D-45DC-BE3D-7938830AC379}" dt="2020-03-16T00:56:10.426" v="14" actId="2696"/>
        <pc:sldMkLst>
          <pc:docMk/>
          <pc:sldMk cId="212012777" sldId="262"/>
        </pc:sldMkLst>
      </pc:sldChg>
      <pc:sldChg chg="del">
        <pc:chgData name="hui xu" userId="70b675938bab3b5e" providerId="LiveId" clId="{7707D7B2-9F0D-45DC-BE3D-7938830AC379}" dt="2020-03-16T00:56:10.426" v="14" actId="2696"/>
        <pc:sldMkLst>
          <pc:docMk/>
          <pc:sldMk cId="105915650" sldId="263"/>
        </pc:sldMkLst>
      </pc:sldChg>
      <pc:sldChg chg="del">
        <pc:chgData name="hui xu" userId="70b675938bab3b5e" providerId="LiveId" clId="{7707D7B2-9F0D-45DC-BE3D-7938830AC379}" dt="2020-03-16T00:56:10.426" v="14" actId="2696"/>
        <pc:sldMkLst>
          <pc:docMk/>
          <pc:sldMk cId="554913561" sldId="264"/>
        </pc:sldMkLst>
      </pc:sldChg>
      <pc:sldChg chg="del">
        <pc:chgData name="hui xu" userId="70b675938bab3b5e" providerId="LiveId" clId="{7707D7B2-9F0D-45DC-BE3D-7938830AC379}" dt="2020-03-16T00:56:10.426" v="14" actId="2696"/>
        <pc:sldMkLst>
          <pc:docMk/>
          <pc:sldMk cId="896511660" sldId="265"/>
        </pc:sldMkLst>
      </pc:sldChg>
      <pc:sldChg chg="del">
        <pc:chgData name="hui xu" userId="70b675938bab3b5e" providerId="LiveId" clId="{7707D7B2-9F0D-45DC-BE3D-7938830AC379}" dt="2020-03-16T00:56:10.426" v="14" actId="2696"/>
        <pc:sldMkLst>
          <pc:docMk/>
          <pc:sldMk cId="2660879887" sldId="266"/>
        </pc:sldMkLst>
      </pc:sldChg>
      <pc:sldChg chg="del">
        <pc:chgData name="hui xu" userId="70b675938bab3b5e" providerId="LiveId" clId="{7707D7B2-9F0D-45DC-BE3D-7938830AC379}" dt="2020-03-16T00:56:10.426" v="14" actId="2696"/>
        <pc:sldMkLst>
          <pc:docMk/>
          <pc:sldMk cId="1319674785" sldId="267"/>
        </pc:sldMkLst>
      </pc:sldChg>
      <pc:sldChg chg="del">
        <pc:chgData name="hui xu" userId="70b675938bab3b5e" providerId="LiveId" clId="{7707D7B2-9F0D-45DC-BE3D-7938830AC379}" dt="2020-03-16T00:56:10.426" v="14" actId="2696"/>
        <pc:sldMkLst>
          <pc:docMk/>
          <pc:sldMk cId="711655575" sldId="268"/>
        </pc:sldMkLst>
      </pc:sldChg>
      <pc:sldChg chg="del">
        <pc:chgData name="hui xu" userId="70b675938bab3b5e" providerId="LiveId" clId="{7707D7B2-9F0D-45DC-BE3D-7938830AC379}" dt="2020-03-16T00:56:10.426" v="14" actId="2696"/>
        <pc:sldMkLst>
          <pc:docMk/>
          <pc:sldMk cId="2807530924" sldId="270"/>
        </pc:sldMkLst>
      </pc:sldChg>
      <pc:sldChg chg="del">
        <pc:chgData name="hui xu" userId="70b675938bab3b5e" providerId="LiveId" clId="{7707D7B2-9F0D-45DC-BE3D-7938830AC379}" dt="2020-03-16T00:56:10.426" v="14" actId="2696"/>
        <pc:sldMkLst>
          <pc:docMk/>
          <pc:sldMk cId="3763916235" sldId="271"/>
        </pc:sldMkLst>
      </pc:sldChg>
      <pc:sldChg chg="del">
        <pc:chgData name="hui xu" userId="70b675938bab3b5e" providerId="LiveId" clId="{7707D7B2-9F0D-45DC-BE3D-7938830AC379}" dt="2020-03-16T00:56:10.426" v="14" actId="2696"/>
        <pc:sldMkLst>
          <pc:docMk/>
          <pc:sldMk cId="1170648036" sldId="272"/>
        </pc:sldMkLst>
      </pc:sldChg>
      <pc:sldChg chg="del">
        <pc:chgData name="hui xu" userId="70b675938bab3b5e" providerId="LiveId" clId="{7707D7B2-9F0D-45DC-BE3D-7938830AC379}" dt="2020-03-16T00:56:10.426" v="14" actId="2696"/>
        <pc:sldMkLst>
          <pc:docMk/>
          <pc:sldMk cId="3672715345" sldId="273"/>
        </pc:sldMkLst>
      </pc:sldChg>
      <pc:sldChg chg="del">
        <pc:chgData name="hui xu" userId="70b675938bab3b5e" providerId="LiveId" clId="{7707D7B2-9F0D-45DC-BE3D-7938830AC379}" dt="2020-03-16T00:56:10.426" v="14" actId="2696"/>
        <pc:sldMkLst>
          <pc:docMk/>
          <pc:sldMk cId="1366667184" sldId="274"/>
        </pc:sldMkLst>
      </pc:sldChg>
      <pc:sldChg chg="del">
        <pc:chgData name="hui xu" userId="70b675938bab3b5e" providerId="LiveId" clId="{7707D7B2-9F0D-45DC-BE3D-7938830AC379}" dt="2020-03-16T00:56:10.426" v="14" actId="2696"/>
        <pc:sldMkLst>
          <pc:docMk/>
          <pc:sldMk cId="957228454" sldId="275"/>
        </pc:sldMkLst>
      </pc:sldChg>
      <pc:sldChg chg="del">
        <pc:chgData name="hui xu" userId="70b675938bab3b5e" providerId="LiveId" clId="{7707D7B2-9F0D-45DC-BE3D-7938830AC379}" dt="2020-03-16T00:56:10.426" v="14" actId="2696"/>
        <pc:sldMkLst>
          <pc:docMk/>
          <pc:sldMk cId="3611106907" sldId="280"/>
        </pc:sldMkLst>
      </pc:sldChg>
      <pc:sldChg chg="del">
        <pc:chgData name="hui xu" userId="70b675938bab3b5e" providerId="LiveId" clId="{7707D7B2-9F0D-45DC-BE3D-7938830AC379}" dt="2020-03-16T00:56:10.426" v="14" actId="2696"/>
        <pc:sldMkLst>
          <pc:docMk/>
          <pc:sldMk cId="1482735724" sldId="282"/>
        </pc:sldMkLst>
      </pc:sldChg>
      <pc:sldChg chg="del">
        <pc:chgData name="hui xu" userId="70b675938bab3b5e" providerId="LiveId" clId="{7707D7B2-9F0D-45DC-BE3D-7938830AC379}" dt="2020-03-16T00:56:10.426" v="14" actId="2696"/>
        <pc:sldMkLst>
          <pc:docMk/>
          <pc:sldMk cId="2770325977" sldId="290"/>
        </pc:sldMkLst>
      </pc:sldChg>
      <pc:sldChg chg="del">
        <pc:chgData name="hui xu" userId="70b675938bab3b5e" providerId="LiveId" clId="{7707D7B2-9F0D-45DC-BE3D-7938830AC379}" dt="2020-03-16T00:56:10.426" v="14" actId="2696"/>
        <pc:sldMkLst>
          <pc:docMk/>
          <pc:sldMk cId="2769393547" sldId="291"/>
        </pc:sldMkLst>
      </pc:sldChg>
      <pc:sldChg chg="del">
        <pc:chgData name="hui xu" userId="70b675938bab3b5e" providerId="LiveId" clId="{7707D7B2-9F0D-45DC-BE3D-7938830AC379}" dt="2020-03-16T00:56:10.426" v="14" actId="2696"/>
        <pc:sldMkLst>
          <pc:docMk/>
          <pc:sldMk cId="1450825218" sldId="292"/>
        </pc:sldMkLst>
      </pc:sldChg>
      <pc:sldChg chg="del">
        <pc:chgData name="hui xu" userId="70b675938bab3b5e" providerId="LiveId" clId="{7707D7B2-9F0D-45DC-BE3D-7938830AC379}" dt="2020-03-16T00:56:10.426" v="14" actId="2696"/>
        <pc:sldMkLst>
          <pc:docMk/>
          <pc:sldMk cId="1110440692" sldId="293"/>
        </pc:sldMkLst>
      </pc:sldChg>
      <pc:sldChg chg="del">
        <pc:chgData name="hui xu" userId="70b675938bab3b5e" providerId="LiveId" clId="{7707D7B2-9F0D-45DC-BE3D-7938830AC379}" dt="2020-03-16T00:56:10.426" v="14" actId="2696"/>
        <pc:sldMkLst>
          <pc:docMk/>
          <pc:sldMk cId="556869831" sldId="294"/>
        </pc:sldMkLst>
      </pc:sldChg>
      <pc:sldChg chg="del">
        <pc:chgData name="hui xu" userId="70b675938bab3b5e" providerId="LiveId" clId="{7707D7B2-9F0D-45DC-BE3D-7938830AC379}" dt="2020-03-16T00:56:10.426" v="14" actId="2696"/>
        <pc:sldMkLst>
          <pc:docMk/>
          <pc:sldMk cId="4084927336" sldId="295"/>
        </pc:sldMkLst>
      </pc:sldChg>
      <pc:sldChg chg="del">
        <pc:chgData name="hui xu" userId="70b675938bab3b5e" providerId="LiveId" clId="{7707D7B2-9F0D-45DC-BE3D-7938830AC379}" dt="2020-03-16T00:56:10.426" v="14" actId="2696"/>
        <pc:sldMkLst>
          <pc:docMk/>
          <pc:sldMk cId="1187476708" sldId="296"/>
        </pc:sldMkLst>
      </pc:sldChg>
      <pc:sldChg chg="del">
        <pc:chgData name="hui xu" userId="70b675938bab3b5e" providerId="LiveId" clId="{7707D7B2-9F0D-45DC-BE3D-7938830AC379}" dt="2020-03-16T00:56:10.426" v="14" actId="2696"/>
        <pc:sldMkLst>
          <pc:docMk/>
          <pc:sldMk cId="2016795639" sldId="297"/>
        </pc:sldMkLst>
      </pc:sldChg>
      <pc:sldChg chg="del">
        <pc:chgData name="hui xu" userId="70b675938bab3b5e" providerId="LiveId" clId="{7707D7B2-9F0D-45DC-BE3D-7938830AC379}" dt="2020-03-16T00:56:10.426" v="14" actId="2696"/>
        <pc:sldMkLst>
          <pc:docMk/>
          <pc:sldMk cId="4154585438" sldId="298"/>
        </pc:sldMkLst>
      </pc:sldChg>
      <pc:sldChg chg="del">
        <pc:chgData name="hui xu" userId="70b675938bab3b5e" providerId="LiveId" clId="{7707D7B2-9F0D-45DC-BE3D-7938830AC379}" dt="2020-03-16T00:56:10.426" v="14" actId="2696"/>
        <pc:sldMkLst>
          <pc:docMk/>
          <pc:sldMk cId="1169928947" sldId="300"/>
        </pc:sldMkLst>
      </pc:sldChg>
      <pc:sldChg chg="del">
        <pc:chgData name="hui xu" userId="70b675938bab3b5e" providerId="LiveId" clId="{7707D7B2-9F0D-45DC-BE3D-7938830AC379}" dt="2020-03-16T00:56:10.426" v="14" actId="2696"/>
        <pc:sldMkLst>
          <pc:docMk/>
          <pc:sldMk cId="2690068060" sldId="302"/>
        </pc:sldMkLst>
      </pc:sldChg>
      <pc:sldChg chg="del">
        <pc:chgData name="hui xu" userId="70b675938bab3b5e" providerId="LiveId" clId="{7707D7B2-9F0D-45DC-BE3D-7938830AC379}" dt="2020-03-16T00:56:10.426" v="14" actId="2696"/>
        <pc:sldMkLst>
          <pc:docMk/>
          <pc:sldMk cId="160712568" sldId="303"/>
        </pc:sldMkLst>
      </pc:sldChg>
      <pc:sldChg chg="del">
        <pc:chgData name="hui xu" userId="70b675938bab3b5e" providerId="LiveId" clId="{7707D7B2-9F0D-45DC-BE3D-7938830AC379}" dt="2020-03-16T00:56:10.426" v="14" actId="2696"/>
        <pc:sldMkLst>
          <pc:docMk/>
          <pc:sldMk cId="2099872270" sldId="305"/>
        </pc:sldMkLst>
      </pc:sldChg>
      <pc:sldChg chg="del">
        <pc:chgData name="hui xu" userId="70b675938bab3b5e" providerId="LiveId" clId="{7707D7B2-9F0D-45DC-BE3D-7938830AC379}" dt="2020-03-16T00:56:10.426" v="14" actId="2696"/>
        <pc:sldMkLst>
          <pc:docMk/>
          <pc:sldMk cId="670540931" sldId="306"/>
        </pc:sldMkLst>
      </pc:sldChg>
      <pc:sldChg chg="del">
        <pc:chgData name="hui xu" userId="70b675938bab3b5e" providerId="LiveId" clId="{7707D7B2-9F0D-45DC-BE3D-7938830AC379}" dt="2020-03-16T00:56:10.426" v="14" actId="2696"/>
        <pc:sldMkLst>
          <pc:docMk/>
          <pc:sldMk cId="1670832131" sldId="308"/>
        </pc:sldMkLst>
      </pc:sldChg>
      <pc:sldChg chg="del">
        <pc:chgData name="hui xu" userId="70b675938bab3b5e" providerId="LiveId" clId="{7707D7B2-9F0D-45DC-BE3D-7938830AC379}" dt="2020-03-16T00:56:10.426" v="14" actId="2696"/>
        <pc:sldMkLst>
          <pc:docMk/>
          <pc:sldMk cId="2006032842" sldId="309"/>
        </pc:sldMkLst>
      </pc:sldChg>
      <pc:sldChg chg="del">
        <pc:chgData name="hui xu" userId="70b675938bab3b5e" providerId="LiveId" clId="{7707D7B2-9F0D-45DC-BE3D-7938830AC379}" dt="2020-03-16T00:56:10.426" v="14" actId="2696"/>
        <pc:sldMkLst>
          <pc:docMk/>
          <pc:sldMk cId="1464439704"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E68C9-DE0B-48FA-9543-F6F4F594304E}" type="datetimeFigureOut">
              <a:rPr lang="en-US" smtClean="0"/>
              <a:t>6/2/2020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596A6-458E-46E3-A372-8958B715FA51}" type="slidenum">
              <a:rPr lang="en-US" smtClean="0"/>
              <a:t>‹#›</a:t>
            </a:fld>
            <a:endParaRPr lang="en-US"/>
          </a:p>
        </p:txBody>
      </p:sp>
    </p:spTree>
    <p:extLst>
      <p:ext uri="{BB962C8B-B14F-4D97-AF65-F5344CB8AC3E}">
        <p14:creationId xmlns:p14="http://schemas.microsoft.com/office/powerpoint/2010/main" val="356718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0596A6-458E-46E3-A372-8958B715FA51}" type="slidenum">
              <a:rPr lang="en-US" smtClean="0"/>
              <a:t>27</a:t>
            </a:fld>
            <a:endParaRPr lang="en-US"/>
          </a:p>
        </p:txBody>
      </p:sp>
    </p:spTree>
    <p:extLst>
      <p:ext uri="{BB962C8B-B14F-4D97-AF65-F5344CB8AC3E}">
        <p14:creationId xmlns:p14="http://schemas.microsoft.com/office/powerpoint/2010/main" val="234023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0596A6-458E-46E3-A372-8958B715FA51}" type="slidenum">
              <a:rPr lang="en-US" smtClean="0"/>
              <a:t>29</a:t>
            </a:fld>
            <a:endParaRPr lang="en-US"/>
          </a:p>
        </p:txBody>
      </p:sp>
    </p:spTree>
    <p:extLst>
      <p:ext uri="{BB962C8B-B14F-4D97-AF65-F5344CB8AC3E}">
        <p14:creationId xmlns:p14="http://schemas.microsoft.com/office/powerpoint/2010/main" val="40329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E1EA590-B707-4CC6-A92D-049FC8678501}" type="datetimeFigureOut">
              <a:rPr lang="en-US" smtClean="0"/>
              <a:t>6/2/2020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05468C-B27C-4946-9FF3-0FF76B75B8F6}" type="slidenum">
              <a:rPr lang="en-US" smtClean="0"/>
              <a:t>‹#›</a:t>
            </a:fld>
            <a:endParaRPr lang="en-US"/>
          </a:p>
        </p:txBody>
      </p:sp>
      <p:sp>
        <p:nvSpPr>
          <p:cNvPr id="7" name="Rectangle 6"/>
          <p:cNvSpPr/>
          <p:nvPr/>
        </p:nvSpPr>
        <p:spPr>
          <a:xfrm>
            <a:off x="68176" y="1449306"/>
            <a:ext cx="9773332"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8176" y="2976649"/>
            <a:ext cx="9773332"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95300" y="1505933"/>
            <a:ext cx="89154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17795473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1EA590-B707-4CC6-A92D-049FC8678501}"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409113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217932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90600" y="274643"/>
            <a:ext cx="60261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1EA590-B707-4CC6-A92D-049FC8678501}"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22712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E1EA590-B707-4CC6-A92D-049FC8678501}"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
        <p:nvSpPr>
          <p:cNvPr id="8" name="Content Placeholder 7"/>
          <p:cNvSpPr>
            <a:spLocks noGrp="1"/>
          </p:cNvSpPr>
          <p:nvPr>
            <p:ph sz="quarter" idx="1"/>
          </p:nvPr>
        </p:nvSpPr>
        <p:spPr>
          <a:xfrm>
            <a:off x="990600" y="1447800"/>
            <a:ext cx="84201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6464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82506" y="952503"/>
            <a:ext cx="84201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1EA590-B707-4CC6-A92D-049FC8678501}" type="datetimeFigureOut">
              <a:rPr lang="en-US" smtClean="0"/>
              <a:t>6/2/2020</a:t>
            </a:fld>
            <a:endParaRPr lang="en-US"/>
          </a:p>
        </p:txBody>
      </p:sp>
      <p:sp>
        <p:nvSpPr>
          <p:cNvPr id="5" name="Footer Placeholder 4"/>
          <p:cNvSpPr>
            <a:spLocks noGrp="1"/>
          </p:cNvSpPr>
          <p:nvPr>
            <p:ph type="ftr" sz="quarter" idx="11"/>
          </p:nvPr>
        </p:nvSpPr>
        <p:spPr>
          <a:xfrm>
            <a:off x="866776" y="6172200"/>
            <a:ext cx="4333875" cy="457200"/>
          </a:xfrm>
        </p:spPr>
        <p:txBody>
          <a:bodyPr/>
          <a:lstStyle/>
          <a:p>
            <a:endParaRPr lang="en-US"/>
          </a:p>
        </p:txBody>
      </p:sp>
      <p:sp>
        <p:nvSpPr>
          <p:cNvPr id="7" name="Rectangle 6"/>
          <p:cNvSpPr/>
          <p:nvPr/>
        </p:nvSpPr>
        <p:spPr>
          <a:xfrm flipV="1">
            <a:off x="75198" y="2376830"/>
            <a:ext cx="9764641"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74909" y="2341478"/>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3999" y="2468880"/>
            <a:ext cx="9765839"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5584268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E1EA590-B707-4CC6-A92D-049FC8678501}"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22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E1EA590-B707-4CC6-A92D-049FC8678501}"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7772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Raavi" panose="020B0502040204020203" pitchFamily="34" charset="0"/>
              </a:defRPr>
            </a:lvl1p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2E1EA590-B707-4CC6-A92D-049FC8678501}"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156300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EA590-B707-4CC6-A92D-049FC8678501}"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60938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E1EA590-B707-4CC6-A92D-049FC8678501}"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8237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E1EA590-B707-4CC6-A92D-049FC8678501}" type="datetimeFigureOut">
              <a:rPr lang="en-US" smtClean="0"/>
              <a:t>6/2/2020</a:t>
            </a:fld>
            <a:endParaRPr lang="en-US"/>
          </a:p>
        </p:txBody>
      </p:sp>
      <p:sp>
        <p:nvSpPr>
          <p:cNvPr id="6" name="Footer Placeholder 5"/>
          <p:cNvSpPr>
            <a:spLocks noGrp="1"/>
          </p:cNvSpPr>
          <p:nvPr>
            <p:ph type="ftr" sz="quarter" idx="11"/>
          </p:nvPr>
        </p:nvSpPr>
        <p:spPr>
          <a:xfrm>
            <a:off x="990600" y="6172200"/>
            <a:ext cx="4210050" cy="457200"/>
          </a:xfrm>
        </p:spPr>
        <p:txBody>
          <a:bodyPr/>
          <a:lstStyle/>
          <a:p>
            <a:endParaRPr lang="en-US"/>
          </a:p>
        </p:txBody>
      </p:sp>
      <p:sp>
        <p:nvSpPr>
          <p:cNvPr id="7" name="Slide Number Placeholder 6"/>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
        <p:nvSpPr>
          <p:cNvPr id="11" name="Rectangle 10"/>
          <p:cNvSpPr/>
          <p:nvPr/>
        </p:nvSpPr>
        <p:spPr>
          <a:xfrm flipV="1">
            <a:off x="73999" y="4683555"/>
            <a:ext cx="975741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74218" y="4650477"/>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74221" y="4773227"/>
            <a:ext cx="9757190"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74002" y="66678"/>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30026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686551" y="6191250"/>
            <a:ext cx="2682875" cy="476250"/>
          </a:xfrm>
          <a:prstGeom prst="rect">
            <a:avLst/>
          </a:prstGeom>
        </p:spPr>
        <p:txBody>
          <a:bodyPr anchor="ctr" anchorCtr="0"/>
          <a:lstStyle>
            <a:lvl1pPr algn="r" eaLnBrk="1" latinLnBrk="0" hangingPunct="1">
              <a:defRPr kumimoji="0" sz="1400">
                <a:solidFill>
                  <a:schemeClr val="tx2"/>
                </a:solidFill>
              </a:defRPr>
            </a:lvl1pPr>
          </a:lstStyle>
          <a:p>
            <a:fld id="{2E1EA590-B707-4CC6-A92D-049FC8678501}" type="datetimeFigureOut">
              <a:rPr lang="en-US" smtClean="0"/>
              <a:t>6/2/2020</a:t>
            </a:fld>
            <a:endParaRPr lang="en-US"/>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05468C-B27C-4946-9FF3-0FF76B75B8F6}" type="slidenum">
              <a:rPr lang="en-US" smtClean="0"/>
              <a:t>‹#›</a:t>
            </a:fld>
            <a:endParaRPr lang="en-US"/>
          </a:p>
        </p:txBody>
      </p:sp>
    </p:spTree>
    <p:extLst>
      <p:ext uri="{BB962C8B-B14F-4D97-AF65-F5344CB8AC3E}">
        <p14:creationId xmlns:p14="http://schemas.microsoft.com/office/powerpoint/2010/main" val="3567177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baseline="0">
          <a:solidFill>
            <a:schemeClr val="tx2"/>
          </a:solidFill>
          <a:latin typeface="Raavi" panose="020B0502040204020203" pitchFamily="34" charset="0"/>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Bug Search</a:t>
            </a:r>
          </a:p>
        </p:txBody>
      </p:sp>
      <p:sp>
        <p:nvSpPr>
          <p:cNvPr id="4" name="Subtitle 2">
            <a:extLst>
              <a:ext uri="{FF2B5EF4-FFF2-40B4-BE49-F238E27FC236}">
                <a16:creationId xmlns:a16="http://schemas.microsoft.com/office/drawing/2014/main" id="{6878FBC0-0921-DE4B-BD09-8F8E0657BACA}"/>
              </a:ext>
            </a:extLst>
          </p:cNvPr>
          <p:cNvSpPr txBox="1">
            <a:spLocks/>
          </p:cNvSpPr>
          <p:nvPr/>
        </p:nvSpPr>
        <p:spPr>
          <a:xfrm>
            <a:off x="1403350" y="3739242"/>
            <a:ext cx="6934200" cy="1061357"/>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baseline="0">
                <a:solidFill>
                  <a:schemeClr val="tx2"/>
                </a:solidFill>
                <a:latin typeface="Raavi" panose="020B0502040204020203" pitchFamily="34"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baseline="0">
                <a:solidFill>
                  <a:schemeClr val="tx1"/>
                </a:solidFill>
                <a:latin typeface="Raavi" panose="020B0502040204020203" pitchFamily="34" charset="0"/>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baseline="0">
                <a:solidFill>
                  <a:schemeClr val="tx1"/>
                </a:solidFill>
                <a:latin typeface="Raavi" panose="020B0502040204020203" pitchFamily="34" charset="0"/>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baseline="0">
                <a:solidFill>
                  <a:schemeClr val="tx1"/>
                </a:solidFill>
                <a:latin typeface="Raavi" panose="020B0502040204020203" pitchFamily="34" charset="0"/>
                <a:ea typeface="+mn-ea"/>
                <a:cs typeface="+mn-cs"/>
              </a:defRPr>
            </a:lvl4pPr>
            <a:lvl5pPr marL="1828800" indent="0" algn="ctr" rtl="0" eaLnBrk="1" latinLnBrk="0" hangingPunct="1">
              <a:spcBef>
                <a:spcPts val="370"/>
              </a:spcBef>
              <a:buClr>
                <a:schemeClr val="accent3"/>
              </a:buClr>
              <a:buFontTx/>
              <a:buNone/>
              <a:defRPr kumimoji="0" sz="2000" kern="1200" baseline="0">
                <a:solidFill>
                  <a:schemeClr val="tx1"/>
                </a:solidFill>
                <a:latin typeface="Raavi" panose="020B0502040204020203" pitchFamily="34" charset="0"/>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sz="2000" dirty="0">
                <a:latin typeface="Rockwell" panose="02060603020205020403" pitchFamily="18" charset="0"/>
              </a:rPr>
              <a:t>XU, Hui</a:t>
            </a:r>
          </a:p>
          <a:p>
            <a:r>
              <a:rPr lang="en-US" sz="2000" dirty="0">
                <a:solidFill>
                  <a:schemeClr val="tx2">
                    <a:lumMod val="60000"/>
                    <a:lumOff val="40000"/>
                  </a:schemeClr>
                </a:solidFill>
                <a:latin typeface="Rockwell" panose="02060603020205020403" pitchFamily="18" charset="0"/>
              </a:rPr>
              <a:t>xuh@fudan.edu.cn</a:t>
            </a:r>
          </a:p>
        </p:txBody>
      </p:sp>
      <p:pic>
        <p:nvPicPr>
          <p:cNvPr id="5" name="Picture 4" descr="A picture containing bird, drawing, plate&#10;&#10;Description automatically generated">
            <a:extLst>
              <a:ext uri="{FF2B5EF4-FFF2-40B4-BE49-F238E27FC236}">
                <a16:creationId xmlns:a16="http://schemas.microsoft.com/office/drawing/2014/main" id="{FFA61E6A-8AB4-5740-93E5-6F2276B3E668}"/>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4965" y="237496"/>
            <a:ext cx="879677" cy="879677"/>
          </a:xfrm>
          <a:prstGeom prst="rect">
            <a:avLst/>
          </a:prstGeom>
        </p:spPr>
      </p:pic>
      <p:sp>
        <p:nvSpPr>
          <p:cNvPr id="6" name="TextBox 5">
            <a:extLst>
              <a:ext uri="{FF2B5EF4-FFF2-40B4-BE49-F238E27FC236}">
                <a16:creationId xmlns:a16="http://schemas.microsoft.com/office/drawing/2014/main" id="{474FF971-EF4E-A544-910E-F34350CC6371}"/>
              </a:ext>
            </a:extLst>
          </p:cNvPr>
          <p:cNvSpPr txBox="1"/>
          <p:nvPr/>
        </p:nvSpPr>
        <p:spPr>
          <a:xfrm>
            <a:off x="4096359" y="6168797"/>
            <a:ext cx="1548181" cy="369332"/>
          </a:xfrm>
          <a:prstGeom prst="rect">
            <a:avLst/>
          </a:prstGeom>
          <a:noFill/>
        </p:spPr>
        <p:txBody>
          <a:bodyPr wrap="none" rtlCol="0">
            <a:spAutoFit/>
          </a:bodyPr>
          <a:lstStyle/>
          <a:p>
            <a:pPr algn="ctr"/>
            <a:fld id="{E97DD810-3D98-495D-9FBD-ACBC9E4DF1B2}" type="datetime4">
              <a:rPr lang="en-US" smtClean="0">
                <a:latin typeface="Rockwell" panose="02060603020205020403" pitchFamily="18" charset="0"/>
              </a:rPr>
              <a:pPr algn="ctr"/>
              <a:t>June 2, 2020</a:t>
            </a:fld>
            <a:endParaRPr lang="en-US" dirty="0">
              <a:latin typeface="Rockwell" panose="02060603020205020403" pitchFamily="18" charset="0"/>
            </a:endParaRPr>
          </a:p>
        </p:txBody>
      </p:sp>
      <p:sp>
        <p:nvSpPr>
          <p:cNvPr id="7" name="Rectangle 6">
            <a:extLst>
              <a:ext uri="{FF2B5EF4-FFF2-40B4-BE49-F238E27FC236}">
                <a16:creationId xmlns:a16="http://schemas.microsoft.com/office/drawing/2014/main" id="{91855599-DF1A-40C4-A0D6-32F410A93DCE}"/>
              </a:ext>
            </a:extLst>
          </p:cNvPr>
          <p:cNvSpPr/>
          <p:nvPr/>
        </p:nvSpPr>
        <p:spPr>
          <a:xfrm>
            <a:off x="1403350" y="431794"/>
            <a:ext cx="2534668"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0080CC"/>
                </a:solidFill>
                <a:latin typeface="Rockwell" panose="02060603020205020403" pitchFamily="18" charset="0"/>
              </a:rPr>
              <a:t>COMP130159.01</a:t>
            </a:r>
            <a:endParaRPr lang="en-US" sz="2400" dirty="0">
              <a:latin typeface="Rockwell" panose="02060603020205020403" pitchFamily="18" charset="0"/>
            </a:endParaRPr>
          </a:p>
        </p:txBody>
      </p:sp>
    </p:spTree>
    <p:extLst>
      <p:ext uri="{BB962C8B-B14F-4D97-AF65-F5344CB8AC3E}">
        <p14:creationId xmlns:p14="http://schemas.microsoft.com/office/powerpoint/2010/main" val="73686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1502-C764-440E-8CE4-65AA77F08746}"/>
              </a:ext>
            </a:extLst>
          </p:cNvPr>
          <p:cNvSpPr>
            <a:spLocks noGrp="1"/>
          </p:cNvSpPr>
          <p:nvPr>
            <p:ph type="title"/>
          </p:nvPr>
        </p:nvSpPr>
        <p:spPr/>
        <p:txBody>
          <a:bodyPr/>
          <a:lstStyle/>
          <a:p>
            <a:r>
              <a:rPr lang="en-US" dirty="0"/>
              <a:t>Evaluate If Two </a:t>
            </a:r>
            <a:r>
              <a:rPr lang="en-US" dirty="0" err="1"/>
              <a:t>Callees</a:t>
            </a:r>
            <a:r>
              <a:rPr lang="en-US" dirty="0"/>
              <a:t> Can Be Paired</a:t>
            </a:r>
          </a:p>
        </p:txBody>
      </p:sp>
      <p:sp>
        <p:nvSpPr>
          <p:cNvPr id="3" name="Content Placeholder 2">
            <a:extLst>
              <a:ext uri="{FF2B5EF4-FFF2-40B4-BE49-F238E27FC236}">
                <a16:creationId xmlns:a16="http://schemas.microsoft.com/office/drawing/2014/main" id="{9C4A4D4D-A031-4A3A-842A-A83BA87844BD}"/>
              </a:ext>
            </a:extLst>
          </p:cNvPr>
          <p:cNvSpPr>
            <a:spLocks noGrp="1"/>
          </p:cNvSpPr>
          <p:nvPr>
            <p:ph sz="quarter" idx="1"/>
          </p:nvPr>
        </p:nvSpPr>
        <p:spPr>
          <a:xfrm>
            <a:off x="990600" y="1447800"/>
            <a:ext cx="8420100" cy="2496178"/>
          </a:xfrm>
        </p:spPr>
        <p:txBody>
          <a:bodyPr/>
          <a:lstStyle/>
          <a:p>
            <a:r>
              <a:rPr lang="en-US" dirty="0"/>
              <a:t>Paired functions should operate on the same resource in an opposite manner, </a:t>
            </a:r>
            <a:r>
              <a:rPr lang="en-US" i="1" dirty="0"/>
              <a:t>e.g.,</a:t>
            </a:r>
            <a:r>
              <a:rPr lang="en-US" dirty="0"/>
              <a:t> by </a:t>
            </a:r>
            <a:r>
              <a:rPr lang="en-US" altLang="zh-CN" dirty="0">
                <a:cs typeface="Raavi" panose="020B0502040204020203" pitchFamily="34" charset="0"/>
              </a:rPr>
              <a:t>splitting the identifier of </a:t>
            </a:r>
            <a:r>
              <a:rPr lang="en-US" altLang="zh-CN" dirty="0" err="1">
                <a:cs typeface="Raavi" panose="020B0502040204020203" pitchFamily="34" charset="0"/>
              </a:rPr>
              <a:t>pci_enable_device</a:t>
            </a:r>
            <a:r>
              <a:rPr lang="en-US" altLang="zh-CN" dirty="0">
                <a:cs typeface="Raavi" panose="020B0502040204020203" pitchFamily="34" charset="0"/>
              </a:rPr>
              <a:t>()</a:t>
            </a:r>
            <a:r>
              <a:rPr lang="zh-CN" altLang="en-US" dirty="0">
                <a:cs typeface="Raavi" panose="020B0502040204020203" pitchFamily="34" charset="0"/>
              </a:rPr>
              <a:t> </a:t>
            </a:r>
            <a:r>
              <a:rPr lang="en-US" altLang="zh-CN" dirty="0">
                <a:cs typeface="Raavi" panose="020B0502040204020203" pitchFamily="34" charset="0"/>
              </a:rPr>
              <a:t>and</a:t>
            </a:r>
            <a:r>
              <a:rPr lang="zh-CN" altLang="en-US" dirty="0">
                <a:cs typeface="Raavi" panose="020B0502040204020203" pitchFamily="34" charset="0"/>
              </a:rPr>
              <a:t> </a:t>
            </a:r>
            <a:r>
              <a:rPr lang="en-US" altLang="zh-CN" dirty="0" err="1">
                <a:cs typeface="Raavi" panose="020B0502040204020203" pitchFamily="34" charset="0"/>
              </a:rPr>
              <a:t>pci_disable_device</a:t>
            </a:r>
            <a:r>
              <a:rPr lang="en-US" altLang="zh-CN" dirty="0">
                <a:cs typeface="Raavi" panose="020B0502040204020203" pitchFamily="34" charset="0"/>
              </a:rPr>
              <a:t>()</a:t>
            </a:r>
          </a:p>
          <a:p>
            <a:pPr lvl="1"/>
            <a:r>
              <a:rPr lang="en-US" altLang="zh-CN" dirty="0">
                <a:cs typeface="Raavi" panose="020B0502040204020203" pitchFamily="34" charset="0"/>
              </a:rPr>
              <a:t>Resource: </a:t>
            </a:r>
            <a:r>
              <a:rPr lang="en-US" altLang="zh-CN" dirty="0" err="1">
                <a:cs typeface="Raavi" panose="020B0502040204020203" pitchFamily="34" charset="0"/>
              </a:rPr>
              <a:t>pci_device</a:t>
            </a:r>
            <a:endParaRPr lang="en-US" altLang="zh-CN" dirty="0">
              <a:cs typeface="Raavi" panose="020B0502040204020203" pitchFamily="34" charset="0"/>
            </a:endParaRPr>
          </a:p>
          <a:p>
            <a:pPr lvl="1"/>
            <a:r>
              <a:rPr lang="en-US" altLang="zh-CN" dirty="0">
                <a:cs typeface="Raavi" panose="020B0502040204020203" pitchFamily="34" charset="0"/>
              </a:rPr>
              <a:t>Opposite operation: enable, disable</a:t>
            </a:r>
            <a:endParaRPr lang="en-US" dirty="0"/>
          </a:p>
        </p:txBody>
      </p:sp>
      <p:pic>
        <p:nvPicPr>
          <p:cNvPr id="4" name="Picture 3">
            <a:extLst>
              <a:ext uri="{FF2B5EF4-FFF2-40B4-BE49-F238E27FC236}">
                <a16:creationId xmlns:a16="http://schemas.microsoft.com/office/drawing/2014/main" id="{A793DD76-2326-4080-B27A-E4EBC7055734}"/>
              </a:ext>
            </a:extLst>
          </p:cNvPr>
          <p:cNvPicPr>
            <a:picLocks noChangeAspect="1"/>
          </p:cNvPicPr>
          <p:nvPr/>
        </p:nvPicPr>
        <p:blipFill>
          <a:blip r:embed="rId2"/>
          <a:stretch>
            <a:fillRect/>
          </a:stretch>
        </p:blipFill>
        <p:spPr>
          <a:xfrm>
            <a:off x="1080199" y="4138337"/>
            <a:ext cx="8033248" cy="1785166"/>
          </a:xfrm>
          <a:prstGeom prst="rect">
            <a:avLst/>
          </a:prstGeom>
        </p:spPr>
      </p:pic>
    </p:spTree>
    <p:extLst>
      <p:ext uri="{BB962C8B-B14F-4D97-AF65-F5344CB8AC3E}">
        <p14:creationId xmlns:p14="http://schemas.microsoft.com/office/powerpoint/2010/main" val="208569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D1D8-7E0F-499C-A520-6C7E5008D53A}"/>
              </a:ext>
            </a:extLst>
          </p:cNvPr>
          <p:cNvSpPr>
            <a:spLocks noGrp="1"/>
          </p:cNvSpPr>
          <p:nvPr>
            <p:ph type="title"/>
          </p:nvPr>
        </p:nvSpPr>
        <p:spPr/>
        <p:txBody>
          <a:bodyPr/>
          <a:lstStyle/>
          <a:p>
            <a:r>
              <a:rPr lang="en-US" dirty="0"/>
              <a:t>Detect Violations</a:t>
            </a:r>
          </a:p>
        </p:txBody>
      </p:sp>
      <p:pic>
        <p:nvPicPr>
          <p:cNvPr id="4" name="Picture 3">
            <a:extLst>
              <a:ext uri="{FF2B5EF4-FFF2-40B4-BE49-F238E27FC236}">
                <a16:creationId xmlns:a16="http://schemas.microsoft.com/office/drawing/2014/main" id="{903B3D0E-CCF1-479D-B40D-4E59703B7F14}"/>
              </a:ext>
            </a:extLst>
          </p:cNvPr>
          <p:cNvPicPr>
            <a:picLocks noChangeAspect="1"/>
          </p:cNvPicPr>
          <p:nvPr/>
        </p:nvPicPr>
        <p:blipFill>
          <a:blip r:embed="rId2"/>
          <a:stretch>
            <a:fillRect/>
          </a:stretch>
        </p:blipFill>
        <p:spPr>
          <a:xfrm>
            <a:off x="634498" y="1833719"/>
            <a:ext cx="5106028" cy="3308473"/>
          </a:xfrm>
          <a:prstGeom prst="rect">
            <a:avLst/>
          </a:prstGeom>
        </p:spPr>
      </p:pic>
      <p:sp>
        <p:nvSpPr>
          <p:cNvPr id="5" name="Rectangle 4">
            <a:extLst>
              <a:ext uri="{FF2B5EF4-FFF2-40B4-BE49-F238E27FC236}">
                <a16:creationId xmlns:a16="http://schemas.microsoft.com/office/drawing/2014/main" id="{DEC961E3-F02B-46BA-A43F-65D0EA3FF419}"/>
              </a:ext>
            </a:extLst>
          </p:cNvPr>
          <p:cNvSpPr/>
          <p:nvPr/>
        </p:nvSpPr>
        <p:spPr>
          <a:xfrm>
            <a:off x="7206284" y="1935205"/>
            <a:ext cx="2008053" cy="262836"/>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request_mem_region</a:t>
            </a:r>
            <a:r>
              <a:rPr lang="en-US" altLang="zh-CN" sz="1400" dirty="0">
                <a:solidFill>
                  <a:schemeClr val="tx1"/>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CBF9307B-CC56-4B22-B9FD-889F7CA73E18}"/>
              </a:ext>
            </a:extLst>
          </p:cNvPr>
          <p:cNvSpPr/>
          <p:nvPr/>
        </p:nvSpPr>
        <p:spPr>
          <a:xfrm>
            <a:off x="7206283" y="3093270"/>
            <a:ext cx="2008053" cy="262836"/>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ioremap</a:t>
            </a:r>
            <a:r>
              <a:rPr lang="en-US" altLang="zh-CN" sz="1400" dirty="0">
                <a:solidFill>
                  <a:schemeClr val="tx1"/>
                </a:solidFill>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C4F74FBA-3811-40C1-974A-09D98A6457C1}"/>
              </a:ext>
            </a:extLst>
          </p:cNvPr>
          <p:cNvSpPr/>
          <p:nvPr/>
        </p:nvSpPr>
        <p:spPr>
          <a:xfrm>
            <a:off x="6493342" y="2637451"/>
            <a:ext cx="1042382" cy="262836"/>
          </a:xfrm>
          <a:prstGeom prst="rect">
            <a:avLst/>
          </a:prstGeom>
          <a:solidFill>
            <a:schemeClr val="accent1">
              <a:alpha val="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tx1"/>
              </a:solidFill>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C2F60E23-E12D-4CC4-9665-B1EC64D500F0}"/>
              </a:ext>
            </a:extLst>
          </p:cNvPr>
          <p:cNvCxnSpPr>
            <a:cxnSpLocks/>
            <a:stCxn id="5" idx="2"/>
            <a:endCxn id="8" idx="0"/>
          </p:cNvCxnSpPr>
          <p:nvPr/>
        </p:nvCxnSpPr>
        <p:spPr>
          <a:xfrm flipH="1">
            <a:off x="7014533" y="2198041"/>
            <a:ext cx="1195778" cy="439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941434-F237-43A1-977F-8AD64A9D9050}"/>
              </a:ext>
            </a:extLst>
          </p:cNvPr>
          <p:cNvCxnSpPr>
            <a:cxnSpLocks/>
            <a:stCxn id="6" idx="2"/>
            <a:endCxn id="17" idx="0"/>
          </p:cNvCxnSpPr>
          <p:nvPr/>
        </p:nvCxnSpPr>
        <p:spPr>
          <a:xfrm flipH="1">
            <a:off x="8210309" y="3356106"/>
            <a:ext cx="1" cy="10445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F33AC-34F0-458E-99FE-882B52D09100}"/>
              </a:ext>
            </a:extLst>
          </p:cNvPr>
          <p:cNvCxnSpPr>
            <a:cxnSpLocks/>
            <a:stCxn id="5" idx="2"/>
            <a:endCxn id="6" idx="0"/>
          </p:cNvCxnSpPr>
          <p:nvPr/>
        </p:nvCxnSpPr>
        <p:spPr>
          <a:xfrm flipH="1">
            <a:off x="8210310" y="2198041"/>
            <a:ext cx="1" cy="8952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4A74FD-9A6F-411E-A9AE-29AABE49ED8B}"/>
              </a:ext>
            </a:extLst>
          </p:cNvPr>
          <p:cNvCxnSpPr>
            <a:cxnSpLocks/>
            <a:stCxn id="6" idx="2"/>
            <a:endCxn id="13" idx="0"/>
          </p:cNvCxnSpPr>
          <p:nvPr/>
        </p:nvCxnSpPr>
        <p:spPr>
          <a:xfrm flipH="1">
            <a:off x="7023064" y="3356106"/>
            <a:ext cx="1187246" cy="4179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0CD20-2491-4DD0-B9A7-039641F8B0F7}"/>
              </a:ext>
            </a:extLst>
          </p:cNvPr>
          <p:cNvSpPr/>
          <p:nvPr/>
        </p:nvSpPr>
        <p:spPr>
          <a:xfrm>
            <a:off x="6499703" y="3774105"/>
            <a:ext cx="1046721" cy="262836"/>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31D8A5C3-EB3F-4FA6-BA4E-24D4C04CB5DD}"/>
              </a:ext>
            </a:extLst>
          </p:cNvPr>
          <p:cNvSpPr/>
          <p:nvPr/>
        </p:nvSpPr>
        <p:spPr>
          <a:xfrm>
            <a:off x="6499702" y="4400633"/>
            <a:ext cx="1046721" cy="252805"/>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out</a:t>
            </a:r>
          </a:p>
        </p:txBody>
      </p:sp>
      <p:sp>
        <p:nvSpPr>
          <p:cNvPr id="17" name="Rectangle 16">
            <a:extLst>
              <a:ext uri="{FF2B5EF4-FFF2-40B4-BE49-F238E27FC236}">
                <a16:creationId xmlns:a16="http://schemas.microsoft.com/office/drawing/2014/main" id="{CD99848C-6B69-4160-B635-8AB5AAF78279}"/>
              </a:ext>
            </a:extLst>
          </p:cNvPr>
          <p:cNvSpPr/>
          <p:nvPr/>
        </p:nvSpPr>
        <p:spPr>
          <a:xfrm>
            <a:off x="7871986" y="4400633"/>
            <a:ext cx="676646" cy="262836"/>
          </a:xfrm>
          <a:prstGeom prst="rect">
            <a:avLst/>
          </a:prstGeom>
          <a:solidFill>
            <a:schemeClr val="accent1">
              <a:alpha val="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tx1"/>
              </a:solidFill>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942F963A-19B6-40E6-8659-6C35EF79383B}"/>
              </a:ext>
            </a:extLst>
          </p:cNvPr>
          <p:cNvCxnSpPr>
            <a:stCxn id="8" idx="1"/>
            <a:endCxn id="15" idx="1"/>
          </p:cNvCxnSpPr>
          <p:nvPr/>
        </p:nvCxnSpPr>
        <p:spPr>
          <a:xfrm rot="10800000" flipH="1" flipV="1">
            <a:off x="6493342" y="2768868"/>
            <a:ext cx="6360" cy="1758167"/>
          </a:xfrm>
          <a:prstGeom prst="bentConnector3">
            <a:avLst>
              <a:gd name="adj1" fmla="val -359434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AE9E13F-C7E6-4ED0-BD17-3E1F42B3B9E5}"/>
              </a:ext>
            </a:extLst>
          </p:cNvPr>
          <p:cNvCxnSpPr>
            <a:cxnSpLocks/>
            <a:stCxn id="13" idx="2"/>
            <a:endCxn id="15" idx="0"/>
          </p:cNvCxnSpPr>
          <p:nvPr/>
        </p:nvCxnSpPr>
        <p:spPr>
          <a:xfrm flipH="1">
            <a:off x="7023063" y="4036941"/>
            <a:ext cx="1" cy="3636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3956CA7-51E5-4988-BA62-BD25867282C4}"/>
              </a:ext>
            </a:extLst>
          </p:cNvPr>
          <p:cNvSpPr txBox="1"/>
          <p:nvPr/>
        </p:nvSpPr>
        <p:spPr>
          <a:xfrm>
            <a:off x="6848669" y="2253354"/>
            <a:ext cx="44595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fail</a:t>
            </a:r>
          </a:p>
        </p:txBody>
      </p:sp>
      <p:sp>
        <p:nvSpPr>
          <p:cNvPr id="37" name="TextBox 36">
            <a:extLst>
              <a:ext uri="{FF2B5EF4-FFF2-40B4-BE49-F238E27FC236}">
                <a16:creationId xmlns:a16="http://schemas.microsoft.com/office/drawing/2014/main" id="{088BC29E-D6B1-4814-B8BE-3822AAAA3F51}"/>
              </a:ext>
            </a:extLst>
          </p:cNvPr>
          <p:cNvSpPr txBox="1"/>
          <p:nvPr/>
        </p:nvSpPr>
        <p:spPr>
          <a:xfrm>
            <a:off x="8215333" y="2407883"/>
            <a:ext cx="114165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successful</a:t>
            </a:r>
          </a:p>
        </p:txBody>
      </p:sp>
      <p:sp>
        <p:nvSpPr>
          <p:cNvPr id="38" name="TextBox 37">
            <a:extLst>
              <a:ext uri="{FF2B5EF4-FFF2-40B4-BE49-F238E27FC236}">
                <a16:creationId xmlns:a16="http://schemas.microsoft.com/office/drawing/2014/main" id="{A9052E20-B107-43CF-AA0C-DC2FEE95F70E}"/>
              </a:ext>
            </a:extLst>
          </p:cNvPr>
          <p:cNvSpPr txBox="1"/>
          <p:nvPr/>
        </p:nvSpPr>
        <p:spPr>
          <a:xfrm>
            <a:off x="8250501" y="3582153"/>
            <a:ext cx="114165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successful</a:t>
            </a:r>
          </a:p>
        </p:txBody>
      </p:sp>
      <p:sp>
        <p:nvSpPr>
          <p:cNvPr id="39" name="TextBox 38">
            <a:extLst>
              <a:ext uri="{FF2B5EF4-FFF2-40B4-BE49-F238E27FC236}">
                <a16:creationId xmlns:a16="http://schemas.microsoft.com/office/drawing/2014/main" id="{47AFE3B8-3274-45DA-AC94-F5CFC12CBAA3}"/>
              </a:ext>
            </a:extLst>
          </p:cNvPr>
          <p:cNvSpPr txBox="1"/>
          <p:nvPr/>
        </p:nvSpPr>
        <p:spPr>
          <a:xfrm>
            <a:off x="6909050" y="3381244"/>
            <a:ext cx="44595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fail</a:t>
            </a:r>
          </a:p>
        </p:txBody>
      </p:sp>
      <p:sp>
        <p:nvSpPr>
          <p:cNvPr id="52" name="Content Placeholder 2">
            <a:extLst>
              <a:ext uri="{FF2B5EF4-FFF2-40B4-BE49-F238E27FC236}">
                <a16:creationId xmlns:a16="http://schemas.microsoft.com/office/drawing/2014/main" id="{69EA3698-110B-4A8E-BBFA-51528257A881}"/>
              </a:ext>
            </a:extLst>
          </p:cNvPr>
          <p:cNvSpPr txBox="1">
            <a:spLocks/>
          </p:cNvSpPr>
          <p:nvPr/>
        </p:nvSpPr>
        <p:spPr>
          <a:xfrm>
            <a:off x="634745" y="5478984"/>
            <a:ext cx="8151417" cy="796211"/>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altLang="zh-CN" sz="2400" dirty="0"/>
              <a:t>Violation condition (no resource release): a route with only one of the paired function that is successfully executed.</a:t>
            </a:r>
            <a:endParaRPr lang="en-US" sz="2400" dirty="0"/>
          </a:p>
        </p:txBody>
      </p:sp>
    </p:spTree>
    <p:extLst>
      <p:ext uri="{BB962C8B-B14F-4D97-AF65-F5344CB8AC3E}">
        <p14:creationId xmlns:p14="http://schemas.microsoft.com/office/powerpoint/2010/main" val="169733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C9D9-2358-454D-9B55-129A1DA4AA0B}"/>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D598830D-FB34-498C-9F2D-BBB0D6D4F283}"/>
              </a:ext>
            </a:extLst>
          </p:cNvPr>
          <p:cNvSpPr>
            <a:spLocks noGrp="1"/>
          </p:cNvSpPr>
          <p:nvPr>
            <p:ph sz="quarter" idx="1"/>
          </p:nvPr>
        </p:nvSpPr>
        <p:spPr/>
        <p:txBody>
          <a:bodyPr/>
          <a:lstStyle/>
          <a:p>
            <a:r>
              <a:rPr lang="en-US" dirty="0"/>
              <a:t>Android kernel version 2.6.39 (forked from Linux).</a:t>
            </a:r>
          </a:p>
          <a:p>
            <a:pPr lvl="1"/>
            <a:r>
              <a:rPr lang="en-US" dirty="0"/>
              <a:t>81 bugs reported by PF-Miner (all fixed in 3.10.0)</a:t>
            </a:r>
          </a:p>
          <a:p>
            <a:pPr lvl="1"/>
            <a:r>
              <a:rPr lang="en-US" dirty="0"/>
              <a:t>26 paired functions</a:t>
            </a:r>
          </a:p>
          <a:p>
            <a:pPr lvl="1"/>
            <a:r>
              <a:rPr lang="en-US" dirty="0"/>
              <a:t>50 drivers</a:t>
            </a:r>
          </a:p>
          <a:p>
            <a:r>
              <a:rPr lang="en-US" dirty="0"/>
              <a:t>Android kernel 3.10.0</a:t>
            </a:r>
          </a:p>
          <a:p>
            <a:pPr lvl="1"/>
            <a:r>
              <a:rPr lang="en-US" dirty="0"/>
              <a:t>983 violations from 4225 drivers</a:t>
            </a:r>
          </a:p>
          <a:p>
            <a:pPr lvl="2"/>
            <a:r>
              <a:rPr lang="en-US" dirty="0"/>
              <a:t>Top 51 are potential bugs</a:t>
            </a:r>
          </a:p>
          <a:p>
            <a:pPr lvl="2"/>
            <a:r>
              <a:rPr lang="en-US" dirty="0"/>
              <a:t>Need to confirm with developers.</a:t>
            </a:r>
          </a:p>
          <a:p>
            <a:pPr lvl="1"/>
            <a:r>
              <a:rPr lang="en-US" dirty="0"/>
              <a:t>546 paired functions</a:t>
            </a:r>
          </a:p>
        </p:txBody>
      </p:sp>
    </p:spTree>
    <p:extLst>
      <p:ext uri="{BB962C8B-B14F-4D97-AF65-F5344CB8AC3E}">
        <p14:creationId xmlns:p14="http://schemas.microsoft.com/office/powerpoint/2010/main" val="30099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Similarity-based Approach</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38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F042-EACB-4AA9-AA7C-6FE6DF841C8B}"/>
              </a:ext>
            </a:extLst>
          </p:cNvPr>
          <p:cNvSpPr>
            <a:spLocks noGrp="1"/>
          </p:cNvSpPr>
          <p:nvPr>
            <p:ph type="title"/>
          </p:nvPr>
        </p:nvSpPr>
        <p:spPr/>
        <p:txBody>
          <a:bodyPr/>
          <a:lstStyle/>
          <a:p>
            <a:r>
              <a:rPr lang="en-US" dirty="0"/>
              <a:t>Code Similarity</a:t>
            </a:r>
          </a:p>
        </p:txBody>
      </p:sp>
      <p:sp>
        <p:nvSpPr>
          <p:cNvPr id="3" name="Content Placeholder 2">
            <a:extLst>
              <a:ext uri="{FF2B5EF4-FFF2-40B4-BE49-F238E27FC236}">
                <a16:creationId xmlns:a16="http://schemas.microsoft.com/office/drawing/2014/main" id="{606D8B14-4BC7-46A3-ADB8-B3B16FD7EFF8}"/>
              </a:ext>
            </a:extLst>
          </p:cNvPr>
          <p:cNvSpPr>
            <a:spLocks noGrp="1"/>
          </p:cNvSpPr>
          <p:nvPr>
            <p:ph sz="quarter" idx="1"/>
          </p:nvPr>
        </p:nvSpPr>
        <p:spPr>
          <a:xfrm>
            <a:off x="990600" y="1447800"/>
            <a:ext cx="8420100" cy="798007"/>
          </a:xfrm>
        </p:spPr>
        <p:txBody>
          <a:bodyPr>
            <a:normAutofit fontScale="92500" lnSpcReduction="10000"/>
          </a:bodyPr>
          <a:lstStyle/>
          <a:p>
            <a:r>
              <a:rPr lang="en-US" dirty="0"/>
              <a:t>To measure how much two code snippets/functions are alike or different from each other.</a:t>
            </a:r>
          </a:p>
          <a:p>
            <a:endParaRPr lang="en-US" dirty="0"/>
          </a:p>
        </p:txBody>
      </p:sp>
      <p:sp>
        <p:nvSpPr>
          <p:cNvPr id="4" name="TextBox 3">
            <a:extLst>
              <a:ext uri="{FF2B5EF4-FFF2-40B4-BE49-F238E27FC236}">
                <a16:creationId xmlns:a16="http://schemas.microsoft.com/office/drawing/2014/main" id="{1E4D11CC-BEB9-43FF-9D01-37A881179C8E}"/>
              </a:ext>
            </a:extLst>
          </p:cNvPr>
          <p:cNvSpPr txBox="1"/>
          <p:nvPr/>
        </p:nvSpPr>
        <p:spPr>
          <a:xfrm>
            <a:off x="910213" y="2278878"/>
            <a:ext cx="3348994" cy="369332"/>
          </a:xfrm>
          <a:prstGeom prst="rect">
            <a:avLst/>
          </a:prstGeom>
          <a:noFill/>
        </p:spPr>
        <p:txBody>
          <a:bodyPr wrap="none" rtlCol="0">
            <a:spAutoFit/>
          </a:bodyPr>
          <a:lstStyle/>
          <a:p>
            <a:r>
              <a:rPr lang="en-US" dirty="0">
                <a:latin typeface="Raavi" panose="020B0502040204020203" pitchFamily="34" charset="0"/>
                <a:cs typeface="Raavi" panose="020B0502040204020203" pitchFamily="34" charset="0"/>
              </a:rPr>
              <a:t>“Hello World” Compiled with GCC</a:t>
            </a:r>
          </a:p>
        </p:txBody>
      </p:sp>
      <p:sp>
        <p:nvSpPr>
          <p:cNvPr id="5" name="TextBox 4">
            <a:extLst>
              <a:ext uri="{FF2B5EF4-FFF2-40B4-BE49-F238E27FC236}">
                <a16:creationId xmlns:a16="http://schemas.microsoft.com/office/drawing/2014/main" id="{6FEC1DDE-9C30-463E-8D99-B3F450764166}"/>
              </a:ext>
            </a:extLst>
          </p:cNvPr>
          <p:cNvSpPr txBox="1"/>
          <p:nvPr/>
        </p:nvSpPr>
        <p:spPr>
          <a:xfrm>
            <a:off x="5018418" y="2278878"/>
            <a:ext cx="3430747" cy="369332"/>
          </a:xfrm>
          <a:prstGeom prst="rect">
            <a:avLst/>
          </a:prstGeom>
          <a:noFill/>
        </p:spPr>
        <p:txBody>
          <a:bodyPr wrap="none" rtlCol="0">
            <a:spAutoFit/>
          </a:bodyPr>
          <a:lstStyle/>
          <a:p>
            <a:r>
              <a:rPr lang="en-US" dirty="0">
                <a:latin typeface="Raavi" panose="020B0502040204020203" pitchFamily="34" charset="0"/>
                <a:cs typeface="Raavi" panose="020B0502040204020203" pitchFamily="34" charset="0"/>
              </a:rPr>
              <a:t>“Hello World” Compiled with Clang</a:t>
            </a:r>
          </a:p>
        </p:txBody>
      </p:sp>
      <p:sp>
        <p:nvSpPr>
          <p:cNvPr id="6" name="Rectangle 5">
            <a:extLst>
              <a:ext uri="{FF2B5EF4-FFF2-40B4-BE49-F238E27FC236}">
                <a16:creationId xmlns:a16="http://schemas.microsoft.com/office/drawing/2014/main" id="{A245918A-A438-4B5B-88E9-FDDC479397C5}"/>
              </a:ext>
            </a:extLst>
          </p:cNvPr>
          <p:cNvSpPr/>
          <p:nvPr/>
        </p:nvSpPr>
        <p:spPr>
          <a:xfrm>
            <a:off x="834203" y="2719368"/>
            <a:ext cx="3501013" cy="1846659"/>
          </a:xfrm>
          <a:prstGeom prst="rect">
            <a:avLst/>
          </a:prstGeom>
          <a:ln w="28575">
            <a:solidFill>
              <a:schemeClr val="tx1">
                <a:lumMod val="95000"/>
                <a:lumOff val="5000"/>
              </a:schemeClr>
            </a:solidFill>
          </a:ln>
        </p:spPr>
        <p:txBody>
          <a:bodyPr wrap="square">
            <a:spAutoFit/>
          </a:bodyPr>
          <a:lstStyle/>
          <a:p>
            <a:r>
              <a:rPr lang="en-US" sz="1600" dirty="0">
                <a:latin typeface="Consolas" panose="020B0609020204030204" pitchFamily="49" charset="0"/>
              </a:rPr>
              <a:t>push    </a:t>
            </a:r>
            <a:r>
              <a:rPr lang="en-US" sz="1600" dirty="0" err="1">
                <a:latin typeface="Consolas" panose="020B0609020204030204" pitchFamily="49" charset="0"/>
              </a:rPr>
              <a:t>rbp</a:t>
            </a:r>
            <a:endParaRPr lang="en-US" sz="1600" dirty="0">
              <a:latin typeface="Consolas" panose="020B0609020204030204" pitchFamily="49" charset="0"/>
            </a:endParaRPr>
          </a:p>
          <a:p>
            <a:r>
              <a:rPr lang="en-US" sz="1600" dirty="0">
                <a:latin typeface="Consolas" panose="020B0609020204030204" pitchFamily="49" charset="0"/>
              </a:rPr>
              <a:t>mov     </a:t>
            </a:r>
            <a:r>
              <a:rPr lang="en-US" sz="1600" dirty="0" err="1">
                <a:latin typeface="Consolas" panose="020B0609020204030204" pitchFamily="49" charset="0"/>
              </a:rPr>
              <a:t>rbp</a:t>
            </a:r>
            <a:r>
              <a:rPr lang="en-US" sz="1600" dirty="0">
                <a:latin typeface="Consolas" panose="020B0609020204030204" pitchFamily="49" charset="0"/>
              </a:rPr>
              <a:t>, </a:t>
            </a:r>
            <a:r>
              <a:rPr lang="en-US" sz="1600" dirty="0" err="1">
                <a:latin typeface="Consolas" panose="020B0609020204030204" pitchFamily="49" charset="0"/>
              </a:rPr>
              <a:t>rsp</a:t>
            </a:r>
            <a:endParaRPr lang="en-US" sz="1600" dirty="0">
              <a:latin typeface="Consolas" panose="020B0609020204030204" pitchFamily="49" charset="0"/>
            </a:endParaRPr>
          </a:p>
          <a:p>
            <a:r>
              <a:rPr lang="en-US" sz="1600" dirty="0">
                <a:latin typeface="Consolas" panose="020B0609020204030204" pitchFamily="49" charset="0"/>
              </a:rPr>
              <a:t>lea     </a:t>
            </a:r>
            <a:r>
              <a:rPr lang="en-US" sz="1600" dirty="0" err="1">
                <a:latin typeface="Consolas" panose="020B0609020204030204" pitchFamily="49" charset="0"/>
              </a:rPr>
              <a:t>rdi</a:t>
            </a:r>
            <a:r>
              <a:rPr lang="en-US" sz="1600" dirty="0">
                <a:latin typeface="Consolas" panose="020B0609020204030204" pitchFamily="49" charset="0"/>
              </a:rPr>
              <a:t>, s; "Hello World"</a:t>
            </a:r>
          </a:p>
          <a:p>
            <a:r>
              <a:rPr lang="en-US" sz="1600" dirty="0">
                <a:latin typeface="Consolas" panose="020B0609020204030204" pitchFamily="49" charset="0"/>
              </a:rPr>
              <a:t>call    _puts</a:t>
            </a:r>
          </a:p>
          <a:p>
            <a:r>
              <a:rPr lang="en-US" sz="1600" dirty="0">
                <a:latin typeface="Consolas" panose="020B0609020204030204" pitchFamily="49" charset="0"/>
              </a:rPr>
              <a:t>mov     </a:t>
            </a:r>
            <a:r>
              <a:rPr lang="en-US" sz="1600" dirty="0" err="1">
                <a:latin typeface="Consolas" panose="020B0609020204030204" pitchFamily="49" charset="0"/>
              </a:rPr>
              <a:t>eax</a:t>
            </a:r>
            <a:r>
              <a:rPr lang="en-US" sz="1600" dirty="0">
                <a:latin typeface="Consolas" panose="020B0609020204030204" pitchFamily="49" charset="0"/>
              </a:rPr>
              <a:t>, 0</a:t>
            </a:r>
          </a:p>
          <a:p>
            <a:r>
              <a:rPr lang="en-US" sz="1600" dirty="0">
                <a:latin typeface="Consolas" panose="020B0609020204030204" pitchFamily="49" charset="0"/>
              </a:rPr>
              <a:t>pop     </a:t>
            </a:r>
            <a:r>
              <a:rPr lang="en-US" sz="1600" dirty="0" err="1">
                <a:latin typeface="Consolas" panose="020B0609020204030204" pitchFamily="49" charset="0"/>
              </a:rPr>
              <a:t>rbp</a:t>
            </a:r>
            <a:endParaRPr lang="en-US" sz="1600" dirty="0">
              <a:latin typeface="Consolas" panose="020B0609020204030204" pitchFamily="49" charset="0"/>
            </a:endParaRPr>
          </a:p>
          <a:p>
            <a:r>
              <a:rPr lang="en-US" sz="1600" dirty="0" err="1">
                <a:latin typeface="Consolas" panose="020B0609020204030204" pitchFamily="49" charset="0"/>
              </a:rPr>
              <a:t>retn</a:t>
            </a:r>
            <a:endParaRPr lang="en-US" sz="1600" dirty="0">
              <a:latin typeface="Consolas" panose="020B0609020204030204" pitchFamily="49" charset="0"/>
            </a:endParaRPr>
          </a:p>
        </p:txBody>
      </p:sp>
      <p:sp>
        <p:nvSpPr>
          <p:cNvPr id="7" name="Rectangle 6">
            <a:extLst>
              <a:ext uri="{FF2B5EF4-FFF2-40B4-BE49-F238E27FC236}">
                <a16:creationId xmlns:a16="http://schemas.microsoft.com/office/drawing/2014/main" id="{5D444FE7-7AAC-47A4-9457-B34E9F488D47}"/>
              </a:ext>
            </a:extLst>
          </p:cNvPr>
          <p:cNvSpPr/>
          <p:nvPr/>
        </p:nvSpPr>
        <p:spPr>
          <a:xfrm>
            <a:off x="4485752" y="2719368"/>
            <a:ext cx="5140569" cy="3785652"/>
          </a:xfrm>
          <a:prstGeom prst="rect">
            <a:avLst/>
          </a:prstGeom>
          <a:ln w="28575">
            <a:solidFill>
              <a:schemeClr val="tx1">
                <a:lumMod val="95000"/>
                <a:lumOff val="5000"/>
              </a:schemeClr>
            </a:solidFill>
          </a:ln>
        </p:spPr>
        <p:txBody>
          <a:bodyPr wrap="square">
            <a:spAutoFit/>
          </a:bodyPr>
          <a:lstStyle/>
          <a:p>
            <a:r>
              <a:rPr lang="en-US" sz="1600" dirty="0">
                <a:latin typeface="Consolas" panose="020B0609020204030204" pitchFamily="49" charset="0"/>
              </a:rPr>
              <a:t>var_8= </a:t>
            </a:r>
            <a:r>
              <a:rPr lang="en-US" sz="1600" dirty="0" err="1">
                <a:latin typeface="Consolas" panose="020B0609020204030204" pitchFamily="49" charset="0"/>
              </a:rPr>
              <a:t>dword</a:t>
            </a:r>
            <a:r>
              <a:rPr lang="en-US" sz="1600" dirty="0">
                <a:latin typeface="Consolas" panose="020B0609020204030204" pitchFamily="49" charset="0"/>
              </a:rPr>
              <a:t> </a:t>
            </a:r>
            <a:r>
              <a:rPr lang="en-US" sz="1600" dirty="0" err="1">
                <a:latin typeface="Consolas" panose="020B0609020204030204" pitchFamily="49" charset="0"/>
              </a:rPr>
              <a:t>ptr</a:t>
            </a:r>
            <a:r>
              <a:rPr lang="en-US" sz="1600" dirty="0">
                <a:latin typeface="Consolas" panose="020B0609020204030204" pitchFamily="49" charset="0"/>
              </a:rPr>
              <a:t> -8</a:t>
            </a:r>
          </a:p>
          <a:p>
            <a:r>
              <a:rPr lang="en-US" sz="1600" dirty="0">
                <a:latin typeface="Consolas" panose="020B0609020204030204" pitchFamily="49" charset="0"/>
              </a:rPr>
              <a:t>var_4= </a:t>
            </a:r>
            <a:r>
              <a:rPr lang="en-US" sz="1600" dirty="0" err="1">
                <a:latin typeface="Consolas" panose="020B0609020204030204" pitchFamily="49" charset="0"/>
              </a:rPr>
              <a:t>dword</a:t>
            </a:r>
            <a:r>
              <a:rPr lang="en-US" sz="1600" dirty="0">
                <a:latin typeface="Consolas" panose="020B0609020204030204" pitchFamily="49" charset="0"/>
              </a:rPr>
              <a:t> </a:t>
            </a:r>
            <a:r>
              <a:rPr lang="en-US" sz="1600" dirty="0" err="1">
                <a:latin typeface="Consolas" panose="020B0609020204030204" pitchFamily="49" charset="0"/>
              </a:rPr>
              <a:t>ptr</a:t>
            </a:r>
            <a:r>
              <a:rPr lang="en-US" sz="1600" dirty="0">
                <a:latin typeface="Consolas" panose="020B0609020204030204" pitchFamily="49" charset="0"/>
              </a:rPr>
              <a:t> -4</a:t>
            </a:r>
          </a:p>
          <a:p>
            <a:r>
              <a:rPr lang="en-US" sz="1600" dirty="0">
                <a:latin typeface="Consolas" panose="020B0609020204030204" pitchFamily="49" charset="0"/>
              </a:rPr>
              <a:t>push    </a:t>
            </a:r>
            <a:r>
              <a:rPr lang="en-US" sz="1600" dirty="0" err="1">
                <a:latin typeface="Consolas" panose="020B0609020204030204" pitchFamily="49" charset="0"/>
              </a:rPr>
              <a:t>rbp</a:t>
            </a:r>
            <a:endParaRPr lang="en-US" sz="1600" dirty="0">
              <a:latin typeface="Consolas" panose="020B0609020204030204" pitchFamily="49" charset="0"/>
            </a:endParaRPr>
          </a:p>
          <a:p>
            <a:r>
              <a:rPr lang="en-US" sz="1600" dirty="0">
                <a:latin typeface="Consolas" panose="020B0609020204030204" pitchFamily="49" charset="0"/>
              </a:rPr>
              <a:t>mov     </a:t>
            </a:r>
            <a:r>
              <a:rPr lang="en-US" sz="1600" dirty="0" err="1">
                <a:latin typeface="Consolas" panose="020B0609020204030204" pitchFamily="49" charset="0"/>
              </a:rPr>
              <a:t>rbp</a:t>
            </a:r>
            <a:r>
              <a:rPr lang="en-US" sz="1600" dirty="0">
                <a:latin typeface="Consolas" panose="020B0609020204030204" pitchFamily="49" charset="0"/>
              </a:rPr>
              <a:t>, </a:t>
            </a:r>
            <a:r>
              <a:rPr lang="en-US" sz="1600" dirty="0" err="1">
                <a:latin typeface="Consolas" panose="020B0609020204030204" pitchFamily="49" charset="0"/>
              </a:rPr>
              <a:t>rsp</a:t>
            </a:r>
            <a:endParaRPr lang="en-US" sz="1600" dirty="0">
              <a:latin typeface="Consolas" panose="020B0609020204030204" pitchFamily="49" charset="0"/>
            </a:endParaRPr>
          </a:p>
          <a:p>
            <a:r>
              <a:rPr lang="en-US" sz="1600" dirty="0">
                <a:latin typeface="Consolas" panose="020B0609020204030204" pitchFamily="49" charset="0"/>
              </a:rPr>
              <a:t>sub     </a:t>
            </a:r>
            <a:r>
              <a:rPr lang="en-US" sz="1600" dirty="0" err="1">
                <a:latin typeface="Consolas" panose="020B0609020204030204" pitchFamily="49" charset="0"/>
              </a:rPr>
              <a:t>rsp</a:t>
            </a:r>
            <a:r>
              <a:rPr lang="en-US" sz="1600" dirty="0">
                <a:latin typeface="Consolas" panose="020B0609020204030204" pitchFamily="49" charset="0"/>
              </a:rPr>
              <a:t>, 10h</a:t>
            </a:r>
          </a:p>
          <a:p>
            <a:r>
              <a:rPr lang="en-US" sz="1600" dirty="0">
                <a:latin typeface="Consolas" panose="020B0609020204030204" pitchFamily="49" charset="0"/>
              </a:rPr>
              <a:t>mov     </a:t>
            </a:r>
            <a:r>
              <a:rPr lang="en-US" sz="1600" dirty="0" err="1">
                <a:latin typeface="Consolas" panose="020B0609020204030204" pitchFamily="49" charset="0"/>
              </a:rPr>
              <a:t>rdi</a:t>
            </a:r>
            <a:r>
              <a:rPr lang="en-US" sz="1600" dirty="0">
                <a:latin typeface="Consolas" panose="020B0609020204030204" pitchFamily="49" charset="0"/>
              </a:rPr>
              <a:t>, offset format ; "Hello World\n"</a:t>
            </a:r>
          </a:p>
          <a:p>
            <a:r>
              <a:rPr lang="en-US" sz="1600" dirty="0">
                <a:latin typeface="Consolas" panose="020B0609020204030204" pitchFamily="49" charset="0"/>
              </a:rPr>
              <a:t>mov     [rbp+var_4], 0</a:t>
            </a:r>
          </a:p>
          <a:p>
            <a:r>
              <a:rPr lang="en-US" sz="1600" dirty="0">
                <a:latin typeface="Consolas" panose="020B0609020204030204" pitchFamily="49" charset="0"/>
              </a:rPr>
              <a:t>mov     al, 0</a:t>
            </a:r>
          </a:p>
          <a:p>
            <a:r>
              <a:rPr lang="en-US" sz="1600" dirty="0">
                <a:latin typeface="Consolas" panose="020B0609020204030204" pitchFamily="49" charset="0"/>
              </a:rPr>
              <a:t>call    _</a:t>
            </a:r>
            <a:r>
              <a:rPr lang="en-US" sz="1600" dirty="0" err="1">
                <a:latin typeface="Consolas" panose="020B0609020204030204" pitchFamily="49" charset="0"/>
              </a:rPr>
              <a:t>printf</a:t>
            </a:r>
            <a:endParaRPr lang="en-US" sz="1600" dirty="0">
              <a:latin typeface="Consolas" panose="020B0609020204030204" pitchFamily="49" charset="0"/>
            </a:endParaRPr>
          </a:p>
          <a:p>
            <a:r>
              <a:rPr lang="en-US" sz="1600" dirty="0" err="1">
                <a:latin typeface="Consolas" panose="020B0609020204030204" pitchFamily="49" charset="0"/>
              </a:rPr>
              <a:t>xor</a:t>
            </a:r>
            <a:r>
              <a:rPr lang="en-US" sz="1600" dirty="0">
                <a:latin typeface="Consolas" panose="020B0609020204030204" pitchFamily="49" charset="0"/>
              </a:rPr>
              <a:t>     </a:t>
            </a:r>
            <a:r>
              <a:rPr lang="en-US" sz="1600" dirty="0" err="1">
                <a:latin typeface="Consolas" panose="020B0609020204030204" pitchFamily="49" charset="0"/>
              </a:rPr>
              <a:t>ecx</a:t>
            </a:r>
            <a:r>
              <a:rPr lang="en-US" sz="1600" dirty="0">
                <a:latin typeface="Consolas" panose="020B0609020204030204" pitchFamily="49" charset="0"/>
              </a:rPr>
              <a:t>, </a:t>
            </a:r>
            <a:r>
              <a:rPr lang="en-US" sz="1600" dirty="0" err="1">
                <a:latin typeface="Consolas" panose="020B0609020204030204" pitchFamily="49" charset="0"/>
              </a:rPr>
              <a:t>ecx</a:t>
            </a:r>
            <a:endParaRPr lang="en-US" sz="1600" dirty="0">
              <a:latin typeface="Consolas" panose="020B0609020204030204" pitchFamily="49" charset="0"/>
            </a:endParaRPr>
          </a:p>
          <a:p>
            <a:r>
              <a:rPr lang="en-US" sz="1600" dirty="0">
                <a:latin typeface="Consolas" panose="020B0609020204030204" pitchFamily="49" charset="0"/>
              </a:rPr>
              <a:t>mov     [rbp+var_8], </a:t>
            </a:r>
            <a:r>
              <a:rPr lang="en-US" sz="1600" dirty="0" err="1">
                <a:latin typeface="Consolas" panose="020B0609020204030204" pitchFamily="49" charset="0"/>
              </a:rPr>
              <a:t>eax</a:t>
            </a:r>
            <a:endParaRPr lang="en-US" sz="1600" dirty="0">
              <a:latin typeface="Consolas" panose="020B0609020204030204" pitchFamily="49" charset="0"/>
            </a:endParaRPr>
          </a:p>
          <a:p>
            <a:r>
              <a:rPr lang="en-US" sz="1600" dirty="0">
                <a:latin typeface="Consolas" panose="020B0609020204030204" pitchFamily="49" charset="0"/>
              </a:rPr>
              <a:t>mov     </a:t>
            </a:r>
            <a:r>
              <a:rPr lang="en-US" sz="1600" dirty="0" err="1">
                <a:latin typeface="Consolas" panose="020B0609020204030204" pitchFamily="49" charset="0"/>
              </a:rPr>
              <a:t>eax</a:t>
            </a:r>
            <a:r>
              <a:rPr lang="en-US" sz="1600" dirty="0">
                <a:latin typeface="Consolas" panose="020B0609020204030204" pitchFamily="49" charset="0"/>
              </a:rPr>
              <a:t>, </a:t>
            </a:r>
            <a:r>
              <a:rPr lang="en-US" sz="1600" dirty="0" err="1">
                <a:latin typeface="Consolas" panose="020B0609020204030204" pitchFamily="49" charset="0"/>
              </a:rPr>
              <a:t>ecx</a:t>
            </a:r>
            <a:endParaRPr lang="en-US" sz="1600" dirty="0">
              <a:latin typeface="Consolas" panose="020B0609020204030204" pitchFamily="49" charset="0"/>
            </a:endParaRPr>
          </a:p>
          <a:p>
            <a:r>
              <a:rPr lang="en-US" sz="1600" dirty="0">
                <a:latin typeface="Consolas" panose="020B0609020204030204" pitchFamily="49" charset="0"/>
              </a:rPr>
              <a:t>add     </a:t>
            </a:r>
            <a:r>
              <a:rPr lang="en-US" sz="1600" dirty="0" err="1">
                <a:latin typeface="Consolas" panose="020B0609020204030204" pitchFamily="49" charset="0"/>
              </a:rPr>
              <a:t>rsp</a:t>
            </a:r>
            <a:r>
              <a:rPr lang="en-US" sz="1600" dirty="0">
                <a:latin typeface="Consolas" panose="020B0609020204030204" pitchFamily="49" charset="0"/>
              </a:rPr>
              <a:t>, 10h</a:t>
            </a:r>
          </a:p>
          <a:p>
            <a:r>
              <a:rPr lang="en-US" sz="1600" dirty="0">
                <a:latin typeface="Consolas" panose="020B0609020204030204" pitchFamily="49" charset="0"/>
              </a:rPr>
              <a:t>pop     </a:t>
            </a:r>
            <a:r>
              <a:rPr lang="en-US" sz="1600" dirty="0" err="1">
                <a:latin typeface="Consolas" panose="020B0609020204030204" pitchFamily="49" charset="0"/>
              </a:rPr>
              <a:t>rbp</a:t>
            </a:r>
            <a:endParaRPr lang="en-US" sz="1600" dirty="0">
              <a:latin typeface="Consolas" panose="020B0609020204030204" pitchFamily="49" charset="0"/>
            </a:endParaRPr>
          </a:p>
          <a:p>
            <a:r>
              <a:rPr lang="en-US" sz="1600" dirty="0" err="1">
                <a:latin typeface="Consolas" panose="020B0609020204030204" pitchFamily="49" charset="0"/>
              </a:rPr>
              <a:t>retn</a:t>
            </a:r>
            <a:endParaRPr lang="en-US" sz="1600" dirty="0">
              <a:latin typeface="Consolas" panose="020B0609020204030204" pitchFamily="49" charset="0"/>
            </a:endParaRPr>
          </a:p>
        </p:txBody>
      </p:sp>
    </p:spTree>
    <p:extLst>
      <p:ext uri="{BB962C8B-B14F-4D97-AF65-F5344CB8AC3E}">
        <p14:creationId xmlns:p14="http://schemas.microsoft.com/office/powerpoint/2010/main" val="259952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BB8F-72CC-496F-8C31-1C74DC62C78C}"/>
              </a:ext>
            </a:extLst>
          </p:cNvPr>
          <p:cNvSpPr>
            <a:spLocks noGrp="1"/>
          </p:cNvSpPr>
          <p:nvPr>
            <p:ph type="title"/>
          </p:nvPr>
        </p:nvSpPr>
        <p:spPr/>
        <p:txBody>
          <a:bodyPr/>
          <a:lstStyle/>
          <a:p>
            <a:r>
              <a:rPr lang="en-US" dirty="0"/>
              <a:t>Preliminary Features in </a:t>
            </a:r>
            <a:r>
              <a:rPr lang="en-US" dirty="0" err="1"/>
              <a:t>BinDiff</a:t>
            </a:r>
            <a:endParaRPr lang="en-US" dirty="0"/>
          </a:p>
        </p:txBody>
      </p:sp>
      <p:sp>
        <p:nvSpPr>
          <p:cNvPr id="4" name="Content Placeholder 3">
            <a:extLst>
              <a:ext uri="{FF2B5EF4-FFF2-40B4-BE49-F238E27FC236}">
                <a16:creationId xmlns:a16="http://schemas.microsoft.com/office/drawing/2014/main" id="{C8EBAC80-72CC-45B9-8F65-CD5F8F5F863F}"/>
              </a:ext>
            </a:extLst>
          </p:cNvPr>
          <p:cNvSpPr>
            <a:spLocks noGrp="1"/>
          </p:cNvSpPr>
          <p:nvPr>
            <p:ph sz="quarter" idx="1"/>
          </p:nvPr>
        </p:nvSpPr>
        <p:spPr>
          <a:xfrm>
            <a:off x="990600" y="1447800"/>
            <a:ext cx="3962400" cy="4572000"/>
          </a:xfrm>
        </p:spPr>
        <p:txBody>
          <a:bodyPr>
            <a:normAutofit lnSpcReduction="10000"/>
          </a:bodyPr>
          <a:lstStyle/>
          <a:p>
            <a:r>
              <a:rPr lang="en-US" sz="2400" dirty="0"/>
              <a:t>Function Matching</a:t>
            </a:r>
          </a:p>
          <a:p>
            <a:pPr lvl="1"/>
            <a:r>
              <a:rPr lang="en-US" sz="2000" dirty="0"/>
              <a:t>hash matching</a:t>
            </a:r>
          </a:p>
          <a:p>
            <a:pPr lvl="1"/>
            <a:r>
              <a:rPr lang="en-US" sz="2000" dirty="0"/>
              <a:t>name hash matching</a:t>
            </a:r>
          </a:p>
          <a:p>
            <a:pPr lvl="1"/>
            <a:r>
              <a:rPr lang="en-US" sz="2000" dirty="0"/>
              <a:t>address</a:t>
            </a:r>
          </a:p>
          <a:p>
            <a:pPr lvl="1"/>
            <a:r>
              <a:rPr lang="en-US" sz="2000" dirty="0"/>
              <a:t>string references</a:t>
            </a:r>
          </a:p>
          <a:p>
            <a:pPr lvl="1"/>
            <a:r>
              <a:rPr lang="en-US" sz="2000" dirty="0"/>
              <a:t>loop count</a:t>
            </a:r>
          </a:p>
          <a:p>
            <a:pPr lvl="1"/>
            <a:r>
              <a:rPr lang="en-US" sz="2000" dirty="0"/>
              <a:t>call sequence</a:t>
            </a:r>
          </a:p>
          <a:p>
            <a:pPr lvl="1"/>
            <a:r>
              <a:rPr lang="en-US" sz="2000" dirty="0"/>
              <a:t>…</a:t>
            </a:r>
          </a:p>
          <a:p>
            <a:r>
              <a:rPr lang="en-US" sz="2200" dirty="0"/>
              <a:t>Basic Block Matching</a:t>
            </a:r>
          </a:p>
          <a:p>
            <a:pPr lvl="1"/>
            <a:r>
              <a:rPr lang="en-US" sz="2000" dirty="0"/>
              <a:t>hash matching</a:t>
            </a:r>
          </a:p>
          <a:p>
            <a:pPr lvl="1"/>
            <a:r>
              <a:rPr lang="en-US" sz="2000" dirty="0"/>
              <a:t>call reference matching</a:t>
            </a:r>
          </a:p>
          <a:p>
            <a:pPr lvl="1"/>
            <a:r>
              <a:rPr lang="en-US" sz="2000" dirty="0"/>
              <a:t>string reference matching</a:t>
            </a:r>
          </a:p>
          <a:p>
            <a:pPr lvl="1"/>
            <a:r>
              <a:rPr lang="en-US" sz="2000"/>
              <a:t>…</a:t>
            </a:r>
            <a:endParaRPr lang="en-US" sz="2000" dirty="0"/>
          </a:p>
        </p:txBody>
      </p:sp>
      <p:sp>
        <p:nvSpPr>
          <p:cNvPr id="3" name="Rectangle 2">
            <a:extLst>
              <a:ext uri="{FF2B5EF4-FFF2-40B4-BE49-F238E27FC236}">
                <a16:creationId xmlns:a16="http://schemas.microsoft.com/office/drawing/2014/main" id="{D3460827-BF3C-4DB5-83F3-5E2CAA4DFF91}"/>
              </a:ext>
            </a:extLst>
          </p:cNvPr>
          <p:cNvSpPr/>
          <p:nvPr/>
        </p:nvSpPr>
        <p:spPr>
          <a:xfrm>
            <a:off x="912188" y="6398696"/>
            <a:ext cx="4498347" cy="369332"/>
          </a:xfrm>
          <a:prstGeom prst="rect">
            <a:avLst/>
          </a:prstGeom>
        </p:spPr>
        <p:txBody>
          <a:bodyPr wrap="none">
            <a:spAutoFit/>
          </a:bodyPr>
          <a:lstStyle/>
          <a:p>
            <a:r>
              <a:rPr lang="en-US" dirty="0">
                <a:latin typeface="Raavi" panose="020B0502040204020203" pitchFamily="34" charset="0"/>
                <a:cs typeface="Raavi" panose="020B0502040204020203" pitchFamily="34" charset="0"/>
              </a:rPr>
              <a:t>https://www.zynamics.com/bindiff/manual/</a:t>
            </a:r>
          </a:p>
        </p:txBody>
      </p:sp>
      <p:pic>
        <p:nvPicPr>
          <p:cNvPr id="10" name="Picture 9" descr="A close up of a map&#10;&#10;Description automatically generated">
            <a:extLst>
              <a:ext uri="{FF2B5EF4-FFF2-40B4-BE49-F238E27FC236}">
                <a16:creationId xmlns:a16="http://schemas.microsoft.com/office/drawing/2014/main" id="{4C3EFA5B-52C7-44E0-9035-837AF8504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711" y="1574005"/>
            <a:ext cx="5016821" cy="3498057"/>
          </a:xfrm>
          <a:prstGeom prst="rect">
            <a:avLst/>
          </a:prstGeom>
        </p:spPr>
      </p:pic>
    </p:spTree>
    <p:extLst>
      <p:ext uri="{BB962C8B-B14F-4D97-AF65-F5344CB8AC3E}">
        <p14:creationId xmlns:p14="http://schemas.microsoft.com/office/powerpoint/2010/main" val="214981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 and Ideas</a:t>
            </a:r>
          </a:p>
        </p:txBody>
      </p:sp>
      <p:sp>
        <p:nvSpPr>
          <p:cNvPr id="4" name="Content Placeholder 3">
            <a:extLst>
              <a:ext uri="{FF2B5EF4-FFF2-40B4-BE49-F238E27FC236}">
                <a16:creationId xmlns:a16="http://schemas.microsoft.com/office/drawing/2014/main" id="{E1A05AB6-A328-4030-B398-9DEE8B89C0A2}"/>
              </a:ext>
            </a:extLst>
          </p:cNvPr>
          <p:cNvSpPr>
            <a:spLocks noGrp="1"/>
          </p:cNvSpPr>
          <p:nvPr>
            <p:ph sz="quarter" idx="1"/>
          </p:nvPr>
        </p:nvSpPr>
        <p:spPr>
          <a:xfrm>
            <a:off x="889489" y="4360664"/>
            <a:ext cx="8420100" cy="2311958"/>
          </a:xfrm>
        </p:spPr>
        <p:txBody>
          <a:bodyPr>
            <a:normAutofit fontScale="85000" lnSpcReduction="20000"/>
          </a:bodyPr>
          <a:lstStyle/>
          <a:p>
            <a:r>
              <a:rPr lang="en-US" b="1" dirty="0"/>
              <a:t>Idea 1:</a:t>
            </a:r>
          </a:p>
          <a:p>
            <a:pPr lvl="1"/>
            <a:r>
              <a:rPr lang="en-US" dirty="0"/>
              <a:t>Locate suspicious code snippets, and then compare the similarity</a:t>
            </a:r>
          </a:p>
          <a:p>
            <a:pPr lvl="1"/>
            <a:r>
              <a:rPr lang="en-US" dirty="0"/>
              <a:t>Pairwise Graph Matching</a:t>
            </a:r>
          </a:p>
          <a:p>
            <a:r>
              <a:rPr lang="en-US" b="1" dirty="0"/>
              <a:t>Idea 2</a:t>
            </a:r>
            <a:r>
              <a:rPr lang="en-US" dirty="0"/>
              <a:t>:</a:t>
            </a:r>
          </a:p>
          <a:p>
            <a:pPr lvl="1"/>
            <a:r>
              <a:rPr lang="en-US" dirty="0"/>
              <a:t>Create an embedding for each bug </a:t>
            </a:r>
            <a:r>
              <a:rPr lang="en-US"/>
              <a:t>(codebook), </a:t>
            </a:r>
            <a:r>
              <a:rPr lang="en-US" dirty="0"/>
              <a:t>and then search similar embeddings </a:t>
            </a:r>
          </a:p>
          <a:p>
            <a:pPr lvl="1"/>
            <a:r>
              <a:rPr lang="en-US" dirty="0"/>
              <a:t>Graph Embedding</a:t>
            </a:r>
          </a:p>
        </p:txBody>
      </p:sp>
      <p:graphicFrame>
        <p:nvGraphicFramePr>
          <p:cNvPr id="5" name="Table 5">
            <a:extLst>
              <a:ext uri="{FF2B5EF4-FFF2-40B4-BE49-F238E27FC236}">
                <a16:creationId xmlns:a16="http://schemas.microsoft.com/office/drawing/2014/main" id="{0C28657C-174B-4D47-9767-E2027440C2A1}"/>
              </a:ext>
            </a:extLst>
          </p:cNvPr>
          <p:cNvGraphicFramePr>
            <a:graphicFrameLocks noGrp="1"/>
          </p:cNvGraphicFramePr>
          <p:nvPr>
            <p:extLst>
              <p:ext uri="{D42A27DB-BD31-4B8C-83A1-F6EECF244321}">
                <p14:modId xmlns:p14="http://schemas.microsoft.com/office/powerpoint/2010/main" val="3555409517"/>
              </p:ext>
            </p:extLst>
          </p:nvPr>
        </p:nvGraphicFramePr>
        <p:xfrm>
          <a:off x="6665965" y="2604713"/>
          <a:ext cx="1357643" cy="1524000"/>
        </p:xfrm>
        <a:graphic>
          <a:graphicData uri="http://schemas.openxmlformats.org/drawingml/2006/table">
            <a:tbl>
              <a:tblPr firstRow="1" bandRow="1">
                <a:tableStyleId>{5940675A-B579-460E-94D1-54222C63F5DA}</a:tableStyleId>
              </a:tblPr>
              <a:tblGrid>
                <a:gridCol w="1357643">
                  <a:extLst>
                    <a:ext uri="{9D8B030D-6E8A-4147-A177-3AD203B41FA5}">
                      <a16:colId xmlns:a16="http://schemas.microsoft.com/office/drawing/2014/main" val="2556573084"/>
                    </a:ext>
                  </a:extLst>
                </a:gridCol>
              </a:tblGrid>
              <a:tr h="152796">
                <a:tc>
                  <a:txBody>
                    <a:bodyPr/>
                    <a:lstStyle/>
                    <a:p>
                      <a:pPr algn="ctr"/>
                      <a:r>
                        <a:rPr lang="en-US" sz="1400" b="1" dirty="0">
                          <a:latin typeface="Arial" panose="020B0604020202020204" pitchFamily="34" charset="0"/>
                          <a:cs typeface="Arial" panose="020B0604020202020204" pitchFamily="34" charset="0"/>
                        </a:rPr>
                        <a:t>Bug Repo</a:t>
                      </a:r>
                    </a:p>
                  </a:txBody>
                  <a:tcPr/>
                </a:tc>
                <a:extLst>
                  <a:ext uri="{0D108BD9-81ED-4DB2-BD59-A6C34878D82A}">
                    <a16:rowId xmlns:a16="http://schemas.microsoft.com/office/drawing/2014/main" val="817053788"/>
                  </a:ext>
                </a:extLst>
              </a:tr>
              <a:tr h="152796">
                <a:tc>
                  <a:txBody>
                    <a:bodyPr/>
                    <a:lstStyle/>
                    <a:p>
                      <a:pPr algn="ctr"/>
                      <a:r>
                        <a:rPr lang="en-US" sz="1400" b="1" dirty="0">
                          <a:latin typeface="Arial" panose="020B0604020202020204" pitchFamily="34" charset="0"/>
                          <a:cs typeface="Arial" panose="020B0604020202020204" pitchFamily="34" charset="0"/>
                        </a:rPr>
                        <a:t>bug code 1</a:t>
                      </a:r>
                    </a:p>
                  </a:txBody>
                  <a:tcPr/>
                </a:tc>
                <a:extLst>
                  <a:ext uri="{0D108BD9-81ED-4DB2-BD59-A6C34878D82A}">
                    <a16:rowId xmlns:a16="http://schemas.microsoft.com/office/drawing/2014/main" val="2889938553"/>
                  </a:ext>
                </a:extLst>
              </a:tr>
              <a:tr h="152796">
                <a:tc>
                  <a:txBody>
                    <a:bodyPr/>
                    <a:lstStyle/>
                    <a:p>
                      <a:pPr algn="ctr"/>
                      <a:r>
                        <a:rPr lang="en-US" sz="1400" b="1" dirty="0">
                          <a:latin typeface="Arial" panose="020B0604020202020204" pitchFamily="34" charset="0"/>
                          <a:cs typeface="Arial" panose="020B0604020202020204" pitchFamily="34" charset="0"/>
                        </a:rPr>
                        <a:t>bug code 2</a:t>
                      </a:r>
                    </a:p>
                  </a:txBody>
                  <a:tcPr/>
                </a:tc>
                <a:extLst>
                  <a:ext uri="{0D108BD9-81ED-4DB2-BD59-A6C34878D82A}">
                    <a16:rowId xmlns:a16="http://schemas.microsoft.com/office/drawing/2014/main" val="2873878283"/>
                  </a:ext>
                </a:extLst>
              </a:tr>
              <a:tr h="1527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574564420"/>
                  </a:ext>
                </a:extLst>
              </a:tr>
              <a:tr h="152796">
                <a:tc>
                  <a:txBody>
                    <a:bodyPr/>
                    <a:lstStyle/>
                    <a:p>
                      <a:pPr algn="ctr"/>
                      <a:r>
                        <a:rPr lang="en-US" sz="1400" b="1" dirty="0">
                          <a:latin typeface="Arial" panose="020B0604020202020204" pitchFamily="34" charset="0"/>
                          <a:cs typeface="Arial" panose="020B0604020202020204" pitchFamily="34" charset="0"/>
                        </a:rPr>
                        <a:t>bug code n</a:t>
                      </a:r>
                    </a:p>
                  </a:txBody>
                  <a:tcPr/>
                </a:tc>
                <a:extLst>
                  <a:ext uri="{0D108BD9-81ED-4DB2-BD59-A6C34878D82A}">
                    <a16:rowId xmlns:a16="http://schemas.microsoft.com/office/drawing/2014/main" val="3690101326"/>
                  </a:ext>
                </a:extLst>
              </a:tr>
            </a:tbl>
          </a:graphicData>
        </a:graphic>
      </p:graphicFrame>
      <p:pic>
        <p:nvPicPr>
          <p:cNvPr id="10" name="Picture 9">
            <a:extLst>
              <a:ext uri="{FF2B5EF4-FFF2-40B4-BE49-F238E27FC236}">
                <a16:creationId xmlns:a16="http://schemas.microsoft.com/office/drawing/2014/main" id="{51C8D435-A7D1-46A4-94D6-9B93711239E7}"/>
              </a:ext>
            </a:extLst>
          </p:cNvPr>
          <p:cNvPicPr>
            <a:picLocks noChangeAspect="1"/>
          </p:cNvPicPr>
          <p:nvPr/>
        </p:nvPicPr>
        <p:blipFill>
          <a:blip r:embed="rId2"/>
          <a:stretch>
            <a:fillRect/>
          </a:stretch>
        </p:blipFill>
        <p:spPr>
          <a:xfrm>
            <a:off x="2039816" y="2400053"/>
            <a:ext cx="3059723" cy="1933321"/>
          </a:xfrm>
          <a:prstGeom prst="rect">
            <a:avLst/>
          </a:prstGeom>
        </p:spPr>
      </p:pic>
      <p:sp>
        <p:nvSpPr>
          <p:cNvPr id="11" name="Arrow: Right 10">
            <a:extLst>
              <a:ext uri="{FF2B5EF4-FFF2-40B4-BE49-F238E27FC236}">
                <a16:creationId xmlns:a16="http://schemas.microsoft.com/office/drawing/2014/main" id="{8336F245-6B60-4CBD-94B8-BC94D45187BE}"/>
              </a:ext>
            </a:extLst>
          </p:cNvPr>
          <p:cNvSpPr/>
          <p:nvPr/>
        </p:nvSpPr>
        <p:spPr>
          <a:xfrm flipH="1">
            <a:off x="5359958" y="3113009"/>
            <a:ext cx="944545" cy="253704"/>
          </a:xfrm>
          <a:prstGeom prst="rightArrow">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2EE216F-97A4-4E97-BD38-235457008873}"/>
              </a:ext>
            </a:extLst>
          </p:cNvPr>
          <p:cNvSpPr txBox="1"/>
          <p:nvPr/>
        </p:nvSpPr>
        <p:spPr>
          <a:xfrm>
            <a:off x="5461002" y="2756936"/>
            <a:ext cx="843501" cy="369332"/>
          </a:xfrm>
          <a:prstGeom prst="rect">
            <a:avLst/>
          </a:prstGeom>
          <a:noFill/>
        </p:spPr>
        <p:txBody>
          <a:bodyPr wrap="none" rtlCol="0">
            <a:spAutoFit/>
          </a:bodyPr>
          <a:lstStyle/>
          <a:p>
            <a:r>
              <a:rPr lang="en-US" dirty="0">
                <a:latin typeface="Raavi" panose="020B0502040204020203" pitchFamily="34" charset="0"/>
                <a:cs typeface="Raavi" panose="020B0502040204020203" pitchFamily="34" charset="0"/>
              </a:rPr>
              <a:t>Search</a:t>
            </a:r>
          </a:p>
        </p:txBody>
      </p:sp>
      <p:sp>
        <p:nvSpPr>
          <p:cNvPr id="14" name="Rectangle 13">
            <a:extLst>
              <a:ext uri="{FF2B5EF4-FFF2-40B4-BE49-F238E27FC236}">
                <a16:creationId xmlns:a16="http://schemas.microsoft.com/office/drawing/2014/main" id="{8783A706-D908-435E-AE8B-6B19FAF08C38}"/>
              </a:ext>
            </a:extLst>
          </p:cNvPr>
          <p:cNvSpPr/>
          <p:nvPr/>
        </p:nvSpPr>
        <p:spPr>
          <a:xfrm>
            <a:off x="990599" y="1569056"/>
            <a:ext cx="8525189" cy="830997"/>
          </a:xfrm>
          <a:prstGeom prst="rect">
            <a:avLst/>
          </a:prstGeom>
        </p:spPr>
        <p:txBody>
          <a:bodyPr wrap="square">
            <a:spAutoFit/>
          </a:bodyPr>
          <a:lstStyle/>
          <a:p>
            <a:r>
              <a:rPr lang="en-US" sz="2400" b="1" dirty="0">
                <a:latin typeface="Raavi" panose="020B0502040204020203" pitchFamily="34" charset="0"/>
                <a:cs typeface="Raavi" panose="020B0502040204020203" pitchFamily="34" charset="0"/>
              </a:rPr>
              <a:t>Problem: </a:t>
            </a:r>
            <a:r>
              <a:rPr lang="en-US" sz="2400" dirty="0">
                <a:latin typeface="Raavi" panose="020B0502040204020203" pitchFamily="34" charset="0"/>
                <a:cs typeface="Raavi" panose="020B0502040204020203" pitchFamily="34" charset="0"/>
              </a:rPr>
              <a:t>searching bugs with a set of bug samples as conditions,</a:t>
            </a:r>
            <a:r>
              <a:rPr lang="zh-CN" altLang="en-US" sz="2400" dirty="0">
                <a:latin typeface="Raavi" panose="020B0502040204020203" pitchFamily="34" charset="0"/>
                <a:cs typeface="Raavi" panose="020B0502040204020203" pitchFamily="34" charset="0"/>
              </a:rPr>
              <a:t> </a:t>
            </a:r>
            <a:r>
              <a:rPr lang="en-US" altLang="zh-CN" sz="2400" dirty="0">
                <a:latin typeface="Raavi" panose="020B0502040204020203" pitchFamily="34" charset="0"/>
                <a:cs typeface="Raavi" panose="020B0502040204020203" pitchFamily="34" charset="0"/>
              </a:rPr>
              <a:t>which</a:t>
            </a:r>
            <a:r>
              <a:rPr lang="zh-CN" altLang="en-US" sz="2400" dirty="0">
                <a:latin typeface="Raavi" panose="020B0502040204020203" pitchFamily="34" charset="0"/>
                <a:cs typeface="Raavi" panose="020B0502040204020203" pitchFamily="34" charset="0"/>
              </a:rPr>
              <a:t> </a:t>
            </a:r>
            <a:r>
              <a:rPr lang="en-US" altLang="zh-CN" sz="2400" dirty="0">
                <a:latin typeface="Raavi" panose="020B0502040204020203" pitchFamily="34" charset="0"/>
                <a:cs typeface="Raavi" panose="020B0502040204020203" pitchFamily="34" charset="0"/>
              </a:rPr>
              <a:t>is </a:t>
            </a:r>
            <a:r>
              <a:rPr lang="en-US" sz="2400" dirty="0">
                <a:latin typeface="Raavi" panose="020B0502040204020203" pitchFamily="34" charset="0"/>
                <a:cs typeface="Raavi" panose="020B0502040204020203" pitchFamily="34" charset="0"/>
              </a:rPr>
              <a:t>more difficult than searching documents.</a:t>
            </a:r>
          </a:p>
        </p:txBody>
      </p:sp>
    </p:spTree>
    <p:extLst>
      <p:ext uri="{BB962C8B-B14F-4D97-AF65-F5344CB8AC3E}">
        <p14:creationId xmlns:p14="http://schemas.microsoft.com/office/powerpoint/2010/main" val="245591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FF98-8BFC-4D73-8FE6-1639EB327172}"/>
              </a:ext>
            </a:extLst>
          </p:cNvPr>
          <p:cNvSpPr>
            <a:spLocks noGrp="1"/>
          </p:cNvSpPr>
          <p:nvPr>
            <p:ph type="title"/>
          </p:nvPr>
        </p:nvSpPr>
        <p:spPr/>
        <p:txBody>
          <a:bodyPr/>
          <a:lstStyle/>
          <a:p>
            <a:r>
              <a:rPr lang="en-US" dirty="0"/>
              <a:t>Pairwise Graph Matching</a:t>
            </a:r>
          </a:p>
        </p:txBody>
      </p:sp>
      <p:sp>
        <p:nvSpPr>
          <p:cNvPr id="3" name="Content Placeholder 2">
            <a:extLst>
              <a:ext uri="{FF2B5EF4-FFF2-40B4-BE49-F238E27FC236}">
                <a16:creationId xmlns:a16="http://schemas.microsoft.com/office/drawing/2014/main" id="{FC03F3A5-0EC9-45BC-9AD4-43B8A087938F}"/>
              </a:ext>
            </a:extLst>
          </p:cNvPr>
          <p:cNvSpPr>
            <a:spLocks noGrp="1"/>
          </p:cNvSpPr>
          <p:nvPr>
            <p:ph sz="quarter" idx="1"/>
          </p:nvPr>
        </p:nvSpPr>
        <p:spPr/>
        <p:txBody>
          <a:bodyPr/>
          <a:lstStyle/>
          <a:p>
            <a:r>
              <a:rPr lang="en-US" dirty="0"/>
              <a:t>Step 1: compute the distance between each basic</a:t>
            </a:r>
            <a:r>
              <a:rPr lang="en-US" altLang="zh-CN" dirty="0"/>
              <a:t>-</a:t>
            </a:r>
            <a:r>
              <a:rPr lang="en-US" dirty="0"/>
              <a:t>block pair of Graph</a:t>
            </a:r>
            <a:r>
              <a:rPr lang="en-US" altLang="zh-CN" dirty="0"/>
              <a:t>-</a:t>
            </a:r>
            <a:r>
              <a:rPr lang="en-US" dirty="0"/>
              <a:t>A and Graph-B</a:t>
            </a:r>
          </a:p>
          <a:p>
            <a:pPr lvl="1"/>
            <a:r>
              <a:rPr lang="en-US" dirty="0"/>
              <a:t>Generate a block distance matrix</a:t>
            </a:r>
          </a:p>
          <a:p>
            <a:r>
              <a:rPr lang="en-US" dirty="0"/>
              <a:t>Step 2: match Graph-A and Graph-B</a:t>
            </a:r>
          </a:p>
          <a:p>
            <a:pPr lvl="1"/>
            <a:r>
              <a:rPr lang="en-US" dirty="0"/>
              <a:t>Bipartite matching</a:t>
            </a:r>
          </a:p>
          <a:p>
            <a:pPr lvl="1"/>
            <a:r>
              <a:rPr lang="en-US" dirty="0"/>
              <a:t>Maximum common subgraph</a:t>
            </a:r>
          </a:p>
        </p:txBody>
      </p:sp>
    </p:spTree>
    <p:extLst>
      <p:ext uri="{BB962C8B-B14F-4D97-AF65-F5344CB8AC3E}">
        <p14:creationId xmlns:p14="http://schemas.microsoft.com/office/powerpoint/2010/main" val="164938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8BE5-13B8-4163-80A6-6B7B8B26AB97}"/>
              </a:ext>
            </a:extLst>
          </p:cNvPr>
          <p:cNvSpPr>
            <a:spLocks noGrp="1"/>
          </p:cNvSpPr>
          <p:nvPr>
            <p:ph type="title"/>
          </p:nvPr>
        </p:nvSpPr>
        <p:spPr/>
        <p:txBody>
          <a:bodyPr>
            <a:normAutofit/>
          </a:bodyPr>
          <a:lstStyle/>
          <a:p>
            <a:r>
              <a:rPr lang="en-US" altLang="zh-CN" dirty="0"/>
              <a:t>CFG Matching as Bipartite Matching</a:t>
            </a:r>
            <a:endParaRPr lang="en-US" dirty="0"/>
          </a:p>
        </p:txBody>
      </p:sp>
      <p:sp>
        <p:nvSpPr>
          <p:cNvPr id="3" name="Rectangle 2">
            <a:extLst>
              <a:ext uri="{FF2B5EF4-FFF2-40B4-BE49-F238E27FC236}">
                <a16:creationId xmlns:a16="http://schemas.microsoft.com/office/drawing/2014/main" id="{DF8D6E4C-AB22-4699-BDFE-8614E25B5C25}"/>
              </a:ext>
            </a:extLst>
          </p:cNvPr>
          <p:cNvSpPr/>
          <p:nvPr/>
        </p:nvSpPr>
        <p:spPr>
          <a:xfrm>
            <a:off x="2265757" y="1943701"/>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A1</a:t>
            </a:r>
            <a:endParaRPr lang="en-US" sz="1400" dirty="0"/>
          </a:p>
        </p:txBody>
      </p:sp>
      <p:sp>
        <p:nvSpPr>
          <p:cNvPr id="5" name="Rectangle 4">
            <a:extLst>
              <a:ext uri="{FF2B5EF4-FFF2-40B4-BE49-F238E27FC236}">
                <a16:creationId xmlns:a16="http://schemas.microsoft.com/office/drawing/2014/main" id="{73F75E69-9807-4B28-82F0-B43FF5BF9401}"/>
              </a:ext>
            </a:extLst>
          </p:cNvPr>
          <p:cNvSpPr/>
          <p:nvPr/>
        </p:nvSpPr>
        <p:spPr>
          <a:xfrm>
            <a:off x="1589483" y="2464031"/>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A2</a:t>
            </a:r>
            <a:endParaRPr lang="en-US" sz="1400" dirty="0"/>
          </a:p>
        </p:txBody>
      </p:sp>
      <p:cxnSp>
        <p:nvCxnSpPr>
          <p:cNvPr id="7" name="Straight Arrow Connector 6">
            <a:extLst>
              <a:ext uri="{FF2B5EF4-FFF2-40B4-BE49-F238E27FC236}">
                <a16:creationId xmlns:a16="http://schemas.microsoft.com/office/drawing/2014/main" id="{40D11FDD-BCCD-4921-BBC2-A70E897244E4}"/>
              </a:ext>
            </a:extLst>
          </p:cNvPr>
          <p:cNvCxnSpPr>
            <a:stCxn id="3" idx="2"/>
            <a:endCxn id="5" idx="0"/>
          </p:cNvCxnSpPr>
          <p:nvPr/>
        </p:nvCxnSpPr>
        <p:spPr>
          <a:xfrm flipH="1">
            <a:off x="2049065" y="2219928"/>
            <a:ext cx="676274" cy="244103"/>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5701C02-6AF6-4CC6-8257-41D4C0371459}"/>
              </a:ext>
            </a:extLst>
          </p:cNvPr>
          <p:cNvCxnSpPr>
            <a:cxnSpLocks/>
            <a:stCxn id="3" idx="2"/>
            <a:endCxn id="11" idx="0"/>
          </p:cNvCxnSpPr>
          <p:nvPr/>
        </p:nvCxnSpPr>
        <p:spPr>
          <a:xfrm>
            <a:off x="2725339" y="2219928"/>
            <a:ext cx="733426" cy="244103"/>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AD84AAF-0D71-4C2F-A6C9-77A0E10BF2E1}"/>
              </a:ext>
            </a:extLst>
          </p:cNvPr>
          <p:cNvSpPr/>
          <p:nvPr/>
        </p:nvSpPr>
        <p:spPr>
          <a:xfrm>
            <a:off x="2999183" y="2464031"/>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A3</a:t>
            </a:r>
            <a:endParaRPr lang="en-US" sz="1400" dirty="0"/>
          </a:p>
        </p:txBody>
      </p:sp>
      <p:sp>
        <p:nvSpPr>
          <p:cNvPr id="15" name="Rectangle 14">
            <a:extLst>
              <a:ext uri="{FF2B5EF4-FFF2-40B4-BE49-F238E27FC236}">
                <a16:creationId xmlns:a16="http://schemas.microsoft.com/office/drawing/2014/main" id="{43A8687F-AB56-4E80-A744-D5D14D747256}"/>
              </a:ext>
            </a:extLst>
          </p:cNvPr>
          <p:cNvSpPr/>
          <p:nvPr/>
        </p:nvSpPr>
        <p:spPr>
          <a:xfrm>
            <a:off x="2232419" y="3019814"/>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A4</a:t>
            </a:r>
            <a:endParaRPr lang="en-US" sz="1400" dirty="0"/>
          </a:p>
        </p:txBody>
      </p:sp>
      <p:cxnSp>
        <p:nvCxnSpPr>
          <p:cNvPr id="16" name="Straight Arrow Connector 15">
            <a:extLst>
              <a:ext uri="{FF2B5EF4-FFF2-40B4-BE49-F238E27FC236}">
                <a16:creationId xmlns:a16="http://schemas.microsoft.com/office/drawing/2014/main" id="{4A0608A8-21E7-41B7-80BF-6EB7577645B1}"/>
              </a:ext>
            </a:extLst>
          </p:cNvPr>
          <p:cNvCxnSpPr>
            <a:cxnSpLocks/>
            <a:stCxn id="5" idx="2"/>
            <a:endCxn id="15" idx="0"/>
          </p:cNvCxnSpPr>
          <p:nvPr/>
        </p:nvCxnSpPr>
        <p:spPr>
          <a:xfrm>
            <a:off x="2049065" y="2740258"/>
            <a:ext cx="642936" cy="27955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8BFB23-E0F9-495A-A58B-A161009A4D72}"/>
              </a:ext>
            </a:extLst>
          </p:cNvPr>
          <p:cNvCxnSpPr>
            <a:cxnSpLocks/>
            <a:stCxn id="11" idx="2"/>
            <a:endCxn id="15" idx="0"/>
          </p:cNvCxnSpPr>
          <p:nvPr/>
        </p:nvCxnSpPr>
        <p:spPr>
          <a:xfrm flipH="1">
            <a:off x="2692001" y="2740258"/>
            <a:ext cx="766764" cy="27955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FB1F61-669A-4466-BF1F-8554A39187B5}"/>
              </a:ext>
            </a:extLst>
          </p:cNvPr>
          <p:cNvSpPr/>
          <p:nvPr/>
        </p:nvSpPr>
        <p:spPr>
          <a:xfrm>
            <a:off x="6323409" y="1872848"/>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B1</a:t>
            </a:r>
            <a:endParaRPr lang="en-US" sz="1400" dirty="0"/>
          </a:p>
        </p:txBody>
      </p:sp>
      <p:sp>
        <p:nvSpPr>
          <p:cNvPr id="23" name="Rectangle 22">
            <a:extLst>
              <a:ext uri="{FF2B5EF4-FFF2-40B4-BE49-F238E27FC236}">
                <a16:creationId xmlns:a16="http://schemas.microsoft.com/office/drawing/2014/main" id="{853F9806-09A4-4A5C-B992-26EE2CDE3A08}"/>
              </a:ext>
            </a:extLst>
          </p:cNvPr>
          <p:cNvSpPr/>
          <p:nvPr/>
        </p:nvSpPr>
        <p:spPr>
          <a:xfrm>
            <a:off x="5647135" y="2595953"/>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B2</a:t>
            </a:r>
            <a:endParaRPr lang="en-US" sz="1400" dirty="0"/>
          </a:p>
        </p:txBody>
      </p:sp>
      <p:cxnSp>
        <p:nvCxnSpPr>
          <p:cNvPr id="24" name="Straight Arrow Connector 23">
            <a:extLst>
              <a:ext uri="{FF2B5EF4-FFF2-40B4-BE49-F238E27FC236}">
                <a16:creationId xmlns:a16="http://schemas.microsoft.com/office/drawing/2014/main" id="{6EC79584-379D-45E5-8F99-4F8E7D8AA141}"/>
              </a:ext>
            </a:extLst>
          </p:cNvPr>
          <p:cNvCxnSpPr>
            <a:stCxn id="22" idx="2"/>
            <a:endCxn id="23" idx="0"/>
          </p:cNvCxnSpPr>
          <p:nvPr/>
        </p:nvCxnSpPr>
        <p:spPr>
          <a:xfrm flipH="1">
            <a:off x="6106717" y="2149075"/>
            <a:ext cx="676274" cy="44687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C3150EB-C24F-437F-B148-48140E52366B}"/>
              </a:ext>
            </a:extLst>
          </p:cNvPr>
          <p:cNvCxnSpPr>
            <a:cxnSpLocks/>
            <a:stCxn id="22" idx="2"/>
            <a:endCxn id="26" idx="0"/>
          </p:cNvCxnSpPr>
          <p:nvPr/>
        </p:nvCxnSpPr>
        <p:spPr>
          <a:xfrm>
            <a:off x="6782991" y="2149075"/>
            <a:ext cx="800101" cy="22463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7EE3C74-BB2A-4F2A-881F-51E373C4EC4F}"/>
              </a:ext>
            </a:extLst>
          </p:cNvPr>
          <p:cNvSpPr/>
          <p:nvPr/>
        </p:nvSpPr>
        <p:spPr>
          <a:xfrm>
            <a:off x="7123510" y="2373711"/>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B3</a:t>
            </a:r>
            <a:endParaRPr lang="en-US" sz="1400" dirty="0"/>
          </a:p>
        </p:txBody>
      </p:sp>
      <p:sp>
        <p:nvSpPr>
          <p:cNvPr id="27" name="Rectangle 26">
            <a:extLst>
              <a:ext uri="{FF2B5EF4-FFF2-40B4-BE49-F238E27FC236}">
                <a16:creationId xmlns:a16="http://schemas.microsoft.com/office/drawing/2014/main" id="{C5DCACE3-1546-44DD-844B-DE4327859B22}"/>
              </a:ext>
            </a:extLst>
          </p:cNvPr>
          <p:cNvSpPr/>
          <p:nvPr/>
        </p:nvSpPr>
        <p:spPr>
          <a:xfrm>
            <a:off x="6323409" y="3324652"/>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B5</a:t>
            </a:r>
            <a:endParaRPr lang="en-US" sz="1400" dirty="0"/>
          </a:p>
        </p:txBody>
      </p:sp>
      <p:cxnSp>
        <p:nvCxnSpPr>
          <p:cNvPr id="28" name="Straight Arrow Connector 27">
            <a:extLst>
              <a:ext uri="{FF2B5EF4-FFF2-40B4-BE49-F238E27FC236}">
                <a16:creationId xmlns:a16="http://schemas.microsoft.com/office/drawing/2014/main" id="{26D96A1F-3EEF-41D9-877A-A269F799FC80}"/>
              </a:ext>
            </a:extLst>
          </p:cNvPr>
          <p:cNvCxnSpPr>
            <a:cxnSpLocks/>
            <a:stCxn id="23" idx="2"/>
            <a:endCxn id="27" idx="0"/>
          </p:cNvCxnSpPr>
          <p:nvPr/>
        </p:nvCxnSpPr>
        <p:spPr>
          <a:xfrm>
            <a:off x="6106717" y="2872180"/>
            <a:ext cx="676274" cy="452472"/>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719808-4E78-4B7D-805B-6CFB0415D34C}"/>
              </a:ext>
            </a:extLst>
          </p:cNvPr>
          <p:cNvCxnSpPr>
            <a:cxnSpLocks/>
            <a:stCxn id="26" idx="2"/>
            <a:endCxn id="32" idx="0"/>
          </p:cNvCxnSpPr>
          <p:nvPr/>
        </p:nvCxnSpPr>
        <p:spPr>
          <a:xfrm flipH="1">
            <a:off x="7583091" y="2649938"/>
            <a:ext cx="1" cy="15362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ECCEE80-DEFA-4BC3-A599-003711EC8B08}"/>
              </a:ext>
            </a:extLst>
          </p:cNvPr>
          <p:cNvSpPr/>
          <p:nvPr/>
        </p:nvSpPr>
        <p:spPr>
          <a:xfrm>
            <a:off x="7123509" y="2803564"/>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B4</a:t>
            </a:r>
            <a:endParaRPr lang="en-US" sz="1400" dirty="0"/>
          </a:p>
        </p:txBody>
      </p:sp>
      <p:cxnSp>
        <p:nvCxnSpPr>
          <p:cNvPr id="30" name="Straight Arrow Connector 29">
            <a:extLst>
              <a:ext uri="{FF2B5EF4-FFF2-40B4-BE49-F238E27FC236}">
                <a16:creationId xmlns:a16="http://schemas.microsoft.com/office/drawing/2014/main" id="{695AB7E7-34F8-4A07-A0A7-1868D102E829}"/>
              </a:ext>
            </a:extLst>
          </p:cNvPr>
          <p:cNvCxnSpPr>
            <a:cxnSpLocks/>
            <a:stCxn id="32" idx="2"/>
            <a:endCxn id="27" idx="0"/>
          </p:cNvCxnSpPr>
          <p:nvPr/>
        </p:nvCxnSpPr>
        <p:spPr>
          <a:xfrm flipH="1">
            <a:off x="6782991" y="3079791"/>
            <a:ext cx="800100" cy="24486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DD5AAFA-B6ED-4767-898D-1F49BDA8D434}"/>
              </a:ext>
            </a:extLst>
          </p:cNvPr>
          <p:cNvSpPr/>
          <p:nvPr/>
        </p:nvSpPr>
        <p:spPr>
          <a:xfrm>
            <a:off x="1703534" y="4892274"/>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A1</a:t>
            </a:r>
            <a:endParaRPr lang="en-US" sz="1400" dirty="0"/>
          </a:p>
        </p:txBody>
      </p:sp>
      <p:sp>
        <p:nvSpPr>
          <p:cNvPr id="38" name="Rectangle 37">
            <a:extLst>
              <a:ext uri="{FF2B5EF4-FFF2-40B4-BE49-F238E27FC236}">
                <a16:creationId xmlns:a16="http://schemas.microsoft.com/office/drawing/2014/main" id="{7C7E0A4C-C964-45F7-AB04-CDA3DD12E8DE}"/>
              </a:ext>
            </a:extLst>
          </p:cNvPr>
          <p:cNvSpPr/>
          <p:nvPr/>
        </p:nvSpPr>
        <p:spPr>
          <a:xfrm>
            <a:off x="1703534" y="5276227"/>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A3</a:t>
            </a:r>
            <a:endParaRPr lang="en-US" sz="1400" dirty="0"/>
          </a:p>
        </p:txBody>
      </p:sp>
      <p:sp>
        <p:nvSpPr>
          <p:cNvPr id="39" name="Rectangle 38">
            <a:extLst>
              <a:ext uri="{FF2B5EF4-FFF2-40B4-BE49-F238E27FC236}">
                <a16:creationId xmlns:a16="http://schemas.microsoft.com/office/drawing/2014/main" id="{60288D92-FA73-446A-9E42-C0757B6B5361}"/>
              </a:ext>
            </a:extLst>
          </p:cNvPr>
          <p:cNvSpPr/>
          <p:nvPr/>
        </p:nvSpPr>
        <p:spPr>
          <a:xfrm>
            <a:off x="2864336" y="4756566"/>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A2</a:t>
            </a:r>
            <a:endParaRPr lang="en-US" sz="1400" dirty="0"/>
          </a:p>
        </p:txBody>
      </p:sp>
      <p:sp>
        <p:nvSpPr>
          <p:cNvPr id="40" name="Rectangle 39">
            <a:extLst>
              <a:ext uri="{FF2B5EF4-FFF2-40B4-BE49-F238E27FC236}">
                <a16:creationId xmlns:a16="http://schemas.microsoft.com/office/drawing/2014/main" id="{DD356508-1043-4020-AB92-34CD7AB58664}"/>
              </a:ext>
            </a:extLst>
          </p:cNvPr>
          <p:cNvSpPr/>
          <p:nvPr/>
        </p:nvSpPr>
        <p:spPr>
          <a:xfrm>
            <a:off x="2866711" y="5139166"/>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A4</a:t>
            </a:r>
            <a:endParaRPr lang="en-US" sz="1400" dirty="0"/>
          </a:p>
        </p:txBody>
      </p:sp>
      <p:sp>
        <p:nvSpPr>
          <p:cNvPr id="41" name="Rectangle 40">
            <a:extLst>
              <a:ext uri="{FF2B5EF4-FFF2-40B4-BE49-F238E27FC236}">
                <a16:creationId xmlns:a16="http://schemas.microsoft.com/office/drawing/2014/main" id="{BFFDC6BF-CC39-436D-B274-FFB2D84BF659}"/>
              </a:ext>
            </a:extLst>
          </p:cNvPr>
          <p:cNvSpPr/>
          <p:nvPr/>
        </p:nvSpPr>
        <p:spPr>
          <a:xfrm>
            <a:off x="5707853" y="4892275"/>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B1</a:t>
            </a:r>
            <a:endParaRPr lang="en-US" sz="1400" dirty="0"/>
          </a:p>
        </p:txBody>
      </p:sp>
      <p:sp>
        <p:nvSpPr>
          <p:cNvPr id="42" name="Rectangle 41">
            <a:extLst>
              <a:ext uri="{FF2B5EF4-FFF2-40B4-BE49-F238E27FC236}">
                <a16:creationId xmlns:a16="http://schemas.microsoft.com/office/drawing/2014/main" id="{FAF0AB1A-9172-4B46-974C-FD69ABF4A292}"/>
              </a:ext>
            </a:extLst>
          </p:cNvPr>
          <p:cNvSpPr/>
          <p:nvPr/>
        </p:nvSpPr>
        <p:spPr>
          <a:xfrm>
            <a:off x="5707853" y="5280018"/>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B2</a:t>
            </a:r>
            <a:endParaRPr lang="en-US" sz="1400" dirty="0"/>
          </a:p>
        </p:txBody>
      </p:sp>
      <p:sp>
        <p:nvSpPr>
          <p:cNvPr id="43" name="Rectangle 42">
            <a:extLst>
              <a:ext uri="{FF2B5EF4-FFF2-40B4-BE49-F238E27FC236}">
                <a16:creationId xmlns:a16="http://schemas.microsoft.com/office/drawing/2014/main" id="{A7C1FBFE-6A99-4856-A9B3-8D35C1A86FBE}"/>
              </a:ext>
            </a:extLst>
          </p:cNvPr>
          <p:cNvSpPr/>
          <p:nvPr/>
        </p:nvSpPr>
        <p:spPr>
          <a:xfrm>
            <a:off x="6904429" y="4756566"/>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B3</a:t>
            </a:r>
            <a:endParaRPr lang="en-US" sz="1400" dirty="0"/>
          </a:p>
        </p:txBody>
      </p:sp>
      <p:sp>
        <p:nvSpPr>
          <p:cNvPr id="44" name="Rectangle 43">
            <a:extLst>
              <a:ext uri="{FF2B5EF4-FFF2-40B4-BE49-F238E27FC236}">
                <a16:creationId xmlns:a16="http://schemas.microsoft.com/office/drawing/2014/main" id="{01596E82-98EC-4AD0-8BE4-68E74E931725}"/>
              </a:ext>
            </a:extLst>
          </p:cNvPr>
          <p:cNvSpPr/>
          <p:nvPr/>
        </p:nvSpPr>
        <p:spPr>
          <a:xfrm>
            <a:off x="6906804" y="5139166"/>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B4</a:t>
            </a:r>
            <a:endParaRPr lang="en-US" sz="1400" dirty="0"/>
          </a:p>
        </p:txBody>
      </p:sp>
      <p:sp>
        <p:nvSpPr>
          <p:cNvPr id="45" name="Rectangle 44">
            <a:extLst>
              <a:ext uri="{FF2B5EF4-FFF2-40B4-BE49-F238E27FC236}">
                <a16:creationId xmlns:a16="http://schemas.microsoft.com/office/drawing/2014/main" id="{573599DC-FF2B-4ECC-86FB-C00F8B31EB50}"/>
              </a:ext>
            </a:extLst>
          </p:cNvPr>
          <p:cNvSpPr/>
          <p:nvPr/>
        </p:nvSpPr>
        <p:spPr>
          <a:xfrm>
            <a:off x="6904429" y="5521766"/>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B5</a:t>
            </a:r>
            <a:endParaRPr lang="en-US" sz="1400" dirty="0"/>
          </a:p>
        </p:txBody>
      </p:sp>
      <p:sp>
        <p:nvSpPr>
          <p:cNvPr id="54" name="TextBox 53">
            <a:extLst>
              <a:ext uri="{FF2B5EF4-FFF2-40B4-BE49-F238E27FC236}">
                <a16:creationId xmlns:a16="http://schemas.microsoft.com/office/drawing/2014/main" id="{62F1ECB0-0A3E-4829-A69B-5A14F4B08CEF}"/>
              </a:ext>
            </a:extLst>
          </p:cNvPr>
          <p:cNvSpPr txBox="1"/>
          <p:nvPr/>
        </p:nvSpPr>
        <p:spPr>
          <a:xfrm>
            <a:off x="4386538" y="4892275"/>
            <a:ext cx="894797" cy="769441"/>
          </a:xfrm>
          <a:prstGeom prst="rect">
            <a:avLst/>
          </a:prstGeom>
          <a:noFill/>
        </p:spPr>
        <p:txBody>
          <a:bodyPr wrap="none" rtlCol="0">
            <a:spAutoFit/>
          </a:bodyPr>
          <a:lstStyle/>
          <a:p>
            <a:pPr algn="ctr"/>
            <a:r>
              <a:rPr lang="en-US" altLang="zh-CN" sz="4400" b="1" dirty="0">
                <a:latin typeface="Raavi" panose="020B0502040204020203" pitchFamily="34" charset="0"/>
                <a:cs typeface="Raavi" panose="020B0502040204020203" pitchFamily="34" charset="0"/>
              </a:rPr>
              <a:t>VS</a:t>
            </a:r>
            <a:endParaRPr lang="en-US" sz="4400" b="1" dirty="0">
              <a:latin typeface="Raavi" panose="020B0502040204020203" pitchFamily="34" charset="0"/>
              <a:cs typeface="Raavi" panose="020B0502040204020203" pitchFamily="34" charset="0"/>
            </a:endParaRPr>
          </a:p>
        </p:txBody>
      </p:sp>
      <p:sp>
        <p:nvSpPr>
          <p:cNvPr id="55" name="TextBox 54">
            <a:extLst>
              <a:ext uri="{FF2B5EF4-FFF2-40B4-BE49-F238E27FC236}">
                <a16:creationId xmlns:a16="http://schemas.microsoft.com/office/drawing/2014/main" id="{B6A311EC-6DCA-428D-A159-E515B0025D76}"/>
              </a:ext>
            </a:extLst>
          </p:cNvPr>
          <p:cNvSpPr txBox="1"/>
          <p:nvPr/>
        </p:nvSpPr>
        <p:spPr>
          <a:xfrm>
            <a:off x="4359432" y="2454116"/>
            <a:ext cx="894797" cy="769441"/>
          </a:xfrm>
          <a:prstGeom prst="rect">
            <a:avLst/>
          </a:prstGeom>
          <a:noFill/>
        </p:spPr>
        <p:txBody>
          <a:bodyPr wrap="none" rtlCol="0">
            <a:spAutoFit/>
          </a:bodyPr>
          <a:lstStyle/>
          <a:p>
            <a:pPr algn="ctr"/>
            <a:r>
              <a:rPr lang="en-US" altLang="zh-CN" sz="4400" b="1" dirty="0">
                <a:latin typeface="Raavi" panose="020B0502040204020203" pitchFamily="34" charset="0"/>
                <a:cs typeface="Raavi" panose="020B0502040204020203" pitchFamily="34" charset="0"/>
              </a:rPr>
              <a:t>VS</a:t>
            </a:r>
            <a:endParaRPr lang="en-US" sz="4400" b="1" dirty="0">
              <a:latin typeface="Raavi" panose="020B0502040204020203" pitchFamily="34" charset="0"/>
              <a:cs typeface="Raavi" panose="020B0502040204020203" pitchFamily="34" charset="0"/>
            </a:endParaRPr>
          </a:p>
        </p:txBody>
      </p:sp>
      <p:sp>
        <p:nvSpPr>
          <p:cNvPr id="56" name="Arrow: Down 55">
            <a:extLst>
              <a:ext uri="{FF2B5EF4-FFF2-40B4-BE49-F238E27FC236}">
                <a16:creationId xmlns:a16="http://schemas.microsoft.com/office/drawing/2014/main" id="{3E49DB36-68C5-43B3-A4F1-DB0446FFDEBA}"/>
              </a:ext>
            </a:extLst>
          </p:cNvPr>
          <p:cNvSpPr/>
          <p:nvPr/>
        </p:nvSpPr>
        <p:spPr>
          <a:xfrm>
            <a:off x="2568176" y="3910391"/>
            <a:ext cx="314325" cy="47228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Arrow: Down 56">
            <a:extLst>
              <a:ext uri="{FF2B5EF4-FFF2-40B4-BE49-F238E27FC236}">
                <a16:creationId xmlns:a16="http://schemas.microsoft.com/office/drawing/2014/main" id="{89393DC6-F94D-4669-AF8F-98F0E6F3891E}"/>
              </a:ext>
            </a:extLst>
          </p:cNvPr>
          <p:cNvSpPr/>
          <p:nvPr/>
        </p:nvSpPr>
        <p:spPr>
          <a:xfrm>
            <a:off x="6566299" y="3910390"/>
            <a:ext cx="314325" cy="47228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7625FE18-4660-4B8D-8F51-C79516DDAFA3}"/>
              </a:ext>
            </a:extLst>
          </p:cNvPr>
          <p:cNvSpPr/>
          <p:nvPr/>
        </p:nvSpPr>
        <p:spPr>
          <a:xfrm>
            <a:off x="2864336" y="5527584"/>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A5</a:t>
            </a:r>
            <a:endParaRPr lang="en-US" sz="1400" dirty="0"/>
          </a:p>
        </p:txBody>
      </p:sp>
      <p:sp>
        <p:nvSpPr>
          <p:cNvPr id="61" name="Rectangle 60">
            <a:extLst>
              <a:ext uri="{FF2B5EF4-FFF2-40B4-BE49-F238E27FC236}">
                <a16:creationId xmlns:a16="http://schemas.microsoft.com/office/drawing/2014/main" id="{28659596-308E-4955-8A2E-24FA0245553E}"/>
              </a:ext>
            </a:extLst>
          </p:cNvPr>
          <p:cNvSpPr/>
          <p:nvPr/>
        </p:nvSpPr>
        <p:spPr>
          <a:xfrm>
            <a:off x="2226464" y="3439509"/>
            <a:ext cx="919164" cy="276227"/>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A5</a:t>
            </a:r>
            <a:endParaRPr lang="en-US" sz="1400" dirty="0"/>
          </a:p>
        </p:txBody>
      </p:sp>
      <p:cxnSp>
        <p:nvCxnSpPr>
          <p:cNvPr id="67" name="Straight Arrow Connector 66">
            <a:extLst>
              <a:ext uri="{FF2B5EF4-FFF2-40B4-BE49-F238E27FC236}">
                <a16:creationId xmlns:a16="http://schemas.microsoft.com/office/drawing/2014/main" id="{280BF916-79C2-4BD1-A58D-D7E3EC0E4B83}"/>
              </a:ext>
            </a:extLst>
          </p:cNvPr>
          <p:cNvCxnSpPr>
            <a:cxnSpLocks/>
            <a:stCxn id="15" idx="2"/>
            <a:endCxn id="61" idx="0"/>
          </p:cNvCxnSpPr>
          <p:nvPr/>
        </p:nvCxnSpPr>
        <p:spPr>
          <a:xfrm flipH="1">
            <a:off x="2686046" y="3296041"/>
            <a:ext cx="5955" cy="14346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94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2DB0-48F7-434C-8EA9-81F4F64E9083}"/>
              </a:ext>
            </a:extLst>
          </p:cNvPr>
          <p:cNvSpPr>
            <a:spLocks noGrp="1"/>
          </p:cNvSpPr>
          <p:nvPr>
            <p:ph type="title"/>
          </p:nvPr>
        </p:nvSpPr>
        <p:spPr/>
        <p:txBody>
          <a:bodyPr/>
          <a:lstStyle/>
          <a:p>
            <a:r>
              <a:rPr lang="en-US" dirty="0"/>
              <a:t>Block Similarity: Edit Distance</a:t>
            </a:r>
          </a:p>
        </p:txBody>
      </p:sp>
      <p:sp>
        <p:nvSpPr>
          <p:cNvPr id="3" name="Content Placeholder 2">
            <a:extLst>
              <a:ext uri="{FF2B5EF4-FFF2-40B4-BE49-F238E27FC236}">
                <a16:creationId xmlns:a16="http://schemas.microsoft.com/office/drawing/2014/main" id="{0835F5B3-C580-4009-90B9-3489EF9FF058}"/>
              </a:ext>
            </a:extLst>
          </p:cNvPr>
          <p:cNvSpPr>
            <a:spLocks noGrp="1"/>
          </p:cNvSpPr>
          <p:nvPr>
            <p:ph sz="quarter" idx="1"/>
          </p:nvPr>
        </p:nvSpPr>
        <p:spPr/>
        <p:txBody>
          <a:bodyPr>
            <a:normAutofit/>
          </a:bodyPr>
          <a:lstStyle/>
          <a:p>
            <a:r>
              <a:rPr lang="en-US" sz="2000" dirty="0"/>
              <a:t>Remove the variables/constants of each instruction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Compute edit distance</a:t>
            </a:r>
          </a:p>
          <a:p>
            <a:pPr lvl="1"/>
            <a:r>
              <a:rPr lang="en-US" sz="1800" b="1" dirty="0"/>
              <a:t>Longest common subsequence</a:t>
            </a:r>
            <a:r>
              <a:rPr lang="en-US" sz="1800" dirty="0"/>
              <a:t> (LCS) distance: allow only insertion and deletion, not substitution.</a:t>
            </a:r>
          </a:p>
          <a:p>
            <a:pPr lvl="1"/>
            <a:r>
              <a:rPr lang="en-US" sz="1800" b="1" dirty="0" err="1"/>
              <a:t>Levenshtein</a:t>
            </a:r>
            <a:r>
              <a:rPr lang="en-US" sz="1800" b="1" dirty="0"/>
              <a:t> distance</a:t>
            </a:r>
            <a:r>
              <a:rPr lang="en-US" sz="1800" dirty="0"/>
              <a:t>: allow deletion, insertion and substitution.</a:t>
            </a:r>
          </a:p>
        </p:txBody>
      </p:sp>
      <p:sp>
        <p:nvSpPr>
          <p:cNvPr id="4" name="Rectangle 3">
            <a:extLst>
              <a:ext uri="{FF2B5EF4-FFF2-40B4-BE49-F238E27FC236}">
                <a16:creationId xmlns:a16="http://schemas.microsoft.com/office/drawing/2014/main" id="{2470DCC7-2D86-4F61-886B-847E59798619}"/>
              </a:ext>
            </a:extLst>
          </p:cNvPr>
          <p:cNvSpPr/>
          <p:nvPr/>
        </p:nvSpPr>
        <p:spPr>
          <a:xfrm>
            <a:off x="1185862" y="1982777"/>
            <a:ext cx="4924426" cy="2246769"/>
          </a:xfrm>
          <a:prstGeom prst="rect">
            <a:avLst/>
          </a:prstGeom>
        </p:spPr>
        <p:txBody>
          <a:bodyPr wrap="square">
            <a:spAutoFit/>
          </a:bodyPr>
          <a:lstStyle/>
          <a:p>
            <a:r>
              <a:rPr lang="en-US" sz="1400" dirty="0">
                <a:latin typeface="Consolas" panose="020B0609020204030204" pitchFamily="49" charset="0"/>
              </a:rPr>
              <a:t>push    </a:t>
            </a:r>
            <a:r>
              <a:rPr lang="en-US" sz="1400" dirty="0" err="1">
                <a:latin typeface="Consolas" panose="020B0609020204030204" pitchFamily="49" charset="0"/>
              </a:rPr>
              <a:t>eax</a:t>
            </a:r>
            <a:endParaRPr lang="en-US" sz="1400" dirty="0">
              <a:latin typeface="Consolas" panose="020B0609020204030204" pitchFamily="49" charset="0"/>
            </a:endParaRPr>
          </a:p>
          <a:p>
            <a:r>
              <a:rPr lang="en-US" sz="1400" dirty="0">
                <a:latin typeface="Consolas" panose="020B0609020204030204" pitchFamily="49" charset="0"/>
              </a:rPr>
              <a:t>lea     </a:t>
            </a:r>
            <a:r>
              <a:rPr lang="en-US" sz="1400" dirty="0" err="1">
                <a:latin typeface="Consolas" panose="020B0609020204030204" pitchFamily="49" charset="0"/>
              </a:rPr>
              <a:t>eax</a:t>
            </a:r>
            <a:r>
              <a:rPr lang="en-US" sz="1400" dirty="0">
                <a:latin typeface="Consolas" panose="020B0609020204030204" pitchFamily="49" charset="0"/>
              </a:rPr>
              <a:t>, [esp+11Ch+var_108]</a:t>
            </a:r>
          </a:p>
          <a:p>
            <a:r>
              <a:rPr lang="en-US" sz="1400" dirty="0">
                <a:latin typeface="Consolas" panose="020B0609020204030204" pitchFamily="49" charset="0"/>
              </a:rPr>
              <a:t>push    </a:t>
            </a:r>
            <a:r>
              <a:rPr lang="en-US" sz="1400" dirty="0" err="1">
                <a:latin typeface="Consolas" panose="020B0609020204030204" pitchFamily="49" charset="0"/>
              </a:rPr>
              <a:t>eax</a:t>
            </a:r>
            <a:endParaRPr lang="en-US" sz="1400" dirty="0">
              <a:latin typeface="Consolas" panose="020B0609020204030204" pitchFamily="49" charset="0"/>
            </a:endParaRPr>
          </a:p>
          <a:p>
            <a:r>
              <a:rPr lang="en-US" sz="1400" dirty="0">
                <a:latin typeface="Consolas" panose="020B0609020204030204" pitchFamily="49" charset="0"/>
              </a:rPr>
              <a:t>call    sub_404F5E</a:t>
            </a:r>
          </a:p>
          <a:p>
            <a:r>
              <a:rPr lang="en-US" sz="1400" dirty="0">
                <a:latin typeface="Consolas" panose="020B0609020204030204" pitchFamily="49" charset="0"/>
              </a:rPr>
              <a:t>lea     </a:t>
            </a:r>
            <a:r>
              <a:rPr lang="en-US" sz="1400" dirty="0" err="1">
                <a:latin typeface="Consolas" panose="020B0609020204030204" pitchFamily="49" charset="0"/>
              </a:rPr>
              <a:t>ecx</a:t>
            </a:r>
            <a:r>
              <a:rPr lang="en-US" sz="1400" dirty="0">
                <a:latin typeface="Consolas" panose="020B0609020204030204" pitchFamily="49" charset="0"/>
              </a:rPr>
              <a:t>, [esp+118h+var_F0]</a:t>
            </a:r>
          </a:p>
          <a:p>
            <a:r>
              <a:rPr lang="en-US" sz="1400" dirty="0">
                <a:latin typeface="Consolas" panose="020B0609020204030204" pitchFamily="49" charset="0"/>
              </a:rPr>
              <a:t>call    </a:t>
            </a:r>
            <a:r>
              <a:rPr lang="en-US" sz="1400" dirty="0" err="1">
                <a:latin typeface="Consolas" panose="020B0609020204030204" pitchFamily="49" charset="0"/>
              </a:rPr>
              <a:t>ds:__imp</a:t>
            </a:r>
            <a:r>
              <a:rPr lang="en-US" sz="1400" dirty="0">
                <a:latin typeface="Consolas" panose="020B0609020204030204" pitchFamily="49" charset="0"/>
              </a:rPr>
              <a:t>_??1?$</a:t>
            </a:r>
            <a:r>
              <a:rPr lang="en-US" sz="1400" dirty="0" err="1">
                <a:latin typeface="Consolas" panose="020B0609020204030204" pitchFamily="49" charset="0"/>
              </a:rPr>
              <a:t>CStringT@D@Cmm</a:t>
            </a:r>
            <a:r>
              <a:rPr lang="en-US" sz="1400" dirty="0">
                <a:latin typeface="Consolas" panose="020B0609020204030204" pitchFamily="49" charset="0"/>
              </a:rPr>
              <a:t>@@UAE@XZ</a:t>
            </a:r>
          </a:p>
          <a:p>
            <a:r>
              <a:rPr lang="en-US" sz="1400" dirty="0">
                <a:latin typeface="Consolas" panose="020B0609020204030204" pitchFamily="49" charset="0"/>
              </a:rPr>
              <a:t>mov     </a:t>
            </a:r>
            <a:r>
              <a:rPr lang="en-US" sz="1400" dirty="0" err="1">
                <a:latin typeface="Consolas" panose="020B0609020204030204" pitchFamily="49" charset="0"/>
              </a:rPr>
              <a:t>esi</a:t>
            </a:r>
            <a:r>
              <a:rPr lang="en-US" sz="1400" dirty="0">
                <a:latin typeface="Consolas" panose="020B0609020204030204" pitchFamily="49" charset="0"/>
              </a:rPr>
              <a:t>, [edi+18h]</a:t>
            </a:r>
          </a:p>
          <a:p>
            <a:r>
              <a:rPr lang="en-US" sz="1400" dirty="0">
                <a:latin typeface="Consolas" panose="020B0609020204030204" pitchFamily="49" charset="0"/>
              </a:rPr>
              <a:t>mov     </a:t>
            </a:r>
            <a:r>
              <a:rPr lang="en-US" sz="1400" dirty="0" err="1">
                <a:latin typeface="Consolas" panose="020B0609020204030204" pitchFamily="49" charset="0"/>
              </a:rPr>
              <a:t>edi</a:t>
            </a:r>
            <a:r>
              <a:rPr lang="en-US" sz="1400" dirty="0">
                <a:latin typeface="Consolas" panose="020B0609020204030204" pitchFamily="49" charset="0"/>
              </a:rPr>
              <a:t>, [</a:t>
            </a:r>
            <a:r>
              <a:rPr lang="en-US" sz="1400" dirty="0" err="1">
                <a:latin typeface="Consolas" panose="020B0609020204030204" pitchFamily="49" charset="0"/>
              </a:rPr>
              <a:t>edi</a:t>
            </a:r>
            <a:r>
              <a:rPr lang="en-US" sz="1400" dirty="0">
                <a:latin typeface="Consolas" panose="020B0609020204030204" pitchFamily="49" charset="0"/>
              </a:rPr>
              <a:t>]</a:t>
            </a:r>
          </a:p>
          <a:p>
            <a:r>
              <a:rPr lang="en-US" sz="1400" dirty="0" err="1">
                <a:latin typeface="Consolas" panose="020B0609020204030204" pitchFamily="49" charset="0"/>
              </a:rPr>
              <a:t>cmp</a:t>
            </a:r>
            <a:r>
              <a:rPr lang="en-US" sz="1400" dirty="0">
                <a:latin typeface="Consolas" panose="020B0609020204030204" pitchFamily="49" charset="0"/>
              </a:rPr>
              <a:t>     [esp+118h+var_108], </a:t>
            </a:r>
            <a:r>
              <a:rPr lang="en-US" sz="1400" dirty="0" err="1">
                <a:latin typeface="Consolas" panose="020B0609020204030204" pitchFamily="49" charset="0"/>
              </a:rPr>
              <a:t>ebx</a:t>
            </a:r>
            <a:endParaRPr lang="en-US" sz="1400" dirty="0">
              <a:latin typeface="Consolas" panose="020B0609020204030204" pitchFamily="49" charset="0"/>
            </a:endParaRPr>
          </a:p>
          <a:p>
            <a:r>
              <a:rPr lang="en-US" sz="1400" dirty="0" err="1">
                <a:latin typeface="Consolas" panose="020B0609020204030204" pitchFamily="49" charset="0"/>
              </a:rPr>
              <a:t>jz</a:t>
            </a:r>
            <a:r>
              <a:rPr lang="en-US" sz="1400" dirty="0">
                <a:latin typeface="Consolas" panose="020B0609020204030204" pitchFamily="49" charset="0"/>
              </a:rPr>
              <a:t>      short loc_408D5F</a:t>
            </a:r>
          </a:p>
        </p:txBody>
      </p:sp>
      <p:sp>
        <p:nvSpPr>
          <p:cNvPr id="5" name="Rectangle 4">
            <a:extLst>
              <a:ext uri="{FF2B5EF4-FFF2-40B4-BE49-F238E27FC236}">
                <a16:creationId xmlns:a16="http://schemas.microsoft.com/office/drawing/2014/main" id="{47086520-ECA2-49E0-BAD2-1B586647429F}"/>
              </a:ext>
            </a:extLst>
          </p:cNvPr>
          <p:cNvSpPr/>
          <p:nvPr/>
        </p:nvSpPr>
        <p:spPr>
          <a:xfrm>
            <a:off x="7060404" y="2097077"/>
            <a:ext cx="883445" cy="2246769"/>
          </a:xfrm>
          <a:prstGeom prst="rect">
            <a:avLst/>
          </a:prstGeom>
        </p:spPr>
        <p:txBody>
          <a:bodyPr wrap="square">
            <a:spAutoFit/>
          </a:bodyPr>
          <a:lstStyle/>
          <a:p>
            <a:r>
              <a:rPr lang="en-US" sz="1400" dirty="0">
                <a:latin typeface="Consolas" panose="020B0609020204030204" pitchFamily="49" charset="0"/>
              </a:rPr>
              <a:t>push</a:t>
            </a:r>
          </a:p>
          <a:p>
            <a:r>
              <a:rPr lang="en-US" sz="1400" dirty="0">
                <a:latin typeface="Consolas" panose="020B0609020204030204" pitchFamily="49" charset="0"/>
              </a:rPr>
              <a:t>lea     </a:t>
            </a:r>
          </a:p>
          <a:p>
            <a:r>
              <a:rPr lang="en-US" sz="1400" dirty="0">
                <a:latin typeface="Consolas" panose="020B0609020204030204" pitchFamily="49" charset="0"/>
              </a:rPr>
              <a:t>push</a:t>
            </a:r>
          </a:p>
          <a:p>
            <a:r>
              <a:rPr lang="en-US" sz="1400" dirty="0">
                <a:latin typeface="Consolas" panose="020B0609020204030204" pitchFamily="49" charset="0"/>
              </a:rPr>
              <a:t>call</a:t>
            </a:r>
          </a:p>
          <a:p>
            <a:r>
              <a:rPr lang="en-US" sz="1400" dirty="0">
                <a:latin typeface="Consolas" panose="020B0609020204030204" pitchFamily="49" charset="0"/>
              </a:rPr>
              <a:t>lea</a:t>
            </a:r>
          </a:p>
          <a:p>
            <a:r>
              <a:rPr lang="en-US" sz="1400" dirty="0">
                <a:latin typeface="Consolas" panose="020B0609020204030204" pitchFamily="49" charset="0"/>
              </a:rPr>
              <a:t>call</a:t>
            </a:r>
          </a:p>
          <a:p>
            <a:r>
              <a:rPr lang="en-US" sz="1400" dirty="0">
                <a:latin typeface="Consolas" panose="020B0609020204030204" pitchFamily="49" charset="0"/>
              </a:rPr>
              <a:t>mov</a:t>
            </a:r>
          </a:p>
          <a:p>
            <a:r>
              <a:rPr lang="en-US" sz="1400" dirty="0">
                <a:latin typeface="Consolas" panose="020B0609020204030204" pitchFamily="49" charset="0"/>
              </a:rPr>
              <a:t>mov</a:t>
            </a:r>
          </a:p>
          <a:p>
            <a:r>
              <a:rPr lang="en-US" sz="1400" dirty="0" err="1">
                <a:latin typeface="Consolas" panose="020B0609020204030204" pitchFamily="49" charset="0"/>
              </a:rPr>
              <a:t>cmp</a:t>
            </a:r>
            <a:endParaRPr lang="en-US" sz="1400" dirty="0">
              <a:latin typeface="Consolas" panose="020B0609020204030204" pitchFamily="49" charset="0"/>
            </a:endParaRPr>
          </a:p>
          <a:p>
            <a:r>
              <a:rPr lang="en-US" sz="1400" dirty="0" err="1">
                <a:latin typeface="Consolas" panose="020B0609020204030204" pitchFamily="49" charset="0"/>
              </a:rPr>
              <a:t>jz</a:t>
            </a:r>
            <a:endParaRPr lang="en-US" sz="1400" dirty="0">
              <a:latin typeface="Consolas" panose="020B0609020204030204" pitchFamily="49" charset="0"/>
            </a:endParaRPr>
          </a:p>
        </p:txBody>
      </p:sp>
      <p:sp>
        <p:nvSpPr>
          <p:cNvPr id="6" name="Arrow: Right 5">
            <a:extLst>
              <a:ext uri="{FF2B5EF4-FFF2-40B4-BE49-F238E27FC236}">
                <a16:creationId xmlns:a16="http://schemas.microsoft.com/office/drawing/2014/main" id="{4936F74D-F88E-482A-B7D2-D72728740EF3}"/>
              </a:ext>
            </a:extLst>
          </p:cNvPr>
          <p:cNvSpPr/>
          <p:nvPr/>
        </p:nvSpPr>
        <p:spPr>
          <a:xfrm>
            <a:off x="5672138" y="2590800"/>
            <a:ext cx="952500" cy="510598"/>
          </a:xfrm>
          <a:prstGeom prst="rightArrow">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D906DCC-7C7A-4302-BAFE-0C69BA2B11A8}"/>
              </a:ext>
            </a:extLst>
          </p:cNvPr>
          <p:cNvSpPr/>
          <p:nvPr/>
        </p:nvSpPr>
        <p:spPr>
          <a:xfrm>
            <a:off x="5728502" y="2661433"/>
            <a:ext cx="68480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stem</a:t>
            </a:r>
          </a:p>
        </p:txBody>
      </p:sp>
    </p:spTree>
    <p:extLst>
      <p:ext uri="{BB962C8B-B14F-4D97-AF65-F5344CB8AC3E}">
        <p14:creationId xmlns:p14="http://schemas.microsoft.com/office/powerpoint/2010/main" val="90289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E19A-3749-4E76-95B9-3BC1F8531DD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5ADE2D3-EE45-4F7F-B99E-F5D908CD6F91}"/>
              </a:ext>
            </a:extLst>
          </p:cNvPr>
          <p:cNvSpPr>
            <a:spLocks noGrp="1"/>
          </p:cNvSpPr>
          <p:nvPr>
            <p:ph sz="quarter" idx="1"/>
          </p:nvPr>
        </p:nvSpPr>
        <p:spPr/>
        <p:txBody>
          <a:bodyPr/>
          <a:lstStyle/>
          <a:p>
            <a:r>
              <a:rPr lang="en-US" dirty="0"/>
              <a:t>Bugs have similar patterns</a:t>
            </a:r>
          </a:p>
          <a:p>
            <a:r>
              <a:rPr lang="en-US" dirty="0"/>
              <a:t>If rules can be extracted:</a:t>
            </a:r>
          </a:p>
          <a:p>
            <a:pPr lvl="1"/>
            <a:r>
              <a:rPr lang="en-US" dirty="0"/>
              <a:t>Search possible bugs based on rules</a:t>
            </a:r>
          </a:p>
          <a:p>
            <a:pPr lvl="1"/>
            <a:r>
              <a:rPr lang="en-US" altLang="zh-CN" dirty="0"/>
              <a:t>Typical cases are related to </a:t>
            </a:r>
            <a:r>
              <a:rPr lang="en-US" dirty="0"/>
              <a:t>exception handling</a:t>
            </a:r>
          </a:p>
          <a:p>
            <a:r>
              <a:rPr lang="en-US" dirty="0"/>
              <a:t>Otherwise</a:t>
            </a:r>
          </a:p>
          <a:p>
            <a:pPr lvl="1"/>
            <a:r>
              <a:rPr lang="en-US" dirty="0"/>
              <a:t>Search possible bugs based on a bug repository</a:t>
            </a:r>
          </a:p>
          <a:p>
            <a:pPr lvl="1"/>
            <a:r>
              <a:rPr lang="en-US" dirty="0"/>
              <a:t>Similarity-based approach</a:t>
            </a:r>
          </a:p>
        </p:txBody>
      </p:sp>
    </p:spTree>
    <p:extLst>
      <p:ext uri="{BB962C8B-B14F-4D97-AF65-F5344CB8AC3E}">
        <p14:creationId xmlns:p14="http://schemas.microsoft.com/office/powerpoint/2010/main" val="198814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A0ED-1524-4349-BC7D-B651303FC3B9}"/>
              </a:ext>
            </a:extLst>
          </p:cNvPr>
          <p:cNvSpPr>
            <a:spLocks noGrp="1"/>
          </p:cNvSpPr>
          <p:nvPr>
            <p:ph type="title"/>
          </p:nvPr>
        </p:nvSpPr>
        <p:spPr/>
        <p:txBody>
          <a:bodyPr>
            <a:normAutofit fontScale="90000"/>
          </a:bodyPr>
          <a:lstStyle/>
          <a:p>
            <a:r>
              <a:rPr lang="en-US" dirty="0"/>
              <a:t>Find the Longest Common Subsequence </a:t>
            </a:r>
          </a:p>
        </p:txBody>
      </p:sp>
      <p:graphicFrame>
        <p:nvGraphicFramePr>
          <p:cNvPr id="3" name="Table 3">
            <a:extLst>
              <a:ext uri="{FF2B5EF4-FFF2-40B4-BE49-F238E27FC236}">
                <a16:creationId xmlns:a16="http://schemas.microsoft.com/office/drawing/2014/main" id="{0D0AD145-24E2-48E2-A71F-04943B9DBA63}"/>
              </a:ext>
            </a:extLst>
          </p:cNvPr>
          <p:cNvGraphicFramePr>
            <a:graphicFrameLocks noGrp="1"/>
          </p:cNvGraphicFramePr>
          <p:nvPr>
            <p:extLst>
              <p:ext uri="{D42A27DB-BD31-4B8C-83A1-F6EECF244321}">
                <p14:modId xmlns:p14="http://schemas.microsoft.com/office/powerpoint/2010/main" val="1098641321"/>
              </p:ext>
            </p:extLst>
          </p:nvPr>
        </p:nvGraphicFramePr>
        <p:xfrm>
          <a:off x="555730" y="1733339"/>
          <a:ext cx="3252600" cy="1188720"/>
        </p:xfrm>
        <a:graphic>
          <a:graphicData uri="http://schemas.openxmlformats.org/drawingml/2006/table">
            <a:tbl>
              <a:tblPr firstRow="1" bandRow="1">
                <a:tableStyleId>{5940675A-B579-460E-94D1-54222C63F5DA}</a:tableStyleId>
              </a:tblPr>
              <a:tblGrid>
                <a:gridCol w="250200">
                  <a:extLst>
                    <a:ext uri="{9D8B030D-6E8A-4147-A177-3AD203B41FA5}">
                      <a16:colId xmlns:a16="http://schemas.microsoft.com/office/drawing/2014/main" val="386092463"/>
                    </a:ext>
                  </a:extLst>
                </a:gridCol>
                <a:gridCol w="250200">
                  <a:extLst>
                    <a:ext uri="{9D8B030D-6E8A-4147-A177-3AD203B41FA5}">
                      <a16:colId xmlns:a16="http://schemas.microsoft.com/office/drawing/2014/main" val="2652011248"/>
                    </a:ext>
                  </a:extLst>
                </a:gridCol>
                <a:gridCol w="250200">
                  <a:extLst>
                    <a:ext uri="{9D8B030D-6E8A-4147-A177-3AD203B41FA5}">
                      <a16:colId xmlns:a16="http://schemas.microsoft.com/office/drawing/2014/main" val="445049393"/>
                    </a:ext>
                  </a:extLst>
                </a:gridCol>
                <a:gridCol w="250200">
                  <a:extLst>
                    <a:ext uri="{9D8B030D-6E8A-4147-A177-3AD203B41FA5}">
                      <a16:colId xmlns:a16="http://schemas.microsoft.com/office/drawing/2014/main" val="3578550519"/>
                    </a:ext>
                  </a:extLst>
                </a:gridCol>
                <a:gridCol w="250200">
                  <a:extLst>
                    <a:ext uri="{9D8B030D-6E8A-4147-A177-3AD203B41FA5}">
                      <a16:colId xmlns:a16="http://schemas.microsoft.com/office/drawing/2014/main" val="319902259"/>
                    </a:ext>
                  </a:extLst>
                </a:gridCol>
                <a:gridCol w="250200">
                  <a:extLst>
                    <a:ext uri="{9D8B030D-6E8A-4147-A177-3AD203B41FA5}">
                      <a16:colId xmlns:a16="http://schemas.microsoft.com/office/drawing/2014/main" val="2677212543"/>
                    </a:ext>
                  </a:extLst>
                </a:gridCol>
                <a:gridCol w="250200">
                  <a:extLst>
                    <a:ext uri="{9D8B030D-6E8A-4147-A177-3AD203B41FA5}">
                      <a16:colId xmlns:a16="http://schemas.microsoft.com/office/drawing/2014/main" val="708638059"/>
                    </a:ext>
                  </a:extLst>
                </a:gridCol>
                <a:gridCol w="250200">
                  <a:extLst>
                    <a:ext uri="{9D8B030D-6E8A-4147-A177-3AD203B41FA5}">
                      <a16:colId xmlns:a16="http://schemas.microsoft.com/office/drawing/2014/main" val="2738494959"/>
                    </a:ext>
                  </a:extLst>
                </a:gridCol>
                <a:gridCol w="250200">
                  <a:extLst>
                    <a:ext uri="{9D8B030D-6E8A-4147-A177-3AD203B41FA5}">
                      <a16:colId xmlns:a16="http://schemas.microsoft.com/office/drawing/2014/main" val="3184244651"/>
                    </a:ext>
                  </a:extLst>
                </a:gridCol>
                <a:gridCol w="250200">
                  <a:extLst>
                    <a:ext uri="{9D8B030D-6E8A-4147-A177-3AD203B41FA5}">
                      <a16:colId xmlns:a16="http://schemas.microsoft.com/office/drawing/2014/main" val="3153592038"/>
                    </a:ext>
                  </a:extLst>
                </a:gridCol>
                <a:gridCol w="250200">
                  <a:extLst>
                    <a:ext uri="{9D8B030D-6E8A-4147-A177-3AD203B41FA5}">
                      <a16:colId xmlns:a16="http://schemas.microsoft.com/office/drawing/2014/main" val="3610037167"/>
                    </a:ext>
                  </a:extLst>
                </a:gridCol>
                <a:gridCol w="250200">
                  <a:extLst>
                    <a:ext uri="{9D8B030D-6E8A-4147-A177-3AD203B41FA5}">
                      <a16:colId xmlns:a16="http://schemas.microsoft.com/office/drawing/2014/main" val="3157124556"/>
                    </a:ext>
                  </a:extLst>
                </a:gridCol>
                <a:gridCol w="250200">
                  <a:extLst>
                    <a:ext uri="{9D8B030D-6E8A-4147-A177-3AD203B41FA5}">
                      <a16:colId xmlns:a16="http://schemas.microsoft.com/office/drawing/2014/main" val="168499231"/>
                    </a:ext>
                  </a:extLst>
                </a:gridCol>
              </a:tblGrid>
              <a:tr h="370840">
                <a:tc>
                  <a:txBody>
                    <a:bodyPr/>
                    <a:lstStyle/>
                    <a:p>
                      <a:r>
                        <a:rPr lang="en-US" dirty="0">
                          <a:latin typeface="Arial" panose="020B0604020202020204" pitchFamily="34" charset="0"/>
                          <a:cs typeface="Arial" panose="020B0604020202020204" pitchFamily="34" charset="0"/>
                        </a:rPr>
                        <a:t>push</a:t>
                      </a:r>
                    </a:p>
                  </a:txBody>
                  <a:tcPr/>
                </a:tc>
                <a:tc>
                  <a:txBody>
                    <a:bodyPr/>
                    <a:lstStyle/>
                    <a:p>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txBody>
                  <a:tcPr/>
                </a:tc>
                <a:tc>
                  <a:txBody>
                    <a:bodyPr/>
                    <a:lstStyle/>
                    <a:p>
                      <a:r>
                        <a:rPr lang="en-US" sz="1800" dirty="0">
                          <a:latin typeface="Consolas" panose="020B0609020204030204" pitchFamily="49" charset="0"/>
                        </a:rPr>
                        <a:t>sub</a:t>
                      </a:r>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lang="en-US" sz="1800" dirty="0">
                          <a:latin typeface="Consolas" panose="020B0609020204030204" pitchFamily="49" charset="0"/>
                        </a:rPr>
                        <a:t>call</a:t>
                      </a:r>
                      <a:endParaRPr lang="en-US" dirty="0">
                        <a:latin typeface="Arial" panose="020B0604020202020204" pitchFamily="34" charset="0"/>
                        <a:cs typeface="Arial" panose="020B0604020202020204" pitchFamily="34" charset="0"/>
                      </a:endParaRPr>
                    </a:p>
                  </a:txBody>
                  <a:tcPr/>
                </a:tc>
                <a:tc>
                  <a:txBody>
                    <a:bodyPr/>
                    <a:lstStyle/>
                    <a:p>
                      <a:r>
                        <a:rPr lang="en-US" sz="1800" dirty="0" err="1">
                          <a:latin typeface="Consolas" panose="020B0609020204030204" pitchFamily="49" charset="0"/>
                        </a:rPr>
                        <a:t>xor</a:t>
                      </a:r>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lang="en-US" sz="1800" dirty="0">
                          <a:latin typeface="Consolas" panose="020B0609020204030204" pitchFamily="49" charset="0"/>
                        </a:rPr>
                        <a:t>add</a:t>
                      </a:r>
                      <a:endParaRPr lang="en-US" dirty="0">
                        <a:latin typeface="Arial" panose="020B0604020202020204" pitchFamily="34" charset="0"/>
                        <a:cs typeface="Arial" panose="020B0604020202020204" pitchFamily="34" charset="0"/>
                      </a:endParaRPr>
                    </a:p>
                  </a:txBody>
                  <a:tcPr/>
                </a:tc>
                <a:tc>
                  <a:txBody>
                    <a:bodyPr/>
                    <a:lstStyle/>
                    <a:p>
                      <a:r>
                        <a:rPr lang="en-US" sz="1800" dirty="0">
                          <a:latin typeface="Consolas" panose="020B0609020204030204" pitchFamily="49" charset="0"/>
                        </a:rPr>
                        <a:t>pop</a:t>
                      </a:r>
                      <a:endParaRPr lang="en-US" dirty="0">
                        <a:latin typeface="Arial" panose="020B0604020202020204" pitchFamily="34" charset="0"/>
                        <a:cs typeface="Arial" panose="020B0604020202020204" pitchFamily="34" charset="0"/>
                      </a:endParaRPr>
                    </a:p>
                  </a:txBody>
                  <a:tcPr/>
                </a:tc>
                <a:tc>
                  <a:txBody>
                    <a:bodyPr/>
                    <a:lstStyle/>
                    <a:p>
                      <a:r>
                        <a:rPr lang="en-US" sz="1800" dirty="0" err="1">
                          <a:latin typeface="Consolas" panose="020B0609020204030204" pitchFamily="49" charset="0"/>
                        </a:rPr>
                        <a:t>retn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73578775"/>
                  </a:ext>
                </a:extLst>
              </a:tr>
            </a:tbl>
          </a:graphicData>
        </a:graphic>
      </p:graphicFrame>
      <p:graphicFrame>
        <p:nvGraphicFramePr>
          <p:cNvPr id="5" name="Table 3">
            <a:extLst>
              <a:ext uri="{FF2B5EF4-FFF2-40B4-BE49-F238E27FC236}">
                <a16:creationId xmlns:a16="http://schemas.microsoft.com/office/drawing/2014/main" id="{941649FC-320E-4A28-AD74-3B4F609F6E0D}"/>
              </a:ext>
            </a:extLst>
          </p:cNvPr>
          <p:cNvGraphicFramePr>
            <a:graphicFrameLocks noGrp="1"/>
          </p:cNvGraphicFramePr>
          <p:nvPr>
            <p:extLst>
              <p:ext uri="{D42A27DB-BD31-4B8C-83A1-F6EECF244321}">
                <p14:modId xmlns:p14="http://schemas.microsoft.com/office/powerpoint/2010/main" val="3724158524"/>
              </p:ext>
            </p:extLst>
          </p:nvPr>
        </p:nvGraphicFramePr>
        <p:xfrm>
          <a:off x="555730" y="3652001"/>
          <a:ext cx="1951558" cy="1188720"/>
        </p:xfrm>
        <a:graphic>
          <a:graphicData uri="http://schemas.openxmlformats.org/drawingml/2006/table">
            <a:tbl>
              <a:tblPr firstRow="1" bandRow="1">
                <a:tableStyleId>{5940675A-B579-460E-94D1-54222C63F5DA}</a:tableStyleId>
              </a:tblPr>
              <a:tblGrid>
                <a:gridCol w="278794">
                  <a:extLst>
                    <a:ext uri="{9D8B030D-6E8A-4147-A177-3AD203B41FA5}">
                      <a16:colId xmlns:a16="http://schemas.microsoft.com/office/drawing/2014/main" val="386092463"/>
                    </a:ext>
                  </a:extLst>
                </a:gridCol>
                <a:gridCol w="278794">
                  <a:extLst>
                    <a:ext uri="{9D8B030D-6E8A-4147-A177-3AD203B41FA5}">
                      <a16:colId xmlns:a16="http://schemas.microsoft.com/office/drawing/2014/main" val="2652011248"/>
                    </a:ext>
                  </a:extLst>
                </a:gridCol>
                <a:gridCol w="278794">
                  <a:extLst>
                    <a:ext uri="{9D8B030D-6E8A-4147-A177-3AD203B41FA5}">
                      <a16:colId xmlns:a16="http://schemas.microsoft.com/office/drawing/2014/main" val="445049393"/>
                    </a:ext>
                  </a:extLst>
                </a:gridCol>
                <a:gridCol w="278794">
                  <a:extLst>
                    <a:ext uri="{9D8B030D-6E8A-4147-A177-3AD203B41FA5}">
                      <a16:colId xmlns:a16="http://schemas.microsoft.com/office/drawing/2014/main" val="3578550519"/>
                    </a:ext>
                  </a:extLst>
                </a:gridCol>
                <a:gridCol w="278794">
                  <a:extLst>
                    <a:ext uri="{9D8B030D-6E8A-4147-A177-3AD203B41FA5}">
                      <a16:colId xmlns:a16="http://schemas.microsoft.com/office/drawing/2014/main" val="319902259"/>
                    </a:ext>
                  </a:extLst>
                </a:gridCol>
                <a:gridCol w="278794">
                  <a:extLst>
                    <a:ext uri="{9D8B030D-6E8A-4147-A177-3AD203B41FA5}">
                      <a16:colId xmlns:a16="http://schemas.microsoft.com/office/drawing/2014/main" val="2677212543"/>
                    </a:ext>
                  </a:extLst>
                </a:gridCol>
                <a:gridCol w="278794">
                  <a:extLst>
                    <a:ext uri="{9D8B030D-6E8A-4147-A177-3AD203B41FA5}">
                      <a16:colId xmlns:a16="http://schemas.microsoft.com/office/drawing/2014/main" val="2911683044"/>
                    </a:ext>
                  </a:extLst>
                </a:gridCol>
              </a:tblGrid>
              <a:tr h="370840">
                <a:tc>
                  <a:txBody>
                    <a:bodyPr/>
                    <a:lstStyle/>
                    <a:p>
                      <a:r>
                        <a:rPr lang="en-US" sz="1800" dirty="0">
                          <a:latin typeface="Consolas" panose="020B0609020204030204" pitchFamily="49" charset="0"/>
                        </a:rPr>
                        <a:t>push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mov</a:t>
                      </a:r>
                      <a:endParaRPr lang="en-US" dirty="0">
                        <a:latin typeface="Arial" panose="020B0604020202020204" pitchFamily="34" charset="0"/>
                        <a:cs typeface="Arial" panose="020B0604020202020204" pitchFamily="34" charset="0"/>
                      </a:endParaRPr>
                    </a:p>
                    <a:p>
                      <a:endParaRPr lang="en-US" dirty="0"/>
                    </a:p>
                  </a:txBody>
                  <a:tcPr/>
                </a:tc>
                <a:tc>
                  <a:txBody>
                    <a:bodyPr/>
                    <a:lstStyle/>
                    <a:p>
                      <a:r>
                        <a:rPr lang="en-US" sz="1800" dirty="0">
                          <a:latin typeface="Consolas" panose="020B0609020204030204" pitchFamily="49" charset="0"/>
                        </a:rPr>
                        <a:t>lea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call</a:t>
                      </a:r>
                      <a:endParaRPr lang="en-US" dirty="0">
                        <a:latin typeface="Arial" panose="020B0604020202020204" pitchFamily="34" charset="0"/>
                        <a:cs typeface="Arial" panose="020B0604020202020204" pitchFamily="34" charset="0"/>
                      </a:endParaRPr>
                    </a:p>
                  </a:txBody>
                  <a:tcPr/>
                </a:tc>
                <a:tc>
                  <a:txBody>
                    <a:bodyPr/>
                    <a:lstStyle/>
                    <a:p>
                      <a:r>
                        <a:rPr lang="en-US" sz="1800" dirty="0">
                          <a:latin typeface="Consolas" panose="020B0609020204030204" pitchFamily="49" charset="0"/>
                        </a:rPr>
                        <a:t>mov</a:t>
                      </a:r>
                      <a:endParaRPr lang="en-US" dirty="0"/>
                    </a:p>
                  </a:txBody>
                  <a:tcPr/>
                </a:tc>
                <a:tc>
                  <a:txBody>
                    <a:bodyPr/>
                    <a:lstStyle/>
                    <a:p>
                      <a:r>
                        <a:rPr lang="en-US" sz="1800" dirty="0">
                          <a:latin typeface="Consolas" panose="020B0609020204030204" pitchFamily="49" charset="0"/>
                        </a:rPr>
                        <a:t>pop</a:t>
                      </a:r>
                      <a:endParaRPr lang="en-US" dirty="0">
                        <a:latin typeface="Arial" panose="020B0604020202020204" pitchFamily="34" charset="0"/>
                        <a:cs typeface="Arial" panose="020B0604020202020204" pitchFamily="34" charset="0"/>
                      </a:endParaRPr>
                    </a:p>
                  </a:txBody>
                  <a:tcPr/>
                </a:tc>
                <a:tc>
                  <a:txBody>
                    <a:bodyPr/>
                    <a:lstStyle/>
                    <a:p>
                      <a:r>
                        <a:rPr lang="en-US" sz="1800" dirty="0" err="1">
                          <a:latin typeface="Consolas" panose="020B0609020204030204" pitchFamily="49" charset="0"/>
                        </a:rPr>
                        <a:t>retn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73578775"/>
                  </a:ext>
                </a:extLst>
              </a:tr>
            </a:tbl>
          </a:graphicData>
        </a:graphic>
      </p:graphicFrame>
      <p:cxnSp>
        <p:nvCxnSpPr>
          <p:cNvPr id="7" name="Straight Connector 6">
            <a:extLst>
              <a:ext uri="{FF2B5EF4-FFF2-40B4-BE49-F238E27FC236}">
                <a16:creationId xmlns:a16="http://schemas.microsoft.com/office/drawing/2014/main" id="{E9586104-E7BC-4102-8F8F-F55D64D654B2}"/>
              </a:ext>
            </a:extLst>
          </p:cNvPr>
          <p:cNvCxnSpPr/>
          <p:nvPr/>
        </p:nvCxnSpPr>
        <p:spPr>
          <a:xfrm>
            <a:off x="688312" y="2922059"/>
            <a:ext cx="0" cy="729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C4BFC-F655-45CC-A6DB-E2F9EC0A0EE3}"/>
              </a:ext>
            </a:extLst>
          </p:cNvPr>
          <p:cNvCxnSpPr/>
          <p:nvPr/>
        </p:nvCxnSpPr>
        <p:spPr>
          <a:xfrm>
            <a:off x="951244" y="2922059"/>
            <a:ext cx="0" cy="729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D1770C-C707-487E-9305-2392A5BD2678}"/>
              </a:ext>
            </a:extLst>
          </p:cNvPr>
          <p:cNvCxnSpPr>
            <a:cxnSpLocks/>
            <a:endCxn id="5" idx="0"/>
          </p:cNvCxnSpPr>
          <p:nvPr/>
        </p:nvCxnSpPr>
        <p:spPr>
          <a:xfrm flipH="1">
            <a:off x="1531509" y="2922059"/>
            <a:ext cx="687502" cy="729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EB3954-C3BB-4948-AACB-4C37BC71397E}"/>
              </a:ext>
            </a:extLst>
          </p:cNvPr>
          <p:cNvCxnSpPr>
            <a:cxnSpLocks/>
          </p:cNvCxnSpPr>
          <p:nvPr/>
        </p:nvCxnSpPr>
        <p:spPr>
          <a:xfrm flipH="1">
            <a:off x="1803679" y="2922059"/>
            <a:ext cx="889280" cy="729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15B5009-E825-4E78-B92F-0C985169F12C}"/>
              </a:ext>
            </a:extLst>
          </p:cNvPr>
          <p:cNvCxnSpPr>
            <a:cxnSpLocks/>
          </p:cNvCxnSpPr>
          <p:nvPr/>
        </p:nvCxnSpPr>
        <p:spPr>
          <a:xfrm flipH="1">
            <a:off x="2110154" y="2922059"/>
            <a:ext cx="1331407" cy="729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0FAD38-33C2-450C-9733-D2F021F65A7C}"/>
              </a:ext>
            </a:extLst>
          </p:cNvPr>
          <p:cNvCxnSpPr>
            <a:cxnSpLocks/>
          </p:cNvCxnSpPr>
          <p:nvPr/>
        </p:nvCxnSpPr>
        <p:spPr>
          <a:xfrm flipH="1">
            <a:off x="2361363" y="2922059"/>
            <a:ext cx="1336432" cy="729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BF1BE-A1A5-4AF2-8E1E-1D04C867488E}"/>
              </a:ext>
            </a:extLst>
          </p:cNvPr>
          <p:cNvSpPr txBox="1"/>
          <p:nvPr/>
        </p:nvSpPr>
        <p:spPr>
          <a:xfrm>
            <a:off x="3217370" y="3428425"/>
            <a:ext cx="6338332" cy="3139321"/>
          </a:xfrm>
          <a:prstGeom prst="rect">
            <a:avLst/>
          </a:prstGeom>
          <a:noFill/>
          <a:ln w="28575">
            <a:solidFill>
              <a:schemeClr val="tx1"/>
            </a:solidFill>
          </a:ln>
        </p:spPr>
        <p:txBody>
          <a:bodyPr wrap="square" rtlCol="0">
            <a:spAutoFit/>
          </a:bodyPr>
          <a:lstStyle/>
          <a:p>
            <a:r>
              <a:rPr lang="en-US" i="1" dirty="0">
                <a:solidFill>
                  <a:schemeClr val="bg1">
                    <a:lumMod val="50000"/>
                  </a:schemeClr>
                </a:solidFill>
                <a:latin typeface="Consolas" panose="020B0609020204030204" pitchFamily="49" charset="0"/>
              </a:rPr>
              <a:t>//sample solution with dynamic programming </a:t>
            </a:r>
          </a:p>
          <a:p>
            <a:r>
              <a:rPr lang="en-US" i="1" dirty="0">
                <a:solidFill>
                  <a:schemeClr val="bg1">
                    <a:lumMod val="50000"/>
                  </a:schemeClr>
                </a:solidFill>
                <a:latin typeface="Consolas" panose="020B0609020204030204" pitchFamily="49" charset="0"/>
              </a:rPr>
              <a:t>//a is a sequence with </a:t>
            </a:r>
            <a:r>
              <a:rPr lang="en-US" i="1" dirty="0" err="1">
                <a:solidFill>
                  <a:schemeClr val="bg1">
                    <a:lumMod val="50000"/>
                  </a:schemeClr>
                </a:solidFill>
                <a:latin typeface="Consolas" panose="020B0609020204030204" pitchFamily="49" charset="0"/>
              </a:rPr>
              <a:t>i</a:t>
            </a:r>
            <a:r>
              <a:rPr lang="en-US" i="1" dirty="0">
                <a:solidFill>
                  <a:schemeClr val="bg1">
                    <a:lumMod val="50000"/>
                  </a:schemeClr>
                </a:solidFill>
                <a:latin typeface="Consolas" panose="020B0609020204030204" pitchFamily="49" charset="0"/>
              </a:rPr>
              <a:t> instructions</a:t>
            </a:r>
          </a:p>
          <a:p>
            <a:r>
              <a:rPr lang="en-US" i="1" dirty="0">
                <a:solidFill>
                  <a:schemeClr val="bg1">
                    <a:lumMod val="50000"/>
                  </a:schemeClr>
                </a:solidFill>
                <a:latin typeface="Consolas" panose="020B0609020204030204" pitchFamily="49" charset="0"/>
              </a:rPr>
              <a:t>//b is a sequence with </a:t>
            </a:r>
            <a:r>
              <a:rPr lang="en-US" altLang="zh-CN" i="1" dirty="0">
                <a:solidFill>
                  <a:schemeClr val="bg1">
                    <a:lumMod val="50000"/>
                  </a:schemeClr>
                </a:solidFill>
                <a:latin typeface="Consolas" panose="020B0609020204030204" pitchFamily="49" charset="0"/>
              </a:rPr>
              <a:t>j</a:t>
            </a:r>
            <a:r>
              <a:rPr lang="en-US" i="1" dirty="0">
                <a:solidFill>
                  <a:schemeClr val="bg1">
                    <a:lumMod val="50000"/>
                  </a:schemeClr>
                </a:solidFill>
                <a:latin typeface="Consolas" panose="020B0609020204030204" pitchFamily="49" charset="0"/>
              </a:rPr>
              <a:t> instructions</a:t>
            </a:r>
          </a:p>
          <a:p>
            <a:r>
              <a:rPr lang="en-US" dirty="0">
                <a:latin typeface="Consolas" panose="020B0609020204030204" pitchFamily="49" charset="0"/>
              </a:rPr>
              <a:t>LCS(</a:t>
            </a:r>
            <a:r>
              <a:rPr lang="en-US" dirty="0" err="1">
                <a:latin typeface="Consolas" panose="020B0609020204030204" pitchFamily="49" charset="0"/>
              </a:rPr>
              <a:t>a,b,i,j</a:t>
            </a:r>
            <a:r>
              <a:rPr lang="en-US" dirty="0">
                <a:latin typeface="Consolas" panose="020B0609020204030204" pitchFamily="49" charset="0"/>
              </a:rPr>
              <a:t>){</a:t>
            </a:r>
          </a:p>
          <a:p>
            <a:r>
              <a:rPr lang="en-US" dirty="0">
                <a:latin typeface="Consolas" panose="020B0609020204030204" pitchFamily="49" charset="0"/>
              </a:rPr>
              <a:t>    if (</a:t>
            </a:r>
            <a:r>
              <a:rPr lang="en-US" dirty="0" err="1">
                <a:latin typeface="Consolas" panose="020B0609020204030204" pitchFamily="49" charset="0"/>
              </a:rPr>
              <a:t>i</a:t>
            </a:r>
            <a:r>
              <a:rPr lang="en-US" dirty="0">
                <a:latin typeface="Consolas" panose="020B0609020204030204" pitchFamily="49" charset="0"/>
              </a:rPr>
              <a:t> == 0 or j == 0)</a:t>
            </a:r>
          </a:p>
          <a:p>
            <a:r>
              <a:rPr lang="en-US" dirty="0">
                <a:latin typeface="Consolas" panose="020B0609020204030204" pitchFamily="49" charset="0"/>
              </a:rPr>
              <a:t>        return 0;</a:t>
            </a:r>
          </a:p>
          <a:p>
            <a:r>
              <a:rPr lang="en-US" dirty="0">
                <a:latin typeface="Consolas" panose="020B0609020204030204" pitchFamily="49" charset="0"/>
              </a:rPr>
              <a:t>    if (a[</a:t>
            </a:r>
            <a:r>
              <a:rPr lang="en-US" dirty="0" err="1">
                <a:latin typeface="Consolas" panose="020B0609020204030204" pitchFamily="49" charset="0"/>
              </a:rPr>
              <a:t>i</a:t>
            </a:r>
            <a:r>
              <a:rPr lang="en-US" dirty="0">
                <a:latin typeface="Consolas" panose="020B0609020204030204" pitchFamily="49" charset="0"/>
              </a:rPr>
              <a:t>] = b[j])</a:t>
            </a:r>
          </a:p>
          <a:p>
            <a:r>
              <a:rPr lang="en-US" dirty="0">
                <a:latin typeface="Consolas" panose="020B0609020204030204" pitchFamily="49" charset="0"/>
              </a:rPr>
              <a:t>        return LCS(a,b,i-1,j-1)+1</a:t>
            </a:r>
          </a:p>
          <a:p>
            <a:r>
              <a:rPr lang="en-US" dirty="0">
                <a:latin typeface="Consolas" panose="020B0609020204030204" pitchFamily="49" charset="0"/>
              </a:rPr>
              <a:t>    else </a:t>
            </a:r>
          </a:p>
          <a:p>
            <a:r>
              <a:rPr lang="en-US" dirty="0">
                <a:latin typeface="Consolas" panose="020B0609020204030204" pitchFamily="49" charset="0"/>
              </a:rPr>
              <a:t>        return max(LCS(a,b,i-1,j),LCS(a,b,i,j-1))</a:t>
            </a:r>
          </a:p>
          <a:p>
            <a:r>
              <a:rPr lang="en-US" dirty="0">
                <a:latin typeface="Consolas" panose="020B0609020204030204" pitchFamily="49" charset="0"/>
              </a:rPr>
              <a:t>}</a:t>
            </a:r>
          </a:p>
        </p:txBody>
      </p:sp>
      <p:sp>
        <p:nvSpPr>
          <p:cNvPr id="23" name="Rectangle 22">
            <a:extLst>
              <a:ext uri="{FF2B5EF4-FFF2-40B4-BE49-F238E27FC236}">
                <a16:creationId xmlns:a16="http://schemas.microsoft.com/office/drawing/2014/main" id="{0616BFBE-0B16-4B5A-BB4B-78432D429BFF}"/>
              </a:ext>
            </a:extLst>
          </p:cNvPr>
          <p:cNvSpPr/>
          <p:nvPr/>
        </p:nvSpPr>
        <p:spPr>
          <a:xfrm>
            <a:off x="3953502" y="1825808"/>
            <a:ext cx="5702440" cy="707886"/>
          </a:xfrm>
          <a:prstGeom prst="rect">
            <a:avLst/>
          </a:prstGeom>
        </p:spPr>
        <p:txBody>
          <a:bodyPr wrap="square">
            <a:spAutoFit/>
          </a:bodyPr>
          <a:lstStyle/>
          <a:p>
            <a:r>
              <a:rPr lang="en-US" sz="2000" dirty="0">
                <a:latin typeface="Raavi" panose="020B0502040204020203" pitchFamily="34" charset="0"/>
                <a:cs typeface="Raavi" panose="020B0502040204020203" pitchFamily="34" charset="0"/>
              </a:rPr>
              <a:t>Use the length of the longest common subsequence for distance calculation, </a:t>
            </a:r>
            <a:r>
              <a:rPr lang="en-US" sz="2000" i="1" dirty="0">
                <a:latin typeface="Raavi" panose="020B0502040204020203" pitchFamily="34" charset="0"/>
                <a:cs typeface="Raavi" panose="020B0502040204020203" pitchFamily="34" charset="0"/>
              </a:rPr>
              <a:t>e.g.,</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49D0F2-2938-4EB3-A48D-A3D200F8C38B}"/>
                  </a:ext>
                </a:extLst>
              </p:cNvPr>
              <p:cNvSpPr txBox="1"/>
              <p:nvPr/>
            </p:nvSpPr>
            <p:spPr>
              <a:xfrm>
                <a:off x="4455784" y="2533694"/>
                <a:ext cx="4562999" cy="587340"/>
              </a:xfrm>
              <a:prstGeom prst="rect">
                <a:avLst/>
              </a:prstGeom>
              <a:noFill/>
            </p:spPr>
            <p:txBody>
              <a:bodyPr wrap="square" lIns="0" tIns="0" rIns="0" bIns="0" rtlCol="0">
                <a:spAutoFit/>
              </a:bodyPr>
              <a:lstStyle/>
              <a:p>
                <a:r>
                  <a:rPr lang="en-US" sz="2400" b="0" dirty="0"/>
                  <a:t>D</a:t>
                </a:r>
                <a14:m>
                  <m:oMath xmlns:m="http://schemas.openxmlformats.org/officeDocument/2006/math">
                    <m:r>
                      <a:rPr lang="en-US" sz="2400" b="0" i="1" smtClean="0">
                        <a:latin typeface="Cambria Math" panose="02040503050406030204" pitchFamily="18" charset="0"/>
                      </a:rPr>
                      <m:t>𝑖𝑠𝑡𝑎𝑛𝑐𝑒</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𝑏</m:t>
                            </m:r>
                          </m:sub>
                        </m:sSub>
                      </m:e>
                    </m:d>
                    <m:r>
                      <a:rPr lang="en-US" sz="2400" b="0" i="1" smtClean="0">
                        <a:latin typeface="Cambria Math" panose="02040503050406030204" pitchFamily="18" charset="0"/>
                      </a:rPr>
                      <m:t>=1−</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𝐿𝐶𝑆</m:t>
                        </m:r>
                        <m:r>
                          <a:rPr 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S</m:t>
                            </m:r>
                          </m:e>
                          <m:sub>
                            <m:r>
                              <a:rPr lang="en-US" altLang="zh-CN" sz="2400" b="0" i="1" smtClean="0">
                                <a:latin typeface="Cambria Math" panose="02040503050406030204" pitchFamily="18" charset="0"/>
                              </a:rPr>
                              <m:t>𝑎</m:t>
                            </m:r>
                          </m:sub>
                        </m:sSub>
                        <m:r>
                          <a:rPr 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num>
                      <m:den>
                        <m:r>
                          <a:rPr lang="en-US" altLang="zh-CN"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den>
                    </m:f>
                  </m:oMath>
                </a14:m>
                <a:endParaRPr lang="en-US" sz="2400" dirty="0"/>
              </a:p>
            </p:txBody>
          </p:sp>
        </mc:Choice>
        <mc:Fallback xmlns="">
          <p:sp>
            <p:nvSpPr>
              <p:cNvPr id="24" name="TextBox 23">
                <a:extLst>
                  <a:ext uri="{FF2B5EF4-FFF2-40B4-BE49-F238E27FC236}">
                    <a16:creationId xmlns:a16="http://schemas.microsoft.com/office/drawing/2014/main" id="{1149D0F2-2938-4EB3-A48D-A3D200F8C38B}"/>
                  </a:ext>
                </a:extLst>
              </p:cNvPr>
              <p:cNvSpPr txBox="1">
                <a:spLocks noRot="1" noChangeAspect="1" noMove="1" noResize="1" noEditPoints="1" noAdjustHandles="1" noChangeArrowheads="1" noChangeShapeType="1" noTextEdit="1"/>
              </p:cNvSpPr>
              <p:nvPr/>
            </p:nvSpPr>
            <p:spPr>
              <a:xfrm>
                <a:off x="4455784" y="2533694"/>
                <a:ext cx="4562999" cy="587340"/>
              </a:xfrm>
              <a:prstGeom prst="rect">
                <a:avLst/>
              </a:prstGeom>
              <a:blipFill>
                <a:blip r:embed="rId4"/>
                <a:stretch>
                  <a:fillRect l="-4144" b="-13542"/>
                </a:stretch>
              </a:blipFill>
            </p:spPr>
            <p:txBody>
              <a:bodyPr/>
              <a:lstStyle/>
              <a:p>
                <a:r>
                  <a:rPr lang="en-US">
                    <a:noFill/>
                  </a:rPr>
                  <a:t> </a:t>
                </a:r>
              </a:p>
            </p:txBody>
          </p:sp>
        </mc:Fallback>
      </mc:AlternateContent>
    </p:spTree>
    <p:extLst>
      <p:ext uri="{BB962C8B-B14F-4D97-AF65-F5344CB8AC3E}">
        <p14:creationId xmlns:p14="http://schemas.microsoft.com/office/powerpoint/2010/main" val="2726876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E73A-5888-4C75-ADEB-14F974A01FFD}"/>
              </a:ext>
            </a:extLst>
          </p:cNvPr>
          <p:cNvSpPr>
            <a:spLocks noGrp="1"/>
          </p:cNvSpPr>
          <p:nvPr>
            <p:ph type="title"/>
          </p:nvPr>
        </p:nvSpPr>
        <p:spPr/>
        <p:txBody>
          <a:bodyPr/>
          <a:lstStyle/>
          <a:p>
            <a:r>
              <a:rPr lang="en-US" dirty="0"/>
              <a:t>Weighted Bipartite Graph Matching</a:t>
            </a:r>
          </a:p>
        </p:txBody>
      </p:sp>
      <p:sp>
        <p:nvSpPr>
          <p:cNvPr id="3" name="Rectangle 2">
            <a:extLst>
              <a:ext uri="{FF2B5EF4-FFF2-40B4-BE49-F238E27FC236}">
                <a16:creationId xmlns:a16="http://schemas.microsoft.com/office/drawing/2014/main" id="{48254712-7DDC-4994-A1F4-78AF0044EA35}"/>
              </a:ext>
            </a:extLst>
          </p:cNvPr>
          <p:cNvSpPr/>
          <p:nvPr/>
        </p:nvSpPr>
        <p:spPr>
          <a:xfrm>
            <a:off x="5457831" y="1846297"/>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A1</a:t>
            </a:r>
            <a:endParaRPr lang="en-US" dirty="0"/>
          </a:p>
        </p:txBody>
      </p:sp>
      <p:sp>
        <p:nvSpPr>
          <p:cNvPr id="4" name="Rectangle 3">
            <a:extLst>
              <a:ext uri="{FF2B5EF4-FFF2-40B4-BE49-F238E27FC236}">
                <a16:creationId xmlns:a16="http://schemas.microsoft.com/office/drawing/2014/main" id="{BABE0652-91C2-4314-A7DB-D3B8D1C72445}"/>
              </a:ext>
            </a:extLst>
          </p:cNvPr>
          <p:cNvSpPr/>
          <p:nvPr/>
        </p:nvSpPr>
        <p:spPr>
          <a:xfrm>
            <a:off x="5451805" y="2233510"/>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A2</a:t>
            </a:r>
            <a:endParaRPr lang="en-US" dirty="0"/>
          </a:p>
        </p:txBody>
      </p:sp>
      <p:sp>
        <p:nvSpPr>
          <p:cNvPr id="5" name="Rectangle 4">
            <a:extLst>
              <a:ext uri="{FF2B5EF4-FFF2-40B4-BE49-F238E27FC236}">
                <a16:creationId xmlns:a16="http://schemas.microsoft.com/office/drawing/2014/main" id="{36A9F35F-ECFE-4EB1-A7D2-4ED1A6403465}"/>
              </a:ext>
            </a:extLst>
          </p:cNvPr>
          <p:cNvSpPr/>
          <p:nvPr/>
        </p:nvSpPr>
        <p:spPr>
          <a:xfrm>
            <a:off x="5451805" y="2627112"/>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A3</a:t>
            </a:r>
            <a:endParaRPr lang="en-US" dirty="0"/>
          </a:p>
        </p:txBody>
      </p:sp>
      <p:sp>
        <p:nvSpPr>
          <p:cNvPr id="6" name="Rectangle 5">
            <a:extLst>
              <a:ext uri="{FF2B5EF4-FFF2-40B4-BE49-F238E27FC236}">
                <a16:creationId xmlns:a16="http://schemas.microsoft.com/office/drawing/2014/main" id="{48B4AC90-4619-4252-A717-20010D3766DE}"/>
              </a:ext>
            </a:extLst>
          </p:cNvPr>
          <p:cNvSpPr/>
          <p:nvPr/>
        </p:nvSpPr>
        <p:spPr>
          <a:xfrm>
            <a:off x="5451804" y="2985427"/>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A4</a:t>
            </a:r>
            <a:endParaRPr lang="en-US" dirty="0"/>
          </a:p>
        </p:txBody>
      </p:sp>
      <p:sp>
        <p:nvSpPr>
          <p:cNvPr id="7" name="Rectangle 6">
            <a:extLst>
              <a:ext uri="{FF2B5EF4-FFF2-40B4-BE49-F238E27FC236}">
                <a16:creationId xmlns:a16="http://schemas.microsoft.com/office/drawing/2014/main" id="{2B712408-BD7B-4DEB-A19C-C6767C546CAA}"/>
              </a:ext>
            </a:extLst>
          </p:cNvPr>
          <p:cNvSpPr/>
          <p:nvPr/>
        </p:nvSpPr>
        <p:spPr>
          <a:xfrm>
            <a:off x="7618832" y="1846297"/>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B1</a:t>
            </a:r>
            <a:endParaRPr lang="en-US" dirty="0"/>
          </a:p>
        </p:txBody>
      </p:sp>
      <p:sp>
        <p:nvSpPr>
          <p:cNvPr id="8" name="Rectangle 7">
            <a:extLst>
              <a:ext uri="{FF2B5EF4-FFF2-40B4-BE49-F238E27FC236}">
                <a16:creationId xmlns:a16="http://schemas.microsoft.com/office/drawing/2014/main" id="{47564D7D-9987-49DD-A586-20FFCBF8ACAD}"/>
              </a:ext>
            </a:extLst>
          </p:cNvPr>
          <p:cNvSpPr/>
          <p:nvPr/>
        </p:nvSpPr>
        <p:spPr>
          <a:xfrm>
            <a:off x="7618832" y="2246081"/>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B2</a:t>
            </a:r>
            <a:endParaRPr lang="en-US" dirty="0"/>
          </a:p>
        </p:txBody>
      </p:sp>
      <p:sp>
        <p:nvSpPr>
          <p:cNvPr id="9" name="Rectangle 8">
            <a:extLst>
              <a:ext uri="{FF2B5EF4-FFF2-40B4-BE49-F238E27FC236}">
                <a16:creationId xmlns:a16="http://schemas.microsoft.com/office/drawing/2014/main" id="{2A4E2FD2-99AE-4A0E-B483-5F3AB46CDA0F}"/>
              </a:ext>
            </a:extLst>
          </p:cNvPr>
          <p:cNvSpPr/>
          <p:nvPr/>
        </p:nvSpPr>
        <p:spPr>
          <a:xfrm>
            <a:off x="7618832" y="2627112"/>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B3</a:t>
            </a:r>
            <a:endParaRPr lang="en-US" dirty="0"/>
          </a:p>
        </p:txBody>
      </p:sp>
      <p:sp>
        <p:nvSpPr>
          <p:cNvPr id="10" name="Rectangle 9">
            <a:extLst>
              <a:ext uri="{FF2B5EF4-FFF2-40B4-BE49-F238E27FC236}">
                <a16:creationId xmlns:a16="http://schemas.microsoft.com/office/drawing/2014/main" id="{4F757197-E8FF-47C8-97D1-FE58D2F3A578}"/>
              </a:ext>
            </a:extLst>
          </p:cNvPr>
          <p:cNvSpPr/>
          <p:nvPr/>
        </p:nvSpPr>
        <p:spPr>
          <a:xfrm>
            <a:off x="7624854" y="3004606"/>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B4</a:t>
            </a:r>
            <a:endParaRPr lang="en-US" dirty="0"/>
          </a:p>
        </p:txBody>
      </p:sp>
      <p:sp>
        <p:nvSpPr>
          <p:cNvPr id="11" name="TextBox 10">
            <a:extLst>
              <a:ext uri="{FF2B5EF4-FFF2-40B4-BE49-F238E27FC236}">
                <a16:creationId xmlns:a16="http://schemas.microsoft.com/office/drawing/2014/main" id="{20977E3D-8581-444B-A095-1AE71593C7FF}"/>
              </a:ext>
            </a:extLst>
          </p:cNvPr>
          <p:cNvSpPr txBox="1"/>
          <p:nvPr/>
        </p:nvSpPr>
        <p:spPr>
          <a:xfrm>
            <a:off x="5539364" y="3712689"/>
            <a:ext cx="941348" cy="369332"/>
          </a:xfrm>
          <a:prstGeom prst="rect">
            <a:avLst/>
          </a:prstGeom>
          <a:noFill/>
        </p:spPr>
        <p:txBody>
          <a:bodyPr wrap="none" rtlCol="0" anchor="ctr">
            <a:spAutoFit/>
          </a:bodyPr>
          <a:lstStyle/>
          <a:p>
            <a:pPr algn="ctr"/>
            <a:r>
              <a:rPr lang="en-US" dirty="0">
                <a:latin typeface="Arial" panose="020B0604020202020204" pitchFamily="34" charset="0"/>
                <a:cs typeface="Arial" panose="020B0604020202020204" pitchFamily="34" charset="0"/>
              </a:rPr>
              <a:t>Code A</a:t>
            </a:r>
          </a:p>
        </p:txBody>
      </p:sp>
      <p:sp>
        <p:nvSpPr>
          <p:cNvPr id="12" name="TextBox 11">
            <a:extLst>
              <a:ext uri="{FF2B5EF4-FFF2-40B4-BE49-F238E27FC236}">
                <a16:creationId xmlns:a16="http://schemas.microsoft.com/office/drawing/2014/main" id="{810890AA-CB4D-4626-8BD4-84BC11B06530}"/>
              </a:ext>
            </a:extLst>
          </p:cNvPr>
          <p:cNvSpPr txBox="1"/>
          <p:nvPr/>
        </p:nvSpPr>
        <p:spPr>
          <a:xfrm>
            <a:off x="7679940" y="3712689"/>
            <a:ext cx="954107" cy="369332"/>
          </a:xfrm>
          <a:prstGeom prst="rect">
            <a:avLst/>
          </a:prstGeom>
          <a:noFill/>
        </p:spPr>
        <p:txBody>
          <a:bodyPr wrap="none" rtlCol="0" anchor="ctr">
            <a:spAutoFit/>
          </a:bodyPr>
          <a:lstStyle/>
          <a:p>
            <a:r>
              <a:rPr lang="en-US" dirty="0">
                <a:latin typeface="Arial" panose="020B0604020202020204" pitchFamily="34" charset="0"/>
                <a:cs typeface="Arial" panose="020B0604020202020204" pitchFamily="34" charset="0"/>
              </a:rPr>
              <a:t>Code B</a:t>
            </a:r>
          </a:p>
        </p:txBody>
      </p:sp>
      <p:sp>
        <p:nvSpPr>
          <p:cNvPr id="13" name="Rectangle 12">
            <a:extLst>
              <a:ext uri="{FF2B5EF4-FFF2-40B4-BE49-F238E27FC236}">
                <a16:creationId xmlns:a16="http://schemas.microsoft.com/office/drawing/2014/main" id="{681FDBA2-6020-4DDA-9F13-CF5DDB51DB58}"/>
              </a:ext>
            </a:extLst>
          </p:cNvPr>
          <p:cNvSpPr/>
          <p:nvPr/>
        </p:nvSpPr>
        <p:spPr>
          <a:xfrm>
            <a:off x="7618832" y="3382100"/>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B5</a:t>
            </a:r>
            <a:endParaRPr lang="en-US" dirty="0"/>
          </a:p>
        </p:txBody>
      </p:sp>
      <p:cxnSp>
        <p:nvCxnSpPr>
          <p:cNvPr id="15" name="Straight Connector 14">
            <a:extLst>
              <a:ext uri="{FF2B5EF4-FFF2-40B4-BE49-F238E27FC236}">
                <a16:creationId xmlns:a16="http://schemas.microsoft.com/office/drawing/2014/main" id="{82A3FF52-DED2-485A-AF4E-3DFA8625CD39}"/>
              </a:ext>
            </a:extLst>
          </p:cNvPr>
          <p:cNvCxnSpPr>
            <a:cxnSpLocks/>
            <a:stCxn id="3" idx="3"/>
            <a:endCxn id="8" idx="1"/>
          </p:cNvCxnSpPr>
          <p:nvPr/>
        </p:nvCxnSpPr>
        <p:spPr>
          <a:xfrm>
            <a:off x="6534156" y="1974258"/>
            <a:ext cx="1084676" cy="39978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ACB27D-B07B-4837-BFCA-CA285DF0392B}"/>
              </a:ext>
            </a:extLst>
          </p:cNvPr>
          <p:cNvCxnSpPr>
            <a:cxnSpLocks/>
            <a:stCxn id="4" idx="3"/>
            <a:endCxn id="9" idx="1"/>
          </p:cNvCxnSpPr>
          <p:nvPr/>
        </p:nvCxnSpPr>
        <p:spPr>
          <a:xfrm>
            <a:off x="6528130" y="2361471"/>
            <a:ext cx="1090702" cy="3936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8004F2-DF42-498F-A615-78C9CA95B46E}"/>
              </a:ext>
            </a:extLst>
          </p:cNvPr>
          <p:cNvCxnSpPr>
            <a:cxnSpLocks/>
            <a:stCxn id="5" idx="3"/>
            <a:endCxn id="10" idx="1"/>
          </p:cNvCxnSpPr>
          <p:nvPr/>
        </p:nvCxnSpPr>
        <p:spPr>
          <a:xfrm>
            <a:off x="6528130" y="2755073"/>
            <a:ext cx="1096724" cy="37749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FBFC98-2EEB-4781-A02C-B4B52A81D80C}"/>
              </a:ext>
            </a:extLst>
          </p:cNvPr>
          <p:cNvCxnSpPr>
            <a:cxnSpLocks/>
            <a:stCxn id="6" idx="3"/>
            <a:endCxn id="13" idx="1"/>
          </p:cNvCxnSpPr>
          <p:nvPr/>
        </p:nvCxnSpPr>
        <p:spPr>
          <a:xfrm>
            <a:off x="6528129" y="3113388"/>
            <a:ext cx="1090703" cy="396673"/>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E39461-E1F3-46F4-9ED9-29242786036C}"/>
              </a:ext>
            </a:extLst>
          </p:cNvPr>
          <p:cNvCxnSpPr>
            <a:cxnSpLocks/>
            <a:stCxn id="4" idx="3"/>
            <a:endCxn id="7" idx="1"/>
          </p:cNvCxnSpPr>
          <p:nvPr/>
        </p:nvCxnSpPr>
        <p:spPr>
          <a:xfrm flipV="1">
            <a:off x="6528130" y="1974258"/>
            <a:ext cx="1090702" cy="387213"/>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BCE4E6-D26E-4845-8F65-C72C514078E0}"/>
                  </a:ext>
                </a:extLst>
              </p:cNvPr>
              <p:cNvSpPr txBox="1"/>
              <p:nvPr/>
            </p:nvSpPr>
            <p:spPr>
              <a:xfrm>
                <a:off x="809625" y="1850444"/>
                <a:ext cx="450532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Raavi" panose="020B0502040204020203" pitchFamily="34" charset="0"/>
                    <a:cs typeface="Raavi" panose="020B0502040204020203" pitchFamily="34" charset="0"/>
                  </a:rPr>
                  <a:t>Suppose we have a set of code blocks </a:t>
                </a:r>
                <a14:m>
                  <m:oMath xmlns:m="http://schemas.openxmlformats.org/officeDocument/2006/math">
                    <m:r>
                      <a:rPr lang="en-US" sz="2400" b="0" i="1" smtClean="0">
                        <a:latin typeface="Cambria Math" panose="02040503050406030204" pitchFamily="18" charset="0"/>
                        <a:cs typeface="Raavi" panose="020B0502040204020203" pitchFamily="34" charset="0"/>
                      </a:rPr>
                      <m:t>{</m:t>
                    </m:r>
                    <m:sSub>
                      <m:sSubPr>
                        <m:ctrlPr>
                          <a:rPr lang="en-US" sz="2400" b="0" i="1" smtClean="0">
                            <a:latin typeface="Cambria Math" panose="02040503050406030204" pitchFamily="18" charset="0"/>
                            <a:cs typeface="Raavi" panose="020B0502040204020203" pitchFamily="34" charset="0"/>
                          </a:rPr>
                        </m:ctrlPr>
                      </m:sSubPr>
                      <m:e>
                        <m:r>
                          <a:rPr lang="en-US" sz="2400" b="0" i="1" smtClean="0">
                            <a:latin typeface="Cambria Math" panose="02040503050406030204" pitchFamily="18" charset="0"/>
                            <a:cs typeface="Raavi" panose="020B0502040204020203" pitchFamily="34" charset="0"/>
                          </a:rPr>
                          <m:t>𝐴</m:t>
                        </m:r>
                      </m:e>
                      <m:sub>
                        <m:r>
                          <a:rPr lang="en-US" sz="2400" b="0" i="1" smtClean="0">
                            <a:latin typeface="Cambria Math" panose="02040503050406030204" pitchFamily="18" charset="0"/>
                            <a:cs typeface="Raavi" panose="020B0502040204020203" pitchFamily="34" charset="0"/>
                          </a:rPr>
                          <m:t>1</m:t>
                        </m:r>
                      </m:sub>
                    </m:sSub>
                    <m:r>
                      <a:rPr lang="en-US" sz="2400" b="0" i="1" smtClean="0">
                        <a:latin typeface="Cambria Math" panose="02040503050406030204" pitchFamily="18" charset="0"/>
                        <a:cs typeface="Raavi" panose="020B0502040204020203" pitchFamily="34" charset="0"/>
                      </a:rPr>
                      <m:t>,…</m:t>
                    </m:r>
                    <m:sSub>
                      <m:sSubPr>
                        <m:ctrlPr>
                          <a:rPr lang="en-US" sz="2400" b="0" i="1" smtClean="0">
                            <a:latin typeface="Cambria Math" panose="02040503050406030204" pitchFamily="18" charset="0"/>
                            <a:cs typeface="Raavi" panose="020B0502040204020203" pitchFamily="34" charset="0"/>
                          </a:rPr>
                        </m:ctrlPr>
                      </m:sSubPr>
                      <m:e>
                        <m:r>
                          <a:rPr lang="en-US" sz="2400" b="0" i="1" smtClean="0">
                            <a:latin typeface="Cambria Math" panose="02040503050406030204" pitchFamily="18" charset="0"/>
                            <a:cs typeface="Raavi" panose="020B0502040204020203" pitchFamily="34" charset="0"/>
                          </a:rPr>
                          <m:t>𝐴</m:t>
                        </m:r>
                      </m:e>
                      <m:sub>
                        <m:r>
                          <a:rPr lang="en-US" sz="2400" b="0" i="1" smtClean="0">
                            <a:latin typeface="Cambria Math" panose="02040503050406030204" pitchFamily="18" charset="0"/>
                            <a:cs typeface="Raavi" panose="020B0502040204020203" pitchFamily="34" charset="0"/>
                          </a:rPr>
                          <m:t>𝑛</m:t>
                        </m:r>
                      </m:sub>
                    </m:sSub>
                    <m:r>
                      <a:rPr lang="en-US" sz="2400" b="0" i="1" smtClean="0">
                        <a:latin typeface="Cambria Math" panose="02040503050406030204" pitchFamily="18" charset="0"/>
                        <a:cs typeface="Raavi" panose="020B0502040204020203" pitchFamily="34" charset="0"/>
                      </a:rPr>
                      <m:t>}</m:t>
                    </m:r>
                  </m:oMath>
                </a14:m>
                <a:r>
                  <a:rPr lang="en-US" sz="2400" dirty="0">
                    <a:latin typeface="Raavi" panose="020B0502040204020203" pitchFamily="34" charset="0"/>
                    <a:cs typeface="Raavi" panose="020B0502040204020203" pitchFamily="34" charset="0"/>
                  </a:rPr>
                  <a:t>, and another set of blocks </a:t>
                </a:r>
                <a14:m>
                  <m:oMath xmlns:m="http://schemas.openxmlformats.org/officeDocument/2006/math">
                    <m:r>
                      <a:rPr lang="en-US" sz="2400" i="1">
                        <a:latin typeface="Cambria Math" panose="02040503050406030204" pitchFamily="18" charset="0"/>
                        <a:cs typeface="Raavi" panose="020B0502040204020203" pitchFamily="34" charset="0"/>
                      </a:rPr>
                      <m:t>{</m:t>
                    </m:r>
                    <m:sSub>
                      <m:sSubPr>
                        <m:ctrlPr>
                          <a:rPr lang="en-US" sz="2400" b="0" i="1" smtClean="0">
                            <a:latin typeface="Cambria Math" panose="02040503050406030204" pitchFamily="18" charset="0"/>
                            <a:cs typeface="Raavi" panose="020B0502040204020203" pitchFamily="34" charset="0"/>
                          </a:rPr>
                        </m:ctrlPr>
                      </m:sSubPr>
                      <m:e>
                        <m:r>
                          <a:rPr lang="en-US" sz="2400" b="0" i="1" smtClean="0">
                            <a:latin typeface="Cambria Math" panose="02040503050406030204" pitchFamily="18" charset="0"/>
                            <a:cs typeface="Raavi" panose="020B0502040204020203" pitchFamily="34" charset="0"/>
                          </a:rPr>
                          <m:t>𝐵</m:t>
                        </m:r>
                      </m:e>
                      <m:sub>
                        <m:r>
                          <a:rPr lang="en-US" sz="2400" b="0" i="1" smtClean="0">
                            <a:latin typeface="Cambria Math" panose="02040503050406030204" pitchFamily="18" charset="0"/>
                            <a:cs typeface="Raavi" panose="020B0502040204020203" pitchFamily="34" charset="0"/>
                          </a:rPr>
                          <m:t>1</m:t>
                        </m:r>
                      </m:sub>
                    </m:sSub>
                    <m:r>
                      <a:rPr lang="en-US" sz="2400" i="1">
                        <a:latin typeface="Cambria Math" panose="02040503050406030204" pitchFamily="18" charset="0"/>
                        <a:cs typeface="Raavi" panose="020B0502040204020203" pitchFamily="34" charset="0"/>
                      </a:rPr>
                      <m:t>,…</m:t>
                    </m:r>
                    <m:sSub>
                      <m:sSubPr>
                        <m:ctrlPr>
                          <a:rPr lang="en-US" sz="2400" i="1">
                            <a:latin typeface="Cambria Math" panose="02040503050406030204" pitchFamily="18" charset="0"/>
                            <a:cs typeface="Raavi" panose="020B0502040204020203" pitchFamily="34" charset="0"/>
                          </a:rPr>
                        </m:ctrlPr>
                      </m:sSubPr>
                      <m:e>
                        <m:r>
                          <a:rPr lang="en-US" sz="2400" b="0" i="1" smtClean="0">
                            <a:latin typeface="Cambria Math" panose="02040503050406030204" pitchFamily="18" charset="0"/>
                            <a:cs typeface="Raavi" panose="020B0502040204020203" pitchFamily="34" charset="0"/>
                          </a:rPr>
                          <m:t>𝐵</m:t>
                        </m:r>
                      </m:e>
                      <m:sub>
                        <m:r>
                          <a:rPr lang="en-US" sz="2400" i="1">
                            <a:latin typeface="Cambria Math" panose="02040503050406030204" pitchFamily="18" charset="0"/>
                            <a:cs typeface="Raavi" panose="020B0502040204020203" pitchFamily="34" charset="0"/>
                          </a:rPr>
                          <m:t>𝑛</m:t>
                        </m:r>
                      </m:sub>
                    </m:sSub>
                    <m:r>
                      <a:rPr lang="en-US" sz="2400" i="1">
                        <a:latin typeface="Cambria Math" panose="02040503050406030204" pitchFamily="18" charset="0"/>
                        <a:cs typeface="Raavi" panose="020B0502040204020203" pitchFamily="34" charset="0"/>
                      </a:rPr>
                      <m:t>}</m:t>
                    </m:r>
                  </m:oMath>
                </a14:m>
                <a:r>
                  <a:rPr lang="en-US" sz="2400" dirty="0">
                    <a:latin typeface="Raavi" panose="020B0502040204020203" pitchFamily="34" charset="0"/>
                    <a:cs typeface="Raavi" panose="020B0502040204020203" pitchFamily="34" charset="0"/>
                  </a:rPr>
                  <a:t>. </a:t>
                </a:r>
              </a:p>
              <a:p>
                <a:pPr marL="342900" indent="-342900">
                  <a:buFont typeface="Arial" panose="020B0604020202020204" pitchFamily="34" charset="0"/>
                  <a:buChar char="•"/>
                </a:pPr>
                <a:r>
                  <a:rPr lang="en-US" sz="2400" dirty="0">
                    <a:latin typeface="Raavi" panose="020B0502040204020203" pitchFamily="34" charset="0"/>
                    <a:cs typeface="Raavi" panose="020B0502040204020203" pitchFamily="34" charset="0"/>
                  </a:rPr>
                  <a:t>Each block in set A can be mapped with some blocks in set B with a distance value. </a:t>
                </a:r>
              </a:p>
            </p:txBody>
          </p:sp>
        </mc:Choice>
        <mc:Fallback xmlns="">
          <p:sp>
            <p:nvSpPr>
              <p:cNvPr id="29" name="TextBox 28">
                <a:extLst>
                  <a:ext uri="{FF2B5EF4-FFF2-40B4-BE49-F238E27FC236}">
                    <a16:creationId xmlns:a16="http://schemas.microsoft.com/office/drawing/2014/main" id="{75BCE4E6-D26E-4845-8F65-C72C514078E0}"/>
                  </a:ext>
                </a:extLst>
              </p:cNvPr>
              <p:cNvSpPr txBox="1">
                <a:spLocks noRot="1" noChangeAspect="1" noMove="1" noResize="1" noEditPoints="1" noAdjustHandles="1" noChangeArrowheads="1" noChangeShapeType="1" noTextEdit="1"/>
              </p:cNvSpPr>
              <p:nvPr/>
            </p:nvSpPr>
            <p:spPr>
              <a:xfrm>
                <a:off x="809625" y="1850444"/>
                <a:ext cx="4505326" cy="2308324"/>
              </a:xfrm>
              <a:prstGeom prst="rect">
                <a:avLst/>
              </a:prstGeom>
              <a:blipFill>
                <a:blip r:embed="rId4"/>
                <a:stretch>
                  <a:fillRect l="-1894" t="-4233" r="-3248" b="-5291"/>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90ED4FD1-576E-4985-8E2C-A136E55F95F1}"/>
              </a:ext>
            </a:extLst>
          </p:cNvPr>
          <p:cNvCxnSpPr>
            <a:cxnSpLocks/>
            <a:stCxn id="3" idx="3"/>
            <a:endCxn id="7" idx="1"/>
          </p:cNvCxnSpPr>
          <p:nvPr/>
        </p:nvCxnSpPr>
        <p:spPr>
          <a:xfrm>
            <a:off x="6534156" y="1974258"/>
            <a:ext cx="10846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6DD548C-1A8C-483A-8A05-BD133E757F1E}"/>
              </a:ext>
            </a:extLst>
          </p:cNvPr>
          <p:cNvCxnSpPr>
            <a:cxnSpLocks/>
            <a:stCxn id="4" idx="3"/>
            <a:endCxn id="8" idx="1"/>
          </p:cNvCxnSpPr>
          <p:nvPr/>
        </p:nvCxnSpPr>
        <p:spPr>
          <a:xfrm>
            <a:off x="6528130" y="2361471"/>
            <a:ext cx="1090702" cy="12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AE978C8-1544-4FD8-8D29-1B36894B479E}"/>
              </a:ext>
            </a:extLst>
          </p:cNvPr>
          <p:cNvCxnSpPr>
            <a:cxnSpLocks/>
            <a:stCxn id="5" idx="3"/>
            <a:endCxn id="8" idx="1"/>
          </p:cNvCxnSpPr>
          <p:nvPr/>
        </p:nvCxnSpPr>
        <p:spPr>
          <a:xfrm flipV="1">
            <a:off x="6528130" y="2374042"/>
            <a:ext cx="1090702" cy="3810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D23711-A957-400A-BDDB-B905F5F939BC}"/>
              </a:ext>
            </a:extLst>
          </p:cNvPr>
          <p:cNvCxnSpPr>
            <a:cxnSpLocks/>
            <a:stCxn id="6" idx="3"/>
            <a:endCxn id="10" idx="1"/>
          </p:cNvCxnSpPr>
          <p:nvPr/>
        </p:nvCxnSpPr>
        <p:spPr>
          <a:xfrm>
            <a:off x="6528129" y="3113388"/>
            <a:ext cx="1096725" cy="191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822B75E-096F-4D25-A470-D71B329FD87D}"/>
                  </a:ext>
                </a:extLst>
              </p:cNvPr>
              <p:cNvSpPr txBox="1"/>
              <p:nvPr/>
            </p:nvSpPr>
            <p:spPr>
              <a:xfrm>
                <a:off x="969168" y="4755782"/>
                <a:ext cx="7967663" cy="830997"/>
              </a:xfrm>
              <a:prstGeom prst="rect">
                <a:avLst/>
              </a:prstGeom>
              <a:noFill/>
            </p:spPr>
            <p:txBody>
              <a:bodyPr wrap="square" rtlCol="0">
                <a:spAutoFit/>
              </a:bodyPr>
              <a:lstStyle/>
              <a:p>
                <a:r>
                  <a:rPr lang="en-US" sz="2400" b="1" dirty="0">
                    <a:latin typeface="Raavi" panose="020B0502040204020203" pitchFamily="34" charset="0"/>
                    <a:cs typeface="Raavi" panose="020B0502040204020203" pitchFamily="34" charset="0"/>
                  </a:rPr>
                  <a:t>Problem</a:t>
                </a:r>
                <a:r>
                  <a:rPr lang="en-US" sz="2400" dirty="0">
                    <a:latin typeface="Raavi" panose="020B0502040204020203" pitchFamily="34" charset="0"/>
                    <a:cs typeface="Raavi" panose="020B0502040204020203" pitchFamily="34" charset="0"/>
                  </a:rPr>
                  <a:t>: Find an </a:t>
                </a:r>
                <a14:m>
                  <m:oMath xmlns:m="http://schemas.openxmlformats.org/officeDocument/2006/math">
                    <m:r>
                      <a:rPr lang="en-US" sz="2400" b="0" i="1" smtClean="0">
                        <a:latin typeface="Cambria Math" panose="02040503050406030204" pitchFamily="18" charset="0"/>
                        <a:cs typeface="Raavi" panose="020B0502040204020203" pitchFamily="34" charset="0"/>
                      </a:rPr>
                      <m:t>𝑆</m:t>
                    </m:r>
                    <m:r>
                      <a:rPr lang="en-US" sz="2400" b="0" i="1" smtClean="0">
                        <a:latin typeface="Cambria Math" panose="02040503050406030204" pitchFamily="18" charset="0"/>
                        <a:ea typeface="Cambria Math" panose="02040503050406030204" pitchFamily="18" charset="0"/>
                        <a:cs typeface="Raavi" panose="020B0502040204020203" pitchFamily="34" charset="0"/>
                      </a:rPr>
                      <m:t>⊆</m:t>
                    </m:r>
                    <m:r>
                      <a:rPr lang="en-US" sz="2400" b="0" i="1" smtClean="0">
                        <a:latin typeface="Cambria Math" panose="02040503050406030204" pitchFamily="18" charset="0"/>
                        <a:ea typeface="Cambria Math" panose="02040503050406030204" pitchFamily="18" charset="0"/>
                        <a:cs typeface="Raavi" panose="020B0502040204020203" pitchFamily="34" charset="0"/>
                      </a:rPr>
                      <m:t>𝐴</m:t>
                    </m:r>
                    <m:r>
                      <a:rPr lang="en-US" sz="2400" b="0" i="1" smtClean="0">
                        <a:latin typeface="Cambria Math" panose="02040503050406030204" pitchFamily="18" charset="0"/>
                        <a:ea typeface="Cambria Math" panose="02040503050406030204" pitchFamily="18" charset="0"/>
                        <a:cs typeface="Raavi" panose="020B0502040204020203" pitchFamily="34" charset="0"/>
                      </a:rPr>
                      <m:t>×</m:t>
                    </m:r>
                    <m:r>
                      <a:rPr lang="en-US" sz="2400" b="0" i="1" smtClean="0">
                        <a:latin typeface="Cambria Math" panose="02040503050406030204" pitchFamily="18" charset="0"/>
                        <a:ea typeface="Cambria Math" panose="02040503050406030204" pitchFamily="18" charset="0"/>
                        <a:cs typeface="Raavi" panose="020B0502040204020203" pitchFamily="34" charset="0"/>
                      </a:rPr>
                      <m:t>𝐵</m:t>
                    </m:r>
                  </m:oMath>
                </a14:m>
                <a:r>
                  <a:rPr lang="en-US" sz="2400" dirty="0">
                    <a:latin typeface="Raavi" panose="020B0502040204020203" pitchFamily="34" charset="0"/>
                    <a:cs typeface="Raavi" panose="020B0502040204020203" pitchFamily="34" charset="0"/>
                  </a:rPr>
                  <a:t> that is a matching, and the distance is as small as possible.</a:t>
                </a:r>
              </a:p>
            </p:txBody>
          </p:sp>
        </mc:Choice>
        <mc:Fallback xmlns="">
          <p:sp>
            <p:nvSpPr>
              <p:cNvPr id="60" name="TextBox 59">
                <a:extLst>
                  <a:ext uri="{FF2B5EF4-FFF2-40B4-BE49-F238E27FC236}">
                    <a16:creationId xmlns:a16="http://schemas.microsoft.com/office/drawing/2014/main" id="{A822B75E-096F-4D25-A470-D71B329FD87D}"/>
                  </a:ext>
                </a:extLst>
              </p:cNvPr>
              <p:cNvSpPr txBox="1">
                <a:spLocks noRot="1" noChangeAspect="1" noMove="1" noResize="1" noEditPoints="1" noAdjustHandles="1" noChangeArrowheads="1" noChangeShapeType="1" noTextEdit="1"/>
              </p:cNvSpPr>
              <p:nvPr/>
            </p:nvSpPr>
            <p:spPr>
              <a:xfrm>
                <a:off x="969168" y="4755782"/>
                <a:ext cx="7967663" cy="830997"/>
              </a:xfrm>
              <a:prstGeom prst="rect">
                <a:avLst/>
              </a:prstGeom>
              <a:blipFill>
                <a:blip r:embed="rId5"/>
                <a:stretch>
                  <a:fillRect l="-1224" t="-2941" b="-16176"/>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C6A9FB2A-7D21-438E-848A-6729AE1C94E2}"/>
              </a:ext>
            </a:extLst>
          </p:cNvPr>
          <p:cNvSpPr/>
          <p:nvPr/>
        </p:nvSpPr>
        <p:spPr>
          <a:xfrm>
            <a:off x="5454141" y="3385637"/>
            <a:ext cx="1076325" cy="255922"/>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A5</a:t>
            </a:r>
            <a:endParaRPr lang="en-US" dirty="0"/>
          </a:p>
        </p:txBody>
      </p:sp>
      <p:cxnSp>
        <p:nvCxnSpPr>
          <p:cNvPr id="69" name="Straight Connector 68">
            <a:extLst>
              <a:ext uri="{FF2B5EF4-FFF2-40B4-BE49-F238E27FC236}">
                <a16:creationId xmlns:a16="http://schemas.microsoft.com/office/drawing/2014/main" id="{C21AAD49-528E-4B86-8087-F1C57EB16180}"/>
              </a:ext>
            </a:extLst>
          </p:cNvPr>
          <p:cNvCxnSpPr>
            <a:cxnSpLocks/>
            <a:stCxn id="68" idx="3"/>
            <a:endCxn id="13" idx="1"/>
          </p:cNvCxnSpPr>
          <p:nvPr/>
        </p:nvCxnSpPr>
        <p:spPr>
          <a:xfrm flipV="1">
            <a:off x="6530466" y="3510061"/>
            <a:ext cx="1088366" cy="3537"/>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8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2DC9-351A-47F4-978F-233E3762C708}"/>
              </a:ext>
            </a:extLst>
          </p:cNvPr>
          <p:cNvSpPr>
            <a:spLocks noGrp="1"/>
          </p:cNvSpPr>
          <p:nvPr>
            <p:ph type="title"/>
          </p:nvPr>
        </p:nvSpPr>
        <p:spPr>
          <a:xfrm>
            <a:off x="990599" y="274638"/>
            <a:ext cx="8867775" cy="1143000"/>
          </a:xfrm>
        </p:spPr>
        <p:txBody>
          <a:bodyPr>
            <a:normAutofit/>
          </a:bodyPr>
          <a:lstStyle/>
          <a:p>
            <a:r>
              <a:rPr lang="en-US" sz="3600" dirty="0">
                <a:cs typeface="Raavi" panose="020B0502040204020203" pitchFamily="34" charset="0"/>
              </a:rPr>
              <a:t>Kuhn-</a:t>
            </a:r>
            <a:r>
              <a:rPr lang="en-US" sz="3600" dirty="0" err="1">
                <a:cs typeface="Raavi" panose="020B0502040204020203" pitchFamily="34" charset="0"/>
              </a:rPr>
              <a:t>Munkres</a:t>
            </a:r>
            <a:r>
              <a:rPr lang="en-US" sz="3600" dirty="0">
                <a:cs typeface="Raavi" panose="020B0502040204020203" pitchFamily="34" charset="0"/>
              </a:rPr>
              <a:t> Algorithm (Matrix View)</a:t>
            </a:r>
          </a:p>
        </p:txBody>
      </p:sp>
      <p:graphicFrame>
        <p:nvGraphicFramePr>
          <p:cNvPr id="3" name="Table 2">
            <a:extLst>
              <a:ext uri="{FF2B5EF4-FFF2-40B4-BE49-F238E27FC236}">
                <a16:creationId xmlns:a16="http://schemas.microsoft.com/office/drawing/2014/main" id="{D2075054-C7A5-4FE2-9297-1E75CDFBD170}"/>
              </a:ext>
            </a:extLst>
          </p:cNvPr>
          <p:cNvGraphicFramePr>
            <a:graphicFrameLocks noGrp="1"/>
          </p:cNvGraphicFramePr>
          <p:nvPr>
            <p:extLst>
              <p:ext uri="{D42A27DB-BD31-4B8C-83A1-F6EECF244321}">
                <p14:modId xmlns:p14="http://schemas.microsoft.com/office/powerpoint/2010/main" val="1220189334"/>
              </p:ext>
            </p:extLst>
          </p:nvPr>
        </p:nvGraphicFramePr>
        <p:xfrm>
          <a:off x="1372011" y="2569595"/>
          <a:ext cx="2699927" cy="1472900"/>
        </p:xfrm>
        <a:graphic>
          <a:graphicData uri="http://schemas.openxmlformats.org/drawingml/2006/table">
            <a:tbl>
              <a:tblPr/>
              <a:tblGrid>
                <a:gridCol w="684507">
                  <a:extLst>
                    <a:ext uri="{9D8B030D-6E8A-4147-A177-3AD203B41FA5}">
                      <a16:colId xmlns:a16="http://schemas.microsoft.com/office/drawing/2014/main" val="3140701434"/>
                    </a:ext>
                  </a:extLst>
                </a:gridCol>
                <a:gridCol w="684507">
                  <a:extLst>
                    <a:ext uri="{9D8B030D-6E8A-4147-A177-3AD203B41FA5}">
                      <a16:colId xmlns:a16="http://schemas.microsoft.com/office/drawing/2014/main" val="4229851876"/>
                    </a:ext>
                  </a:extLst>
                </a:gridCol>
                <a:gridCol w="684507">
                  <a:extLst>
                    <a:ext uri="{9D8B030D-6E8A-4147-A177-3AD203B41FA5}">
                      <a16:colId xmlns:a16="http://schemas.microsoft.com/office/drawing/2014/main" val="2236580497"/>
                    </a:ext>
                  </a:extLst>
                </a:gridCol>
                <a:gridCol w="646406">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0.70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sp>
        <p:nvSpPr>
          <p:cNvPr id="4" name="Rectangle 3">
            <a:extLst>
              <a:ext uri="{FF2B5EF4-FFF2-40B4-BE49-F238E27FC236}">
                <a16:creationId xmlns:a16="http://schemas.microsoft.com/office/drawing/2014/main" id="{49815BDD-6094-483A-9767-9C7FB30F45EF}"/>
              </a:ext>
            </a:extLst>
          </p:cNvPr>
          <p:cNvSpPr/>
          <p:nvPr/>
        </p:nvSpPr>
        <p:spPr>
          <a:xfrm>
            <a:off x="1015907" y="1364888"/>
            <a:ext cx="4408579" cy="400110"/>
          </a:xfrm>
          <a:prstGeom prst="rect">
            <a:avLst/>
          </a:prstGeom>
        </p:spPr>
        <p:txBody>
          <a:bodyPr wrap="none">
            <a:spAutoFit/>
          </a:bodyPr>
          <a:lstStyle/>
          <a:p>
            <a:r>
              <a:rPr lang="en-US" sz="2000" dirty="0">
                <a:latin typeface="Raavi" panose="020B0502040204020203" pitchFamily="34" charset="0"/>
                <a:cs typeface="Raavi" panose="020B0502040204020203" pitchFamily="34" charset="0"/>
              </a:rPr>
              <a:t>Hungarian Maximum Matching Algorithm</a:t>
            </a:r>
          </a:p>
        </p:txBody>
      </p:sp>
      <p:sp>
        <p:nvSpPr>
          <p:cNvPr id="5" name="Rectangle 4">
            <a:extLst>
              <a:ext uri="{FF2B5EF4-FFF2-40B4-BE49-F238E27FC236}">
                <a16:creationId xmlns:a16="http://schemas.microsoft.com/office/drawing/2014/main" id="{1634D2BC-794E-4A04-9393-EAA760A6A98D}"/>
              </a:ext>
            </a:extLst>
          </p:cNvPr>
          <p:cNvSpPr/>
          <p:nvPr/>
        </p:nvSpPr>
        <p:spPr>
          <a:xfrm>
            <a:off x="1110078" y="4174478"/>
            <a:ext cx="3657185" cy="923330"/>
          </a:xfrm>
          <a:prstGeom prst="rect">
            <a:avLst/>
          </a:prstGeom>
        </p:spPr>
        <p:txBody>
          <a:bodyPr wrap="square">
            <a:spAutoFit/>
          </a:bodyPr>
          <a:lstStyle/>
          <a:p>
            <a:r>
              <a:rPr lang="en-US" b="1" dirty="0">
                <a:latin typeface="Raavi" panose="020B0502040204020203" pitchFamily="34" charset="0"/>
                <a:cs typeface="Raavi" panose="020B0502040204020203" pitchFamily="34" charset="0"/>
              </a:rPr>
              <a:t>Step 3</a:t>
            </a:r>
            <a:r>
              <a:rPr lang="en-US" dirty="0">
                <a:latin typeface="Raavi" panose="020B0502040204020203" pitchFamily="34" charset="0"/>
                <a:cs typeface="Raavi" panose="020B0502040204020203" pitchFamily="34" charset="0"/>
              </a:rPr>
              <a:t>: subtract the smallest value in each column from all other values in the column </a:t>
            </a:r>
          </a:p>
        </p:txBody>
      </p:sp>
      <p:sp>
        <p:nvSpPr>
          <p:cNvPr id="6" name="Rectangle 5">
            <a:extLst>
              <a:ext uri="{FF2B5EF4-FFF2-40B4-BE49-F238E27FC236}">
                <a16:creationId xmlns:a16="http://schemas.microsoft.com/office/drawing/2014/main" id="{E69A909C-AFC7-4C18-B55F-3FE4CED55F2A}"/>
              </a:ext>
            </a:extLst>
          </p:cNvPr>
          <p:cNvSpPr/>
          <p:nvPr/>
        </p:nvSpPr>
        <p:spPr>
          <a:xfrm>
            <a:off x="1015907" y="1863961"/>
            <a:ext cx="3066865" cy="369332"/>
          </a:xfrm>
          <a:prstGeom prst="rect">
            <a:avLst/>
          </a:prstGeom>
        </p:spPr>
        <p:txBody>
          <a:bodyPr wrap="none">
            <a:spAutoFit/>
          </a:bodyPr>
          <a:lstStyle/>
          <a:p>
            <a:r>
              <a:rPr lang="en-US" b="1" dirty="0">
                <a:latin typeface="Raavi" panose="020B0502040204020203" pitchFamily="34" charset="0"/>
                <a:cs typeface="Raavi" panose="020B0502040204020203" pitchFamily="34" charset="0"/>
              </a:rPr>
              <a:t>Step 1</a:t>
            </a:r>
            <a:r>
              <a:rPr lang="en-US" dirty="0">
                <a:latin typeface="Raavi" panose="020B0502040204020203" pitchFamily="34" charset="0"/>
                <a:cs typeface="Raavi" panose="020B0502040204020203" pitchFamily="34" charset="0"/>
              </a:rPr>
              <a:t>: Initiate adjacent matrix</a:t>
            </a:r>
          </a:p>
        </p:txBody>
      </p:sp>
      <p:sp>
        <p:nvSpPr>
          <p:cNvPr id="7" name="Rectangle 6">
            <a:extLst>
              <a:ext uri="{FF2B5EF4-FFF2-40B4-BE49-F238E27FC236}">
                <a16:creationId xmlns:a16="http://schemas.microsoft.com/office/drawing/2014/main" id="{AE15D20C-9C5A-4D0D-96C9-11AA10FDFF4B}"/>
              </a:ext>
            </a:extLst>
          </p:cNvPr>
          <p:cNvSpPr/>
          <p:nvPr/>
        </p:nvSpPr>
        <p:spPr>
          <a:xfrm>
            <a:off x="4995864" y="1863961"/>
            <a:ext cx="4652962" cy="646331"/>
          </a:xfrm>
          <a:prstGeom prst="rect">
            <a:avLst/>
          </a:prstGeom>
        </p:spPr>
        <p:txBody>
          <a:bodyPr wrap="square">
            <a:spAutoFit/>
          </a:bodyPr>
          <a:lstStyle/>
          <a:p>
            <a:r>
              <a:rPr lang="en-US" b="1" dirty="0">
                <a:latin typeface="Raavi" panose="020B0502040204020203" pitchFamily="34" charset="0"/>
                <a:cs typeface="Raavi" panose="020B0502040204020203" pitchFamily="34" charset="0"/>
              </a:rPr>
              <a:t>Step 2</a:t>
            </a:r>
            <a:r>
              <a:rPr lang="en-US" dirty="0">
                <a:latin typeface="Raavi" panose="020B0502040204020203" pitchFamily="34" charset="0"/>
                <a:cs typeface="Raavi" panose="020B0502040204020203" pitchFamily="34" charset="0"/>
              </a:rPr>
              <a:t>: Subtract the smallest value in each row from the other values in the row</a:t>
            </a:r>
          </a:p>
        </p:txBody>
      </p:sp>
      <p:graphicFrame>
        <p:nvGraphicFramePr>
          <p:cNvPr id="8" name="Table 7">
            <a:extLst>
              <a:ext uri="{FF2B5EF4-FFF2-40B4-BE49-F238E27FC236}">
                <a16:creationId xmlns:a16="http://schemas.microsoft.com/office/drawing/2014/main" id="{F899C331-5504-4B3C-9CD8-E878B4E5F6D2}"/>
              </a:ext>
            </a:extLst>
          </p:cNvPr>
          <p:cNvGraphicFramePr>
            <a:graphicFrameLocks noGrp="1"/>
          </p:cNvGraphicFramePr>
          <p:nvPr>
            <p:extLst>
              <p:ext uri="{D42A27DB-BD31-4B8C-83A1-F6EECF244321}">
                <p14:modId xmlns:p14="http://schemas.microsoft.com/office/powerpoint/2010/main" val="1044409960"/>
              </p:ext>
            </p:extLst>
          </p:nvPr>
        </p:nvGraphicFramePr>
        <p:xfrm>
          <a:off x="5753511" y="2569595"/>
          <a:ext cx="2699927" cy="1472900"/>
        </p:xfrm>
        <a:graphic>
          <a:graphicData uri="http://schemas.openxmlformats.org/drawingml/2006/table">
            <a:tbl>
              <a:tblPr/>
              <a:tblGrid>
                <a:gridCol w="684507">
                  <a:extLst>
                    <a:ext uri="{9D8B030D-6E8A-4147-A177-3AD203B41FA5}">
                      <a16:colId xmlns:a16="http://schemas.microsoft.com/office/drawing/2014/main" val="3140701434"/>
                    </a:ext>
                  </a:extLst>
                </a:gridCol>
                <a:gridCol w="684507">
                  <a:extLst>
                    <a:ext uri="{9D8B030D-6E8A-4147-A177-3AD203B41FA5}">
                      <a16:colId xmlns:a16="http://schemas.microsoft.com/office/drawing/2014/main" val="4229851876"/>
                    </a:ext>
                  </a:extLst>
                </a:gridCol>
                <a:gridCol w="684507">
                  <a:extLst>
                    <a:ext uri="{9D8B030D-6E8A-4147-A177-3AD203B41FA5}">
                      <a16:colId xmlns:a16="http://schemas.microsoft.com/office/drawing/2014/main" val="2236580497"/>
                    </a:ext>
                  </a:extLst>
                </a:gridCol>
                <a:gridCol w="646406">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0.55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graphicFrame>
        <p:nvGraphicFramePr>
          <p:cNvPr id="10" name="Table 9">
            <a:extLst>
              <a:ext uri="{FF2B5EF4-FFF2-40B4-BE49-F238E27FC236}">
                <a16:creationId xmlns:a16="http://schemas.microsoft.com/office/drawing/2014/main" id="{2EEC4C13-1B19-423B-ADD1-8A1DEE91D396}"/>
              </a:ext>
            </a:extLst>
          </p:cNvPr>
          <p:cNvGraphicFramePr>
            <a:graphicFrameLocks noGrp="1"/>
          </p:cNvGraphicFramePr>
          <p:nvPr>
            <p:extLst>
              <p:ext uri="{D42A27DB-BD31-4B8C-83A1-F6EECF244321}">
                <p14:modId xmlns:p14="http://schemas.microsoft.com/office/powerpoint/2010/main" val="1372686219"/>
              </p:ext>
            </p:extLst>
          </p:nvPr>
        </p:nvGraphicFramePr>
        <p:xfrm>
          <a:off x="1372011" y="5178352"/>
          <a:ext cx="2699927" cy="1472900"/>
        </p:xfrm>
        <a:graphic>
          <a:graphicData uri="http://schemas.openxmlformats.org/drawingml/2006/table">
            <a:tbl>
              <a:tblPr/>
              <a:tblGrid>
                <a:gridCol w="684507">
                  <a:extLst>
                    <a:ext uri="{9D8B030D-6E8A-4147-A177-3AD203B41FA5}">
                      <a16:colId xmlns:a16="http://schemas.microsoft.com/office/drawing/2014/main" val="3140701434"/>
                    </a:ext>
                  </a:extLst>
                </a:gridCol>
                <a:gridCol w="684507">
                  <a:extLst>
                    <a:ext uri="{9D8B030D-6E8A-4147-A177-3AD203B41FA5}">
                      <a16:colId xmlns:a16="http://schemas.microsoft.com/office/drawing/2014/main" val="4229851876"/>
                    </a:ext>
                  </a:extLst>
                </a:gridCol>
                <a:gridCol w="684507">
                  <a:extLst>
                    <a:ext uri="{9D8B030D-6E8A-4147-A177-3AD203B41FA5}">
                      <a16:colId xmlns:a16="http://schemas.microsoft.com/office/drawing/2014/main" val="2236580497"/>
                    </a:ext>
                  </a:extLst>
                </a:gridCol>
                <a:gridCol w="646406">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sp>
        <p:nvSpPr>
          <p:cNvPr id="12" name="Rectangle 11">
            <a:extLst>
              <a:ext uri="{FF2B5EF4-FFF2-40B4-BE49-F238E27FC236}">
                <a16:creationId xmlns:a16="http://schemas.microsoft.com/office/drawing/2014/main" id="{632B82CE-8268-42E8-A445-ADA1314032AB}"/>
              </a:ext>
            </a:extLst>
          </p:cNvPr>
          <p:cNvSpPr/>
          <p:nvPr/>
        </p:nvSpPr>
        <p:spPr>
          <a:xfrm>
            <a:off x="5138739" y="4174478"/>
            <a:ext cx="4152902" cy="923330"/>
          </a:xfrm>
          <a:prstGeom prst="rect">
            <a:avLst/>
          </a:prstGeom>
        </p:spPr>
        <p:txBody>
          <a:bodyPr wrap="square">
            <a:spAutoFit/>
          </a:bodyPr>
          <a:lstStyle/>
          <a:p>
            <a:r>
              <a:rPr lang="en-US" b="1" dirty="0">
                <a:latin typeface="Raavi" panose="020B0502040204020203" pitchFamily="34" charset="0"/>
                <a:cs typeface="Raavi" panose="020B0502040204020203" pitchFamily="34" charset="0"/>
              </a:rPr>
              <a:t>Step 4</a:t>
            </a:r>
            <a:r>
              <a:rPr lang="en-US" dirty="0">
                <a:latin typeface="Raavi" panose="020B0502040204020203" pitchFamily="34" charset="0"/>
                <a:cs typeface="Raavi" panose="020B0502040204020203" pitchFamily="34" charset="0"/>
              </a:rPr>
              <a:t>: Draw lines through the row and columns that have the 0 entries such that the fewest lines possible are drawn. </a:t>
            </a:r>
          </a:p>
        </p:txBody>
      </p:sp>
      <p:graphicFrame>
        <p:nvGraphicFramePr>
          <p:cNvPr id="13" name="Table 12">
            <a:extLst>
              <a:ext uri="{FF2B5EF4-FFF2-40B4-BE49-F238E27FC236}">
                <a16:creationId xmlns:a16="http://schemas.microsoft.com/office/drawing/2014/main" id="{0B45F07E-B221-4871-8B01-4EEC95091E55}"/>
              </a:ext>
            </a:extLst>
          </p:cNvPr>
          <p:cNvGraphicFramePr>
            <a:graphicFrameLocks noGrp="1"/>
          </p:cNvGraphicFramePr>
          <p:nvPr>
            <p:extLst>
              <p:ext uri="{D42A27DB-BD31-4B8C-83A1-F6EECF244321}">
                <p14:modId xmlns:p14="http://schemas.microsoft.com/office/powerpoint/2010/main" val="732354366"/>
              </p:ext>
            </p:extLst>
          </p:nvPr>
        </p:nvGraphicFramePr>
        <p:xfrm>
          <a:off x="5753511" y="5178352"/>
          <a:ext cx="2747759" cy="1472900"/>
        </p:xfrm>
        <a:graphic>
          <a:graphicData uri="http://schemas.openxmlformats.org/drawingml/2006/table">
            <a:tbl>
              <a:tblPr/>
              <a:tblGrid>
                <a:gridCol w="696634">
                  <a:extLst>
                    <a:ext uri="{9D8B030D-6E8A-4147-A177-3AD203B41FA5}">
                      <a16:colId xmlns:a16="http://schemas.microsoft.com/office/drawing/2014/main" val="3140701434"/>
                    </a:ext>
                  </a:extLst>
                </a:gridCol>
                <a:gridCol w="696634">
                  <a:extLst>
                    <a:ext uri="{9D8B030D-6E8A-4147-A177-3AD203B41FA5}">
                      <a16:colId xmlns:a16="http://schemas.microsoft.com/office/drawing/2014/main" val="4229851876"/>
                    </a:ext>
                  </a:extLst>
                </a:gridCol>
                <a:gridCol w="696634">
                  <a:extLst>
                    <a:ext uri="{9D8B030D-6E8A-4147-A177-3AD203B41FA5}">
                      <a16:colId xmlns:a16="http://schemas.microsoft.com/office/drawing/2014/main" val="2236580497"/>
                    </a:ext>
                  </a:extLst>
                </a:gridCol>
                <a:gridCol w="657857">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spTree>
    <p:extLst>
      <p:ext uri="{BB962C8B-B14F-4D97-AF65-F5344CB8AC3E}">
        <p14:creationId xmlns:p14="http://schemas.microsoft.com/office/powerpoint/2010/main" val="3147115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2DC9-351A-47F4-978F-233E3762C708}"/>
              </a:ext>
            </a:extLst>
          </p:cNvPr>
          <p:cNvSpPr>
            <a:spLocks noGrp="1"/>
          </p:cNvSpPr>
          <p:nvPr>
            <p:ph type="title"/>
          </p:nvPr>
        </p:nvSpPr>
        <p:spPr>
          <a:xfrm>
            <a:off x="990599" y="274638"/>
            <a:ext cx="8867775" cy="1143000"/>
          </a:xfrm>
        </p:spPr>
        <p:txBody>
          <a:bodyPr>
            <a:normAutofit/>
          </a:bodyPr>
          <a:lstStyle/>
          <a:p>
            <a:r>
              <a:rPr lang="en-US" sz="3600" dirty="0">
                <a:cs typeface="Raavi" panose="020B0502040204020203" pitchFamily="34" charset="0"/>
              </a:rPr>
              <a:t>Kuhn-</a:t>
            </a:r>
            <a:r>
              <a:rPr lang="en-US" sz="3600" dirty="0" err="1">
                <a:cs typeface="Raavi" panose="020B0502040204020203" pitchFamily="34" charset="0"/>
              </a:rPr>
              <a:t>Munkres</a:t>
            </a:r>
            <a:r>
              <a:rPr lang="en-US" sz="3600" dirty="0">
                <a:cs typeface="Raavi" panose="020B0502040204020203" pitchFamily="34" charset="0"/>
              </a:rPr>
              <a:t> Algorithm (Matrix View)</a:t>
            </a:r>
          </a:p>
        </p:txBody>
      </p:sp>
      <p:sp>
        <p:nvSpPr>
          <p:cNvPr id="4" name="Rectangle 3">
            <a:extLst>
              <a:ext uri="{FF2B5EF4-FFF2-40B4-BE49-F238E27FC236}">
                <a16:creationId xmlns:a16="http://schemas.microsoft.com/office/drawing/2014/main" id="{49815BDD-6094-483A-9767-9C7FB30F45EF}"/>
              </a:ext>
            </a:extLst>
          </p:cNvPr>
          <p:cNvSpPr/>
          <p:nvPr/>
        </p:nvSpPr>
        <p:spPr>
          <a:xfrm>
            <a:off x="1015907" y="1364888"/>
            <a:ext cx="4408579" cy="400110"/>
          </a:xfrm>
          <a:prstGeom prst="rect">
            <a:avLst/>
          </a:prstGeom>
        </p:spPr>
        <p:txBody>
          <a:bodyPr wrap="none">
            <a:spAutoFit/>
          </a:bodyPr>
          <a:lstStyle/>
          <a:p>
            <a:r>
              <a:rPr lang="en-US" sz="2000" dirty="0">
                <a:latin typeface="Raavi" panose="020B0502040204020203" pitchFamily="34" charset="0"/>
                <a:cs typeface="Raavi" panose="020B0502040204020203" pitchFamily="34" charset="0"/>
              </a:rPr>
              <a:t>Hungarian Maximum Matching Algorithm</a:t>
            </a:r>
          </a:p>
        </p:txBody>
      </p:sp>
      <p:sp>
        <p:nvSpPr>
          <p:cNvPr id="6" name="Rectangle 5">
            <a:extLst>
              <a:ext uri="{FF2B5EF4-FFF2-40B4-BE49-F238E27FC236}">
                <a16:creationId xmlns:a16="http://schemas.microsoft.com/office/drawing/2014/main" id="{E69A909C-AFC7-4C18-B55F-3FE4CED55F2A}"/>
              </a:ext>
            </a:extLst>
          </p:cNvPr>
          <p:cNvSpPr/>
          <p:nvPr/>
        </p:nvSpPr>
        <p:spPr>
          <a:xfrm>
            <a:off x="1015906" y="1863961"/>
            <a:ext cx="4599081" cy="1477328"/>
          </a:xfrm>
          <a:prstGeom prst="rect">
            <a:avLst/>
          </a:prstGeom>
        </p:spPr>
        <p:txBody>
          <a:bodyPr wrap="square">
            <a:spAutoFit/>
          </a:bodyPr>
          <a:lstStyle/>
          <a:p>
            <a:r>
              <a:rPr lang="en-US" b="1" dirty="0">
                <a:latin typeface="Raavi" panose="020B0502040204020203" pitchFamily="34" charset="0"/>
                <a:cs typeface="Raavi" panose="020B0502040204020203" pitchFamily="34" charset="0"/>
              </a:rPr>
              <a:t>Step 5</a:t>
            </a:r>
            <a:r>
              <a:rPr lang="en-US" dirty="0">
                <a:latin typeface="Raavi" panose="020B0502040204020203" pitchFamily="34" charset="0"/>
                <a:cs typeface="Raavi" panose="020B0502040204020203" pitchFamily="34" charset="0"/>
              </a:rPr>
              <a:t>: If there are n lines drawn, an optimal assignment of zeros is possible and the algorithm is finished. If the number of lines is less than n, then the optimal number of zeroes is not yet reached. Go to the next step.</a:t>
            </a:r>
          </a:p>
        </p:txBody>
      </p:sp>
      <p:graphicFrame>
        <p:nvGraphicFramePr>
          <p:cNvPr id="9" name="Table 8">
            <a:extLst>
              <a:ext uri="{FF2B5EF4-FFF2-40B4-BE49-F238E27FC236}">
                <a16:creationId xmlns:a16="http://schemas.microsoft.com/office/drawing/2014/main" id="{D69BE53B-5482-4817-8C65-AA8FF2D678B5}"/>
              </a:ext>
            </a:extLst>
          </p:cNvPr>
          <p:cNvGraphicFramePr>
            <a:graphicFrameLocks noGrp="1"/>
          </p:cNvGraphicFramePr>
          <p:nvPr>
            <p:extLst>
              <p:ext uri="{D42A27DB-BD31-4B8C-83A1-F6EECF244321}">
                <p14:modId xmlns:p14="http://schemas.microsoft.com/office/powerpoint/2010/main" val="1199080393"/>
              </p:ext>
            </p:extLst>
          </p:nvPr>
        </p:nvGraphicFramePr>
        <p:xfrm>
          <a:off x="6029530" y="1868389"/>
          <a:ext cx="2747759" cy="1472900"/>
        </p:xfrm>
        <a:graphic>
          <a:graphicData uri="http://schemas.openxmlformats.org/drawingml/2006/table">
            <a:tbl>
              <a:tblPr/>
              <a:tblGrid>
                <a:gridCol w="696634">
                  <a:extLst>
                    <a:ext uri="{9D8B030D-6E8A-4147-A177-3AD203B41FA5}">
                      <a16:colId xmlns:a16="http://schemas.microsoft.com/office/drawing/2014/main" val="3140701434"/>
                    </a:ext>
                  </a:extLst>
                </a:gridCol>
                <a:gridCol w="696634">
                  <a:extLst>
                    <a:ext uri="{9D8B030D-6E8A-4147-A177-3AD203B41FA5}">
                      <a16:colId xmlns:a16="http://schemas.microsoft.com/office/drawing/2014/main" val="4229851876"/>
                    </a:ext>
                  </a:extLst>
                </a:gridCol>
                <a:gridCol w="696634">
                  <a:extLst>
                    <a:ext uri="{9D8B030D-6E8A-4147-A177-3AD203B41FA5}">
                      <a16:colId xmlns:a16="http://schemas.microsoft.com/office/drawing/2014/main" val="2236580497"/>
                    </a:ext>
                  </a:extLst>
                </a:gridCol>
                <a:gridCol w="657857">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graphicFrame>
        <p:nvGraphicFramePr>
          <p:cNvPr id="14" name="Table 13">
            <a:extLst>
              <a:ext uri="{FF2B5EF4-FFF2-40B4-BE49-F238E27FC236}">
                <a16:creationId xmlns:a16="http://schemas.microsoft.com/office/drawing/2014/main" id="{2B592131-32CB-4E86-AB56-3F21A16D18A8}"/>
              </a:ext>
            </a:extLst>
          </p:cNvPr>
          <p:cNvGraphicFramePr>
            <a:graphicFrameLocks noGrp="1"/>
          </p:cNvGraphicFramePr>
          <p:nvPr>
            <p:extLst>
              <p:ext uri="{D42A27DB-BD31-4B8C-83A1-F6EECF244321}">
                <p14:modId xmlns:p14="http://schemas.microsoft.com/office/powerpoint/2010/main" val="562622922"/>
              </p:ext>
            </p:extLst>
          </p:nvPr>
        </p:nvGraphicFramePr>
        <p:xfrm>
          <a:off x="1086053" y="4929487"/>
          <a:ext cx="2676321" cy="1472900"/>
        </p:xfrm>
        <a:graphic>
          <a:graphicData uri="http://schemas.openxmlformats.org/drawingml/2006/table">
            <a:tbl>
              <a:tblPr/>
              <a:tblGrid>
                <a:gridCol w="678522">
                  <a:extLst>
                    <a:ext uri="{9D8B030D-6E8A-4147-A177-3AD203B41FA5}">
                      <a16:colId xmlns:a16="http://schemas.microsoft.com/office/drawing/2014/main" val="3140701434"/>
                    </a:ext>
                  </a:extLst>
                </a:gridCol>
                <a:gridCol w="678522">
                  <a:extLst>
                    <a:ext uri="{9D8B030D-6E8A-4147-A177-3AD203B41FA5}">
                      <a16:colId xmlns:a16="http://schemas.microsoft.com/office/drawing/2014/main" val="4229851876"/>
                    </a:ext>
                  </a:extLst>
                </a:gridCol>
                <a:gridCol w="678522">
                  <a:extLst>
                    <a:ext uri="{9D8B030D-6E8A-4147-A177-3AD203B41FA5}">
                      <a16:colId xmlns:a16="http://schemas.microsoft.com/office/drawing/2014/main" val="2236580497"/>
                    </a:ext>
                  </a:extLst>
                </a:gridCol>
                <a:gridCol w="640755">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sp>
        <p:nvSpPr>
          <p:cNvPr id="15" name="Rectangle 14">
            <a:extLst>
              <a:ext uri="{FF2B5EF4-FFF2-40B4-BE49-F238E27FC236}">
                <a16:creationId xmlns:a16="http://schemas.microsoft.com/office/drawing/2014/main" id="{52DF8A8C-81E3-41A2-8C2F-B2E641CCD6C1}"/>
              </a:ext>
            </a:extLst>
          </p:cNvPr>
          <p:cNvSpPr/>
          <p:nvPr/>
        </p:nvSpPr>
        <p:spPr>
          <a:xfrm>
            <a:off x="990599" y="3787612"/>
            <a:ext cx="8185244" cy="923330"/>
          </a:xfrm>
          <a:prstGeom prst="rect">
            <a:avLst/>
          </a:prstGeom>
        </p:spPr>
        <p:txBody>
          <a:bodyPr wrap="square">
            <a:spAutoFit/>
          </a:bodyPr>
          <a:lstStyle/>
          <a:p>
            <a:r>
              <a:rPr lang="en-US" b="1" dirty="0">
                <a:latin typeface="Raavi" panose="020B0502040204020203" pitchFamily="34" charset="0"/>
                <a:cs typeface="Raavi" panose="020B0502040204020203" pitchFamily="34" charset="0"/>
              </a:rPr>
              <a:t>Step 6</a:t>
            </a:r>
            <a:r>
              <a:rPr lang="en-US" dirty="0">
                <a:latin typeface="Raavi" panose="020B0502040204020203" pitchFamily="34" charset="0"/>
                <a:cs typeface="Raavi" panose="020B0502040204020203" pitchFamily="34" charset="0"/>
              </a:rPr>
              <a:t>: Find the smallest entry not covered by any line. Subtract this entry from each row that isn’t crossed out, and then add it to each column that is crossed out. Then, go back to Step 4. </a:t>
            </a:r>
          </a:p>
        </p:txBody>
      </p:sp>
      <p:graphicFrame>
        <p:nvGraphicFramePr>
          <p:cNvPr id="17" name="Table 16">
            <a:extLst>
              <a:ext uri="{FF2B5EF4-FFF2-40B4-BE49-F238E27FC236}">
                <a16:creationId xmlns:a16="http://schemas.microsoft.com/office/drawing/2014/main" id="{3B966E57-F701-4CB2-A19E-609F0145FC9F}"/>
              </a:ext>
            </a:extLst>
          </p:cNvPr>
          <p:cNvGraphicFramePr>
            <a:graphicFrameLocks noGrp="1"/>
          </p:cNvGraphicFramePr>
          <p:nvPr>
            <p:extLst>
              <p:ext uri="{D42A27DB-BD31-4B8C-83A1-F6EECF244321}">
                <p14:modId xmlns:p14="http://schemas.microsoft.com/office/powerpoint/2010/main" val="3074008576"/>
              </p:ext>
            </p:extLst>
          </p:nvPr>
        </p:nvGraphicFramePr>
        <p:xfrm>
          <a:off x="3825780" y="4929487"/>
          <a:ext cx="2676321" cy="1472900"/>
        </p:xfrm>
        <a:graphic>
          <a:graphicData uri="http://schemas.openxmlformats.org/drawingml/2006/table">
            <a:tbl>
              <a:tblPr/>
              <a:tblGrid>
                <a:gridCol w="678522">
                  <a:extLst>
                    <a:ext uri="{9D8B030D-6E8A-4147-A177-3AD203B41FA5}">
                      <a16:colId xmlns:a16="http://schemas.microsoft.com/office/drawing/2014/main" val="3140701434"/>
                    </a:ext>
                  </a:extLst>
                </a:gridCol>
                <a:gridCol w="678522">
                  <a:extLst>
                    <a:ext uri="{9D8B030D-6E8A-4147-A177-3AD203B41FA5}">
                      <a16:colId xmlns:a16="http://schemas.microsoft.com/office/drawing/2014/main" val="4229851876"/>
                    </a:ext>
                  </a:extLst>
                </a:gridCol>
                <a:gridCol w="678522">
                  <a:extLst>
                    <a:ext uri="{9D8B030D-6E8A-4147-A177-3AD203B41FA5}">
                      <a16:colId xmlns:a16="http://schemas.microsoft.com/office/drawing/2014/main" val="2236580497"/>
                    </a:ext>
                  </a:extLst>
                </a:gridCol>
                <a:gridCol w="640755">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1" dirty="0">
                          <a:solidFill>
                            <a:srgbClr val="FF0000"/>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latin typeface="Arial" panose="020B0604020202020204" pitchFamily="34" charset="0"/>
                          <a:cs typeface="Arial" panose="020B0604020202020204" pitchFamily="34" charset="0"/>
                        </a:rPr>
                        <a:t>0.40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graphicFrame>
        <p:nvGraphicFramePr>
          <p:cNvPr id="19" name="Table 18">
            <a:extLst>
              <a:ext uri="{FF2B5EF4-FFF2-40B4-BE49-F238E27FC236}">
                <a16:creationId xmlns:a16="http://schemas.microsoft.com/office/drawing/2014/main" id="{A88EC974-F076-4565-8247-540B230F707C}"/>
              </a:ext>
            </a:extLst>
          </p:cNvPr>
          <p:cNvGraphicFramePr>
            <a:graphicFrameLocks noGrp="1"/>
          </p:cNvGraphicFramePr>
          <p:nvPr>
            <p:extLst>
              <p:ext uri="{D42A27DB-BD31-4B8C-83A1-F6EECF244321}">
                <p14:modId xmlns:p14="http://schemas.microsoft.com/office/powerpoint/2010/main" val="179891545"/>
              </p:ext>
            </p:extLst>
          </p:nvPr>
        </p:nvGraphicFramePr>
        <p:xfrm>
          <a:off x="6551218" y="4929487"/>
          <a:ext cx="2676321" cy="1472900"/>
        </p:xfrm>
        <a:graphic>
          <a:graphicData uri="http://schemas.openxmlformats.org/drawingml/2006/table">
            <a:tbl>
              <a:tblPr/>
              <a:tblGrid>
                <a:gridCol w="678522">
                  <a:extLst>
                    <a:ext uri="{9D8B030D-6E8A-4147-A177-3AD203B41FA5}">
                      <a16:colId xmlns:a16="http://schemas.microsoft.com/office/drawing/2014/main" val="3140701434"/>
                    </a:ext>
                  </a:extLst>
                </a:gridCol>
                <a:gridCol w="678522">
                  <a:extLst>
                    <a:ext uri="{9D8B030D-6E8A-4147-A177-3AD203B41FA5}">
                      <a16:colId xmlns:a16="http://schemas.microsoft.com/office/drawing/2014/main" val="4229851876"/>
                    </a:ext>
                  </a:extLst>
                </a:gridCol>
                <a:gridCol w="678522">
                  <a:extLst>
                    <a:ext uri="{9D8B030D-6E8A-4147-A177-3AD203B41FA5}">
                      <a16:colId xmlns:a16="http://schemas.microsoft.com/office/drawing/2014/main" val="2236580497"/>
                    </a:ext>
                  </a:extLst>
                </a:gridCol>
                <a:gridCol w="640755">
                  <a:extLst>
                    <a:ext uri="{9D8B030D-6E8A-4147-A177-3AD203B41FA5}">
                      <a16:colId xmlns:a16="http://schemas.microsoft.com/office/drawing/2014/main" val="2265116181"/>
                    </a:ext>
                  </a:extLst>
                </a:gridCol>
              </a:tblGrid>
              <a:tr h="375620">
                <a:tc>
                  <a:txBody>
                    <a:bodyPr/>
                    <a:lstStyle/>
                    <a:p>
                      <a:pPr algn="ctr"/>
                      <a:r>
                        <a:rPr lang="en-US" dirty="0">
                          <a:latin typeface="Arial" panose="020B0604020202020204" pitchFamily="34" charset="0"/>
                          <a:cs typeface="Arial" panose="020B060402020202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Arial" panose="020B0604020202020204" pitchFamily="34" charset="0"/>
                          <a:cs typeface="Arial" panose="020B0604020202020204" pitchFamily="34" charset="0"/>
                        </a:rPr>
                        <a:t>B3</a:t>
                      </a:r>
                      <a:endParaRPr 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6018"/>
                  </a:ext>
                </a:extLst>
              </a:tr>
              <a:tr h="280558">
                <a:tc>
                  <a:txBody>
                    <a:bodyPr/>
                    <a:lstStyle/>
                    <a:p>
                      <a:pPr algn="ctr"/>
                      <a:r>
                        <a:rPr lang="en-US" dirty="0">
                          <a:latin typeface="Arial" panose="020B0604020202020204" pitchFamily="34" charset="0"/>
                          <a:cs typeface="Arial" panose="020B0604020202020204" pitchFamily="34" charset="0"/>
                        </a:rPr>
                        <a:t>A1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Arial" panose="020B0604020202020204" pitchFamily="34" charset="0"/>
                          <a:cs typeface="Arial" panose="020B0604020202020204" pitchFamily="34" charset="0"/>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10621"/>
                  </a:ext>
                </a:extLst>
              </a:tr>
              <a:tr h="280558">
                <a:tc>
                  <a:txBody>
                    <a:bodyPr/>
                    <a:lstStyle/>
                    <a:p>
                      <a:pPr algn="ctr"/>
                      <a:r>
                        <a:rPr lang="en-US" dirty="0">
                          <a:latin typeface="Arial" panose="020B0604020202020204" pitchFamily="34" charset="0"/>
                          <a:cs typeface="Arial" panose="020B0604020202020204" pitchFamily="34" charset="0"/>
                        </a:rPr>
                        <a:t>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Arial" panose="020B0604020202020204" pitchFamily="34" charset="0"/>
                          <a:cs typeface="Arial" panose="020B0604020202020204" pitchFamily="34" charset="0"/>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343597"/>
                  </a:ext>
                </a:extLst>
              </a:tr>
              <a:tr h="280558">
                <a:tc>
                  <a:txBody>
                    <a:bodyPr/>
                    <a:lstStyle/>
                    <a:p>
                      <a:pPr algn="ctr"/>
                      <a:r>
                        <a:rPr lang="en-US" dirty="0">
                          <a:latin typeface="Arial" panose="020B0604020202020204" pitchFamily="34" charset="0"/>
                          <a:cs typeface="Arial" panose="020B0604020202020204" pitchFamily="34" charset="0"/>
                        </a:rPr>
                        <a:t>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kern="1200" dirty="0">
                          <a:solidFill>
                            <a:schemeClr val="tx1"/>
                          </a:solidFill>
                          <a:latin typeface="Arial" panose="020B0604020202020204" pitchFamily="34" charset="0"/>
                          <a:ea typeface="+mn-ea"/>
                          <a:cs typeface="Arial" panose="020B0604020202020204"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b="1" kern="1200" dirty="0">
                          <a:solidFill>
                            <a:srgbClr val="FF0000"/>
                          </a:solidFill>
                          <a:latin typeface="Arial" panose="020B0604020202020204" pitchFamily="34" charset="0"/>
                          <a:ea typeface="+mn-ea"/>
                          <a:cs typeface="Arial" panose="020B0604020202020204" pitchFamily="34" charset="0"/>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0.70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00846"/>
                  </a:ext>
                </a:extLst>
              </a:tr>
            </a:tbl>
          </a:graphicData>
        </a:graphic>
      </p:graphicFrame>
    </p:spTree>
    <p:extLst>
      <p:ext uri="{BB962C8B-B14F-4D97-AF65-F5344CB8AC3E}">
        <p14:creationId xmlns:p14="http://schemas.microsoft.com/office/powerpoint/2010/main" val="2404142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FF98-8BFC-4D73-8FE6-1639EB327172}"/>
              </a:ext>
            </a:extLst>
          </p:cNvPr>
          <p:cNvSpPr>
            <a:spLocks noGrp="1"/>
          </p:cNvSpPr>
          <p:nvPr>
            <p:ph type="title"/>
          </p:nvPr>
        </p:nvSpPr>
        <p:spPr/>
        <p:txBody>
          <a:bodyPr>
            <a:normAutofit/>
          </a:bodyPr>
          <a:lstStyle/>
          <a:p>
            <a:r>
              <a:rPr lang="en-US" dirty="0"/>
              <a:t>CFG Matching as MCS</a:t>
            </a:r>
          </a:p>
        </p:txBody>
      </p:sp>
      <p:sp>
        <p:nvSpPr>
          <p:cNvPr id="3" name="Content Placeholder 2">
            <a:extLst>
              <a:ext uri="{FF2B5EF4-FFF2-40B4-BE49-F238E27FC236}">
                <a16:creationId xmlns:a16="http://schemas.microsoft.com/office/drawing/2014/main" id="{FC03F3A5-0EC9-45BC-9AD4-43B8A087938F}"/>
              </a:ext>
            </a:extLst>
          </p:cNvPr>
          <p:cNvSpPr>
            <a:spLocks noGrp="1"/>
          </p:cNvSpPr>
          <p:nvPr>
            <p:ph sz="quarter" idx="1"/>
          </p:nvPr>
        </p:nvSpPr>
        <p:spPr>
          <a:xfrm>
            <a:off x="990600" y="1447800"/>
            <a:ext cx="8420100" cy="908538"/>
          </a:xfrm>
        </p:spPr>
        <p:txBody>
          <a:bodyPr/>
          <a:lstStyle/>
          <a:p>
            <a:r>
              <a:rPr lang="en-US" altLang="zh-CN" dirty="0"/>
              <a:t>General</a:t>
            </a:r>
            <a:r>
              <a:rPr lang="en-US" dirty="0"/>
              <a:t> Maximum Common Subgraph (MCS) Problem: Find the largest subgraph isomorphic to two graphs.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1287B2-9252-4941-ACCE-E2B3F0CA7C56}"/>
                  </a:ext>
                </a:extLst>
              </p:cNvPr>
              <p:cNvSpPr txBox="1"/>
              <p:nvPr/>
            </p:nvSpPr>
            <p:spPr>
              <a:xfrm>
                <a:off x="2409982" y="2554947"/>
                <a:ext cx="4413644"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𝐷𝑖𝑠𝑡𝑎𝑛𝑐𝑒</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𝐵</m:t>
                              </m:r>
                            </m:sub>
                          </m:sSub>
                        </m:e>
                      </m:d>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𝑀𝐶𝑆</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num>
                        <m:den>
                          <m:r>
                            <m:rPr>
                              <m:sty m:val="p"/>
                            </m:rPr>
                            <a:rPr lang="en-US" sz="2000" b="0" i="0" smtClean="0">
                              <a:latin typeface="Cambria Math" panose="02040503050406030204" pitchFamily="18" charset="0"/>
                            </a:rPr>
                            <m:t>max</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𝐴</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den>
                      </m:f>
                    </m:oMath>
                  </m:oMathPara>
                </a14:m>
                <a:endParaRPr lang="en-US" sz="2000" dirty="0"/>
              </a:p>
            </p:txBody>
          </p:sp>
        </mc:Choice>
        <mc:Fallback xmlns="">
          <p:sp>
            <p:nvSpPr>
              <p:cNvPr id="5" name="TextBox 4">
                <a:extLst>
                  <a:ext uri="{FF2B5EF4-FFF2-40B4-BE49-F238E27FC236}">
                    <a16:creationId xmlns:a16="http://schemas.microsoft.com/office/drawing/2014/main" id="{891287B2-9252-4941-ACCE-E2B3F0CA7C56}"/>
                  </a:ext>
                </a:extLst>
              </p:cNvPr>
              <p:cNvSpPr txBox="1">
                <a:spLocks noRot="1" noChangeAspect="1" noMove="1" noResize="1" noEditPoints="1" noAdjustHandles="1" noChangeArrowheads="1" noChangeShapeType="1" noTextEdit="1"/>
              </p:cNvSpPr>
              <p:nvPr/>
            </p:nvSpPr>
            <p:spPr>
              <a:xfrm>
                <a:off x="2409982" y="2554947"/>
                <a:ext cx="4413644" cy="6408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D7A8D61-FA58-494E-B7DE-EE7FC0F57CEF}"/>
                  </a:ext>
                </a:extLst>
              </p:cNvPr>
              <p:cNvSpPr txBox="1"/>
              <p:nvPr/>
            </p:nvSpPr>
            <p:spPr>
              <a:xfrm>
                <a:off x="2158773" y="4749378"/>
                <a:ext cx="5488426" cy="6608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𝐷𝑖𝑠𝑡𝑎𝑛𝑐𝑒</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𝐵</m:t>
                              </m:r>
                            </m:sub>
                          </m:sSub>
                        </m:e>
                      </m:d>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𝑀𝐶𝑆</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𝐵</m:t>
                                  </m:r>
                                </m:sub>
                              </m:sSub>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Σ</m:t>
                          </m:r>
                          <m:r>
                            <a:rPr lang="en-US" sz="2000" b="0" i="1" smtClean="0">
                              <a:latin typeface="Cambria Math" panose="02040503050406030204" pitchFamily="18" charset="0"/>
                            </a:rPr>
                            <m:t>𝑑</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num>
                        <m:den>
                          <m:r>
                            <m:rPr>
                              <m:sty m:val="p"/>
                            </m:rPr>
                            <a:rPr lang="en-US" sz="2000" b="0" i="0" smtClean="0">
                              <a:latin typeface="Cambria Math" panose="02040503050406030204" pitchFamily="18" charset="0"/>
                            </a:rPr>
                            <m:t>max</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𝐴</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3D7A8D61-FA58-494E-B7DE-EE7FC0F57CEF}"/>
                  </a:ext>
                </a:extLst>
              </p:cNvPr>
              <p:cNvSpPr txBox="1">
                <a:spLocks noRot="1" noChangeAspect="1" noMove="1" noResize="1" noEditPoints="1" noAdjustHandles="1" noChangeArrowheads="1" noChangeShapeType="1" noTextEdit="1"/>
              </p:cNvSpPr>
              <p:nvPr/>
            </p:nvSpPr>
            <p:spPr>
              <a:xfrm>
                <a:off x="2158773" y="4749378"/>
                <a:ext cx="5488426" cy="660822"/>
              </a:xfrm>
              <a:prstGeom prst="rect">
                <a:avLst/>
              </a:prstGeom>
              <a:blipFill>
                <a:blip r:embed="rId5"/>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A50334F-E05D-450E-8824-1F7B46C5FB63}"/>
              </a:ext>
            </a:extLst>
          </p:cNvPr>
          <p:cNvSpPr/>
          <p:nvPr/>
        </p:nvSpPr>
        <p:spPr>
          <a:xfrm>
            <a:off x="990599" y="6429473"/>
            <a:ext cx="8491537"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Eschweiler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a:t>
            </a:r>
            <a:r>
              <a:rPr lang="en-US" sz="1400" dirty="0" err="1">
                <a:latin typeface="Raavi" panose="020B0502040204020203" pitchFamily="34" charset="0"/>
                <a:cs typeface="Raavi" panose="020B0502040204020203" pitchFamily="34" charset="0"/>
              </a:rPr>
              <a:t>discovRE</a:t>
            </a:r>
            <a:r>
              <a:rPr lang="en-US" sz="1400" dirty="0">
                <a:latin typeface="Raavi" panose="020B0502040204020203" pitchFamily="34" charset="0"/>
                <a:cs typeface="Raavi" panose="020B0502040204020203" pitchFamily="34" charset="0"/>
              </a:rPr>
              <a:t>: Efficient Cross-Architecture Identification of Bugs in Binary Code." </a:t>
            </a:r>
            <a:r>
              <a:rPr lang="en-US" sz="1400" i="1" dirty="0">
                <a:latin typeface="Raavi" panose="020B0502040204020203" pitchFamily="34" charset="0"/>
                <a:cs typeface="Raavi" panose="020B0502040204020203" pitchFamily="34" charset="0"/>
              </a:rPr>
              <a:t>NDSS</a:t>
            </a:r>
            <a:r>
              <a:rPr lang="en-US" sz="1400" dirty="0">
                <a:latin typeface="Raavi" panose="020B0502040204020203" pitchFamily="34" charset="0"/>
                <a:cs typeface="Raavi" panose="020B0502040204020203" pitchFamily="34" charset="0"/>
              </a:rPr>
              <a:t>. 2016.</a:t>
            </a:r>
          </a:p>
        </p:txBody>
      </p:sp>
      <p:sp>
        <p:nvSpPr>
          <p:cNvPr id="8" name="Content Placeholder 2">
            <a:extLst>
              <a:ext uri="{FF2B5EF4-FFF2-40B4-BE49-F238E27FC236}">
                <a16:creationId xmlns:a16="http://schemas.microsoft.com/office/drawing/2014/main" id="{B2036071-A747-4A3A-9248-1A1415E07666}"/>
              </a:ext>
            </a:extLst>
          </p:cNvPr>
          <p:cNvSpPr txBox="1">
            <a:spLocks/>
          </p:cNvSpPr>
          <p:nvPr/>
        </p:nvSpPr>
        <p:spPr>
          <a:xfrm>
            <a:off x="990599" y="3593125"/>
            <a:ext cx="8420100" cy="908538"/>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a:t>Weighted Maximum Common Subgraph (MCS) Problem: consider the distance between blocks.</a:t>
            </a:r>
          </a:p>
        </p:txBody>
      </p:sp>
    </p:spTree>
    <p:extLst>
      <p:ext uri="{BB962C8B-B14F-4D97-AF65-F5344CB8AC3E}">
        <p14:creationId xmlns:p14="http://schemas.microsoft.com/office/powerpoint/2010/main" val="1168392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FC6D-4549-44F8-B3C2-299478DDC1F0}"/>
              </a:ext>
            </a:extLst>
          </p:cNvPr>
          <p:cNvSpPr>
            <a:spLocks noGrp="1"/>
          </p:cNvSpPr>
          <p:nvPr>
            <p:ph type="title"/>
          </p:nvPr>
        </p:nvSpPr>
        <p:spPr/>
        <p:txBody>
          <a:bodyPr>
            <a:normAutofit fontScale="90000"/>
          </a:bodyPr>
          <a:lstStyle/>
          <a:p>
            <a:r>
              <a:rPr lang="en-US" dirty="0"/>
              <a:t>McGregor Algorithm for MCS Approximation</a:t>
            </a:r>
          </a:p>
        </p:txBody>
      </p:sp>
      <p:sp>
        <p:nvSpPr>
          <p:cNvPr id="4" name="TextBox 3">
            <a:extLst>
              <a:ext uri="{FF2B5EF4-FFF2-40B4-BE49-F238E27FC236}">
                <a16:creationId xmlns:a16="http://schemas.microsoft.com/office/drawing/2014/main" id="{576850B6-31CF-472E-A53A-DF82910A1751}"/>
              </a:ext>
            </a:extLst>
          </p:cNvPr>
          <p:cNvSpPr txBox="1"/>
          <p:nvPr/>
        </p:nvSpPr>
        <p:spPr>
          <a:xfrm>
            <a:off x="992076" y="1565890"/>
            <a:ext cx="4723230" cy="3139321"/>
          </a:xfrm>
          <a:prstGeom prst="rect">
            <a:avLst/>
          </a:prstGeom>
          <a:noFill/>
          <a:ln w="28575">
            <a:solidFill>
              <a:schemeClr val="tx1"/>
            </a:solidFill>
          </a:ln>
        </p:spPr>
        <p:txBody>
          <a:bodyPr wrap="square" rtlCol="0">
            <a:spAutoFit/>
          </a:bodyPr>
          <a:lstStyle/>
          <a:p>
            <a:r>
              <a:rPr lang="en-US" altLang="zh-CN" i="1" dirty="0">
                <a:solidFill>
                  <a:schemeClr val="bg1">
                    <a:lumMod val="50000"/>
                  </a:schemeClr>
                </a:solidFill>
                <a:latin typeface="Consolas" panose="020B0609020204030204" pitchFamily="49" charset="0"/>
              </a:rPr>
              <a:t>//incremental search</a:t>
            </a:r>
          </a:p>
          <a:p>
            <a:r>
              <a:rPr lang="en-US" altLang="zh-CN" i="1" dirty="0">
                <a:solidFill>
                  <a:schemeClr val="bg1">
                    <a:lumMod val="50000"/>
                  </a:schemeClr>
                </a:solidFill>
                <a:latin typeface="Consolas" panose="020B0609020204030204" pitchFamily="49" charset="0"/>
              </a:rPr>
              <a:t>//start</a:t>
            </a:r>
            <a:r>
              <a:rPr lang="zh-CN" altLang="en-US" i="1" dirty="0">
                <a:solidFill>
                  <a:schemeClr val="bg1">
                    <a:lumMod val="50000"/>
                  </a:schemeClr>
                </a:solidFill>
                <a:latin typeface="Consolas" panose="020B0609020204030204" pitchFamily="49" charset="0"/>
              </a:rPr>
              <a:t> </a:t>
            </a:r>
            <a:r>
              <a:rPr lang="en-US" altLang="zh-CN" i="1" dirty="0">
                <a:solidFill>
                  <a:schemeClr val="bg1">
                    <a:lumMod val="50000"/>
                  </a:schemeClr>
                </a:solidFill>
                <a:latin typeface="Consolas" panose="020B0609020204030204" pitchFamily="49" charset="0"/>
              </a:rPr>
              <a:t>with</a:t>
            </a:r>
            <a:r>
              <a:rPr lang="zh-CN" altLang="en-US" i="1" dirty="0">
                <a:solidFill>
                  <a:schemeClr val="bg1">
                    <a:lumMod val="50000"/>
                  </a:schemeClr>
                </a:solidFill>
                <a:latin typeface="Consolas" panose="020B0609020204030204" pitchFamily="49" charset="0"/>
              </a:rPr>
              <a:t> </a:t>
            </a:r>
            <a:r>
              <a:rPr lang="en-US" altLang="zh-CN" i="1" dirty="0">
                <a:solidFill>
                  <a:schemeClr val="bg1">
                    <a:lumMod val="50000"/>
                  </a:schemeClr>
                </a:solidFill>
                <a:latin typeface="Consolas" panose="020B0609020204030204" pitchFamily="49" charset="0"/>
              </a:rPr>
              <a:t>an</a:t>
            </a:r>
            <a:r>
              <a:rPr lang="zh-CN" altLang="en-US" i="1" dirty="0">
                <a:solidFill>
                  <a:schemeClr val="bg1">
                    <a:lumMod val="50000"/>
                  </a:schemeClr>
                </a:solidFill>
                <a:latin typeface="Consolas" panose="020B0609020204030204" pitchFamily="49" charset="0"/>
              </a:rPr>
              <a:t> </a:t>
            </a:r>
            <a:r>
              <a:rPr lang="en-US" altLang="zh-CN" i="1" dirty="0">
                <a:solidFill>
                  <a:schemeClr val="bg1">
                    <a:lumMod val="50000"/>
                  </a:schemeClr>
                </a:solidFill>
                <a:latin typeface="Consolas" panose="020B0609020204030204" pitchFamily="49" charset="0"/>
              </a:rPr>
              <a:t>initial</a:t>
            </a:r>
            <a:r>
              <a:rPr lang="zh-CN" altLang="en-US" i="1" dirty="0">
                <a:solidFill>
                  <a:schemeClr val="bg1">
                    <a:lumMod val="50000"/>
                  </a:schemeClr>
                </a:solidFill>
                <a:latin typeface="Consolas" panose="020B0609020204030204" pitchFamily="49" charset="0"/>
              </a:rPr>
              <a:t> </a:t>
            </a:r>
            <a:r>
              <a:rPr lang="en-US" altLang="zh-CN" i="1" dirty="0">
                <a:solidFill>
                  <a:schemeClr val="bg1">
                    <a:lumMod val="50000"/>
                  </a:schemeClr>
                </a:solidFill>
                <a:latin typeface="Consolas" panose="020B0609020204030204" pitchFamily="49" charset="0"/>
              </a:rPr>
              <a:t>subgraph s</a:t>
            </a:r>
          </a:p>
          <a:p>
            <a:r>
              <a:rPr lang="en-US" altLang="zh-CN" dirty="0">
                <a:latin typeface="Consolas" panose="020B0609020204030204" pitchFamily="49" charset="0"/>
              </a:rPr>
              <a:t>W</a:t>
            </a:r>
            <a:r>
              <a:rPr lang="en-US" dirty="0">
                <a:latin typeface="Consolas" panose="020B0609020204030204" pitchFamily="49" charset="0"/>
              </a:rPr>
              <a:t>hile(</a:t>
            </a:r>
            <a:r>
              <a:rPr lang="en-US" dirty="0" err="1">
                <a:latin typeface="Consolas" panose="020B0609020204030204" pitchFamily="49" charset="0"/>
              </a:rPr>
              <a:t>NextPair</a:t>
            </a:r>
            <a:r>
              <a:rPr lang="en-US" dirty="0">
                <a:latin typeface="Consolas" panose="020B0609020204030204" pitchFamily="49" charset="0"/>
              </a:rPr>
              <a:t>(s,a</a:t>
            </a:r>
            <a:r>
              <a:rPr lang="en-US" baseline="-25000" dirty="0">
                <a:latin typeface="Consolas" panose="020B0609020204030204" pitchFamily="49" charset="0"/>
              </a:rPr>
              <a:t>i</a:t>
            </a:r>
            <a:r>
              <a:rPr lang="en-US" dirty="0">
                <a:latin typeface="Consolas" panose="020B0609020204030204" pitchFamily="49" charset="0"/>
              </a:rPr>
              <a:t>,b</a:t>
            </a:r>
            <a:r>
              <a:rPr lang="en-US" baseline="-25000" dirty="0">
                <a:latin typeface="Consolas" panose="020B0609020204030204" pitchFamily="49" charset="0"/>
              </a:rPr>
              <a:t>j</a:t>
            </a:r>
            <a:r>
              <a:rPr lang="en-US" dirty="0">
                <a:latin typeface="Consolas" panose="020B0609020204030204" pitchFamily="49" charset="0"/>
              </a:rPr>
              <a:t>)){</a:t>
            </a:r>
          </a:p>
          <a:p>
            <a:r>
              <a:rPr lang="en-US" dirty="0">
                <a:latin typeface="Consolas" panose="020B0609020204030204" pitchFamily="49" charset="0"/>
              </a:rPr>
              <a:t>    If(</a:t>
            </a:r>
            <a:r>
              <a:rPr lang="en-US" dirty="0" err="1">
                <a:latin typeface="Consolas" panose="020B0609020204030204" pitchFamily="49" charset="0"/>
              </a:rPr>
              <a:t>IsFeasible</a:t>
            </a:r>
            <a:r>
              <a:rPr lang="en-US" dirty="0">
                <a:latin typeface="Consolas" panose="020B0609020204030204" pitchFamily="49" charset="0"/>
              </a:rPr>
              <a:t>(s,a</a:t>
            </a:r>
            <a:r>
              <a:rPr lang="en-US" baseline="-25000" dirty="0">
                <a:latin typeface="Consolas" panose="020B0609020204030204" pitchFamily="49" charset="0"/>
              </a:rPr>
              <a:t>i</a:t>
            </a:r>
            <a:r>
              <a:rPr lang="en-US" dirty="0">
                <a:latin typeface="Consolas" panose="020B0609020204030204" pitchFamily="49" charset="0"/>
              </a:rPr>
              <a:t>,b</a:t>
            </a:r>
            <a:r>
              <a:rPr lang="en-US" baseline="-25000" dirty="0">
                <a:latin typeface="Consolas" panose="020B0609020204030204" pitchFamily="49" charset="0"/>
              </a:rPr>
              <a:t>j</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snew</a:t>
            </a:r>
            <a:r>
              <a:rPr lang="en-US" dirty="0">
                <a:latin typeface="Consolas" panose="020B0609020204030204" pitchFamily="49" charset="0"/>
              </a:rPr>
              <a:t>=</a:t>
            </a:r>
            <a:r>
              <a:rPr lang="en-US" dirty="0" err="1">
                <a:latin typeface="Consolas" panose="020B0609020204030204" pitchFamily="49" charset="0"/>
              </a:rPr>
              <a:t>AddPair</a:t>
            </a:r>
            <a:r>
              <a:rPr lang="en-US" dirty="0">
                <a:latin typeface="Consolas" panose="020B0609020204030204" pitchFamily="49" charset="0"/>
              </a:rPr>
              <a:t>(s, </a:t>
            </a:r>
            <a:r>
              <a:rPr lang="en-US" dirty="0" err="1">
                <a:latin typeface="Consolas" panose="020B0609020204030204" pitchFamily="49" charset="0"/>
              </a:rPr>
              <a:t>a</a:t>
            </a:r>
            <a:r>
              <a:rPr lang="en-US" baseline="-25000" dirty="0" err="1">
                <a:latin typeface="Consolas" panose="020B0609020204030204" pitchFamily="49" charset="0"/>
              </a:rPr>
              <a:t>i</a:t>
            </a:r>
            <a:r>
              <a:rPr lang="en-US" dirty="0" err="1">
                <a:latin typeface="Consolas" panose="020B0609020204030204" pitchFamily="49" charset="0"/>
              </a:rPr>
              <a:t>,b</a:t>
            </a:r>
            <a:r>
              <a:rPr lang="en-US" baseline="-25000" dirty="0" err="1">
                <a:latin typeface="Consolas" panose="020B0609020204030204" pitchFamily="49" charset="0"/>
              </a:rPr>
              <a:t>j</a:t>
            </a:r>
            <a:r>
              <a:rPr lang="en-US" dirty="0">
                <a:latin typeface="Consolas" panose="020B0609020204030204" pitchFamily="49" charset="0"/>
              </a:rPr>
              <a:t>)</a:t>
            </a:r>
          </a:p>
          <a:p>
            <a:r>
              <a:rPr lang="en-US" dirty="0">
                <a:latin typeface="Consolas" panose="020B0609020204030204" pitchFamily="49" charset="0"/>
              </a:rPr>
              <a:t>        If (</a:t>
            </a:r>
            <a:r>
              <a:rPr lang="en-US" altLang="zh-CN" dirty="0" err="1">
                <a:latin typeface="Consolas" panose="020B0609020204030204" pitchFamily="49" charset="0"/>
              </a:rPr>
              <a:t>snew</a:t>
            </a:r>
            <a:r>
              <a:rPr lang="en-US" altLang="zh-CN" dirty="0">
                <a:latin typeface="Consolas" panose="020B0609020204030204" pitchFamily="49" charset="0"/>
              </a:rPr>
              <a:t> is expandable</a:t>
            </a:r>
            <a:r>
              <a:rPr lang="en-US" dirty="0">
                <a:latin typeface="Consolas" panose="020B0609020204030204" pitchFamily="49" charset="0"/>
              </a:rPr>
              <a:t>)</a:t>
            </a:r>
            <a:r>
              <a:rPr lang="en-US" altLang="zh-CN"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MCS(</a:t>
            </a:r>
            <a:r>
              <a:rPr lang="en-US" dirty="0" err="1">
                <a:latin typeface="Consolas" panose="020B0609020204030204" pitchFamily="49" charset="0"/>
              </a:rPr>
              <a:t>snew</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BackTrack</a:t>
            </a:r>
            <a:r>
              <a:rPr lang="en-US" dirty="0">
                <a:latin typeface="Consolas" panose="020B0609020204030204" pitchFamily="49" charset="0"/>
              </a:rPr>
              <a:t>(</a:t>
            </a:r>
            <a:r>
              <a:rPr lang="en-US" dirty="0" err="1">
                <a:latin typeface="Consolas" panose="020B0609020204030204" pitchFamily="49" charset="0"/>
              </a:rPr>
              <a:t>snew</a:t>
            </a:r>
            <a:r>
              <a:rPr lang="en-US" dirty="0">
                <a:latin typeface="Consolas" panose="020B0609020204030204" pitchFamily="49" charset="0"/>
              </a:rPr>
              <a:t>)</a:t>
            </a:r>
          </a:p>
          <a:p>
            <a:r>
              <a:rPr lang="en-US" dirty="0">
                <a:latin typeface="Consolas" panose="020B0609020204030204" pitchFamily="49" charset="0"/>
              </a:rPr>
              <a:t>        </a:t>
            </a:r>
            <a:r>
              <a:rPr lang="en-US" altLang="zh-CN"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15320DD4-2720-4DF3-AE0B-6E6339C64538}"/>
              </a:ext>
            </a:extLst>
          </p:cNvPr>
          <p:cNvSpPr/>
          <p:nvPr/>
        </p:nvSpPr>
        <p:spPr>
          <a:xfrm>
            <a:off x="6950071" y="1823587"/>
            <a:ext cx="434054" cy="27622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A1</a:t>
            </a:r>
            <a:endParaRPr lang="en-US" sz="1400" dirty="0"/>
          </a:p>
        </p:txBody>
      </p:sp>
      <p:sp>
        <p:nvSpPr>
          <p:cNvPr id="6" name="Rectangle 5">
            <a:extLst>
              <a:ext uri="{FF2B5EF4-FFF2-40B4-BE49-F238E27FC236}">
                <a16:creationId xmlns:a16="http://schemas.microsoft.com/office/drawing/2014/main" id="{D40D9C32-7142-4900-B8FA-BD6EA3518D65}"/>
              </a:ext>
            </a:extLst>
          </p:cNvPr>
          <p:cNvSpPr/>
          <p:nvPr/>
        </p:nvSpPr>
        <p:spPr>
          <a:xfrm>
            <a:off x="6499883" y="2343917"/>
            <a:ext cx="434054" cy="27622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A2</a:t>
            </a:r>
            <a:endParaRPr lang="en-US" sz="1400" dirty="0"/>
          </a:p>
        </p:txBody>
      </p:sp>
      <p:cxnSp>
        <p:nvCxnSpPr>
          <p:cNvPr id="7" name="Straight Arrow Connector 6">
            <a:extLst>
              <a:ext uri="{FF2B5EF4-FFF2-40B4-BE49-F238E27FC236}">
                <a16:creationId xmlns:a16="http://schemas.microsoft.com/office/drawing/2014/main" id="{9E87C9AD-3DD2-418B-AAF5-94D32F6EB479}"/>
              </a:ext>
            </a:extLst>
          </p:cNvPr>
          <p:cNvCxnSpPr>
            <a:stCxn id="5" idx="2"/>
            <a:endCxn id="6" idx="0"/>
          </p:cNvCxnSpPr>
          <p:nvPr/>
        </p:nvCxnSpPr>
        <p:spPr>
          <a:xfrm flipH="1">
            <a:off x="6716910" y="2099814"/>
            <a:ext cx="450188" cy="244103"/>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09797890-6CD5-488D-AE31-45C16EE7D877}"/>
              </a:ext>
            </a:extLst>
          </p:cNvPr>
          <p:cNvCxnSpPr>
            <a:cxnSpLocks/>
            <a:stCxn id="5" idx="2"/>
            <a:endCxn id="9" idx="0"/>
          </p:cNvCxnSpPr>
          <p:nvPr/>
        </p:nvCxnSpPr>
        <p:spPr>
          <a:xfrm>
            <a:off x="7167098" y="2099814"/>
            <a:ext cx="462122" cy="244103"/>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a:extLst>
              <a:ext uri="{FF2B5EF4-FFF2-40B4-BE49-F238E27FC236}">
                <a16:creationId xmlns:a16="http://schemas.microsoft.com/office/drawing/2014/main" id="{43D01289-8472-4F12-A9B3-5CCF276C26C0}"/>
              </a:ext>
            </a:extLst>
          </p:cNvPr>
          <p:cNvSpPr/>
          <p:nvPr/>
        </p:nvSpPr>
        <p:spPr>
          <a:xfrm>
            <a:off x="7412193" y="2343917"/>
            <a:ext cx="434054" cy="276227"/>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Arial" panose="020B0604020202020204" pitchFamily="34" charset="0"/>
                <a:cs typeface="Arial" panose="020B0604020202020204" pitchFamily="34" charset="0"/>
              </a:rPr>
              <a:t>A3</a:t>
            </a:r>
            <a:endParaRPr lang="en-US" sz="1400" dirty="0">
              <a:solidFill>
                <a:schemeClr val="bg1">
                  <a:lumMod val="50000"/>
                </a:schemeClr>
              </a:solidFill>
            </a:endParaRPr>
          </a:p>
        </p:txBody>
      </p:sp>
      <p:sp>
        <p:nvSpPr>
          <p:cNvPr id="10" name="Rectangle 9">
            <a:extLst>
              <a:ext uri="{FF2B5EF4-FFF2-40B4-BE49-F238E27FC236}">
                <a16:creationId xmlns:a16="http://schemas.microsoft.com/office/drawing/2014/main" id="{EBAE1EEF-5AF1-430A-BDBF-02CEE6E57331}"/>
              </a:ext>
            </a:extLst>
          </p:cNvPr>
          <p:cNvSpPr/>
          <p:nvPr/>
        </p:nvSpPr>
        <p:spPr>
          <a:xfrm>
            <a:off x="6916733" y="2899700"/>
            <a:ext cx="434054" cy="276227"/>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Arial" panose="020B0604020202020204" pitchFamily="34" charset="0"/>
                <a:cs typeface="Arial" panose="020B0604020202020204" pitchFamily="34" charset="0"/>
              </a:rPr>
              <a:t>A4</a:t>
            </a:r>
          </a:p>
        </p:txBody>
      </p:sp>
      <p:cxnSp>
        <p:nvCxnSpPr>
          <p:cNvPr id="11" name="Straight Arrow Connector 10">
            <a:extLst>
              <a:ext uri="{FF2B5EF4-FFF2-40B4-BE49-F238E27FC236}">
                <a16:creationId xmlns:a16="http://schemas.microsoft.com/office/drawing/2014/main" id="{624FEE69-5C5F-4FD0-B8DD-FC3DCBB72C31}"/>
              </a:ext>
            </a:extLst>
          </p:cNvPr>
          <p:cNvCxnSpPr>
            <a:cxnSpLocks/>
            <a:stCxn id="6" idx="2"/>
            <a:endCxn id="10" idx="0"/>
          </p:cNvCxnSpPr>
          <p:nvPr/>
        </p:nvCxnSpPr>
        <p:spPr>
          <a:xfrm>
            <a:off x="6716910" y="2620144"/>
            <a:ext cx="416850" cy="279556"/>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6B38A738-379B-420B-A870-5FCEF4619E64}"/>
              </a:ext>
            </a:extLst>
          </p:cNvPr>
          <p:cNvCxnSpPr>
            <a:cxnSpLocks/>
            <a:stCxn id="9" idx="2"/>
            <a:endCxn id="10" idx="0"/>
          </p:cNvCxnSpPr>
          <p:nvPr/>
        </p:nvCxnSpPr>
        <p:spPr>
          <a:xfrm flipH="1">
            <a:off x="7133760" y="2620144"/>
            <a:ext cx="495460" cy="279556"/>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743E4C0E-FF6A-49BD-9B7E-E8AC7925E368}"/>
              </a:ext>
            </a:extLst>
          </p:cNvPr>
          <p:cNvSpPr/>
          <p:nvPr/>
        </p:nvSpPr>
        <p:spPr>
          <a:xfrm>
            <a:off x="8570630" y="1752104"/>
            <a:ext cx="441904" cy="27622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B1</a:t>
            </a:r>
            <a:endParaRPr lang="en-US" sz="14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75A8142-E43F-45C3-BC30-30895D3A0687}"/>
              </a:ext>
            </a:extLst>
          </p:cNvPr>
          <p:cNvSpPr/>
          <p:nvPr/>
        </p:nvSpPr>
        <p:spPr>
          <a:xfrm>
            <a:off x="8251073" y="2475209"/>
            <a:ext cx="441904" cy="27622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B2</a:t>
            </a:r>
            <a:endParaRPr lang="en-US" sz="1400" dirty="0"/>
          </a:p>
        </p:txBody>
      </p:sp>
      <p:cxnSp>
        <p:nvCxnSpPr>
          <p:cNvPr id="15" name="Straight Arrow Connector 14">
            <a:extLst>
              <a:ext uri="{FF2B5EF4-FFF2-40B4-BE49-F238E27FC236}">
                <a16:creationId xmlns:a16="http://schemas.microsoft.com/office/drawing/2014/main" id="{AD6CA887-1D36-4FF7-ADD7-1508AEC3003B}"/>
              </a:ext>
            </a:extLst>
          </p:cNvPr>
          <p:cNvCxnSpPr>
            <a:stCxn id="13" idx="2"/>
            <a:endCxn id="14" idx="0"/>
          </p:cNvCxnSpPr>
          <p:nvPr/>
        </p:nvCxnSpPr>
        <p:spPr>
          <a:xfrm flipH="1">
            <a:off x="8472025" y="2028331"/>
            <a:ext cx="319557" cy="446878"/>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912F7D48-7479-4D3B-BA37-903A2497C6B7}"/>
              </a:ext>
            </a:extLst>
          </p:cNvPr>
          <p:cNvCxnSpPr>
            <a:cxnSpLocks/>
            <a:stCxn id="13" idx="2"/>
            <a:endCxn id="17" idx="0"/>
          </p:cNvCxnSpPr>
          <p:nvPr/>
        </p:nvCxnSpPr>
        <p:spPr>
          <a:xfrm>
            <a:off x="8791582" y="2028331"/>
            <a:ext cx="398166" cy="229660"/>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a:extLst>
              <a:ext uri="{FF2B5EF4-FFF2-40B4-BE49-F238E27FC236}">
                <a16:creationId xmlns:a16="http://schemas.microsoft.com/office/drawing/2014/main" id="{C4062524-A673-415B-89FC-36DE00DDC0DC}"/>
              </a:ext>
            </a:extLst>
          </p:cNvPr>
          <p:cNvSpPr/>
          <p:nvPr/>
        </p:nvSpPr>
        <p:spPr>
          <a:xfrm>
            <a:off x="8968796" y="2257991"/>
            <a:ext cx="441904" cy="276227"/>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Arial" panose="020B0604020202020204" pitchFamily="34" charset="0"/>
                <a:cs typeface="Arial" panose="020B0604020202020204" pitchFamily="34" charset="0"/>
              </a:rPr>
              <a:t>B3</a:t>
            </a:r>
          </a:p>
        </p:txBody>
      </p:sp>
      <p:sp>
        <p:nvSpPr>
          <p:cNvPr id="18" name="Rectangle 17">
            <a:extLst>
              <a:ext uri="{FF2B5EF4-FFF2-40B4-BE49-F238E27FC236}">
                <a16:creationId xmlns:a16="http://schemas.microsoft.com/office/drawing/2014/main" id="{9F5EC9C4-D320-435E-925F-98F6B70563C6}"/>
              </a:ext>
            </a:extLst>
          </p:cNvPr>
          <p:cNvSpPr/>
          <p:nvPr/>
        </p:nvSpPr>
        <p:spPr>
          <a:xfrm>
            <a:off x="8570630" y="3203908"/>
            <a:ext cx="441904" cy="27622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B5</a:t>
            </a:r>
            <a:endParaRPr lang="en-US" sz="1400" dirty="0"/>
          </a:p>
        </p:txBody>
      </p:sp>
      <p:cxnSp>
        <p:nvCxnSpPr>
          <p:cNvPr id="19" name="Straight Arrow Connector 18">
            <a:extLst>
              <a:ext uri="{FF2B5EF4-FFF2-40B4-BE49-F238E27FC236}">
                <a16:creationId xmlns:a16="http://schemas.microsoft.com/office/drawing/2014/main" id="{5F1AE007-5CBD-46AC-A481-5D6824A79E2B}"/>
              </a:ext>
            </a:extLst>
          </p:cNvPr>
          <p:cNvCxnSpPr>
            <a:cxnSpLocks/>
            <a:stCxn id="14" idx="2"/>
            <a:endCxn id="18" idx="0"/>
          </p:cNvCxnSpPr>
          <p:nvPr/>
        </p:nvCxnSpPr>
        <p:spPr>
          <a:xfrm>
            <a:off x="8472025" y="2751436"/>
            <a:ext cx="319557" cy="452472"/>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FFCCBBC2-A146-44E8-95EB-54E206779FA6}"/>
              </a:ext>
            </a:extLst>
          </p:cNvPr>
          <p:cNvCxnSpPr>
            <a:cxnSpLocks/>
            <a:stCxn id="17" idx="2"/>
            <a:endCxn id="21" idx="0"/>
          </p:cNvCxnSpPr>
          <p:nvPr/>
        </p:nvCxnSpPr>
        <p:spPr>
          <a:xfrm flipH="1">
            <a:off x="9189747" y="2534218"/>
            <a:ext cx="1" cy="153626"/>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a:extLst>
              <a:ext uri="{FF2B5EF4-FFF2-40B4-BE49-F238E27FC236}">
                <a16:creationId xmlns:a16="http://schemas.microsoft.com/office/drawing/2014/main" id="{1FD2EE4A-86B6-4781-A3FC-2720E9C89BFE}"/>
              </a:ext>
            </a:extLst>
          </p:cNvPr>
          <p:cNvSpPr/>
          <p:nvPr/>
        </p:nvSpPr>
        <p:spPr>
          <a:xfrm>
            <a:off x="8968795" y="2687844"/>
            <a:ext cx="441904" cy="276227"/>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Arial" panose="020B0604020202020204" pitchFamily="34" charset="0"/>
                <a:cs typeface="Arial" panose="020B0604020202020204" pitchFamily="34" charset="0"/>
              </a:rPr>
              <a:t>B4</a:t>
            </a:r>
          </a:p>
        </p:txBody>
      </p:sp>
      <p:cxnSp>
        <p:nvCxnSpPr>
          <p:cNvPr id="22" name="Straight Arrow Connector 21">
            <a:extLst>
              <a:ext uri="{FF2B5EF4-FFF2-40B4-BE49-F238E27FC236}">
                <a16:creationId xmlns:a16="http://schemas.microsoft.com/office/drawing/2014/main" id="{BA64BA4C-68B7-4FB2-95ED-ED43C1F6C70A}"/>
              </a:ext>
            </a:extLst>
          </p:cNvPr>
          <p:cNvCxnSpPr>
            <a:cxnSpLocks/>
            <a:stCxn id="21" idx="2"/>
            <a:endCxn id="18" idx="0"/>
          </p:cNvCxnSpPr>
          <p:nvPr/>
        </p:nvCxnSpPr>
        <p:spPr>
          <a:xfrm flipH="1">
            <a:off x="8791582" y="2964071"/>
            <a:ext cx="398165" cy="239837"/>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149BB9E3-44D2-4939-9A01-488B8D143CE4}"/>
              </a:ext>
            </a:extLst>
          </p:cNvPr>
          <p:cNvSpPr/>
          <p:nvPr/>
        </p:nvSpPr>
        <p:spPr>
          <a:xfrm>
            <a:off x="6910778" y="3319395"/>
            <a:ext cx="434054" cy="27622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A5</a:t>
            </a:r>
          </a:p>
        </p:txBody>
      </p:sp>
      <p:cxnSp>
        <p:nvCxnSpPr>
          <p:cNvPr id="25" name="Straight Arrow Connector 24">
            <a:extLst>
              <a:ext uri="{FF2B5EF4-FFF2-40B4-BE49-F238E27FC236}">
                <a16:creationId xmlns:a16="http://schemas.microsoft.com/office/drawing/2014/main" id="{5406329A-5EBE-4095-856F-6BE22D08E2CA}"/>
              </a:ext>
            </a:extLst>
          </p:cNvPr>
          <p:cNvCxnSpPr>
            <a:cxnSpLocks/>
            <a:stCxn id="10" idx="2"/>
            <a:endCxn id="24" idx="0"/>
          </p:cNvCxnSpPr>
          <p:nvPr/>
        </p:nvCxnSpPr>
        <p:spPr>
          <a:xfrm flipH="1">
            <a:off x="7127805" y="3175927"/>
            <a:ext cx="5955" cy="143468"/>
          </a:xfrm>
          <a:prstGeom prst="straightConnector1">
            <a:avLst/>
          </a:prstGeom>
          <a:solidFill>
            <a:schemeClr val="bg1"/>
          </a:solidFill>
          <a:ln w="28575">
            <a:solidFill>
              <a:schemeClr val="bg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98AA2D-8AB7-4125-8DC7-5ACB76F1FD84}"/>
                  </a:ext>
                </a:extLst>
              </p:cNvPr>
              <p:cNvSpPr txBox="1"/>
              <p:nvPr/>
            </p:nvSpPr>
            <p:spPr>
              <a:xfrm>
                <a:off x="769219" y="4776726"/>
                <a:ext cx="5388013" cy="899221"/>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NextPair():</a:t>
                </a:r>
                <a:r>
                  <a:rPr lang="en-US" sz="1600" dirty="0">
                    <a:latin typeface="Arial" panose="020B0604020202020204" pitchFamily="34" charset="0"/>
                    <a:cs typeface="Arial" panose="020B0604020202020204" pitchFamily="34" charset="0"/>
                  </a:rPr>
                  <a:t> a</a:t>
                </a:r>
                <a:r>
                  <a:rPr lang="en-US" sz="1600" baseline="-25000" dirty="0">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b</a:t>
                </a:r>
                <a:r>
                  <a:rPr lang="en-US" sz="1600" baseline="-25000" dirty="0" err="1">
                    <a:latin typeface="Arial" panose="020B0604020202020204" pitchFamily="34" charset="0"/>
                    <a:cs typeface="Arial" panose="020B0604020202020204" pitchFamily="34" charset="0"/>
                  </a:rPr>
                  <a:t>j</a:t>
                </a:r>
                <a:r>
                  <a:rPr lang="en-US" sz="1600" baseline="-25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a pair if </a:t>
                </a:r>
                <a14:m>
                  <m:oMath xmlns:m="http://schemas.openxmlformats.org/officeDocument/2006/math">
                    <m:r>
                      <a:rPr lang="en-US" sz="1600" b="0" i="1" dirty="0" smtClean="0">
                        <a:latin typeface="Cambria Math" panose="02040503050406030204" pitchFamily="18" charset="0"/>
                        <a:cs typeface="Raavi" panose="020B0502040204020203" pitchFamily="34" charset="0"/>
                      </a:rPr>
                      <m:t>𝐷</m:t>
                    </m:r>
                    <m:r>
                      <a:rPr lang="en-US" sz="1600" i="1" dirty="0" smtClean="0">
                        <a:latin typeface="Cambria Math" panose="02040503050406030204" pitchFamily="18" charset="0"/>
                        <a:cs typeface="Raavi" panose="020B0502040204020203" pitchFamily="34" charset="0"/>
                      </a:rPr>
                      <m:t>𝑖𝑠𝑡𝑎𝑛𝑐𝑒</m:t>
                    </m:r>
                    <m:d>
                      <m:dPr>
                        <m:ctrlPr>
                          <a:rPr lang="en-US" sz="1600" i="1" dirty="0" smtClean="0">
                            <a:latin typeface="Cambria Math" panose="02040503050406030204" pitchFamily="18" charset="0"/>
                            <a:cs typeface="Raavi" panose="020B0502040204020203" pitchFamily="34" charset="0"/>
                          </a:rPr>
                        </m:ctrlPr>
                      </m:dPr>
                      <m:e>
                        <m:sSub>
                          <m:sSubPr>
                            <m:ctrlPr>
                              <a:rPr lang="en-US" sz="1600" b="0" i="1" dirty="0" smtClean="0">
                                <a:latin typeface="Cambria Math" panose="02040503050406030204" pitchFamily="18" charset="0"/>
                                <a:cs typeface="Raavi" panose="020B0502040204020203" pitchFamily="34" charset="0"/>
                              </a:rPr>
                            </m:ctrlPr>
                          </m:sSubPr>
                          <m:e>
                            <m:r>
                              <a:rPr lang="en-US" sz="1600" b="0" i="1" dirty="0" smtClean="0">
                                <a:latin typeface="Cambria Math" panose="02040503050406030204" pitchFamily="18" charset="0"/>
                                <a:cs typeface="Raavi" panose="020B0502040204020203" pitchFamily="34" charset="0"/>
                              </a:rPr>
                              <m:t>𝑎</m:t>
                            </m:r>
                          </m:e>
                          <m:sub>
                            <m:r>
                              <a:rPr lang="en-US" sz="1600" b="0" i="1" dirty="0" smtClean="0">
                                <a:latin typeface="Cambria Math" panose="02040503050406030204" pitchFamily="18" charset="0"/>
                                <a:cs typeface="Raavi" panose="020B0502040204020203" pitchFamily="34" charset="0"/>
                              </a:rPr>
                              <m:t>𝑖</m:t>
                            </m:r>
                          </m:sub>
                        </m:sSub>
                        <m:r>
                          <a:rPr lang="en-US" sz="1600" i="1" dirty="0" smtClean="0">
                            <a:latin typeface="Cambria Math" panose="02040503050406030204" pitchFamily="18" charset="0"/>
                            <a:cs typeface="Raavi" panose="020B0502040204020203" pitchFamily="34" charset="0"/>
                          </a:rPr>
                          <m:t>,</m:t>
                        </m:r>
                        <m:sSub>
                          <m:sSubPr>
                            <m:ctrlPr>
                              <a:rPr lang="en-US" sz="1600" b="0" i="1" dirty="0" smtClean="0">
                                <a:latin typeface="Cambria Math" panose="02040503050406030204" pitchFamily="18" charset="0"/>
                                <a:cs typeface="Raavi" panose="020B0502040204020203" pitchFamily="34" charset="0"/>
                              </a:rPr>
                            </m:ctrlPr>
                          </m:sSubPr>
                          <m:e>
                            <m:r>
                              <a:rPr lang="en-US" sz="1600" b="0" i="1" dirty="0" smtClean="0">
                                <a:latin typeface="Cambria Math" panose="02040503050406030204" pitchFamily="18" charset="0"/>
                                <a:cs typeface="Raavi" panose="020B0502040204020203" pitchFamily="34" charset="0"/>
                              </a:rPr>
                              <m:t>𝑏</m:t>
                            </m:r>
                          </m:e>
                          <m:sub>
                            <m:r>
                              <a:rPr lang="en-US" sz="1600" b="0" i="1" dirty="0" smtClean="0">
                                <a:latin typeface="Cambria Math" panose="02040503050406030204" pitchFamily="18" charset="0"/>
                                <a:cs typeface="Raavi" panose="020B0502040204020203" pitchFamily="34" charset="0"/>
                              </a:rPr>
                              <m:t>𝑗</m:t>
                            </m:r>
                          </m:sub>
                        </m:sSub>
                      </m:e>
                    </m:d>
                    <m:r>
                      <a:rPr lang="en-US" sz="1600" b="0" i="1" dirty="0" smtClean="0">
                        <a:latin typeface="Cambria Math" panose="02040503050406030204" pitchFamily="18" charset="0"/>
                        <a:cs typeface="Raavi" panose="020B0502040204020203" pitchFamily="34" charset="0"/>
                      </a:rPr>
                      <m:t>&lt;</m:t>
                    </m:r>
                    <m:r>
                      <a:rPr lang="en-US" sz="1600" b="0" i="1" dirty="0" smtClean="0">
                        <a:latin typeface="Cambria Math" panose="02040503050406030204" pitchFamily="18" charset="0"/>
                        <a:cs typeface="Raavi" panose="020B0502040204020203" pitchFamily="34" charset="0"/>
                      </a:rPr>
                      <m:t>𝑡</m:t>
                    </m:r>
                  </m:oMath>
                </a14:m>
                <a:endParaRPr lang="en-US" sz="1600"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IsFeasible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if a</a:t>
                </a:r>
                <a:r>
                  <a:rPr lang="en-US" sz="1600" baseline="-25000" dirty="0">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b</a:t>
                </a:r>
                <a:r>
                  <a:rPr lang="en-US" sz="1600" baseline="-25000" dirty="0" err="1">
                    <a:latin typeface="Arial" panose="020B0604020202020204" pitchFamily="34" charset="0"/>
                    <a:cs typeface="Arial" panose="020B0604020202020204" pitchFamily="34" charset="0"/>
                  </a:rPr>
                  <a:t>j</a:t>
                </a:r>
                <a:r>
                  <a:rPr lang="en-US" sz="1600" baseline="-25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are both connected to s properly</a:t>
                </a:r>
              </a:p>
              <a:p>
                <a:r>
                  <a:rPr lang="en-US" sz="1600" b="1" dirty="0" err="1">
                    <a:latin typeface="Arial" panose="020B0604020202020204" pitchFamily="34" charset="0"/>
                    <a:cs typeface="Arial" panose="020B0604020202020204" pitchFamily="34" charset="0"/>
                  </a:rPr>
                  <a:t>AddPair</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add a</a:t>
                </a:r>
                <a:r>
                  <a:rPr lang="en-US" sz="1600" baseline="-25000" dirty="0">
                    <a:latin typeface="Arial" panose="020B0604020202020204" pitchFamily="34" charset="0"/>
                    <a:cs typeface="Arial" panose="020B0604020202020204" pitchFamily="34" charset="0"/>
                  </a:rPr>
                  <a:t>i  </a:t>
                </a:r>
                <a:r>
                  <a:rPr lang="en-US" sz="1600" dirty="0">
                    <a:latin typeface="Arial" panose="020B0604020202020204" pitchFamily="34" charset="0"/>
                    <a:cs typeface="Arial" panose="020B0604020202020204" pitchFamily="34" charset="0"/>
                  </a:rPr>
                  <a:t>and </a:t>
                </a:r>
                <a:r>
                  <a:rPr lang="en-US" sz="1600" dirty="0" err="1">
                    <a:latin typeface="Arial" panose="020B0604020202020204" pitchFamily="34" charset="0"/>
                    <a:cs typeface="Arial" panose="020B0604020202020204" pitchFamily="34" charset="0"/>
                  </a:rPr>
                  <a:t>b</a:t>
                </a:r>
                <a:r>
                  <a:rPr lang="en-US" sz="1600" baseline="-25000" dirty="0" err="1">
                    <a:latin typeface="Arial" panose="020B0604020202020204" pitchFamily="34" charset="0"/>
                    <a:cs typeface="Arial" panose="020B0604020202020204" pitchFamily="34" charset="0"/>
                  </a:rPr>
                  <a:t>j</a:t>
                </a:r>
                <a:r>
                  <a:rPr lang="en-US" sz="1600" dirty="0">
                    <a:latin typeface="Arial" panose="020B0604020202020204" pitchFamily="34" charset="0"/>
                    <a:cs typeface="Arial" panose="020B0604020202020204" pitchFamily="34" charset="0"/>
                  </a:rPr>
                  <a:t> to the potential MCS s</a:t>
                </a:r>
              </a:p>
            </p:txBody>
          </p:sp>
        </mc:Choice>
        <mc:Fallback xmlns="">
          <p:sp>
            <p:nvSpPr>
              <p:cNvPr id="3" name="TextBox 2">
                <a:extLst>
                  <a:ext uri="{FF2B5EF4-FFF2-40B4-BE49-F238E27FC236}">
                    <a16:creationId xmlns:a16="http://schemas.microsoft.com/office/drawing/2014/main" id="{EC98AA2D-8AB7-4125-8DC7-5ACB76F1FD84}"/>
                  </a:ext>
                </a:extLst>
              </p:cNvPr>
              <p:cNvSpPr txBox="1">
                <a:spLocks noRot="1" noChangeAspect="1" noMove="1" noResize="1" noEditPoints="1" noAdjustHandles="1" noChangeArrowheads="1" noChangeShapeType="1" noTextEdit="1"/>
              </p:cNvSpPr>
              <p:nvPr/>
            </p:nvSpPr>
            <p:spPr>
              <a:xfrm>
                <a:off x="769219" y="4776726"/>
                <a:ext cx="5388013" cy="899221"/>
              </a:xfrm>
              <a:prstGeom prst="rect">
                <a:avLst/>
              </a:prstGeom>
              <a:blipFill>
                <a:blip r:embed="rId4"/>
                <a:stretch>
                  <a:fillRect l="-566" b="-5442"/>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B4902D83-C83E-40D2-975D-B9501CEB6CA4}"/>
              </a:ext>
            </a:extLst>
          </p:cNvPr>
          <p:cNvSpPr/>
          <p:nvPr/>
        </p:nvSpPr>
        <p:spPr>
          <a:xfrm>
            <a:off x="7946516" y="3951097"/>
            <a:ext cx="434054" cy="27622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A2</a:t>
            </a:r>
            <a:endParaRPr lang="en-US" sz="1400" dirty="0"/>
          </a:p>
        </p:txBody>
      </p:sp>
      <p:sp>
        <p:nvSpPr>
          <p:cNvPr id="28" name="TextBox 27">
            <a:extLst>
              <a:ext uri="{FF2B5EF4-FFF2-40B4-BE49-F238E27FC236}">
                <a16:creationId xmlns:a16="http://schemas.microsoft.com/office/drawing/2014/main" id="{15CF8D6C-A5DC-44A2-9ECD-1F5A69B0EA4C}"/>
              </a:ext>
            </a:extLst>
          </p:cNvPr>
          <p:cNvSpPr txBox="1"/>
          <p:nvPr/>
        </p:nvSpPr>
        <p:spPr>
          <a:xfrm>
            <a:off x="6703709" y="3904544"/>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current s</a:t>
            </a:r>
          </a:p>
        </p:txBody>
      </p:sp>
      <p:sp>
        <p:nvSpPr>
          <p:cNvPr id="29" name="Rectangle 28">
            <a:extLst>
              <a:ext uri="{FF2B5EF4-FFF2-40B4-BE49-F238E27FC236}">
                <a16:creationId xmlns:a16="http://schemas.microsoft.com/office/drawing/2014/main" id="{6728A6F9-127B-4F51-AE37-145E453FEE19}"/>
              </a:ext>
            </a:extLst>
          </p:cNvPr>
          <p:cNvSpPr/>
          <p:nvPr/>
        </p:nvSpPr>
        <p:spPr>
          <a:xfrm>
            <a:off x="8747843" y="3956551"/>
            <a:ext cx="441904" cy="27622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B2</a:t>
            </a:r>
            <a:endParaRPr lang="en-US" sz="1400" dirty="0"/>
          </a:p>
        </p:txBody>
      </p:sp>
      <p:sp>
        <p:nvSpPr>
          <p:cNvPr id="30" name="TextBox 29">
            <a:extLst>
              <a:ext uri="{FF2B5EF4-FFF2-40B4-BE49-F238E27FC236}">
                <a16:creationId xmlns:a16="http://schemas.microsoft.com/office/drawing/2014/main" id="{16380E2B-33C0-494A-909C-FBB26D5CFDB3}"/>
              </a:ext>
            </a:extLst>
          </p:cNvPr>
          <p:cNvSpPr txBox="1"/>
          <p:nvPr/>
        </p:nvSpPr>
        <p:spPr>
          <a:xfrm>
            <a:off x="6242484" y="4291535"/>
            <a:ext cx="1595309"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ossible pairs</a:t>
            </a:r>
          </a:p>
        </p:txBody>
      </p:sp>
      <p:sp>
        <p:nvSpPr>
          <p:cNvPr id="31" name="Rectangle 30">
            <a:extLst>
              <a:ext uri="{FF2B5EF4-FFF2-40B4-BE49-F238E27FC236}">
                <a16:creationId xmlns:a16="http://schemas.microsoft.com/office/drawing/2014/main" id="{1B6F47EF-51DC-403B-B0FF-7680109FEF66}"/>
              </a:ext>
            </a:extLst>
          </p:cNvPr>
          <p:cNvSpPr/>
          <p:nvPr/>
        </p:nvSpPr>
        <p:spPr>
          <a:xfrm>
            <a:off x="7946516" y="4372541"/>
            <a:ext cx="434054" cy="27622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A1</a:t>
            </a:r>
            <a:endParaRPr lang="en-US" sz="1400" dirty="0"/>
          </a:p>
        </p:txBody>
      </p:sp>
      <p:sp>
        <p:nvSpPr>
          <p:cNvPr id="32" name="Rectangle 31">
            <a:extLst>
              <a:ext uri="{FF2B5EF4-FFF2-40B4-BE49-F238E27FC236}">
                <a16:creationId xmlns:a16="http://schemas.microsoft.com/office/drawing/2014/main" id="{4B42EBD6-F2B8-4324-8957-6846DB526115}"/>
              </a:ext>
            </a:extLst>
          </p:cNvPr>
          <p:cNvSpPr/>
          <p:nvPr/>
        </p:nvSpPr>
        <p:spPr>
          <a:xfrm>
            <a:off x="8769781" y="4372541"/>
            <a:ext cx="441904" cy="27622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B1</a:t>
            </a:r>
            <a:endParaRPr lang="en-US" sz="14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A5AC12F3-9DE2-4E67-845E-F4694EB0CE92}"/>
              </a:ext>
            </a:extLst>
          </p:cNvPr>
          <p:cNvSpPr/>
          <p:nvPr/>
        </p:nvSpPr>
        <p:spPr>
          <a:xfrm>
            <a:off x="8776935" y="4776727"/>
            <a:ext cx="441904" cy="27622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B5</a:t>
            </a:r>
          </a:p>
        </p:txBody>
      </p:sp>
      <p:sp>
        <p:nvSpPr>
          <p:cNvPr id="34" name="Rectangle 33">
            <a:extLst>
              <a:ext uri="{FF2B5EF4-FFF2-40B4-BE49-F238E27FC236}">
                <a16:creationId xmlns:a16="http://schemas.microsoft.com/office/drawing/2014/main" id="{BF378649-4AF9-4D40-A779-D146510F4C52}"/>
              </a:ext>
            </a:extLst>
          </p:cNvPr>
          <p:cNvSpPr/>
          <p:nvPr/>
        </p:nvSpPr>
        <p:spPr>
          <a:xfrm>
            <a:off x="7946516" y="4776726"/>
            <a:ext cx="434054" cy="27622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A5</a:t>
            </a:r>
          </a:p>
        </p:txBody>
      </p:sp>
      <p:sp>
        <p:nvSpPr>
          <p:cNvPr id="35" name="TextBox 34">
            <a:extLst>
              <a:ext uri="{FF2B5EF4-FFF2-40B4-BE49-F238E27FC236}">
                <a16:creationId xmlns:a16="http://schemas.microsoft.com/office/drawing/2014/main" id="{93AEB620-B0A9-474B-8A59-415291F80FE1}"/>
              </a:ext>
            </a:extLst>
          </p:cNvPr>
          <p:cNvSpPr txBox="1"/>
          <p:nvPr/>
        </p:nvSpPr>
        <p:spPr>
          <a:xfrm>
            <a:off x="6283445" y="5092262"/>
            <a:ext cx="15440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feasible pairs</a:t>
            </a:r>
          </a:p>
        </p:txBody>
      </p:sp>
      <p:sp>
        <p:nvSpPr>
          <p:cNvPr id="36" name="Rectangle 35">
            <a:extLst>
              <a:ext uri="{FF2B5EF4-FFF2-40B4-BE49-F238E27FC236}">
                <a16:creationId xmlns:a16="http://schemas.microsoft.com/office/drawing/2014/main" id="{13C4C5CA-15D5-4EB8-AC4C-B4CA14ACF4F1}"/>
              </a:ext>
            </a:extLst>
          </p:cNvPr>
          <p:cNvSpPr/>
          <p:nvPr/>
        </p:nvSpPr>
        <p:spPr>
          <a:xfrm>
            <a:off x="7953670" y="5154655"/>
            <a:ext cx="434054" cy="27622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A1</a:t>
            </a:r>
            <a:endParaRPr lang="en-US" sz="1400" dirty="0"/>
          </a:p>
        </p:txBody>
      </p:sp>
      <p:sp>
        <p:nvSpPr>
          <p:cNvPr id="37" name="Rectangle 36">
            <a:extLst>
              <a:ext uri="{FF2B5EF4-FFF2-40B4-BE49-F238E27FC236}">
                <a16:creationId xmlns:a16="http://schemas.microsoft.com/office/drawing/2014/main" id="{3FD4E2BE-FE2E-45B9-A18C-ED2E8375A72D}"/>
              </a:ext>
            </a:extLst>
          </p:cNvPr>
          <p:cNvSpPr/>
          <p:nvPr/>
        </p:nvSpPr>
        <p:spPr>
          <a:xfrm>
            <a:off x="8776935" y="5154655"/>
            <a:ext cx="441904" cy="276227"/>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B1</a:t>
            </a:r>
            <a:endParaRPr lang="en-US" sz="1400"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925D0CE-FE73-4EC8-A812-FC1C6A82A2C1}"/>
              </a:ext>
            </a:extLst>
          </p:cNvPr>
          <p:cNvSpPr/>
          <p:nvPr/>
        </p:nvSpPr>
        <p:spPr>
          <a:xfrm>
            <a:off x="826369" y="6237563"/>
            <a:ext cx="8838186" cy="523220"/>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Eschweiler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a:t>
            </a:r>
            <a:r>
              <a:rPr lang="en-US" sz="1400" dirty="0" err="1">
                <a:latin typeface="Raavi" panose="020B0502040204020203" pitchFamily="34" charset="0"/>
                <a:cs typeface="Raavi" panose="020B0502040204020203" pitchFamily="34" charset="0"/>
              </a:rPr>
              <a:t>discovRE</a:t>
            </a:r>
            <a:r>
              <a:rPr lang="en-US" sz="1400" dirty="0">
                <a:latin typeface="Raavi" panose="020B0502040204020203" pitchFamily="34" charset="0"/>
                <a:cs typeface="Raavi" panose="020B0502040204020203" pitchFamily="34" charset="0"/>
              </a:rPr>
              <a:t>: Efficient Cross-Architecture Identification of Bugs in Binary Code.” </a:t>
            </a:r>
            <a:r>
              <a:rPr lang="en-US" sz="1400" i="1" dirty="0">
                <a:latin typeface="Raavi" panose="020B0502040204020203" pitchFamily="34" charset="0"/>
                <a:cs typeface="Raavi" panose="020B0502040204020203" pitchFamily="34" charset="0"/>
              </a:rPr>
              <a:t>NDSS</a:t>
            </a:r>
            <a:r>
              <a:rPr lang="en-US" sz="1400" dirty="0">
                <a:latin typeface="Raavi" panose="020B0502040204020203" pitchFamily="34" charset="0"/>
                <a:cs typeface="Raavi" panose="020B0502040204020203" pitchFamily="34" charset="0"/>
              </a:rPr>
              <a:t>. 2016.</a:t>
            </a:r>
          </a:p>
          <a:p>
            <a:r>
              <a:rPr lang="en-US" sz="1400" dirty="0">
                <a:latin typeface="Raavi" panose="020B0502040204020203" pitchFamily="34" charset="0"/>
                <a:cs typeface="Raavi" panose="020B0502040204020203" pitchFamily="34" charset="0"/>
              </a:rPr>
              <a:t>Wang,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"A novel efficient algorithm for determining maximum common subgraphs." IV, 2005.</a:t>
            </a:r>
          </a:p>
        </p:txBody>
      </p:sp>
    </p:spTree>
    <p:extLst>
      <p:ext uri="{BB962C8B-B14F-4D97-AF65-F5344CB8AC3E}">
        <p14:creationId xmlns:p14="http://schemas.microsoft.com/office/powerpoint/2010/main" val="326237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FD2A-5A8D-409D-AE45-C7EA1782B3C1}"/>
              </a:ext>
            </a:extLst>
          </p:cNvPr>
          <p:cNvSpPr>
            <a:spLocks noGrp="1"/>
          </p:cNvSpPr>
          <p:nvPr>
            <p:ph type="title"/>
          </p:nvPr>
        </p:nvSpPr>
        <p:spPr/>
        <p:txBody>
          <a:bodyPr/>
          <a:lstStyle/>
          <a:p>
            <a:r>
              <a:rPr lang="en-US" dirty="0"/>
              <a:t>Graph Embedding</a:t>
            </a:r>
          </a:p>
        </p:txBody>
      </p:sp>
      <p:sp>
        <p:nvSpPr>
          <p:cNvPr id="3" name="Content Placeholder 2">
            <a:extLst>
              <a:ext uri="{FF2B5EF4-FFF2-40B4-BE49-F238E27FC236}">
                <a16:creationId xmlns:a16="http://schemas.microsoft.com/office/drawing/2014/main" id="{FAE70F5E-45B3-4C6F-89E5-793A4D269330}"/>
              </a:ext>
            </a:extLst>
          </p:cNvPr>
          <p:cNvSpPr>
            <a:spLocks noGrp="1"/>
          </p:cNvSpPr>
          <p:nvPr>
            <p:ph sz="quarter" idx="1"/>
          </p:nvPr>
        </p:nvSpPr>
        <p:spPr/>
        <p:txBody>
          <a:bodyPr/>
          <a:lstStyle/>
          <a:p>
            <a:r>
              <a:rPr lang="en-US" dirty="0"/>
              <a:t>An embedding is a high-dimensional vector for representing the graph.</a:t>
            </a:r>
          </a:p>
          <a:p>
            <a:r>
              <a:rPr lang="en-US" dirty="0"/>
              <a:t>Idea</a:t>
            </a:r>
            <a:r>
              <a:rPr lang="zh-CN" altLang="en-US" dirty="0"/>
              <a:t>：</a:t>
            </a:r>
            <a:endParaRPr lang="en-US" altLang="zh-CN" dirty="0"/>
          </a:p>
          <a:p>
            <a:pPr lvl="1"/>
            <a:r>
              <a:rPr lang="en-US" dirty="0"/>
              <a:t>Create an embedding for each bug.</a:t>
            </a:r>
          </a:p>
          <a:p>
            <a:pPr lvl="1"/>
            <a:r>
              <a:rPr lang="en-US" dirty="0"/>
              <a:t>Create an embedding for each function of the target project.</a:t>
            </a:r>
          </a:p>
          <a:p>
            <a:pPr lvl="1"/>
            <a:r>
              <a:rPr lang="en-US" dirty="0"/>
              <a:t>Search similar embeddings </a:t>
            </a:r>
          </a:p>
        </p:txBody>
      </p:sp>
      <p:sp>
        <p:nvSpPr>
          <p:cNvPr id="4" name="Rectangle 3">
            <a:extLst>
              <a:ext uri="{FF2B5EF4-FFF2-40B4-BE49-F238E27FC236}">
                <a16:creationId xmlns:a16="http://schemas.microsoft.com/office/drawing/2014/main" id="{5A07CE38-4C84-4811-8C66-9A1AB3F7743D}"/>
              </a:ext>
            </a:extLst>
          </p:cNvPr>
          <p:cNvSpPr/>
          <p:nvPr/>
        </p:nvSpPr>
        <p:spPr>
          <a:xfrm>
            <a:off x="732264" y="6335878"/>
            <a:ext cx="8591550"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Xu </a:t>
            </a:r>
            <a:r>
              <a:rPr lang="en-US" sz="1400" i="1" dirty="0">
                <a:latin typeface="Raavi" panose="020B0502040204020203" pitchFamily="34" charset="0"/>
                <a:cs typeface="Raavi" panose="020B0502040204020203" pitchFamily="34" charset="0"/>
              </a:rPr>
              <a:t>et al</a:t>
            </a:r>
            <a:r>
              <a:rPr lang="en-US" sz="1400" dirty="0">
                <a:latin typeface="Raavi" panose="020B0502040204020203" pitchFamily="34" charset="0"/>
                <a:cs typeface="Raavi" panose="020B0502040204020203" pitchFamily="34" charset="0"/>
              </a:rPr>
              <a:t>. "Neural network-based graph embedding for cross-platform binary code similarity detection." CCS 2017.</a:t>
            </a:r>
          </a:p>
        </p:txBody>
      </p:sp>
    </p:spTree>
    <p:extLst>
      <p:ext uri="{BB962C8B-B14F-4D97-AF65-F5344CB8AC3E}">
        <p14:creationId xmlns:p14="http://schemas.microsoft.com/office/powerpoint/2010/main" val="2417495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84C-AA67-4F17-984E-2166119A0E37}"/>
              </a:ext>
            </a:extLst>
          </p:cNvPr>
          <p:cNvSpPr>
            <a:spLocks noGrp="1"/>
          </p:cNvSpPr>
          <p:nvPr>
            <p:ph type="title"/>
          </p:nvPr>
        </p:nvSpPr>
        <p:spPr/>
        <p:txBody>
          <a:bodyPr/>
          <a:lstStyle/>
          <a:p>
            <a:r>
              <a:rPr lang="en-US" dirty="0"/>
              <a:t>Generate Attributed Control-flow Graph</a:t>
            </a:r>
          </a:p>
        </p:txBody>
      </p:sp>
      <p:pic>
        <p:nvPicPr>
          <p:cNvPr id="3" name="Picture 2">
            <a:extLst>
              <a:ext uri="{FF2B5EF4-FFF2-40B4-BE49-F238E27FC236}">
                <a16:creationId xmlns:a16="http://schemas.microsoft.com/office/drawing/2014/main" id="{BCF9FC04-6F42-41FD-8466-17BD9EC3F930}"/>
              </a:ext>
            </a:extLst>
          </p:cNvPr>
          <p:cNvPicPr>
            <a:picLocks noChangeAspect="1"/>
          </p:cNvPicPr>
          <p:nvPr/>
        </p:nvPicPr>
        <p:blipFill>
          <a:blip r:embed="rId3"/>
          <a:stretch>
            <a:fillRect/>
          </a:stretch>
        </p:blipFill>
        <p:spPr>
          <a:xfrm>
            <a:off x="661988" y="1556322"/>
            <a:ext cx="6991350" cy="4684141"/>
          </a:xfrm>
          <a:prstGeom prst="rect">
            <a:avLst/>
          </a:prstGeom>
        </p:spPr>
      </p:pic>
      <p:sp>
        <p:nvSpPr>
          <p:cNvPr id="4" name="TextBox 3">
            <a:extLst>
              <a:ext uri="{FF2B5EF4-FFF2-40B4-BE49-F238E27FC236}">
                <a16:creationId xmlns:a16="http://schemas.microsoft.com/office/drawing/2014/main" id="{54FEF36C-3497-49FD-9DC0-57EB99A199AC}"/>
              </a:ext>
            </a:extLst>
          </p:cNvPr>
          <p:cNvSpPr txBox="1"/>
          <p:nvPr/>
        </p:nvSpPr>
        <p:spPr>
          <a:xfrm>
            <a:off x="5631656" y="3967261"/>
            <a:ext cx="3612356" cy="2616101"/>
          </a:xfrm>
          <a:prstGeom prst="rect">
            <a:avLst/>
          </a:prstGeom>
          <a:noFill/>
        </p:spPr>
        <p:txBody>
          <a:bodyPr wrap="square" rtlCol="0">
            <a:spAutoFit/>
          </a:bodyPr>
          <a:lstStyle/>
          <a:p>
            <a:r>
              <a:rPr lang="en-US" b="1" dirty="0">
                <a:latin typeface="Raavi" panose="020B0502040204020203" pitchFamily="34" charset="0"/>
                <a:cs typeface="Raavi" panose="020B0502040204020203" pitchFamily="34" charset="0"/>
              </a:rPr>
              <a:t>Block-level Attributes:</a:t>
            </a:r>
            <a:r>
              <a:rPr lang="en-US" dirty="0">
                <a:latin typeface="Raavi" panose="020B0502040204020203" pitchFamily="34" charset="0"/>
                <a:cs typeface="Raavi" panose="020B0502040204020203" pitchFamily="34" charset="0"/>
              </a:rPr>
              <a:t> number of </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string constants,</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numeric constant,</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transfer instructions,</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function calls,</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instructions,</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arithmetic instructions</a:t>
            </a:r>
          </a:p>
          <a:p>
            <a:r>
              <a:rPr lang="en-US" b="1" dirty="0">
                <a:latin typeface="Raavi" panose="020B0502040204020203" pitchFamily="34" charset="0"/>
                <a:cs typeface="Raavi" panose="020B0502040204020203" pitchFamily="34" charset="0"/>
              </a:rPr>
              <a:t>Inter-block Attributes:</a:t>
            </a:r>
            <a:r>
              <a:rPr lang="en-US" dirty="0">
                <a:latin typeface="Raavi" panose="020B0502040204020203" pitchFamily="34" charset="0"/>
                <a:cs typeface="Raavi" panose="020B0502040204020203" pitchFamily="34" charset="0"/>
              </a:rPr>
              <a:t> </a:t>
            </a: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number of </a:t>
            </a:r>
            <a:r>
              <a:rPr lang="en-US" sz="1600" dirty="0" err="1">
                <a:latin typeface="Raavi" panose="020B0502040204020203" pitchFamily="34" charset="0"/>
                <a:cs typeface="Raavi" panose="020B0502040204020203" pitchFamily="34" charset="0"/>
              </a:rPr>
              <a:t>offsprings</a:t>
            </a:r>
            <a:endParaRPr lang="en-US" sz="1600" dirty="0">
              <a:latin typeface="Raavi" panose="020B0502040204020203" pitchFamily="34" charset="0"/>
              <a:cs typeface="Raavi" panose="020B0502040204020203" pitchFamily="34" charset="0"/>
            </a:endParaRPr>
          </a:p>
          <a:p>
            <a:pPr marL="285750" indent="-285750">
              <a:buFont typeface="Wingdings" panose="05000000000000000000" pitchFamily="2" charset="2"/>
              <a:buChar char="ü"/>
            </a:pPr>
            <a:r>
              <a:rPr lang="en-US" sz="1600" dirty="0">
                <a:latin typeface="Raavi" panose="020B0502040204020203" pitchFamily="34" charset="0"/>
                <a:cs typeface="Raavi" panose="020B0502040204020203" pitchFamily="34" charset="0"/>
              </a:rPr>
              <a:t>betweenness.  </a:t>
            </a:r>
          </a:p>
        </p:txBody>
      </p:sp>
      <p:sp>
        <p:nvSpPr>
          <p:cNvPr id="6" name="Rectangle 5">
            <a:extLst>
              <a:ext uri="{FF2B5EF4-FFF2-40B4-BE49-F238E27FC236}">
                <a16:creationId xmlns:a16="http://schemas.microsoft.com/office/drawing/2014/main" id="{5DE15E24-0573-4FDD-ADD9-83C66BCEE347}"/>
              </a:ext>
            </a:extLst>
          </p:cNvPr>
          <p:cNvSpPr/>
          <p:nvPr/>
        </p:nvSpPr>
        <p:spPr>
          <a:xfrm>
            <a:off x="661988" y="6497419"/>
            <a:ext cx="7058025" cy="276999"/>
          </a:xfrm>
          <a:prstGeom prst="rect">
            <a:avLst/>
          </a:prstGeom>
        </p:spPr>
        <p:txBody>
          <a:bodyPr wrap="square">
            <a:spAutoFit/>
          </a:bodyPr>
          <a:lstStyle/>
          <a:p>
            <a:r>
              <a:rPr lang="en-US" sz="1200" dirty="0">
                <a:latin typeface="Raavi" panose="020B0502040204020203" pitchFamily="34" charset="0"/>
                <a:cs typeface="Raavi" panose="020B0502040204020203" pitchFamily="34" charset="0"/>
              </a:rPr>
              <a:t>https://www.tutorialspoint.com/microprocessor/microprocessor_8086_instruction_sets.htm</a:t>
            </a:r>
          </a:p>
        </p:txBody>
      </p:sp>
    </p:spTree>
    <p:extLst>
      <p:ext uri="{BB962C8B-B14F-4D97-AF65-F5344CB8AC3E}">
        <p14:creationId xmlns:p14="http://schemas.microsoft.com/office/powerpoint/2010/main" val="2583664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8485-5D04-4FDA-9ED7-E7FFCCAF71E2}"/>
              </a:ext>
            </a:extLst>
          </p:cNvPr>
          <p:cNvSpPr>
            <a:spLocks noGrp="1"/>
          </p:cNvSpPr>
          <p:nvPr>
            <p:ph type="title"/>
          </p:nvPr>
        </p:nvSpPr>
        <p:spPr/>
        <p:txBody>
          <a:bodyPr/>
          <a:lstStyle/>
          <a:p>
            <a:r>
              <a:rPr lang="en-US" dirty="0"/>
              <a:t>Graph Embedding Generation</a:t>
            </a:r>
          </a:p>
        </p:txBody>
      </p:sp>
      <p:pic>
        <p:nvPicPr>
          <p:cNvPr id="3" name="Picture 2">
            <a:extLst>
              <a:ext uri="{FF2B5EF4-FFF2-40B4-BE49-F238E27FC236}">
                <a16:creationId xmlns:a16="http://schemas.microsoft.com/office/drawing/2014/main" id="{BDCC8110-1D70-44CC-842A-51682F7F955D}"/>
              </a:ext>
            </a:extLst>
          </p:cNvPr>
          <p:cNvPicPr>
            <a:picLocks noChangeAspect="1"/>
          </p:cNvPicPr>
          <p:nvPr/>
        </p:nvPicPr>
        <p:blipFill>
          <a:blip r:embed="rId2"/>
          <a:stretch>
            <a:fillRect/>
          </a:stretch>
        </p:blipFill>
        <p:spPr>
          <a:xfrm>
            <a:off x="4953000" y="1905000"/>
            <a:ext cx="3945085" cy="4519612"/>
          </a:xfrm>
          <a:prstGeom prst="rect">
            <a:avLst/>
          </a:prstGeom>
        </p:spPr>
      </p:pic>
      <p:pic>
        <p:nvPicPr>
          <p:cNvPr id="4" name="Picture 3">
            <a:extLst>
              <a:ext uri="{FF2B5EF4-FFF2-40B4-BE49-F238E27FC236}">
                <a16:creationId xmlns:a16="http://schemas.microsoft.com/office/drawing/2014/main" id="{D7439617-C081-4F74-91D3-BEC5B139141B}"/>
              </a:ext>
            </a:extLst>
          </p:cNvPr>
          <p:cNvPicPr>
            <a:picLocks noChangeAspect="1"/>
          </p:cNvPicPr>
          <p:nvPr/>
        </p:nvPicPr>
        <p:blipFill>
          <a:blip r:embed="rId3"/>
          <a:stretch>
            <a:fillRect/>
          </a:stretch>
        </p:blipFill>
        <p:spPr>
          <a:xfrm>
            <a:off x="1114533" y="2060733"/>
            <a:ext cx="3486716" cy="2425333"/>
          </a:xfrm>
          <a:prstGeom prst="rect">
            <a:avLst/>
          </a:prstGeom>
        </p:spPr>
      </p:pic>
      <p:sp>
        <p:nvSpPr>
          <p:cNvPr id="5" name="TextBox 4">
            <a:extLst>
              <a:ext uri="{FF2B5EF4-FFF2-40B4-BE49-F238E27FC236}">
                <a16:creationId xmlns:a16="http://schemas.microsoft.com/office/drawing/2014/main" id="{CCCF9CE1-D256-4AB3-96BD-8635F46C2512}"/>
              </a:ext>
            </a:extLst>
          </p:cNvPr>
          <p:cNvSpPr txBox="1"/>
          <p:nvPr/>
        </p:nvSpPr>
        <p:spPr>
          <a:xfrm>
            <a:off x="1114533" y="5018455"/>
            <a:ext cx="1790875" cy="923330"/>
          </a:xfrm>
          <a:prstGeom prst="rect">
            <a:avLst/>
          </a:prstGeom>
          <a:noFill/>
        </p:spPr>
        <p:txBody>
          <a:bodyPr wrap="none" rtlCol="0">
            <a:spAutoFit/>
          </a:bodyPr>
          <a:lstStyle/>
          <a:p>
            <a:r>
              <a:rPr lang="en-US" i="1" dirty="0">
                <a:solidFill>
                  <a:schemeClr val="bg1">
                    <a:lumMod val="50000"/>
                  </a:schemeClr>
                </a:solidFill>
                <a:latin typeface="Raavi" panose="020B0502040204020203" pitchFamily="34" charset="0"/>
                <a:cs typeface="Raavi" panose="020B0502040204020203" pitchFamily="34" charset="0"/>
              </a:rPr>
              <a:t>V: vertex</a:t>
            </a:r>
          </a:p>
          <a:p>
            <a:r>
              <a:rPr lang="en-US" i="1" dirty="0">
                <a:solidFill>
                  <a:schemeClr val="bg1">
                    <a:lumMod val="50000"/>
                  </a:schemeClr>
                </a:solidFill>
                <a:latin typeface="Raavi" panose="020B0502040204020203" pitchFamily="34" charset="0"/>
                <a:cs typeface="Raavi" panose="020B0502040204020203" pitchFamily="34" charset="0"/>
              </a:rPr>
              <a:t>E: edges</a:t>
            </a:r>
          </a:p>
          <a:p>
            <a:r>
              <a:rPr lang="en-US" i="1" dirty="0">
                <a:solidFill>
                  <a:schemeClr val="bg1">
                    <a:lumMod val="50000"/>
                  </a:schemeClr>
                </a:solidFill>
                <a:latin typeface="Raavi" panose="020B0502040204020203" pitchFamily="34" charset="0"/>
                <a:cs typeface="Raavi" panose="020B0502040204020203" pitchFamily="34" charset="0"/>
              </a:rPr>
              <a:t>T: # of iterations</a:t>
            </a:r>
          </a:p>
        </p:txBody>
      </p:sp>
    </p:spTree>
    <p:extLst>
      <p:ext uri="{BB962C8B-B14F-4D97-AF65-F5344CB8AC3E}">
        <p14:creationId xmlns:p14="http://schemas.microsoft.com/office/powerpoint/2010/main" val="838392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8784-7262-46C1-B20C-0FA107A0F947}"/>
              </a:ext>
            </a:extLst>
          </p:cNvPr>
          <p:cNvSpPr>
            <a:spLocks noGrp="1"/>
          </p:cNvSpPr>
          <p:nvPr>
            <p:ph type="title"/>
          </p:nvPr>
        </p:nvSpPr>
        <p:spPr/>
        <p:txBody>
          <a:bodyPr>
            <a:normAutofit/>
          </a:bodyPr>
          <a:lstStyle/>
          <a:p>
            <a:r>
              <a:rPr lang="en-US" dirty="0"/>
              <a:t>More Details About the Network</a:t>
            </a:r>
          </a:p>
        </p:txBody>
      </p:sp>
      <p:pic>
        <p:nvPicPr>
          <p:cNvPr id="3" name="Picture 2">
            <a:extLst>
              <a:ext uri="{FF2B5EF4-FFF2-40B4-BE49-F238E27FC236}">
                <a16:creationId xmlns:a16="http://schemas.microsoft.com/office/drawing/2014/main" id="{A1E6708E-B323-415F-BD63-BC643B417305}"/>
              </a:ext>
            </a:extLst>
          </p:cNvPr>
          <p:cNvPicPr>
            <a:picLocks noChangeAspect="1"/>
          </p:cNvPicPr>
          <p:nvPr/>
        </p:nvPicPr>
        <p:blipFill>
          <a:blip r:embed="rId3"/>
          <a:stretch>
            <a:fillRect/>
          </a:stretch>
        </p:blipFill>
        <p:spPr>
          <a:xfrm>
            <a:off x="862013" y="1769113"/>
            <a:ext cx="7629525" cy="4242839"/>
          </a:xfrm>
          <a:prstGeom prst="rect">
            <a:avLst/>
          </a:prstGeom>
        </p:spPr>
      </p:pic>
    </p:spTree>
    <p:extLst>
      <p:ext uri="{BB962C8B-B14F-4D97-AF65-F5344CB8AC3E}">
        <p14:creationId xmlns:p14="http://schemas.microsoft.com/office/powerpoint/2010/main" val="43752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F53-340B-4A4E-9A84-87BAD7A42934}"/>
              </a:ext>
            </a:extLst>
          </p:cNvPr>
          <p:cNvSpPr>
            <a:spLocks noGrp="1"/>
          </p:cNvSpPr>
          <p:nvPr>
            <p:ph type="title"/>
          </p:nvPr>
        </p:nvSpPr>
        <p:spPr/>
        <p:txBody>
          <a:bodyPr>
            <a:normAutofit/>
          </a:bodyPr>
          <a:lstStyle/>
          <a:p>
            <a:r>
              <a:rPr lang="en-US" dirty="0"/>
              <a:t>Bug Avoidance Approaches</a:t>
            </a:r>
          </a:p>
        </p:txBody>
      </p:sp>
      <p:sp>
        <p:nvSpPr>
          <p:cNvPr id="4" name="Oval 3">
            <a:extLst>
              <a:ext uri="{FF2B5EF4-FFF2-40B4-BE49-F238E27FC236}">
                <a16:creationId xmlns:a16="http://schemas.microsoft.com/office/drawing/2014/main" id="{956DBA6A-D4EB-4402-8518-B5BE18B3BCF3}"/>
              </a:ext>
            </a:extLst>
          </p:cNvPr>
          <p:cNvSpPr/>
          <p:nvPr/>
        </p:nvSpPr>
        <p:spPr>
          <a:xfrm>
            <a:off x="3967160" y="3176446"/>
            <a:ext cx="22669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Bug Avoidance</a:t>
            </a:r>
          </a:p>
        </p:txBody>
      </p:sp>
      <p:sp>
        <p:nvSpPr>
          <p:cNvPr id="8" name="Rectangle 7">
            <a:extLst>
              <a:ext uri="{FF2B5EF4-FFF2-40B4-BE49-F238E27FC236}">
                <a16:creationId xmlns:a16="http://schemas.microsoft.com/office/drawing/2014/main" id="{0A1EE6CA-41A2-447E-B936-61158647468A}"/>
              </a:ext>
            </a:extLst>
          </p:cNvPr>
          <p:cNvSpPr/>
          <p:nvPr/>
        </p:nvSpPr>
        <p:spPr>
          <a:xfrm>
            <a:off x="6659998" y="2032433"/>
            <a:ext cx="2833686"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Dynamic analysis </a:t>
            </a:r>
          </a:p>
        </p:txBody>
      </p:sp>
      <p:sp>
        <p:nvSpPr>
          <p:cNvPr id="9" name="Rectangle 8">
            <a:extLst>
              <a:ext uri="{FF2B5EF4-FFF2-40B4-BE49-F238E27FC236}">
                <a16:creationId xmlns:a16="http://schemas.microsoft.com/office/drawing/2014/main" id="{F813277C-0BF4-4BCA-B302-1C0942332DC8}"/>
              </a:ext>
            </a:extLst>
          </p:cNvPr>
          <p:cNvSpPr/>
          <p:nvPr/>
        </p:nvSpPr>
        <p:spPr>
          <a:xfrm>
            <a:off x="650085" y="2033746"/>
            <a:ext cx="2833687"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Static analysis </a:t>
            </a:r>
          </a:p>
        </p:txBody>
      </p:sp>
      <p:sp>
        <p:nvSpPr>
          <p:cNvPr id="13" name="Arrow: Right 12">
            <a:extLst>
              <a:ext uri="{FF2B5EF4-FFF2-40B4-BE49-F238E27FC236}">
                <a16:creationId xmlns:a16="http://schemas.microsoft.com/office/drawing/2014/main" id="{5F6D7CFB-D34F-4A03-9D19-348198C163AC}"/>
              </a:ext>
            </a:extLst>
          </p:cNvPr>
          <p:cNvSpPr/>
          <p:nvPr/>
        </p:nvSpPr>
        <p:spPr>
          <a:xfrm rot="17912706">
            <a:off x="3906101" y="4316103"/>
            <a:ext cx="662792" cy="33813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0F16A0A5-B62F-4D96-A116-B353965E9504}"/>
              </a:ext>
            </a:extLst>
          </p:cNvPr>
          <p:cNvSpPr/>
          <p:nvPr/>
        </p:nvSpPr>
        <p:spPr>
          <a:xfrm>
            <a:off x="1608359" y="4639515"/>
            <a:ext cx="2833687" cy="1023937"/>
          </a:xfrm>
          <a:prstGeom prst="roundRect">
            <a:avLst>
              <a:gd name="adj" fmla="val 9225"/>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Search </a:t>
            </a:r>
          </a:p>
          <a:p>
            <a:pPr marL="285750" indent="-285750">
              <a:buFont typeface="Arial" panose="020B0604020202020204" pitchFamily="34" charset="0"/>
              <a:buChar char="•"/>
            </a:pPr>
            <a:r>
              <a:rPr lang="en-US" altLang="zh-CN" dirty="0">
                <a:solidFill>
                  <a:schemeClr val="tx1"/>
                </a:solidFill>
                <a:latin typeface="Arial" panose="020B0604020202020204" pitchFamily="34" charset="0"/>
                <a:cs typeface="Arial" panose="020B0604020202020204" pitchFamily="34" charset="0"/>
              </a:rPr>
              <a:t>Rule-based</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Similarity-based</a:t>
            </a:r>
          </a:p>
        </p:txBody>
      </p:sp>
      <p:sp>
        <p:nvSpPr>
          <p:cNvPr id="14" name="Arrow: Right 13">
            <a:extLst>
              <a:ext uri="{FF2B5EF4-FFF2-40B4-BE49-F238E27FC236}">
                <a16:creationId xmlns:a16="http://schemas.microsoft.com/office/drawing/2014/main" id="{B810F6A4-FE48-4DDB-A14D-42ABDF95E3E1}"/>
              </a:ext>
            </a:extLst>
          </p:cNvPr>
          <p:cNvSpPr/>
          <p:nvPr/>
        </p:nvSpPr>
        <p:spPr>
          <a:xfrm rot="1675723">
            <a:off x="3407565" y="3342109"/>
            <a:ext cx="597692" cy="33813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FC5F8D3A-B5FE-407C-B64E-AD577856073C}"/>
              </a:ext>
            </a:extLst>
          </p:cNvPr>
          <p:cNvSpPr/>
          <p:nvPr/>
        </p:nvSpPr>
        <p:spPr>
          <a:xfrm>
            <a:off x="650085" y="2683668"/>
            <a:ext cx="2833687" cy="1023937"/>
          </a:xfrm>
          <a:prstGeom prst="roundRect">
            <a:avLst>
              <a:gd name="adj" fmla="val 9225"/>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Compiler techniques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Type checking</a:t>
            </a:r>
          </a:p>
          <a:p>
            <a:pPr marL="285750" indent="-285750" algn="ct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Abstract interpretation</a:t>
            </a:r>
          </a:p>
        </p:txBody>
      </p:sp>
      <p:sp>
        <p:nvSpPr>
          <p:cNvPr id="15" name="Arrow: Right 14">
            <a:extLst>
              <a:ext uri="{FF2B5EF4-FFF2-40B4-BE49-F238E27FC236}">
                <a16:creationId xmlns:a16="http://schemas.microsoft.com/office/drawing/2014/main" id="{F5103072-895F-4DFB-BA9F-E5240F7BE41B}"/>
              </a:ext>
            </a:extLst>
          </p:cNvPr>
          <p:cNvSpPr/>
          <p:nvPr/>
        </p:nvSpPr>
        <p:spPr>
          <a:xfrm rot="8800051">
            <a:off x="6196012" y="3354163"/>
            <a:ext cx="597692" cy="33813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AF8B94E2-6E14-40DB-A16C-A9C6EFAAE22D}"/>
              </a:ext>
            </a:extLst>
          </p:cNvPr>
          <p:cNvSpPr/>
          <p:nvPr/>
        </p:nvSpPr>
        <p:spPr>
          <a:xfrm>
            <a:off x="6659997" y="2683668"/>
            <a:ext cx="2833687" cy="1023937"/>
          </a:xfrm>
          <a:prstGeom prst="roundRect">
            <a:avLst>
              <a:gd name="adj" fmla="val 5834"/>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Arial" panose="020B0604020202020204" pitchFamily="34" charset="0"/>
                <a:cs typeface="Arial" panose="020B0604020202020204" pitchFamily="34" charset="0"/>
              </a:rPr>
              <a:t>Testing</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Symbolic execution</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Fuzzing</a:t>
            </a:r>
          </a:p>
        </p:txBody>
      </p:sp>
    </p:spTree>
    <p:extLst>
      <p:ext uri="{BB962C8B-B14F-4D97-AF65-F5344CB8AC3E}">
        <p14:creationId xmlns:p14="http://schemas.microsoft.com/office/powerpoint/2010/main" val="2891062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F034-6A9C-42DF-A6B3-A8E560217FF7}"/>
              </a:ext>
            </a:extLst>
          </p:cNvPr>
          <p:cNvSpPr>
            <a:spLocks noGrp="1"/>
          </p:cNvSpPr>
          <p:nvPr>
            <p:ph type="title"/>
          </p:nvPr>
        </p:nvSpPr>
        <p:spPr/>
        <p:txBody>
          <a:bodyPr>
            <a:noAutofit/>
          </a:bodyPr>
          <a:lstStyle/>
          <a:p>
            <a:r>
              <a:rPr lang="en-US" sz="3200" dirty="0"/>
              <a:t>Use Siamese Architecture to Train the Network</a:t>
            </a:r>
          </a:p>
        </p:txBody>
      </p:sp>
      <p:sp>
        <p:nvSpPr>
          <p:cNvPr id="4" name="Content Placeholder 3">
            <a:extLst>
              <a:ext uri="{FF2B5EF4-FFF2-40B4-BE49-F238E27FC236}">
                <a16:creationId xmlns:a16="http://schemas.microsoft.com/office/drawing/2014/main" id="{3DA0970F-F9D5-44CA-88BF-F47EABD4CA65}"/>
              </a:ext>
            </a:extLst>
          </p:cNvPr>
          <p:cNvSpPr>
            <a:spLocks noGrp="1"/>
          </p:cNvSpPr>
          <p:nvPr>
            <p:ph sz="quarter" idx="1"/>
          </p:nvPr>
        </p:nvSpPr>
        <p:spPr>
          <a:xfrm>
            <a:off x="5193269" y="1841255"/>
            <a:ext cx="4355544" cy="4226169"/>
          </a:xfrm>
        </p:spPr>
        <p:txBody>
          <a:bodyPr/>
          <a:lstStyle/>
          <a:p>
            <a:r>
              <a:rPr lang="en-US" dirty="0"/>
              <a:t>Challenge:</a:t>
            </a:r>
          </a:p>
          <a:p>
            <a:pPr lvl="1"/>
            <a:r>
              <a:rPr lang="en-US" dirty="0"/>
              <a:t>Lack well-labeled data to train the model.</a:t>
            </a:r>
          </a:p>
          <a:p>
            <a:r>
              <a:rPr lang="en-US" dirty="0"/>
              <a:t>Solution:</a:t>
            </a:r>
          </a:p>
          <a:p>
            <a:pPr lvl="1"/>
            <a:r>
              <a:rPr lang="en-US" dirty="0"/>
              <a:t>Use Siamese Architecture</a:t>
            </a:r>
          </a:p>
          <a:p>
            <a:pPr lvl="2"/>
            <a:r>
              <a:rPr lang="en-US" dirty="0"/>
              <a:t>Similar code should generate similar embeddings</a:t>
            </a:r>
          </a:p>
          <a:p>
            <a:pPr lvl="2"/>
            <a:endParaRPr lang="en-US" dirty="0"/>
          </a:p>
        </p:txBody>
      </p:sp>
      <p:pic>
        <p:nvPicPr>
          <p:cNvPr id="3" name="Picture 2">
            <a:extLst>
              <a:ext uri="{FF2B5EF4-FFF2-40B4-BE49-F238E27FC236}">
                <a16:creationId xmlns:a16="http://schemas.microsoft.com/office/drawing/2014/main" id="{9EDC8D19-1B2F-43B7-84B2-2BCF8D6F2C08}"/>
              </a:ext>
            </a:extLst>
          </p:cNvPr>
          <p:cNvPicPr>
            <a:picLocks noChangeAspect="1"/>
          </p:cNvPicPr>
          <p:nvPr/>
        </p:nvPicPr>
        <p:blipFill>
          <a:blip r:embed="rId2"/>
          <a:stretch>
            <a:fillRect/>
          </a:stretch>
        </p:blipFill>
        <p:spPr>
          <a:xfrm>
            <a:off x="953703" y="1717019"/>
            <a:ext cx="4146771" cy="4002744"/>
          </a:xfrm>
          <a:prstGeom prst="rect">
            <a:avLst/>
          </a:prstGeom>
        </p:spPr>
      </p:pic>
    </p:spTree>
    <p:extLst>
      <p:ext uri="{BB962C8B-B14F-4D97-AF65-F5344CB8AC3E}">
        <p14:creationId xmlns:p14="http://schemas.microsoft.com/office/powerpoint/2010/main" val="2382237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A489-F2A4-4D7B-8E34-A25B9049BDB5}"/>
              </a:ext>
            </a:extLst>
          </p:cNvPr>
          <p:cNvSpPr>
            <a:spLocks noGrp="1"/>
          </p:cNvSpPr>
          <p:nvPr>
            <p:ph type="title"/>
          </p:nvPr>
        </p:nvSpPr>
        <p:spPr/>
        <p:txBody>
          <a:bodyPr/>
          <a:lstStyle/>
          <a:p>
            <a:r>
              <a:rPr lang="en-US" dirty="0"/>
              <a:t>Similarity/Distance of Embeddings</a:t>
            </a:r>
          </a:p>
        </p:txBody>
      </p:sp>
      <p:sp>
        <p:nvSpPr>
          <p:cNvPr id="4" name="TextBox 3">
            <a:extLst>
              <a:ext uri="{FF2B5EF4-FFF2-40B4-BE49-F238E27FC236}">
                <a16:creationId xmlns:a16="http://schemas.microsoft.com/office/drawing/2014/main" id="{58680224-91A9-4335-8083-D673AA858831}"/>
              </a:ext>
            </a:extLst>
          </p:cNvPr>
          <p:cNvSpPr txBox="1"/>
          <p:nvPr/>
        </p:nvSpPr>
        <p:spPr>
          <a:xfrm>
            <a:off x="4495800"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A874E-C0C0-4C8C-8B62-4EE84885D454}"/>
                  </a:ext>
                </a:extLst>
              </p:cNvPr>
              <p:cNvSpPr txBox="1"/>
              <p:nvPr/>
            </p:nvSpPr>
            <p:spPr>
              <a:xfrm>
                <a:off x="1152526" y="2052637"/>
                <a:ext cx="4448910" cy="617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𝐶𝑜𝑠𝑖𝑛𝑒</m:t>
                      </m:r>
                      <m:r>
                        <a:rPr lang="en-US" sz="2000" b="0" i="1" smtClean="0">
                          <a:latin typeface="Cambria Math" panose="02040503050406030204" pitchFamily="18" charset="0"/>
                        </a:rPr>
                        <m:t> </m:t>
                      </m:r>
                      <m:r>
                        <a:rPr lang="en-US" sz="2000" b="0" i="1" smtClean="0">
                          <a:latin typeface="Cambria Math" panose="02040503050406030204" pitchFamily="18" charset="0"/>
                        </a:rPr>
                        <m:t>𝑆𝑖𝑚𝑖𝑙𝑎𝑟𝑖𝑡𝑦</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2</m:t>
                              </m:r>
                            </m:sub>
                          </m:sSub>
                        </m:num>
                        <m:den>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r>
                                <a:rPr lang="en-US" sz="2000" b="0" i="1" smtClean="0">
                                  <a:latin typeface="Cambria Math" panose="02040503050406030204" pitchFamily="18" charset="0"/>
                                </a:rPr>
                                <m:t>1</m:t>
                              </m:r>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𝐸</m:t>
                              </m:r>
                              <m:r>
                                <a:rPr lang="en-US" sz="2000" b="0" i="1" smtClean="0">
                                  <a:latin typeface="Cambria Math" panose="02040503050406030204" pitchFamily="18" charset="0"/>
                                </a:rPr>
                                <m:t>2</m:t>
                              </m:r>
                            </m:e>
                          </m:d>
                        </m:den>
                      </m:f>
                    </m:oMath>
                  </m:oMathPara>
                </a14:m>
                <a:endParaRPr lang="en-US" sz="2000" dirty="0"/>
              </a:p>
            </p:txBody>
          </p:sp>
        </mc:Choice>
        <mc:Fallback xmlns="">
          <p:sp>
            <p:nvSpPr>
              <p:cNvPr id="5" name="TextBox 4">
                <a:extLst>
                  <a:ext uri="{FF2B5EF4-FFF2-40B4-BE49-F238E27FC236}">
                    <a16:creationId xmlns:a16="http://schemas.microsoft.com/office/drawing/2014/main" id="{C95A874E-C0C0-4C8C-8B62-4EE84885D454}"/>
                  </a:ext>
                </a:extLst>
              </p:cNvPr>
              <p:cNvSpPr txBox="1">
                <a:spLocks noRot="1" noChangeAspect="1" noMove="1" noResize="1" noEditPoints="1" noAdjustHandles="1" noChangeArrowheads="1" noChangeShapeType="1" noTextEdit="1"/>
              </p:cNvSpPr>
              <p:nvPr/>
            </p:nvSpPr>
            <p:spPr>
              <a:xfrm>
                <a:off x="1152526" y="2052637"/>
                <a:ext cx="4448910" cy="617477"/>
              </a:xfrm>
              <a:prstGeom prst="rect">
                <a:avLst/>
              </a:prstGeom>
              <a:blipFill>
                <a:blip r:embed="rId4"/>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322F3763-458E-4C69-919F-DF70D0880F49}"/>
              </a:ext>
            </a:extLst>
          </p:cNvPr>
          <p:cNvGrpSpPr/>
          <p:nvPr/>
        </p:nvGrpSpPr>
        <p:grpSpPr>
          <a:xfrm>
            <a:off x="5779083" y="2249787"/>
            <a:ext cx="2542086" cy="2358425"/>
            <a:chOff x="6527685" y="1861150"/>
            <a:chExt cx="2542086" cy="2358425"/>
          </a:xfrm>
        </p:grpSpPr>
        <p:pic>
          <p:nvPicPr>
            <p:cNvPr id="7" name="Picture 6">
              <a:extLst>
                <a:ext uri="{FF2B5EF4-FFF2-40B4-BE49-F238E27FC236}">
                  <a16:creationId xmlns:a16="http://schemas.microsoft.com/office/drawing/2014/main" id="{36B335F9-0F3B-42B4-840E-FBD1A2CD8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686" y="1861150"/>
              <a:ext cx="2426085" cy="2358425"/>
            </a:xfrm>
            <a:prstGeom prst="rect">
              <a:avLst/>
            </a:prstGeom>
          </p:spPr>
        </p:pic>
        <p:sp>
          <p:nvSpPr>
            <p:cNvPr id="8" name="Rectangle 7">
              <a:extLst>
                <a:ext uri="{FF2B5EF4-FFF2-40B4-BE49-F238E27FC236}">
                  <a16:creationId xmlns:a16="http://schemas.microsoft.com/office/drawing/2014/main" id="{BA72E125-9B42-441A-993A-777C4F6F0E8F}"/>
                </a:ext>
              </a:extLst>
            </p:cNvPr>
            <p:cNvSpPr/>
            <p:nvPr/>
          </p:nvSpPr>
          <p:spPr>
            <a:xfrm>
              <a:off x="8540705" y="2052637"/>
              <a:ext cx="425537" cy="347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Raavi" panose="020B0502040204020203" pitchFamily="34" charset="0"/>
                  <a:cs typeface="Raavi" panose="020B0502040204020203" pitchFamily="34" charset="0"/>
                </a:rPr>
                <a:t>E1</a:t>
              </a:r>
            </a:p>
          </p:txBody>
        </p:sp>
        <p:sp>
          <p:nvSpPr>
            <p:cNvPr id="9" name="Rectangle 8">
              <a:extLst>
                <a:ext uri="{FF2B5EF4-FFF2-40B4-BE49-F238E27FC236}">
                  <a16:creationId xmlns:a16="http://schemas.microsoft.com/office/drawing/2014/main" id="{59B22A98-16D0-4D1E-8BBA-07D0AD7EFE2E}"/>
                </a:ext>
              </a:extLst>
            </p:cNvPr>
            <p:cNvSpPr/>
            <p:nvPr/>
          </p:nvSpPr>
          <p:spPr>
            <a:xfrm>
              <a:off x="6527685" y="2359959"/>
              <a:ext cx="425537" cy="347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Raavi" panose="020B0502040204020203" pitchFamily="34" charset="0"/>
                  <a:cs typeface="Raavi" panose="020B0502040204020203" pitchFamily="34" charset="0"/>
                </a:rPr>
                <a:t>E2</a:t>
              </a:r>
            </a:p>
          </p:txBody>
        </p:sp>
      </p:grpSp>
      <p:sp>
        <p:nvSpPr>
          <p:cNvPr id="11" name="TextBox 10">
            <a:extLst>
              <a:ext uri="{FF2B5EF4-FFF2-40B4-BE49-F238E27FC236}">
                <a16:creationId xmlns:a16="http://schemas.microsoft.com/office/drawing/2014/main" id="{CCB0B152-5413-48A9-B56F-DD46E0D2BF87}"/>
              </a:ext>
            </a:extLst>
          </p:cNvPr>
          <p:cNvSpPr txBox="1"/>
          <p:nvPr/>
        </p:nvSpPr>
        <p:spPr>
          <a:xfrm>
            <a:off x="1152526" y="5004762"/>
            <a:ext cx="7801383" cy="646331"/>
          </a:xfrm>
          <a:prstGeom prst="rect">
            <a:avLst/>
          </a:prstGeom>
          <a:noFill/>
        </p:spPr>
        <p:txBody>
          <a:bodyPr wrap="square" rtlCol="0">
            <a:spAutoFit/>
          </a:bodyPr>
          <a:lstStyle/>
          <a:p>
            <a:r>
              <a:rPr lang="en-US" dirty="0">
                <a:latin typeface="Raavi" panose="020B0502040204020203" pitchFamily="34" charset="0"/>
                <a:cs typeface="Raavi" panose="020B0502040204020203" pitchFamily="34" charset="0"/>
              </a:rPr>
              <a:t>Other possible approaches: Manhattan distance (L1 norm), Euclidean distance (L2 norm). </a:t>
            </a:r>
          </a:p>
        </p:txBody>
      </p:sp>
    </p:spTree>
    <p:extLst>
      <p:ext uri="{BB962C8B-B14F-4D97-AF65-F5344CB8AC3E}">
        <p14:creationId xmlns:p14="http://schemas.microsoft.com/office/powerpoint/2010/main" val="577880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BA82-9A0B-4B0A-9BE2-5247B0226C99}"/>
              </a:ext>
            </a:extLst>
          </p:cNvPr>
          <p:cNvSpPr>
            <a:spLocks noGrp="1"/>
          </p:cNvSpPr>
          <p:nvPr>
            <p:ph type="title"/>
          </p:nvPr>
        </p:nvSpPr>
        <p:spPr/>
        <p:txBody>
          <a:bodyPr/>
          <a:lstStyle/>
          <a:p>
            <a:r>
              <a:rPr lang="en-US" dirty="0"/>
              <a:t>What We Have Learnt</a:t>
            </a:r>
          </a:p>
        </p:txBody>
      </p:sp>
      <p:sp>
        <p:nvSpPr>
          <p:cNvPr id="3" name="Content Placeholder 2">
            <a:extLst>
              <a:ext uri="{FF2B5EF4-FFF2-40B4-BE49-F238E27FC236}">
                <a16:creationId xmlns:a16="http://schemas.microsoft.com/office/drawing/2014/main" id="{4370EF89-A133-483D-AFAE-77AB7DF44A01}"/>
              </a:ext>
            </a:extLst>
          </p:cNvPr>
          <p:cNvSpPr>
            <a:spLocks noGrp="1"/>
          </p:cNvSpPr>
          <p:nvPr>
            <p:ph sz="quarter" idx="1"/>
          </p:nvPr>
        </p:nvSpPr>
        <p:spPr/>
        <p:txBody>
          <a:bodyPr/>
          <a:lstStyle/>
          <a:p>
            <a:r>
              <a:rPr lang="en-US" dirty="0"/>
              <a:t>Some bugs have similar patterns.</a:t>
            </a:r>
          </a:p>
          <a:p>
            <a:r>
              <a:rPr lang="en-US" dirty="0"/>
              <a:t>Rule-based approach for searching driver bugs related to error handling.</a:t>
            </a:r>
          </a:p>
          <a:p>
            <a:r>
              <a:rPr lang="en-US" dirty="0"/>
              <a:t>Similarity-based approach for searching cross-architecture bugs.</a:t>
            </a:r>
          </a:p>
          <a:p>
            <a:pPr lvl="1"/>
            <a:r>
              <a:rPr lang="en-US" dirty="0"/>
              <a:t>Pairwise graph matching </a:t>
            </a:r>
          </a:p>
          <a:p>
            <a:pPr lvl="1"/>
            <a:r>
              <a:rPr lang="en-US" dirty="0"/>
              <a:t>Graph embedding</a:t>
            </a:r>
          </a:p>
          <a:p>
            <a:endParaRPr lang="en-US" dirty="0"/>
          </a:p>
        </p:txBody>
      </p:sp>
    </p:spTree>
    <p:extLst>
      <p:ext uri="{BB962C8B-B14F-4D97-AF65-F5344CB8AC3E}">
        <p14:creationId xmlns:p14="http://schemas.microsoft.com/office/powerpoint/2010/main" val="3666326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dirty="0"/>
              <a:t>. Rule-based Approach</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779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9F76-FC0A-4B8E-BBF0-103EB2D53043}"/>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F6E4EAB2-EB60-41FF-A9B3-B1CA44A4B877}"/>
              </a:ext>
            </a:extLst>
          </p:cNvPr>
          <p:cNvSpPr>
            <a:spLocks noGrp="1"/>
          </p:cNvSpPr>
          <p:nvPr>
            <p:ph sz="quarter" idx="1"/>
          </p:nvPr>
        </p:nvSpPr>
        <p:spPr/>
        <p:txBody>
          <a:bodyPr/>
          <a:lstStyle/>
          <a:p>
            <a:r>
              <a:rPr lang="en-US" dirty="0"/>
              <a:t>In error handling paths, the driver should release the acquired resources and execute the operations that are opposite to its previous execution.</a:t>
            </a:r>
          </a:p>
          <a:p>
            <a:r>
              <a:rPr lang="en-US" dirty="0"/>
              <a:t>Bugs occur if developers forget/fail to handle the errors properly. </a:t>
            </a:r>
          </a:p>
        </p:txBody>
      </p:sp>
      <p:sp>
        <p:nvSpPr>
          <p:cNvPr id="4" name="Rectangle 3">
            <a:extLst>
              <a:ext uri="{FF2B5EF4-FFF2-40B4-BE49-F238E27FC236}">
                <a16:creationId xmlns:a16="http://schemas.microsoft.com/office/drawing/2014/main" id="{F50866D8-55F0-4749-BD05-48F7F1CAF173}"/>
              </a:ext>
            </a:extLst>
          </p:cNvPr>
          <p:cNvSpPr/>
          <p:nvPr/>
        </p:nvSpPr>
        <p:spPr>
          <a:xfrm>
            <a:off x="747710" y="6372046"/>
            <a:ext cx="8834439"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Liu, </a:t>
            </a:r>
            <a:r>
              <a:rPr lang="en-US" sz="1400" dirty="0" err="1">
                <a:latin typeface="Raavi" panose="020B0502040204020203" pitchFamily="34" charset="0"/>
                <a:cs typeface="Raavi" panose="020B0502040204020203" pitchFamily="34" charset="0"/>
              </a:rPr>
              <a:t>Huqiu</a:t>
            </a:r>
            <a:r>
              <a:rPr lang="en-US" sz="1400" dirty="0">
                <a:latin typeface="Raavi" panose="020B0502040204020203" pitchFamily="34" charset="0"/>
                <a:cs typeface="Raavi" panose="020B0502040204020203" pitchFamily="34" charset="0"/>
              </a:rPr>
              <a:t>, et al. "PF-Miner: A new paired functions mining method for Android kernel in error paths." ACSAC 2014.</a:t>
            </a:r>
          </a:p>
        </p:txBody>
      </p:sp>
    </p:spTree>
    <p:extLst>
      <p:ext uri="{BB962C8B-B14F-4D97-AF65-F5344CB8AC3E}">
        <p14:creationId xmlns:p14="http://schemas.microsoft.com/office/powerpoint/2010/main" val="7293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EF41-F265-4503-94F2-9D85645C1B9F}"/>
              </a:ext>
            </a:extLst>
          </p:cNvPr>
          <p:cNvSpPr>
            <a:spLocks noGrp="1"/>
          </p:cNvSpPr>
          <p:nvPr>
            <p:ph type="title"/>
          </p:nvPr>
        </p:nvSpPr>
        <p:spPr/>
        <p:txBody>
          <a:bodyPr/>
          <a:lstStyle/>
          <a:p>
            <a:r>
              <a:rPr lang="en-US" dirty="0"/>
              <a:t>An Example </a:t>
            </a:r>
          </a:p>
        </p:txBody>
      </p:sp>
      <p:pic>
        <p:nvPicPr>
          <p:cNvPr id="3" name="Picture 2">
            <a:extLst>
              <a:ext uri="{FF2B5EF4-FFF2-40B4-BE49-F238E27FC236}">
                <a16:creationId xmlns:a16="http://schemas.microsoft.com/office/drawing/2014/main" id="{6E4F959F-B9C6-49D9-93CF-AFF5B11547CA}"/>
              </a:ext>
            </a:extLst>
          </p:cNvPr>
          <p:cNvPicPr>
            <a:picLocks noChangeAspect="1"/>
          </p:cNvPicPr>
          <p:nvPr/>
        </p:nvPicPr>
        <p:blipFill>
          <a:blip r:embed="rId2"/>
          <a:stretch>
            <a:fillRect/>
          </a:stretch>
        </p:blipFill>
        <p:spPr>
          <a:xfrm>
            <a:off x="739119" y="2328653"/>
            <a:ext cx="6501728" cy="4212823"/>
          </a:xfrm>
          <a:prstGeom prst="rect">
            <a:avLst/>
          </a:prstGeom>
        </p:spPr>
      </p:pic>
      <p:sp>
        <p:nvSpPr>
          <p:cNvPr id="6" name="Rectangle 5">
            <a:extLst>
              <a:ext uri="{FF2B5EF4-FFF2-40B4-BE49-F238E27FC236}">
                <a16:creationId xmlns:a16="http://schemas.microsoft.com/office/drawing/2014/main" id="{04F19E07-1680-48C9-9F03-BA0D0DB7CCF5}"/>
              </a:ext>
            </a:extLst>
          </p:cNvPr>
          <p:cNvSpPr/>
          <p:nvPr/>
        </p:nvSpPr>
        <p:spPr>
          <a:xfrm>
            <a:off x="828414" y="2971060"/>
            <a:ext cx="6412432" cy="226062"/>
          </a:xfrm>
          <a:prstGeom prst="rect">
            <a:avLst/>
          </a:prstGeom>
          <a:solidFill>
            <a:schemeClr val="accent1">
              <a:alpha val="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38EDB7-201F-4434-9DC7-9D30437DF717}"/>
              </a:ext>
            </a:extLst>
          </p:cNvPr>
          <p:cNvSpPr txBox="1"/>
          <p:nvPr/>
        </p:nvSpPr>
        <p:spPr>
          <a:xfrm>
            <a:off x="7330141" y="2867765"/>
            <a:ext cx="2347430" cy="646331"/>
          </a:xfrm>
          <a:prstGeom prst="rect">
            <a:avLst/>
          </a:prstGeom>
          <a:noFill/>
        </p:spPr>
        <p:txBody>
          <a:bodyPr wrap="square" rtlCol="0">
            <a:spAutoFit/>
          </a:bodyPr>
          <a:lstStyle/>
          <a:p>
            <a:r>
              <a:rPr lang="en-US" dirty="0">
                <a:latin typeface="Raavi" panose="020B0502040204020203" pitchFamily="34" charset="0"/>
                <a:cs typeface="Raavi" panose="020B0502040204020203" pitchFamily="34" charset="0"/>
              </a:rPr>
              <a:t>1. </a:t>
            </a:r>
            <a:r>
              <a:rPr lang="en-US" altLang="zh-CN" dirty="0">
                <a:latin typeface="Raavi" panose="020B0502040204020203" pitchFamily="34" charset="0"/>
                <a:cs typeface="Raavi" panose="020B0502040204020203" pitchFamily="34" charset="0"/>
              </a:rPr>
              <a:t>r</a:t>
            </a:r>
            <a:r>
              <a:rPr lang="en-US" dirty="0">
                <a:latin typeface="Raavi" panose="020B0502040204020203" pitchFamily="34" charset="0"/>
                <a:cs typeface="Raavi" panose="020B0502040204020203" pitchFamily="34" charset="0"/>
              </a:rPr>
              <a:t>equest memory (successful)</a:t>
            </a:r>
          </a:p>
        </p:txBody>
      </p:sp>
      <p:sp>
        <p:nvSpPr>
          <p:cNvPr id="8" name="Rectangle 7">
            <a:extLst>
              <a:ext uri="{FF2B5EF4-FFF2-40B4-BE49-F238E27FC236}">
                <a16:creationId xmlns:a16="http://schemas.microsoft.com/office/drawing/2014/main" id="{0BEAC54E-E5EB-42D5-B239-85BDD2A5AF33}"/>
              </a:ext>
            </a:extLst>
          </p:cNvPr>
          <p:cNvSpPr/>
          <p:nvPr/>
        </p:nvSpPr>
        <p:spPr>
          <a:xfrm>
            <a:off x="828414" y="5933578"/>
            <a:ext cx="6412433" cy="226062"/>
          </a:xfrm>
          <a:prstGeom prst="rect">
            <a:avLst/>
          </a:prstGeom>
          <a:solidFill>
            <a:schemeClr val="accent1">
              <a:alpha val="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448157-3927-4F93-8AEC-3EDDEB1B7396}"/>
              </a:ext>
            </a:extLst>
          </p:cNvPr>
          <p:cNvSpPr txBox="1"/>
          <p:nvPr/>
        </p:nvSpPr>
        <p:spPr>
          <a:xfrm>
            <a:off x="7330141" y="5836474"/>
            <a:ext cx="2221826" cy="646331"/>
          </a:xfrm>
          <a:prstGeom prst="rect">
            <a:avLst/>
          </a:prstGeom>
          <a:noFill/>
        </p:spPr>
        <p:txBody>
          <a:bodyPr wrap="square" rtlCol="0">
            <a:spAutoFit/>
          </a:bodyPr>
          <a:lstStyle/>
          <a:p>
            <a:r>
              <a:rPr lang="en-US" dirty="0">
                <a:latin typeface="Raavi" panose="020B0502040204020203" pitchFamily="34" charset="0"/>
                <a:cs typeface="Raavi" panose="020B0502040204020203" pitchFamily="34" charset="0"/>
              </a:rPr>
              <a:t>3. return without memory release</a:t>
            </a:r>
          </a:p>
        </p:txBody>
      </p:sp>
      <p:sp>
        <p:nvSpPr>
          <p:cNvPr id="10" name="Rectangle 9">
            <a:extLst>
              <a:ext uri="{FF2B5EF4-FFF2-40B4-BE49-F238E27FC236}">
                <a16:creationId xmlns:a16="http://schemas.microsoft.com/office/drawing/2014/main" id="{D0C89873-965A-4D2C-B2B2-0E7D0265727B}"/>
              </a:ext>
            </a:extLst>
          </p:cNvPr>
          <p:cNvSpPr/>
          <p:nvPr/>
        </p:nvSpPr>
        <p:spPr>
          <a:xfrm>
            <a:off x="828414" y="4041950"/>
            <a:ext cx="6412432" cy="226062"/>
          </a:xfrm>
          <a:prstGeom prst="rect">
            <a:avLst/>
          </a:prstGeom>
          <a:solidFill>
            <a:schemeClr val="accent1">
              <a:alpha val="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0705410-AB1C-47DE-BF49-A71960B74A71}"/>
              </a:ext>
            </a:extLst>
          </p:cNvPr>
          <p:cNvSpPr txBox="1"/>
          <p:nvPr/>
        </p:nvSpPr>
        <p:spPr>
          <a:xfrm>
            <a:off x="7330141" y="3944846"/>
            <a:ext cx="2030908" cy="646331"/>
          </a:xfrm>
          <a:prstGeom prst="rect">
            <a:avLst/>
          </a:prstGeom>
          <a:noFill/>
        </p:spPr>
        <p:txBody>
          <a:bodyPr wrap="square" rtlCol="0">
            <a:spAutoFit/>
          </a:bodyPr>
          <a:lstStyle/>
          <a:p>
            <a:r>
              <a:rPr lang="en-US" dirty="0">
                <a:latin typeface="Raavi" panose="020B0502040204020203" pitchFamily="34" charset="0"/>
                <a:cs typeface="Raavi" panose="020B0502040204020203" pitchFamily="34" charset="0"/>
              </a:rPr>
              <a:t>2. </a:t>
            </a:r>
            <a:r>
              <a:rPr lang="en-US" altLang="zh-CN" dirty="0" err="1">
                <a:latin typeface="Raavi" panose="020B0502040204020203" pitchFamily="34" charset="0"/>
                <a:cs typeface="Raavi" panose="020B0502040204020203" pitchFamily="34" charset="0"/>
              </a:rPr>
              <a:t>ioremap</a:t>
            </a:r>
            <a:r>
              <a:rPr lang="en-US" altLang="zh-CN" dirty="0">
                <a:latin typeface="Raavi" panose="020B0502040204020203" pitchFamily="34" charset="0"/>
                <a:cs typeface="Raavi" panose="020B0502040204020203" pitchFamily="34" charset="0"/>
              </a:rPr>
              <a:t> </a:t>
            </a:r>
            <a:r>
              <a:rPr lang="en-US" dirty="0">
                <a:latin typeface="Raavi" panose="020B0502040204020203" pitchFamily="34" charset="0"/>
                <a:cs typeface="Raavi" panose="020B0502040204020203" pitchFamily="34" charset="0"/>
              </a:rPr>
              <a:t>(fail), </a:t>
            </a:r>
            <a:r>
              <a:rPr lang="en-US" dirty="0" err="1">
                <a:latin typeface="Raavi" panose="020B0502040204020203" pitchFamily="34" charset="0"/>
                <a:cs typeface="Raavi" panose="020B0502040204020203" pitchFamily="34" charset="0"/>
              </a:rPr>
              <a:t>goto</a:t>
            </a:r>
            <a:r>
              <a:rPr lang="en-US" dirty="0">
                <a:latin typeface="Raavi" panose="020B0502040204020203" pitchFamily="34" charset="0"/>
                <a:cs typeface="Raavi" panose="020B0502040204020203" pitchFamily="34" charset="0"/>
              </a:rPr>
              <a:t> out</a:t>
            </a:r>
          </a:p>
        </p:txBody>
      </p:sp>
      <p:sp>
        <p:nvSpPr>
          <p:cNvPr id="12" name="TextBox 11">
            <a:extLst>
              <a:ext uri="{FF2B5EF4-FFF2-40B4-BE49-F238E27FC236}">
                <a16:creationId xmlns:a16="http://schemas.microsoft.com/office/drawing/2014/main" id="{7B556767-DCCE-4C85-BEFD-15B3C8E7FC98}"/>
              </a:ext>
            </a:extLst>
          </p:cNvPr>
          <p:cNvSpPr txBox="1"/>
          <p:nvPr/>
        </p:nvSpPr>
        <p:spPr>
          <a:xfrm>
            <a:off x="865545" y="1708012"/>
            <a:ext cx="8174909" cy="461665"/>
          </a:xfrm>
          <a:prstGeom prst="rect">
            <a:avLst/>
          </a:prstGeom>
          <a:noFill/>
        </p:spPr>
        <p:txBody>
          <a:bodyPr wrap="square" rtlCol="0">
            <a:spAutoFit/>
          </a:bodyPr>
          <a:lstStyle/>
          <a:p>
            <a:r>
              <a:rPr lang="en-US" sz="2400" dirty="0">
                <a:latin typeface="Raavi" panose="020B0502040204020203" pitchFamily="34" charset="0"/>
                <a:cs typeface="Raavi" panose="020B0502040204020203" pitchFamily="34" charset="0"/>
              </a:rPr>
              <a:t>A bug found in Android kernel 3.10.0: drivers/ide/au1xxx-ide.c</a:t>
            </a:r>
          </a:p>
        </p:txBody>
      </p:sp>
    </p:spTree>
    <p:extLst>
      <p:ext uri="{BB962C8B-B14F-4D97-AF65-F5344CB8AC3E}">
        <p14:creationId xmlns:p14="http://schemas.microsoft.com/office/powerpoint/2010/main" val="157850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4422-9750-4E6E-A5C4-FB490A573F5D}"/>
              </a:ext>
            </a:extLst>
          </p:cNvPr>
          <p:cNvSpPr>
            <a:spLocks noGrp="1"/>
          </p:cNvSpPr>
          <p:nvPr>
            <p:ph type="title"/>
          </p:nvPr>
        </p:nvSpPr>
        <p:spPr/>
        <p:txBody>
          <a:bodyPr/>
          <a:lstStyle/>
          <a:p>
            <a:r>
              <a:rPr lang="en-US" dirty="0"/>
              <a:t>Pair</a:t>
            </a:r>
            <a:r>
              <a:rPr lang="en-US" altLang="zh-CN" dirty="0"/>
              <a:t>ed</a:t>
            </a:r>
            <a:r>
              <a:rPr lang="en-US" dirty="0"/>
              <a:t> Function Mining</a:t>
            </a:r>
          </a:p>
        </p:txBody>
      </p:sp>
      <p:sp>
        <p:nvSpPr>
          <p:cNvPr id="4" name="Content Placeholder 3">
            <a:extLst>
              <a:ext uri="{FF2B5EF4-FFF2-40B4-BE49-F238E27FC236}">
                <a16:creationId xmlns:a16="http://schemas.microsoft.com/office/drawing/2014/main" id="{BD1ED38F-9851-43D9-B15F-43EF36FB94BD}"/>
              </a:ext>
            </a:extLst>
          </p:cNvPr>
          <p:cNvSpPr>
            <a:spLocks noGrp="1"/>
          </p:cNvSpPr>
          <p:nvPr>
            <p:ph sz="quarter" idx="1"/>
          </p:nvPr>
        </p:nvSpPr>
        <p:spPr>
          <a:xfrm>
            <a:off x="990600" y="1447800"/>
            <a:ext cx="8420100" cy="3790781"/>
          </a:xfrm>
          <a:prstGeom prst="rect">
            <a:avLst/>
          </a:prstGeom>
        </p:spPr>
        <p:txBody>
          <a:bodyPr wrap="square">
            <a:spAutoFit/>
          </a:bodyPr>
          <a:lstStyle/>
          <a:p>
            <a:r>
              <a:rPr lang="en-US" dirty="0">
                <a:latin typeface="Raavi" panose="020B0502040204020203" pitchFamily="34" charset="0"/>
                <a:cs typeface="Raavi" panose="020B0502040204020203" pitchFamily="34" charset="0"/>
              </a:rPr>
              <a:t>Some functions should be used pairwise, </a:t>
            </a:r>
            <a:r>
              <a:rPr lang="en-US" i="1" dirty="0">
                <a:latin typeface="Raavi" panose="020B0502040204020203" pitchFamily="34" charset="0"/>
                <a:cs typeface="Raavi" panose="020B0502040204020203" pitchFamily="34" charset="0"/>
              </a:rPr>
              <a:t>e.g.,</a:t>
            </a:r>
            <a:endParaRPr lang="en-US" i="1" dirty="0">
              <a:cs typeface="Raavi" panose="020B0502040204020203" pitchFamily="34" charset="0"/>
            </a:endParaRPr>
          </a:p>
          <a:p>
            <a:pPr lvl="1"/>
            <a:r>
              <a:rPr lang="en-US" dirty="0" err="1">
                <a:latin typeface="Raavi" panose="020B0502040204020203" pitchFamily="34" charset="0"/>
                <a:cs typeface="Raavi" panose="020B0502040204020203" pitchFamily="34" charset="0"/>
              </a:rPr>
              <a:t>pci_ioremap</a:t>
            </a:r>
            <a:r>
              <a:rPr lang="en-US" dirty="0">
                <a:latin typeface="Raavi" panose="020B0502040204020203" pitchFamily="34" charset="0"/>
                <a:cs typeface="Raavi" panose="020B0502040204020203" pitchFamily="34" charset="0"/>
              </a:rPr>
              <a:t>, </a:t>
            </a:r>
            <a:r>
              <a:rPr lang="en-US" dirty="0" err="1">
                <a:latin typeface="Raavi" panose="020B0502040204020203" pitchFamily="34" charset="0"/>
                <a:cs typeface="Raavi" panose="020B0502040204020203" pitchFamily="34" charset="0"/>
              </a:rPr>
              <a:t>pci_iounmap</a:t>
            </a:r>
            <a:endParaRPr lang="en-US" dirty="0">
              <a:cs typeface="Raavi" panose="020B0502040204020203" pitchFamily="34" charset="0"/>
            </a:endParaRPr>
          </a:p>
          <a:p>
            <a:pPr lvl="1"/>
            <a:r>
              <a:rPr lang="fr-FR" dirty="0" err="1">
                <a:latin typeface="Raavi" panose="020B0502040204020203" pitchFamily="34" charset="0"/>
                <a:cs typeface="Raavi" panose="020B0502040204020203" pitchFamily="34" charset="0"/>
              </a:rPr>
              <a:t>pci_enable_device</a:t>
            </a:r>
            <a:r>
              <a:rPr lang="fr-FR" dirty="0">
                <a:latin typeface="Raavi" panose="020B0502040204020203" pitchFamily="34" charset="0"/>
                <a:cs typeface="Raavi" panose="020B0502040204020203" pitchFamily="34" charset="0"/>
              </a:rPr>
              <a:t>, </a:t>
            </a:r>
            <a:r>
              <a:rPr lang="fr-FR" dirty="0" err="1">
                <a:latin typeface="Raavi" panose="020B0502040204020203" pitchFamily="34" charset="0"/>
                <a:cs typeface="Raavi" panose="020B0502040204020203" pitchFamily="34" charset="0"/>
              </a:rPr>
              <a:t>pci_disable_device</a:t>
            </a:r>
            <a:endParaRPr lang="fr-FR" dirty="0">
              <a:latin typeface="Raavi" panose="020B0502040204020203" pitchFamily="34" charset="0"/>
              <a:cs typeface="Raavi" panose="020B0502040204020203" pitchFamily="34" charset="0"/>
            </a:endParaRPr>
          </a:p>
          <a:p>
            <a:r>
              <a:rPr lang="fr-FR" dirty="0">
                <a:latin typeface="Raavi" panose="020B0502040204020203" pitchFamily="34" charset="0"/>
                <a:cs typeface="Raavi" panose="020B0502040204020203" pitchFamily="34" charset="0"/>
              </a:rPr>
              <a:t>Basic </a:t>
            </a:r>
            <a:r>
              <a:rPr lang="fr-FR" dirty="0" err="1">
                <a:latin typeface="Raavi" panose="020B0502040204020203" pitchFamily="34" charset="0"/>
                <a:cs typeface="Raavi" panose="020B0502040204020203" pitchFamily="34" charset="0"/>
              </a:rPr>
              <a:t>idea</a:t>
            </a:r>
            <a:r>
              <a:rPr lang="fr-FR" dirty="0">
                <a:latin typeface="Raavi" panose="020B0502040204020203" pitchFamily="34" charset="0"/>
                <a:cs typeface="Raavi" panose="020B0502040204020203" pitchFamily="34" charset="0"/>
              </a:rPr>
              <a:t> of PF-Miner:</a:t>
            </a:r>
          </a:p>
          <a:p>
            <a:pPr lvl="1"/>
            <a:r>
              <a:rPr lang="fr-FR" dirty="0" err="1">
                <a:cs typeface="Raavi" panose="020B0502040204020203" pitchFamily="34" charset="0"/>
              </a:rPr>
              <a:t>Find</a:t>
            </a:r>
            <a:r>
              <a:rPr lang="fr-FR" dirty="0">
                <a:cs typeface="Raavi" panose="020B0502040204020203" pitchFamily="34" charset="0"/>
              </a:rPr>
              <a:t> </a:t>
            </a:r>
            <a:r>
              <a:rPr lang="fr-FR" dirty="0" err="1">
                <a:cs typeface="Raavi" panose="020B0502040204020203" pitchFamily="34" charset="0"/>
              </a:rPr>
              <a:t>paired</a:t>
            </a:r>
            <a:r>
              <a:rPr lang="fr-FR" dirty="0">
                <a:cs typeface="Raavi" panose="020B0502040204020203" pitchFamily="34" charset="0"/>
              </a:rPr>
              <a:t> </a:t>
            </a:r>
            <a:r>
              <a:rPr lang="fr-FR" dirty="0" err="1">
                <a:cs typeface="Raavi" panose="020B0502040204020203" pitchFamily="34" charset="0"/>
              </a:rPr>
              <a:t>functions</a:t>
            </a:r>
            <a:r>
              <a:rPr lang="fr-FR" dirty="0">
                <a:cs typeface="Raavi" panose="020B0502040204020203" pitchFamily="34" charset="0"/>
              </a:rPr>
              <a:t> of a </a:t>
            </a:r>
            <a:r>
              <a:rPr lang="fr-FR" dirty="0" err="1">
                <a:cs typeface="Raavi" panose="020B0502040204020203" pitchFamily="34" charset="0"/>
              </a:rPr>
              <a:t>target</a:t>
            </a:r>
            <a:r>
              <a:rPr lang="fr-FR" dirty="0">
                <a:cs typeface="Raavi" panose="020B0502040204020203" pitchFamily="34" charset="0"/>
              </a:rPr>
              <a:t> </a:t>
            </a:r>
            <a:r>
              <a:rPr lang="fr-FR" dirty="0" err="1">
                <a:cs typeface="Raavi" panose="020B0502040204020203" pitchFamily="34" charset="0"/>
              </a:rPr>
              <a:t>project</a:t>
            </a:r>
            <a:r>
              <a:rPr lang="fr-FR" dirty="0">
                <a:cs typeface="Raavi" panose="020B0502040204020203" pitchFamily="34" charset="0"/>
              </a:rPr>
              <a:t>.</a:t>
            </a:r>
          </a:p>
          <a:p>
            <a:pPr lvl="2"/>
            <a:r>
              <a:rPr lang="fr-FR" dirty="0" err="1">
                <a:cs typeface="Raavi" panose="020B0502040204020203" pitchFamily="34" charset="0"/>
              </a:rPr>
              <a:t>Assuming</a:t>
            </a:r>
            <a:r>
              <a:rPr lang="fr-FR" dirty="0">
                <a:cs typeface="Raavi" panose="020B0502040204020203" pitchFamily="34" charset="0"/>
              </a:rPr>
              <a:t> </a:t>
            </a:r>
            <a:r>
              <a:rPr lang="fr-FR" dirty="0" err="1">
                <a:cs typeface="Raavi" panose="020B0502040204020203" pitchFamily="34" charset="0"/>
              </a:rPr>
              <a:t>paired</a:t>
            </a:r>
            <a:r>
              <a:rPr lang="fr-FR" dirty="0">
                <a:cs typeface="Raavi" panose="020B0502040204020203" pitchFamily="34" charset="0"/>
              </a:rPr>
              <a:t> </a:t>
            </a:r>
            <a:r>
              <a:rPr lang="fr-FR" dirty="0" err="1">
                <a:cs typeface="Raavi" panose="020B0502040204020203" pitchFamily="34" charset="0"/>
              </a:rPr>
              <a:t>functions</a:t>
            </a:r>
            <a:r>
              <a:rPr lang="fr-FR" dirty="0">
                <a:cs typeface="Raavi" panose="020B0502040204020203" pitchFamily="34" charset="0"/>
              </a:rPr>
              <a:t> are </a:t>
            </a:r>
            <a:r>
              <a:rPr lang="fr-FR" dirty="0" err="1">
                <a:cs typeface="Raavi" panose="020B0502040204020203" pitchFamily="34" charset="0"/>
              </a:rPr>
              <a:t>unknown</a:t>
            </a:r>
            <a:r>
              <a:rPr lang="fr-FR" dirty="0">
                <a:cs typeface="Raavi" panose="020B0502040204020203" pitchFamily="34" charset="0"/>
              </a:rPr>
              <a:t> in </a:t>
            </a:r>
            <a:r>
              <a:rPr lang="fr-FR" dirty="0" err="1">
                <a:cs typeface="Raavi" panose="020B0502040204020203" pitchFamily="34" charset="0"/>
              </a:rPr>
              <a:t>advance</a:t>
            </a:r>
            <a:r>
              <a:rPr lang="fr-FR" dirty="0">
                <a:cs typeface="Raavi" panose="020B0502040204020203" pitchFamily="34" charset="0"/>
              </a:rPr>
              <a:t>.</a:t>
            </a:r>
          </a:p>
          <a:p>
            <a:pPr lvl="2"/>
            <a:r>
              <a:rPr lang="fr-FR" dirty="0" err="1">
                <a:cs typeface="Raavi" panose="020B0502040204020203" pitchFamily="34" charset="0"/>
              </a:rPr>
              <a:t>Otherwise</a:t>
            </a:r>
            <a:r>
              <a:rPr lang="fr-FR" dirty="0">
                <a:cs typeface="Raavi" panose="020B0502040204020203" pitchFamily="34" charset="0"/>
              </a:rPr>
              <a:t>, a </a:t>
            </a:r>
            <a:r>
              <a:rPr lang="fr-FR" dirty="0" err="1">
                <a:cs typeface="Raavi" panose="020B0502040204020203" pitchFamily="34" charset="0"/>
              </a:rPr>
              <a:t>dictionary</a:t>
            </a:r>
            <a:r>
              <a:rPr lang="fr-FR" dirty="0">
                <a:cs typeface="Raavi" panose="020B0502040204020203" pitchFamily="34" charset="0"/>
              </a:rPr>
              <a:t> of </a:t>
            </a:r>
            <a:r>
              <a:rPr lang="fr-FR" dirty="0" err="1">
                <a:cs typeface="Raavi" panose="020B0502040204020203" pitchFamily="34" charset="0"/>
              </a:rPr>
              <a:t>paired</a:t>
            </a:r>
            <a:r>
              <a:rPr lang="fr-FR" dirty="0">
                <a:cs typeface="Raavi" panose="020B0502040204020203" pitchFamily="34" charset="0"/>
              </a:rPr>
              <a:t> </a:t>
            </a:r>
            <a:r>
              <a:rPr lang="fr-FR" dirty="0" err="1">
                <a:cs typeface="Raavi" panose="020B0502040204020203" pitchFamily="34" charset="0"/>
              </a:rPr>
              <a:t>functions</a:t>
            </a:r>
            <a:r>
              <a:rPr lang="fr-FR" dirty="0">
                <a:cs typeface="Raavi" panose="020B0502040204020203" pitchFamily="34" charset="0"/>
              </a:rPr>
              <a:t> can </a:t>
            </a:r>
            <a:r>
              <a:rPr lang="fr-FR" dirty="0" err="1">
                <a:cs typeface="Raavi" panose="020B0502040204020203" pitchFamily="34" charset="0"/>
              </a:rPr>
              <a:t>be</a:t>
            </a:r>
            <a:r>
              <a:rPr lang="fr-FR" dirty="0">
                <a:cs typeface="Raavi" panose="020B0502040204020203" pitchFamily="34" charset="0"/>
              </a:rPr>
              <a:t> </a:t>
            </a:r>
            <a:r>
              <a:rPr lang="fr-FR" dirty="0" err="1">
                <a:cs typeface="Raavi" panose="020B0502040204020203" pitchFamily="34" charset="0"/>
              </a:rPr>
              <a:t>employed</a:t>
            </a:r>
            <a:r>
              <a:rPr lang="fr-FR" dirty="0">
                <a:cs typeface="Raavi" panose="020B0502040204020203" pitchFamily="34" charset="0"/>
              </a:rPr>
              <a:t>. </a:t>
            </a:r>
          </a:p>
          <a:p>
            <a:pPr lvl="1"/>
            <a:r>
              <a:rPr lang="en-US" dirty="0">
                <a:latin typeface="Raavi" panose="020B0502040204020203" pitchFamily="34" charset="0"/>
                <a:cs typeface="Raavi" panose="020B0502040204020203" pitchFamily="34" charset="0"/>
              </a:rPr>
              <a:t>Label paired functions on the control-flow graph;</a:t>
            </a:r>
          </a:p>
          <a:p>
            <a:pPr lvl="1"/>
            <a:r>
              <a:rPr lang="en-US" dirty="0">
                <a:cs typeface="Raavi" panose="020B0502040204020203" pitchFamily="34" charset="0"/>
              </a:rPr>
              <a:t>Detect violations by checking all control flows.</a:t>
            </a:r>
            <a:endParaRPr lang="en-US" dirty="0">
              <a:latin typeface="Raavi" panose="020B0502040204020203" pitchFamily="34" charset="0"/>
              <a:cs typeface="Raavi" panose="020B0502040204020203" pitchFamily="34" charset="0"/>
            </a:endParaRPr>
          </a:p>
        </p:txBody>
      </p:sp>
      <p:sp>
        <p:nvSpPr>
          <p:cNvPr id="6" name="Rectangle 5">
            <a:extLst>
              <a:ext uri="{FF2B5EF4-FFF2-40B4-BE49-F238E27FC236}">
                <a16:creationId xmlns:a16="http://schemas.microsoft.com/office/drawing/2014/main" id="{5C64CE51-9B52-41C1-A78A-A0D614FC4FD5}"/>
              </a:ext>
            </a:extLst>
          </p:cNvPr>
          <p:cNvSpPr/>
          <p:nvPr/>
        </p:nvSpPr>
        <p:spPr>
          <a:xfrm>
            <a:off x="747710" y="6372046"/>
            <a:ext cx="8834439"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Liu, </a:t>
            </a:r>
            <a:r>
              <a:rPr lang="en-US" sz="1400" dirty="0" err="1">
                <a:latin typeface="Raavi" panose="020B0502040204020203" pitchFamily="34" charset="0"/>
                <a:cs typeface="Raavi" panose="020B0502040204020203" pitchFamily="34" charset="0"/>
              </a:rPr>
              <a:t>Huqiu</a:t>
            </a:r>
            <a:r>
              <a:rPr lang="en-US" sz="1400" dirty="0">
                <a:latin typeface="Raavi" panose="020B0502040204020203" pitchFamily="34" charset="0"/>
                <a:cs typeface="Raavi" panose="020B0502040204020203" pitchFamily="34" charset="0"/>
              </a:rPr>
              <a:t>, et al. "PF-Miner: A new paired functions mining method for Android kernel in error paths." ACSAC 2014.</a:t>
            </a:r>
          </a:p>
        </p:txBody>
      </p:sp>
    </p:spTree>
    <p:extLst>
      <p:ext uri="{BB962C8B-B14F-4D97-AF65-F5344CB8AC3E}">
        <p14:creationId xmlns:p14="http://schemas.microsoft.com/office/powerpoint/2010/main" val="135478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46EC-8CDB-4E3F-A8E0-0AA53F6EACB8}"/>
              </a:ext>
            </a:extLst>
          </p:cNvPr>
          <p:cNvSpPr>
            <a:spLocks noGrp="1"/>
          </p:cNvSpPr>
          <p:nvPr>
            <p:ph type="title"/>
          </p:nvPr>
        </p:nvSpPr>
        <p:spPr/>
        <p:txBody>
          <a:bodyPr>
            <a:noAutofit/>
          </a:bodyPr>
          <a:lstStyle/>
          <a:p>
            <a:r>
              <a:rPr lang="en-US" dirty="0"/>
              <a:t>How to Detect Paired Functions?</a:t>
            </a:r>
          </a:p>
        </p:txBody>
      </p:sp>
      <p:sp>
        <p:nvSpPr>
          <p:cNvPr id="6" name="Rectangle 5">
            <a:extLst>
              <a:ext uri="{FF2B5EF4-FFF2-40B4-BE49-F238E27FC236}">
                <a16:creationId xmlns:a16="http://schemas.microsoft.com/office/drawing/2014/main" id="{6B3A402C-43ED-4F75-8381-D1F7A2F47DA5}"/>
              </a:ext>
            </a:extLst>
          </p:cNvPr>
          <p:cNvSpPr/>
          <p:nvPr/>
        </p:nvSpPr>
        <p:spPr>
          <a:xfrm>
            <a:off x="2145323" y="1668026"/>
            <a:ext cx="1642906" cy="3675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Host Function</a:t>
            </a:r>
          </a:p>
        </p:txBody>
      </p:sp>
      <p:sp>
        <p:nvSpPr>
          <p:cNvPr id="7" name="Rectangle 6">
            <a:extLst>
              <a:ext uri="{FF2B5EF4-FFF2-40B4-BE49-F238E27FC236}">
                <a16:creationId xmlns:a16="http://schemas.microsoft.com/office/drawing/2014/main" id="{B3EF8D88-945A-46EC-BC5E-EC1956F97138}"/>
              </a:ext>
            </a:extLst>
          </p:cNvPr>
          <p:cNvSpPr/>
          <p:nvPr/>
        </p:nvSpPr>
        <p:spPr>
          <a:xfrm>
            <a:off x="1343130" y="2596679"/>
            <a:ext cx="1058426" cy="3675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Callee</a:t>
            </a:r>
            <a:r>
              <a:rPr lang="en-US" dirty="0">
                <a:solidFill>
                  <a:schemeClr val="tx1"/>
                </a:solidFill>
                <a:latin typeface="Arial" panose="020B0604020202020204" pitchFamily="34" charset="0"/>
                <a:cs typeface="Arial" panose="020B0604020202020204" pitchFamily="34" charset="0"/>
              </a:rPr>
              <a:t> 1</a:t>
            </a:r>
          </a:p>
        </p:txBody>
      </p:sp>
      <p:sp>
        <p:nvSpPr>
          <p:cNvPr id="8" name="Rectangle 7">
            <a:extLst>
              <a:ext uri="{FF2B5EF4-FFF2-40B4-BE49-F238E27FC236}">
                <a16:creationId xmlns:a16="http://schemas.microsoft.com/office/drawing/2014/main" id="{FC7E261C-ECFC-4B91-A1B6-45303C94EEBA}"/>
              </a:ext>
            </a:extLst>
          </p:cNvPr>
          <p:cNvSpPr/>
          <p:nvPr/>
        </p:nvSpPr>
        <p:spPr>
          <a:xfrm>
            <a:off x="2769160" y="2596679"/>
            <a:ext cx="1058426" cy="3675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Callee</a:t>
            </a:r>
            <a:r>
              <a:rPr lang="en-US" dirty="0">
                <a:solidFill>
                  <a:schemeClr val="tx1"/>
                </a:solidFill>
                <a:latin typeface="Arial" panose="020B0604020202020204" pitchFamily="34" charset="0"/>
                <a:cs typeface="Arial" panose="020B0604020202020204" pitchFamily="34" charset="0"/>
              </a:rPr>
              <a:t> 2</a:t>
            </a:r>
          </a:p>
        </p:txBody>
      </p:sp>
      <p:cxnSp>
        <p:nvCxnSpPr>
          <p:cNvPr id="10" name="Straight Arrow Connector 9">
            <a:extLst>
              <a:ext uri="{FF2B5EF4-FFF2-40B4-BE49-F238E27FC236}">
                <a16:creationId xmlns:a16="http://schemas.microsoft.com/office/drawing/2014/main" id="{CF649806-CDCC-4704-9FF9-ECFFB43954DC}"/>
              </a:ext>
            </a:extLst>
          </p:cNvPr>
          <p:cNvCxnSpPr>
            <a:stCxn id="6" idx="2"/>
            <a:endCxn id="7" idx="0"/>
          </p:cNvCxnSpPr>
          <p:nvPr/>
        </p:nvCxnSpPr>
        <p:spPr>
          <a:xfrm flipH="1">
            <a:off x="1872343" y="2035609"/>
            <a:ext cx="1094433" cy="5610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7E38B6-881C-42C9-AB63-4849BEA0725F}"/>
              </a:ext>
            </a:extLst>
          </p:cNvPr>
          <p:cNvCxnSpPr>
            <a:cxnSpLocks/>
            <a:stCxn id="6" idx="2"/>
            <a:endCxn id="8" idx="0"/>
          </p:cNvCxnSpPr>
          <p:nvPr/>
        </p:nvCxnSpPr>
        <p:spPr>
          <a:xfrm>
            <a:off x="2966776" y="2035609"/>
            <a:ext cx="331597" cy="5610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B8A3F6-15E6-43A7-A29F-FA2776E41CAE}"/>
              </a:ext>
            </a:extLst>
          </p:cNvPr>
          <p:cNvCxnSpPr>
            <a:cxnSpLocks/>
            <a:stCxn id="6" idx="2"/>
            <a:endCxn id="18" idx="0"/>
          </p:cNvCxnSpPr>
          <p:nvPr/>
        </p:nvCxnSpPr>
        <p:spPr>
          <a:xfrm>
            <a:off x="2966776" y="2035609"/>
            <a:ext cx="3413092" cy="5552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96CEC75-1F7C-4E28-ADAC-2654300E1C96}"/>
              </a:ext>
            </a:extLst>
          </p:cNvPr>
          <p:cNvSpPr/>
          <p:nvPr/>
        </p:nvSpPr>
        <p:spPr>
          <a:xfrm>
            <a:off x="5850655" y="2590836"/>
            <a:ext cx="1058426" cy="3675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Callee</a:t>
            </a:r>
            <a:r>
              <a:rPr lang="en-US" dirty="0">
                <a:solidFill>
                  <a:schemeClr val="tx1"/>
                </a:solidFill>
                <a:latin typeface="Arial" panose="020B0604020202020204" pitchFamily="34" charset="0"/>
                <a:cs typeface="Arial" panose="020B0604020202020204" pitchFamily="34" charset="0"/>
              </a:rPr>
              <a:t> n</a:t>
            </a:r>
          </a:p>
        </p:txBody>
      </p:sp>
      <p:sp>
        <p:nvSpPr>
          <p:cNvPr id="21" name="Rectangle 20">
            <a:extLst>
              <a:ext uri="{FF2B5EF4-FFF2-40B4-BE49-F238E27FC236}">
                <a16:creationId xmlns:a16="http://schemas.microsoft.com/office/drawing/2014/main" id="{193E04F4-6091-48F9-BDBA-4B9ECFA63819}"/>
              </a:ext>
            </a:extLst>
          </p:cNvPr>
          <p:cNvSpPr/>
          <p:nvPr/>
        </p:nvSpPr>
        <p:spPr>
          <a:xfrm>
            <a:off x="4309907" y="2590835"/>
            <a:ext cx="1058426" cy="3675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t>
            </a:r>
          </a:p>
        </p:txBody>
      </p:sp>
      <p:sp>
        <p:nvSpPr>
          <p:cNvPr id="22" name="TextBox 21">
            <a:extLst>
              <a:ext uri="{FF2B5EF4-FFF2-40B4-BE49-F238E27FC236}">
                <a16:creationId xmlns:a16="http://schemas.microsoft.com/office/drawing/2014/main" id="{BB9EFA0D-3BA5-4800-A091-2C87717BB542}"/>
              </a:ext>
            </a:extLst>
          </p:cNvPr>
          <p:cNvSpPr txBox="1"/>
          <p:nvPr/>
        </p:nvSpPr>
        <p:spPr>
          <a:xfrm>
            <a:off x="1185704" y="3934856"/>
            <a:ext cx="7678705" cy="1800493"/>
          </a:xfrm>
          <a:prstGeom prst="rect">
            <a:avLst/>
          </a:prstGeom>
          <a:noFill/>
        </p:spPr>
        <p:txBody>
          <a:bodyPr wrap="none" rtlCol="0">
            <a:spAutoFit/>
          </a:bodyPr>
          <a:lstStyle/>
          <a:p>
            <a:pPr>
              <a:spcBef>
                <a:spcPts val="600"/>
              </a:spcBef>
            </a:pPr>
            <a:r>
              <a:rPr lang="en-US" sz="2400" dirty="0">
                <a:latin typeface="Raavi" panose="020B0502040204020203" pitchFamily="34" charset="0"/>
                <a:cs typeface="Raavi" panose="020B0502040204020203" pitchFamily="34" charset="0"/>
              </a:rPr>
              <a:t>Step 1: classify </a:t>
            </a:r>
            <a:r>
              <a:rPr lang="en-US" sz="2400" dirty="0" err="1">
                <a:latin typeface="Raavi" panose="020B0502040204020203" pitchFamily="34" charset="0"/>
                <a:cs typeface="Raavi" panose="020B0502040204020203" pitchFamily="34" charset="0"/>
              </a:rPr>
              <a:t>callees</a:t>
            </a:r>
            <a:r>
              <a:rPr lang="en-US" sz="2400" dirty="0">
                <a:latin typeface="Raavi" panose="020B0502040204020203" pitchFamily="34" charset="0"/>
                <a:cs typeface="Raavi" panose="020B0502040204020203" pitchFamily="34" charset="0"/>
              </a:rPr>
              <a:t> into two sets based on their context:</a:t>
            </a:r>
          </a:p>
          <a:p>
            <a:pPr marL="342900" indent="-342900">
              <a:spcBef>
                <a:spcPts val="600"/>
              </a:spcBef>
              <a:buFont typeface="Arial" panose="020B0604020202020204" pitchFamily="34" charset="0"/>
              <a:buChar char="•"/>
            </a:pPr>
            <a:r>
              <a:rPr lang="en-US" sz="2400" dirty="0" err="1">
                <a:latin typeface="Raavi" panose="020B0502040204020203" pitchFamily="34" charset="0"/>
                <a:cs typeface="Raavi" panose="020B0502040204020203" pitchFamily="34" charset="0"/>
              </a:rPr>
              <a:t>Callees</a:t>
            </a:r>
            <a:r>
              <a:rPr lang="en-US" sz="2400" dirty="0">
                <a:latin typeface="Raavi" panose="020B0502040204020203" pitchFamily="34" charset="0"/>
                <a:cs typeface="Raavi" panose="020B0502040204020203" pitchFamily="34" charset="0"/>
              </a:rPr>
              <a:t> of normal paths;</a:t>
            </a:r>
          </a:p>
          <a:p>
            <a:pPr marL="342900" indent="-342900">
              <a:spcBef>
                <a:spcPts val="600"/>
              </a:spcBef>
              <a:buFont typeface="Arial" panose="020B0604020202020204" pitchFamily="34" charset="0"/>
              <a:buChar char="•"/>
            </a:pPr>
            <a:r>
              <a:rPr lang="en-US" sz="2400" dirty="0" err="1">
                <a:latin typeface="Raavi" panose="020B0502040204020203" pitchFamily="34" charset="0"/>
                <a:cs typeface="Raavi" panose="020B0502040204020203" pitchFamily="34" charset="0"/>
              </a:rPr>
              <a:t>Callees</a:t>
            </a:r>
            <a:r>
              <a:rPr lang="en-US" sz="2400" dirty="0">
                <a:latin typeface="Raavi" panose="020B0502040204020203" pitchFamily="34" charset="0"/>
                <a:cs typeface="Raavi" panose="020B0502040204020203" pitchFamily="34" charset="0"/>
              </a:rPr>
              <a:t> of exception paths.</a:t>
            </a:r>
          </a:p>
          <a:p>
            <a:pPr>
              <a:spcBef>
                <a:spcPts val="600"/>
              </a:spcBef>
            </a:pPr>
            <a:r>
              <a:rPr lang="en-US" sz="2400" dirty="0">
                <a:latin typeface="Raavi" panose="020B0502040204020203" pitchFamily="34" charset="0"/>
                <a:cs typeface="Raavi" panose="020B0502040204020203" pitchFamily="34" charset="0"/>
              </a:rPr>
              <a:t>Step 2: find </a:t>
            </a:r>
            <a:r>
              <a:rPr lang="en-US" sz="2400" dirty="0" err="1">
                <a:latin typeface="Raavi" panose="020B0502040204020203" pitchFamily="34" charset="0"/>
                <a:cs typeface="Raavi" panose="020B0502040204020203" pitchFamily="34" charset="0"/>
              </a:rPr>
              <a:t>paires</a:t>
            </a:r>
            <a:r>
              <a:rPr lang="en-US" sz="2400" dirty="0">
                <a:latin typeface="Raavi" panose="020B0502040204020203" pitchFamily="34" charset="0"/>
                <a:cs typeface="Raavi" panose="020B0502040204020203" pitchFamily="34" charset="0"/>
              </a:rPr>
              <a:t> of </a:t>
            </a:r>
            <a:r>
              <a:rPr lang="en-US" sz="2400" dirty="0" err="1">
                <a:latin typeface="Raavi" panose="020B0502040204020203" pitchFamily="34" charset="0"/>
                <a:cs typeface="Raavi" panose="020B0502040204020203" pitchFamily="34" charset="0"/>
              </a:rPr>
              <a:t>callees</a:t>
            </a:r>
            <a:r>
              <a:rPr lang="en-US" sz="2400" dirty="0">
                <a:latin typeface="Raavi" panose="020B0502040204020203" pitchFamily="34" charset="0"/>
                <a:cs typeface="Raavi" panose="020B0502040204020203" pitchFamily="34" charset="0"/>
              </a:rPr>
              <a:t> between the two sets.</a:t>
            </a:r>
          </a:p>
        </p:txBody>
      </p:sp>
    </p:spTree>
    <p:extLst>
      <p:ext uri="{BB962C8B-B14F-4D97-AF65-F5344CB8AC3E}">
        <p14:creationId xmlns:p14="http://schemas.microsoft.com/office/powerpoint/2010/main" val="41815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92B1-E441-4B73-BA03-78536E8334B0}"/>
              </a:ext>
            </a:extLst>
          </p:cNvPr>
          <p:cNvSpPr>
            <a:spLocks noGrp="1"/>
          </p:cNvSpPr>
          <p:nvPr>
            <p:ph type="title"/>
          </p:nvPr>
        </p:nvSpPr>
        <p:spPr/>
        <p:txBody>
          <a:bodyPr/>
          <a:lstStyle/>
          <a:p>
            <a:r>
              <a:rPr lang="en-US" dirty="0"/>
              <a:t>Find Possible Paired </a:t>
            </a:r>
            <a:r>
              <a:rPr lang="en-US" dirty="0" err="1"/>
              <a:t>Callees</a:t>
            </a:r>
            <a:endParaRPr lang="en-US" dirty="0"/>
          </a:p>
        </p:txBody>
      </p:sp>
      <p:pic>
        <p:nvPicPr>
          <p:cNvPr id="3" name="Picture 2">
            <a:extLst>
              <a:ext uri="{FF2B5EF4-FFF2-40B4-BE49-F238E27FC236}">
                <a16:creationId xmlns:a16="http://schemas.microsoft.com/office/drawing/2014/main" id="{7100E895-3E81-4931-9C5B-F03D47B2870B}"/>
              </a:ext>
            </a:extLst>
          </p:cNvPr>
          <p:cNvPicPr>
            <a:picLocks noChangeAspect="1"/>
          </p:cNvPicPr>
          <p:nvPr/>
        </p:nvPicPr>
        <p:blipFill>
          <a:blip r:embed="rId2"/>
          <a:stretch>
            <a:fillRect/>
          </a:stretch>
        </p:blipFill>
        <p:spPr>
          <a:xfrm>
            <a:off x="746411" y="1471577"/>
            <a:ext cx="4905788" cy="5245746"/>
          </a:xfrm>
          <a:prstGeom prst="rect">
            <a:avLst/>
          </a:prstGeom>
        </p:spPr>
      </p:pic>
      <p:sp>
        <p:nvSpPr>
          <p:cNvPr id="5" name="Rectangle 4">
            <a:extLst>
              <a:ext uri="{FF2B5EF4-FFF2-40B4-BE49-F238E27FC236}">
                <a16:creationId xmlns:a16="http://schemas.microsoft.com/office/drawing/2014/main" id="{91DC4289-6DE5-4A01-9CAE-D7125FC02859}"/>
              </a:ext>
            </a:extLst>
          </p:cNvPr>
          <p:cNvSpPr/>
          <p:nvPr/>
        </p:nvSpPr>
        <p:spPr>
          <a:xfrm>
            <a:off x="1868419" y="1996369"/>
            <a:ext cx="1583190" cy="214268"/>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B3FE0F-05A1-4B55-9189-AA5E698F1121}"/>
              </a:ext>
            </a:extLst>
          </p:cNvPr>
          <p:cNvSpPr/>
          <p:nvPr/>
        </p:nvSpPr>
        <p:spPr>
          <a:xfrm>
            <a:off x="1868419" y="3274184"/>
            <a:ext cx="1583190" cy="214268"/>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7D6194-3773-496F-A1FC-EE575E41DAC5}"/>
              </a:ext>
            </a:extLst>
          </p:cNvPr>
          <p:cNvSpPr/>
          <p:nvPr/>
        </p:nvSpPr>
        <p:spPr>
          <a:xfrm>
            <a:off x="1868419" y="2843781"/>
            <a:ext cx="2492566" cy="214268"/>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EE2359-A7AA-43C6-A39E-10BA3A04F52F}"/>
              </a:ext>
            </a:extLst>
          </p:cNvPr>
          <p:cNvSpPr/>
          <p:nvPr/>
        </p:nvSpPr>
        <p:spPr>
          <a:xfrm>
            <a:off x="1868419" y="4781485"/>
            <a:ext cx="1733915" cy="214268"/>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FFDF117-237C-439E-BEAB-447C8FF882E4}"/>
              </a:ext>
            </a:extLst>
          </p:cNvPr>
          <p:cNvSpPr/>
          <p:nvPr/>
        </p:nvSpPr>
        <p:spPr>
          <a:xfrm>
            <a:off x="2116277" y="4136814"/>
            <a:ext cx="1733915" cy="214268"/>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5ED6B6B-38C9-4326-B2B7-B939258C5BFC}"/>
              </a:ext>
            </a:extLst>
          </p:cNvPr>
          <p:cNvSpPr txBox="1"/>
          <p:nvPr/>
        </p:nvSpPr>
        <p:spPr>
          <a:xfrm>
            <a:off x="5857325" y="4716788"/>
            <a:ext cx="3036274" cy="1815882"/>
          </a:xfrm>
          <a:prstGeom prst="rect">
            <a:avLst/>
          </a:prstGeom>
          <a:noFill/>
        </p:spPr>
        <p:txBody>
          <a:bodyPr wrap="square" rtlCol="0">
            <a:spAutoFit/>
          </a:bodyPr>
          <a:lstStyle/>
          <a:p>
            <a:r>
              <a:rPr lang="en-US" altLang="zh-CN" sz="1600" b="1" dirty="0" err="1">
                <a:latin typeface="Raavi" panose="020B0502040204020203" pitchFamily="34" charset="0"/>
                <a:cs typeface="Raavi" panose="020B0502040204020203" pitchFamily="34" charset="0"/>
              </a:rPr>
              <a:t>Callees</a:t>
            </a:r>
            <a:r>
              <a:rPr lang="en-US" altLang="zh-CN" sz="1600" b="1" dirty="0">
                <a:latin typeface="Raavi" panose="020B0502040204020203" pitchFamily="34" charset="0"/>
                <a:cs typeface="Raavi" panose="020B0502040204020203" pitchFamily="34" charset="0"/>
              </a:rPr>
              <a:t> of normal paths</a:t>
            </a:r>
          </a:p>
          <a:p>
            <a:pPr marL="285750" indent="-285750">
              <a:buFont typeface="Arial" panose="020B0604020202020204" pitchFamily="34" charset="0"/>
              <a:buChar char="•"/>
            </a:pPr>
            <a:r>
              <a:rPr lang="en-US" altLang="zh-CN" sz="1600" dirty="0" err="1">
                <a:latin typeface="Raavi" panose="020B0502040204020203" pitchFamily="34" charset="0"/>
                <a:cs typeface="Raavi" panose="020B0502040204020203" pitchFamily="34" charset="0"/>
              </a:rPr>
              <a:t>pci_enable_device</a:t>
            </a:r>
            <a:r>
              <a:rPr lang="en-US" altLang="zh-CN" sz="1600" dirty="0">
                <a:latin typeface="Raavi" panose="020B0502040204020203" pitchFamily="34" charset="0"/>
                <a:cs typeface="Raavi" panose="020B0502040204020203" pitchFamily="34" charset="0"/>
              </a:rPr>
              <a:t>()</a:t>
            </a:r>
          </a:p>
          <a:p>
            <a:pPr marL="285750" indent="-285750">
              <a:buFont typeface="Arial" panose="020B0604020202020204" pitchFamily="34" charset="0"/>
              <a:buChar char="•"/>
            </a:pPr>
            <a:r>
              <a:rPr lang="en-US" altLang="zh-CN" sz="1600" dirty="0" err="1">
                <a:latin typeface="Raavi" panose="020B0502040204020203" pitchFamily="34" charset="0"/>
                <a:cs typeface="Raavi" panose="020B0502040204020203" pitchFamily="34" charset="0"/>
              </a:rPr>
              <a:t>pci_request_regions</a:t>
            </a:r>
            <a:r>
              <a:rPr lang="en-US" altLang="zh-CN" sz="1600" dirty="0">
                <a:latin typeface="Raavi" panose="020B0502040204020203" pitchFamily="34" charset="0"/>
                <a:cs typeface="Raavi" panose="020B0502040204020203" pitchFamily="34" charset="0"/>
              </a:rPr>
              <a:t>()</a:t>
            </a:r>
          </a:p>
          <a:p>
            <a:pPr marL="285750" indent="-285750">
              <a:buFont typeface="Arial" panose="020B0604020202020204" pitchFamily="34" charset="0"/>
              <a:buChar char="•"/>
            </a:pPr>
            <a:r>
              <a:rPr lang="en-US" altLang="zh-CN" sz="1600" dirty="0" err="1">
                <a:latin typeface="Raavi" panose="020B0502040204020203" pitchFamily="34" charset="0"/>
                <a:cs typeface="Raavi" panose="020B0502040204020203" pitchFamily="34" charset="0"/>
              </a:rPr>
              <a:t>pci_iomap</a:t>
            </a:r>
            <a:r>
              <a:rPr lang="en-US" altLang="zh-CN" sz="1600" dirty="0">
                <a:latin typeface="Raavi" panose="020B0502040204020203" pitchFamily="34" charset="0"/>
                <a:cs typeface="Raavi" panose="020B0502040204020203" pitchFamily="34" charset="0"/>
              </a:rPr>
              <a:t>()</a:t>
            </a:r>
          </a:p>
          <a:p>
            <a:r>
              <a:rPr lang="en-US" sz="1600" b="1" dirty="0" err="1">
                <a:latin typeface="Raavi" panose="020B0502040204020203" pitchFamily="34" charset="0"/>
                <a:cs typeface="Raavi" panose="020B0502040204020203" pitchFamily="34" charset="0"/>
              </a:rPr>
              <a:t>Callees</a:t>
            </a:r>
            <a:r>
              <a:rPr lang="en-US" sz="1600" b="1" dirty="0">
                <a:latin typeface="Raavi" panose="020B0502040204020203" pitchFamily="34" charset="0"/>
                <a:cs typeface="Raavi" panose="020B0502040204020203" pitchFamily="34" charset="0"/>
              </a:rPr>
              <a:t> of exception paths</a:t>
            </a:r>
          </a:p>
          <a:p>
            <a:pPr marL="285750" indent="-285750">
              <a:buFont typeface="Arial" panose="020B0604020202020204" pitchFamily="34" charset="0"/>
              <a:buChar char="•"/>
            </a:pPr>
            <a:r>
              <a:rPr lang="en-US" sz="1600" dirty="0" err="1">
                <a:latin typeface="Raavi" panose="020B0502040204020203" pitchFamily="34" charset="0"/>
                <a:cs typeface="Raavi" panose="020B0502040204020203" pitchFamily="34" charset="0"/>
              </a:rPr>
              <a:t>pci_disable_device</a:t>
            </a:r>
            <a:r>
              <a:rPr lang="en-US" sz="1600" dirty="0">
                <a:latin typeface="Raavi" panose="020B0502040204020203" pitchFamily="34" charset="0"/>
                <a:cs typeface="Raavi" panose="020B0502040204020203" pitchFamily="34" charset="0"/>
              </a:rPr>
              <a:t>()</a:t>
            </a:r>
          </a:p>
          <a:p>
            <a:pPr marL="285750" indent="-285750">
              <a:buFont typeface="Arial" panose="020B0604020202020204" pitchFamily="34" charset="0"/>
              <a:buChar char="•"/>
            </a:pPr>
            <a:r>
              <a:rPr lang="en-US" sz="1600" dirty="0" err="1">
                <a:latin typeface="Raavi" panose="020B0502040204020203" pitchFamily="34" charset="0"/>
                <a:cs typeface="Raavi" panose="020B0502040204020203" pitchFamily="34" charset="0"/>
              </a:rPr>
              <a:t>pci_release_regions</a:t>
            </a:r>
            <a:r>
              <a:rPr lang="en-US" sz="1600" dirty="0">
                <a:latin typeface="Raavi" panose="020B0502040204020203" pitchFamily="34" charset="0"/>
                <a:cs typeface="Raavi" panose="020B0502040204020203" pitchFamily="34" charset="0"/>
              </a:rPr>
              <a:t>() </a:t>
            </a:r>
          </a:p>
        </p:txBody>
      </p:sp>
      <p:sp>
        <p:nvSpPr>
          <p:cNvPr id="11" name="Rectangle 10">
            <a:extLst>
              <a:ext uri="{FF2B5EF4-FFF2-40B4-BE49-F238E27FC236}">
                <a16:creationId xmlns:a16="http://schemas.microsoft.com/office/drawing/2014/main" id="{000C7AC6-0DAA-4C64-8268-81E070BB94D8}"/>
              </a:ext>
            </a:extLst>
          </p:cNvPr>
          <p:cNvSpPr/>
          <p:nvPr/>
        </p:nvSpPr>
        <p:spPr>
          <a:xfrm>
            <a:off x="1868419" y="4997599"/>
            <a:ext cx="1733915" cy="214268"/>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38642C3-3CC9-42FD-961E-411FE4FA97DB}"/>
              </a:ext>
            </a:extLst>
          </p:cNvPr>
          <p:cNvSpPr/>
          <p:nvPr/>
        </p:nvSpPr>
        <p:spPr>
          <a:xfrm>
            <a:off x="7447446" y="1180576"/>
            <a:ext cx="2008053" cy="262836"/>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pc_enable_device</a:t>
            </a:r>
            <a:r>
              <a:rPr lang="en-US" altLang="zh-CN" sz="1400" dirty="0">
                <a:solidFill>
                  <a:schemeClr val="tx1"/>
                </a:solidFill>
                <a:latin typeface="Arial" panose="020B0604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78D9F213-CB24-445B-9A42-824EE1BCA093}"/>
              </a:ext>
            </a:extLst>
          </p:cNvPr>
          <p:cNvSpPr/>
          <p:nvPr/>
        </p:nvSpPr>
        <p:spPr>
          <a:xfrm>
            <a:off x="7447446" y="2112172"/>
            <a:ext cx="2008053" cy="262836"/>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pci_request_regions</a:t>
            </a:r>
            <a:r>
              <a:rPr lang="en-US" altLang="zh-CN" sz="1400" dirty="0">
                <a:solidFill>
                  <a:schemeClr val="tx1"/>
                </a:solidFill>
                <a:latin typeface="Arial" panose="020B0604020202020204" pitchFamily="34" charset="0"/>
                <a:cs typeface="Arial" panose="020B0604020202020204" pitchFamily="34" charset="0"/>
              </a:rPr>
              <a:t>()</a:t>
            </a:r>
          </a:p>
        </p:txBody>
      </p:sp>
      <p:sp>
        <p:nvSpPr>
          <p:cNvPr id="14" name="Rectangle 13">
            <a:extLst>
              <a:ext uri="{FF2B5EF4-FFF2-40B4-BE49-F238E27FC236}">
                <a16:creationId xmlns:a16="http://schemas.microsoft.com/office/drawing/2014/main" id="{EAE3A2AA-0806-469D-8916-6F1C1CB4B27C}"/>
              </a:ext>
            </a:extLst>
          </p:cNvPr>
          <p:cNvSpPr/>
          <p:nvPr/>
        </p:nvSpPr>
        <p:spPr>
          <a:xfrm>
            <a:off x="7447446" y="3274184"/>
            <a:ext cx="2008053" cy="262836"/>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pci_iomap</a:t>
            </a:r>
            <a:r>
              <a:rPr lang="en-US" altLang="zh-CN" sz="1400" dirty="0">
                <a:solidFill>
                  <a:schemeClr val="tx1"/>
                </a:solidFill>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C8F30C28-D33E-4A98-9FF2-201C0D36D772}"/>
              </a:ext>
            </a:extLst>
          </p:cNvPr>
          <p:cNvSpPr/>
          <p:nvPr/>
        </p:nvSpPr>
        <p:spPr>
          <a:xfrm>
            <a:off x="5977037" y="1772056"/>
            <a:ext cx="644827" cy="262836"/>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tx1"/>
              </a:solidFill>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1F3B0CFC-7A5A-4297-A579-5E50F0E068DE}"/>
              </a:ext>
            </a:extLst>
          </p:cNvPr>
          <p:cNvCxnSpPr>
            <a:cxnSpLocks/>
            <a:stCxn id="12" idx="2"/>
            <a:endCxn id="15" idx="0"/>
          </p:cNvCxnSpPr>
          <p:nvPr/>
        </p:nvCxnSpPr>
        <p:spPr>
          <a:xfrm flipH="1">
            <a:off x="6299451" y="1443412"/>
            <a:ext cx="2152022" cy="3286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38C589-BB38-44A7-81BD-690DA49FB176}"/>
              </a:ext>
            </a:extLst>
          </p:cNvPr>
          <p:cNvCxnSpPr>
            <a:cxnSpLocks/>
            <a:stCxn id="13" idx="2"/>
            <a:endCxn id="14" idx="0"/>
          </p:cNvCxnSpPr>
          <p:nvPr/>
        </p:nvCxnSpPr>
        <p:spPr>
          <a:xfrm>
            <a:off x="8451473" y="2375008"/>
            <a:ext cx="0" cy="89917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3E84AA4-7818-4263-8531-DDA956773878}"/>
              </a:ext>
            </a:extLst>
          </p:cNvPr>
          <p:cNvCxnSpPr>
            <a:cxnSpLocks/>
            <a:stCxn id="12" idx="2"/>
            <a:endCxn id="13" idx="0"/>
          </p:cNvCxnSpPr>
          <p:nvPr/>
        </p:nvCxnSpPr>
        <p:spPr>
          <a:xfrm>
            <a:off x="8451473" y="1443412"/>
            <a:ext cx="0" cy="66876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3534977-4FD9-4B8D-90F9-4C4305C313DF}"/>
              </a:ext>
            </a:extLst>
          </p:cNvPr>
          <p:cNvCxnSpPr>
            <a:cxnSpLocks/>
            <a:stCxn id="13" idx="2"/>
            <a:endCxn id="31" idx="0"/>
          </p:cNvCxnSpPr>
          <p:nvPr/>
        </p:nvCxnSpPr>
        <p:spPr>
          <a:xfrm flipH="1">
            <a:off x="6902351" y="2375008"/>
            <a:ext cx="1549122" cy="2962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79ADCDC-377D-4467-BEBD-BBEE7C7B6374}"/>
              </a:ext>
            </a:extLst>
          </p:cNvPr>
          <p:cNvSpPr/>
          <p:nvPr/>
        </p:nvSpPr>
        <p:spPr>
          <a:xfrm>
            <a:off x="5972013" y="2671232"/>
            <a:ext cx="1860675" cy="262836"/>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pci_disable_device</a:t>
            </a:r>
            <a:r>
              <a:rPr lang="en-US" altLang="zh-CN" sz="1400" dirty="0">
                <a:solidFill>
                  <a:schemeClr val="tx1"/>
                </a:solidFill>
                <a:latin typeface="Arial" panose="020B0604020202020204" pitchFamily="34" charset="0"/>
                <a:cs typeface="Arial" panose="020B0604020202020204" pitchFamily="34" charset="0"/>
              </a:rPr>
              <a:t>()</a:t>
            </a:r>
          </a:p>
        </p:txBody>
      </p:sp>
      <p:cxnSp>
        <p:nvCxnSpPr>
          <p:cNvPr id="47" name="Straight Arrow Connector 46">
            <a:extLst>
              <a:ext uri="{FF2B5EF4-FFF2-40B4-BE49-F238E27FC236}">
                <a16:creationId xmlns:a16="http://schemas.microsoft.com/office/drawing/2014/main" id="{4C269FB9-B370-4554-96BB-5C6A6976A126}"/>
              </a:ext>
            </a:extLst>
          </p:cNvPr>
          <p:cNvCxnSpPr>
            <a:cxnSpLocks/>
            <a:stCxn id="14" idx="2"/>
            <a:endCxn id="50" idx="0"/>
          </p:cNvCxnSpPr>
          <p:nvPr/>
        </p:nvCxnSpPr>
        <p:spPr>
          <a:xfrm flipH="1">
            <a:off x="7000323" y="3537020"/>
            <a:ext cx="1451150" cy="390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ED8F23B8-89E0-4FB7-A454-5B3A750F17FA}"/>
              </a:ext>
            </a:extLst>
          </p:cNvPr>
          <p:cNvSpPr/>
          <p:nvPr/>
        </p:nvSpPr>
        <p:spPr>
          <a:xfrm>
            <a:off x="5972013" y="3927420"/>
            <a:ext cx="2056619" cy="465381"/>
          </a:xfrm>
          <a:prstGeom prst="rect">
            <a:avLst/>
          </a:prstGeom>
          <a:solidFill>
            <a:schemeClr val="accent1">
              <a:alpha val="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pci_releason_regions</a:t>
            </a:r>
            <a:r>
              <a:rPr lang="en-US" altLang="zh-CN" sz="1400" dirty="0">
                <a:solidFill>
                  <a:schemeClr val="tx1"/>
                </a:solidFill>
                <a:latin typeface="Arial" panose="020B0604020202020204" pitchFamily="34" charset="0"/>
                <a:cs typeface="Arial" panose="020B0604020202020204" pitchFamily="34" charset="0"/>
              </a:rPr>
              <a:t>()</a:t>
            </a:r>
          </a:p>
          <a:p>
            <a:pPr algn="ctr"/>
            <a:r>
              <a:rPr lang="en-US" altLang="zh-CN" sz="1400" dirty="0" err="1">
                <a:solidFill>
                  <a:schemeClr val="tx1"/>
                </a:solidFill>
                <a:latin typeface="Arial" panose="020B0604020202020204" pitchFamily="34" charset="0"/>
                <a:cs typeface="Arial" panose="020B0604020202020204" pitchFamily="34" charset="0"/>
              </a:rPr>
              <a:t>pci_disable_device</a:t>
            </a:r>
            <a:r>
              <a:rPr lang="en-US" altLang="zh-CN" sz="1400" dirty="0">
                <a:solidFill>
                  <a:schemeClr val="tx1"/>
                </a:solidFill>
                <a:latin typeface="Arial" panose="020B0604020202020204" pitchFamily="34" charset="0"/>
                <a:cs typeface="Arial" panose="020B0604020202020204" pitchFamily="34" charset="0"/>
              </a:rPr>
              <a:t>() </a:t>
            </a:r>
          </a:p>
        </p:txBody>
      </p:sp>
      <p:cxnSp>
        <p:nvCxnSpPr>
          <p:cNvPr id="56" name="Straight Arrow Connector 55">
            <a:extLst>
              <a:ext uri="{FF2B5EF4-FFF2-40B4-BE49-F238E27FC236}">
                <a16:creationId xmlns:a16="http://schemas.microsoft.com/office/drawing/2014/main" id="{25C13B4E-FC41-4198-955F-D697D21DA092}"/>
              </a:ext>
            </a:extLst>
          </p:cNvPr>
          <p:cNvCxnSpPr>
            <a:cxnSpLocks/>
            <a:stCxn id="14" idx="2"/>
            <a:endCxn id="59" idx="0"/>
          </p:cNvCxnSpPr>
          <p:nvPr/>
        </p:nvCxnSpPr>
        <p:spPr>
          <a:xfrm flipH="1">
            <a:off x="8451472" y="3537020"/>
            <a:ext cx="1" cy="58988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ABC97123-32EE-4F31-8C05-78AB3B14B082}"/>
              </a:ext>
            </a:extLst>
          </p:cNvPr>
          <p:cNvSpPr/>
          <p:nvPr/>
        </p:nvSpPr>
        <p:spPr>
          <a:xfrm>
            <a:off x="8113149" y="4126904"/>
            <a:ext cx="676646" cy="262836"/>
          </a:xfrm>
          <a:prstGeom prst="rect">
            <a:avLst/>
          </a:prstGeom>
          <a:solidFill>
            <a:schemeClr val="accent1">
              <a:alpha val="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tx1"/>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3C18C625-BF7D-4D0F-A646-C1BD3F67196B}"/>
              </a:ext>
            </a:extLst>
          </p:cNvPr>
          <p:cNvSpPr txBox="1"/>
          <p:nvPr/>
        </p:nvSpPr>
        <p:spPr>
          <a:xfrm>
            <a:off x="6621864" y="1324554"/>
            <a:ext cx="44595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fail</a:t>
            </a:r>
          </a:p>
        </p:txBody>
      </p:sp>
      <p:sp>
        <p:nvSpPr>
          <p:cNvPr id="63" name="TextBox 62">
            <a:extLst>
              <a:ext uri="{FF2B5EF4-FFF2-40B4-BE49-F238E27FC236}">
                <a16:creationId xmlns:a16="http://schemas.microsoft.com/office/drawing/2014/main" id="{5045A09F-BE32-4C38-A69E-073E3776E054}"/>
              </a:ext>
            </a:extLst>
          </p:cNvPr>
          <p:cNvSpPr txBox="1"/>
          <p:nvPr/>
        </p:nvSpPr>
        <p:spPr>
          <a:xfrm>
            <a:off x="8473867" y="1578224"/>
            <a:ext cx="114165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successful</a:t>
            </a:r>
          </a:p>
        </p:txBody>
      </p:sp>
      <p:sp>
        <p:nvSpPr>
          <p:cNvPr id="64" name="TextBox 63">
            <a:extLst>
              <a:ext uri="{FF2B5EF4-FFF2-40B4-BE49-F238E27FC236}">
                <a16:creationId xmlns:a16="http://schemas.microsoft.com/office/drawing/2014/main" id="{BF1ECFC6-797E-41ED-8780-2D5B10F8F4B6}"/>
              </a:ext>
            </a:extLst>
          </p:cNvPr>
          <p:cNvSpPr txBox="1"/>
          <p:nvPr/>
        </p:nvSpPr>
        <p:spPr>
          <a:xfrm>
            <a:off x="6912338" y="2245833"/>
            <a:ext cx="44595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fail</a:t>
            </a:r>
          </a:p>
        </p:txBody>
      </p:sp>
      <p:sp>
        <p:nvSpPr>
          <p:cNvPr id="65" name="TextBox 64">
            <a:extLst>
              <a:ext uri="{FF2B5EF4-FFF2-40B4-BE49-F238E27FC236}">
                <a16:creationId xmlns:a16="http://schemas.microsoft.com/office/drawing/2014/main" id="{E326C1D0-349B-4B1F-9553-65FA47EC8179}"/>
              </a:ext>
            </a:extLst>
          </p:cNvPr>
          <p:cNvSpPr txBox="1"/>
          <p:nvPr/>
        </p:nvSpPr>
        <p:spPr>
          <a:xfrm>
            <a:off x="8473867" y="2633373"/>
            <a:ext cx="114165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successful</a:t>
            </a:r>
          </a:p>
        </p:txBody>
      </p:sp>
      <p:sp>
        <p:nvSpPr>
          <p:cNvPr id="66" name="TextBox 65">
            <a:extLst>
              <a:ext uri="{FF2B5EF4-FFF2-40B4-BE49-F238E27FC236}">
                <a16:creationId xmlns:a16="http://schemas.microsoft.com/office/drawing/2014/main" id="{8F4FCC57-8460-4DB1-A853-76EB37A344F0}"/>
              </a:ext>
            </a:extLst>
          </p:cNvPr>
          <p:cNvSpPr txBox="1"/>
          <p:nvPr/>
        </p:nvSpPr>
        <p:spPr>
          <a:xfrm>
            <a:off x="7000323" y="3520815"/>
            <a:ext cx="44595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fail</a:t>
            </a:r>
          </a:p>
        </p:txBody>
      </p:sp>
      <p:sp>
        <p:nvSpPr>
          <p:cNvPr id="67" name="TextBox 66">
            <a:extLst>
              <a:ext uri="{FF2B5EF4-FFF2-40B4-BE49-F238E27FC236}">
                <a16:creationId xmlns:a16="http://schemas.microsoft.com/office/drawing/2014/main" id="{10A0EB8C-5C3F-40CA-A6AE-302477A4EE0E}"/>
              </a:ext>
            </a:extLst>
          </p:cNvPr>
          <p:cNvSpPr txBox="1"/>
          <p:nvPr/>
        </p:nvSpPr>
        <p:spPr>
          <a:xfrm>
            <a:off x="8512010" y="3615966"/>
            <a:ext cx="114165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successful</a:t>
            </a:r>
          </a:p>
        </p:txBody>
      </p:sp>
    </p:spTree>
    <p:extLst>
      <p:ext uri="{BB962C8B-B14F-4D97-AF65-F5344CB8AC3E}">
        <p14:creationId xmlns:p14="http://schemas.microsoft.com/office/powerpoint/2010/main" val="937715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Presentation1" id="{8E42C78A-652F-44C9-A253-7C35B3770CC8}" vid="{FD3C053F-1FA8-44B2-A023-4AD58F1380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
  <TotalTime>2408</TotalTime>
  <Words>1991</Words>
  <Application>Microsoft Office PowerPoint</Application>
  <PresentationFormat>A4 Paper (210x297 mm)</PresentationFormat>
  <Paragraphs>493</Paragraphs>
  <Slides>32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 Math</vt:lpstr>
      <vt:lpstr>Consolas</vt:lpstr>
      <vt:lpstr>Franklin Gothic Book</vt:lpstr>
      <vt:lpstr>Perpetua</vt:lpstr>
      <vt:lpstr>Raavi</vt:lpstr>
      <vt:lpstr>Rockwell</vt:lpstr>
      <vt:lpstr>Wingdings</vt:lpstr>
      <vt:lpstr>Wingdings 2</vt:lpstr>
      <vt:lpstr>Equity</vt:lpstr>
      <vt:lpstr>Bug Search</vt:lpstr>
      <vt:lpstr>Motivation</vt:lpstr>
      <vt:lpstr>Bug Avoidance Approaches</vt:lpstr>
      <vt:lpstr>1. Rule-based Approach</vt:lpstr>
      <vt:lpstr>Error Handling</vt:lpstr>
      <vt:lpstr>An Example </vt:lpstr>
      <vt:lpstr>Paired Function Mining</vt:lpstr>
      <vt:lpstr>How to Detect Paired Functions?</vt:lpstr>
      <vt:lpstr>Find Possible Paired Callees</vt:lpstr>
      <vt:lpstr>Evaluate If Two Callees Can Be Paired</vt:lpstr>
      <vt:lpstr>Detect Violations</vt:lpstr>
      <vt:lpstr>Evaluation</vt:lpstr>
      <vt:lpstr>3. Similarity-based Approach</vt:lpstr>
      <vt:lpstr>Code Similarity</vt:lpstr>
      <vt:lpstr>Preliminary Features in BinDiff</vt:lpstr>
      <vt:lpstr>Problem Definition and Ideas</vt:lpstr>
      <vt:lpstr>Pairwise Graph Matching</vt:lpstr>
      <vt:lpstr>CFG Matching as Bipartite Matching</vt:lpstr>
      <vt:lpstr>Block Similarity: Edit Distance</vt:lpstr>
      <vt:lpstr>Find the Longest Common Subsequence </vt:lpstr>
      <vt:lpstr>Weighted Bipartite Graph Matching</vt:lpstr>
      <vt:lpstr>Kuhn-Munkres Algorithm (Matrix View)</vt:lpstr>
      <vt:lpstr>Kuhn-Munkres Algorithm (Matrix View)</vt:lpstr>
      <vt:lpstr>CFG Matching as MCS</vt:lpstr>
      <vt:lpstr>McGregor Algorithm for MCS Approximation</vt:lpstr>
      <vt:lpstr>Graph Embedding</vt:lpstr>
      <vt:lpstr>Generate Attributed Control-flow Graph</vt:lpstr>
      <vt:lpstr>Graph Embedding Generation</vt:lpstr>
      <vt:lpstr>More Details About the Network</vt:lpstr>
      <vt:lpstr>Use Siamese Architecture to Train the Network</vt:lpstr>
      <vt:lpstr>Similarity/Distance of Embeddings</vt:lpstr>
      <vt:lpstr>What We Have Learnt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Execution</dc:title>
  <dc:creator>hui</dc:creator>
  <cp:lastModifiedBy>hui xu</cp:lastModifiedBy>
  <cp:revision>129</cp:revision>
  <dcterms:created xsi:type="dcterms:W3CDTF">2019-05-23T09:52:46Z</dcterms:created>
  <dcterms:modified xsi:type="dcterms:W3CDTF">2020-06-02T08:24:20Z</dcterms:modified>
</cp:coreProperties>
</file>