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440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76" r:id="rId10"/>
    <p:sldId id="271" r:id="rId11"/>
    <p:sldId id="272" r:id="rId12"/>
    <p:sldId id="269" r:id="rId13"/>
    <p:sldId id="277" r:id="rId14"/>
    <p:sldId id="444" r:id="rId15"/>
    <p:sldId id="273" r:id="rId16"/>
    <p:sldId id="280" r:id="rId17"/>
    <p:sldId id="274" r:id="rId18"/>
    <p:sldId id="268" r:id="rId19"/>
    <p:sldId id="278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94" r:id="rId28"/>
    <p:sldId id="292" r:id="rId29"/>
    <p:sldId id="293" r:id="rId30"/>
    <p:sldId id="295" r:id="rId31"/>
    <p:sldId id="259" r:id="rId32"/>
    <p:sldId id="296" r:id="rId33"/>
    <p:sldId id="297" r:id="rId34"/>
    <p:sldId id="298" r:id="rId35"/>
    <p:sldId id="299" r:id="rId36"/>
    <p:sldId id="301" r:id="rId37"/>
    <p:sldId id="300" r:id="rId38"/>
    <p:sldId id="302" r:id="rId39"/>
    <p:sldId id="303" r:id="rId40"/>
    <p:sldId id="305" r:id="rId41"/>
    <p:sldId id="307" r:id="rId42"/>
    <p:sldId id="308" r:id="rId43"/>
    <p:sldId id="309" r:id="rId44"/>
    <p:sldId id="445" r:id="rId45"/>
    <p:sldId id="446" r:id="rId46"/>
    <p:sldId id="310" r:id="rId47"/>
    <p:sldId id="342" r:id="rId48"/>
    <p:sldId id="344" r:id="rId49"/>
    <p:sldId id="343" r:id="rId50"/>
    <p:sldId id="311" r:id="rId51"/>
    <p:sldId id="345" r:id="rId52"/>
    <p:sldId id="260" r:id="rId53"/>
    <p:sldId id="312" r:id="rId54"/>
    <p:sldId id="313" r:id="rId55"/>
    <p:sldId id="314" r:id="rId56"/>
    <p:sldId id="317" r:id="rId57"/>
    <p:sldId id="449" r:id="rId58"/>
    <p:sldId id="315" r:id="rId59"/>
    <p:sldId id="448" r:id="rId60"/>
    <p:sldId id="316" r:id="rId61"/>
    <p:sldId id="331" r:id="rId62"/>
    <p:sldId id="340" r:id="rId63"/>
    <p:sldId id="336" r:id="rId64"/>
    <p:sldId id="337" r:id="rId65"/>
    <p:sldId id="321" r:id="rId66"/>
    <p:sldId id="318" r:id="rId67"/>
    <p:sldId id="329" r:id="rId68"/>
    <p:sldId id="330" r:id="rId69"/>
    <p:sldId id="322" r:id="rId70"/>
    <p:sldId id="323" r:id="rId71"/>
    <p:sldId id="443" r:id="rId7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924E1-4FAC-F24F-9044-ADBB2357F5D9}" v="201" dt="2020-09-13T14:17:00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AC82F9CA-29EB-4A10-8D17-494C097D2021}"/>
    <pc:docChg chg="undo custSel addSld delSld modSld sldOrd">
      <pc:chgData name="hui xu" userId="70b675938bab3b5e" providerId="LiveId" clId="{AC82F9CA-29EB-4A10-8D17-494C097D2021}" dt="2020-09-14T11:32:23.762" v="9143" actId="20577"/>
      <pc:docMkLst>
        <pc:docMk/>
      </pc:docMkLst>
      <pc:sldChg chg="modSp mod">
        <pc:chgData name="hui xu" userId="70b675938bab3b5e" providerId="LiveId" clId="{AC82F9CA-29EB-4A10-8D17-494C097D2021}" dt="2020-09-13T11:50:32.286" v="8642" actId="15"/>
        <pc:sldMkLst>
          <pc:docMk/>
          <pc:sldMk cId="45718858" sldId="257"/>
        </pc:sldMkLst>
        <pc:spChg chg="mod">
          <ac:chgData name="hui xu" userId="70b675938bab3b5e" providerId="LiveId" clId="{AC82F9CA-29EB-4A10-8D17-494C097D2021}" dt="2020-08-28T09:19:52.091" v="14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3T11:50:32.286" v="8642" actId="15"/>
          <ac:spMkLst>
            <pc:docMk/>
            <pc:sldMk cId="45718858" sldId="257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3T11:50:23.887" v="8635" actId="21"/>
        <pc:sldMkLst>
          <pc:docMk/>
          <pc:sldMk cId="3678509684" sldId="258"/>
        </pc:sldMkLst>
        <pc:spChg chg="mod">
          <ac:chgData name="hui xu" userId="70b675938bab3b5e" providerId="LiveId" clId="{AC82F9CA-29EB-4A10-8D17-494C097D2021}" dt="2020-09-01T00:12:04.724" v="3216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13T11:50:23.887" v="8635" actId="21"/>
          <ac:spMkLst>
            <pc:docMk/>
            <pc:sldMk cId="3678509684" sldId="258"/>
            <ac:spMk id="5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4:52:06.035" v="6653" actId="27636"/>
        <pc:sldMkLst>
          <pc:docMk/>
          <pc:sldMk cId="199298705" sldId="259"/>
        </pc:sldMkLst>
        <pc:spChg chg="mod">
          <ac:chgData name="hui xu" userId="70b675938bab3b5e" providerId="LiveId" clId="{AC82F9CA-29EB-4A10-8D17-494C097D2021}" dt="2020-08-31T06:01:15.846" v="958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4:52:06.035" v="6653" actId="27636"/>
          <ac:spMkLst>
            <pc:docMk/>
            <pc:sldMk cId="199298705" sldId="259"/>
            <ac:spMk id="5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16:51.958" v="8776" actId="21"/>
        <pc:sldMkLst>
          <pc:docMk/>
          <pc:sldMk cId="3179143527" sldId="260"/>
        </pc:sldMkLst>
        <pc:spChg chg="mod">
          <ac:chgData name="hui xu" userId="70b675938bab3b5e" providerId="LiveId" clId="{AC82F9CA-29EB-4A10-8D17-494C097D2021}" dt="2020-08-31T06:02:00.992" v="969"/>
          <ac:spMkLst>
            <pc:docMk/>
            <pc:sldMk cId="3179143527" sldId="260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16:51.958" v="8776" actId="21"/>
          <ac:spMkLst>
            <pc:docMk/>
            <pc:sldMk cId="3179143527" sldId="260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3T11:50:57.927" v="8644"/>
        <pc:sldMkLst>
          <pc:docMk/>
          <pc:sldMk cId="1659597" sldId="262"/>
        </pc:sldMkLst>
        <pc:spChg chg="mod">
          <ac:chgData name="hui xu" userId="70b675938bab3b5e" providerId="LiveId" clId="{AC82F9CA-29EB-4A10-8D17-494C097D2021}" dt="2020-09-02T01:10:02.145" v="8179" actId="2711"/>
          <ac:spMkLst>
            <pc:docMk/>
            <pc:sldMk cId="1659597" sldId="262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35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2T01:10:23.423" v="8182" actId="1076"/>
          <ac:spMkLst>
            <pc:docMk/>
            <pc:sldMk cId="1659597" sldId="262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2T01:10:19.210" v="8181" actId="1076"/>
          <ac:spMkLst>
            <pc:docMk/>
            <pc:sldMk cId="1659597" sldId="262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45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46" creationId="{00000000-0000-0000-0000-000000000000}"/>
          </ac:spMkLst>
        </pc:spChg>
        <pc:spChg chg="mod">
          <ac:chgData name="hui xu" userId="70b675938bab3b5e" providerId="LiveId" clId="{AC82F9CA-29EB-4A10-8D17-494C097D2021}" dt="2020-09-02T01:10:10.735" v="8180" actId="255"/>
          <ac:spMkLst>
            <pc:docMk/>
            <pc:sldMk cId="1659597" sldId="262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13T11:50:57.927" v="8644"/>
          <ac:spMkLst>
            <pc:docMk/>
            <pc:sldMk cId="1659597" sldId="262"/>
            <ac:spMk id="48" creationId="{00000000-0000-0000-0000-000000000000}"/>
          </ac:spMkLst>
        </pc:spChg>
        <pc:grpChg chg="mod">
          <ac:chgData name="hui xu" userId="70b675938bab3b5e" providerId="LiveId" clId="{AC82F9CA-29EB-4A10-8D17-494C097D2021}" dt="2020-09-02T01:10:10.735" v="8180" actId="255"/>
          <ac:grpSpMkLst>
            <pc:docMk/>
            <pc:sldMk cId="1659597" sldId="262"/>
            <ac:grpSpMk id="6" creationId="{00000000-0000-0000-0000-000000000000}"/>
          </ac:grpSpMkLst>
        </pc:grpChg>
        <pc:picChg chg="mod">
          <ac:chgData name="hui xu" userId="70b675938bab3b5e" providerId="LiveId" clId="{AC82F9CA-29EB-4A10-8D17-494C097D2021}" dt="2020-09-02T01:10:10.735" v="8180" actId="255"/>
          <ac:picMkLst>
            <pc:docMk/>
            <pc:sldMk cId="1659597" sldId="262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2T01:10:10.735" v="8180" actId="255"/>
          <ac:picMkLst>
            <pc:docMk/>
            <pc:sldMk cId="1659597" sldId="262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2T01:10:10.735" v="8180" actId="255"/>
          <ac:picMkLst>
            <pc:docMk/>
            <pc:sldMk cId="1659597" sldId="262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2T01:10:10.735" v="8180" actId="255"/>
          <ac:picMkLst>
            <pc:docMk/>
            <pc:sldMk cId="1659597" sldId="262"/>
            <ac:picMk id="18" creationId="{00000000-0000-0000-0000-000000000000}"/>
          </ac:picMkLst>
        </pc:picChg>
        <pc:cxnChg chg="mod">
          <ac:chgData name="hui xu" userId="70b675938bab3b5e" providerId="LiveId" clId="{AC82F9CA-29EB-4A10-8D17-494C097D2021}" dt="2020-09-02T01:10:10.735" v="8180" actId="255"/>
          <ac:cxnSpMkLst>
            <pc:docMk/>
            <pc:sldMk cId="1659597" sldId="262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2T01:10:10.735" v="8180" actId="255"/>
          <ac:cxnSpMkLst>
            <pc:docMk/>
            <pc:sldMk cId="1659597" sldId="262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2T01:10:10.735" v="8180" actId="255"/>
          <ac:cxnSpMkLst>
            <pc:docMk/>
            <pc:sldMk cId="1659597" sldId="262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2T01:10:10.735" v="8180" actId="255"/>
          <ac:cxnSpMkLst>
            <pc:docMk/>
            <pc:sldMk cId="1659597" sldId="262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2T01:10:02.145" v="8179" actId="2711"/>
          <ac:cxnSpMkLst>
            <pc:docMk/>
            <pc:sldMk cId="1659597" sldId="262"/>
            <ac:cxnSpMk id="32" creationId="{00000000-0000-0000-0000-000000000000}"/>
          </ac:cxnSpMkLst>
        </pc:cxnChg>
      </pc:sldChg>
      <pc:sldChg chg="del">
        <pc:chgData name="hui xu" userId="70b675938bab3b5e" providerId="LiveId" clId="{AC82F9CA-29EB-4A10-8D17-494C097D2021}" dt="2020-08-28T09:26:26.004" v="330" actId="47"/>
        <pc:sldMkLst>
          <pc:docMk/>
          <pc:sldMk cId="248648704" sldId="263"/>
        </pc:sldMkLst>
      </pc:sldChg>
      <pc:sldChg chg="modSp mod modAnim">
        <pc:chgData name="hui xu" userId="70b675938bab3b5e" providerId="LiveId" clId="{AC82F9CA-29EB-4A10-8D17-494C097D2021}" dt="2020-09-13T11:53:16.251" v="8677"/>
        <pc:sldMkLst>
          <pc:docMk/>
          <pc:sldMk cId="588963110" sldId="264"/>
        </pc:sldMkLst>
        <pc:spChg chg="mod">
          <ac:chgData name="hui xu" userId="70b675938bab3b5e" providerId="LiveId" clId="{AC82F9CA-29EB-4A10-8D17-494C097D2021}" dt="2020-09-13T11:53:16.251" v="8677"/>
          <ac:spMkLst>
            <pc:docMk/>
            <pc:sldMk cId="588963110" sldId="264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3T11:54:24.147" v="8683"/>
        <pc:sldMkLst>
          <pc:docMk/>
          <pc:sldMk cId="2494373147" sldId="265"/>
        </pc:sldMkLst>
        <pc:spChg chg="mod">
          <ac:chgData name="hui xu" userId="70b675938bab3b5e" providerId="LiveId" clId="{AC82F9CA-29EB-4A10-8D17-494C097D2021}" dt="2020-09-13T11:54:24.147" v="8683"/>
          <ac:spMkLst>
            <pc:docMk/>
            <pc:sldMk cId="2494373147" sldId="265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31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33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1T00:13:05.363" v="3222" actId="255"/>
          <ac:spMkLst>
            <pc:docMk/>
            <pc:sldMk cId="2494373147" sldId="265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56" creationId="{00000000-0000-0000-0000-000000000000}"/>
          </ac:spMkLst>
        </pc:spChg>
        <pc:spChg chg="mod">
          <ac:chgData name="hui xu" userId="70b675938bab3b5e" providerId="LiveId" clId="{AC82F9CA-29EB-4A10-8D17-494C097D2021}" dt="2020-09-01T00:12:41.511" v="3219" actId="404"/>
          <ac:spMkLst>
            <pc:docMk/>
            <pc:sldMk cId="2494373147" sldId="265"/>
            <ac:spMk id="57" creationId="{00000000-0000-0000-0000-000000000000}"/>
          </ac:spMkLst>
        </pc:spChg>
        <pc:grpChg chg="mod">
          <ac:chgData name="hui xu" userId="70b675938bab3b5e" providerId="LiveId" clId="{AC82F9CA-29EB-4A10-8D17-494C097D2021}" dt="2020-09-01T00:13:05.363" v="3222" actId="255"/>
          <ac:grpSpMkLst>
            <pc:docMk/>
            <pc:sldMk cId="2494373147" sldId="265"/>
            <ac:grpSpMk id="6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16.906" v="3243" actId="1038"/>
          <ac:grpSpMkLst>
            <pc:docMk/>
            <pc:sldMk cId="2494373147" sldId="265"/>
            <ac:grpSpMk id="37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16.906" v="3243" actId="1038"/>
          <ac:grpSpMkLst>
            <pc:docMk/>
            <pc:sldMk cId="2494373147" sldId="265"/>
            <ac:grpSpMk id="43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16.906" v="3243" actId="1038"/>
          <ac:grpSpMkLst>
            <pc:docMk/>
            <pc:sldMk cId="2494373147" sldId="265"/>
            <ac:grpSpMk id="55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13:05.363" v="3222" actId="255"/>
          <ac:picMkLst>
            <pc:docMk/>
            <pc:sldMk cId="2494373147" sldId="265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05.363" v="3222" actId="255"/>
          <ac:picMkLst>
            <pc:docMk/>
            <pc:sldMk cId="2494373147" sldId="265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05.363" v="3222" actId="255"/>
          <ac:picMkLst>
            <pc:docMk/>
            <pc:sldMk cId="2494373147" sldId="265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05.363" v="3222" actId="255"/>
          <ac:picMkLst>
            <pc:docMk/>
            <pc:sldMk cId="2494373147" sldId="265"/>
            <ac:picMk id="18" creationId="{00000000-0000-0000-0000-000000000000}"/>
          </ac:picMkLst>
        </pc:pic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1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05.363" v="3222" actId="255"/>
          <ac:cxnSpMkLst>
            <pc:docMk/>
            <pc:sldMk cId="2494373147" sldId="265"/>
            <ac:cxnSpMk id="52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13T11:54:31.159" v="8684"/>
        <pc:sldMkLst>
          <pc:docMk/>
          <pc:sldMk cId="2226228172" sldId="266"/>
        </pc:sldMkLst>
        <pc:spChg chg="mod">
          <ac:chgData name="hui xu" userId="70b675938bab3b5e" providerId="LiveId" clId="{AC82F9CA-29EB-4A10-8D17-494C097D2021}" dt="2020-09-13T11:54:31.159" v="8684"/>
          <ac:spMkLst>
            <pc:docMk/>
            <pc:sldMk cId="2226228172" sldId="266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9-01T00:13:32.767" v="3245" actId="255"/>
          <ac:spMkLst>
            <pc:docMk/>
            <pc:sldMk cId="2226228172" sldId="266"/>
            <ac:spMk id="49" creationId="{00000000-0000-0000-0000-000000000000}"/>
          </ac:spMkLst>
        </pc:spChg>
        <pc:grpChg chg="mod">
          <ac:chgData name="hui xu" userId="70b675938bab3b5e" providerId="LiveId" clId="{AC82F9CA-29EB-4A10-8D17-494C097D2021}" dt="2020-09-01T00:13:32.767" v="3245" actId="255"/>
          <ac:grpSpMkLst>
            <pc:docMk/>
            <pc:sldMk cId="2226228172" sldId="266"/>
            <ac:grpSpMk id="6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40.329" v="3271" actId="1038"/>
          <ac:grpSpMkLst>
            <pc:docMk/>
            <pc:sldMk cId="2226228172" sldId="266"/>
            <ac:grpSpMk id="37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40.329" v="3271" actId="1038"/>
          <ac:grpSpMkLst>
            <pc:docMk/>
            <pc:sldMk cId="2226228172" sldId="266"/>
            <ac:grpSpMk id="43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13:40.329" v="3271" actId="1038"/>
          <ac:grpSpMkLst>
            <pc:docMk/>
            <pc:sldMk cId="2226228172" sldId="266"/>
            <ac:grpSpMk id="55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13:32.767" v="3245" actId="255"/>
          <ac:picMkLst>
            <pc:docMk/>
            <pc:sldMk cId="2226228172" sldId="266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32.767" v="3245" actId="255"/>
          <ac:picMkLst>
            <pc:docMk/>
            <pc:sldMk cId="2226228172" sldId="266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32.767" v="3245" actId="255"/>
          <ac:picMkLst>
            <pc:docMk/>
            <pc:sldMk cId="2226228172" sldId="266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0:13:32.767" v="3245" actId="255"/>
          <ac:picMkLst>
            <pc:docMk/>
            <pc:sldMk cId="2226228172" sldId="266"/>
            <ac:picMk id="18" creationId="{00000000-0000-0000-0000-000000000000}"/>
          </ac:picMkLst>
        </pc:pic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1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4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45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4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3:32.767" v="3245" actId="255"/>
          <ac:cxnSpMkLst>
            <pc:docMk/>
            <pc:sldMk cId="2226228172" sldId="266"/>
            <ac:cxnSpMk id="52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13T11:55:17.547" v="8691" actId="20577"/>
        <pc:sldMkLst>
          <pc:docMk/>
          <pc:sldMk cId="2386822771" sldId="267"/>
        </pc:sldMkLst>
        <pc:spChg chg="mod">
          <ac:chgData name="hui xu" userId="70b675938bab3b5e" providerId="LiveId" clId="{AC82F9CA-29EB-4A10-8D17-494C097D2021}" dt="2020-09-13T11:55:17.547" v="8691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mod modAnim">
        <pc:chgData name="hui xu" userId="70b675938bab3b5e" providerId="LiveId" clId="{AC82F9CA-29EB-4A10-8D17-494C097D2021}" dt="2020-09-01T01:31:17.897" v="3840" actId="20577"/>
        <pc:sldMkLst>
          <pc:docMk/>
          <pc:sldMk cId="2654244106" sldId="268"/>
        </pc:sldMkLst>
        <pc:spChg chg="mod">
          <ac:chgData name="hui xu" userId="70b675938bab3b5e" providerId="LiveId" clId="{AC82F9CA-29EB-4A10-8D17-494C097D2021}" dt="2020-09-01T01:31:17.897" v="3840" actId="20577"/>
          <ac:spMkLst>
            <pc:docMk/>
            <pc:sldMk cId="2654244106" sldId="268"/>
            <ac:spMk id="3" creationId="{00000000-0000-0000-0000-000000000000}"/>
          </ac:spMkLst>
        </pc:spChg>
      </pc:sldChg>
      <pc:sldChg chg="modSp">
        <pc:chgData name="hui xu" userId="70b675938bab3b5e" providerId="LiveId" clId="{AC82F9CA-29EB-4A10-8D17-494C097D2021}" dt="2020-08-28T09:41:45.216" v="896" actId="20577"/>
        <pc:sldMkLst>
          <pc:docMk/>
          <pc:sldMk cId="2623173104" sldId="269"/>
        </pc:sldMkLst>
        <pc:spChg chg="mod">
          <ac:chgData name="hui xu" userId="70b675938bab3b5e" providerId="LiveId" clId="{AC82F9CA-29EB-4A10-8D17-494C097D2021}" dt="2020-08-28T09:41:45.216" v="896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0:20:29.183" v="3316" actId="2711"/>
        <pc:sldMkLst>
          <pc:docMk/>
          <pc:sldMk cId="1122126539" sldId="271"/>
        </pc:sldMkLst>
        <pc:spChg chg="mod">
          <ac:chgData name="hui xu" userId="70b675938bab3b5e" providerId="LiveId" clId="{AC82F9CA-29EB-4A10-8D17-494C097D2021}" dt="2020-08-28T09:36:31.301" v="694" actId="20577"/>
          <ac:spMkLst>
            <pc:docMk/>
            <pc:sldMk cId="1122126539" sldId="271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0:20:29.183" v="3316" actId="2711"/>
          <ac:spMkLst>
            <pc:docMk/>
            <pc:sldMk cId="1122126539" sldId="271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8-28T09:38:51.275" v="798" actId="12"/>
          <ac:spMkLst>
            <pc:docMk/>
            <pc:sldMk cId="1122126539" sldId="271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0:20:29.183" v="3316" actId="2711"/>
          <ac:spMkLst>
            <pc:docMk/>
            <pc:sldMk cId="1122126539" sldId="271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01T00:20:29.183" v="3316" actId="2711"/>
          <ac:spMkLst>
            <pc:docMk/>
            <pc:sldMk cId="1122126539" sldId="271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9-01T00:20:29.183" v="3316" actId="2711"/>
          <ac:spMkLst>
            <pc:docMk/>
            <pc:sldMk cId="1122126539" sldId="271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0:20:29.183" v="3316" actId="2711"/>
          <ac:spMkLst>
            <pc:docMk/>
            <pc:sldMk cId="1122126539" sldId="271"/>
            <ac:spMk id="51" creationId="{00000000-0000-0000-0000-000000000000}"/>
          </ac:spMkLst>
        </pc:spChg>
        <pc:grpChg chg="mod">
          <ac:chgData name="hui xu" userId="70b675938bab3b5e" providerId="LiveId" clId="{AC82F9CA-29EB-4A10-8D17-494C097D2021}" dt="2020-09-01T00:20:29.183" v="3316" actId="2711"/>
          <ac:grpSpMkLst>
            <pc:docMk/>
            <pc:sldMk cId="1122126539" sldId="271"/>
            <ac:grpSpMk id="6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20:29.183" v="3316" actId="2711"/>
          <ac:picMkLst>
            <pc:docMk/>
            <pc:sldMk cId="1122126539" sldId="271"/>
            <ac:picMk id="2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29.183" v="3316" actId="2711"/>
          <ac:picMkLst>
            <pc:docMk/>
            <pc:sldMk cId="1122126539" sldId="271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29.183" v="3316" actId="2711"/>
          <ac:picMkLst>
            <pc:docMk/>
            <pc:sldMk cId="1122126539" sldId="271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29.183" v="3316" actId="2711"/>
          <ac:picMkLst>
            <pc:docMk/>
            <pc:sldMk cId="1122126539" sldId="271"/>
            <ac:picMk id="18" creationId="{00000000-0000-0000-0000-000000000000}"/>
          </ac:picMkLst>
        </pc:pic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29.183" v="3316" actId="2711"/>
          <ac:cxnSpMkLst>
            <pc:docMk/>
            <pc:sldMk cId="1122126539" sldId="271"/>
            <ac:cxnSpMk id="52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0:20:49.719" v="3319" actId="2711"/>
        <pc:sldMkLst>
          <pc:docMk/>
          <pc:sldMk cId="4234617072" sldId="272"/>
        </pc:sldMkLst>
        <pc:spChg chg="mod">
          <ac:chgData name="hui xu" userId="70b675938bab3b5e" providerId="LiveId" clId="{AC82F9CA-29EB-4A10-8D17-494C097D2021}" dt="2020-08-28T09:39:52.505" v="818" actId="20577"/>
          <ac:spMkLst>
            <pc:docMk/>
            <pc:sldMk cId="4234617072" sldId="272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0:20:49.719" v="3319" actId="2711"/>
          <ac:spMkLst>
            <pc:docMk/>
            <pc:sldMk cId="4234617072" sldId="272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0:20:49.719" v="3319" actId="2711"/>
          <ac:spMkLst>
            <pc:docMk/>
            <pc:sldMk cId="4234617072" sldId="272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20:49.719" v="3319" actId="2711"/>
          <ac:spMkLst>
            <pc:docMk/>
            <pc:sldMk cId="4234617072" sldId="272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0:20:49.719" v="3319" actId="2711"/>
          <ac:spMkLst>
            <pc:docMk/>
            <pc:sldMk cId="4234617072" sldId="272"/>
            <ac:spMk id="45" creationId="{00000000-0000-0000-0000-000000000000}"/>
          </ac:spMkLst>
        </pc:spChg>
        <pc:grpChg chg="mod">
          <ac:chgData name="hui xu" userId="70b675938bab3b5e" providerId="LiveId" clId="{AC82F9CA-29EB-4A10-8D17-494C097D2021}" dt="2020-09-01T00:20:49.719" v="3319" actId="2711"/>
          <ac:grpSpMkLst>
            <pc:docMk/>
            <pc:sldMk cId="4234617072" sldId="272"/>
            <ac:grpSpMk id="6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18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44" creationId="{00000000-0000-0000-0000-000000000000}"/>
          </ac:picMkLst>
        </pc:picChg>
        <pc:picChg chg="mod">
          <ac:chgData name="hui xu" userId="70b675938bab3b5e" providerId="LiveId" clId="{AC82F9CA-29EB-4A10-8D17-494C097D2021}" dt="2020-09-01T00:20:49.719" v="3319" actId="2711"/>
          <ac:picMkLst>
            <pc:docMk/>
            <pc:sldMk cId="4234617072" sldId="272"/>
            <ac:picMk id="47" creationId="{00000000-0000-0000-0000-000000000000}"/>
          </ac:picMkLst>
        </pc:pic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4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0:49.719" v="3319" actId="2711"/>
          <ac:cxnSpMkLst>
            <pc:docMk/>
            <pc:sldMk cId="4234617072" sldId="272"/>
            <ac:cxnSpMk id="52" creationId="{00000000-0000-0000-0000-000000000000}"/>
          </ac:cxnSpMkLst>
        </pc:cxnChg>
      </pc:sldChg>
      <pc:sldChg chg="modSp mod modAnim">
        <pc:chgData name="hui xu" userId="70b675938bab3b5e" providerId="LiveId" clId="{AC82F9CA-29EB-4A10-8D17-494C097D2021}" dt="2020-09-01T01:19:59.415" v="3785" actId="20577"/>
        <pc:sldMkLst>
          <pc:docMk/>
          <pc:sldMk cId="4168315318" sldId="273"/>
        </pc:sldMkLst>
        <pc:spChg chg="mod">
          <ac:chgData name="hui xu" userId="70b675938bab3b5e" providerId="LiveId" clId="{AC82F9CA-29EB-4A10-8D17-494C097D2021}" dt="2020-09-01T01:19:59.415" v="3785" actId="20577"/>
          <ac:spMkLst>
            <pc:docMk/>
            <pc:sldMk cId="4168315318" sldId="273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1:23:18.312" v="3834"/>
        <pc:sldMkLst>
          <pc:docMk/>
          <pc:sldMk cId="2286051678" sldId="274"/>
        </pc:sldMkLst>
        <pc:spChg chg="mod">
          <ac:chgData name="hui xu" userId="70b675938bab3b5e" providerId="LiveId" clId="{AC82F9CA-29EB-4A10-8D17-494C097D2021}" dt="2020-09-01T01:23:18.312" v="3834"/>
          <ac:spMkLst>
            <pc:docMk/>
            <pc:sldMk cId="2286051678" sldId="274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1:33:33.723" v="3841" actId="948"/>
        <pc:sldMkLst>
          <pc:docMk/>
          <pc:sldMk cId="453686041" sldId="275"/>
        </pc:sldMkLst>
        <pc:spChg chg="mod">
          <ac:chgData name="hui xu" userId="70b675938bab3b5e" providerId="LiveId" clId="{AC82F9CA-29EB-4A10-8D17-494C097D2021}" dt="2020-09-01T01:33:33.723" v="3841" actId="948"/>
          <ac:spMkLst>
            <pc:docMk/>
            <pc:sldMk cId="453686041" sldId="275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0:20:01.414" v="3314" actId="14100"/>
        <pc:sldMkLst>
          <pc:docMk/>
          <pc:sldMk cId="3460283127" sldId="276"/>
        </pc:sldMkLst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0:18:06.615" v="3274" actId="255"/>
          <ac:spMkLst>
            <pc:docMk/>
            <pc:sldMk cId="3460283127" sldId="276"/>
            <ac:spMk id="51" creationId="{00000000-0000-0000-0000-000000000000}"/>
          </ac:spMkLst>
        </pc:spChg>
        <pc:spChg chg="mod">
          <ac:chgData name="hui xu" userId="70b675938bab3b5e" providerId="LiveId" clId="{AC82F9CA-29EB-4A10-8D17-494C097D2021}" dt="2020-09-01T00:20:01.414" v="3314" actId="14100"/>
          <ac:spMkLst>
            <pc:docMk/>
            <pc:sldMk cId="3460283127" sldId="276"/>
            <ac:spMk id="59" creationId="{00000000-0000-0000-0000-000000000000}"/>
          </ac:spMkLst>
        </pc:spChg>
        <pc:grpChg chg="mod">
          <ac:chgData name="hui xu" userId="70b675938bab3b5e" providerId="LiveId" clId="{AC82F9CA-29EB-4A10-8D17-494C097D2021}" dt="2020-09-01T00:18:06.615" v="3274" actId="255"/>
          <ac:grpSpMkLst>
            <pc:docMk/>
            <pc:sldMk cId="3460283127" sldId="276"/>
            <ac:grpSpMk id="6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18:06.615" v="3274" actId="255"/>
          <ac:picMkLst>
            <pc:docMk/>
            <pc:sldMk cId="3460283127" sldId="276"/>
            <ac:picMk id="2" creationId="{00000000-0000-0000-0000-000000000000}"/>
          </ac:picMkLst>
        </pc:picChg>
        <pc:picChg chg="mod">
          <ac:chgData name="hui xu" userId="70b675938bab3b5e" providerId="LiveId" clId="{AC82F9CA-29EB-4A10-8D17-494C097D2021}" dt="2020-09-01T00:18:06.615" v="3274" actId="255"/>
          <ac:picMkLst>
            <pc:docMk/>
            <pc:sldMk cId="3460283127" sldId="276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18:06.615" v="3274" actId="255"/>
          <ac:picMkLst>
            <pc:docMk/>
            <pc:sldMk cId="3460283127" sldId="276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18:06.615" v="3274" actId="255"/>
          <ac:picMkLst>
            <pc:docMk/>
            <pc:sldMk cId="3460283127" sldId="276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0:18:06.615" v="3274" actId="255"/>
          <ac:picMkLst>
            <pc:docMk/>
            <pc:sldMk cId="3460283127" sldId="276"/>
            <ac:picMk id="18" creationId="{00000000-0000-0000-0000-000000000000}"/>
          </ac:picMkLst>
        </pc:pic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1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4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45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4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5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53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5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18:06.615" v="3274" actId="255"/>
          <ac:cxnSpMkLst>
            <pc:docMk/>
            <pc:sldMk cId="3460283127" sldId="276"/>
            <ac:cxnSpMk id="58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0:23:17.110" v="3382" actId="14100"/>
        <pc:sldMkLst>
          <pc:docMk/>
          <pc:sldMk cId="3584086458" sldId="277"/>
        </pc:sldMkLst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7" creationId="{00000000-0000-0000-0000-000000000000}"/>
          </ac:spMkLst>
        </pc:spChg>
        <pc:spChg chg="mod">
          <ac:chgData name="hui xu" userId="70b675938bab3b5e" providerId="LiveId" clId="{AC82F9CA-29EB-4A10-8D17-494C097D2021}" dt="2020-09-01T00:21:47.510" v="3361"/>
          <ac:spMkLst>
            <pc:docMk/>
            <pc:sldMk cId="3584086458" sldId="277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0:21:39.438" v="3355" actId="1038"/>
          <ac:spMkLst>
            <pc:docMk/>
            <pc:sldMk cId="3584086458" sldId="277"/>
            <ac:spMk id="51" creationId="{00000000-0000-0000-0000-000000000000}"/>
          </ac:spMkLst>
        </pc:spChg>
        <pc:spChg chg="mod">
          <ac:chgData name="hui xu" userId="70b675938bab3b5e" providerId="LiveId" clId="{AC82F9CA-29EB-4A10-8D17-494C097D2021}" dt="2020-09-01T00:23:17.110" v="3382" actId="14100"/>
          <ac:spMkLst>
            <pc:docMk/>
            <pc:sldMk cId="3584086458" sldId="277"/>
            <ac:spMk id="59" creationId="{00000000-0000-0000-0000-000000000000}"/>
          </ac:spMkLst>
        </pc:spChg>
        <pc:grpChg chg="mod">
          <ac:chgData name="hui xu" userId="70b675938bab3b5e" providerId="LiveId" clId="{AC82F9CA-29EB-4A10-8D17-494C097D2021}" dt="2020-09-01T00:21:39.438" v="3355" actId="1038"/>
          <ac:grpSpMkLst>
            <pc:docMk/>
            <pc:sldMk cId="3584086458" sldId="277"/>
            <ac:grpSpMk id="6" creationId="{00000000-0000-0000-0000-000000000000}"/>
          </ac:grpSpMkLst>
        </pc:grp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2" creationId="{00000000-0000-0000-0000-000000000000}"/>
          </ac:picMkLst>
        </pc:pic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3" creationId="{00000000-0000-0000-0000-000000000000}"/>
          </ac:picMkLst>
        </pc:pic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8" creationId="{00000000-0000-0000-0000-000000000000}"/>
          </ac:picMkLst>
        </pc:pic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21:39.438" v="3355" actId="1038"/>
          <ac:picMkLst>
            <pc:docMk/>
            <pc:sldMk cId="3584086458" sldId="277"/>
            <ac:picMk id="17" creationId="{00000000-0000-0000-0000-000000000000}"/>
          </ac:picMkLst>
        </pc:pic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1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3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4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5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53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5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21:39.438" v="3355" actId="1038"/>
          <ac:cxnSpMkLst>
            <pc:docMk/>
            <pc:sldMk cId="3584086458" sldId="277"/>
            <ac:cxnSpMk id="58" creationId="{00000000-0000-0000-0000-000000000000}"/>
          </ac:cxnSpMkLst>
        </pc:cxnChg>
      </pc:sldChg>
      <pc:sldChg chg="modSp add del mod modAnim">
        <pc:chgData name="hui xu" userId="70b675938bab3b5e" providerId="LiveId" clId="{AC82F9CA-29EB-4A10-8D17-494C097D2021}" dt="2020-09-13T12:11:02.070" v="8720" actId="5793"/>
        <pc:sldMkLst>
          <pc:docMk/>
          <pc:sldMk cId="323370364" sldId="278"/>
        </pc:sldMkLst>
        <pc:spChg chg="mod">
          <ac:chgData name="hui xu" userId="70b675938bab3b5e" providerId="LiveId" clId="{AC82F9CA-29EB-4A10-8D17-494C097D2021}" dt="2020-09-13T12:11:02.070" v="8720" actId="5793"/>
          <ac:spMkLst>
            <pc:docMk/>
            <pc:sldMk cId="323370364" sldId="278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1:20:34.825" v="3801" actId="404"/>
        <pc:sldMkLst>
          <pc:docMk/>
          <pc:sldMk cId="763519197" sldId="280"/>
        </pc:sldMkLst>
        <pc:spChg chg="mod">
          <ac:chgData name="hui xu" userId="70b675938bab3b5e" providerId="LiveId" clId="{AC82F9CA-29EB-4A10-8D17-494C097D2021}" dt="2020-09-01T01:20:09.433" v="3798" actId="20577"/>
          <ac:spMkLst>
            <pc:docMk/>
            <pc:sldMk cId="763519197" sldId="280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7" creationId="{00000000-0000-0000-0000-000000000000}"/>
          </ac:spMkLst>
        </pc:spChg>
        <pc:spChg chg="mod">
          <ac:chgData name="hui xu" userId="70b675938bab3b5e" providerId="LiveId" clId="{AC82F9CA-29EB-4A10-8D17-494C097D2021}" dt="2020-09-01T00:51:29.645" v="3666" actId="14100"/>
          <ac:spMkLst>
            <pc:docMk/>
            <pc:sldMk cId="763519197" sldId="280"/>
            <ac:spMk id="18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28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29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1:16:45.315" v="3763" actId="20577"/>
          <ac:spMkLst>
            <pc:docMk/>
            <pc:sldMk cId="763519197" sldId="280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35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37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43" creationId="{00000000-0000-0000-0000-000000000000}"/>
          </ac:spMkLst>
        </pc:spChg>
        <pc:spChg chg="mod">
          <ac:chgData name="hui xu" userId="70b675938bab3b5e" providerId="LiveId" clId="{AC82F9CA-29EB-4A10-8D17-494C097D2021}" dt="2020-09-01T00:51:22.517" v="3665" actId="14100"/>
          <ac:spMkLst>
            <pc:docMk/>
            <pc:sldMk cId="763519197" sldId="280"/>
            <ac:spMk id="45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60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61" creationId="{00000000-0000-0000-0000-000000000000}"/>
          </ac:spMkLst>
        </pc:spChg>
        <pc:spChg chg="mod">
          <ac:chgData name="hui xu" userId="70b675938bab3b5e" providerId="LiveId" clId="{AC82F9CA-29EB-4A10-8D17-494C097D2021}" dt="2020-09-01T00:51:17.833" v="3664" actId="1038"/>
          <ac:spMkLst>
            <pc:docMk/>
            <pc:sldMk cId="763519197" sldId="280"/>
            <ac:spMk id="62" creationId="{00000000-0000-0000-0000-000000000000}"/>
          </ac:spMkLst>
        </pc:spChg>
        <pc:grpChg chg="mod">
          <ac:chgData name="hui xu" userId="70b675938bab3b5e" providerId="LiveId" clId="{AC82F9CA-29EB-4A10-8D17-494C097D2021}" dt="2020-09-01T00:51:17.833" v="3664" actId="1038"/>
          <ac:grpSpMkLst>
            <pc:docMk/>
            <pc:sldMk cId="763519197" sldId="280"/>
            <ac:grpSpMk id="6" creationId="{00000000-0000-0000-0000-000000000000}"/>
          </ac:grpSpMkLst>
        </pc:grpChg>
        <pc:grpChg chg="mod">
          <ac:chgData name="hui xu" userId="70b675938bab3b5e" providerId="LiveId" clId="{AC82F9CA-29EB-4A10-8D17-494C097D2021}" dt="2020-09-01T00:51:17.833" v="3664" actId="1038"/>
          <ac:grpSpMkLst>
            <pc:docMk/>
            <pc:sldMk cId="763519197" sldId="280"/>
            <ac:grpSpMk id="63" creationId="{00000000-0000-0000-0000-000000000000}"/>
          </ac:grpSpMkLst>
        </pc:grpChg>
        <pc:graphicFrameChg chg="mod modGraphic">
          <ac:chgData name="hui xu" userId="70b675938bab3b5e" providerId="LiveId" clId="{AC82F9CA-29EB-4A10-8D17-494C097D2021}" dt="2020-09-01T01:20:34.825" v="3801" actId="404"/>
          <ac:graphicFrameMkLst>
            <pc:docMk/>
            <pc:sldMk cId="763519197" sldId="280"/>
            <ac:graphicFrameMk id="26" creationId="{00000000-0000-0000-0000-000000000000}"/>
          </ac:graphicFrameMkLst>
        </pc:graphicFrameChg>
        <pc:picChg chg="mod">
          <ac:chgData name="hui xu" userId="70b675938bab3b5e" providerId="LiveId" clId="{AC82F9CA-29EB-4A10-8D17-494C097D2021}" dt="2020-09-01T00:51:17.833" v="3664" actId="1038"/>
          <ac:picMkLst>
            <pc:docMk/>
            <pc:sldMk cId="763519197" sldId="280"/>
            <ac:picMk id="3" creationId="{00000000-0000-0000-0000-000000000000}"/>
          </ac:picMkLst>
        </pc:picChg>
        <pc:picChg chg="mod">
          <ac:chgData name="hui xu" userId="70b675938bab3b5e" providerId="LiveId" clId="{AC82F9CA-29EB-4A10-8D17-494C097D2021}" dt="2020-09-01T00:51:17.833" v="3664" actId="1038"/>
          <ac:picMkLst>
            <pc:docMk/>
            <pc:sldMk cId="763519197" sldId="280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0:51:17.833" v="3664" actId="1038"/>
          <ac:picMkLst>
            <pc:docMk/>
            <pc:sldMk cId="763519197" sldId="280"/>
            <ac:picMk id="8" creationId="{00000000-0000-0000-0000-000000000000}"/>
          </ac:picMkLst>
        </pc:picChg>
        <pc:picChg chg="mod">
          <ac:chgData name="hui xu" userId="70b675938bab3b5e" providerId="LiveId" clId="{AC82F9CA-29EB-4A10-8D17-494C097D2021}" dt="2020-09-01T00:51:17.833" v="3664" actId="1038"/>
          <ac:picMkLst>
            <pc:docMk/>
            <pc:sldMk cId="763519197" sldId="280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0:51:17.833" v="3664" actId="1038"/>
          <ac:picMkLst>
            <pc:docMk/>
            <pc:sldMk cId="763519197" sldId="280"/>
            <ac:picMk id="17" creationId="{00000000-0000-0000-0000-000000000000}"/>
          </ac:picMkLst>
        </pc:pic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27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42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01T00:51:17.833" v="3664" actId="1038"/>
          <ac:cxnSpMkLst>
            <pc:docMk/>
            <pc:sldMk cId="763519197" sldId="280"/>
            <ac:cxnSpMk id="53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1:50:07.371" v="4051" actId="2711"/>
        <pc:sldMkLst>
          <pc:docMk/>
          <pc:sldMk cId="4241864169" sldId="281"/>
        </pc:sldMkLst>
        <pc:spChg chg="mod">
          <ac:chgData name="hui xu" userId="70b675938bab3b5e" providerId="LiveId" clId="{AC82F9CA-29EB-4A10-8D17-494C097D2021}" dt="2020-09-01T01:50:07.371" v="4051" actId="2711"/>
          <ac:spMkLst>
            <pc:docMk/>
            <pc:sldMk cId="4241864169" sldId="281"/>
            <ac:spMk id="4" creationId="{00000000-0000-0000-0000-000000000000}"/>
          </ac:spMkLst>
        </pc:spChg>
      </pc:sldChg>
      <pc:sldChg chg="addSp delSp modSp mod modClrScheme chgLayout">
        <pc:chgData name="hui xu" userId="70b675938bab3b5e" providerId="LiveId" clId="{AC82F9CA-29EB-4A10-8D17-494C097D2021}" dt="2020-09-01T02:18:46.732" v="4513" actId="20577"/>
        <pc:sldMkLst>
          <pc:docMk/>
          <pc:sldMk cId="2181810587" sldId="282"/>
        </pc:sldMkLst>
        <pc:spChg chg="mod ord">
          <ac:chgData name="hui xu" userId="70b675938bab3b5e" providerId="LiveId" clId="{AC82F9CA-29EB-4A10-8D17-494C097D2021}" dt="2020-09-01T01:52:08.102" v="4064" actId="700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AC82F9CA-29EB-4A10-8D17-494C097D2021}" dt="2020-09-01T01:52:05.252" v="4063" actId="21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6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7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8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5" creationId="{00000000-0000-0000-0000-000000000000}"/>
          </ac:spMkLst>
        </pc:spChg>
        <pc:spChg chg="add mod ord">
          <ac:chgData name="hui xu" userId="70b675938bab3b5e" providerId="LiveId" clId="{AC82F9CA-29EB-4A10-8D17-494C097D2021}" dt="2020-09-01T02:18:46.732" v="4513" actId="20577"/>
          <ac:spMkLst>
            <pc:docMk/>
            <pc:sldMk cId="2181810587" sldId="282"/>
            <ac:spMk id="16" creationId="{2536A022-40FF-4850-B6B2-7A9C5C88F726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19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AC82F9CA-29EB-4A10-8D17-494C097D2021}" dt="2020-09-01T01:57:17.402" v="4193" actId="1076"/>
          <ac:spMkLst>
            <pc:docMk/>
            <pc:sldMk cId="2181810587" sldId="282"/>
            <ac:spMk id="22" creationId="{00000000-0000-0000-0000-000000000000}"/>
          </ac:spMkLst>
        </pc:spChg>
        <pc:spChg chg="add del mod">
          <ac:chgData name="hui xu" userId="70b675938bab3b5e" providerId="LiveId" clId="{AC82F9CA-29EB-4A10-8D17-494C097D2021}" dt="2020-09-01T02:02:24.747" v="4428" actId="22"/>
          <ac:spMkLst>
            <pc:docMk/>
            <pc:sldMk cId="2181810587" sldId="282"/>
            <ac:spMk id="23" creationId="{63CC505A-59E8-4A0D-B2DB-C61BD02B596B}"/>
          </ac:spMkLst>
        </pc:spChg>
      </pc:sldChg>
      <pc:sldChg chg="modSp mod modAnim">
        <pc:chgData name="hui xu" userId="70b675938bab3b5e" providerId="LiveId" clId="{AC82F9CA-29EB-4A10-8D17-494C097D2021}" dt="2020-09-01T02:04:01.680" v="4490" actId="20577"/>
        <pc:sldMkLst>
          <pc:docMk/>
          <pc:sldMk cId="2537282982" sldId="283"/>
        </pc:sldMkLst>
        <pc:spChg chg="mod">
          <ac:chgData name="hui xu" userId="70b675938bab3b5e" providerId="LiveId" clId="{AC82F9CA-29EB-4A10-8D17-494C097D2021}" dt="2020-09-01T02:04:01.680" v="4490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addSp delSp modSp mod delAnim">
        <pc:chgData name="hui xu" userId="70b675938bab3b5e" providerId="LiveId" clId="{AC82F9CA-29EB-4A10-8D17-494C097D2021}" dt="2020-09-01T02:28:52.196" v="4944" actId="1076"/>
        <pc:sldMkLst>
          <pc:docMk/>
          <pc:sldMk cId="1469514176" sldId="284"/>
        </pc:sldMkLst>
        <pc:spChg chg="mod">
          <ac:chgData name="hui xu" userId="70b675938bab3b5e" providerId="LiveId" clId="{AC82F9CA-29EB-4A10-8D17-494C097D2021}" dt="2020-09-01T02:28:15.516" v="4940" actId="20577"/>
          <ac:spMkLst>
            <pc:docMk/>
            <pc:sldMk cId="1469514176" sldId="284"/>
            <ac:spMk id="2" creationId="{00000000-0000-0000-0000-000000000000}"/>
          </ac:spMkLst>
        </pc:spChg>
        <pc:spChg chg="del">
          <ac:chgData name="hui xu" userId="70b675938bab3b5e" providerId="LiveId" clId="{AC82F9CA-29EB-4A10-8D17-494C097D2021}" dt="2020-08-31T07:24:33.154" v="1591" actId="478"/>
          <ac:spMkLst>
            <pc:docMk/>
            <pc:sldMk cId="1469514176" sldId="284"/>
            <ac:spMk id="6" creationId="{00000000-0000-0000-0000-000000000000}"/>
          </ac:spMkLst>
        </pc:spChg>
        <pc:spChg chg="del">
          <ac:chgData name="hui xu" userId="70b675938bab3b5e" providerId="LiveId" clId="{AC82F9CA-29EB-4A10-8D17-494C097D2021}" dt="2020-08-31T07:24:33.154" v="1591" actId="478"/>
          <ac:spMkLst>
            <pc:docMk/>
            <pc:sldMk cId="1469514176" sldId="284"/>
            <ac:spMk id="7" creationId="{00000000-0000-0000-0000-000000000000}"/>
          </ac:spMkLst>
        </pc:spChg>
        <pc:spChg chg="del mod">
          <ac:chgData name="hui xu" userId="70b675938bab3b5e" providerId="LiveId" clId="{AC82F9CA-29EB-4A10-8D17-494C097D2021}" dt="2020-08-31T07:24:33.154" v="1591" actId="478"/>
          <ac:spMkLst>
            <pc:docMk/>
            <pc:sldMk cId="1469514176" sldId="284"/>
            <ac:spMk id="17" creationId="{00000000-0000-0000-0000-000000000000}"/>
          </ac:spMkLst>
        </pc:spChg>
        <pc:spChg chg="del mod">
          <ac:chgData name="hui xu" userId="70b675938bab3b5e" providerId="LiveId" clId="{AC82F9CA-29EB-4A10-8D17-494C097D2021}" dt="2020-08-31T07:24:33.154" v="1591" actId="478"/>
          <ac:spMkLst>
            <pc:docMk/>
            <pc:sldMk cId="1469514176" sldId="284"/>
            <ac:spMk id="18" creationId="{00000000-0000-0000-0000-000000000000}"/>
          </ac:spMkLst>
        </pc:spChg>
        <pc:spChg chg="del mod">
          <ac:chgData name="hui xu" userId="70b675938bab3b5e" providerId="LiveId" clId="{AC82F9CA-29EB-4A10-8D17-494C097D2021}" dt="2020-09-01T02:09:09.584" v="4492" actId="21"/>
          <ac:spMkLst>
            <pc:docMk/>
            <pc:sldMk cId="1469514176" sldId="284"/>
            <ac:spMk id="21" creationId="{00000000-0000-0000-0000-000000000000}"/>
          </ac:spMkLst>
        </pc:spChg>
        <pc:spChg chg="del mod">
          <ac:chgData name="hui xu" userId="70b675938bab3b5e" providerId="LiveId" clId="{AC82F9CA-29EB-4A10-8D17-494C097D2021}" dt="2020-09-01T02:09:09.584" v="4492" actId="21"/>
          <ac:spMkLst>
            <pc:docMk/>
            <pc:sldMk cId="1469514176" sldId="284"/>
            <ac:spMk id="23" creationId="{00000000-0000-0000-0000-000000000000}"/>
          </ac:spMkLst>
        </pc:spChg>
        <pc:grpChg chg="del">
          <ac:chgData name="hui xu" userId="70b675938bab3b5e" providerId="LiveId" clId="{AC82F9CA-29EB-4A10-8D17-494C097D2021}" dt="2020-08-31T07:24:33.154" v="1591" actId="478"/>
          <ac:grpSpMkLst>
            <pc:docMk/>
            <pc:sldMk cId="1469514176" sldId="284"/>
            <ac:grpSpMk id="8" creationId="{00000000-0000-0000-0000-000000000000}"/>
          </ac:grpSpMkLst>
        </pc:grpChg>
        <pc:grpChg chg="del">
          <ac:chgData name="hui xu" userId="70b675938bab3b5e" providerId="LiveId" clId="{AC82F9CA-29EB-4A10-8D17-494C097D2021}" dt="2020-08-31T07:24:33.154" v="1591" actId="478"/>
          <ac:grpSpMkLst>
            <pc:docMk/>
            <pc:sldMk cId="1469514176" sldId="284"/>
            <ac:grpSpMk id="11" creationId="{00000000-0000-0000-0000-000000000000}"/>
          </ac:grpSpMkLst>
        </pc:grpChg>
        <pc:grpChg chg="del">
          <ac:chgData name="hui xu" userId="70b675938bab3b5e" providerId="LiveId" clId="{AC82F9CA-29EB-4A10-8D17-494C097D2021}" dt="2020-08-31T07:24:33.154" v="1591" actId="478"/>
          <ac:grpSpMkLst>
            <pc:docMk/>
            <pc:sldMk cId="1469514176" sldId="284"/>
            <ac:grpSpMk id="14" creationId="{00000000-0000-0000-0000-000000000000}"/>
          </ac:grpSpMkLst>
        </pc:grpChg>
        <pc:picChg chg="add mod">
          <ac:chgData name="hui xu" userId="70b675938bab3b5e" providerId="LiveId" clId="{AC82F9CA-29EB-4A10-8D17-494C097D2021}" dt="2020-09-01T02:28:52.196" v="4944" actId="1076"/>
          <ac:picMkLst>
            <pc:docMk/>
            <pc:sldMk cId="1469514176" sldId="284"/>
            <ac:picMk id="3" creationId="{64EF9D84-64CE-4176-A5E3-A9E507EAA796}"/>
          </ac:picMkLst>
        </pc:picChg>
        <pc:picChg chg="add del mod">
          <ac:chgData name="hui xu" userId="70b675938bab3b5e" providerId="LiveId" clId="{AC82F9CA-29EB-4A10-8D17-494C097D2021}" dt="2020-09-01T02:19:53.257" v="4524" actId="21"/>
          <ac:picMkLst>
            <pc:docMk/>
            <pc:sldMk cId="1469514176" sldId="284"/>
            <ac:picMk id="5" creationId="{87801FFB-5E3B-44F4-A86C-6C76B6F76002}"/>
          </ac:picMkLst>
        </pc:picChg>
        <pc:picChg chg="add mod">
          <ac:chgData name="hui xu" userId="70b675938bab3b5e" providerId="LiveId" clId="{AC82F9CA-29EB-4A10-8D17-494C097D2021}" dt="2020-09-01T02:28:52.196" v="4944" actId="1076"/>
          <ac:picMkLst>
            <pc:docMk/>
            <pc:sldMk cId="1469514176" sldId="284"/>
            <ac:picMk id="7" creationId="{C9F3AC21-6378-4B76-ABFB-F12A7A021615}"/>
          </ac:picMkLst>
        </pc:picChg>
        <pc:picChg chg="del mod">
          <ac:chgData name="hui xu" userId="70b675938bab3b5e" providerId="LiveId" clId="{AC82F9CA-29EB-4A10-8D17-494C097D2021}" dt="2020-09-01T02:09:07.160" v="4491" actId="21"/>
          <ac:picMkLst>
            <pc:docMk/>
            <pc:sldMk cId="1469514176" sldId="284"/>
            <ac:picMk id="20" creationId="{00000000-0000-0000-0000-000000000000}"/>
          </ac:picMkLst>
        </pc:picChg>
        <pc:cxnChg chg="del">
          <ac:chgData name="hui xu" userId="70b675938bab3b5e" providerId="LiveId" clId="{AC82F9CA-29EB-4A10-8D17-494C097D2021}" dt="2020-08-31T07:24:33.154" v="1591" actId="478"/>
          <ac:cxnSpMkLst>
            <pc:docMk/>
            <pc:sldMk cId="1469514176" sldId="284"/>
            <ac:cxnSpMk id="4" creationId="{00000000-0000-0000-0000-000000000000}"/>
          </ac:cxnSpMkLst>
        </pc:cxnChg>
        <pc:cxnChg chg="del">
          <ac:chgData name="hui xu" userId="70b675938bab3b5e" providerId="LiveId" clId="{AC82F9CA-29EB-4A10-8D17-494C097D2021}" dt="2020-08-31T07:24:33.154" v="1591" actId="478"/>
          <ac:cxnSpMkLst>
            <pc:docMk/>
            <pc:sldMk cId="1469514176" sldId="284"/>
            <ac:cxnSpMk id="5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2:54:53.582" v="5001" actId="20577"/>
        <pc:sldMkLst>
          <pc:docMk/>
          <pc:sldMk cId="2723882522" sldId="285"/>
        </pc:sldMkLst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31" creationId="{00000000-0000-0000-0000-000000000000}"/>
          </ac:spMkLst>
        </pc:spChg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2:23:43.449" v="4811" actId="255"/>
          <ac:spMkLst>
            <pc:docMk/>
            <pc:sldMk cId="2723882522" sldId="285"/>
            <ac:spMk id="46" creationId="{00000000-0000-0000-0000-000000000000}"/>
          </ac:spMkLst>
        </pc:spChg>
        <pc:spChg chg="mod">
          <ac:chgData name="hui xu" userId="70b675938bab3b5e" providerId="LiveId" clId="{AC82F9CA-29EB-4A10-8D17-494C097D2021}" dt="2020-09-01T02:54:53.582" v="5001" actId="20577"/>
          <ac:spMkLst>
            <pc:docMk/>
            <pc:sldMk cId="2723882522" sldId="285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01T02:22:33.838" v="4737" actId="12"/>
          <ac:spMkLst>
            <pc:docMk/>
            <pc:sldMk cId="2723882522" sldId="285"/>
            <ac:spMk id="48" creationId="{00000000-0000-0000-0000-000000000000}"/>
          </ac:spMkLst>
        </pc:spChg>
        <pc:picChg chg="mod">
          <ac:chgData name="hui xu" userId="70b675938bab3b5e" providerId="LiveId" clId="{AC82F9CA-29EB-4A10-8D17-494C097D2021}" dt="2020-09-01T02:23:43.449" v="4811" actId="255"/>
          <ac:picMkLst>
            <pc:docMk/>
            <pc:sldMk cId="2723882522" sldId="285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2:23:43.449" v="4811" actId="255"/>
          <ac:picMkLst>
            <pc:docMk/>
            <pc:sldMk cId="2723882522" sldId="285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2:23:43.449" v="4811" actId="255"/>
          <ac:picMkLst>
            <pc:docMk/>
            <pc:sldMk cId="2723882522" sldId="285"/>
            <ac:picMk id="29" creationId="{00000000-0000-0000-0000-000000000000}"/>
          </ac:picMkLst>
        </pc:picChg>
        <pc:cxnChg chg="mod">
          <ac:chgData name="hui xu" userId="70b675938bab3b5e" providerId="LiveId" clId="{AC82F9CA-29EB-4A10-8D17-494C097D2021}" dt="2020-09-01T02:23:43.449" v="4811" actId="255"/>
          <ac:cxnSpMkLst>
            <pc:docMk/>
            <pc:sldMk cId="2723882522" sldId="285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2:23:43.449" v="4811" actId="255"/>
          <ac:cxnSpMkLst>
            <pc:docMk/>
            <pc:sldMk cId="2723882522" sldId="285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2:23:43.449" v="4811" actId="255"/>
          <ac:cxnSpMkLst>
            <pc:docMk/>
            <pc:sldMk cId="2723882522" sldId="285"/>
            <ac:cxnSpMk id="24" creationId="{00000000-0000-0000-0000-000000000000}"/>
          </ac:cxnSpMkLst>
        </pc:cxnChg>
      </pc:sldChg>
      <pc:sldChg chg="modSp mod modAnim">
        <pc:chgData name="hui xu" userId="70b675938bab3b5e" providerId="LiveId" clId="{AC82F9CA-29EB-4A10-8D17-494C097D2021}" dt="2020-09-01T02:58:47.216" v="5021" actId="20577"/>
        <pc:sldMkLst>
          <pc:docMk/>
          <pc:sldMk cId="165406693" sldId="286"/>
        </pc:sldMkLst>
        <pc:spChg chg="mod">
          <ac:chgData name="hui xu" userId="70b675938bab3b5e" providerId="LiveId" clId="{AC82F9CA-29EB-4A10-8D17-494C097D2021}" dt="2020-09-01T02:58:47.216" v="5021" actId="20577"/>
          <ac:spMkLst>
            <pc:docMk/>
            <pc:sldMk cId="165406693" sldId="286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11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12" creationId="{00000000-0000-0000-0000-000000000000}"/>
          </ac:spMkLst>
        </pc:spChg>
        <pc:spChg chg="mod">
          <ac:chgData name="hui xu" userId="70b675938bab3b5e" providerId="LiveId" clId="{AC82F9CA-29EB-4A10-8D17-494C097D2021}" dt="2020-09-01T02:45:29.145" v="4999" actId="1076"/>
          <ac:spMkLst>
            <pc:docMk/>
            <pc:sldMk cId="165406693" sldId="286"/>
            <ac:spMk id="18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27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2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3" creationId="{00000000-0000-0000-0000-000000000000}"/>
          </ac:spMkLst>
        </pc:spChg>
        <pc:spChg chg="mod">
          <ac:chgData name="hui xu" userId="70b675938bab3b5e" providerId="LiveId" clId="{AC82F9CA-29EB-4A10-8D17-494C097D2021}" dt="2020-09-01T02:30:19.356" v="4987" actId="14100"/>
          <ac:spMkLst>
            <pc:docMk/>
            <pc:sldMk cId="165406693" sldId="286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5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2:29:58.469" v="4984" actId="255"/>
          <ac:spMkLst>
            <pc:docMk/>
            <pc:sldMk cId="165406693" sldId="286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2:30:11.502" v="4985" actId="14100"/>
          <ac:spMkLst>
            <pc:docMk/>
            <pc:sldMk cId="165406693" sldId="286"/>
            <ac:spMk id="47" creationId="{00000000-0000-0000-0000-000000000000}"/>
          </ac:spMkLst>
        </pc:spChg>
        <pc:picChg chg="mod">
          <ac:chgData name="hui xu" userId="70b675938bab3b5e" providerId="LiveId" clId="{AC82F9CA-29EB-4A10-8D17-494C097D2021}" dt="2020-09-01T02:29:58.469" v="4984" actId="255"/>
          <ac:picMkLst>
            <pc:docMk/>
            <pc:sldMk cId="165406693" sldId="286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2:29:58.469" v="4984" actId="255"/>
          <ac:picMkLst>
            <pc:docMk/>
            <pc:sldMk cId="165406693" sldId="286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2:29:58.469" v="4984" actId="255"/>
          <ac:picMkLst>
            <pc:docMk/>
            <pc:sldMk cId="165406693" sldId="286"/>
            <ac:picMk id="29" creationId="{00000000-0000-0000-0000-000000000000}"/>
          </ac:picMkLst>
        </pc:picChg>
        <pc:cxnChg chg="mod">
          <ac:chgData name="hui xu" userId="70b675938bab3b5e" providerId="LiveId" clId="{AC82F9CA-29EB-4A10-8D17-494C097D2021}" dt="2020-09-01T02:29:58.469" v="4984" actId="255"/>
          <ac:cxnSpMkLst>
            <pc:docMk/>
            <pc:sldMk cId="165406693" sldId="286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2:29:58.469" v="4984" actId="255"/>
          <ac:cxnSpMkLst>
            <pc:docMk/>
            <pc:sldMk cId="165406693" sldId="286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2:29:58.469" v="4984" actId="255"/>
          <ac:cxnSpMkLst>
            <pc:docMk/>
            <pc:sldMk cId="165406693" sldId="286"/>
            <ac:cxnSpMk id="24" creationId="{00000000-0000-0000-0000-000000000000}"/>
          </ac:cxnSpMkLst>
        </pc:cxnChg>
      </pc:sldChg>
      <pc:sldChg chg="modSp del mod ord addAnim delAnim modAnim">
        <pc:chgData name="hui xu" userId="70b675938bab3b5e" providerId="LiveId" clId="{AC82F9CA-29EB-4A10-8D17-494C097D2021}" dt="2020-08-31T07:41:02.297" v="1839" actId="47"/>
        <pc:sldMkLst>
          <pc:docMk/>
          <pc:sldMk cId="3630086524" sldId="289"/>
        </pc:sldMkLst>
        <pc:spChg chg="mod">
          <ac:chgData name="hui xu" userId="70b675938bab3b5e" providerId="LiveId" clId="{AC82F9CA-29EB-4A10-8D17-494C097D2021}" dt="2020-08-31T07:37:49.753" v="1752" actId="21"/>
          <ac:spMkLst>
            <pc:docMk/>
            <pc:sldMk cId="3630086524" sldId="289"/>
            <ac:spMk id="4" creationId="{00000000-0000-0000-0000-000000000000}"/>
          </ac:spMkLst>
        </pc:spChg>
      </pc:sldChg>
      <pc:sldChg chg="modSp del mod">
        <pc:chgData name="hui xu" userId="70b675938bab3b5e" providerId="LiveId" clId="{AC82F9CA-29EB-4A10-8D17-494C097D2021}" dt="2020-08-31T07:41:11.371" v="1840" actId="47"/>
        <pc:sldMkLst>
          <pc:docMk/>
          <pc:sldMk cId="124745475" sldId="290"/>
        </pc:sldMkLst>
        <pc:spChg chg="mod">
          <ac:chgData name="hui xu" userId="70b675938bab3b5e" providerId="LiveId" clId="{AC82F9CA-29EB-4A10-8D17-494C097D2021}" dt="2020-08-31T06:28:16.408" v="1460" actId="20577"/>
          <ac:spMkLst>
            <pc:docMk/>
            <pc:sldMk cId="124745475" sldId="290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8-31T07:25:26.398" v="1621"/>
          <ac:spMkLst>
            <pc:docMk/>
            <pc:sldMk cId="124745475" sldId="290"/>
            <ac:spMk id="4" creationId="{00000000-0000-0000-0000-000000000000}"/>
          </ac:spMkLst>
        </pc:spChg>
      </pc:sldChg>
      <pc:sldChg chg="modSp del mod">
        <pc:chgData name="hui xu" userId="70b675938bab3b5e" providerId="LiveId" clId="{AC82F9CA-29EB-4A10-8D17-494C097D2021}" dt="2020-09-01T02:58:12.052" v="5014" actId="47"/>
        <pc:sldMkLst>
          <pc:docMk/>
          <pc:sldMk cId="2944898806" sldId="291"/>
        </pc:sldMkLst>
        <pc:spChg chg="mod">
          <ac:chgData name="hui xu" userId="70b675938bab3b5e" providerId="LiveId" clId="{AC82F9CA-29EB-4A10-8D17-494C097D2021}" dt="2020-09-01T02:48:46.548" v="5000" actId="21"/>
          <ac:spMkLst>
            <pc:docMk/>
            <pc:sldMk cId="2944898806" sldId="291"/>
            <ac:spMk id="18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3:03:13.172" v="5225" actId="20577"/>
        <pc:sldMkLst>
          <pc:docMk/>
          <pc:sldMk cId="1860829201" sldId="292"/>
        </pc:sldMkLst>
        <pc:spChg chg="mod">
          <ac:chgData name="hui xu" userId="70b675938bab3b5e" providerId="LiveId" clId="{AC82F9CA-29EB-4A10-8D17-494C097D2021}" dt="2020-09-01T03:03:13.172" v="5225" actId="20577"/>
          <ac:spMkLst>
            <pc:docMk/>
            <pc:sldMk cId="1860829201" sldId="292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4:49:37.876" v="6608" actId="14100"/>
        <pc:sldMkLst>
          <pc:docMk/>
          <pc:sldMk cId="2442794807" sldId="293"/>
        </pc:sldMkLst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7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39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46" creationId="{00000000-0000-0000-0000-000000000000}"/>
          </ac:spMkLst>
        </pc:spChg>
        <pc:spChg chg="mod">
          <ac:chgData name="hui xu" userId="70b675938bab3b5e" providerId="LiveId" clId="{AC82F9CA-29EB-4A10-8D17-494C097D2021}" dt="2020-09-01T03:15:09.018" v="5630" actId="20577"/>
          <ac:spMkLst>
            <pc:docMk/>
            <pc:sldMk cId="2442794807" sldId="293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0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1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2" creationId="{00000000-0000-0000-0000-000000000000}"/>
          </ac:spMkLst>
        </pc:spChg>
        <pc:spChg chg="mod">
          <ac:chgData name="hui xu" userId="70b675938bab3b5e" providerId="LiveId" clId="{AC82F9CA-29EB-4A10-8D17-494C097D2021}" dt="2020-09-01T04:49:37.876" v="6608" actId="14100"/>
          <ac:spMkLst>
            <pc:docMk/>
            <pc:sldMk cId="2442794807" sldId="293"/>
            <ac:spMk id="53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4" creationId="{00000000-0000-0000-0000-000000000000}"/>
          </ac:spMkLst>
        </pc:spChg>
        <pc:spChg chg="mod">
          <ac:chgData name="hui xu" userId="70b675938bab3b5e" providerId="LiveId" clId="{AC82F9CA-29EB-4A10-8D17-494C097D2021}" dt="2020-09-01T04:49:25.241" v="6606" actId="1036"/>
          <ac:spMkLst>
            <pc:docMk/>
            <pc:sldMk cId="2442794807" sldId="293"/>
            <ac:spMk id="55" creationId="{00000000-0000-0000-0000-000000000000}"/>
          </ac:spMkLst>
        </pc:spChg>
        <pc:picChg chg="mod">
          <ac:chgData name="hui xu" userId="70b675938bab3b5e" providerId="LiveId" clId="{AC82F9CA-29EB-4A10-8D17-494C097D2021}" dt="2020-09-01T04:49:25.241" v="6606" actId="1036"/>
          <ac:picMkLst>
            <pc:docMk/>
            <pc:sldMk cId="2442794807" sldId="293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4:49:25.241" v="6606" actId="1036"/>
          <ac:picMkLst>
            <pc:docMk/>
            <pc:sldMk cId="2442794807" sldId="293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4:49:25.241" v="6606" actId="1036"/>
          <ac:picMkLst>
            <pc:docMk/>
            <pc:sldMk cId="2442794807" sldId="293"/>
            <ac:picMk id="29" creationId="{00000000-0000-0000-0000-000000000000}"/>
          </ac:picMkLst>
        </pc:picChg>
        <pc:cxnChg chg="mod">
          <ac:chgData name="hui xu" userId="70b675938bab3b5e" providerId="LiveId" clId="{AC82F9CA-29EB-4A10-8D17-494C097D2021}" dt="2020-09-01T04:49:25.241" v="6606" actId="1036"/>
          <ac:cxnSpMkLst>
            <pc:docMk/>
            <pc:sldMk cId="2442794807" sldId="293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9-01T04:49:25.241" v="6606" actId="1036"/>
          <ac:cxnSpMkLst>
            <pc:docMk/>
            <pc:sldMk cId="2442794807" sldId="293"/>
            <ac:cxnSpMk id="44" creationId="{00000000-0000-0000-0000-000000000000}"/>
          </ac:cxnSpMkLst>
        </pc:cxnChg>
        <pc:cxnChg chg="mod">
          <ac:chgData name="hui xu" userId="70b675938bab3b5e" providerId="LiveId" clId="{AC82F9CA-29EB-4A10-8D17-494C097D2021}" dt="2020-09-01T04:49:25.241" v="6606" actId="1036"/>
          <ac:cxnSpMkLst>
            <pc:docMk/>
            <pc:sldMk cId="2442794807" sldId="293"/>
            <ac:cxnSpMk id="45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3:03:49.596" v="5240" actId="20577"/>
        <pc:sldMkLst>
          <pc:docMk/>
          <pc:sldMk cId="2303703487" sldId="295"/>
        </pc:sldMkLst>
        <pc:spChg chg="mod">
          <ac:chgData name="hui xu" userId="70b675938bab3b5e" providerId="LiveId" clId="{AC82F9CA-29EB-4A10-8D17-494C097D2021}" dt="2020-09-01T03:03:49.596" v="5240" actId="20577"/>
          <ac:spMkLst>
            <pc:docMk/>
            <pc:sldMk cId="2303703487" sldId="295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22:18.652" v="8779" actId="21"/>
        <pc:sldMkLst>
          <pc:docMk/>
          <pc:sldMk cId="3426767125" sldId="296"/>
        </pc:sldMkLst>
        <pc:spChg chg="mod">
          <ac:chgData name="hui xu" userId="70b675938bab3b5e" providerId="LiveId" clId="{AC82F9CA-29EB-4A10-8D17-494C097D2021}" dt="2020-09-01T03:20:02.571" v="5932" actId="20577"/>
          <ac:spMkLst>
            <pc:docMk/>
            <pc:sldMk cId="3426767125" sldId="296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3:19:58.600" v="5921" actId="20577"/>
          <ac:spMkLst>
            <pc:docMk/>
            <pc:sldMk cId="3426767125" sldId="296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3:18:52.816" v="5782" actId="2711"/>
          <ac:spMkLst>
            <pc:docMk/>
            <pc:sldMk cId="3426767125" sldId="296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14T10:22:18.652" v="8779" actId="21"/>
          <ac:spMkLst>
            <pc:docMk/>
            <pc:sldMk cId="3426767125" sldId="296"/>
            <ac:spMk id="47" creationId="{00000000-0000-0000-0000-000000000000}"/>
          </ac:spMkLst>
        </pc:spChg>
        <pc:spChg chg="mod">
          <ac:chgData name="hui xu" userId="70b675938bab3b5e" providerId="LiveId" clId="{AC82F9CA-29EB-4A10-8D17-494C097D2021}" dt="2020-09-01T03:19:48.021" v="5914" actId="20577"/>
          <ac:spMkLst>
            <pc:docMk/>
            <pc:sldMk cId="3426767125" sldId="296"/>
            <ac:spMk id="48" creationId="{00000000-0000-0000-0000-000000000000}"/>
          </ac:spMkLst>
        </pc:spChg>
        <pc:picChg chg="mod">
          <ac:chgData name="hui xu" userId="70b675938bab3b5e" providerId="LiveId" clId="{AC82F9CA-29EB-4A10-8D17-494C097D2021}" dt="2020-09-01T03:18:52.816" v="5782" actId="2711"/>
          <ac:picMkLst>
            <pc:docMk/>
            <pc:sldMk cId="3426767125" sldId="296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3:18:52.816" v="5782" actId="2711"/>
          <ac:picMkLst>
            <pc:docMk/>
            <pc:sldMk cId="3426767125" sldId="296"/>
            <ac:picMk id="25" creationId="{00000000-0000-0000-0000-000000000000}"/>
          </ac:picMkLst>
        </pc:picChg>
        <pc:picChg chg="mod">
          <ac:chgData name="hui xu" userId="70b675938bab3b5e" providerId="LiveId" clId="{AC82F9CA-29EB-4A10-8D17-494C097D2021}" dt="2020-09-01T03:18:52.816" v="5782" actId="2711"/>
          <ac:picMkLst>
            <pc:docMk/>
            <pc:sldMk cId="3426767125" sldId="296"/>
            <ac:picMk id="31" creationId="{00000000-0000-0000-0000-000000000000}"/>
          </ac:picMkLst>
        </pc:picChg>
        <pc:picChg chg="mod">
          <ac:chgData name="hui xu" userId="70b675938bab3b5e" providerId="LiveId" clId="{AC82F9CA-29EB-4A10-8D17-494C097D2021}" dt="2020-09-01T03:18:52.816" v="5782" actId="2711"/>
          <ac:picMkLst>
            <pc:docMk/>
            <pc:sldMk cId="3426767125" sldId="296"/>
            <ac:picMk id="33" creationId="{00000000-0000-0000-0000-000000000000}"/>
          </ac:picMkLst>
        </pc:picChg>
        <pc:cxnChg chg="mod">
          <ac:chgData name="hui xu" userId="70b675938bab3b5e" providerId="LiveId" clId="{AC82F9CA-29EB-4A10-8D17-494C097D2021}" dt="2020-09-01T03:18:52.816" v="5782" actId="2711"/>
          <ac:cxnSpMkLst>
            <pc:docMk/>
            <pc:sldMk cId="3426767125" sldId="296"/>
            <ac:cxnSpMk id="1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18:52.816" v="5782" actId="2711"/>
          <ac:cxnSpMkLst>
            <pc:docMk/>
            <pc:sldMk cId="3426767125" sldId="296"/>
            <ac:cxnSpMk id="30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14T10:22:59.797" v="8794" actId="20577"/>
        <pc:sldMkLst>
          <pc:docMk/>
          <pc:sldMk cId="3230459046" sldId="297"/>
        </pc:sldMkLst>
        <pc:spChg chg="mod">
          <ac:chgData name="hui xu" userId="70b675938bab3b5e" providerId="LiveId" clId="{AC82F9CA-29EB-4A10-8D17-494C097D2021}" dt="2020-09-14T10:22:59.797" v="8794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3:23:13.793" v="6113" actId="2711"/>
        <pc:sldMkLst>
          <pc:docMk/>
          <pc:sldMk cId="710395052" sldId="298"/>
        </pc:sldMkLst>
        <pc:spChg chg="mod">
          <ac:chgData name="hui xu" userId="70b675938bab3b5e" providerId="LiveId" clId="{AC82F9CA-29EB-4A10-8D17-494C097D2021}" dt="2020-09-01T03:21:27.212" v="6018" actId="20577"/>
          <ac:spMkLst>
            <pc:docMk/>
            <pc:sldMk cId="710395052" sldId="298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18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19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9-01T03:22:43.900" v="6112" actId="2711"/>
          <ac:spMkLst>
            <pc:docMk/>
            <pc:sldMk cId="710395052" sldId="298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9-01T03:23:13.793" v="6113" actId="2711"/>
          <ac:spMkLst>
            <pc:docMk/>
            <pc:sldMk cId="710395052" sldId="298"/>
            <ac:spMk id="74" creationId="{00000000-0000-0000-0000-000000000000}"/>
          </ac:spMkLst>
        </pc:spChg>
        <pc:picChg chg="mod">
          <ac:chgData name="hui xu" userId="70b675938bab3b5e" providerId="LiveId" clId="{AC82F9CA-29EB-4A10-8D17-494C097D2021}" dt="2020-09-01T03:22:43.900" v="6112" actId="2711"/>
          <ac:picMkLst>
            <pc:docMk/>
            <pc:sldMk cId="710395052" sldId="298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9-01T03:22:43.900" v="6112" actId="2711"/>
          <ac:picMkLst>
            <pc:docMk/>
            <pc:sldMk cId="710395052" sldId="298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9-01T03:22:43.900" v="6112" actId="2711"/>
          <ac:picMkLst>
            <pc:docMk/>
            <pc:sldMk cId="710395052" sldId="298"/>
            <ac:picMk id="25" creationId="{00000000-0000-0000-0000-000000000000}"/>
          </ac:picMkLst>
        </pc:pic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3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6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1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30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35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39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44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49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54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57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62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2:43.900" v="6112" actId="2711"/>
          <ac:cxnSpMkLst>
            <pc:docMk/>
            <pc:sldMk cId="710395052" sldId="298"/>
            <ac:cxnSpMk id="72" creationId="{00000000-0000-0000-0000-000000000000}"/>
          </ac:cxnSpMkLst>
        </pc:cxnChg>
      </pc:sldChg>
      <pc:sldChg chg="modSp mod modAnim">
        <pc:chgData name="hui xu" userId="70b675938bab3b5e" providerId="LiveId" clId="{AC82F9CA-29EB-4A10-8D17-494C097D2021}" dt="2020-09-01T03:27:13.998" v="6281" actId="20577"/>
        <pc:sldMkLst>
          <pc:docMk/>
          <pc:sldMk cId="346037327" sldId="299"/>
        </pc:sldMkLst>
        <pc:spChg chg="mod">
          <ac:chgData name="hui xu" userId="70b675938bab3b5e" providerId="LiveId" clId="{AC82F9CA-29EB-4A10-8D17-494C097D2021}" dt="2020-09-01T03:24:33.350" v="6138" actId="20577"/>
          <ac:spMkLst>
            <pc:docMk/>
            <pc:sldMk cId="346037327" sldId="299"/>
            <ac:spMk id="43" creationId="{00000000-0000-0000-0000-000000000000}"/>
          </ac:spMkLst>
        </pc:spChg>
        <pc:spChg chg="mod">
          <ac:chgData name="hui xu" userId="70b675938bab3b5e" providerId="LiveId" clId="{AC82F9CA-29EB-4A10-8D17-494C097D2021}" dt="2020-09-01T03:24:38.370" v="6145" actId="20577"/>
          <ac:spMkLst>
            <pc:docMk/>
            <pc:sldMk cId="346037327" sldId="299"/>
            <ac:spMk id="44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45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60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63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65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67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69" creationId="{00000000-0000-0000-0000-000000000000}"/>
          </ac:spMkLst>
        </pc:spChg>
        <pc:spChg chg="mod">
          <ac:chgData name="hui xu" userId="70b675938bab3b5e" providerId="LiveId" clId="{AC82F9CA-29EB-4A10-8D17-494C097D2021}" dt="2020-09-01T03:23:57.531" v="6115" actId="2711"/>
          <ac:spMkLst>
            <pc:docMk/>
            <pc:sldMk cId="346037327" sldId="299"/>
            <ac:spMk id="82" creationId="{00000000-0000-0000-0000-000000000000}"/>
          </ac:spMkLst>
        </pc:spChg>
        <pc:spChg chg="mod">
          <ac:chgData name="hui xu" userId="70b675938bab3b5e" providerId="LiveId" clId="{AC82F9CA-29EB-4A10-8D17-494C097D2021}" dt="2020-09-01T03:27:13.998" v="6281" actId="20577"/>
          <ac:spMkLst>
            <pc:docMk/>
            <pc:sldMk cId="346037327" sldId="299"/>
            <ac:spMk id="83" creationId="{00000000-0000-0000-0000-000000000000}"/>
          </ac:spMkLst>
        </pc:spChg>
        <pc:spChg chg="mod">
          <ac:chgData name="hui xu" userId="70b675938bab3b5e" providerId="LiveId" clId="{AC82F9CA-29EB-4A10-8D17-494C097D2021}" dt="2020-09-01T03:26:44.324" v="6233" actId="14100"/>
          <ac:spMkLst>
            <pc:docMk/>
            <pc:sldMk cId="346037327" sldId="299"/>
            <ac:spMk id="101" creationId="{00000000-0000-0000-0000-000000000000}"/>
          </ac:spMkLst>
        </pc:sp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47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50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51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61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62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64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66" creationId="{00000000-0000-0000-0000-000000000000}"/>
          </ac:picMkLst>
        </pc:picChg>
        <pc:picChg chg="mod">
          <ac:chgData name="hui xu" userId="70b675938bab3b5e" providerId="LiveId" clId="{AC82F9CA-29EB-4A10-8D17-494C097D2021}" dt="2020-09-01T03:23:57.531" v="6115" actId="2711"/>
          <ac:picMkLst>
            <pc:docMk/>
            <pc:sldMk cId="346037327" sldId="299"/>
            <ac:picMk id="68" creationId="{00000000-0000-0000-0000-000000000000}"/>
          </ac:picMkLst>
        </pc:pic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40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4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57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70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73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76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79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85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86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89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92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95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98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02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05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08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11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14" creationId="{00000000-0000-0000-0000-000000000000}"/>
          </ac:cxnSpMkLst>
        </pc:cxnChg>
        <pc:cxnChg chg="mod">
          <ac:chgData name="hui xu" userId="70b675938bab3b5e" providerId="LiveId" clId="{AC82F9CA-29EB-4A10-8D17-494C097D2021}" dt="2020-09-01T03:23:57.531" v="6115" actId="2711"/>
          <ac:cxnSpMkLst>
            <pc:docMk/>
            <pc:sldMk cId="346037327" sldId="299"/>
            <ac:cxnSpMk id="117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14T10:27:29.833" v="8840" actId="20577"/>
        <pc:sldMkLst>
          <pc:docMk/>
          <pc:sldMk cId="866450962" sldId="300"/>
        </pc:sldMkLst>
        <pc:spChg chg="mod">
          <ac:chgData name="hui xu" userId="70b675938bab3b5e" providerId="LiveId" clId="{AC82F9CA-29EB-4A10-8D17-494C097D2021}" dt="2020-09-14T10:27:29.833" v="8840" actId="20577"/>
          <ac:spMkLst>
            <pc:docMk/>
            <pc:sldMk cId="866450962" sldId="300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24:37.061" v="8813"/>
        <pc:sldMkLst>
          <pc:docMk/>
          <pc:sldMk cId="63737430" sldId="301"/>
        </pc:sldMkLst>
        <pc:spChg chg="mod">
          <ac:chgData name="hui xu" userId="70b675938bab3b5e" providerId="LiveId" clId="{AC82F9CA-29EB-4A10-8D17-494C097D2021}" dt="2020-09-14T10:24:37.061" v="8813"/>
          <ac:spMkLst>
            <pc:docMk/>
            <pc:sldMk cId="63737430" sldId="301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13:03.568" v="8730" actId="27636"/>
        <pc:sldMkLst>
          <pc:docMk/>
          <pc:sldMk cId="167940587" sldId="302"/>
        </pc:sldMkLst>
        <pc:spChg chg="mod">
          <ac:chgData name="hui xu" userId="70b675938bab3b5e" providerId="LiveId" clId="{AC82F9CA-29EB-4A10-8D17-494C097D2021}" dt="2020-09-14T10:13:03.568" v="8730" actId="27636"/>
          <ac:spMkLst>
            <pc:docMk/>
            <pc:sldMk cId="167940587" sldId="302"/>
            <ac:spMk id="3" creationId="{00000000-0000-0000-0000-000000000000}"/>
          </ac:spMkLst>
        </pc:spChg>
      </pc:sldChg>
      <pc:sldChg chg="addSp modSp mod">
        <pc:chgData name="hui xu" userId="70b675938bab3b5e" providerId="LiveId" clId="{AC82F9CA-29EB-4A10-8D17-494C097D2021}" dt="2020-09-14T10:13:34.142" v="8735" actId="1076"/>
        <pc:sldMkLst>
          <pc:docMk/>
          <pc:sldMk cId="1579996097" sldId="303"/>
        </pc:sldMkLst>
        <pc:spChg chg="mod">
          <ac:chgData name="hui xu" userId="70b675938bab3b5e" providerId="LiveId" clId="{AC82F9CA-29EB-4A10-8D17-494C097D2021}" dt="2020-09-14T10:13:29.321" v="8734" actId="20577"/>
          <ac:spMkLst>
            <pc:docMk/>
            <pc:sldMk cId="1579996097" sldId="303"/>
            <ac:spMk id="3" creationId="{00000000-0000-0000-0000-000000000000}"/>
          </ac:spMkLst>
        </pc:spChg>
        <pc:spChg chg="add mod">
          <ac:chgData name="hui xu" userId="70b675938bab3b5e" providerId="LiveId" clId="{AC82F9CA-29EB-4A10-8D17-494C097D2021}" dt="2020-09-14T10:13:34.142" v="8735" actId="1076"/>
          <ac:spMkLst>
            <pc:docMk/>
            <pc:sldMk cId="1579996097" sldId="303"/>
            <ac:spMk id="5" creationId="{8079AFBC-BE45-42AE-88C5-C44E8B0245B2}"/>
          </ac:spMkLst>
        </pc:spChg>
      </pc:sldChg>
      <pc:sldChg chg="del">
        <pc:chgData name="hui xu" userId="70b675938bab3b5e" providerId="LiveId" clId="{AC82F9CA-29EB-4A10-8D17-494C097D2021}" dt="2020-09-02T01:48:48.055" v="8612" actId="47"/>
        <pc:sldMkLst>
          <pc:docMk/>
          <pc:sldMk cId="2955164920" sldId="304"/>
        </pc:sldMkLst>
      </pc:sldChg>
      <pc:sldChg chg="modSp mod modAnim">
        <pc:chgData name="hui xu" userId="70b675938bab3b5e" providerId="LiveId" clId="{AC82F9CA-29EB-4A10-8D17-494C097D2021}" dt="2020-09-14T10:13:42.756" v="8736" actId="948"/>
        <pc:sldMkLst>
          <pc:docMk/>
          <pc:sldMk cId="2630371023" sldId="305"/>
        </pc:sldMkLst>
        <pc:spChg chg="mod">
          <ac:chgData name="hui xu" userId="70b675938bab3b5e" providerId="LiveId" clId="{AC82F9CA-29EB-4A10-8D17-494C097D2021}" dt="2020-09-02T01:50:01.095" v="8628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13:42.756" v="8736" actId="948"/>
          <ac:spMkLst>
            <pc:docMk/>
            <pc:sldMk cId="2630371023" sldId="305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2T01:50:19.296" v="8630" actId="207"/>
        <pc:sldMkLst>
          <pc:docMk/>
          <pc:sldMk cId="1052747822" sldId="307"/>
        </pc:sldMkLst>
        <pc:spChg chg="mod">
          <ac:chgData name="hui xu" userId="70b675938bab3b5e" providerId="LiveId" clId="{AC82F9CA-29EB-4A10-8D17-494C097D2021}" dt="2020-08-31T07:10:31.034" v="1461" actId="20577"/>
          <ac:spMkLst>
            <pc:docMk/>
            <pc:sldMk cId="1052747822" sldId="307"/>
            <ac:spMk id="3" creationId="{00000000-0000-0000-0000-000000000000}"/>
          </ac:spMkLst>
        </pc:spChg>
        <pc:spChg chg="mod">
          <ac:chgData name="hui xu" userId="70b675938bab3b5e" providerId="LiveId" clId="{AC82F9CA-29EB-4A10-8D17-494C097D2021}" dt="2020-09-02T01:50:19.296" v="8630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modSp mod modAnim">
        <pc:chgData name="hui xu" userId="70b675938bab3b5e" providerId="LiveId" clId="{AC82F9CA-29EB-4A10-8D17-494C097D2021}" dt="2020-09-14T10:14:35.875" v="8744" actId="1076"/>
        <pc:sldMkLst>
          <pc:docMk/>
          <pc:sldMk cId="2986038129" sldId="308"/>
        </pc:sldMkLst>
        <pc:spChg chg="mod">
          <ac:chgData name="hui xu" userId="70b675938bab3b5e" providerId="LiveId" clId="{AC82F9CA-29EB-4A10-8D17-494C097D2021}" dt="2020-08-31T06:08:14.237" v="1062" actId="404"/>
          <ac:spMkLst>
            <pc:docMk/>
            <pc:sldMk cId="2986038129" sldId="308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8-31T06:08:39.453" v="1069"/>
          <ac:spMkLst>
            <pc:docMk/>
            <pc:sldMk cId="2986038129" sldId="308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8-31T06:08:05.024" v="1061" actId="2711"/>
          <ac:spMkLst>
            <pc:docMk/>
            <pc:sldMk cId="2986038129" sldId="308"/>
            <ac:spMk id="38" creationId="{00000000-0000-0000-0000-000000000000}"/>
          </ac:spMkLst>
        </pc:spChg>
        <pc:spChg chg="mod">
          <ac:chgData name="hui xu" userId="70b675938bab3b5e" providerId="LiveId" clId="{AC82F9CA-29EB-4A10-8D17-494C097D2021}" dt="2020-08-31T06:08:20.037" v="1063" actId="404"/>
          <ac:spMkLst>
            <pc:docMk/>
            <pc:sldMk cId="2986038129" sldId="308"/>
            <ac:spMk id="40" creationId="{00000000-0000-0000-0000-000000000000}"/>
          </ac:spMkLst>
        </pc:spChg>
        <pc:spChg chg="mod">
          <ac:chgData name="hui xu" userId="70b675938bab3b5e" providerId="LiveId" clId="{AC82F9CA-29EB-4A10-8D17-494C097D2021}" dt="2020-08-31T06:08:20.037" v="1063" actId="404"/>
          <ac:spMkLst>
            <pc:docMk/>
            <pc:sldMk cId="2986038129" sldId="308"/>
            <ac:spMk id="42" creationId="{00000000-0000-0000-0000-000000000000}"/>
          </ac:spMkLst>
        </pc:spChg>
        <pc:spChg chg="mod">
          <ac:chgData name="hui xu" userId="70b675938bab3b5e" providerId="LiveId" clId="{AC82F9CA-29EB-4A10-8D17-494C097D2021}" dt="2020-09-14T10:14:35.875" v="8744" actId="1076"/>
          <ac:spMkLst>
            <pc:docMk/>
            <pc:sldMk cId="2986038129" sldId="308"/>
            <ac:spMk id="74" creationId="{00000000-0000-0000-0000-000000000000}"/>
          </ac:spMkLst>
        </pc:spChg>
        <pc:picChg chg="mod">
          <ac:chgData name="hui xu" userId="70b675938bab3b5e" providerId="LiveId" clId="{AC82F9CA-29EB-4A10-8D17-494C097D2021}" dt="2020-08-31T06:08:05.024" v="1061" actId="2711"/>
          <ac:picMkLst>
            <pc:docMk/>
            <pc:sldMk cId="2986038129" sldId="308"/>
            <ac:picMk id="16" creationId="{00000000-0000-0000-0000-000000000000}"/>
          </ac:picMkLst>
        </pc:picChg>
        <pc:picChg chg="mod">
          <ac:chgData name="hui xu" userId="70b675938bab3b5e" providerId="LiveId" clId="{AC82F9CA-29EB-4A10-8D17-494C097D2021}" dt="2020-08-31T06:08:05.024" v="1061" actId="2711"/>
          <ac:picMkLst>
            <pc:docMk/>
            <pc:sldMk cId="2986038129" sldId="308"/>
            <ac:picMk id="17" creationId="{00000000-0000-0000-0000-000000000000}"/>
          </ac:picMkLst>
        </pc:picChg>
        <pc:picChg chg="mod">
          <ac:chgData name="hui xu" userId="70b675938bab3b5e" providerId="LiveId" clId="{AC82F9CA-29EB-4A10-8D17-494C097D2021}" dt="2020-08-31T06:08:05.024" v="1061" actId="2711"/>
          <ac:picMkLst>
            <pc:docMk/>
            <pc:sldMk cId="2986038129" sldId="308"/>
            <ac:picMk id="25" creationId="{00000000-0000-0000-0000-000000000000}"/>
          </ac:picMkLst>
        </pc:pic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6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11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21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30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36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54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57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62" creationId="{00000000-0000-0000-0000-000000000000}"/>
          </ac:cxnSpMkLst>
        </pc:cxnChg>
        <pc:cxnChg chg="mod">
          <ac:chgData name="hui xu" userId="70b675938bab3b5e" providerId="LiveId" clId="{AC82F9CA-29EB-4A10-8D17-494C097D2021}" dt="2020-08-31T06:08:05.024" v="1061" actId="2711"/>
          <ac:cxnSpMkLst>
            <pc:docMk/>
            <pc:sldMk cId="2986038129" sldId="308"/>
            <ac:cxnSpMk id="72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14T10:31:21.099" v="8847" actId="20577"/>
        <pc:sldMkLst>
          <pc:docMk/>
          <pc:sldMk cId="2742267789" sldId="309"/>
        </pc:sldMkLst>
        <pc:spChg chg="mod">
          <ac:chgData name="hui xu" userId="70b675938bab3b5e" providerId="LiveId" clId="{AC82F9CA-29EB-4A10-8D17-494C097D2021}" dt="2020-08-31T06:09:17.363" v="1089"/>
          <ac:spMkLst>
            <pc:docMk/>
            <pc:sldMk cId="2742267789" sldId="309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31:21.099" v="8847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addSp modSp mod ord">
        <pc:chgData name="hui xu" userId="70b675938bab3b5e" providerId="LiveId" clId="{AC82F9CA-29EB-4A10-8D17-494C097D2021}" dt="2020-09-14T10:15:30.121" v="8751" actId="27636"/>
        <pc:sldMkLst>
          <pc:docMk/>
          <pc:sldMk cId="2430480823" sldId="310"/>
        </pc:sldMkLst>
        <pc:spChg chg="mod">
          <ac:chgData name="hui xu" userId="70b675938bab3b5e" providerId="LiveId" clId="{AC82F9CA-29EB-4A10-8D17-494C097D2021}" dt="2020-09-14T10:15:21.355" v="8749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15:30.121" v="8751" actId="27636"/>
          <ac:spMkLst>
            <pc:docMk/>
            <pc:sldMk cId="2430480823" sldId="310"/>
            <ac:spMk id="3" creationId="{00000000-0000-0000-0000-000000000000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5" creationId="{AE371908-30CD-4683-BB9E-C41E4BA0CE17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6" creationId="{E322400E-C651-4925-B9BE-A05379E10841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7" creationId="{2A7F347D-7C7E-4405-95CD-D2554BC1A298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8" creationId="{59F7F1DD-DAB3-4375-8D7D-DC5BEBCF8034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9" creationId="{585064FB-00C8-4833-A56A-44EDC08ECEB7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10" creationId="{BF7E73DB-5C1C-4272-A6ED-3A36955032FD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11" creationId="{9E1587CD-D46F-4B71-A715-42D6EBAA4161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12" creationId="{CCB257CB-A69A-4FE3-8B57-FAC6AF650920}"/>
          </ac:spMkLst>
        </pc:spChg>
        <pc:spChg chg="mod">
          <ac:chgData name="hui xu" userId="70b675938bab3b5e" providerId="LiveId" clId="{AC82F9CA-29EB-4A10-8D17-494C097D2021}" dt="2020-08-31T07:29:06.233" v="1680"/>
          <ac:spMkLst>
            <pc:docMk/>
            <pc:sldMk cId="2430480823" sldId="310"/>
            <ac:spMk id="13" creationId="{CBE7E883-B7C1-4C17-830C-E014597D80A0}"/>
          </ac:spMkLst>
        </pc:spChg>
        <pc:grpChg chg="add mod">
          <ac:chgData name="hui xu" userId="70b675938bab3b5e" providerId="LiveId" clId="{AC82F9CA-29EB-4A10-8D17-494C097D2021}" dt="2020-08-31T07:37:37.635" v="1750" actId="1076"/>
          <ac:grpSpMkLst>
            <pc:docMk/>
            <pc:sldMk cId="2430480823" sldId="310"/>
            <ac:grpSpMk id="4" creationId="{E5FA0303-2A86-4B9A-B399-434CCC23DDBF}"/>
          </ac:grpSpMkLst>
        </pc:grpChg>
      </pc:sldChg>
      <pc:sldChg chg="modSp mod">
        <pc:chgData name="hui xu" userId="70b675938bab3b5e" providerId="LiveId" clId="{AC82F9CA-29EB-4A10-8D17-494C097D2021}" dt="2020-09-14T10:35:12.318" v="8860" actId="27636"/>
        <pc:sldMkLst>
          <pc:docMk/>
          <pc:sldMk cId="4206024413" sldId="311"/>
        </pc:sldMkLst>
        <pc:spChg chg="mod">
          <ac:chgData name="hui xu" userId="70b675938bab3b5e" providerId="LiveId" clId="{AC82F9CA-29EB-4A10-8D17-494C097D2021}" dt="2020-09-14T10:35:12.318" v="8860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8-31T10:15:44.230" v="2940"/>
        <pc:sldMkLst>
          <pc:docMk/>
          <pc:sldMk cId="2309364259" sldId="312"/>
        </pc:sldMkLst>
        <pc:spChg chg="mod">
          <ac:chgData name="hui xu" userId="70b675938bab3b5e" providerId="LiveId" clId="{AC82F9CA-29EB-4A10-8D17-494C097D2021}" dt="2020-08-31T08:22:51.989" v="2698"/>
          <ac:spMkLst>
            <pc:docMk/>
            <pc:sldMk cId="2309364259" sldId="312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8-31T10:15:44.230" v="2940"/>
          <ac:spMkLst>
            <pc:docMk/>
            <pc:sldMk cId="2309364259" sldId="312"/>
            <ac:spMk id="5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8-31T08:29:50.339" v="2784"/>
        <pc:sldMkLst>
          <pc:docMk/>
          <pc:sldMk cId="3067035329" sldId="313"/>
        </pc:sldMkLst>
        <pc:spChg chg="mod">
          <ac:chgData name="hui xu" userId="70b675938bab3b5e" providerId="LiveId" clId="{AC82F9CA-29EB-4A10-8D17-494C097D2021}" dt="2020-08-31T08:23:09.726" v="2704"/>
          <ac:spMkLst>
            <pc:docMk/>
            <pc:sldMk cId="3067035329" sldId="313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27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30" creationId="{00000000-0000-0000-0000-000000000000}"/>
          </ac:spMkLst>
        </pc:spChg>
        <pc:spChg chg="mod">
          <ac:chgData name="hui xu" userId="70b675938bab3b5e" providerId="LiveId" clId="{AC82F9CA-29EB-4A10-8D17-494C097D2021}" dt="2020-08-31T08:29:16.504" v="2769" actId="21"/>
          <ac:spMkLst>
            <pc:docMk/>
            <pc:sldMk cId="3067035329" sldId="313"/>
            <ac:spMk id="31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33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8-31T08:29:50.339" v="2784"/>
          <ac:spMkLst>
            <pc:docMk/>
            <pc:sldMk cId="3067035329" sldId="313"/>
            <ac:spMk id="42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43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44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45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48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49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50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51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52" creationId="{00000000-0000-0000-0000-000000000000}"/>
          </ac:spMkLst>
        </pc:spChg>
        <pc:spChg chg="mod">
          <ac:chgData name="hui xu" userId="70b675938bab3b5e" providerId="LiveId" clId="{AC82F9CA-29EB-4A10-8D17-494C097D2021}" dt="2020-08-31T08:23:58.081" v="2721" actId="2711"/>
          <ac:spMkLst>
            <pc:docMk/>
            <pc:sldMk cId="3067035329" sldId="313"/>
            <ac:spMk id="53" creationId="{00000000-0000-0000-0000-000000000000}"/>
          </ac:spMkLst>
        </pc:sp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4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6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13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14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15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28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29" creationId="{00000000-0000-0000-0000-000000000000}"/>
          </ac:picMkLst>
        </pc:picChg>
        <pc:picChg chg="mod">
          <ac:chgData name="hui xu" userId="70b675938bab3b5e" providerId="LiveId" clId="{AC82F9CA-29EB-4A10-8D17-494C097D2021}" dt="2020-08-31T08:23:58.081" v="2721" actId="2711"/>
          <ac:picMkLst>
            <pc:docMk/>
            <pc:sldMk cId="3067035329" sldId="313"/>
            <ac:picMk id="38" creationId="{00000000-0000-0000-0000-000000000000}"/>
          </ac:picMkLst>
        </pc:pic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5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17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23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24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35" creationId="{00000000-0000-0000-0000-000000000000}"/>
          </ac:cxnSpMkLst>
        </pc:cxnChg>
        <pc:cxnChg chg="mod">
          <ac:chgData name="hui xu" userId="70b675938bab3b5e" providerId="LiveId" clId="{AC82F9CA-29EB-4A10-8D17-494C097D2021}" dt="2020-08-31T08:23:58.081" v="2721" actId="2711"/>
          <ac:cxnSpMkLst>
            <pc:docMk/>
            <pc:sldMk cId="3067035329" sldId="313"/>
            <ac:cxnSpMk id="39" creationId="{00000000-0000-0000-0000-000000000000}"/>
          </ac:cxnSpMkLst>
        </pc:cxnChg>
      </pc:sldChg>
      <pc:sldChg chg="addSp delSp modSp mod">
        <pc:chgData name="hui xu" userId="70b675938bab3b5e" providerId="LiveId" clId="{AC82F9CA-29EB-4A10-8D17-494C097D2021}" dt="2020-09-01T05:08:32.639" v="6725" actId="2711"/>
        <pc:sldMkLst>
          <pc:docMk/>
          <pc:sldMk cId="350413748" sldId="314"/>
        </pc:sldMkLst>
        <pc:spChg chg="mod">
          <ac:chgData name="hui xu" userId="70b675938bab3b5e" providerId="LiveId" clId="{AC82F9CA-29EB-4A10-8D17-494C097D2021}" dt="2020-08-31T08:24:09.703" v="2722"/>
          <ac:spMkLst>
            <pc:docMk/>
            <pc:sldMk cId="350413748" sldId="314"/>
            <ac:spMk id="2" creationId="{00000000-0000-0000-0000-000000000000}"/>
          </ac:spMkLst>
        </pc:spChg>
        <pc:spChg chg="add">
          <ac:chgData name="hui xu" userId="70b675938bab3b5e" providerId="LiveId" clId="{AC82F9CA-29EB-4A10-8D17-494C097D2021}" dt="2020-08-31T08:29:36.874" v="2772" actId="22"/>
          <ac:spMkLst>
            <pc:docMk/>
            <pc:sldMk cId="350413748" sldId="314"/>
            <ac:spMk id="16" creationId="{6101E039-4C60-4EED-BD1D-60285E31DDEB}"/>
          </ac:spMkLst>
        </pc:spChg>
        <pc:spChg chg="add">
          <ac:chgData name="hui xu" userId="70b675938bab3b5e" providerId="LiveId" clId="{AC82F9CA-29EB-4A10-8D17-494C097D2021}" dt="2020-08-31T08:29:36.874" v="2772" actId="22"/>
          <ac:spMkLst>
            <pc:docMk/>
            <pc:sldMk cId="350413748" sldId="314"/>
            <ac:spMk id="21" creationId="{3478131C-BD61-4701-A2B2-5E053A6AD9C9}"/>
          </ac:spMkLst>
        </pc:spChg>
        <pc:spChg chg="add">
          <ac:chgData name="hui xu" userId="70b675938bab3b5e" providerId="LiveId" clId="{AC82F9CA-29EB-4A10-8D17-494C097D2021}" dt="2020-08-31T08:29:36.874" v="2772" actId="22"/>
          <ac:spMkLst>
            <pc:docMk/>
            <pc:sldMk cId="350413748" sldId="314"/>
            <ac:spMk id="22" creationId="{95B3A4D6-7D5C-4A30-AB04-CF8BE586D3F5}"/>
          </ac:spMkLst>
        </pc:spChg>
        <pc:spChg chg="add">
          <ac:chgData name="hui xu" userId="70b675938bab3b5e" providerId="LiveId" clId="{AC82F9CA-29EB-4A10-8D17-494C097D2021}" dt="2020-08-31T08:29:36.874" v="2772" actId="22"/>
          <ac:spMkLst>
            <pc:docMk/>
            <pc:sldMk cId="350413748" sldId="314"/>
            <ac:spMk id="25" creationId="{FA8AF2DD-C0CD-4DA1-B39B-CDA81209E2C9}"/>
          </ac:spMkLst>
        </pc:spChg>
        <pc:spChg chg="add mod">
          <ac:chgData name="hui xu" userId="70b675938bab3b5e" providerId="LiveId" clId="{AC82F9CA-29EB-4A10-8D17-494C097D2021}" dt="2020-08-31T08:29:58.693" v="2785"/>
          <ac:spMkLst>
            <pc:docMk/>
            <pc:sldMk cId="350413748" sldId="314"/>
            <ac:spMk id="26" creationId="{36858827-F473-4B6C-BD2D-182A36F53A7E}"/>
          </ac:spMkLst>
        </pc:spChg>
        <pc:spChg chg="mod">
          <ac:chgData name="hui xu" userId="70b675938bab3b5e" providerId="LiveId" clId="{AC82F9CA-29EB-4A10-8D17-494C097D2021}" dt="2020-09-01T05:08:32.639" v="6725" actId="2711"/>
          <ac:spMkLst>
            <pc:docMk/>
            <pc:sldMk cId="350413748" sldId="314"/>
            <ac:spMk id="27" creationId="{00000000-0000-0000-0000-000000000000}"/>
          </ac:spMkLst>
        </pc:spChg>
        <pc:spChg chg="del">
          <ac:chgData name="hui xu" userId="70b675938bab3b5e" providerId="LiveId" clId="{AC82F9CA-29EB-4A10-8D17-494C097D2021}" dt="2020-08-31T08:29:26.700" v="2770" actId="21"/>
          <ac:spMkLst>
            <pc:docMk/>
            <pc:sldMk cId="350413748" sldId="314"/>
            <ac:spMk id="30" creationId="{00000000-0000-0000-0000-000000000000}"/>
          </ac:spMkLst>
        </pc:spChg>
        <pc:spChg chg="del">
          <ac:chgData name="hui xu" userId="70b675938bab3b5e" providerId="LiveId" clId="{AC82F9CA-29EB-4A10-8D17-494C097D2021}" dt="2020-08-31T08:29:26.700" v="2770" actId="21"/>
          <ac:spMkLst>
            <pc:docMk/>
            <pc:sldMk cId="350413748" sldId="314"/>
            <ac:spMk id="31" creationId="{00000000-0000-0000-0000-000000000000}"/>
          </ac:spMkLst>
        </pc:spChg>
        <pc:spChg chg="add">
          <ac:chgData name="hui xu" userId="70b675938bab3b5e" providerId="LiveId" clId="{AC82F9CA-29EB-4A10-8D17-494C097D2021}" dt="2020-08-31T08:29:36.874" v="2772" actId="22"/>
          <ac:spMkLst>
            <pc:docMk/>
            <pc:sldMk cId="350413748" sldId="314"/>
            <ac:spMk id="32" creationId="{4C193B32-C48D-4CA8-BBE8-A4AA760E2E2E}"/>
          </ac:spMkLst>
        </pc:spChg>
        <pc:spChg chg="del">
          <ac:chgData name="hui xu" userId="70b675938bab3b5e" providerId="LiveId" clId="{AC82F9CA-29EB-4A10-8D17-494C097D2021}" dt="2020-08-31T08:29:28.418" v="2771" actId="21"/>
          <ac:spMkLst>
            <pc:docMk/>
            <pc:sldMk cId="350413748" sldId="314"/>
            <ac:spMk id="33" creationId="{00000000-0000-0000-0000-000000000000}"/>
          </ac:spMkLst>
        </pc:spChg>
        <pc:spChg chg="del">
          <ac:chgData name="hui xu" userId="70b675938bab3b5e" providerId="LiveId" clId="{AC82F9CA-29EB-4A10-8D17-494C097D2021}" dt="2020-08-31T08:29:28.418" v="2771" actId="21"/>
          <ac:spMkLst>
            <pc:docMk/>
            <pc:sldMk cId="350413748" sldId="314"/>
            <ac:spMk id="34" creationId="{00000000-0000-0000-0000-000000000000}"/>
          </ac:spMkLst>
        </pc:spChg>
        <pc:spChg chg="del">
          <ac:chgData name="hui xu" userId="70b675938bab3b5e" providerId="LiveId" clId="{AC82F9CA-29EB-4A10-8D17-494C097D2021}" dt="2020-08-31T08:29:28.418" v="2771" actId="21"/>
          <ac:spMkLst>
            <pc:docMk/>
            <pc:sldMk cId="350413748" sldId="314"/>
            <ac:spMk id="42" creationId="{00000000-0000-0000-0000-000000000000}"/>
          </ac:spMkLst>
        </pc:spChg>
        <pc:spChg chg="del">
          <ac:chgData name="hui xu" userId="70b675938bab3b5e" providerId="LiveId" clId="{AC82F9CA-29EB-4A10-8D17-494C097D2021}" dt="2020-08-31T08:29:26.700" v="2770" actId="21"/>
          <ac:spMkLst>
            <pc:docMk/>
            <pc:sldMk cId="350413748" sldId="314"/>
            <ac:spMk id="43" creationId="{00000000-0000-0000-0000-000000000000}"/>
          </ac:spMkLst>
        </pc:spChg>
      </pc:sldChg>
      <pc:sldChg chg="addSp modSp mod">
        <pc:chgData name="hui xu" userId="70b675938bab3b5e" providerId="LiveId" clId="{AC82F9CA-29EB-4A10-8D17-494C097D2021}" dt="2020-08-31T11:00:42.280" v="3182" actId="1038"/>
        <pc:sldMkLst>
          <pc:docMk/>
          <pc:sldMk cId="343725859" sldId="315"/>
        </pc:sldMkLst>
        <pc:spChg chg="mod">
          <ac:chgData name="hui xu" userId="70b675938bab3b5e" providerId="LiveId" clId="{AC82F9CA-29EB-4A10-8D17-494C097D2021}" dt="2020-08-31T10:40:47.791" v="3149" actId="20577"/>
          <ac:spMkLst>
            <pc:docMk/>
            <pc:sldMk cId="343725859" sldId="315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8-31T10:40:57.553" v="3158" actId="20577"/>
          <ac:spMkLst>
            <pc:docMk/>
            <pc:sldMk cId="343725859" sldId="315"/>
            <ac:spMk id="3" creationId="{00000000-0000-0000-0000-000000000000}"/>
          </ac:spMkLst>
        </pc:spChg>
        <pc:spChg chg="add mod">
          <ac:chgData name="hui xu" userId="70b675938bab3b5e" providerId="LiveId" clId="{AC82F9CA-29EB-4A10-8D17-494C097D2021}" dt="2020-08-31T11:00:42.280" v="3182" actId="1038"/>
          <ac:spMkLst>
            <pc:docMk/>
            <pc:sldMk cId="343725859" sldId="315"/>
            <ac:spMk id="5" creationId="{54CEBEAC-2338-4BDF-B9D6-E268AB72B3D8}"/>
          </ac:spMkLst>
        </pc:spChg>
        <pc:spChg chg="add mod">
          <ac:chgData name="hui xu" userId="70b675938bab3b5e" providerId="LiveId" clId="{AC82F9CA-29EB-4A10-8D17-494C097D2021}" dt="2020-08-31T10:53:27.053" v="3172" actId="20577"/>
          <ac:spMkLst>
            <pc:docMk/>
            <pc:sldMk cId="343725859" sldId="315"/>
            <ac:spMk id="6" creationId="{3C58CFFC-4552-42A0-8EB6-BFF12E94C0E8}"/>
          </ac:spMkLst>
        </pc:spChg>
      </pc:sldChg>
      <pc:sldChg chg="modSp mod chgLayout">
        <pc:chgData name="hui xu" userId="70b675938bab3b5e" providerId="LiveId" clId="{AC82F9CA-29EB-4A10-8D17-494C097D2021}" dt="2020-09-14T10:39:32.433" v="8928" actId="700"/>
        <pc:sldMkLst>
          <pc:docMk/>
          <pc:sldMk cId="511513687" sldId="316"/>
        </pc:sldMkLst>
        <pc:spChg chg="mod ord">
          <ac:chgData name="hui xu" userId="70b675938bab3b5e" providerId="LiveId" clId="{AC82F9CA-29EB-4A10-8D17-494C097D2021}" dt="2020-09-14T10:39:32.433" v="8928" actId="700"/>
          <ac:spMkLst>
            <pc:docMk/>
            <pc:sldMk cId="511513687" sldId="316"/>
            <ac:spMk id="2" creationId="{00000000-0000-0000-0000-000000000000}"/>
          </ac:spMkLst>
        </pc:spChg>
        <pc:spChg chg="mod ord">
          <ac:chgData name="hui xu" userId="70b675938bab3b5e" providerId="LiveId" clId="{AC82F9CA-29EB-4A10-8D17-494C097D2021}" dt="2020-09-14T10:39:32.433" v="8928" actId="700"/>
          <ac:spMkLst>
            <pc:docMk/>
            <pc:sldMk cId="511513687" sldId="316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5:18:50.227" v="6785" actId="21"/>
        <pc:sldMkLst>
          <pc:docMk/>
          <pc:sldMk cId="7867493" sldId="317"/>
        </pc:sldMkLst>
        <pc:spChg chg="mod">
          <ac:chgData name="hui xu" userId="70b675938bab3b5e" providerId="LiveId" clId="{AC82F9CA-29EB-4A10-8D17-494C097D2021}" dt="2020-08-31T08:24:29.037" v="2734"/>
          <ac:spMkLst>
            <pc:docMk/>
            <pc:sldMk cId="7867493" sldId="317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01T05:18:50.227" v="6785" actId="21"/>
          <ac:spMkLst>
            <pc:docMk/>
            <pc:sldMk cId="7867493" sldId="317"/>
            <ac:spMk id="3" creationId="{00000000-0000-0000-0000-000000000000}"/>
          </ac:spMkLst>
        </pc:spChg>
      </pc:sldChg>
      <pc:sldChg chg="addSp delSp modSp mod delAnim">
        <pc:chgData name="hui xu" userId="70b675938bab3b5e" providerId="LiveId" clId="{AC82F9CA-29EB-4A10-8D17-494C097D2021}" dt="2020-09-01T07:46:19.216" v="7772" actId="14100"/>
        <pc:sldMkLst>
          <pc:docMk/>
          <pc:sldMk cId="1436370218" sldId="318"/>
        </pc:sldMkLst>
        <pc:spChg chg="mod">
          <ac:chgData name="hui xu" userId="70b675938bab3b5e" providerId="LiveId" clId="{AC82F9CA-29EB-4A10-8D17-494C097D2021}" dt="2020-09-01T06:04:09.158" v="7666" actId="20577"/>
          <ac:spMkLst>
            <pc:docMk/>
            <pc:sldMk cId="1436370218" sldId="318"/>
            <ac:spMk id="2" creationId="{00000000-0000-0000-0000-000000000000}"/>
          </ac:spMkLst>
        </pc:spChg>
        <pc:spChg chg="add del mod">
          <ac:chgData name="hui xu" userId="70b675938bab3b5e" providerId="LiveId" clId="{AC82F9CA-29EB-4A10-8D17-494C097D2021}" dt="2020-09-01T06:02:14.503" v="7651" actId="21"/>
          <ac:spMkLst>
            <pc:docMk/>
            <pc:sldMk cId="1436370218" sldId="318"/>
            <ac:spMk id="8" creationId="{B9330595-98E9-424E-9454-C5ABB54392B3}"/>
          </ac:spMkLst>
        </pc:spChg>
        <pc:spChg chg="mod">
          <ac:chgData name="hui xu" userId="70b675938bab3b5e" providerId="LiveId" clId="{AC82F9CA-29EB-4A10-8D17-494C097D2021}" dt="2020-09-01T07:46:19.216" v="7772" actId="14100"/>
          <ac:spMkLst>
            <pc:docMk/>
            <pc:sldMk cId="1436370218" sldId="318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7:45:57.143" v="7766" actId="255"/>
          <ac:spMkLst>
            <pc:docMk/>
            <pc:sldMk cId="1436370218" sldId="318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7:46:03.478" v="7767" actId="14100"/>
          <ac:spMkLst>
            <pc:docMk/>
            <pc:sldMk cId="1436370218" sldId="318"/>
            <ac:spMk id="15" creationId="{00000000-0000-0000-0000-000000000000}"/>
          </ac:spMkLst>
        </pc:spChg>
        <pc:spChg chg="mod">
          <ac:chgData name="hui xu" userId="70b675938bab3b5e" providerId="LiveId" clId="{AC82F9CA-29EB-4A10-8D17-494C097D2021}" dt="2020-09-01T07:45:57.143" v="7766" actId="255"/>
          <ac:spMkLst>
            <pc:docMk/>
            <pc:sldMk cId="1436370218" sldId="318"/>
            <ac:spMk id="16" creationId="{00000000-0000-0000-0000-000000000000}"/>
          </ac:spMkLst>
        </pc:spChg>
        <pc:spChg chg="mod">
          <ac:chgData name="hui xu" userId="70b675938bab3b5e" providerId="LiveId" clId="{AC82F9CA-29EB-4A10-8D17-494C097D2021}" dt="2020-09-01T07:46:07.443" v="7768" actId="14100"/>
          <ac:spMkLst>
            <pc:docMk/>
            <pc:sldMk cId="1436370218" sldId="318"/>
            <ac:spMk id="17" creationId="{00000000-0000-0000-0000-000000000000}"/>
          </ac:spMkLst>
        </pc:spChg>
        <pc:spChg chg="mod">
          <ac:chgData name="hui xu" userId="70b675938bab3b5e" providerId="LiveId" clId="{AC82F9CA-29EB-4A10-8D17-494C097D2021}" dt="2020-09-01T07:46:10.799" v="7769" actId="14100"/>
          <ac:spMkLst>
            <pc:docMk/>
            <pc:sldMk cId="1436370218" sldId="318"/>
            <ac:spMk id="18" creationId="{00000000-0000-0000-0000-000000000000}"/>
          </ac:spMkLst>
        </pc:spChg>
        <pc:spChg chg="del">
          <ac:chgData name="hui xu" userId="70b675938bab3b5e" providerId="LiveId" clId="{AC82F9CA-29EB-4A10-8D17-494C097D2021}" dt="2020-09-01T06:02:12.285" v="7650" actId="21"/>
          <ac:spMkLst>
            <pc:docMk/>
            <pc:sldMk cId="1436370218" sldId="318"/>
            <ac:spMk id="20" creationId="{00000000-0000-0000-0000-000000000000}"/>
          </ac:spMkLst>
        </pc:spChg>
        <pc:picChg chg="mod">
          <ac:chgData name="hui xu" userId="70b675938bab3b5e" providerId="LiveId" clId="{AC82F9CA-29EB-4A10-8D17-494C097D2021}" dt="2020-09-01T07:45:57.143" v="7766" actId="255"/>
          <ac:picMkLst>
            <pc:docMk/>
            <pc:sldMk cId="1436370218" sldId="318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57.143" v="7766" actId="255"/>
          <ac:picMkLst>
            <pc:docMk/>
            <pc:sldMk cId="1436370218" sldId="318"/>
            <ac:picMk id="6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57.143" v="7766" actId="255"/>
          <ac:picMkLst>
            <pc:docMk/>
            <pc:sldMk cId="1436370218" sldId="318"/>
            <ac:picMk id="7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57.143" v="7766" actId="255"/>
          <ac:picMkLst>
            <pc:docMk/>
            <pc:sldMk cId="1436370218" sldId="318"/>
            <ac:picMk id="19" creationId="{00000000-0000-0000-0000-000000000000}"/>
          </ac:picMkLst>
        </pc:picChg>
        <pc:cxnChg chg="mod">
          <ac:chgData name="hui xu" userId="70b675938bab3b5e" providerId="LiveId" clId="{AC82F9CA-29EB-4A10-8D17-494C097D2021}" dt="2020-09-01T07:45:57.143" v="7766" actId="255"/>
          <ac:cxnSpMkLst>
            <pc:docMk/>
            <pc:sldMk cId="1436370218" sldId="318"/>
            <ac:cxnSpMk id="4" creationId="{00000000-0000-0000-0000-000000000000}"/>
          </ac:cxnSpMkLst>
        </pc:cxnChg>
      </pc:sldChg>
      <pc:sldChg chg="modSp mod modAnim">
        <pc:chgData name="hui xu" userId="70b675938bab3b5e" providerId="LiveId" clId="{AC82F9CA-29EB-4A10-8D17-494C097D2021}" dt="2020-09-14T10:45:44.364" v="9106" actId="20577"/>
        <pc:sldMkLst>
          <pc:docMk/>
          <pc:sldMk cId="4110287011" sldId="321"/>
        </pc:sldMkLst>
        <pc:spChg chg="mod">
          <ac:chgData name="hui xu" userId="70b675938bab3b5e" providerId="LiveId" clId="{AC82F9CA-29EB-4A10-8D17-494C097D2021}" dt="2020-09-01T05:38:30.877" v="6960" actId="20577"/>
          <ac:spMkLst>
            <pc:docMk/>
            <pc:sldMk cId="4110287011" sldId="321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45:44.364" v="9106" actId="20577"/>
          <ac:spMkLst>
            <pc:docMk/>
            <pc:sldMk cId="4110287011" sldId="321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AC82F9CA-29EB-4A10-8D17-494C097D2021}" dt="2020-09-14T10:46:28.968" v="9138"/>
        <pc:sldMkLst>
          <pc:docMk/>
          <pc:sldMk cId="3302197718" sldId="322"/>
        </pc:sldMkLst>
        <pc:spChg chg="mod">
          <ac:chgData name="hui xu" userId="70b675938bab3b5e" providerId="LiveId" clId="{AC82F9CA-29EB-4A10-8D17-494C097D2021}" dt="2020-09-01T07:48:35.773" v="7812" actId="20577"/>
          <ac:spMkLst>
            <pc:docMk/>
            <pc:sldMk cId="3302197718" sldId="322"/>
            <ac:spMk id="2" creationId="{00000000-0000-0000-0000-000000000000}"/>
          </ac:spMkLst>
        </pc:spChg>
        <pc:spChg chg="add del mod">
          <ac:chgData name="hui xu" userId="70b675938bab3b5e" providerId="LiveId" clId="{AC82F9CA-29EB-4A10-8D17-494C097D2021}" dt="2020-09-01T07:58:27.228" v="8145" actId="21"/>
          <ac:spMkLst>
            <pc:docMk/>
            <pc:sldMk cId="3302197718" sldId="322"/>
            <ac:spMk id="3" creationId="{822020BE-9349-416D-B6E9-69296A7E5576}"/>
          </ac:spMkLst>
        </pc:spChg>
        <pc:spChg chg="mod">
          <ac:chgData name="hui xu" userId="70b675938bab3b5e" providerId="LiveId" clId="{AC82F9CA-29EB-4A10-8D17-494C097D2021}" dt="2020-09-01T07:50:57.585" v="7997" actId="20577"/>
          <ac:spMkLst>
            <pc:docMk/>
            <pc:sldMk cId="3302197718" sldId="322"/>
            <ac:spMk id="5" creationId="{00000000-0000-0000-0000-000000000000}"/>
          </ac:spMkLst>
        </pc:spChg>
        <pc:spChg chg="add del mod">
          <ac:chgData name="hui xu" userId="70b675938bab3b5e" providerId="LiveId" clId="{AC82F9CA-29EB-4A10-8D17-494C097D2021}" dt="2020-09-01T07:58:27.228" v="8145" actId="21"/>
          <ac:spMkLst>
            <pc:docMk/>
            <pc:sldMk cId="3302197718" sldId="322"/>
            <ac:spMk id="7" creationId="{7AC8C65A-30B4-4D1C-8F32-270BFF70EEE9}"/>
          </ac:spMkLst>
        </pc:spChg>
        <pc:graphicFrameChg chg="mod modGraphic">
          <ac:chgData name="hui xu" userId="70b675938bab3b5e" providerId="LiveId" clId="{AC82F9CA-29EB-4A10-8D17-494C097D2021}" dt="2020-09-14T10:46:28.968" v="9138"/>
          <ac:graphicFrameMkLst>
            <pc:docMk/>
            <pc:sldMk cId="3302197718" sldId="322"/>
            <ac:graphicFrameMk id="4" creationId="{00000000-0000-0000-0000-000000000000}"/>
          </ac:graphicFrameMkLst>
        </pc:graphicFrameChg>
      </pc:sldChg>
      <pc:sldChg chg="addSp modSp mod">
        <pc:chgData name="hui xu" userId="70b675938bab3b5e" providerId="LiveId" clId="{AC82F9CA-29EB-4A10-8D17-494C097D2021}" dt="2020-09-01T08:00:53.650" v="8178" actId="20577"/>
        <pc:sldMkLst>
          <pc:docMk/>
          <pc:sldMk cId="2735209078" sldId="323"/>
        </pc:sldMkLst>
        <pc:spChg chg="mod">
          <ac:chgData name="hui xu" userId="70b675938bab3b5e" providerId="LiveId" clId="{AC82F9CA-29EB-4A10-8D17-494C097D2021}" dt="2020-09-01T08:00:53.650" v="8178" actId="20577"/>
          <ac:spMkLst>
            <pc:docMk/>
            <pc:sldMk cId="2735209078" sldId="323"/>
            <ac:spMk id="2" creationId="{00000000-0000-0000-0000-000000000000}"/>
          </ac:spMkLst>
        </pc:spChg>
        <pc:spChg chg="add mod">
          <ac:chgData name="hui xu" userId="70b675938bab3b5e" providerId="LiveId" clId="{AC82F9CA-29EB-4A10-8D17-494C097D2021}" dt="2020-09-01T07:58:33.839" v="8147" actId="1076"/>
          <ac:spMkLst>
            <pc:docMk/>
            <pc:sldMk cId="2735209078" sldId="323"/>
            <ac:spMk id="3" creationId="{BB35386B-0ECD-42DD-9812-CE31B920DEEF}"/>
          </ac:spMkLst>
        </pc:spChg>
        <pc:spChg chg="mod">
          <ac:chgData name="hui xu" userId="70b675938bab3b5e" providerId="LiveId" clId="{AC82F9CA-29EB-4A10-8D17-494C097D2021}" dt="2020-09-01T07:59:22.635" v="8166" actId="1076"/>
          <ac:spMkLst>
            <pc:docMk/>
            <pc:sldMk cId="2735209078" sldId="323"/>
            <ac:spMk id="5" creationId="{00000000-0000-0000-0000-000000000000}"/>
          </ac:spMkLst>
        </pc:spChg>
        <pc:spChg chg="mod">
          <ac:chgData name="hui xu" userId="70b675938bab3b5e" providerId="LiveId" clId="{AC82F9CA-29EB-4A10-8D17-494C097D2021}" dt="2020-09-01T07:59:17.751" v="8165" actId="1036"/>
          <ac:spMkLst>
            <pc:docMk/>
            <pc:sldMk cId="2735209078" sldId="323"/>
            <ac:spMk id="6" creationId="{00000000-0000-0000-0000-000000000000}"/>
          </ac:spMkLst>
        </pc:spChg>
        <pc:spChg chg="mod">
          <ac:chgData name="hui xu" userId="70b675938bab3b5e" providerId="LiveId" clId="{AC82F9CA-29EB-4A10-8D17-494C097D2021}" dt="2020-09-01T07:59:17.751" v="8165" actId="1036"/>
          <ac:spMkLst>
            <pc:docMk/>
            <pc:sldMk cId="2735209078" sldId="323"/>
            <ac:spMk id="7" creationId="{00000000-0000-0000-0000-000000000000}"/>
          </ac:spMkLst>
        </pc:spChg>
        <pc:spChg chg="add mod">
          <ac:chgData name="hui xu" userId="70b675938bab3b5e" providerId="LiveId" clId="{AC82F9CA-29EB-4A10-8D17-494C097D2021}" dt="2020-09-01T07:58:42.060" v="8148" actId="2711"/>
          <ac:spMkLst>
            <pc:docMk/>
            <pc:sldMk cId="2735209078" sldId="323"/>
            <ac:spMk id="10" creationId="{D2C87DA9-A7A8-4223-8C8B-19281889201F}"/>
          </ac:spMkLst>
        </pc:spChg>
        <pc:picChg chg="mod">
          <ac:chgData name="hui xu" userId="70b675938bab3b5e" providerId="LiveId" clId="{AC82F9CA-29EB-4A10-8D17-494C097D2021}" dt="2020-09-01T07:59:17.751" v="8165" actId="1036"/>
          <ac:picMkLst>
            <pc:docMk/>
            <pc:sldMk cId="2735209078" sldId="323"/>
            <ac:picMk id="4" creationId="{00000000-0000-0000-0000-000000000000}"/>
          </ac:picMkLst>
        </pc:picChg>
      </pc:sldChg>
      <pc:sldChg chg="add del">
        <pc:chgData name="hui xu" userId="70b675938bab3b5e" providerId="LiveId" clId="{AC82F9CA-29EB-4A10-8D17-494C097D2021}" dt="2020-09-01T07:55:58.053" v="8071" actId="2696"/>
        <pc:sldMkLst>
          <pc:docMk/>
          <pc:sldMk cId="2180305978" sldId="324"/>
        </pc:sldMkLst>
      </pc:sldChg>
      <pc:sldChg chg="del">
        <pc:chgData name="hui xu" userId="70b675938bab3b5e" providerId="LiveId" clId="{AC82F9CA-29EB-4A10-8D17-494C097D2021}" dt="2020-09-01T08:00:19.625" v="8168" actId="47"/>
        <pc:sldMkLst>
          <pc:docMk/>
          <pc:sldMk cId="1199609744" sldId="325"/>
        </pc:sldMkLst>
      </pc:sldChg>
      <pc:sldChg chg="add del">
        <pc:chgData name="hui xu" userId="70b675938bab3b5e" providerId="LiveId" clId="{AC82F9CA-29EB-4A10-8D17-494C097D2021}" dt="2020-09-01T07:59:47.188" v="8167" actId="47"/>
        <pc:sldMkLst>
          <pc:docMk/>
          <pc:sldMk cId="2852295584" sldId="326"/>
        </pc:sldMkLst>
      </pc:sldChg>
      <pc:sldChg chg="del">
        <pc:chgData name="hui xu" userId="70b675938bab3b5e" providerId="LiveId" clId="{AC82F9CA-29EB-4A10-8D17-494C097D2021}" dt="2020-09-01T08:00:41.484" v="8169" actId="47"/>
        <pc:sldMkLst>
          <pc:docMk/>
          <pc:sldMk cId="1838070211" sldId="328"/>
        </pc:sldMkLst>
      </pc:sldChg>
      <pc:sldChg chg="addSp delSp modSp mod delAnim">
        <pc:chgData name="hui xu" userId="70b675938bab3b5e" providerId="LiveId" clId="{AC82F9CA-29EB-4A10-8D17-494C097D2021}" dt="2020-09-01T07:46:26.123" v="7774" actId="14100"/>
        <pc:sldMkLst>
          <pc:docMk/>
          <pc:sldMk cId="2940888845" sldId="329"/>
        </pc:sldMkLst>
        <pc:spChg chg="mod">
          <ac:chgData name="hui xu" userId="70b675938bab3b5e" providerId="LiveId" clId="{AC82F9CA-29EB-4A10-8D17-494C097D2021}" dt="2020-09-01T06:06:54.190" v="7686" actId="20577"/>
          <ac:spMkLst>
            <pc:docMk/>
            <pc:sldMk cId="2940888845" sldId="329"/>
            <ac:spMk id="2" creationId="{00000000-0000-0000-0000-000000000000}"/>
          </ac:spMkLst>
        </pc:spChg>
        <pc:spChg chg="add del mod">
          <ac:chgData name="hui xu" userId="70b675938bab3b5e" providerId="LiveId" clId="{AC82F9CA-29EB-4A10-8D17-494C097D2021}" dt="2020-09-01T06:07:02.900" v="7687" actId="21"/>
          <ac:spMkLst>
            <pc:docMk/>
            <pc:sldMk cId="2940888845" sldId="329"/>
            <ac:spMk id="8" creationId="{D4B87DB7-2940-4391-824E-5818D3DD6669}"/>
          </ac:spMkLst>
        </pc:spChg>
        <pc:spChg chg="mod">
          <ac:chgData name="hui xu" userId="70b675938bab3b5e" providerId="LiveId" clId="{AC82F9CA-29EB-4A10-8D17-494C097D2021}" dt="2020-09-01T07:46:26.123" v="7774" actId="14100"/>
          <ac:spMkLst>
            <pc:docMk/>
            <pc:sldMk cId="2940888845" sldId="329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7:45:35.296" v="7762" actId="2711"/>
          <ac:spMkLst>
            <pc:docMk/>
            <pc:sldMk cId="2940888845" sldId="329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7:45:44.338" v="7763" actId="255"/>
          <ac:spMkLst>
            <pc:docMk/>
            <pc:sldMk cId="2940888845" sldId="329"/>
            <ac:spMk id="15" creationId="{00000000-0000-0000-0000-000000000000}"/>
          </ac:spMkLst>
        </pc:spChg>
        <pc:spChg chg="mod">
          <ac:chgData name="hui xu" userId="70b675938bab3b5e" providerId="LiveId" clId="{AC82F9CA-29EB-4A10-8D17-494C097D2021}" dt="2020-09-01T07:45:44.338" v="7763" actId="255"/>
          <ac:spMkLst>
            <pc:docMk/>
            <pc:sldMk cId="2940888845" sldId="329"/>
            <ac:spMk id="16" creationId="{00000000-0000-0000-0000-000000000000}"/>
          </ac:spMkLst>
        </pc:spChg>
        <pc:spChg chg="mod">
          <ac:chgData name="hui xu" userId="70b675938bab3b5e" providerId="LiveId" clId="{AC82F9CA-29EB-4A10-8D17-494C097D2021}" dt="2020-09-01T07:45:48.069" v="7764" actId="14100"/>
          <ac:spMkLst>
            <pc:docMk/>
            <pc:sldMk cId="2940888845" sldId="329"/>
            <ac:spMk id="18" creationId="{00000000-0000-0000-0000-000000000000}"/>
          </ac:spMkLst>
        </pc:spChg>
        <pc:spChg chg="del">
          <ac:chgData name="hui xu" userId="70b675938bab3b5e" providerId="LiveId" clId="{AC82F9CA-29EB-4A10-8D17-494C097D2021}" dt="2020-09-01T06:04:13.968" v="7667" actId="21"/>
          <ac:spMkLst>
            <pc:docMk/>
            <pc:sldMk cId="2940888845" sldId="329"/>
            <ac:spMk id="20" creationId="{00000000-0000-0000-0000-000000000000}"/>
          </ac:spMkLst>
        </pc:spChg>
        <pc:picChg chg="mod">
          <ac:chgData name="hui xu" userId="70b675938bab3b5e" providerId="LiveId" clId="{AC82F9CA-29EB-4A10-8D17-494C097D2021}" dt="2020-09-01T07:45:35.296" v="7762" actId="2711"/>
          <ac:picMkLst>
            <pc:docMk/>
            <pc:sldMk cId="2940888845" sldId="329"/>
            <ac:picMk id="5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35.296" v="7762" actId="2711"/>
          <ac:picMkLst>
            <pc:docMk/>
            <pc:sldMk cId="2940888845" sldId="329"/>
            <ac:picMk id="6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35.296" v="7762" actId="2711"/>
          <ac:picMkLst>
            <pc:docMk/>
            <pc:sldMk cId="2940888845" sldId="329"/>
            <ac:picMk id="7" creationId="{00000000-0000-0000-0000-000000000000}"/>
          </ac:picMkLst>
        </pc:picChg>
        <pc:picChg chg="mod">
          <ac:chgData name="hui xu" userId="70b675938bab3b5e" providerId="LiveId" clId="{AC82F9CA-29EB-4A10-8D17-494C097D2021}" dt="2020-09-01T07:45:35.296" v="7762" actId="2711"/>
          <ac:picMkLst>
            <pc:docMk/>
            <pc:sldMk cId="2940888845" sldId="329"/>
            <ac:picMk id="19" creationId="{00000000-0000-0000-0000-000000000000}"/>
          </ac:picMkLst>
        </pc:picChg>
        <pc:cxnChg chg="mod">
          <ac:chgData name="hui xu" userId="70b675938bab3b5e" providerId="LiveId" clId="{AC82F9CA-29EB-4A10-8D17-494C097D2021}" dt="2020-09-01T07:45:35.296" v="7762" actId="2711"/>
          <ac:cxnSpMkLst>
            <pc:docMk/>
            <pc:sldMk cId="2940888845" sldId="329"/>
            <ac:cxnSpMk id="4" creationId="{00000000-0000-0000-0000-000000000000}"/>
          </ac:cxnSpMkLst>
        </pc:cxnChg>
      </pc:sldChg>
      <pc:sldChg chg="modSp mod">
        <pc:chgData name="hui xu" userId="70b675938bab3b5e" providerId="LiveId" clId="{AC82F9CA-29EB-4A10-8D17-494C097D2021}" dt="2020-09-01T07:45:14.839" v="7759" actId="2711"/>
        <pc:sldMkLst>
          <pc:docMk/>
          <pc:sldMk cId="430916923" sldId="330"/>
        </pc:sldMkLst>
        <pc:spChg chg="mod">
          <ac:chgData name="hui xu" userId="70b675938bab3b5e" providerId="LiveId" clId="{AC82F9CA-29EB-4A10-8D17-494C097D2021}" dt="2020-09-01T06:07:11.325" v="7694" actId="20577"/>
          <ac:spMkLst>
            <pc:docMk/>
            <pc:sldMk cId="430916923" sldId="330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01T07:45:14.839" v="7759" actId="2711"/>
          <ac:spMkLst>
            <pc:docMk/>
            <pc:sldMk cId="430916923" sldId="330"/>
            <ac:spMk id="14" creationId="{00000000-0000-0000-0000-000000000000}"/>
          </ac:spMkLst>
        </pc:spChg>
        <pc:spChg chg="mod">
          <ac:chgData name="hui xu" userId="70b675938bab3b5e" providerId="LiveId" clId="{AC82F9CA-29EB-4A10-8D17-494C097D2021}" dt="2020-09-01T07:45:00.761" v="7743" actId="404"/>
          <ac:spMkLst>
            <pc:docMk/>
            <pc:sldMk cId="430916923" sldId="330"/>
            <ac:spMk id="15" creationId="{00000000-0000-0000-0000-000000000000}"/>
          </ac:spMkLst>
        </pc:spChg>
        <pc:spChg chg="mod">
          <ac:chgData name="hui xu" userId="70b675938bab3b5e" providerId="LiveId" clId="{AC82F9CA-29EB-4A10-8D17-494C097D2021}" dt="2020-09-01T07:45:00.761" v="7743" actId="404"/>
          <ac:spMkLst>
            <pc:docMk/>
            <pc:sldMk cId="430916923" sldId="330"/>
            <ac:spMk id="16" creationId="{00000000-0000-0000-0000-000000000000}"/>
          </ac:spMkLst>
        </pc:spChg>
        <pc:spChg chg="mod">
          <ac:chgData name="hui xu" userId="70b675938bab3b5e" providerId="LiveId" clId="{AC82F9CA-29EB-4A10-8D17-494C097D2021}" dt="2020-09-01T07:45:00.761" v="7743" actId="404"/>
          <ac:spMkLst>
            <pc:docMk/>
            <pc:sldMk cId="430916923" sldId="330"/>
            <ac:spMk id="18" creationId="{00000000-0000-0000-0000-000000000000}"/>
          </ac:spMkLst>
        </pc:spChg>
        <pc:spChg chg="mod">
          <ac:chgData name="hui xu" userId="70b675938bab3b5e" providerId="LiveId" clId="{AC82F9CA-29EB-4A10-8D17-494C097D2021}" dt="2020-09-01T06:08:11.391" v="7737" actId="20577"/>
          <ac:spMkLst>
            <pc:docMk/>
            <pc:sldMk cId="430916923" sldId="330"/>
            <ac:spMk id="20" creationId="{00000000-0000-0000-0000-000000000000}"/>
          </ac:spMkLst>
        </pc:spChg>
        <pc:spChg chg="mod">
          <ac:chgData name="hui xu" userId="70b675938bab3b5e" providerId="LiveId" clId="{AC82F9CA-29EB-4A10-8D17-494C097D2021}" dt="2020-09-01T07:45:00.761" v="7743" actId="404"/>
          <ac:spMkLst>
            <pc:docMk/>
            <pc:sldMk cId="430916923" sldId="330"/>
            <ac:spMk id="22" creationId="{00000000-0000-0000-0000-000000000000}"/>
          </ac:spMkLst>
        </pc:spChg>
        <pc:spChg chg="mod">
          <ac:chgData name="hui xu" userId="70b675938bab3b5e" providerId="LiveId" clId="{AC82F9CA-29EB-4A10-8D17-494C097D2021}" dt="2020-09-01T07:45:00.761" v="7743" actId="404"/>
          <ac:spMkLst>
            <pc:docMk/>
            <pc:sldMk cId="430916923" sldId="330"/>
            <ac:spMk id="23" creationId="{00000000-0000-0000-0000-000000000000}"/>
          </ac:spMkLst>
        </pc:spChg>
      </pc:sldChg>
      <pc:sldChg chg="addSp delSp modSp mod">
        <pc:chgData name="hui xu" userId="70b675938bab3b5e" providerId="LiveId" clId="{AC82F9CA-29EB-4A10-8D17-494C097D2021}" dt="2020-09-14T10:40:34.334" v="8939" actId="1076"/>
        <pc:sldMkLst>
          <pc:docMk/>
          <pc:sldMk cId="1016204777" sldId="331"/>
        </pc:sldMkLst>
        <pc:spChg chg="add mod">
          <ac:chgData name="hui xu" userId="70b675938bab3b5e" providerId="LiveId" clId="{AC82F9CA-29EB-4A10-8D17-494C097D2021}" dt="2020-09-14T10:40:31.241" v="8938" actId="1076"/>
          <ac:spMkLst>
            <pc:docMk/>
            <pc:sldMk cId="1016204777" sldId="331"/>
            <ac:spMk id="3" creationId="{936E468D-5206-49CA-A112-CA11AB77769D}"/>
          </ac:spMkLst>
        </pc:spChg>
        <pc:spChg chg="add mod">
          <ac:chgData name="hui xu" userId="70b675938bab3b5e" providerId="LiveId" clId="{AC82F9CA-29EB-4A10-8D17-494C097D2021}" dt="2020-09-14T10:40:34.334" v="8939" actId="1076"/>
          <ac:spMkLst>
            <pc:docMk/>
            <pc:sldMk cId="1016204777" sldId="331"/>
            <ac:spMk id="7" creationId="{5875D198-879A-42C4-A8D7-3282908EEB48}"/>
          </ac:spMkLst>
        </pc:spChg>
        <pc:spChg chg="add">
          <ac:chgData name="hui xu" userId="70b675938bab3b5e" providerId="LiveId" clId="{AC82F9CA-29EB-4A10-8D17-494C097D2021}" dt="2020-09-14T10:40:26.118" v="8937" actId="22"/>
          <ac:spMkLst>
            <pc:docMk/>
            <pc:sldMk cId="1016204777" sldId="331"/>
            <ac:spMk id="8" creationId="{715CB746-F542-4FB8-A860-8E4A0F0BD4D3}"/>
          </ac:spMkLst>
        </pc:spChg>
        <pc:spChg chg="add">
          <ac:chgData name="hui xu" userId="70b675938bab3b5e" providerId="LiveId" clId="{AC82F9CA-29EB-4A10-8D17-494C097D2021}" dt="2020-09-14T10:40:26.118" v="8937" actId="22"/>
          <ac:spMkLst>
            <pc:docMk/>
            <pc:sldMk cId="1016204777" sldId="331"/>
            <ac:spMk id="9" creationId="{B0569E44-20E8-4702-96CF-455EB55C3C82}"/>
          </ac:spMkLst>
        </pc:spChg>
        <pc:spChg chg="mod">
          <ac:chgData name="hui xu" userId="70b675938bab3b5e" providerId="LiveId" clId="{AC82F9CA-29EB-4A10-8D17-494C097D2021}" dt="2020-09-13T12:19:40.015" v="8721" actId="2711"/>
          <ac:spMkLst>
            <pc:docMk/>
            <pc:sldMk cId="1016204777" sldId="331"/>
            <ac:spMk id="22" creationId="{00000000-0000-0000-0000-000000000000}"/>
          </ac:spMkLst>
        </pc:spChg>
        <pc:spChg chg="mod">
          <ac:chgData name="hui xu" userId="70b675938bab3b5e" providerId="LiveId" clId="{AC82F9CA-29EB-4A10-8D17-494C097D2021}" dt="2020-09-13T12:19:46.728" v="8722" actId="404"/>
          <ac:spMkLst>
            <pc:docMk/>
            <pc:sldMk cId="1016204777" sldId="331"/>
            <ac:spMk id="27" creationId="{00000000-0000-0000-0000-000000000000}"/>
          </ac:spMkLst>
        </pc:spChg>
        <pc:spChg chg="del mod">
          <ac:chgData name="hui xu" userId="70b675938bab3b5e" providerId="LiveId" clId="{AC82F9CA-29EB-4A10-8D17-494C097D2021}" dt="2020-09-14T10:40:23.506" v="8935" actId="478"/>
          <ac:spMkLst>
            <pc:docMk/>
            <pc:sldMk cId="1016204777" sldId="331"/>
            <ac:spMk id="30" creationId="{00000000-0000-0000-0000-000000000000}"/>
          </ac:spMkLst>
        </pc:spChg>
        <pc:spChg chg="del mod">
          <ac:chgData name="hui xu" userId="70b675938bab3b5e" providerId="LiveId" clId="{AC82F9CA-29EB-4A10-8D17-494C097D2021}" dt="2020-09-14T10:40:23.506" v="8935" actId="478"/>
          <ac:spMkLst>
            <pc:docMk/>
            <pc:sldMk cId="1016204777" sldId="331"/>
            <ac:spMk id="31" creationId="{00000000-0000-0000-0000-000000000000}"/>
          </ac:spMkLst>
        </pc:spChg>
        <pc:spChg chg="del mod">
          <ac:chgData name="hui xu" userId="70b675938bab3b5e" providerId="LiveId" clId="{AC82F9CA-29EB-4A10-8D17-494C097D2021}" dt="2020-09-14T10:40:25.056" v="8936" actId="478"/>
          <ac:spMkLst>
            <pc:docMk/>
            <pc:sldMk cId="1016204777" sldId="331"/>
            <ac:spMk id="33" creationId="{00000000-0000-0000-0000-000000000000}"/>
          </ac:spMkLst>
        </pc:spChg>
        <pc:spChg chg="del mod">
          <ac:chgData name="hui xu" userId="70b675938bab3b5e" providerId="LiveId" clId="{AC82F9CA-29EB-4A10-8D17-494C097D2021}" dt="2020-09-14T10:40:25.056" v="8936" actId="478"/>
          <ac:spMkLst>
            <pc:docMk/>
            <pc:sldMk cId="1016204777" sldId="331"/>
            <ac:spMk id="34" creationId="{00000000-0000-0000-0000-000000000000}"/>
          </ac:spMkLst>
        </pc:spChg>
        <pc:spChg chg="mod">
          <ac:chgData name="hui xu" userId="70b675938bab3b5e" providerId="LiveId" clId="{AC82F9CA-29EB-4A10-8D17-494C097D2021}" dt="2020-09-14T10:40:05.891" v="8934" actId="2711"/>
          <ac:spMkLst>
            <pc:docMk/>
            <pc:sldMk cId="1016204777" sldId="331"/>
            <ac:spMk id="37" creationId="{00000000-0000-0000-0000-000000000000}"/>
          </ac:spMkLst>
        </pc:spChg>
        <pc:spChg chg="mod">
          <ac:chgData name="hui xu" userId="70b675938bab3b5e" providerId="LiveId" clId="{AC82F9CA-29EB-4A10-8D17-494C097D2021}" dt="2020-09-13T12:19:40.015" v="8721" actId="2711"/>
          <ac:spMkLst>
            <pc:docMk/>
            <pc:sldMk cId="1016204777" sldId="331"/>
            <ac:spMk id="54" creationId="{00000000-0000-0000-0000-000000000000}"/>
          </ac:spMkLst>
        </pc:spChg>
        <pc:spChg chg="mod">
          <ac:chgData name="hui xu" userId="70b675938bab3b5e" providerId="LiveId" clId="{AC82F9CA-29EB-4A10-8D17-494C097D2021}" dt="2020-09-13T12:19:40.015" v="8721" actId="2711"/>
          <ac:spMkLst>
            <pc:docMk/>
            <pc:sldMk cId="1016204777" sldId="331"/>
            <ac:spMk id="73" creationId="{00000000-0000-0000-0000-000000000000}"/>
          </ac:spMkLst>
        </pc:spChg>
        <pc:spChg chg="mod">
          <ac:chgData name="hui xu" userId="70b675938bab3b5e" providerId="LiveId" clId="{AC82F9CA-29EB-4A10-8D17-494C097D2021}" dt="2020-09-13T12:19:40.015" v="8721" actId="2711"/>
          <ac:spMkLst>
            <pc:docMk/>
            <pc:sldMk cId="1016204777" sldId="331"/>
            <ac:spMk id="74" creationId="{00000000-0000-0000-0000-000000000000}"/>
          </ac:spMkLst>
        </pc:spChg>
        <pc:grpChg chg="mod">
          <ac:chgData name="hui xu" userId="70b675938bab3b5e" providerId="LiveId" clId="{AC82F9CA-29EB-4A10-8D17-494C097D2021}" dt="2020-09-13T12:19:40.015" v="8721" actId="2711"/>
          <ac:grpSpMkLst>
            <pc:docMk/>
            <pc:sldMk cId="1016204777" sldId="331"/>
            <ac:grpSpMk id="60" creationId="{00000000-0000-0000-0000-000000000000}"/>
          </ac:grpSpMkLst>
        </pc:grpChg>
        <pc:grpChg chg="mod">
          <ac:chgData name="hui xu" userId="70b675938bab3b5e" providerId="LiveId" clId="{AC82F9CA-29EB-4A10-8D17-494C097D2021}" dt="2020-09-13T12:19:40.015" v="8721" actId="2711"/>
          <ac:grpSpMkLst>
            <pc:docMk/>
            <pc:sldMk cId="1016204777" sldId="331"/>
            <ac:grpSpMk id="72" creationId="{00000000-0000-0000-0000-000000000000}"/>
          </ac:grpSpMkLst>
        </pc:grp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4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6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13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14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29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35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36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40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61" creationId="{00000000-0000-0000-0000-000000000000}"/>
          </ac:picMkLst>
        </pc:picChg>
        <pc:picChg chg="mod">
          <ac:chgData name="hui xu" userId="70b675938bab3b5e" providerId="LiveId" clId="{AC82F9CA-29EB-4A10-8D17-494C097D2021}" dt="2020-09-13T12:19:40.015" v="8721" actId="2711"/>
          <ac:picMkLst>
            <pc:docMk/>
            <pc:sldMk cId="1016204777" sldId="331"/>
            <ac:picMk id="64" creationId="{00000000-0000-0000-0000-000000000000}"/>
          </ac:picMkLst>
        </pc:pic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5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17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20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23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26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47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50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55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56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62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66" creationId="{00000000-0000-0000-0000-000000000000}"/>
          </ac:cxnSpMkLst>
        </pc:cxnChg>
        <pc:cxnChg chg="mod">
          <ac:chgData name="hui xu" userId="70b675938bab3b5e" providerId="LiveId" clId="{AC82F9CA-29EB-4A10-8D17-494C097D2021}" dt="2020-09-13T12:19:40.015" v="8721" actId="2711"/>
          <ac:cxnSpMkLst>
            <pc:docMk/>
            <pc:sldMk cId="1016204777" sldId="331"/>
            <ac:cxnSpMk id="69" creationId="{00000000-0000-0000-0000-000000000000}"/>
          </ac:cxnSpMkLst>
        </pc:cxnChg>
      </pc:sldChg>
      <pc:sldChg chg="del">
        <pc:chgData name="hui xu" userId="70b675938bab3b5e" providerId="LiveId" clId="{AC82F9CA-29EB-4A10-8D17-494C097D2021}" dt="2020-09-01T08:00:43.522" v="8170" actId="47"/>
        <pc:sldMkLst>
          <pc:docMk/>
          <pc:sldMk cId="1565389991" sldId="335"/>
        </pc:sldMkLst>
      </pc:sldChg>
      <pc:sldChg chg="modSp mod">
        <pc:chgData name="hui xu" userId="70b675938bab3b5e" providerId="LiveId" clId="{AC82F9CA-29EB-4A10-8D17-494C097D2021}" dt="2020-09-14T10:45:07.239" v="9105" actId="20577"/>
        <pc:sldMkLst>
          <pc:docMk/>
          <pc:sldMk cId="1360052802" sldId="336"/>
        </pc:sldMkLst>
        <pc:spChg chg="mod">
          <ac:chgData name="hui xu" userId="70b675938bab3b5e" providerId="LiveId" clId="{AC82F9CA-29EB-4A10-8D17-494C097D2021}" dt="2020-09-01T03:29:18.550" v="6372" actId="20577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AC82F9CA-29EB-4A10-8D17-494C097D2021}" dt="2020-09-14T10:45:07.239" v="9105" actId="20577"/>
          <ac:spMkLst>
            <pc:docMk/>
            <pc:sldMk cId="1360052802" sldId="336"/>
            <ac:spMk id="1882115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01T05:34:47.462" v="6862" actId="20577"/>
        <pc:sldMkLst>
          <pc:docMk/>
          <pc:sldMk cId="1331736076" sldId="337"/>
        </pc:sldMkLst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11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57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60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61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62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64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67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68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69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76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77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78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79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81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83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84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85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86" creationId="{00000000-0000-0000-0000-000000000000}"/>
          </ac:spMkLst>
        </pc:spChg>
        <pc:spChg chg="mod">
          <ac:chgData name="hui xu" userId="70b675938bab3b5e" providerId="LiveId" clId="{AC82F9CA-29EB-4A10-8D17-494C097D2021}" dt="2020-09-01T05:29:39.411" v="6813" actId="404"/>
          <ac:spMkLst>
            <pc:docMk/>
            <pc:sldMk cId="1331736076" sldId="337"/>
            <ac:spMk id="87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91" creationId="{00000000-0000-0000-0000-000000000000}"/>
          </ac:spMkLst>
        </pc:spChg>
        <pc:spChg chg="mod">
          <ac:chgData name="hui xu" userId="70b675938bab3b5e" providerId="LiveId" clId="{AC82F9CA-29EB-4A10-8D17-494C097D2021}" dt="2020-09-01T05:29:46.289" v="6815" actId="404"/>
          <ac:spMkLst>
            <pc:docMk/>
            <pc:sldMk cId="1331736076" sldId="337"/>
            <ac:spMk id="92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3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4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5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6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7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8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69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0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1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2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3" creationId="{00000000-0000-0000-0000-000000000000}"/>
          </ac:spMkLst>
        </pc:spChg>
        <pc:spChg chg="mod">
          <ac:chgData name="hui xu" userId="70b675938bab3b5e" providerId="LiveId" clId="{AC82F9CA-29EB-4A10-8D17-494C097D2021}" dt="2020-09-01T05:34:47.462" v="6862" actId="20577"/>
          <ac:spMkLst>
            <pc:docMk/>
            <pc:sldMk cId="1331736076" sldId="337"/>
            <ac:spMk id="1884174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6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7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8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79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0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1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2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3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4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5" creationId="{00000000-0000-0000-0000-000000000000}"/>
          </ac:spMkLst>
        </pc:spChg>
        <pc:spChg chg="mod">
          <ac:chgData name="hui xu" userId="70b675938bab3b5e" providerId="LiveId" clId="{AC82F9CA-29EB-4A10-8D17-494C097D2021}" dt="2020-09-01T05:27:01.961" v="6806" actId="2711"/>
          <ac:spMkLst>
            <pc:docMk/>
            <pc:sldMk cId="1331736076" sldId="337"/>
            <ac:spMk id="1884186" creationId="{00000000-0000-0000-0000-000000000000}"/>
          </ac:spMkLst>
        </pc:spChg>
        <pc:spChg chg="mod">
          <ac:chgData name="hui xu" userId="70b675938bab3b5e" providerId="LiveId" clId="{AC82F9CA-29EB-4A10-8D17-494C097D2021}" dt="2020-09-01T05:33:25.852" v="6830" actId="21"/>
          <ac:spMkLst>
            <pc:docMk/>
            <pc:sldMk cId="1331736076" sldId="337"/>
            <ac:spMk id="1884187" creationId="{00000000-0000-0000-0000-000000000000}"/>
          </ac:spMkLst>
        </pc:spChg>
        <pc:spChg chg="mod">
          <ac:chgData name="hui xu" userId="70b675938bab3b5e" providerId="LiveId" clId="{AC82F9CA-29EB-4A10-8D17-494C097D2021}" dt="2020-09-01T03:32:46.719" v="6547" actId="20577"/>
          <ac:spMkLst>
            <pc:docMk/>
            <pc:sldMk cId="1331736076" sldId="337"/>
            <ac:spMk id="1884188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1884189" creationId="{00000000-0000-0000-0000-000000000000}"/>
          </ac:spMkLst>
        </pc:spChg>
        <pc:spChg chg="mod">
          <ac:chgData name="hui xu" userId="70b675938bab3b5e" providerId="LiveId" clId="{AC82F9CA-29EB-4A10-8D17-494C097D2021}" dt="2020-09-01T05:27:17.165" v="6807" actId="2711"/>
          <ac:spMkLst>
            <pc:docMk/>
            <pc:sldMk cId="1331736076" sldId="337"/>
            <ac:spMk id="1884192" creationId="{00000000-0000-0000-0000-000000000000}"/>
          </ac:spMkLst>
        </pc:spChg>
        <pc:grpChg chg="mod">
          <ac:chgData name="hui xu" userId="70b675938bab3b5e" providerId="LiveId" clId="{AC82F9CA-29EB-4A10-8D17-494C097D2021}" dt="2020-09-01T05:27:17.165" v="6807" actId="2711"/>
          <ac:grpSpMkLst>
            <pc:docMk/>
            <pc:sldMk cId="1331736076" sldId="337"/>
            <ac:grpSpMk id="2" creationId="{00000000-0000-0000-0000-000000000000}"/>
          </ac:grpSpMkLst>
        </pc:grpChg>
        <pc:grpChg chg="mod">
          <ac:chgData name="hui xu" userId="70b675938bab3b5e" providerId="LiveId" clId="{AC82F9CA-29EB-4A10-8D17-494C097D2021}" dt="2020-09-01T05:27:17.165" v="6807" actId="2711"/>
          <ac:grpSpMkLst>
            <pc:docMk/>
            <pc:sldMk cId="1331736076" sldId="337"/>
            <ac:grpSpMk id="3" creationId="{00000000-0000-0000-0000-000000000000}"/>
          </ac:grpSpMkLst>
        </pc:grpChg>
        <pc:grpChg chg="mod">
          <ac:chgData name="hui xu" userId="70b675938bab3b5e" providerId="LiveId" clId="{AC82F9CA-29EB-4A10-8D17-494C097D2021}" dt="2020-09-01T05:27:17.165" v="6807" actId="2711"/>
          <ac:grpSpMkLst>
            <pc:docMk/>
            <pc:sldMk cId="1331736076" sldId="337"/>
            <ac:grpSpMk id="72" creationId="{00000000-0000-0000-0000-000000000000}"/>
          </ac:grpSpMkLst>
        </pc:grp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53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54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55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56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58" creationId="{00000000-0000-0000-0000-000000000000}"/>
          </ac:picMkLst>
        </pc:picChg>
        <pc:picChg chg="mod">
          <ac:chgData name="hui xu" userId="70b675938bab3b5e" providerId="LiveId" clId="{AC82F9CA-29EB-4A10-8D17-494C097D2021}" dt="2020-09-01T05:29:39.411" v="6813" actId="404"/>
          <ac:picMkLst>
            <pc:docMk/>
            <pc:sldMk cId="1331736076" sldId="337"/>
            <ac:picMk id="66" creationId="{00000000-0000-0000-0000-000000000000}"/>
          </ac:picMkLst>
        </pc:picChg>
        <pc:picChg chg="mod">
          <ac:chgData name="hui xu" userId="70b675938bab3b5e" providerId="LiveId" clId="{AC82F9CA-29EB-4A10-8D17-494C097D2021}" dt="2020-09-01T05:29:39.411" v="6813" actId="404"/>
          <ac:picMkLst>
            <pc:docMk/>
            <pc:sldMk cId="1331736076" sldId="337"/>
            <ac:picMk id="75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80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82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88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89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90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1026" creationId="{00000000-0000-0000-0000-000000000000}"/>
          </ac:picMkLst>
        </pc:picChg>
        <pc:picChg chg="mod">
          <ac:chgData name="hui xu" userId="70b675938bab3b5e" providerId="LiveId" clId="{AC82F9CA-29EB-4A10-8D17-494C097D2021}" dt="2020-09-01T05:27:17.165" v="6807" actId="2711"/>
          <ac:picMkLst>
            <pc:docMk/>
            <pc:sldMk cId="1331736076" sldId="337"/>
            <ac:picMk id="1884210" creationId="{00000000-0000-0000-0000-000000000000}"/>
          </ac:picMkLst>
        </pc:picChg>
      </pc:sldChg>
      <pc:sldChg chg="modSp del mod">
        <pc:chgData name="hui xu" userId="70b675938bab3b5e" providerId="LiveId" clId="{AC82F9CA-29EB-4A10-8D17-494C097D2021}" dt="2020-09-01T05:37:28.800" v="6947" actId="47"/>
        <pc:sldMkLst>
          <pc:docMk/>
          <pc:sldMk cId="3018774589" sldId="338"/>
        </pc:sldMkLst>
        <pc:spChg chg="mod">
          <ac:chgData name="hui xu" userId="70b675938bab3b5e" providerId="LiveId" clId="{AC82F9CA-29EB-4A10-8D17-494C097D2021}" dt="2020-09-01T03:32:55.890" v="6556" actId="20577"/>
          <ac:spMkLst>
            <pc:docMk/>
            <pc:sldMk cId="3018774589" sldId="338"/>
            <ac:spMk id="1894402" creationId="{00000000-0000-0000-0000-000000000000}"/>
          </ac:spMkLst>
        </pc:spChg>
        <pc:spChg chg="mod">
          <ac:chgData name="hui xu" userId="70b675938bab3b5e" providerId="LiveId" clId="{AC82F9CA-29EB-4A10-8D17-494C097D2021}" dt="2020-09-01T05:37:11.256" v="6946" actId="20577"/>
          <ac:spMkLst>
            <pc:docMk/>
            <pc:sldMk cId="3018774589" sldId="338"/>
            <ac:spMk id="1894403" creationId="{00000000-0000-0000-0000-000000000000}"/>
          </ac:spMkLst>
        </pc:spChg>
      </pc:sldChg>
      <pc:sldChg chg="del">
        <pc:chgData name="hui xu" userId="70b675938bab3b5e" providerId="LiveId" clId="{AC82F9CA-29EB-4A10-8D17-494C097D2021}" dt="2020-09-01T05:37:51.054" v="6948" actId="47"/>
        <pc:sldMkLst>
          <pc:docMk/>
          <pc:sldMk cId="310480452" sldId="339"/>
        </pc:sldMkLst>
      </pc:sldChg>
      <pc:sldChg chg="delSp del mod">
        <pc:chgData name="hui xu" userId="70b675938bab3b5e" providerId="LiveId" clId="{AC82F9CA-29EB-4A10-8D17-494C097D2021}" dt="2020-09-01T05:38:15.918" v="6950" actId="47"/>
        <pc:sldMkLst>
          <pc:docMk/>
          <pc:sldMk cId="2247277873" sldId="341"/>
        </pc:sldMkLst>
        <pc:spChg chg="del">
          <ac:chgData name="hui xu" userId="70b675938bab3b5e" providerId="LiveId" clId="{AC82F9CA-29EB-4A10-8D17-494C097D2021}" dt="2020-09-01T05:37:56.058" v="6949" actId="478"/>
          <ac:spMkLst>
            <pc:docMk/>
            <pc:sldMk cId="2247277873" sldId="341"/>
            <ac:spMk id="6" creationId="{00000000-0000-0000-0000-000000000000}"/>
          </ac:spMkLst>
        </pc:spChg>
      </pc:sldChg>
      <pc:sldChg chg="addSp delSp modSp mod">
        <pc:chgData name="hui xu" userId="70b675938bab3b5e" providerId="LiveId" clId="{AC82F9CA-29EB-4A10-8D17-494C097D2021}" dt="2020-08-31T08:08:45.183" v="2444" actId="14100"/>
        <pc:sldMkLst>
          <pc:docMk/>
          <pc:sldMk cId="1830176529" sldId="342"/>
        </pc:sldMkLst>
        <pc:spChg chg="del mod">
          <ac:chgData name="hui xu" userId="70b675938bab3b5e" providerId="LiveId" clId="{AC82F9CA-29EB-4A10-8D17-494C097D2021}" dt="2020-08-31T07:43:17.468" v="1870" actId="478"/>
          <ac:spMkLst>
            <pc:docMk/>
            <pc:sldMk cId="1830176529" sldId="342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8-31T07:43:34.486" v="1876" actId="2711"/>
          <ac:spMkLst>
            <pc:docMk/>
            <pc:sldMk cId="1830176529" sldId="342"/>
            <ac:spMk id="40" creationId="{00000000-0000-0000-0000-000000000000}"/>
          </ac:spMkLst>
        </pc:spChg>
        <pc:spChg chg="add mod">
          <ac:chgData name="hui xu" userId="70b675938bab3b5e" providerId="LiveId" clId="{AC82F9CA-29EB-4A10-8D17-494C097D2021}" dt="2020-08-31T08:08:45.183" v="2444" actId="14100"/>
          <ac:spMkLst>
            <pc:docMk/>
            <pc:sldMk cId="1830176529" sldId="342"/>
            <ac:spMk id="77" creationId="{F4338F87-EB39-4521-9FF5-8FD1D3544DAC}"/>
          </ac:spMkLst>
        </pc:spChg>
        <pc:spChg chg="mod">
          <ac:chgData name="hui xu" userId="70b675938bab3b5e" providerId="LiveId" clId="{AC82F9CA-29EB-4A10-8D17-494C097D2021}" dt="2020-08-31T07:49:01.151" v="1973"/>
          <ac:spMkLst>
            <pc:docMk/>
            <pc:sldMk cId="1830176529" sldId="342"/>
            <ac:spMk id="183" creationId="{00000000-0000-0000-0000-000000000000}"/>
          </ac:spMkLst>
        </pc:spChg>
        <pc:spChg chg="mod">
          <ac:chgData name="hui xu" userId="70b675938bab3b5e" providerId="LiveId" clId="{AC82F9CA-29EB-4A10-8D17-494C097D2021}" dt="2020-08-31T07:48:55.679" v="1970" actId="14100"/>
          <ac:spMkLst>
            <pc:docMk/>
            <pc:sldMk cId="1830176529" sldId="342"/>
            <ac:spMk id="187" creationId="{00000000-0000-0000-0000-000000000000}"/>
          </ac:spMkLst>
        </pc:spChg>
        <pc:spChg chg="mod">
          <ac:chgData name="hui xu" userId="70b675938bab3b5e" providerId="LiveId" clId="{AC82F9CA-29EB-4A10-8D17-494C097D2021}" dt="2020-08-31T07:49:29.951" v="1991" actId="14100"/>
          <ac:spMkLst>
            <pc:docMk/>
            <pc:sldMk cId="1830176529" sldId="342"/>
            <ac:spMk id="191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15:55.481" v="8753" actId="948"/>
        <pc:sldMkLst>
          <pc:docMk/>
          <pc:sldMk cId="507231932" sldId="343"/>
        </pc:sldMkLst>
        <pc:spChg chg="mod">
          <ac:chgData name="hui xu" userId="70b675938bab3b5e" providerId="LiveId" clId="{AC82F9CA-29EB-4A10-8D17-494C097D2021}" dt="2020-09-14T10:15:55.481" v="8753" actId="948"/>
          <ac:spMkLst>
            <pc:docMk/>
            <pc:sldMk cId="507231932" sldId="343"/>
            <ac:spMk id="3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0:15:47.185" v="8752" actId="948"/>
        <pc:sldMkLst>
          <pc:docMk/>
          <pc:sldMk cId="3725121320" sldId="344"/>
        </pc:sldMkLst>
        <pc:spChg chg="mod">
          <ac:chgData name="hui xu" userId="70b675938bab3b5e" providerId="LiveId" clId="{AC82F9CA-29EB-4A10-8D17-494C097D2021}" dt="2020-09-14T10:15:47.185" v="8752" actId="948"/>
          <ac:spMkLst>
            <pc:docMk/>
            <pc:sldMk cId="3725121320" sldId="344"/>
            <ac:spMk id="5" creationId="{00000000-0000-0000-0000-000000000000}"/>
          </ac:spMkLst>
        </pc:spChg>
      </pc:sldChg>
      <pc:sldChg chg="modSp mod modAnim">
        <pc:chgData name="hui xu" userId="70b675938bab3b5e" providerId="LiveId" clId="{AC82F9CA-29EB-4A10-8D17-494C097D2021}" dt="2020-09-14T10:38:03.309" v="8927"/>
        <pc:sldMkLst>
          <pc:docMk/>
          <pc:sldMk cId="3035110303" sldId="345"/>
        </pc:sldMkLst>
        <pc:spChg chg="mod">
          <ac:chgData name="hui xu" userId="70b675938bab3b5e" providerId="LiveId" clId="{AC82F9CA-29EB-4A10-8D17-494C097D2021}" dt="2020-08-31T08:08:52.025" v="2445" actId="14100"/>
          <ac:spMkLst>
            <pc:docMk/>
            <pc:sldMk cId="3035110303" sldId="345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9-14T10:38:03.309" v="8927"/>
          <ac:spMkLst>
            <pc:docMk/>
            <pc:sldMk cId="3035110303" sldId="345"/>
            <ac:spMk id="69" creationId="{00000000-0000-0000-0000-000000000000}"/>
          </ac:spMkLst>
        </pc:spChg>
      </pc:sldChg>
      <pc:sldChg chg="modSp mod">
        <pc:chgData name="hui xu" userId="70b675938bab3b5e" providerId="LiveId" clId="{AC82F9CA-29EB-4A10-8D17-494C097D2021}" dt="2020-09-14T11:32:23.762" v="9143" actId="20577"/>
        <pc:sldMkLst>
          <pc:docMk/>
          <pc:sldMk cId="628159536" sldId="440"/>
        </pc:sldMkLst>
        <pc:spChg chg="mod">
          <ac:chgData name="hui xu" userId="70b675938bab3b5e" providerId="LiveId" clId="{AC82F9CA-29EB-4A10-8D17-494C097D2021}" dt="2020-09-14T11:32:23.762" v="9143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addSp delSp modSp mod">
        <pc:chgData name="hui xu" userId="70b675938bab3b5e" providerId="LiveId" clId="{AC82F9CA-29EB-4A10-8D17-494C097D2021}" dt="2020-09-01T04:46:27.123" v="6573" actId="1036"/>
        <pc:sldMkLst>
          <pc:docMk/>
          <pc:sldMk cId="3080263152" sldId="444"/>
        </pc:sldMkLst>
        <pc:spChg chg="mod">
          <ac:chgData name="hui xu" userId="70b675938bab3b5e" providerId="LiveId" clId="{AC82F9CA-29EB-4A10-8D17-494C097D2021}" dt="2020-09-01T00:23:55.525" v="3384" actId="20577"/>
          <ac:spMkLst>
            <pc:docMk/>
            <pc:sldMk cId="3080263152" sldId="444"/>
            <ac:spMk id="2" creationId="{00000000-0000-0000-0000-000000000000}"/>
          </ac:spMkLst>
        </pc:spChg>
        <pc:spChg chg="del mod">
          <ac:chgData name="hui xu" userId="70b675938bab3b5e" providerId="LiveId" clId="{AC82F9CA-29EB-4A10-8D17-494C097D2021}" dt="2020-09-01T00:39:57.577" v="3437" actId="478"/>
          <ac:spMkLst>
            <pc:docMk/>
            <pc:sldMk cId="3080263152" sldId="444"/>
            <ac:spMk id="3" creationId="{00000000-0000-0000-0000-000000000000}"/>
          </ac:spMkLst>
        </pc:spChg>
        <pc:spChg chg="add mod">
          <ac:chgData name="hui xu" userId="70b675938bab3b5e" providerId="LiveId" clId="{AC82F9CA-29EB-4A10-8D17-494C097D2021}" dt="2020-09-01T00:44:33.267" v="3486" actId="1076"/>
          <ac:spMkLst>
            <pc:docMk/>
            <pc:sldMk cId="3080263152" sldId="444"/>
            <ac:spMk id="4" creationId="{F8014E90-ACD7-4726-A152-D423AABF0241}"/>
          </ac:spMkLst>
        </pc:spChg>
        <pc:spChg chg="add mod">
          <ac:chgData name="hui xu" userId="70b675938bab3b5e" providerId="LiveId" clId="{AC82F9CA-29EB-4A10-8D17-494C097D2021}" dt="2020-09-01T04:46:22.660" v="6571" actId="1035"/>
          <ac:spMkLst>
            <pc:docMk/>
            <pc:sldMk cId="3080263152" sldId="444"/>
            <ac:spMk id="5" creationId="{827F5464-286B-41DC-BF56-AE276C34E5EF}"/>
          </ac:spMkLst>
        </pc:spChg>
        <pc:spChg chg="add del">
          <ac:chgData name="hui xu" userId="70b675938bab3b5e" providerId="LiveId" clId="{AC82F9CA-29EB-4A10-8D17-494C097D2021}" dt="2020-09-01T00:39:19.855" v="3421" actId="22"/>
          <ac:spMkLst>
            <pc:docMk/>
            <pc:sldMk cId="3080263152" sldId="444"/>
            <ac:spMk id="8" creationId="{9FE1DF56-847D-49EE-BD4F-30FD5506DA7C}"/>
          </ac:spMkLst>
        </pc:spChg>
        <pc:spChg chg="add mod">
          <ac:chgData name="hui xu" userId="70b675938bab3b5e" providerId="LiveId" clId="{AC82F9CA-29EB-4A10-8D17-494C097D2021}" dt="2020-09-01T00:46:44.030" v="3580" actId="1035"/>
          <ac:spMkLst>
            <pc:docMk/>
            <pc:sldMk cId="3080263152" sldId="444"/>
            <ac:spMk id="10" creationId="{C6022BC4-763E-45C0-A6C6-ECF63B6DF4C4}"/>
          </ac:spMkLst>
        </pc:spChg>
        <pc:spChg chg="add del mod">
          <ac:chgData name="hui xu" userId="70b675938bab3b5e" providerId="LiveId" clId="{AC82F9CA-29EB-4A10-8D17-494C097D2021}" dt="2020-09-01T00:39:43.888" v="3430" actId="22"/>
          <ac:spMkLst>
            <pc:docMk/>
            <pc:sldMk cId="3080263152" sldId="444"/>
            <ac:spMk id="12" creationId="{8C48F1F9-1D79-4CEE-884E-804576C9336B}"/>
          </ac:spMkLst>
        </pc:spChg>
        <pc:spChg chg="add del">
          <ac:chgData name="hui xu" userId="70b675938bab3b5e" providerId="LiveId" clId="{AC82F9CA-29EB-4A10-8D17-494C097D2021}" dt="2020-09-01T00:39:46.395" v="3432" actId="22"/>
          <ac:spMkLst>
            <pc:docMk/>
            <pc:sldMk cId="3080263152" sldId="444"/>
            <ac:spMk id="14" creationId="{02D2EF87-003E-423A-9FB6-3D71F7B3A31F}"/>
          </ac:spMkLst>
        </pc:spChg>
        <pc:spChg chg="add mod">
          <ac:chgData name="hui xu" userId="70b675938bab3b5e" providerId="LiveId" clId="{AC82F9CA-29EB-4A10-8D17-494C097D2021}" dt="2020-09-01T00:46:22.130" v="3570" actId="20577"/>
          <ac:spMkLst>
            <pc:docMk/>
            <pc:sldMk cId="3080263152" sldId="444"/>
            <ac:spMk id="16" creationId="{4E492698-270A-4E98-B899-D130087B3B55}"/>
          </ac:spMkLst>
        </pc:spChg>
        <pc:spChg chg="add del mod">
          <ac:chgData name="hui xu" userId="70b675938bab3b5e" providerId="LiveId" clId="{AC82F9CA-29EB-4A10-8D17-494C097D2021}" dt="2020-09-01T00:40:02.079" v="3438" actId="478"/>
          <ac:spMkLst>
            <pc:docMk/>
            <pc:sldMk cId="3080263152" sldId="444"/>
            <ac:spMk id="18" creationId="{E54B4187-3688-46F6-BD57-AC12A8AFD169}"/>
          </ac:spMkLst>
        </pc:spChg>
        <pc:spChg chg="add del">
          <ac:chgData name="hui xu" userId="70b675938bab3b5e" providerId="LiveId" clId="{AC82F9CA-29EB-4A10-8D17-494C097D2021}" dt="2020-09-01T00:40:04.858" v="3440" actId="22"/>
          <ac:spMkLst>
            <pc:docMk/>
            <pc:sldMk cId="3080263152" sldId="444"/>
            <ac:spMk id="20" creationId="{E23F4C34-FCFE-4B81-AB3B-C26144E00CED}"/>
          </ac:spMkLst>
        </pc:spChg>
        <pc:spChg chg="add mod">
          <ac:chgData name="hui xu" userId="70b675938bab3b5e" providerId="LiveId" clId="{AC82F9CA-29EB-4A10-8D17-494C097D2021}" dt="2020-09-01T00:45:30.153" v="3525" actId="2711"/>
          <ac:spMkLst>
            <pc:docMk/>
            <pc:sldMk cId="3080263152" sldId="444"/>
            <ac:spMk id="22" creationId="{5C4DE1BC-F80F-4D7A-B8D9-352C90C538B0}"/>
          </ac:spMkLst>
        </pc:spChg>
        <pc:picChg chg="add mod">
          <ac:chgData name="hui xu" userId="70b675938bab3b5e" providerId="LiveId" clId="{AC82F9CA-29EB-4A10-8D17-494C097D2021}" dt="2020-09-01T04:46:27.123" v="6573" actId="1036"/>
          <ac:picMkLst>
            <pc:docMk/>
            <pc:sldMk cId="3080263152" sldId="444"/>
            <ac:picMk id="24" creationId="{CAC5B52B-4E81-477B-9B02-A9AC22D35BAE}"/>
          </ac:picMkLst>
        </pc:picChg>
      </pc:sldChg>
      <pc:sldChg chg="addSp delSp modSp add mod">
        <pc:chgData name="hui xu" userId="70b675938bab3b5e" providerId="LiveId" clId="{AC82F9CA-29EB-4A10-8D17-494C097D2021}" dt="2020-09-14T10:14:58.122" v="8746" actId="948"/>
        <pc:sldMkLst>
          <pc:docMk/>
          <pc:sldMk cId="1738867490" sldId="445"/>
        </pc:sldMkLst>
        <pc:spChg chg="mod">
          <ac:chgData name="hui xu" userId="70b675938bab3b5e" providerId="LiveId" clId="{AC82F9CA-29EB-4A10-8D17-494C097D2021}" dt="2020-09-14T10:14:58.122" v="8746" actId="948"/>
          <ac:spMkLst>
            <pc:docMk/>
            <pc:sldMk cId="1738867490" sldId="445"/>
            <ac:spMk id="3" creationId="{00000000-0000-0000-0000-000000000000}"/>
          </ac:spMkLst>
        </pc:spChg>
        <pc:spChg chg="add mod">
          <ac:chgData name="hui xu" userId="70b675938bab3b5e" providerId="LiveId" clId="{AC82F9CA-29EB-4A10-8D17-494C097D2021}" dt="2020-08-31T07:39:27.176" v="1785" actId="1076"/>
          <ac:spMkLst>
            <pc:docMk/>
            <pc:sldMk cId="1738867490" sldId="445"/>
            <ac:spMk id="6" creationId="{F8938731-2874-4518-822B-71AC9B9DD4CB}"/>
          </ac:spMkLst>
        </pc:spChg>
        <pc:spChg chg="add mod">
          <ac:chgData name="hui xu" userId="70b675938bab3b5e" providerId="LiveId" clId="{AC82F9CA-29EB-4A10-8D17-494C097D2021}" dt="2020-08-31T07:39:27.176" v="1785" actId="1076"/>
          <ac:spMkLst>
            <pc:docMk/>
            <pc:sldMk cId="1738867490" sldId="445"/>
            <ac:spMk id="7" creationId="{10B95692-B940-4185-9222-BB6E4F8062C4}"/>
          </ac:spMkLst>
        </pc:spChg>
        <pc:spChg chg="add del mod">
          <ac:chgData name="hui xu" userId="70b675938bab3b5e" providerId="LiveId" clId="{AC82F9CA-29EB-4A10-8D17-494C097D2021}" dt="2020-08-31T07:27:49.742" v="1649" actId="22"/>
          <ac:spMkLst>
            <pc:docMk/>
            <pc:sldMk cId="1738867490" sldId="445"/>
            <ac:spMk id="9" creationId="{2C0BDD50-C4F3-49D2-A252-932D68AC46ED}"/>
          </ac:spMkLst>
        </pc:spChg>
        <pc:picChg chg="add mod">
          <ac:chgData name="hui xu" userId="70b675938bab3b5e" providerId="LiveId" clId="{AC82F9CA-29EB-4A10-8D17-494C097D2021}" dt="2020-08-31T07:39:27.176" v="1785" actId="1076"/>
          <ac:picMkLst>
            <pc:docMk/>
            <pc:sldMk cId="1738867490" sldId="445"/>
            <ac:picMk id="5" creationId="{8E9083B9-A484-48C9-A45C-08C8A972758E}"/>
          </ac:picMkLst>
        </pc:picChg>
      </pc:sldChg>
      <pc:sldChg chg="addSp modSp add mod ord modAnim">
        <pc:chgData name="hui xu" userId="70b675938bab3b5e" providerId="LiveId" clId="{AC82F9CA-29EB-4A10-8D17-494C097D2021}" dt="2020-08-31T07:37:12.061" v="1749" actId="1076"/>
        <pc:sldMkLst>
          <pc:docMk/>
          <pc:sldMk cId="2850499026" sldId="446"/>
        </pc:sldMkLst>
        <pc:spChg chg="mod">
          <ac:chgData name="hui xu" userId="70b675938bab3b5e" providerId="LiveId" clId="{AC82F9CA-29EB-4A10-8D17-494C097D2021}" dt="2020-08-31T07:36:24.906" v="1738"/>
          <ac:spMkLst>
            <pc:docMk/>
            <pc:sldMk cId="2850499026" sldId="446"/>
            <ac:spMk id="2" creationId="{00000000-0000-0000-0000-000000000000}"/>
          </ac:spMkLst>
        </pc:spChg>
        <pc:spChg chg="mod">
          <ac:chgData name="hui xu" userId="70b675938bab3b5e" providerId="LiveId" clId="{AC82F9CA-29EB-4A10-8D17-494C097D2021}" dt="2020-08-31T07:37:08.721" v="1748" actId="1076"/>
          <ac:spMkLst>
            <pc:docMk/>
            <pc:sldMk cId="2850499026" sldId="446"/>
            <ac:spMk id="4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5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6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7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8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9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10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11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12" creationId="{00000000-0000-0000-0000-000000000000}"/>
          </ac:spMkLst>
        </pc:spChg>
        <pc:spChg chg="mod">
          <ac:chgData name="hui xu" userId="70b675938bab3b5e" providerId="LiveId" clId="{AC82F9CA-29EB-4A10-8D17-494C097D2021}" dt="2020-08-31T07:29:03.596" v="1679" actId="164"/>
          <ac:spMkLst>
            <pc:docMk/>
            <pc:sldMk cId="2850499026" sldId="446"/>
            <ac:spMk id="13" creationId="{00000000-0000-0000-0000-000000000000}"/>
          </ac:spMkLst>
        </pc:spChg>
        <pc:grpChg chg="add mod">
          <ac:chgData name="hui xu" userId="70b675938bab3b5e" providerId="LiveId" clId="{AC82F9CA-29EB-4A10-8D17-494C097D2021}" dt="2020-08-31T07:37:12.061" v="1749" actId="1076"/>
          <ac:grpSpMkLst>
            <pc:docMk/>
            <pc:sldMk cId="2850499026" sldId="446"/>
            <ac:grpSpMk id="3" creationId="{E2248794-D076-4B71-A583-5B8887BB2DB8}"/>
          </ac:grpSpMkLst>
        </pc:grpChg>
      </pc:sldChg>
      <pc:sldChg chg="addSp delSp modSp new del mod ord">
        <pc:chgData name="hui xu" userId="70b675938bab3b5e" providerId="LiveId" clId="{AC82F9CA-29EB-4A10-8D17-494C097D2021}" dt="2020-09-01T01:52:51.108" v="4068" actId="2696"/>
        <pc:sldMkLst>
          <pc:docMk/>
          <pc:sldMk cId="1027460687" sldId="447"/>
        </pc:sldMkLst>
        <pc:spChg chg="mod">
          <ac:chgData name="hui xu" userId="70b675938bab3b5e" providerId="LiveId" clId="{AC82F9CA-29EB-4A10-8D17-494C097D2021}" dt="2020-08-31T07:33:14.114" v="1693"/>
          <ac:spMkLst>
            <pc:docMk/>
            <pc:sldMk cId="1027460687" sldId="447"/>
            <ac:spMk id="2" creationId="{4ACE8B56-D307-4F76-A363-7B2DC1F15725}"/>
          </ac:spMkLst>
        </pc:spChg>
        <pc:spChg chg="del">
          <ac:chgData name="hui xu" userId="70b675938bab3b5e" providerId="LiveId" clId="{AC82F9CA-29EB-4A10-8D17-494C097D2021}" dt="2020-08-31T07:32:51.722" v="1683" actId="478"/>
          <ac:spMkLst>
            <pc:docMk/>
            <pc:sldMk cId="1027460687" sldId="447"/>
            <ac:spMk id="4" creationId="{BCE91538-2F8C-440E-AAC3-A7CC4FC9BEF8}"/>
          </ac:spMkLst>
        </pc:spChg>
        <pc:graphicFrameChg chg="add mod modGraphic">
          <ac:chgData name="hui xu" userId="70b675938bab3b5e" providerId="LiveId" clId="{AC82F9CA-29EB-4A10-8D17-494C097D2021}" dt="2020-08-31T07:35:37.967" v="1725" actId="1076"/>
          <ac:graphicFrameMkLst>
            <pc:docMk/>
            <pc:sldMk cId="1027460687" sldId="447"/>
            <ac:graphicFrameMk id="5" creationId="{B4B0B6A7-344B-4D61-920D-D61F63FB892A}"/>
          </ac:graphicFrameMkLst>
        </pc:graphicFrameChg>
      </pc:sldChg>
      <pc:sldChg chg="addSp modSp add mod">
        <pc:chgData name="hui xu" userId="70b675938bab3b5e" providerId="LiveId" clId="{AC82F9CA-29EB-4A10-8D17-494C097D2021}" dt="2020-08-31T11:05:03.117" v="3203" actId="20577"/>
        <pc:sldMkLst>
          <pc:docMk/>
          <pc:sldMk cId="3071686374" sldId="448"/>
        </pc:sldMkLst>
        <pc:spChg chg="mod">
          <ac:chgData name="hui xu" userId="70b675938bab3b5e" providerId="LiveId" clId="{AC82F9CA-29EB-4A10-8D17-494C097D2021}" dt="2020-08-31T11:05:03.117" v="3203" actId="20577"/>
          <ac:spMkLst>
            <pc:docMk/>
            <pc:sldMk cId="3071686374" sldId="448"/>
            <ac:spMk id="3" creationId="{00000000-0000-0000-0000-000000000000}"/>
          </ac:spMkLst>
        </pc:spChg>
        <pc:spChg chg="add mod">
          <ac:chgData name="hui xu" userId="70b675938bab3b5e" providerId="LiveId" clId="{AC82F9CA-29EB-4A10-8D17-494C097D2021}" dt="2020-08-31T11:04:47.815" v="3195" actId="20577"/>
          <ac:spMkLst>
            <pc:docMk/>
            <pc:sldMk cId="3071686374" sldId="448"/>
            <ac:spMk id="5" creationId="{0843A8E7-31BA-41C7-86E0-04AE301882DB}"/>
          </ac:spMkLst>
        </pc:spChg>
      </pc:sldChg>
      <pc:sldChg chg="addSp delSp modSp mod">
        <pc:chgData name="hui xu" userId="70b675938bab3b5e" providerId="LiveId" clId="{AC82F9CA-29EB-4A10-8D17-494C097D2021}" dt="2020-09-01T05:19:10.060" v="6804" actId="20577"/>
        <pc:sldMkLst>
          <pc:docMk/>
          <pc:sldMk cId="970996886" sldId="449"/>
        </pc:sldMkLst>
        <pc:spChg chg="mod">
          <ac:chgData name="hui xu" userId="70b675938bab3b5e" providerId="LiveId" clId="{AC82F9CA-29EB-4A10-8D17-494C097D2021}" dt="2020-09-01T05:19:10.060" v="6804" actId="20577"/>
          <ac:spMkLst>
            <pc:docMk/>
            <pc:sldMk cId="970996886" sldId="449"/>
            <ac:spMk id="2" creationId="{A56CF46F-4178-7C49-8BF7-CA97A7763760}"/>
          </ac:spMkLst>
        </pc:spChg>
        <pc:spChg chg="del">
          <ac:chgData name="hui xu" userId="70b675938bab3b5e" providerId="LiveId" clId="{AC82F9CA-29EB-4A10-8D17-494C097D2021}" dt="2020-09-01T05:02:05.239" v="6683" actId="21"/>
          <ac:spMkLst>
            <pc:docMk/>
            <pc:sldMk cId="970996886" sldId="449"/>
            <ac:spMk id="4" creationId="{28CE1A22-F75D-C547-85A7-7A042364EE2E}"/>
          </ac:spMkLst>
        </pc:spChg>
        <pc:spChg chg="add mod">
          <ac:chgData name="hui xu" userId="70b675938bab3b5e" providerId="LiveId" clId="{AC82F9CA-29EB-4A10-8D17-494C097D2021}" dt="2020-09-01T05:07:46.721" v="6712" actId="6549"/>
          <ac:spMkLst>
            <pc:docMk/>
            <pc:sldMk cId="970996886" sldId="449"/>
            <ac:spMk id="6" creationId="{9C6EE180-D9AA-4BC6-9E8C-5FC0C492CB41}"/>
          </ac:spMkLst>
        </pc:spChg>
        <pc:spChg chg="add del">
          <ac:chgData name="hui xu" userId="70b675938bab3b5e" providerId="LiveId" clId="{AC82F9CA-29EB-4A10-8D17-494C097D2021}" dt="2020-09-01T05:02:14.513" v="6686" actId="22"/>
          <ac:spMkLst>
            <pc:docMk/>
            <pc:sldMk cId="970996886" sldId="449"/>
            <ac:spMk id="8" creationId="{5CABD8AF-A8F0-4463-B298-7AAAD7828D04}"/>
          </ac:spMkLst>
        </pc:spChg>
        <pc:spChg chg="add del">
          <ac:chgData name="hui xu" userId="70b675938bab3b5e" providerId="LiveId" clId="{AC82F9CA-29EB-4A10-8D17-494C097D2021}" dt="2020-09-01T05:02:22.565" v="6688"/>
          <ac:spMkLst>
            <pc:docMk/>
            <pc:sldMk cId="970996886" sldId="449"/>
            <ac:spMk id="9" creationId="{6AA4008B-CF55-4BD7-B396-63C738C46025}"/>
          </ac:spMkLst>
        </pc:spChg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31D924E1-4FAC-F24F-9044-ADBB2357F5D9}"/>
    <pc:docChg chg="undo custSel addSld delSld modSld">
      <pc:chgData name="hui xu" userId="70b675938bab3b5e" providerId="LiveId" clId="{31D924E1-4FAC-F24F-9044-ADBB2357F5D9}" dt="2020-09-13T14:18:15.884" v="1424" actId="20577"/>
      <pc:docMkLst>
        <pc:docMk/>
      </pc:docMkLst>
      <pc:sldChg chg="modSp mod">
        <pc:chgData name="hui xu" userId="70b675938bab3b5e" providerId="LiveId" clId="{31D924E1-4FAC-F24F-9044-ADBB2357F5D9}" dt="2020-09-13T13:13:57.947" v="1055" actId="1582"/>
        <pc:sldMkLst>
          <pc:docMk/>
          <pc:sldMk cId="4241864169" sldId="281"/>
        </pc:sldMkLst>
        <pc:spChg chg="mod">
          <ac:chgData name="hui xu" userId="70b675938bab3b5e" providerId="LiveId" clId="{31D924E1-4FAC-F24F-9044-ADBB2357F5D9}" dt="2020-09-13T13:13:57.947" v="1055" actId="1582"/>
          <ac:spMkLst>
            <pc:docMk/>
            <pc:sldMk cId="4241864169" sldId="281"/>
            <ac:spMk id="12" creationId="{00000000-0000-0000-0000-000000000000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31D924E1-4FAC-F24F-9044-ADBB2357F5D9}" dt="2020-09-13T13:13:50.336" v="1054" actId="1582"/>
          <ac:spMkLst>
            <pc:docMk/>
            <pc:sldMk cId="4241864169" sldId="281"/>
            <ac:spMk id="21" creationId="{0B3A4A76-B015-524D-9473-97A4867CF02F}"/>
          </ac:spMkLst>
        </pc:spChg>
      </pc:sldChg>
      <pc:sldChg chg="modSp mod">
        <pc:chgData name="hui xu" userId="70b675938bab3b5e" providerId="LiveId" clId="{31D924E1-4FAC-F24F-9044-ADBB2357F5D9}" dt="2020-09-13T13:14:11.603" v="1058" actId="20577"/>
        <pc:sldMkLst>
          <pc:docMk/>
          <pc:sldMk cId="2181810587" sldId="282"/>
        </pc:sldMkLst>
        <pc:spChg chg="mod">
          <ac:chgData name="hui xu" userId="70b675938bab3b5e" providerId="LiveId" clId="{31D924E1-4FAC-F24F-9044-ADBB2357F5D9}" dt="2020-09-13T13:14:11.603" v="1058" actId="20577"/>
          <ac:spMkLst>
            <pc:docMk/>
            <pc:sldMk cId="2181810587" sldId="282"/>
            <ac:spMk id="16" creationId="{2536A022-40FF-4850-B6B2-7A9C5C88F726}"/>
          </ac:spMkLst>
        </pc:spChg>
      </pc:sldChg>
      <pc:sldChg chg="addSp modSp mod">
        <pc:chgData name="hui xu" userId="70b675938bab3b5e" providerId="LiveId" clId="{31D924E1-4FAC-F24F-9044-ADBB2357F5D9}" dt="2020-09-13T13:17:15.185" v="1067" actId="1076"/>
        <pc:sldMkLst>
          <pc:docMk/>
          <pc:sldMk cId="1469514176" sldId="284"/>
        </pc:sldMkLst>
        <pc:picChg chg="mod">
          <ac:chgData name="hui xu" userId="70b675938bab3b5e" providerId="LiveId" clId="{31D924E1-4FAC-F24F-9044-ADBB2357F5D9}" dt="2020-09-13T13:17:15.185" v="1067" actId="1076"/>
          <ac:picMkLst>
            <pc:docMk/>
            <pc:sldMk cId="1469514176" sldId="284"/>
            <ac:picMk id="3" creationId="{64EF9D84-64CE-4176-A5E3-A9E507EAA796}"/>
          </ac:picMkLst>
        </pc:picChg>
        <pc:picChg chg="add mod">
          <ac:chgData name="hui xu" userId="70b675938bab3b5e" providerId="LiveId" clId="{31D924E1-4FAC-F24F-9044-ADBB2357F5D9}" dt="2020-09-13T13:17:13.560" v="1066" actId="1076"/>
          <ac:picMkLst>
            <pc:docMk/>
            <pc:sldMk cId="1469514176" sldId="284"/>
            <ac:picMk id="4" creationId="{0DCC7A9A-D35B-1145-BAE7-E6A2DE053BAF}"/>
          </ac:picMkLst>
        </pc:picChg>
        <pc:picChg chg="mod">
          <ac:chgData name="hui xu" userId="70b675938bab3b5e" providerId="LiveId" clId="{31D924E1-4FAC-F24F-9044-ADBB2357F5D9}" dt="2020-09-13T13:17:10.907" v="1065" actId="1076"/>
          <ac:picMkLst>
            <pc:docMk/>
            <pc:sldMk cId="1469514176" sldId="284"/>
            <ac:picMk id="7" creationId="{C9F3AC21-6378-4B76-ABFB-F12A7A021615}"/>
          </ac:picMkLst>
        </pc:picChg>
      </pc:sldChg>
      <pc:sldChg chg="modSp">
        <pc:chgData name="hui xu" userId="70b675938bab3b5e" providerId="LiveId" clId="{31D924E1-4FAC-F24F-9044-ADBB2357F5D9}" dt="2020-09-13T14:05:46.834" v="1266" actId="20577"/>
        <pc:sldMkLst>
          <pc:docMk/>
          <pc:sldMk cId="2723882522" sldId="285"/>
        </pc:sldMkLst>
        <pc:spChg chg="mod">
          <ac:chgData name="hui xu" userId="70b675938bab3b5e" providerId="LiveId" clId="{31D924E1-4FAC-F24F-9044-ADBB2357F5D9}" dt="2020-09-13T14:05:46.834" v="1266" actId="20577"/>
          <ac:spMkLst>
            <pc:docMk/>
            <pc:sldMk cId="2723882522" sldId="285"/>
            <ac:spMk id="48" creationId="{00000000-0000-0000-0000-000000000000}"/>
          </ac:spMkLst>
        </pc:spChg>
      </pc:sldChg>
      <pc:sldChg chg="modSp mod modAnim">
        <pc:chgData name="hui xu" userId="70b675938bab3b5e" providerId="LiveId" clId="{31D924E1-4FAC-F24F-9044-ADBB2357F5D9}" dt="2020-09-13T14:06:06.882" v="1283" actId="1038"/>
        <pc:sldMkLst>
          <pc:docMk/>
          <pc:sldMk cId="165406693" sldId="286"/>
        </pc:sldMkLst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9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11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12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18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27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0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2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3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4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5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8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39" creationId="{00000000-0000-0000-0000-000000000000}"/>
          </ac:spMkLst>
        </pc:spChg>
        <pc:spChg chg="mod">
          <ac:chgData name="hui xu" userId="70b675938bab3b5e" providerId="LiveId" clId="{31D924E1-4FAC-F24F-9044-ADBB2357F5D9}" dt="2020-09-13T14:06:06.882" v="1283" actId="1038"/>
          <ac:spMkLst>
            <pc:docMk/>
            <pc:sldMk cId="165406693" sldId="286"/>
            <ac:spMk id="47" creationId="{00000000-0000-0000-0000-000000000000}"/>
          </ac:spMkLst>
        </pc:spChg>
        <pc:picChg chg="mod">
          <ac:chgData name="hui xu" userId="70b675938bab3b5e" providerId="LiveId" clId="{31D924E1-4FAC-F24F-9044-ADBB2357F5D9}" dt="2020-09-13T14:06:06.882" v="1283" actId="1038"/>
          <ac:picMkLst>
            <pc:docMk/>
            <pc:sldMk cId="165406693" sldId="286"/>
            <ac:picMk id="16" creationId="{00000000-0000-0000-0000-000000000000}"/>
          </ac:picMkLst>
        </pc:picChg>
        <pc:picChg chg="mod">
          <ac:chgData name="hui xu" userId="70b675938bab3b5e" providerId="LiveId" clId="{31D924E1-4FAC-F24F-9044-ADBB2357F5D9}" dt="2020-09-13T14:06:06.882" v="1283" actId="1038"/>
          <ac:picMkLst>
            <pc:docMk/>
            <pc:sldMk cId="165406693" sldId="286"/>
            <ac:picMk id="17" creationId="{00000000-0000-0000-0000-000000000000}"/>
          </ac:picMkLst>
        </pc:picChg>
        <pc:picChg chg="mod">
          <ac:chgData name="hui xu" userId="70b675938bab3b5e" providerId="LiveId" clId="{31D924E1-4FAC-F24F-9044-ADBB2357F5D9}" dt="2020-09-13T14:06:06.882" v="1283" actId="1038"/>
          <ac:picMkLst>
            <pc:docMk/>
            <pc:sldMk cId="165406693" sldId="286"/>
            <ac:picMk id="29" creationId="{00000000-0000-0000-0000-000000000000}"/>
          </ac:picMkLst>
        </pc:picChg>
        <pc:cxnChg chg="mod">
          <ac:chgData name="hui xu" userId="70b675938bab3b5e" providerId="LiveId" clId="{31D924E1-4FAC-F24F-9044-ADBB2357F5D9}" dt="2020-09-13T14:06:06.882" v="1283" actId="1038"/>
          <ac:cxnSpMkLst>
            <pc:docMk/>
            <pc:sldMk cId="165406693" sldId="286"/>
            <ac:cxnSpMk id="20" creationId="{00000000-0000-0000-0000-000000000000}"/>
          </ac:cxnSpMkLst>
        </pc:cxnChg>
        <pc:cxnChg chg="mod">
          <ac:chgData name="hui xu" userId="70b675938bab3b5e" providerId="LiveId" clId="{31D924E1-4FAC-F24F-9044-ADBB2357F5D9}" dt="2020-09-13T14:06:06.882" v="1283" actId="1038"/>
          <ac:cxnSpMkLst>
            <pc:docMk/>
            <pc:sldMk cId="165406693" sldId="286"/>
            <ac:cxnSpMk id="21" creationId="{00000000-0000-0000-0000-000000000000}"/>
          </ac:cxnSpMkLst>
        </pc:cxnChg>
        <pc:cxnChg chg="mod">
          <ac:chgData name="hui xu" userId="70b675938bab3b5e" providerId="LiveId" clId="{31D924E1-4FAC-F24F-9044-ADBB2357F5D9}" dt="2020-09-13T14:06:06.882" v="1283" actId="1038"/>
          <ac:cxnSpMkLst>
            <pc:docMk/>
            <pc:sldMk cId="165406693" sldId="286"/>
            <ac:cxnSpMk id="24" creationId="{00000000-0000-0000-0000-000000000000}"/>
          </ac:cxnSpMkLst>
        </pc:cxnChg>
      </pc:sldChg>
      <pc:sldChg chg="modSp mod chgLayout">
        <pc:chgData name="hui xu" userId="70b675938bab3b5e" providerId="LiveId" clId="{31D924E1-4FAC-F24F-9044-ADBB2357F5D9}" dt="2020-09-13T14:06:48.346" v="1284" actId="700"/>
        <pc:sldMkLst>
          <pc:docMk/>
          <pc:sldMk cId="1860829201" sldId="292"/>
        </pc:sldMkLst>
        <pc:spChg chg="mod ord">
          <ac:chgData name="hui xu" userId="70b675938bab3b5e" providerId="LiveId" clId="{31D924E1-4FAC-F24F-9044-ADBB2357F5D9}" dt="2020-09-13T14:06:48.346" v="1284" actId="700"/>
          <ac:spMkLst>
            <pc:docMk/>
            <pc:sldMk cId="1860829201" sldId="292"/>
            <ac:spMk id="2" creationId="{00000000-0000-0000-0000-000000000000}"/>
          </ac:spMkLst>
        </pc:spChg>
        <pc:spChg chg="mod ord">
          <ac:chgData name="hui xu" userId="70b675938bab3b5e" providerId="LiveId" clId="{31D924E1-4FAC-F24F-9044-ADBB2357F5D9}" dt="2020-09-13T14:06:48.346" v="1284" actId="700"/>
          <ac:spMkLst>
            <pc:docMk/>
            <pc:sldMk cId="1860829201" sldId="292"/>
            <ac:spMk id="3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9-13T13:38:38.148" v="1150" actId="20577"/>
        <pc:sldMkLst>
          <pc:docMk/>
          <pc:sldMk cId="2442794807" sldId="293"/>
        </pc:sldMkLst>
        <pc:spChg chg="mod">
          <ac:chgData name="hui xu" userId="70b675938bab3b5e" providerId="LiveId" clId="{31D924E1-4FAC-F24F-9044-ADBB2357F5D9}" dt="2020-09-13T13:38:38.148" v="1150" actId="20577"/>
          <ac:spMkLst>
            <pc:docMk/>
            <pc:sldMk cId="2442794807" sldId="293"/>
            <ac:spMk id="47" creationId="{00000000-0000-0000-0000-000000000000}"/>
          </ac:spMkLst>
        </pc:spChg>
      </pc:sldChg>
      <pc:sldChg chg="modSp">
        <pc:chgData name="hui xu" userId="70b675938bab3b5e" providerId="LiveId" clId="{31D924E1-4FAC-F24F-9044-ADBB2357F5D9}" dt="2020-09-13T13:39:09.832" v="1218" actId="20577"/>
        <pc:sldMkLst>
          <pc:docMk/>
          <pc:sldMk cId="2303703487" sldId="295"/>
        </pc:sldMkLst>
        <pc:spChg chg="mod">
          <ac:chgData name="hui xu" userId="70b675938bab3b5e" providerId="LiveId" clId="{31D924E1-4FAC-F24F-9044-ADBB2357F5D9}" dt="2020-09-13T13:39:09.832" v="1218" actId="20577"/>
          <ac:spMkLst>
            <pc:docMk/>
            <pc:sldMk cId="2303703487" sldId="295"/>
            <ac:spMk id="4" creationId="{00000000-0000-0000-0000-000000000000}"/>
          </ac:spMkLst>
        </pc:spChg>
      </pc:sldChg>
      <pc:sldChg chg="addSp delSp modSp mod modClrScheme chgLayout">
        <pc:chgData name="hui xu" userId="70b675938bab3b5e" providerId="LiveId" clId="{31D924E1-4FAC-F24F-9044-ADBB2357F5D9}" dt="2020-09-13T14:07:41.970" v="1288" actId="14100"/>
        <pc:sldMkLst>
          <pc:docMk/>
          <pc:sldMk cId="3426767125" sldId="296"/>
        </pc:sldMkLst>
        <pc:spChg chg="add del mod ord">
          <ac:chgData name="hui xu" userId="70b675938bab3b5e" providerId="LiveId" clId="{31D924E1-4FAC-F24F-9044-ADBB2357F5D9}" dt="2020-09-13T14:07:32.448" v="1286" actId="478"/>
          <ac:spMkLst>
            <pc:docMk/>
            <pc:sldMk cId="3426767125" sldId="296"/>
            <ac:spMk id="2" creationId="{420935BC-733B-CF4D-8EF5-7F9441CA9B37}"/>
          </ac:spMkLst>
        </pc:spChg>
        <pc:spChg chg="mod ord">
          <ac:chgData name="hui xu" userId="70b675938bab3b5e" providerId="LiveId" clId="{31D924E1-4FAC-F24F-9044-ADBB2357F5D9}" dt="2020-09-13T14:07:25.467" v="1285" actId="700"/>
          <ac:spMkLst>
            <pc:docMk/>
            <pc:sldMk cId="3426767125" sldId="296"/>
            <ac:spMk id="4" creationId="{00000000-0000-0000-0000-000000000000}"/>
          </ac:spMkLst>
        </pc:spChg>
        <pc:spChg chg="mod">
          <ac:chgData name="hui xu" userId="70b675938bab3b5e" providerId="LiveId" clId="{31D924E1-4FAC-F24F-9044-ADBB2357F5D9}" dt="2020-09-13T14:07:41.970" v="1288" actId="14100"/>
          <ac:spMkLst>
            <pc:docMk/>
            <pc:sldMk cId="3426767125" sldId="296"/>
            <ac:spMk id="48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9-13T14:07:53.587" v="1301" actId="20577"/>
        <pc:sldMkLst>
          <pc:docMk/>
          <pc:sldMk cId="3230459046" sldId="297"/>
        </pc:sldMkLst>
        <pc:spChg chg="mod">
          <ac:chgData name="hui xu" userId="70b675938bab3b5e" providerId="LiveId" clId="{31D924E1-4FAC-F24F-9044-ADBB2357F5D9}" dt="2020-09-13T14:07:53.587" v="1301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8-31T13:24:51.813" v="272"/>
        <pc:sldMkLst>
          <pc:docMk/>
          <pc:sldMk cId="343725859" sldId="315"/>
        </pc:sldMkLst>
        <pc:spChg chg="mod">
          <ac:chgData name="hui xu" userId="70b675938bab3b5e" providerId="LiveId" clId="{31D924E1-4FAC-F24F-9044-ADBB2357F5D9}" dt="2020-08-31T13:24:51.813" v="272"/>
          <ac:spMkLst>
            <pc:docMk/>
            <pc:sldMk cId="343725859" sldId="315"/>
            <ac:spMk id="5" creationId="{54CEBEAC-2338-4BDF-B9D6-E268AB72B3D8}"/>
          </ac:spMkLst>
        </pc:spChg>
        <pc:spChg chg="mod">
          <ac:chgData name="hui xu" userId="70b675938bab3b5e" providerId="LiveId" clId="{31D924E1-4FAC-F24F-9044-ADBB2357F5D9}" dt="2020-08-31T13:19:17.394" v="213" actId="1035"/>
          <ac:spMkLst>
            <pc:docMk/>
            <pc:sldMk cId="343725859" sldId="315"/>
            <ac:spMk id="6" creationId="{3C58CFFC-4552-42A0-8EB6-BFF12E94C0E8}"/>
          </ac:spMkLst>
        </pc:spChg>
      </pc:sldChg>
      <pc:sldChg chg="modSp mod">
        <pc:chgData name="hui xu" userId="70b675938bab3b5e" providerId="LiveId" clId="{31D924E1-4FAC-F24F-9044-ADBB2357F5D9}" dt="2020-08-31T13:31:56.399" v="613" actId="20577"/>
        <pc:sldMkLst>
          <pc:docMk/>
          <pc:sldMk cId="511513687" sldId="316"/>
        </pc:sldMkLst>
        <pc:spChg chg="mod">
          <ac:chgData name="hui xu" userId="70b675938bab3b5e" providerId="LiveId" clId="{31D924E1-4FAC-F24F-9044-ADBB2357F5D9}" dt="2020-08-31T13:31:56.399" v="613" actId="20577"/>
          <ac:spMkLst>
            <pc:docMk/>
            <pc:sldMk cId="511513687" sldId="316"/>
            <ac:spMk id="3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8-31T13:01:51.965" v="103" actId="20577"/>
        <pc:sldMkLst>
          <pc:docMk/>
          <pc:sldMk cId="7867493" sldId="317"/>
        </pc:sldMkLst>
        <pc:spChg chg="mod">
          <ac:chgData name="hui xu" userId="70b675938bab3b5e" providerId="LiveId" clId="{31D924E1-4FAC-F24F-9044-ADBB2357F5D9}" dt="2020-08-31T13:01:51.965" v="103" actId="20577"/>
          <ac:spMkLst>
            <pc:docMk/>
            <pc:sldMk cId="7867493" sldId="317"/>
            <ac:spMk id="3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9-13T14:08:26.689" v="1312" actId="1036"/>
        <pc:sldMkLst>
          <pc:docMk/>
          <pc:sldMk cId="2735209078" sldId="323"/>
        </pc:sldMkLst>
        <pc:spChg chg="mod">
          <ac:chgData name="hui xu" userId="70b675938bab3b5e" providerId="LiveId" clId="{31D924E1-4FAC-F24F-9044-ADBB2357F5D9}" dt="2020-09-13T14:08:26.689" v="1312" actId="1036"/>
          <ac:spMkLst>
            <pc:docMk/>
            <pc:sldMk cId="2735209078" sldId="323"/>
            <ac:spMk id="3" creationId="{BB35386B-0ECD-42DD-9812-CE31B920DEEF}"/>
          </ac:spMkLst>
        </pc:spChg>
        <pc:spChg chg="mod">
          <ac:chgData name="hui xu" userId="70b675938bab3b5e" providerId="LiveId" clId="{31D924E1-4FAC-F24F-9044-ADBB2357F5D9}" dt="2020-09-13T14:08:26.689" v="1312" actId="1036"/>
          <ac:spMkLst>
            <pc:docMk/>
            <pc:sldMk cId="2735209078" sldId="323"/>
            <ac:spMk id="10" creationId="{D2C87DA9-A7A8-4223-8C8B-19281889201F}"/>
          </ac:spMkLst>
        </pc:spChg>
      </pc:sldChg>
      <pc:sldChg chg="del">
        <pc:chgData name="hui xu" userId="70b675938bab3b5e" providerId="LiveId" clId="{31D924E1-4FAC-F24F-9044-ADBB2357F5D9}" dt="2020-08-31T13:32:33.495" v="616" actId="2696"/>
        <pc:sldMkLst>
          <pc:docMk/>
          <pc:sldMk cId="2985320084" sldId="327"/>
        </pc:sldMkLst>
      </pc:sldChg>
      <pc:sldChg chg="del">
        <pc:chgData name="hui xu" userId="70b675938bab3b5e" providerId="LiveId" clId="{31D924E1-4FAC-F24F-9044-ADBB2357F5D9}" dt="2020-08-31T13:32:33.488" v="615" actId="2696"/>
        <pc:sldMkLst>
          <pc:docMk/>
          <pc:sldMk cId="4222375513" sldId="332"/>
        </pc:sldMkLst>
      </pc:sldChg>
      <pc:sldChg chg="del">
        <pc:chgData name="hui xu" userId="70b675938bab3b5e" providerId="LiveId" clId="{31D924E1-4FAC-F24F-9044-ADBB2357F5D9}" dt="2020-08-31T13:32:33.477" v="614" actId="2696"/>
        <pc:sldMkLst>
          <pc:docMk/>
          <pc:sldMk cId="2293979870" sldId="333"/>
        </pc:sldMkLst>
      </pc:sldChg>
      <pc:sldChg chg="modSp mod modAnim">
        <pc:chgData name="hui xu" userId="70b675938bab3b5e" providerId="LiveId" clId="{31D924E1-4FAC-F24F-9044-ADBB2357F5D9}" dt="2020-08-31T13:38:26.770" v="1049" actId="20577"/>
        <pc:sldMkLst>
          <pc:docMk/>
          <pc:sldMk cId="3584648726" sldId="340"/>
        </pc:sldMkLst>
        <pc:spChg chg="mod">
          <ac:chgData name="hui xu" userId="70b675938bab3b5e" providerId="LiveId" clId="{31D924E1-4FAC-F24F-9044-ADBB2357F5D9}" dt="2020-08-31T13:35:39.167" v="814" actId="20577"/>
          <ac:spMkLst>
            <pc:docMk/>
            <pc:sldMk cId="3584648726" sldId="340"/>
            <ac:spMk id="2" creationId="{00000000-0000-0000-0000-000000000000}"/>
          </ac:spMkLst>
        </pc:spChg>
        <pc:spChg chg="mod">
          <ac:chgData name="hui xu" userId="70b675938bab3b5e" providerId="LiveId" clId="{31D924E1-4FAC-F24F-9044-ADBB2357F5D9}" dt="2020-08-31T13:38:26.770" v="1049" actId="20577"/>
          <ac:spMkLst>
            <pc:docMk/>
            <pc:sldMk cId="3584648726" sldId="340"/>
            <ac:spMk id="3" creationId="{00000000-0000-0000-0000-000000000000}"/>
          </ac:spMkLst>
        </pc:spChg>
      </pc:sldChg>
      <pc:sldChg chg="modSp mod">
        <pc:chgData name="hui xu" userId="70b675938bab3b5e" providerId="LiveId" clId="{31D924E1-4FAC-F24F-9044-ADBB2357F5D9}" dt="2020-09-13T03:49:22.844" v="1053" actId="20577"/>
        <pc:sldMkLst>
          <pc:docMk/>
          <pc:sldMk cId="628159536" sldId="440"/>
        </pc:sldMkLst>
        <pc:spChg chg="mod">
          <ac:chgData name="hui xu" userId="70b675938bab3b5e" providerId="LiveId" clId="{31D924E1-4FAC-F24F-9044-ADBB2357F5D9}" dt="2020-09-13T03:49:22.844" v="1053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31D924E1-4FAC-F24F-9044-ADBB2357F5D9}" dt="2020-09-13T14:18:15.884" v="1424" actId="20577"/>
        <pc:sldMkLst>
          <pc:docMk/>
          <pc:sldMk cId="3457977831" sldId="443"/>
        </pc:sldMkLst>
        <pc:spChg chg="mod">
          <ac:chgData name="hui xu" userId="70b675938bab3b5e" providerId="LiveId" clId="{31D924E1-4FAC-F24F-9044-ADBB2357F5D9}" dt="2020-09-13T14:18:15.884" v="1424" actId="20577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31D924E1-4FAC-F24F-9044-ADBB2357F5D9}" dt="2020-09-13T14:18:01.714" v="1415" actId="27636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31D924E1-4FAC-F24F-9044-ADBB2357F5D9}" dt="2020-08-31T13:25:03.751" v="274"/>
        <pc:sldMkLst>
          <pc:docMk/>
          <pc:sldMk cId="3071686374" sldId="448"/>
        </pc:sldMkLst>
        <pc:spChg chg="mod">
          <ac:chgData name="hui xu" userId="70b675938bab3b5e" providerId="LiveId" clId="{31D924E1-4FAC-F24F-9044-ADBB2357F5D9}" dt="2020-08-31T13:18:06.673" v="195" actId="20577"/>
          <ac:spMkLst>
            <pc:docMk/>
            <pc:sldMk cId="3071686374" sldId="448"/>
            <ac:spMk id="3" creationId="{00000000-0000-0000-0000-000000000000}"/>
          </ac:spMkLst>
        </pc:spChg>
        <pc:spChg chg="mod">
          <ac:chgData name="hui xu" userId="70b675938bab3b5e" providerId="LiveId" clId="{31D924E1-4FAC-F24F-9044-ADBB2357F5D9}" dt="2020-08-31T13:25:03.751" v="274"/>
          <ac:spMkLst>
            <pc:docMk/>
            <pc:sldMk cId="3071686374" sldId="448"/>
            <ac:spMk id="5" creationId="{0843A8E7-31BA-41C7-86E0-04AE301882DB}"/>
          </ac:spMkLst>
        </pc:spChg>
      </pc:sldChg>
      <pc:sldChg chg="modSp add mod">
        <pc:chgData name="hui xu" userId="70b675938bab3b5e" providerId="LiveId" clId="{31D924E1-4FAC-F24F-9044-ADBB2357F5D9}" dt="2020-08-31T13:01:24.922" v="78" actId="20577"/>
        <pc:sldMkLst>
          <pc:docMk/>
          <pc:sldMk cId="970996886" sldId="449"/>
        </pc:sldMkLst>
        <pc:spChg chg="mod">
          <ac:chgData name="hui xu" userId="70b675938bab3b5e" providerId="LiveId" clId="{31D924E1-4FAC-F24F-9044-ADBB2357F5D9}" dt="2020-08-31T13:01:24.922" v="78" actId="20577"/>
          <ac:spMkLst>
            <pc:docMk/>
            <pc:sldMk cId="970996886" sldId="449"/>
            <ac:spMk id="2" creationId="{A56CF46F-4178-7C49-8BF7-CA97A77637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https://robertheaton.com/2020/04/27/how-does-a-tcp-reset-attack-work/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07CAA-2296-4490-BD59-5502C21317A9}" type="slidenum">
              <a:rPr lang="en-US"/>
              <a:pPr/>
              <a:t>63</a:t>
            </a:fld>
            <a:endParaRPr lang="en-US"/>
          </a:p>
        </p:txBody>
      </p:sp>
      <p:sp>
        <p:nvSpPr>
          <p:cNvPr id="188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698500"/>
            <a:ext cx="5035550" cy="3486150"/>
          </a:xfrm>
          <a:ln/>
        </p:spPr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63" y="4416538"/>
            <a:ext cx="5506088" cy="4182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2C782-A9BE-4E2D-A322-7C2933EF49E7}" type="slidenum">
              <a:rPr lang="en-US"/>
              <a:pPr/>
              <a:t>64</a:t>
            </a:fld>
            <a:endParaRPr lang="en-US"/>
          </a:p>
        </p:txBody>
      </p:sp>
      <p:sp>
        <p:nvSpPr>
          <p:cNvPr id="188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698500"/>
            <a:ext cx="5035550" cy="3486150"/>
          </a:xfrm>
          <a:ln/>
        </p:spPr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63" y="4416538"/>
            <a:ext cx="5506088" cy="4182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9/14/2020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gif"/><Relationship Id="rId7" Type="http://schemas.openxmlformats.org/officeDocument/2006/relationships/image" Target="../media/image26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5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5.emf"/><Relationship Id="rId10" Type="http://schemas.openxmlformats.org/officeDocument/2006/relationships/image" Target="../media/image39.emf"/><Relationship Id="rId4" Type="http://schemas.openxmlformats.org/officeDocument/2006/relationships/image" Target="../media/image34.emf"/><Relationship Id="rId9" Type="http://schemas.openxmlformats.org/officeDocument/2006/relationships/image" Target="../media/image38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onferences2.sigcomm.org/imc/2014/papers/p449.pdf" TargetMode="External"/><Relationship Id="rId2" Type="http://schemas.openxmlformats.org/officeDocument/2006/relationships/hyperlink" Target="http://conferences2.sigcomm.org/imc/2014/papers/p43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row.ece.cmu.edu/group/731-s08/readings/ptacek-newsham.pdf" TargetMode="External"/><Relationship Id="rId5" Type="http://schemas.openxmlformats.org/officeDocument/2006/relationships/hyperlink" Target="http://www.cs.unc.edu/~jeffay/courses/nidsS05/signatures/savage-earlybird03.pdf" TargetMode="External"/><Relationship Id="rId4" Type="http://schemas.openxmlformats.org/officeDocument/2006/relationships/hyperlink" Target="http://cr.yp.to/syncookies/archi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>
                <a:latin typeface="SimHei" panose="02010609060101010101" pitchFamily="49" charset="-122"/>
                <a:ea typeface="SimHei" panose="02010609060101010101" pitchFamily="49" charset="-122"/>
              </a:rPr>
              <a:t>基础网络协议攻防</a:t>
            </a:r>
            <a:endParaRPr lang="en-US" altLang="zh-CN" sz="4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September 14,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Gratuitous ARP</a:t>
            </a:r>
            <a:r>
              <a:rPr lang="zh-CN" altLang="en-US"/>
              <a:t>机制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04388" y="4147785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248569" y="4653919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02053" y="4615203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81389" y="3439281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73314" y="2430640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34" y="3131377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116526" y="4343236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5702730" y="171995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89" y="5044959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02" y="3448326"/>
            <a:ext cx="822465" cy="82246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4581451" y="4153081"/>
            <a:ext cx="1624905" cy="4157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579027" y="4712739"/>
            <a:ext cx="1448375" cy="64612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2"/>
          </p:cNvCxnSpPr>
          <p:nvPr/>
        </p:nvCxnSpPr>
        <p:spPr>
          <a:xfrm flipV="1">
            <a:off x="6581389" y="3572503"/>
            <a:ext cx="0" cy="7881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7418917" y="3993683"/>
            <a:ext cx="2329708" cy="733936"/>
          </a:xfrm>
          <a:prstGeom prst="wedgeRectCallout">
            <a:avLst>
              <a:gd name="adj1" fmla="val -10134"/>
              <a:gd name="adj2" fmla="val 89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192.168.0.13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10:11:2F:00:00:FF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1368" y="4694287"/>
            <a:ext cx="924988" cy="10292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537352" y="1898426"/>
            <a:ext cx="4867434" cy="876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主动发送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is-at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信息给相邻节点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无需等待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who-has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请求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7" y="5061265"/>
            <a:ext cx="832059" cy="832059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3810548" y="2824071"/>
            <a:ext cx="631737" cy="461461"/>
          </a:xfrm>
          <a:prstGeom prst="wedgeRectCallout">
            <a:avLst>
              <a:gd name="adj1" fmla="val -10134"/>
              <a:gd name="adj2" fmla="val 89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OK.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3538340" y="4830535"/>
            <a:ext cx="850915" cy="461461"/>
          </a:xfrm>
          <a:prstGeom prst="wedgeRectCallout">
            <a:avLst>
              <a:gd name="adj1" fmla="val 79432"/>
              <a:gd name="adj2" fmla="val 30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Great!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7226412" y="2977820"/>
            <a:ext cx="1137823" cy="461461"/>
          </a:xfrm>
          <a:prstGeom prst="wedgeRectCallout">
            <a:avLst>
              <a:gd name="adj1" fmla="val -69754"/>
              <a:gd name="adj2" fmla="val 1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Thanks :)</a:t>
            </a:r>
          </a:p>
        </p:txBody>
      </p:sp>
    </p:spTree>
    <p:extLst>
      <p:ext uri="{BB962C8B-B14F-4D97-AF65-F5344CB8AC3E}">
        <p14:creationId xmlns:p14="http://schemas.microsoft.com/office/powerpoint/2010/main" val="112212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7" grpId="0" animBg="1"/>
      <p:bldP spid="48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攻击</a:t>
            </a:r>
            <a:r>
              <a:rPr lang="en-US"/>
              <a:t>Gratuitous </a:t>
            </a:r>
            <a:r>
              <a:rPr lang="en-US" dirty="0"/>
              <a:t>ARP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84860" y="4098584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29040" y="4604717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82524" y="4566001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61860" y="3390079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53785" y="2381439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6" y="3082175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96997" y="4294034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4183201" y="1670756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Internet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60" y="4995757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74" y="3399124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1" y="4964992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27841" y="2894397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062147" y="4658153"/>
            <a:ext cx="1555520" cy="7172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61860" y="3523301"/>
            <a:ext cx="0" cy="770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780731" y="4642023"/>
            <a:ext cx="924988" cy="10292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7487540" y="4140212"/>
            <a:ext cx="2141062" cy="733936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FF:00:FF:00:FF:FF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87100" y="4688718"/>
            <a:ext cx="673075" cy="6730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487836" y="5319475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FF:00:FF:00:FF:FF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3113876" y="4127022"/>
            <a:ext cx="1546639" cy="380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2777339" y="3069184"/>
            <a:ext cx="673075" cy="6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2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主要问题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为什么ARP缓存容易中毒</a:t>
            </a:r>
          </a:p>
          <a:p>
            <a:pPr lvl="1"/>
            <a:r>
              <a:rPr lang="en-US"/>
              <a:t>没有认证机制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任何局域网的主机都可以声称拥有某IP地址</a:t>
            </a:r>
          </a:p>
          <a:p>
            <a:r>
              <a:rPr lang="en-US" dirty="0"/>
              <a:t>数据竞争</a:t>
            </a:r>
          </a:p>
          <a:p>
            <a:pPr lvl="1"/>
            <a:r>
              <a:rPr lang="zh-CN" altLang="en-US"/>
              <a:t>攻击者尝试跑赢正当响应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DHCP中毒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95654" y="4192067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1637" y="4698200"/>
            <a:ext cx="1690863" cy="10746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010357" y="4634713"/>
            <a:ext cx="1564959" cy="18691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72655" y="3483563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64580" y="2474922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01" y="3175659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307792" y="4387518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3893996" y="1764240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44" y="5089241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19" y="4061891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38636" y="2987881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3847" y="5257826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379" y="3616910"/>
            <a:ext cx="1957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Server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01:02:03:04:05:06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50607" y="4728173"/>
            <a:ext cx="1636257" cy="10368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73810" y="4611553"/>
            <a:ext cx="1505916" cy="2100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2691243" y="4189543"/>
            <a:ext cx="1616549" cy="3937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772655" y="3616785"/>
            <a:ext cx="0" cy="7707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795732" y="5236454"/>
            <a:ext cx="2358133" cy="914335"/>
          </a:xfrm>
          <a:prstGeom prst="wedgeRectCallout">
            <a:avLst>
              <a:gd name="adj1" fmla="val -89856"/>
              <a:gd name="adj2" fmla="val 14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Discover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0.0.0.0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255.255.255.255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404501" y="2261001"/>
            <a:ext cx="2329708" cy="997263"/>
          </a:xfrm>
          <a:prstGeom prst="wedgeRectCallout">
            <a:avLst>
              <a:gd name="adj1" fmla="val 33372"/>
              <a:gd name="adj2" fmla="val 75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Offer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192.168.0.1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255.255.255.255</a:t>
            </a:r>
          </a:p>
        </p:txBody>
      </p:sp>
      <p:cxnSp>
        <p:nvCxnSpPr>
          <p:cNvPr id="50" name="Straight Arrow Connector 49"/>
          <p:cNvCxnSpPr>
            <a:endCxn id="8" idx="1"/>
          </p:cNvCxnSpPr>
          <p:nvPr/>
        </p:nvCxnSpPr>
        <p:spPr>
          <a:xfrm>
            <a:off x="2691243" y="4215372"/>
            <a:ext cx="1616549" cy="3678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724852" y="4740177"/>
            <a:ext cx="1640907" cy="1039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764579" y="2644350"/>
            <a:ext cx="1" cy="5361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4694" y="4332730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FF:00:FF:00:FF:FF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073811" y="4623710"/>
            <a:ext cx="1501504" cy="197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2321122" y="4802749"/>
            <a:ext cx="673075" cy="67307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014768" y="4719522"/>
            <a:ext cx="1627563" cy="2093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073811" y="4553719"/>
            <a:ext cx="1501504" cy="1864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83" y="3581816"/>
            <a:ext cx="840671" cy="840671"/>
          </a:xfrm>
          <a:prstGeom prst="rect">
            <a:avLst/>
          </a:prstGeom>
        </p:spPr>
      </p:pic>
      <p:sp>
        <p:nvSpPr>
          <p:cNvPr id="51" name="Rectangular Callout 50"/>
          <p:cNvSpPr/>
          <p:nvPr/>
        </p:nvSpPr>
        <p:spPr>
          <a:xfrm>
            <a:off x="7217381" y="2830734"/>
            <a:ext cx="2353305" cy="1129850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Offer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192.168.0.255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255.255.255.255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7209308" y="3175659"/>
            <a:ext cx="2103654" cy="667521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攻击者成为受害者的网关和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服务代理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0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  <p:bldP spid="51" grpId="0" animBg="1"/>
      <p:bldP spid="51" grpId="1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ARP工具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7F5464-286B-41DC-BF56-AE276C34E5EF}"/>
              </a:ext>
            </a:extLst>
          </p:cNvPr>
          <p:cNvSpPr txBox="1"/>
          <p:nvPr/>
        </p:nvSpPr>
        <p:spPr>
          <a:xfrm>
            <a:off x="1152108" y="2018903"/>
            <a:ext cx="7763291" cy="8925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#:~$ sudo arping -I wlo1 -c 2 192.168.1.107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ARPING 192.168.1.107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60 bytes from ec:5c:68:4f:6c:98 (192.168.1.107): index=0 time=15.929 msec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60 bytes from ec:5c:68:4f:6c:98 (192.168.1.107): index=1 time=4.524 msec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014E90-ACD7-4726-A152-D423AABF0241}"/>
              </a:ext>
            </a:extLst>
          </p:cNvPr>
          <p:cNvSpPr txBox="1"/>
          <p:nvPr/>
        </p:nvSpPr>
        <p:spPr>
          <a:xfrm>
            <a:off x="1152107" y="3473953"/>
            <a:ext cx="776329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aisr@aisr:~$ sudo arpspoof -t 192.168.1.107 192.168.1.1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4c:1d:96:c0:e8:6a ec:5c:68:4f:6c:98 0806 42: arp reply 192.168.1.1 is-at 4c:1d:96:c0:e8:6a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4c:1d:96:c0:e8:6a ec:5c:68:4f:6c:98 0806 42: arp reply 192.168.1.1 is-at 4c:1d:96:c0:e8:6a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022BC4-763E-45C0-A6C6-ECF63B6DF4C4}"/>
              </a:ext>
            </a:extLst>
          </p:cNvPr>
          <p:cNvSpPr txBox="1"/>
          <p:nvPr/>
        </p:nvSpPr>
        <p:spPr>
          <a:xfrm>
            <a:off x="1152107" y="4329523"/>
            <a:ext cx="40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ettercap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中间人攻击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492698-270A-4E98-B899-D130087B3B55}"/>
              </a:ext>
            </a:extLst>
          </p:cNvPr>
          <p:cNvSpPr txBox="1"/>
          <p:nvPr/>
        </p:nvSpPr>
        <p:spPr>
          <a:xfrm>
            <a:off x="1152108" y="3078370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arpspoof (dsniff)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arp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欺骗和数据包转发</a:t>
            </a:r>
            <a:r>
              <a:rPr lang="en-US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DE1BC-F80F-4D7A-B8D9-352C90C538B0}"/>
              </a:ext>
            </a:extLst>
          </p:cNvPr>
          <p:cNvSpPr txBox="1"/>
          <p:nvPr/>
        </p:nvSpPr>
        <p:spPr>
          <a:xfrm>
            <a:off x="1152108" y="157801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arping：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发送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arp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包，类似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ping</a:t>
            </a:r>
            <a:endParaRPr lang="zh-CN" alt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AC5B52B-4E81-477B-9B02-A9AC22D3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85" y="4708793"/>
            <a:ext cx="3341065" cy="17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ARP攻击防御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Comic Sans MS" panose="030F0702030302020204" pitchFamily="66" charset="0"/>
              </a:rPr>
              <a:t>静态</a:t>
            </a:r>
            <a:r>
              <a:rPr lang="en-US" sz="2400">
                <a:latin typeface="Comic Sans MS" panose="030F0702030302020204" pitchFamily="66" charset="0"/>
              </a:rPr>
              <a:t>ARP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Comic Sans MS" panose="030F0702030302020204" pitchFamily="66" charset="0"/>
              </a:rPr>
              <a:t>监控</a:t>
            </a:r>
            <a:endParaRPr lang="en-US" sz="2400" dirty="0">
              <a:latin typeface="Comic Sans MS" panose="030F0702030302020204" pitchFamily="66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mic Sans MS" panose="030F0702030302020204" pitchFamily="66" charset="0"/>
              </a:rPr>
              <a:t>arpwatch</a:t>
            </a:r>
            <a:r>
              <a:rPr lang="zh-CN" altLang="en-US" sz="2000">
                <a:latin typeface="Comic Sans MS" panose="030F0702030302020204" pitchFamily="66" charset="0"/>
              </a:rPr>
              <a:t>：被动监控分析所有的</a:t>
            </a:r>
            <a:r>
              <a:rPr lang="en-US" sz="2000">
                <a:latin typeface="Comic Sans MS" panose="030F0702030302020204" pitchFamily="66" charset="0"/>
              </a:rPr>
              <a:t>IP</a:t>
            </a:r>
            <a:r>
              <a:rPr lang="en-US" sz="2000">
                <a:latin typeface="Comic Sans MS" panose="030F0702030302020204" pitchFamily="66" charset="0"/>
                <a:sym typeface="Wingdings" panose="05000000000000000000" pitchFamily="2" charset="2"/>
              </a:rPr>
              <a:t>MAC</a:t>
            </a:r>
            <a:r>
              <a:rPr lang="zh-CN" altLang="en-US" sz="2000">
                <a:latin typeface="Comic Sans MS" panose="030F0702030302020204" pitchFamily="66" charset="0"/>
                <a:sym typeface="Wingdings" panose="05000000000000000000" pitchFamily="2" charset="2"/>
              </a:rPr>
              <a:t>映射</a:t>
            </a:r>
            <a:endParaRPr lang="en-US" sz="2000" dirty="0">
              <a:latin typeface="Comic Sans MS" panose="030F0702030302020204" pitchFamily="66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>
                <a:latin typeface="Comic Sans MS" panose="030F0702030302020204" pitchFamily="66" charset="0"/>
              </a:rPr>
              <a:t>基于</a:t>
            </a:r>
            <a:r>
              <a:rPr lang="en-US" altLang="zh-CN" sz="2000">
                <a:latin typeface="Comic Sans MS" panose="030F0702030302020204" pitchFamily="66" charset="0"/>
              </a:rPr>
              <a:t>DHCP</a:t>
            </a:r>
            <a:r>
              <a:rPr lang="zh-CN" altLang="en-US" sz="2000">
                <a:latin typeface="Comic Sans MS" panose="030F0702030302020204" pitchFamily="66" charset="0"/>
              </a:rPr>
              <a:t>记录：</a:t>
            </a:r>
            <a:r>
              <a:rPr lang="en-US" sz="2000">
                <a:latin typeface="Comic Sans MS" panose="030F0702030302020204" pitchFamily="66" charset="0"/>
              </a:rPr>
              <a:t>DHCP snooping</a:t>
            </a:r>
            <a:endParaRPr lang="en-US" sz="20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Comic Sans MS" panose="030F0702030302020204" pitchFamily="66" charset="0"/>
              </a:rPr>
              <a:t>广播域隔离：</a:t>
            </a:r>
            <a:r>
              <a:rPr lang="en-US" sz="2400">
                <a:latin typeface="Comic Sans MS" panose="030F0702030302020204" pitchFamily="66" charset="0"/>
              </a:rPr>
              <a:t>VLAN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ular Callout 59"/>
          <p:cNvSpPr/>
          <p:nvPr/>
        </p:nvSpPr>
        <p:spPr>
          <a:xfrm>
            <a:off x="6278088" y="1926570"/>
            <a:ext cx="2985773" cy="1714159"/>
          </a:xfrm>
          <a:prstGeom prst="wedgeRectCallout">
            <a:avLst>
              <a:gd name="adj1" fmla="val -73713"/>
              <a:gd name="adj2" fmla="val 99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Snooping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93828" y="4192067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9811" y="4698200"/>
            <a:ext cx="1690863" cy="10746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308532" y="4634713"/>
            <a:ext cx="1475550" cy="97400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70830" y="3221122"/>
            <a:ext cx="216491" cy="147707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6" y="2888916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05966" y="4387518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8" y="5089241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34" y="5050298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917515" y="2682924"/>
            <a:ext cx="198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27" y="5257826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553" y="3616910"/>
            <a:ext cx="1957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Server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01:02:03:04:05:06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039811" y="4734941"/>
            <a:ext cx="1624159" cy="10379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95577" y="3256090"/>
            <a:ext cx="176142" cy="11663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04231" y="5456563"/>
            <a:ext cx="1686455" cy="564324"/>
          </a:xfrm>
          <a:prstGeom prst="wedgeRectCallout">
            <a:avLst>
              <a:gd name="adj1" fmla="val -89856"/>
              <a:gd name="adj2" fmla="val 14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Discover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1307102" y="2873000"/>
            <a:ext cx="1434191" cy="457043"/>
          </a:xfrm>
          <a:prstGeom prst="wedgeRectCallout">
            <a:avLst>
              <a:gd name="adj1" fmla="val 34058"/>
              <a:gd name="adj2" fmla="val 9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Offer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14165" y="4209372"/>
            <a:ext cx="1616549" cy="3678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05309" y="5321137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FF:00:FF:00:FF:FF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57" y="3581816"/>
            <a:ext cx="840671" cy="840671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4001535" y="1926571"/>
            <a:ext cx="1727338" cy="522661"/>
          </a:xfrm>
          <a:prstGeom prst="wedgeRectCallout">
            <a:avLst>
              <a:gd name="adj1" fmla="val 20711"/>
              <a:gd name="adj2" fmla="val 119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DHCP Discover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11372" y="2988911"/>
            <a:ext cx="1980683" cy="542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623" y="5290105"/>
            <a:ext cx="2000868" cy="542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7505309" y="4192068"/>
            <a:ext cx="2141062" cy="733936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192.168.0.1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FF:00:FF:00:FF:FF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99829"/>
              </p:ext>
            </p:extLst>
          </p:nvPr>
        </p:nvGraphicFramePr>
        <p:xfrm>
          <a:off x="6363874" y="2326559"/>
          <a:ext cx="2811620" cy="120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IP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MAC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192.168.0.10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01:02:03:04:05:06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192.168.0.1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00:AA:BB:CC:00:11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192.168.0.11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1A:2B:3C:4D:5E:6F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69847" y="1956168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Snoop Table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9827" y="2950511"/>
            <a:ext cx="2656908" cy="270611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29827" y="3247742"/>
            <a:ext cx="2656908" cy="270611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339818" y="4653237"/>
            <a:ext cx="1293769" cy="8406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56026" y="2925908"/>
            <a:ext cx="2819273" cy="30558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286288" y="4520943"/>
            <a:ext cx="639919" cy="544759"/>
            <a:chOff x="5396712" y="266448"/>
            <a:chExt cx="787592" cy="670472"/>
          </a:xfrm>
        </p:grpSpPr>
        <p:sp>
          <p:nvSpPr>
            <p:cNvPr id="37" name="Octagon 36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96712" y="396778"/>
              <a:ext cx="787592" cy="416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5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  <p:bldP spid="43" grpId="0" animBg="1"/>
      <p:bldP spid="43" grpId="1" animBg="1"/>
      <p:bldP spid="18" grpId="0" animBg="1"/>
      <p:bldP spid="45" grpId="0" animBg="1"/>
      <p:bldP spid="47" grpId="0" animBg="1"/>
      <p:bldP spid="29" grpId="0" animBg="1"/>
      <p:bldP spid="61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虚拟局域网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VLANs</a:t>
            </a:r>
            <a:r>
              <a:rPr lang="zh-CN" altLang="en-US" dirty="0"/>
              <a:t> 将一个物理网络划分为多个广播域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基于端口的配置方法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交换机端口</a:t>
            </a:r>
            <a:r>
              <a:rPr lang="en-US"/>
              <a:t>1-4 </a:t>
            </a:r>
            <a:r>
              <a:rPr lang="en-US" dirty="0">
                <a:sym typeface="Wingdings" panose="05000000000000000000" pitchFamily="2" charset="2"/>
              </a:rPr>
              <a:t> VLAN 1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交换机</a:t>
            </a:r>
            <a:r>
              <a:rPr lang="zh-CN" altLang="en-US">
                <a:sym typeface="Wingdings" panose="05000000000000000000" pitchFamily="2" charset="2"/>
              </a:rPr>
              <a:t>端口</a:t>
            </a:r>
            <a:r>
              <a:rPr lang="en-US">
                <a:sym typeface="Wingdings" panose="05000000000000000000" pitchFamily="2" charset="2"/>
              </a:rPr>
              <a:t>5-16 </a:t>
            </a:r>
            <a:r>
              <a:rPr lang="en-US" dirty="0">
                <a:sym typeface="Wingdings" panose="05000000000000000000" pitchFamily="2" charset="2"/>
              </a:rPr>
              <a:t> VLAN 2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基于标记的方法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MAC:1, MAC:2, MAC3 </a:t>
            </a:r>
            <a:r>
              <a:rPr lang="en-US" dirty="0">
                <a:sym typeface="Wingdings" panose="05000000000000000000" pitchFamily="2" charset="2"/>
              </a:rPr>
              <a:t> VLAN 1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*  </a:t>
            </a:r>
            <a:r>
              <a:rPr lang="en-US">
                <a:sym typeface="Wingdings" panose="05000000000000000000" pitchFamily="2" charset="2"/>
              </a:rPr>
              <a:t>VLAN 2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605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IPv6是否解决了这些问题?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420100" cy="5135562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ARP和DHCP是为IPv4网络设计的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IPv6/ICMPv6/DHCPv6</a:t>
            </a:r>
            <a:r>
              <a:rPr lang="en-US"/>
              <a:t>应当修复了这些问题</a:t>
            </a:r>
            <a:r>
              <a:rPr lang="zh-CN" altLang="en-US"/>
              <a:t>？</a:t>
            </a:r>
            <a:endParaRPr lang="en-HK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ICMPv6支持邻居发现协议 (NDP)</a:t>
            </a:r>
            <a:r>
              <a:rPr lang="zh-CN" altLang="en-US" dirty="0"/>
              <a:t>，</a:t>
            </a:r>
            <a:r>
              <a:rPr lang="en-US" dirty="0"/>
              <a:t>和ARP功能基本相同</a:t>
            </a:r>
            <a:r>
              <a:rPr lang="zh-CN" altLang="en-US" dirty="0"/>
              <a:t>，也</a:t>
            </a:r>
            <a:r>
              <a:rPr lang="en-US" dirty="0"/>
              <a:t>没有认证机制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ICMPv6支持路由重定向消息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通知主机到达网关的更有效的路径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同样存在消息伪造的风险</a:t>
            </a:r>
            <a:r>
              <a:rPr lang="zh-CN" altLang="en-US" dirty="0"/>
              <a:t>，实现</a:t>
            </a:r>
            <a:r>
              <a:rPr lang="zh-CN" altLang="en-US"/>
              <a:t>会话劫持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MAC洪水攻击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目标：将交换机降级为集线器</a:t>
            </a:r>
            <a:endParaRPr lang="en-US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/>
              <a:t>以太网交换机 VS </a:t>
            </a:r>
            <a:r>
              <a:rPr lang="zh-CN" altLang="en-US"/>
              <a:t>集线器</a:t>
            </a:r>
            <a:endParaRPr lang="en-US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>
                <a:sym typeface="Wingdings" panose="05000000000000000000" pitchFamily="2" charset="2"/>
              </a:rPr>
              <a:t>使用CAM保存 </a:t>
            </a:r>
            <a:r>
              <a:rPr lang="en-US" err="1">
                <a:sym typeface="Wingdings" panose="05000000000000000000" pitchFamily="2" charset="2"/>
              </a:rPr>
              <a:t>MAC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交换机端口</a:t>
            </a:r>
            <a:r>
              <a:rPr lang="en-US">
                <a:sym typeface="Wingdings" panose="05000000000000000000" pitchFamily="2" charset="2"/>
              </a:rPr>
              <a:t>绑定信息</a:t>
            </a:r>
            <a:r>
              <a:rPr lang="zh-CN" altLang="en-US">
                <a:sym typeface="Wingdings" panose="05000000000000000000" pitchFamily="2" charset="2"/>
              </a:rPr>
              <a:t>，提升效率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如无法查到</a:t>
            </a:r>
            <a:r>
              <a:rPr lang="en-US" altLang="zh-CN"/>
              <a:t>MAC</a:t>
            </a:r>
            <a:r>
              <a:rPr lang="zh-CN" altLang="en-US"/>
              <a:t>条目，将作为广播帧来处理</a:t>
            </a:r>
            <a:endParaRPr lang="en-US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>
                <a:sym typeface="Wingdings" panose="05000000000000000000" pitchFamily="2" charset="2"/>
              </a:rPr>
              <a:t>CAM空间大小有限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zh-CN" altLang="en-US"/>
              <a:t>当</a:t>
            </a:r>
            <a:r>
              <a:rPr lang="en-US" altLang="zh-CN"/>
              <a:t>CAM</a:t>
            </a:r>
            <a:r>
              <a:rPr lang="zh-CN" altLang="en-US"/>
              <a:t>表记录的</a:t>
            </a:r>
            <a:r>
              <a:rPr lang="en-US" altLang="zh-CN"/>
              <a:t>MAC</a:t>
            </a:r>
            <a:r>
              <a:rPr lang="zh-CN" altLang="en-US"/>
              <a:t>地址达到上限时，不会继续添加新条目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>
                <a:sym typeface="Wingdings" panose="05000000000000000000" pitchFamily="2" charset="2"/>
              </a:rPr>
              <a:t>攻击方法</a:t>
            </a:r>
            <a:r>
              <a:rPr lang="zh-CN" altLang="en-US">
                <a:sym typeface="Wingdings" panose="05000000000000000000" pitchFamily="2" charset="2"/>
              </a:rPr>
              <a:t>：不断发送去往未知目的地的数据帧，且每个包的源</a:t>
            </a:r>
            <a:r>
              <a:rPr lang="en-US" altLang="zh-CN">
                <a:sym typeface="Wingdings" panose="05000000000000000000" pitchFamily="2" charset="2"/>
              </a:rPr>
              <a:t>MAC</a:t>
            </a:r>
            <a:r>
              <a:rPr lang="zh-CN" altLang="en-US">
                <a:sym typeface="Wingdings" panose="05000000000000000000" pitchFamily="2" charset="2"/>
              </a:rPr>
              <a:t>地址都不同，当数据包发送地速度足够快之后，在刷新时间内将交换机地</a:t>
            </a:r>
            <a:r>
              <a:rPr lang="en-US" altLang="zh-CN">
                <a:sym typeface="Wingdings" panose="05000000000000000000" pitchFamily="2" charset="2"/>
              </a:rPr>
              <a:t>CAM</a:t>
            </a:r>
            <a:r>
              <a:rPr lang="zh-CN" altLang="en-US">
                <a:sym typeface="Wingdings" panose="05000000000000000000" pitchFamily="2" charset="2"/>
              </a:rPr>
              <a:t>表迅速填满</a:t>
            </a:r>
            <a:r>
              <a:rPr lang="en-US" altLang="zh-CN">
                <a:sym typeface="Wingdings" panose="05000000000000000000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/>
              <a:t>网络监听和</a:t>
            </a:r>
            <a:r>
              <a:rPr lang="zh-CN" altLang="en-US"/>
              <a:t>会话</a:t>
            </a:r>
            <a:r>
              <a:rPr lang="en-US"/>
              <a:t>劫持</a:t>
            </a:r>
          </a:p>
          <a:p>
            <a:pPr lvl="1"/>
            <a:r>
              <a:rPr lang="en-US"/>
              <a:t>ARP缓冲中毒</a:t>
            </a:r>
          </a:p>
          <a:p>
            <a:pPr lvl="1"/>
            <a:r>
              <a:rPr lang="en-US"/>
              <a:t>TCP会话劫持</a:t>
            </a:r>
            <a:endParaRPr 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/>
              <a:t>DoS拒绝服务攻击</a:t>
            </a:r>
            <a:endParaRPr 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/>
              <a:t>防火墙和入侵检测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面向连接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ARP和DHCP是广播协议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缺乏有效对消息源和目的的认证机制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其它基于ICMP和UDP的协议也有同样的问题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面向连接的协议是为了解决这些安全隐患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连接包含一些消息认证的机制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如TCP协议中的三次握手和随机序号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问题</a:t>
            </a:r>
            <a:r>
              <a:rPr lang="zh-CN" altLang="en-US" dirty="0"/>
              <a:t>：</a:t>
            </a:r>
            <a:r>
              <a:rPr lang="en-US" dirty="0"/>
              <a:t>TCP有没有解决认证的问题</a:t>
            </a:r>
            <a:r>
              <a:rPr lang="zh-CN" altLang="en-US" dirty="0"/>
              <a:t>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8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传输层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965047" y="2550079"/>
            <a:ext cx="5792910" cy="30866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75" dirty="0">
                <a:latin typeface="Comic Sans MS" panose="030F0702030302020204" pitchFamily="66" charset="0"/>
                <a:ea typeface="SimHei" panose="02010609060101010101" pitchFamily="49" charset="-122"/>
              </a:rPr>
              <a:t>主要功能</a:t>
            </a:r>
            <a:r>
              <a:rPr lang="zh-CN" altLang="en-US" sz="2275" dirty="0">
                <a:latin typeface="Comic Sans MS" panose="030F0702030302020204" pitchFamily="66" charset="0"/>
                <a:ea typeface="SimHei" panose="02010609060101010101" pitchFamily="49" charset="-122"/>
              </a:rPr>
              <a:t>：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en-US" sz="1950" dirty="0" err="1">
                <a:latin typeface="Comic Sans MS" panose="030F0702030302020204" pitchFamily="66" charset="0"/>
                <a:ea typeface="SimHei" panose="02010609060101010101" pitchFamily="49" charset="-122"/>
              </a:rPr>
              <a:t>通过端口对数据进行分流Demultiplexing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2275" dirty="0">
                <a:latin typeface="Comic Sans MS" panose="030F0702030302020204" pitchFamily="66" charset="0"/>
                <a:ea typeface="SimHei" panose="02010609060101010101" pitchFamily="49" charset="-122"/>
              </a:rPr>
              <a:t>其它功能</a:t>
            </a: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长连接机制</a:t>
            </a: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包认证机制</a:t>
            </a: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可靠</a:t>
            </a:r>
            <a:r>
              <a:rPr lang="zh-CN" alt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、有序包传递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错误检测</a:t>
            </a: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流管理和冲突控制</a:t>
            </a:r>
          </a:p>
          <a:p>
            <a:pPr lvl="1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…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367720" y="2550079"/>
            <a:ext cx="454642" cy="3086605"/>
          </a:xfrm>
          <a:prstGeom prst="leftBrace">
            <a:avLst>
              <a:gd name="adj1" fmla="val 8333"/>
              <a:gd name="adj2" fmla="val 518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3" name="Rectangle 12"/>
          <p:cNvSpPr/>
          <p:nvPr/>
        </p:nvSpPr>
        <p:spPr>
          <a:xfrm>
            <a:off x="3310603" y="3869719"/>
            <a:ext cx="4108364" cy="30558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8CF370-EE3F-D04B-9F58-3E21A58ACDCB}"/>
              </a:ext>
            </a:extLst>
          </p:cNvPr>
          <p:cNvGrpSpPr/>
          <p:nvPr/>
        </p:nvGrpSpPr>
        <p:grpSpPr>
          <a:xfrm>
            <a:off x="545343" y="2498858"/>
            <a:ext cx="1822377" cy="3265525"/>
            <a:chOff x="669977" y="2278652"/>
            <a:chExt cx="1822377" cy="3265525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1E5D58D5-29D3-BF47-8C2A-41ABE9108341}"/>
                </a:ext>
              </a:extLst>
            </p:cNvPr>
            <p:cNvSpPr txBox="1">
              <a:spLocks/>
            </p:cNvSpPr>
            <p:nvPr/>
          </p:nvSpPr>
          <p:spPr>
            <a:xfrm>
              <a:off x="670190" y="2278652"/>
              <a:ext cx="1822164" cy="465706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应用层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F1742FE1-A042-B243-86AF-131204AFE95A}"/>
                </a:ext>
              </a:extLst>
            </p:cNvPr>
            <p:cNvSpPr txBox="1">
              <a:spLocks/>
            </p:cNvSpPr>
            <p:nvPr/>
          </p:nvSpPr>
          <p:spPr>
            <a:xfrm>
              <a:off x="669977" y="2746236"/>
              <a:ext cx="1822156" cy="465706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表示层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EA422DA9-993C-5647-9283-3AF645C03D06}"/>
                </a:ext>
              </a:extLst>
            </p:cNvPr>
            <p:cNvSpPr txBox="1">
              <a:spLocks/>
            </p:cNvSpPr>
            <p:nvPr/>
          </p:nvSpPr>
          <p:spPr>
            <a:xfrm>
              <a:off x="670083" y="3211943"/>
              <a:ext cx="1822156" cy="465706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会话层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41633DA1-CDDB-6742-A2AE-C9199DD7A6FC}"/>
                </a:ext>
              </a:extLst>
            </p:cNvPr>
            <p:cNvSpPr txBox="1">
              <a:spLocks/>
            </p:cNvSpPr>
            <p:nvPr/>
          </p:nvSpPr>
          <p:spPr>
            <a:xfrm>
              <a:off x="670083" y="3677649"/>
              <a:ext cx="1822156" cy="46570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传输层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0DFDF19-47EF-8948-8C78-57E1CA532E7D}"/>
                </a:ext>
              </a:extLst>
            </p:cNvPr>
            <p:cNvSpPr txBox="1">
              <a:spLocks/>
            </p:cNvSpPr>
            <p:nvPr/>
          </p:nvSpPr>
          <p:spPr>
            <a:xfrm>
              <a:off x="670083" y="4143355"/>
              <a:ext cx="1822156" cy="46570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网络层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F6CBA2E1-3B89-BA48-8CF3-FB32B4FA0A08}"/>
                </a:ext>
              </a:extLst>
            </p:cNvPr>
            <p:cNvSpPr txBox="1">
              <a:spLocks/>
            </p:cNvSpPr>
            <p:nvPr/>
          </p:nvSpPr>
          <p:spPr>
            <a:xfrm>
              <a:off x="670083" y="4612764"/>
              <a:ext cx="1822156" cy="46570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链路层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0B3A4A76-B015-524D-9473-97A4867CF02F}"/>
                </a:ext>
              </a:extLst>
            </p:cNvPr>
            <p:cNvSpPr txBox="1">
              <a:spLocks/>
            </p:cNvSpPr>
            <p:nvPr/>
          </p:nvSpPr>
          <p:spPr>
            <a:xfrm>
              <a:off x="670190" y="5078471"/>
              <a:ext cx="1822156" cy="46570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74295" tIns="37148" rIns="74295" bIns="37148" rtlCol="0" anchor="ctr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2869" indent="0" algn="ctr">
                <a:buClr>
                  <a:schemeClr val="bg1"/>
                </a:buClr>
                <a:buNone/>
              </a:pPr>
              <a:r>
                <a:rPr 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8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TCP协议</a:t>
            </a:r>
            <a:r>
              <a:rPr lang="zh-CN" altLang="en-US" sz="3200"/>
              <a:t>：</a:t>
            </a:r>
            <a:r>
              <a:rPr lang="en-US" sz="3200">
                <a:latin typeface="Comic Sans MS" panose="030F0702030302020204" pitchFamily="66" charset="0"/>
                <a:ea typeface="SimHei" panose="02010609060101010101" pitchFamily="49" charset="-122"/>
              </a:rPr>
              <a:t>Transmission Control Protocol</a:t>
            </a:r>
            <a:endParaRPr lang="en-US" sz="3200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2536A022-40FF-4850-B6B2-7A9C5C88F7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可靠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、有序、双向字节流</a:t>
            </a:r>
            <a:endParaRPr lang="en-US" sz="227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zh-CN" altLang="en-US" sz="1950">
                <a:latin typeface="Comic Sans MS" panose="030F0702030302020204" pitchFamily="66" charset="0"/>
              </a:rPr>
              <a:t>三次握手</a:t>
            </a:r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消息确认、重传机制</a:t>
            </a:r>
            <a:endParaRPr lang="en-US" altLang="zh-CN" sz="1950">
              <a:latin typeface="Comic Sans MS" panose="030F0702030302020204" pitchFamily="66" charset="0"/>
            </a:endParaRPr>
          </a:p>
          <a:p>
            <a:pPr lvl="1"/>
            <a:r>
              <a:rPr lang="zh-CN" altLang="en-US" sz="1950">
                <a:latin typeface="Comic Sans MS" panose="030F0702030302020204" pitchFamily="66" charset="0"/>
              </a:rPr>
              <a:t>四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次断开</a:t>
            </a:r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3901" y="5015802"/>
            <a:ext cx="5950402" cy="31171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80583" y="1898343"/>
            <a:ext cx="8698911" cy="20296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1951" y="3465248"/>
            <a:ext cx="2972351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Destination 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064725"/>
            <a:ext cx="486601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8651" y="3064725"/>
            <a:ext cx="486601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001" y="3064725"/>
            <a:ext cx="486601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3901" y="3774477"/>
            <a:ext cx="5950402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Sequence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3900" y="3465248"/>
            <a:ext cx="2978051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Source 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3898" y="4083519"/>
            <a:ext cx="5950402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Acknowledgement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1949" y="4392846"/>
            <a:ext cx="2972351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Advertised Window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52" y="4705785"/>
            <a:ext cx="2972351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Urgent Pointer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560" y="4392846"/>
            <a:ext cx="2218539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Flags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6753" y="4705785"/>
            <a:ext cx="2975199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Checksum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47260" y="3064725"/>
            <a:ext cx="486601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753" y="4392846"/>
            <a:ext cx="762253" cy="31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HLen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3895" y="3778089"/>
            <a:ext cx="5950405" cy="61353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90560" y="4397433"/>
            <a:ext cx="2218539" cy="31293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连接建立和标志位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为什么要建立连接</a:t>
            </a:r>
            <a:r>
              <a:rPr lang="zh-CN" altLang="en-US" dirty="0"/>
              <a:t>？</a:t>
            </a:r>
            <a:endParaRPr lang="en-US" dirty="0"/>
          </a:p>
          <a:p>
            <a:pPr lvl="1"/>
            <a:r>
              <a:rPr lang="zh-CN" altLang="en-US"/>
              <a:t>在会话主机双方之间共享数据传输状态，实现可靠传输</a:t>
            </a:r>
            <a:endParaRPr lang="en-US" dirty="0"/>
          </a:p>
          <a:p>
            <a:pPr lvl="1"/>
            <a:r>
              <a:rPr lang="zh-CN" altLang="en-US"/>
              <a:t>最重要的状态：序列号</a:t>
            </a:r>
            <a:endParaRPr lang="en-US" dirty="0"/>
          </a:p>
          <a:p>
            <a:pPr lvl="2"/>
            <a:r>
              <a:rPr lang="zh-CN" altLang="en-US"/>
              <a:t>已发送数据的字节数</a:t>
            </a:r>
            <a:endParaRPr lang="en-US" dirty="0"/>
          </a:p>
          <a:p>
            <a:pPr lvl="2"/>
            <a:r>
              <a:rPr lang="zh-CN" altLang="en-US"/>
              <a:t>初始值为随机选取</a:t>
            </a:r>
            <a:endParaRPr lang="en-US" altLang="zh-CN"/>
          </a:p>
          <a:p>
            <a:r>
              <a:rPr lang="en-US"/>
              <a:t>TCP标志位</a:t>
            </a:r>
          </a:p>
          <a:p>
            <a:pPr lvl="1"/>
            <a:r>
              <a:rPr lang="en-US"/>
              <a:t>SYN – 建立连接时的同步标识位</a:t>
            </a:r>
          </a:p>
          <a:p>
            <a:pPr lvl="1"/>
            <a:r>
              <a:rPr lang="en-US"/>
              <a:t>ACK – 数据接收响应</a:t>
            </a:r>
          </a:p>
          <a:p>
            <a:pPr lvl="1"/>
            <a:r>
              <a:rPr lang="en-US"/>
              <a:t>FIN – 连接结束标志</a:t>
            </a:r>
          </a:p>
          <a:p>
            <a:pPr lvl="1"/>
            <a:r>
              <a:rPr lang="en-US"/>
              <a:t>RST – 不可恢复的错误</a:t>
            </a:r>
            <a:r>
              <a:rPr lang="zh-CN" altLang="en-US"/>
              <a:t>造成连接中断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8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TCP握手</a:t>
            </a:r>
            <a:r>
              <a:rPr lang="zh-CN" altLang="en-US"/>
              <a:t>和断开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F9D84-64CE-4176-A5E3-A9E507EA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3" y="1417638"/>
            <a:ext cx="3728664" cy="2538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F3AC21-6378-4B76-ABFB-F12A7A02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9" y="4162661"/>
            <a:ext cx="6695177" cy="253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C7A9A-D35B-1145-BAE7-E6A2DE05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1314175"/>
            <a:ext cx="3302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攻击模型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731701" y="3709988"/>
            <a:ext cx="1072955" cy="92610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8041" y="5005308"/>
            <a:ext cx="930657" cy="81860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508246" y="4964968"/>
            <a:ext cx="1289091" cy="7513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83339" y="4357648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61" y="5107257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62" y="5076492"/>
            <a:ext cx="1080804" cy="108080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553860" y="5555644"/>
            <a:ext cx="133081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72.80.02.01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2" y="5454349"/>
            <a:ext cx="206017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193.54.34.101:8641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6847391" y="4357648"/>
            <a:ext cx="2048132" cy="1160840"/>
          </a:xfrm>
          <a:prstGeom prst="cloudCallout">
            <a:avLst>
              <a:gd name="adj1" fmla="val -60336"/>
              <a:gd name="adj2" fmla="val 33789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攻击者想要攻击该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连接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5230738" y="1649507"/>
            <a:ext cx="4005042" cy="1650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攻击者在旁路（</a:t>
            </a:r>
            <a:r>
              <a:rPr lang="en-US" sz="2275">
                <a:solidFill>
                  <a:schemeClr val="accent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off-path</a:t>
            </a:r>
            <a:r>
              <a:rPr lang="zh-CN" altLang="en-US" sz="2275">
                <a:solidFill>
                  <a:schemeClr val="accent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sz="2275" dirty="0">
              <a:solidFill>
                <a:schemeClr val="accent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不能截获数据流</a:t>
            </a:r>
            <a:endParaRPr lang="en-US" altLang="zh-CN" sz="195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否则非常容易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攻击者可以发送任意数据包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攻击者知道目标</a:t>
            </a:r>
            <a:r>
              <a:rPr lang="en-US" altLang="zh-CN" sz="2275">
                <a:latin typeface="Comic Sans MS" panose="030F0702030302020204" pitchFamily="66" charset="0"/>
                <a:ea typeface="SimHei" panose="02010609060101010101" pitchFamily="49" charset="-122"/>
              </a:rPr>
              <a:t>IP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48" y="3238678"/>
            <a:ext cx="840671" cy="840671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rot="571613">
            <a:off x="2608776" y="3817159"/>
            <a:ext cx="1170679" cy="2029680"/>
          </a:xfrm>
          <a:custGeom>
            <a:avLst/>
            <a:gdLst>
              <a:gd name="connsiteX0" fmla="*/ 515816 w 1898234"/>
              <a:gd name="connsiteY0" fmla="*/ 1906954 h 1906954"/>
              <a:gd name="connsiteX1" fmla="*/ 1891323 w 1898234"/>
              <a:gd name="connsiteY1" fmla="*/ 703385 h 1906954"/>
              <a:gd name="connsiteX2" fmla="*/ 0 w 1898234"/>
              <a:gd name="connsiteY2" fmla="*/ 0 h 1906954"/>
              <a:gd name="connsiteX3" fmla="*/ 0 w 1898234"/>
              <a:gd name="connsiteY3" fmla="*/ 0 h 190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234" h="1906954">
                <a:moveTo>
                  <a:pt x="515816" y="1906954"/>
                </a:moveTo>
                <a:cubicBezTo>
                  <a:pt x="1246554" y="1464082"/>
                  <a:pt x="1977292" y="1021211"/>
                  <a:pt x="1891323" y="703385"/>
                </a:cubicBezTo>
                <a:cubicBezTo>
                  <a:pt x="1805354" y="38555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949" y="3299574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84.79.0.1:80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3208450" y="3024868"/>
            <a:ext cx="1377656" cy="709408"/>
          </a:xfrm>
          <a:prstGeom prst="wedgeRectCallout">
            <a:avLst>
              <a:gd name="adj1" fmla="val -44219"/>
              <a:gd name="adj2" fmla="val 809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连接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8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6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拒绝服务</a:t>
            </a:r>
            <a:r>
              <a:rPr lang="en-US"/>
              <a:t>攻击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12961" y="3430001"/>
            <a:ext cx="1072955" cy="9261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29300" y="4725322"/>
            <a:ext cx="930657" cy="8186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789505" y="4684982"/>
            <a:ext cx="1289091" cy="7513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464598" y="4077661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Internet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20" y="4827270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21" y="4796505"/>
            <a:ext cx="1080804" cy="108080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35119" y="5275658"/>
            <a:ext cx="133081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72.80.02.01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5241" y="5174363"/>
            <a:ext cx="206017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193.54.34.101:8641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6878125" y="4356108"/>
            <a:ext cx="1829907" cy="778515"/>
          </a:xfrm>
          <a:prstGeom prst="cloudCallout">
            <a:avLst>
              <a:gd name="adj1" fmla="val -54791"/>
              <a:gd name="adj2" fmla="val 36079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攻击者想要关闭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连接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08" y="2958692"/>
            <a:ext cx="840671" cy="8406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4209" y="3019588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Server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84.79.0.1:80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221918" y="2011979"/>
            <a:ext cx="4034624" cy="100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发送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FIN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包优雅关闭</a:t>
            </a:r>
            <a:r>
              <a:rPr lang="en-US" altLang="zh-CN" sz="20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连接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?</a:t>
            </a:r>
            <a:endParaRPr lang="en-US" sz="1800" dirty="0">
              <a:latin typeface="Comic Sans MS" panose="030F09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发送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RST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包强制关闭</a:t>
            </a:r>
            <a:r>
              <a:rPr lang="en-US" altLang="zh-CN" sz="20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连接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?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310207" y="4684096"/>
            <a:ext cx="2616200" cy="816005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5511476" y="4256159"/>
            <a:ext cx="869287" cy="469163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FIN</a:t>
            </a:r>
          </a:p>
        </p:txBody>
      </p:sp>
      <p:sp>
        <p:nvSpPr>
          <p:cNvPr id="12" name="Freeform 11"/>
          <p:cNvSpPr/>
          <p:nvPr/>
        </p:nvSpPr>
        <p:spPr>
          <a:xfrm rot="21424000">
            <a:off x="3138757" y="3741152"/>
            <a:ext cx="577852" cy="1492250"/>
          </a:xfrm>
          <a:custGeom>
            <a:avLst/>
            <a:gdLst>
              <a:gd name="connsiteX0" fmla="*/ 0 w 711203"/>
              <a:gd name="connsiteY0" fmla="*/ 1836615 h 1836615"/>
              <a:gd name="connsiteX1" fmla="*/ 711200 w 711203"/>
              <a:gd name="connsiteY1" fmla="*/ 969107 h 1836615"/>
              <a:gd name="connsiteX2" fmla="*/ 7816 w 711203"/>
              <a:gd name="connsiteY2" fmla="*/ 0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3" h="1836615">
                <a:moveTo>
                  <a:pt x="0" y="1836615"/>
                </a:moveTo>
                <a:cubicBezTo>
                  <a:pt x="354948" y="1555912"/>
                  <a:pt x="709897" y="1275209"/>
                  <a:pt x="711200" y="969107"/>
                </a:cubicBezTo>
                <a:cubicBezTo>
                  <a:pt x="712503" y="663005"/>
                  <a:pt x="360159" y="331502"/>
                  <a:pt x="781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1932231" y="4108766"/>
            <a:ext cx="1143296" cy="510744"/>
          </a:xfrm>
          <a:prstGeom prst="wedgeRectCallout">
            <a:avLst>
              <a:gd name="adj1" fmla="val 82687"/>
              <a:gd name="adj2" fmla="val -320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FIN/ACK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3278383" y="2746870"/>
            <a:ext cx="869287" cy="469163"/>
          </a:xfrm>
          <a:prstGeom prst="wedgeRectCallout">
            <a:avLst>
              <a:gd name="adj1" fmla="val -51528"/>
              <a:gd name="adj2" fmla="val 7888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???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5515652" y="3604241"/>
            <a:ext cx="2271582" cy="926107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RST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seq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=?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ack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=?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84.79.0.1:80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193.54.34.101:?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57727" y="4384929"/>
            <a:ext cx="869287" cy="469163"/>
          </a:xfrm>
          <a:prstGeom prst="wedgeRectCallout">
            <a:avLst>
              <a:gd name="adj1" fmla="val 51470"/>
              <a:gd name="adj2" fmla="val 924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54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 animBg="1"/>
      <p:bldP spid="11" grpId="1" animBg="1"/>
      <p:bldP spid="11" grpId="2" animBg="1"/>
      <p:bldP spid="27" grpId="0" animBg="1"/>
      <p:bldP spid="27" grpId="1" animBg="1"/>
      <p:bldP spid="12" grpId="0" animBg="1"/>
      <p:bldP spid="12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TCP序号猜测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TCP连接的安全性与随机初始序号有关 (ISNs)</a:t>
            </a:r>
          </a:p>
          <a:p>
            <a:pPr lvl="1"/>
            <a:r>
              <a:rPr lang="en-US" dirty="0"/>
              <a:t>如果攻击者知道该序号</a:t>
            </a:r>
            <a:r>
              <a:rPr lang="zh-CN" altLang="en-US" dirty="0"/>
              <a:t>，就可以伪造数据包</a:t>
            </a:r>
            <a:endParaRPr lang="en-US" dirty="0"/>
          </a:p>
          <a:p>
            <a:r>
              <a:rPr lang="en-US" dirty="0"/>
              <a:t>问题</a:t>
            </a:r>
            <a:r>
              <a:rPr lang="zh-CN" altLang="en-US" dirty="0"/>
              <a:t>：很多操作系统在</a:t>
            </a:r>
            <a:r>
              <a:rPr lang="en-US" altLang="zh-CN" dirty="0"/>
              <a:t>ISN</a:t>
            </a:r>
            <a:r>
              <a:rPr lang="zh-CN" altLang="en-HK" dirty="0"/>
              <a:t>生成器上</a:t>
            </a:r>
            <a:r>
              <a:rPr lang="zh-CN" altLang="en-US" dirty="0"/>
              <a:t>的设计过于简单</a:t>
            </a:r>
            <a:endParaRPr lang="en-US" dirty="0"/>
          </a:p>
          <a:p>
            <a:pPr lvl="1"/>
            <a:r>
              <a:rPr lang="en-US" dirty="0"/>
              <a:t>用当前时间作为种子</a:t>
            </a:r>
          </a:p>
          <a:p>
            <a:pPr lvl="1"/>
            <a:r>
              <a:rPr lang="en-US" dirty="0"/>
              <a:t>RFC793 –</a:t>
            </a:r>
            <a:r>
              <a:rPr lang="zh-CN" altLang="en-US" dirty="0"/>
              <a:t> </a:t>
            </a:r>
            <a:r>
              <a:rPr lang="en-US" dirty="0"/>
              <a:t>每</a:t>
            </a:r>
            <a:r>
              <a:rPr lang="en-US" altLang="zh-CN" dirty="0"/>
              <a:t>4</a:t>
            </a:r>
            <a:r>
              <a:rPr lang="zh-CN" altLang="en-US" dirty="0"/>
              <a:t>微秒</a:t>
            </a:r>
            <a:r>
              <a:rPr lang="en-US" dirty="0"/>
              <a:t>ISN</a:t>
            </a:r>
            <a:r>
              <a:rPr lang="zh-CN" altLang="en-US" dirty="0"/>
              <a:t>增加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Windows NT 4.0 – </a:t>
            </a:r>
            <a:r>
              <a:rPr lang="en-US" i="1" dirty="0"/>
              <a:t>ISN = </a:t>
            </a:r>
            <a:r>
              <a:rPr lang="en-US" i="1" dirty="0" err="1"/>
              <a:t>ms</a:t>
            </a:r>
            <a:r>
              <a:rPr lang="en-US" i="1" dirty="0"/>
              <a:t> * 10 % 2^32</a:t>
            </a:r>
          </a:p>
          <a:p>
            <a:r>
              <a:rPr lang="en-US" dirty="0"/>
              <a:t>攻击者可以测量目标的ISN生成器</a:t>
            </a:r>
          </a:p>
          <a:p>
            <a:pPr lvl="1"/>
            <a:r>
              <a:rPr lang="en-US" dirty="0"/>
              <a:t>发送NTP请求</a:t>
            </a:r>
          </a:p>
          <a:p>
            <a:pPr lvl="1"/>
            <a:r>
              <a:rPr lang="en-US" dirty="0"/>
              <a:t>访问HTTP, FTP, echo等服务</a:t>
            </a:r>
          </a:p>
        </p:txBody>
      </p:sp>
    </p:spTree>
    <p:extLst>
      <p:ext uri="{BB962C8B-B14F-4D97-AF65-F5344CB8AC3E}">
        <p14:creationId xmlns:p14="http://schemas.microsoft.com/office/powerpoint/2010/main" val="283101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TCP会话劫持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RST攻击会造成</a:t>
            </a:r>
            <a:r>
              <a:rPr lang="en-US" dirty="0" err="1"/>
              <a:t>DoS</a:t>
            </a:r>
            <a:r>
              <a:rPr lang="zh-CN" altLang="en-US" dirty="0" err="1"/>
              <a:t>，无法篡改数据包</a:t>
            </a:r>
            <a:endParaRPr lang="en-US" dirty="0"/>
          </a:p>
          <a:p>
            <a:r>
              <a:rPr lang="en-US" dirty="0"/>
              <a:t>攻击者可以劫持TCP会话</a:t>
            </a:r>
            <a:r>
              <a:rPr lang="zh-CN" altLang="en-US" dirty="0"/>
              <a:t>：</a:t>
            </a:r>
            <a:endParaRPr lang="en-US" dirty="0"/>
          </a:p>
          <a:p>
            <a:pPr marL="742950" lvl="1" indent="-371475"/>
            <a:r>
              <a:rPr lang="zh-CN" altLang="en-US"/>
              <a:t>静默会话方</a:t>
            </a:r>
            <a:r>
              <a:rPr lang="en-US"/>
              <a:t>A</a:t>
            </a:r>
          </a:p>
          <a:p>
            <a:pPr marL="1017270" lvl="2" indent="-371475"/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发现连接问题可能向</a:t>
            </a:r>
            <a:r>
              <a:rPr lang="en-US" altLang="zh-CN"/>
              <a:t>B</a:t>
            </a:r>
            <a:r>
              <a:rPr lang="zh-CN" altLang="en-US"/>
              <a:t>发送</a:t>
            </a:r>
            <a:r>
              <a:rPr lang="en-US"/>
              <a:t> RST</a:t>
            </a:r>
            <a:r>
              <a:rPr lang="zh-CN" altLang="en-US"/>
              <a:t>消息</a:t>
            </a:r>
            <a:endParaRPr lang="en-US"/>
          </a:p>
          <a:p>
            <a:pPr marL="742950" lvl="1" indent="-371475"/>
            <a:r>
              <a:rPr lang="zh-CN" altLang="en-US"/>
              <a:t>向另一方</a:t>
            </a:r>
            <a:r>
              <a:rPr lang="en-US" altLang="zh-CN"/>
              <a:t>B</a:t>
            </a:r>
            <a:r>
              <a:rPr lang="zh-CN" altLang="en-US"/>
              <a:t>发送伪造数据包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82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ular Callout 33"/>
          <p:cNvSpPr/>
          <p:nvPr/>
        </p:nvSpPr>
        <p:spPr>
          <a:xfrm>
            <a:off x="5363269" y="3805952"/>
            <a:ext cx="2290908" cy="419075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确保主机被静默（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DoS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26370" y="3264438"/>
            <a:ext cx="1072955" cy="92610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61849" y="4371665"/>
            <a:ext cx="930657" cy="81860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rsh会话劫持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864122" y="4375798"/>
            <a:ext cx="1289091" cy="7513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539215" y="376847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37" y="4518086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38" y="4487321"/>
            <a:ext cx="1080804" cy="108080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09736" y="4966474"/>
            <a:ext cx="133081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72.80.02.01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5931" y="4678895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可信主机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r"/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193.54.34.101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25" y="2649508"/>
            <a:ext cx="840671" cy="8406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99822" y="2710404"/>
            <a:ext cx="1476686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84.79.0.1:514</a:t>
            </a:r>
          </a:p>
        </p:txBody>
      </p:sp>
      <p:sp>
        <p:nvSpPr>
          <p:cNvPr id="46" name="Freeform 45"/>
          <p:cNvSpPr/>
          <p:nvPr/>
        </p:nvSpPr>
        <p:spPr>
          <a:xfrm>
            <a:off x="3242502" y="4352313"/>
            <a:ext cx="2739472" cy="816005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2265954" y="4460429"/>
            <a:ext cx="1107697" cy="110769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3861268" y="1680490"/>
            <a:ext cx="5864899" cy="2229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Remote 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shell (</a:t>
            </a:r>
            <a:r>
              <a:rPr lang="en-US" sz="1600" err="1">
                <a:latin typeface="Comic Sans MS" panose="030F0702030302020204" pitchFamily="66" charset="0"/>
                <a:ea typeface="SimHei" panose="02010609060101010101" pitchFamily="49" charset="-122"/>
              </a:rPr>
              <a:t>rsh</a:t>
            </a: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)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允许信任列表主机直接访问服务器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Shell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攻击目标：伪造源于可信主机的</a:t>
            </a: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访问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219724" y="3431967"/>
            <a:ext cx="2774950" cy="1587500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965841" y="3602985"/>
            <a:ext cx="3028833" cy="1557810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396429" y="3133516"/>
            <a:ext cx="2585545" cy="1731663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5270497" y="3368590"/>
            <a:ext cx="2638938" cy="638517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正常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访问（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HTTP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等），观察服务器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TCP ISN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规律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5593247" y="3031119"/>
            <a:ext cx="2638937" cy="1181927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SYN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seq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=1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ack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=0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193.54.34.101:666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193.54.34.101:514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1347787" y="3557482"/>
            <a:ext cx="1404951" cy="740415"/>
          </a:xfrm>
          <a:prstGeom prst="wedgeRectCallout">
            <a:avLst>
              <a:gd name="adj1" fmla="val 93103"/>
              <a:gd name="adj2" fmla="val -687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SYN/ACK</a:t>
            </a:r>
          </a:p>
        </p:txBody>
      </p:sp>
      <p:sp>
        <p:nvSpPr>
          <p:cNvPr id="10" name="Freeform 9"/>
          <p:cNvSpPr/>
          <p:nvPr/>
        </p:nvSpPr>
        <p:spPr>
          <a:xfrm>
            <a:off x="2972074" y="3514517"/>
            <a:ext cx="819110" cy="1631950"/>
          </a:xfrm>
          <a:custGeom>
            <a:avLst/>
            <a:gdLst>
              <a:gd name="connsiteX0" fmla="*/ 0 w 1008135"/>
              <a:gd name="connsiteY0" fmla="*/ 0 h 2008554"/>
              <a:gd name="connsiteX1" fmla="*/ 1000370 w 1008135"/>
              <a:gd name="connsiteY1" fmla="*/ 914400 h 2008554"/>
              <a:gd name="connsiteX2" fmla="*/ 382954 w 1008135"/>
              <a:gd name="connsiteY2" fmla="*/ 2008554 h 200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135" h="2008554">
                <a:moveTo>
                  <a:pt x="0" y="0"/>
                </a:moveTo>
                <a:cubicBezTo>
                  <a:pt x="468272" y="289820"/>
                  <a:pt x="936544" y="579641"/>
                  <a:pt x="1000370" y="914400"/>
                </a:cubicBezTo>
                <a:cubicBezTo>
                  <a:pt x="1064196" y="1249159"/>
                  <a:pt x="723575" y="1628856"/>
                  <a:pt x="382954" y="2008554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5590268" y="3308363"/>
            <a:ext cx="2385901" cy="926107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ACK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seq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=2 </a:t>
            </a: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ack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=guess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Src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193.54.34.101:666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193.54.34.101:514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1960849" y="3670082"/>
            <a:ext cx="885572" cy="655405"/>
          </a:xfrm>
          <a:prstGeom prst="wedgeRectCallout">
            <a:avLst>
              <a:gd name="adj1" fmla="val 98839"/>
              <a:gd name="adj2" fmla="val -2916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ACK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4864122" y="2627093"/>
            <a:ext cx="2290907" cy="412133"/>
          </a:xfrm>
          <a:prstGeom prst="wedgeRectCallout">
            <a:avLst>
              <a:gd name="adj1" fmla="val -91008"/>
              <a:gd name="adj2" fmla="val 13676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登录成功，创建账户。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7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6" grpId="0" animBg="1"/>
      <p:bldP spid="46" grpId="1" animBg="1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48" grpId="0" animBg="1"/>
      <p:bldP spid="48" grpId="1" animBg="1"/>
      <p:bldP spid="52" grpId="0" animBg="1"/>
      <p:bldP spid="52" grpId="1" animBg="1"/>
      <p:bldP spid="10" grpId="0" animBg="1"/>
      <p:bldP spid="10" grpId="1" animBg="1"/>
      <p:bldP spid="10" grpId="2" animBg="1"/>
      <p:bldP spid="10" grpId="3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网络监听和</a:t>
            </a:r>
            <a:r>
              <a:rPr lang="zh-CN" altLang="en-US"/>
              <a:t>会话</a:t>
            </a:r>
            <a:r>
              <a:rPr lang="en-US"/>
              <a:t>劫持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0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</a:t>
            </a:r>
            <a:r>
              <a:rPr lang="zh-CN" altLang="en-US"/>
              <a:t>的安全性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现在的操作系统一般随机选择 ISN</a:t>
            </a:r>
            <a:r>
              <a:rPr lang="zh-CN" altLang="en-US" dirty="0"/>
              <a:t>，</a:t>
            </a:r>
            <a:r>
              <a:rPr lang="en-US" dirty="0"/>
              <a:t>大大增加了猜测难度和off-path会话劫持的难度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en-US" dirty="0"/>
              <a:t>TCP是否安全</a:t>
            </a:r>
            <a:r>
              <a:rPr lang="zh-CN" altLang="en-US" dirty="0"/>
              <a:t>？</a:t>
            </a:r>
            <a:endParaRPr lang="en-US" dirty="0"/>
          </a:p>
          <a:p>
            <a:pPr lvl="1"/>
            <a:r>
              <a:rPr lang="en-US" dirty="0"/>
              <a:t>On-path攻击者可以看到所有的信息</a:t>
            </a:r>
            <a:r>
              <a:rPr lang="zh-CN" altLang="en-US" dirty="0"/>
              <a:t>，不需要猜测</a:t>
            </a:r>
            <a:r>
              <a:rPr lang="en-US" altLang="zh-CN" dirty="0"/>
              <a:t>ISN</a:t>
            </a:r>
            <a:endParaRPr lang="en-US" dirty="0"/>
          </a:p>
          <a:p>
            <a:pPr lvl="1"/>
            <a:r>
              <a:rPr lang="en-US" dirty="0"/>
              <a:t>可以任意丢袭</a:t>
            </a:r>
            <a:r>
              <a:rPr lang="zh-CN" altLang="en-US" dirty="0"/>
              <a:t>、篡改、插入数据包</a:t>
            </a:r>
            <a:endParaRPr lang="en-US" dirty="0"/>
          </a:p>
          <a:p>
            <a:r>
              <a:rPr lang="en-US" dirty="0"/>
              <a:t>如何增强安全性</a:t>
            </a:r>
            <a:r>
              <a:rPr lang="zh-CN" altLang="en-US" dirty="0"/>
              <a:t>？</a:t>
            </a:r>
            <a:endParaRPr lang="en-HK" altLang="zh-CN" dirty="0"/>
          </a:p>
          <a:p>
            <a:pPr lvl="1"/>
            <a:r>
              <a:rPr lang="en-US" dirty="0"/>
              <a:t>IPSEC</a:t>
            </a:r>
            <a:r>
              <a:rPr lang="zh-CN" altLang="en-US" dirty="0"/>
              <a:t>、</a:t>
            </a:r>
            <a:r>
              <a:rPr lang="en-US" dirty="0"/>
              <a:t>TLS等机制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拒绝服务攻击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攻击原理</a:t>
            </a:r>
            <a:endParaRPr lang="en-US" dirty="0"/>
          </a:p>
          <a:p>
            <a:r>
              <a:rPr lang="en-US"/>
              <a:t>SYN洪水攻击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95" y="4729868"/>
            <a:ext cx="840671" cy="8406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87" y="4843038"/>
            <a:ext cx="840671" cy="8406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32439" y="5445051"/>
            <a:ext cx="153262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5787" y="5436031"/>
            <a:ext cx="153262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攻击模型</a:t>
            </a:r>
          </a:p>
        </p:txBody>
      </p:sp>
      <p:sp>
        <p:nvSpPr>
          <p:cNvPr id="9" name="Cloud 8"/>
          <p:cNvSpPr/>
          <p:nvPr/>
        </p:nvSpPr>
        <p:spPr>
          <a:xfrm>
            <a:off x="4153301" y="4950119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3" y="4788913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70221" y="4902880"/>
            <a:ext cx="114486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25" b="1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25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128.91.0.*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4301" y="5282261"/>
            <a:ext cx="15392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36046" y="3434548"/>
            <a:ext cx="2566154" cy="1295320"/>
          </a:xfrm>
          <a:prstGeom prst="cloudCallout">
            <a:avLst>
              <a:gd name="adj1" fmla="val 12887"/>
              <a:gd name="adj2" fmla="val 76572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攻击者想要使目标服务器无法访问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990600" y="1754157"/>
            <a:ext cx="6003323" cy="14297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互联网上的旁路攻击者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攻击者可以发送任意数据包</a:t>
            </a:r>
            <a:endParaRPr lang="en-US" altLang="zh-CN" sz="227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降低目标主机的服务能力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71" y="4950119"/>
            <a:ext cx="840671" cy="8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攻击参数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7909" indent="-417909">
              <a:buFont typeface="+mj-lt"/>
              <a:buAutoNum type="arabicPeriod"/>
            </a:pPr>
            <a:r>
              <a:rPr lang="en-US" dirty="0"/>
              <a:t>攻击者提升带宽的方法?</a:t>
            </a:r>
          </a:p>
          <a:p>
            <a:pPr lvl="1"/>
            <a:r>
              <a:rPr lang="en-US"/>
              <a:t>通过控制更多资源</a:t>
            </a:r>
            <a:endParaRPr lang="en-US" dirty="0"/>
          </a:p>
          <a:p>
            <a:pPr lvl="1"/>
            <a:r>
              <a:rPr lang="en-US"/>
              <a:t>诱骗其它参与</a:t>
            </a:r>
            <a:r>
              <a:rPr lang="zh-CN" altLang="en-US"/>
              <a:t>者一起</a:t>
            </a:r>
            <a:r>
              <a:rPr lang="en-US"/>
              <a:t>攻击</a:t>
            </a:r>
            <a:endParaRPr lang="en-US" dirty="0"/>
          </a:p>
          <a:p>
            <a:pPr marL="417909" indent="-417909">
              <a:buFont typeface="+mj-lt"/>
              <a:buAutoNum type="arabicPeriod"/>
            </a:pPr>
            <a:r>
              <a:rPr lang="en-US" dirty="0"/>
              <a:t>向目标主机发送什么数据?</a:t>
            </a:r>
          </a:p>
          <a:p>
            <a:pPr lvl="1"/>
            <a:r>
              <a:rPr lang="zh-CN" altLang="en-US"/>
              <a:t>最大化对被攻击者的危害</a:t>
            </a:r>
            <a:endParaRPr lang="en-US" altLang="zh-CN"/>
          </a:p>
          <a:p>
            <a:pPr lvl="1"/>
            <a:r>
              <a:rPr lang="zh-CN" altLang="en-US"/>
              <a:t>降低攻击者被发现的风险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59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625442" y="4307536"/>
            <a:ext cx="1834666" cy="1121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32439" y="5444805"/>
            <a:ext cx="15326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787" y="5446691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2439" y="5445051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5787" y="5436031"/>
            <a:ext cx="15326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利用非对称性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153301" y="4950119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Internet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8148" y="5082875"/>
            <a:ext cx="112883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25" b="1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25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128.91.0.1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4301" y="5282261"/>
            <a:ext cx="15392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188863" y="5100238"/>
            <a:ext cx="905201" cy="29044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25" b="1" dirty="0">
                <a:latin typeface="Comic Sans MS" panose="030F0702030302020204" pitchFamily="66" charset="0"/>
                <a:ea typeface="SimHei" panose="02010609060101010101" pitchFamily="49" charset="-122"/>
              </a:rPr>
              <a:t>10 Mbps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71" y="4950119"/>
            <a:ext cx="840671" cy="84067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029095" y="5100238"/>
            <a:ext cx="905201" cy="290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25" b="1" dirty="0">
                <a:latin typeface="Comic Sans MS" panose="030F0702030302020204" pitchFamily="66" charset="0"/>
                <a:ea typeface="SimHei" panose="02010609060101010101" pitchFamily="49" charset="-122"/>
              </a:rPr>
              <a:t>1 Mbps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01908" y="5442381"/>
            <a:ext cx="4260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3" y="4788913"/>
            <a:ext cx="1080804" cy="1080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08" y="4950119"/>
            <a:ext cx="848856" cy="848856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3167148" y="5086231"/>
            <a:ext cx="905201" cy="29044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25" b="1" dirty="0">
                <a:latin typeface="Comic Sans MS" panose="030F0702030302020204" pitchFamily="66" charset="0"/>
                <a:ea typeface="SimHei" panose="02010609060101010101" pitchFamily="49" charset="-122"/>
              </a:rPr>
              <a:t>1 Mbps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5885" y="5086231"/>
            <a:ext cx="905201" cy="29044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25" b="1" dirty="0">
                <a:latin typeface="Comic Sans MS" panose="030F0702030302020204" pitchFamily="66" charset="0"/>
                <a:ea typeface="SimHei" panose="02010609060101010101" pitchFamily="49" charset="-122"/>
              </a:rPr>
              <a:t>10 Mbps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16729" y="2120019"/>
            <a:ext cx="3331751" cy="2297900"/>
            <a:chOff x="1622682" y="2021100"/>
            <a:chExt cx="4100616" cy="2828185"/>
          </a:xfrm>
        </p:grpSpPr>
        <p:sp>
          <p:nvSpPr>
            <p:cNvPr id="67" name="Cloud 66"/>
            <p:cNvSpPr/>
            <p:nvPr/>
          </p:nvSpPr>
          <p:spPr>
            <a:xfrm rot="20446048">
              <a:off x="1622682" y="2070841"/>
              <a:ext cx="4100616" cy="2778444"/>
            </a:xfrm>
            <a:prstGeom prst="cloud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412" y="3852387"/>
              <a:ext cx="603629" cy="60362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137" y="3357729"/>
              <a:ext cx="603629" cy="6036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401" y="2555180"/>
              <a:ext cx="603629" cy="60362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136" y="2514344"/>
              <a:ext cx="603629" cy="60362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494" y="3081055"/>
              <a:ext cx="603629" cy="60362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306" y="2912336"/>
              <a:ext cx="603629" cy="60362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491" y="2021100"/>
              <a:ext cx="603629" cy="603629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1915795" y="3607940"/>
            <a:ext cx="719342" cy="7224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43083" y="3412442"/>
            <a:ext cx="1392055" cy="9263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32844" y="3909702"/>
            <a:ext cx="1402294" cy="4206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13648" y="2917638"/>
            <a:ext cx="319127" cy="1421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25539" y="2459378"/>
            <a:ext cx="114225" cy="18710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645376" y="3201244"/>
            <a:ext cx="328834" cy="1137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76566" y="2895486"/>
            <a:ext cx="656210" cy="1429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54264" y="4325313"/>
            <a:ext cx="1814581" cy="10992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84305" y="5436031"/>
            <a:ext cx="14807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60108" y="5436031"/>
            <a:ext cx="27026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4056141" y="1765306"/>
            <a:ext cx="5580297" cy="1152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分布式拒绝服务攻击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DDoS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利用僵尸网络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botnets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4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Smurf攻击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715787" y="5446691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41038" y="5444805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>
            <a:off x="4153301" y="4950119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8148" y="5082875"/>
            <a:ext cx="112883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25" b="1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25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128.91.0.1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4301" y="5282261"/>
            <a:ext cx="15392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192.168.0.255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71" y="4950119"/>
            <a:ext cx="840671" cy="8406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3" y="4788913"/>
            <a:ext cx="1080804" cy="108080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08" y="4950119"/>
            <a:ext cx="848856" cy="8488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8" y="751181"/>
            <a:ext cx="945622" cy="1143647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5031960" y="3954231"/>
            <a:ext cx="0" cy="1205449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829114" y="2094397"/>
            <a:ext cx="4409452" cy="1859834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72745" y="2173317"/>
            <a:ext cx="93968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10.7.0.0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8226" y="2173317"/>
            <a:ext cx="93968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10.7.0.0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54128" y="2173317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10.7.0.253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0842" y="2173317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10.7.0.254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394937" y="2960351"/>
            <a:ext cx="1402256" cy="92499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28920" y="2938917"/>
            <a:ext cx="562122" cy="95748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169056" y="2902520"/>
            <a:ext cx="366110" cy="99031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287536" y="2884406"/>
            <a:ext cx="1387515" cy="10752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06" y="3799638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80" y="2503866"/>
            <a:ext cx="590869" cy="59086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61" y="2503866"/>
            <a:ext cx="590869" cy="5908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04" y="2503866"/>
            <a:ext cx="590869" cy="59086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67" y="2503866"/>
            <a:ext cx="590869" cy="59086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588644" y="2124072"/>
            <a:ext cx="691215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50" dirty="0">
                <a:latin typeface="Comic Sans MS" panose="030F0702030302020204" pitchFamily="66" charset="0"/>
                <a:ea typeface="SimHei" panose="02010609060101010101" pitchFamily="49" charset="-122"/>
              </a:rPr>
              <a:t>…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546660" y="3535929"/>
            <a:ext cx="1859358" cy="1021027"/>
          </a:xfrm>
          <a:prstGeom prst="wedgeRectCallout">
            <a:avLst>
              <a:gd name="adj1" fmla="val 39765"/>
              <a:gd name="adj2" fmla="val 7599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伪造来源于服务器的</a:t>
            </a: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PING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消息：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ctr"/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Src: 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128.91.0.1</a:t>
            </a:r>
          </a:p>
          <a:p>
            <a:pPr algn="ctr"/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</a:rPr>
              <a:t>Dst</a:t>
            </a:r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: 10.7.0.255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020883" y="5444805"/>
            <a:ext cx="1340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031961" y="4141199"/>
            <a:ext cx="1" cy="1018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446713" y="2983103"/>
            <a:ext cx="1336053" cy="89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4371363" y="2997324"/>
            <a:ext cx="511149" cy="878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166127" y="2983102"/>
            <a:ext cx="346015" cy="893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339134" y="2938917"/>
            <a:ext cx="1272425" cy="986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ular Callout 100"/>
          <p:cNvSpPr/>
          <p:nvPr/>
        </p:nvSpPr>
        <p:spPr>
          <a:xfrm>
            <a:off x="6663156" y="3332782"/>
            <a:ext cx="2253527" cy="619564"/>
          </a:xfrm>
          <a:prstGeom prst="wedgeRectCallout">
            <a:avLst>
              <a:gd name="adj1" fmla="val -106994"/>
              <a:gd name="adj2" fmla="val 6632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广播消息会发送到该子网内的每一台主机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493341" y="3001598"/>
            <a:ext cx="1309700" cy="8974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373735" y="3022992"/>
            <a:ext cx="513969" cy="848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199152" y="2988224"/>
            <a:ext cx="312990" cy="8614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45440" y="2963217"/>
            <a:ext cx="1225140" cy="9617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1" idx="2"/>
          </p:cNvCxnSpPr>
          <p:nvPr/>
        </p:nvCxnSpPr>
        <p:spPr>
          <a:xfrm>
            <a:off x="5031960" y="4240765"/>
            <a:ext cx="0" cy="918916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853773" y="5444806"/>
            <a:ext cx="1384793" cy="1885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1" grpId="0" animBg="1"/>
      <p:bldP spid="10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Smurfing攻击原理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ICMP协议缺少认证环节</a:t>
                </a:r>
              </a:p>
              <a:p>
                <a:pPr lvl="1"/>
                <a:r>
                  <a:rPr lang="zh-CN" altLang="en-US"/>
                  <a:t>无连接</a:t>
                </a:r>
                <a:endParaRPr lang="en-US" altLang="zh-CN"/>
              </a:p>
              <a:p>
                <a:pPr lvl="1"/>
                <a:r>
                  <a:rPr lang="zh-CN" altLang="en-US"/>
                  <a:t>接收者不能验证消息源</a:t>
                </a:r>
                <a:endParaRPr lang="en-US" dirty="0"/>
              </a:p>
              <a:p>
                <a:r>
                  <a:rPr lang="en-US" dirty="0"/>
                  <a:t>攻击者受益于放大系数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放大</m:t>
                      </m:r>
                      <m:r>
                        <a:rPr lang="zh-CN" alt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系统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响应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数据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大小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请求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数据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大小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7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反射/放大攻击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Smurfing</a:t>
            </a:r>
            <a:r>
              <a:rPr lang="en-US" dirty="0">
                <a:solidFill>
                  <a:schemeClr val="tx1"/>
                </a:solidFill>
              </a:rPr>
              <a:t>是利用反射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放大原理发动</a:t>
            </a:r>
            <a:r>
              <a:rPr lang="en-US" dirty="0" err="1"/>
              <a:t>DDoS</a:t>
            </a:r>
            <a:r>
              <a:rPr lang="en-US" dirty="0"/>
              <a:t>攻击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Fraggle攻击也是基于</a:t>
            </a:r>
            <a:r>
              <a:rPr lang="en-US" dirty="0"/>
              <a:t>广播消息实现放大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发送spoofed</a:t>
            </a:r>
            <a:r>
              <a:rPr lang="zh-CN" altLang="en-US" dirty="0"/>
              <a:t> </a:t>
            </a:r>
            <a:r>
              <a:rPr lang="en-US" dirty="0"/>
              <a:t>UDP报文到</a:t>
            </a:r>
            <a:r>
              <a:rPr lang="en-US"/>
              <a:t>IP广播地址</a:t>
            </a:r>
            <a:endParaRPr lang="en-US" dirty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/>
              <a:t>UDP</a:t>
            </a:r>
            <a:r>
              <a:rPr lang="zh-CN" altLang="en-US"/>
              <a:t> </a:t>
            </a:r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/>
              <a:t>echo服务</a:t>
            </a:r>
            <a:r>
              <a:rPr lang="zh-CN" altLang="en-US"/>
              <a:t>，每个请求</a:t>
            </a:r>
            <a:r>
              <a:rPr lang="en-US"/>
              <a:t>1500</a:t>
            </a:r>
            <a:r>
              <a:rPr lang="en-US" altLang="zh-CN"/>
              <a:t>B</a:t>
            </a:r>
            <a:r>
              <a:rPr lang="zh-CN" altLang="en-US"/>
              <a:t>，响应包也同样。</a:t>
            </a:r>
            <a:r>
              <a:rPr lang="en-US"/>
              <a:t> </a:t>
            </a:r>
            <a:endParaRPr lang="en-US" dirty="0"/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n-US"/>
              <a:t>放大系数</a:t>
            </a:r>
            <a:r>
              <a:rPr lang="zh-CN" altLang="en-US"/>
              <a:t>：</a:t>
            </a:r>
            <a:r>
              <a:rPr lang="en-US"/>
              <a:t>[</a:t>
            </a:r>
            <a:r>
              <a:rPr lang="zh-CN" altLang="en-US"/>
              <a:t>响应该请求的主机</a:t>
            </a:r>
            <a:r>
              <a:rPr lang="en-US"/>
              <a:t>]</a:t>
            </a:r>
            <a:endParaRPr lang="en-US" dirty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HK" dirty="0" err="1"/>
              <a:t>UDP</a:t>
            </a:r>
            <a:r>
              <a:rPr lang="zh-CN" altLang="en-US" dirty="0" err="1"/>
              <a:t> </a:t>
            </a:r>
            <a:r>
              <a:rPr lang="en-US" altLang="zh-CN" dirty="0" err="1"/>
              <a:t>13</a:t>
            </a:r>
            <a:r>
              <a:rPr lang="zh-CN" altLang="en-US" dirty="0" err="1"/>
              <a:t>：</a:t>
            </a:r>
            <a:r>
              <a:rPr lang="en-US" err="1"/>
              <a:t>chargen</a:t>
            </a:r>
            <a:r>
              <a:rPr lang="en-US"/>
              <a:t>服务</a:t>
            </a:r>
            <a:r>
              <a:rPr lang="zh-CN" altLang="en-US"/>
              <a:t>，每个请求</a:t>
            </a:r>
            <a:r>
              <a:rPr lang="en-US"/>
              <a:t>28</a:t>
            </a:r>
            <a:r>
              <a:rPr lang="en-US" altLang="zh-CN"/>
              <a:t>B</a:t>
            </a:r>
            <a:r>
              <a:rPr lang="zh-CN" altLang="en-US"/>
              <a:t>，响应</a:t>
            </a:r>
            <a:r>
              <a:rPr lang="en-US"/>
              <a:t>10KB-100KB ASCII </a:t>
            </a:r>
            <a:r>
              <a:rPr lang="zh-CN" altLang="en-US"/>
              <a:t>编码数据</a:t>
            </a:r>
            <a:endParaRPr lang="en-US" dirty="0"/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n-US"/>
              <a:t>放大系数</a:t>
            </a:r>
            <a:r>
              <a:rPr lang="zh-CN" altLang="en-US"/>
              <a:t>：</a:t>
            </a:r>
            <a:r>
              <a:rPr lang="en-US">
                <a:sym typeface="Wingdings" panose="05000000000000000000" pitchFamily="2" charset="2"/>
              </a:rPr>
              <a:t> ~ </a:t>
            </a:r>
            <a:r>
              <a:rPr lang="en-US"/>
              <a:t>[</a:t>
            </a:r>
            <a:r>
              <a:rPr lang="zh-CN" altLang="en-US"/>
              <a:t>响应该请求的主机</a:t>
            </a:r>
            <a:r>
              <a:rPr lang="en-US"/>
              <a:t>]*</a:t>
            </a:r>
            <a:r>
              <a:rPr lang="en-US" dirty="0"/>
              <a:t>1000:1</a:t>
            </a:r>
          </a:p>
        </p:txBody>
      </p:sp>
    </p:spTree>
    <p:extLst>
      <p:ext uri="{BB962C8B-B14F-4D97-AF65-F5344CB8AC3E}">
        <p14:creationId xmlns:p14="http://schemas.microsoft.com/office/powerpoint/2010/main" val="86645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DNS反射攻击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420100" cy="51355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/>
              <a:t>Spoof DNS</a:t>
            </a:r>
            <a:r>
              <a:rPr lang="zh-CN" altLang="en-US"/>
              <a:t>向海量</a:t>
            </a:r>
            <a:r>
              <a:rPr lang="en-US"/>
              <a:t>DNS</a:t>
            </a:r>
            <a:r>
              <a:rPr lang="zh-CN" altLang="en-US"/>
              <a:t>服务发送解析请求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/>
              <a:t>DNS是基于UDP</a:t>
            </a:r>
            <a:r>
              <a:rPr lang="en-US" dirty="0"/>
              <a:t>的协议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开放式DNS服务响应任意客户端的请求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E.g. 8.8.8.8 and 8.8.4.4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截至</a:t>
            </a:r>
            <a:r>
              <a:rPr lang="en-US"/>
              <a:t>2014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月，互联网上有</a:t>
            </a:r>
            <a:r>
              <a:rPr lang="en-US" altLang="zh-CN"/>
              <a:t>2500</a:t>
            </a:r>
            <a:r>
              <a:rPr lang="zh-CN" altLang="en-US"/>
              <a:t>万个开放式</a:t>
            </a:r>
            <a:r>
              <a:rPr lang="en-US" altLang="zh-CN"/>
              <a:t>DNS</a:t>
            </a:r>
            <a:r>
              <a:rPr lang="zh-CN" altLang="en-US"/>
              <a:t>服务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/>
              <a:t>64B请求触发的响应字节数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传统方法</a:t>
            </a:r>
            <a:r>
              <a:rPr lang="zh-CN" altLang="en-US" dirty="0"/>
              <a:t>：</a:t>
            </a:r>
            <a:r>
              <a:rPr lang="en-US" dirty="0"/>
              <a:t>一次请求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>
                <a:sym typeface="Wingdings" panose="05000000000000000000" pitchFamily="2" charset="2"/>
              </a:rPr>
              <a:t>最大</a:t>
            </a:r>
            <a:r>
              <a:rPr lang="en-US" altLang="zh-CN">
                <a:sym typeface="Wingdings" panose="05000000000000000000" pitchFamily="2" charset="2"/>
              </a:rPr>
              <a:t>512B</a:t>
            </a:r>
            <a:r>
              <a:rPr lang="zh-CN" altLang="en-US">
                <a:sym typeface="Wingdings" panose="05000000000000000000" pitchFamily="2" charset="2"/>
              </a:rPr>
              <a:t>响应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Wingdings" panose="05000000000000000000" pitchFamily="2" charset="2"/>
              </a:rPr>
              <a:t>EDNS0扩展 “ANY” 请求 </a:t>
            </a:r>
            <a:r>
              <a:rPr lang="en-US">
                <a:sym typeface="Wingdings" panose="05000000000000000000" pitchFamily="2" charset="2"/>
              </a:rPr>
              <a:t> 1000-6000B响应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Wingdings" panose="05000000000000000000" pitchFamily="2" charset="2"/>
              </a:rPr>
              <a:t>E.g. $ dig ANY isc.org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Wingdings" panose="05000000000000000000" pitchFamily="2" charset="2"/>
              </a:rPr>
              <a:t>放大系数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dirty="0">
                <a:sym typeface="Wingdings" panose="05000000000000000000" pitchFamily="2" charset="2"/>
              </a:rPr>
              <a:t>~100:1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Wingdings" panose="05000000000000000000" pitchFamily="2" charset="2"/>
              </a:rPr>
              <a:t>攻击者一般会注册自己的域名并且设置多条DNS记录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>
                <a:sym typeface="Wingdings" panose="05000000000000000000" pitchFamily="2" charset="2"/>
              </a:rPr>
              <a:t>2013</a:t>
            </a:r>
            <a:r>
              <a:rPr lang="zh-CN" altLang="en-US">
                <a:sym typeface="Wingdings" panose="05000000000000000000" pitchFamily="2" charset="2"/>
              </a:rPr>
              <a:t>年</a:t>
            </a:r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月，防病毒机构</a:t>
            </a:r>
            <a:r>
              <a:rPr lang="en-US">
                <a:sym typeface="Wingdings" panose="05000000000000000000" pitchFamily="2" charset="2"/>
              </a:rPr>
              <a:t>Spamhaus</a:t>
            </a:r>
            <a:r>
              <a:rPr lang="zh-CN" altLang="en-US">
                <a:sym typeface="Wingdings" panose="05000000000000000000" pitchFamily="2" charset="2"/>
              </a:rPr>
              <a:t>遭受了</a:t>
            </a:r>
            <a:r>
              <a:rPr lang="en-US">
                <a:sym typeface="Wingdings" panose="05000000000000000000" pitchFamily="2" charset="2"/>
              </a:rPr>
              <a:t> 300 Gbps</a:t>
            </a:r>
            <a:r>
              <a:rPr lang="zh-CN" altLang="en-US">
                <a:sym typeface="Wingdings" panose="05000000000000000000" pitchFamily="2" charset="2"/>
              </a:rPr>
              <a:t>的</a:t>
            </a:r>
            <a:r>
              <a:rPr lang="en-US">
                <a:sym typeface="Wingdings" panose="05000000000000000000" pitchFamily="2" charset="2"/>
              </a:rPr>
              <a:t> DNS reflection</a:t>
            </a:r>
            <a:r>
              <a:rPr lang="zh-CN" altLang="en-US">
                <a:sym typeface="Wingdings" panose="05000000000000000000" pitchFamily="2" charset="2"/>
              </a:rPr>
              <a:t>攻击。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94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NTP反射攻击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420100" cy="391028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发送Spoof请求到开放式时间服务器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NTP是基于UDP的协议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截至</a:t>
            </a:r>
            <a:r>
              <a:rPr lang="en-US" altLang="zh-CN"/>
              <a:t>2014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月，互联网上有</a:t>
            </a:r>
            <a:r>
              <a:rPr lang="en-US"/>
              <a:t>220</a:t>
            </a:r>
            <a:r>
              <a:rPr lang="zh-CN" altLang="en-US"/>
              <a:t>万个开放式</a:t>
            </a:r>
            <a:r>
              <a:rPr lang="en-US"/>
              <a:t>NTP</a:t>
            </a:r>
            <a:r>
              <a:rPr lang="zh-CN" altLang="en-US"/>
              <a:t>服务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/>
              <a:t>234B请求触发的响应字节数</a:t>
            </a:r>
            <a:r>
              <a:rPr lang="zh-CN" altLang="en-US" dirty="0"/>
              <a:t>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/>
              <a:t>Version</a:t>
            </a:r>
            <a:r>
              <a:rPr lang="zh-CN" altLang="en-US"/>
              <a:t>请求：返回版本号</a:t>
            </a:r>
            <a:endParaRPr lang="en-US"/>
          </a:p>
          <a:p>
            <a:pPr lvl="1">
              <a:spcBef>
                <a:spcPts val="600"/>
              </a:spcBef>
            </a:pPr>
            <a:r>
              <a:rPr lang="en-US"/>
              <a:t>Monlist</a:t>
            </a:r>
            <a:r>
              <a:rPr lang="zh-CN" altLang="en-US"/>
              <a:t>请求：服务端返回近期访问记录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>
                <a:sym typeface="Wingdings" panose="05000000000000000000" pitchFamily="2" charset="2"/>
              </a:rPr>
              <a:t>10:1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en-US">
                <a:sym typeface="Wingdings" panose="05000000000000000000" pitchFamily="2" charset="2"/>
              </a:rPr>
              <a:t>100:1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en-US" altLang="zh-CN"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</a:pPr>
            <a:r>
              <a:rPr lang="en-US" altLang="zh-CN">
                <a:sym typeface="Wingdings" panose="05000000000000000000" pitchFamily="2" charset="2"/>
              </a:rPr>
              <a:t>NTP</a:t>
            </a:r>
            <a:r>
              <a:rPr lang="zh-CN" altLang="en-US">
                <a:sym typeface="Wingdings" panose="05000000000000000000" pitchFamily="2" charset="2"/>
              </a:rPr>
              <a:t>服务大多已禁止</a:t>
            </a:r>
            <a:r>
              <a:rPr lang="en-US" altLang="zh-CN">
                <a:sym typeface="Wingdings" panose="05000000000000000000" pitchFamily="2" charset="2"/>
              </a:rPr>
              <a:t>monlist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>
                <a:sym typeface="Wingdings" panose="05000000000000000000" pitchFamily="2" charset="2"/>
              </a:rPr>
              <a:t>2013</a:t>
            </a:r>
            <a:r>
              <a:rPr lang="zh-CN" altLang="en-US">
                <a:sym typeface="Wingdings" panose="05000000000000000000" pitchFamily="2" charset="2"/>
              </a:rPr>
              <a:t>年</a:t>
            </a:r>
            <a:r>
              <a:rPr lang="en-US" altLang="zh-CN">
                <a:sym typeface="Wingdings" panose="05000000000000000000" pitchFamily="2" charset="2"/>
              </a:rPr>
              <a:t>12</a:t>
            </a:r>
            <a:r>
              <a:rPr lang="zh-CN" altLang="en-US">
                <a:sym typeface="Wingdings" panose="05000000000000000000" pitchFamily="2" charset="2"/>
              </a:rPr>
              <a:t>月，很多网站遭受了</a:t>
            </a:r>
            <a:r>
              <a:rPr lang="en-US">
                <a:sym typeface="Wingdings" panose="05000000000000000000" pitchFamily="2" charset="2"/>
              </a:rPr>
              <a:t>400 Gbps</a:t>
            </a:r>
            <a:r>
              <a:rPr lang="zh-CN" altLang="en-US">
                <a:sym typeface="Wingdings" panose="05000000000000000000" pitchFamily="2" charset="2"/>
              </a:rPr>
              <a:t>的</a:t>
            </a:r>
            <a:r>
              <a:rPr lang="en-US">
                <a:sym typeface="Wingdings" panose="05000000000000000000" pitchFamily="2" charset="2"/>
              </a:rPr>
              <a:t>NTP</a:t>
            </a:r>
            <a:r>
              <a:rPr lang="zh-CN" altLang="en-US">
                <a:sym typeface="Wingdings" panose="05000000000000000000" pitchFamily="2" charset="2"/>
              </a:rPr>
              <a:t>反射攻击。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79AFBC-BE45-42AE-88C5-C44E8B0245B2}"/>
              </a:ext>
            </a:extLst>
          </p:cNvPr>
          <p:cNvSpPr txBox="1"/>
          <p:nvPr/>
        </p:nvSpPr>
        <p:spPr>
          <a:xfrm>
            <a:off x="1168676" y="5240933"/>
            <a:ext cx="806394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nsolas" panose="020B0609020204030204" pitchFamily="49" charset="0"/>
                <a:ea typeface="SimHei" panose="02010609060101010101" pitchFamily="49" charset="-122"/>
              </a:defRPr>
            </a:lvl1pPr>
          </a:lstStyle>
          <a:p>
            <a:r>
              <a:rPr lang="en-US"/>
              <a:t>#:~$ ntpdc -n -c version th.pool.ntp.org</a:t>
            </a:r>
          </a:p>
          <a:p>
            <a:r>
              <a:rPr lang="en-US"/>
              <a:t>ntpdc 4.2.8p12@1.3728-o (1)</a:t>
            </a:r>
          </a:p>
          <a:p>
            <a:r>
              <a:rPr lang="en-US"/>
              <a:t>#:~$ ntpdc -n -c monlist th.pool.ntp.org</a:t>
            </a:r>
          </a:p>
          <a:p>
            <a:r>
              <a:rPr lang="en-US"/>
              <a:t>th.pool.ntp.org: timed out, nothing received</a:t>
            </a:r>
          </a:p>
          <a:p>
            <a:r>
              <a:rPr lang="en-US"/>
              <a:t>***Request timed out</a:t>
            </a:r>
          </a:p>
        </p:txBody>
      </p:sp>
    </p:spTree>
    <p:extLst>
      <p:ext uri="{BB962C8B-B14F-4D97-AF65-F5344CB8AC3E}">
        <p14:creationId xmlns:p14="http://schemas.microsoft.com/office/powerpoint/2010/main" val="15799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攻击模型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396133" y="4210083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40314" y="4716216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293798" y="4677501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73134" y="3501579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65059" y="2492938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80" y="3193674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008271" y="4405534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3594475" y="1782255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34" y="5107257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8" y="3510624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35" y="5076492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39115" y="3005896"/>
            <a:ext cx="2010487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7997" y="4108897"/>
            <a:ext cx="1952779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交换机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192.168.0.2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00:11:22:33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:44:55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80575" y="5329315"/>
            <a:ext cx="201689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192.168.0.255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FF:00:FF:00:FF:FF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3221" y="5270063"/>
            <a:ext cx="20409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776" y="4389105"/>
            <a:ext cx="198483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01:02:03:04:05:06</a:t>
            </a:r>
          </a:p>
        </p:txBody>
      </p:sp>
      <p:sp>
        <p:nvSpPr>
          <p:cNvPr id="45" name="Freeform 44"/>
          <p:cNvSpPr/>
          <p:nvPr/>
        </p:nvSpPr>
        <p:spPr>
          <a:xfrm>
            <a:off x="3134167" y="2658468"/>
            <a:ext cx="1527625" cy="3130996"/>
          </a:xfrm>
          <a:custGeom>
            <a:avLst/>
            <a:gdLst>
              <a:gd name="connsiteX0" fmla="*/ 0 w 1692279"/>
              <a:gd name="connsiteY0" fmla="*/ 4142050 h 4142050"/>
              <a:gd name="connsiteX1" fmla="*/ 1471518 w 1692279"/>
              <a:gd name="connsiteY1" fmla="*/ 2767422 h 4142050"/>
              <a:gd name="connsiteX2" fmla="*/ 1659242 w 1692279"/>
              <a:gd name="connsiteY2" fmla="*/ 0 h 414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279" h="4142050">
                <a:moveTo>
                  <a:pt x="0" y="4142050"/>
                </a:moveTo>
                <a:cubicBezTo>
                  <a:pt x="597489" y="3799907"/>
                  <a:pt x="1194978" y="3457764"/>
                  <a:pt x="1471518" y="2767422"/>
                </a:cubicBezTo>
                <a:cubicBezTo>
                  <a:pt x="1748058" y="2077080"/>
                  <a:pt x="1703650" y="1038540"/>
                  <a:pt x="1659242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660650" y="4160838"/>
            <a:ext cx="1542315" cy="1549400"/>
          </a:xfrm>
          <a:custGeom>
            <a:avLst/>
            <a:gdLst>
              <a:gd name="connsiteX0" fmla="*/ 515816 w 1898234"/>
              <a:gd name="connsiteY0" fmla="*/ 1906954 h 1906954"/>
              <a:gd name="connsiteX1" fmla="*/ 1891323 w 1898234"/>
              <a:gd name="connsiteY1" fmla="*/ 703385 h 1906954"/>
              <a:gd name="connsiteX2" fmla="*/ 0 w 1898234"/>
              <a:gd name="connsiteY2" fmla="*/ 0 h 1906954"/>
              <a:gd name="connsiteX3" fmla="*/ 0 w 1898234"/>
              <a:gd name="connsiteY3" fmla="*/ 0 h 190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234" h="1906954">
                <a:moveTo>
                  <a:pt x="515816" y="1906954"/>
                </a:moveTo>
                <a:cubicBezTo>
                  <a:pt x="1246554" y="1464082"/>
                  <a:pt x="1977292" y="1021211"/>
                  <a:pt x="1891323" y="703385"/>
                </a:cubicBezTo>
                <a:cubicBezTo>
                  <a:pt x="1805354" y="38555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anose="030F0702030302020204" pitchFamily="66" charset="0"/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6834525" y="3709988"/>
            <a:ext cx="2652375" cy="1295320"/>
          </a:xfrm>
          <a:prstGeom prst="cloudCallout">
            <a:avLst>
              <a:gd name="adj1" fmla="val -50520"/>
              <a:gd name="adj2" fmla="val 72774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攻击目标是监听数据包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096124" y="1709378"/>
            <a:ext cx="3571065" cy="1225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环境和条件假设：</a:t>
            </a:r>
            <a:endParaRPr lang="en-US" altLang="zh-CN" sz="20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交换机连接下的以太网</a:t>
            </a:r>
            <a:endParaRPr lang="en-US" sz="18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局域网攻击</a:t>
            </a:r>
            <a:endParaRPr lang="en-US" sz="18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攻击者可以发送任意数据包</a:t>
            </a:r>
            <a:endParaRPr lang="en-US" sz="18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攻击预防</a:t>
            </a:r>
            <a:r>
              <a:rPr lang="zh-CN" altLang="en-US"/>
              <a:t>（不要成为枪手）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在网关路由器上过滤IP广播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i.e</a:t>
            </a:r>
            <a:r>
              <a:rPr lang="en-US"/>
              <a:t>. </a:t>
            </a:r>
            <a:r>
              <a:rPr lang="zh-CN" altLang="en-US"/>
              <a:t>丢弃所有发送到</a:t>
            </a:r>
            <a:r>
              <a:rPr lang="en-US"/>
              <a:t>*.*.*.255</a:t>
            </a:r>
            <a:r>
              <a:rPr lang="zh-CN" altLang="en-US"/>
              <a:t>的数据包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关闭不重要的服务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echo, </a:t>
            </a:r>
            <a:r>
              <a:rPr lang="en-US" dirty="0" err="1"/>
              <a:t>chargen</a:t>
            </a:r>
            <a:r>
              <a:rPr lang="en-US" dirty="0"/>
              <a:t>, NTP, etc.</a:t>
            </a:r>
          </a:p>
          <a:p>
            <a:pPr>
              <a:spcBef>
                <a:spcPts val="600"/>
              </a:spcBef>
            </a:pPr>
            <a:r>
              <a:rPr lang="en-US" dirty="0"/>
              <a:t>配置服务仅响应来自本地的请求</a:t>
            </a:r>
          </a:p>
          <a:p>
            <a:pPr>
              <a:spcBef>
                <a:spcPts val="600"/>
              </a:spcBef>
            </a:pPr>
            <a:r>
              <a:rPr lang="en-US" dirty="0"/>
              <a:t>为</a:t>
            </a:r>
            <a:r>
              <a:rPr lang="en-US"/>
              <a:t>UDP服务增加数据源认证机制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71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</a:t>
            </a:r>
            <a:r>
              <a:rPr lang="zh-CN" altLang="en-US"/>
              <a:t>攻击参数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7909" indent="-417909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攻击者提升带宽的方法?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通过控制更多资源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诱骗其它单位参与到攻击中</a:t>
            </a:r>
          </a:p>
          <a:p>
            <a:pPr marL="417909" indent="-417909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向victim发送什么数据?</a:t>
            </a:r>
          </a:p>
          <a:p>
            <a:pPr lvl="1"/>
            <a:r>
              <a:rPr lang="zh-CN" altLang="en-US"/>
              <a:t>最大化对被攻击者的危害</a:t>
            </a:r>
            <a:endParaRPr lang="en-US" altLang="zh-CN"/>
          </a:p>
          <a:p>
            <a:pPr lvl="1"/>
            <a:r>
              <a:rPr lang="zh-CN" altLang="en-US"/>
              <a:t>降低攻击者被发现的风险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7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625442" y="4307536"/>
            <a:ext cx="1834666" cy="1121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32439" y="5444805"/>
            <a:ext cx="15326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787" y="5446691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2439" y="5445051"/>
            <a:ext cx="153262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5787" y="5436031"/>
            <a:ext cx="15326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标准DDoS</a:t>
            </a:r>
          </a:p>
        </p:txBody>
      </p:sp>
      <p:sp>
        <p:nvSpPr>
          <p:cNvPr id="9" name="Cloud 8"/>
          <p:cNvSpPr/>
          <p:nvPr/>
        </p:nvSpPr>
        <p:spPr>
          <a:xfrm>
            <a:off x="4153301" y="4950119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8148" y="5082875"/>
            <a:ext cx="1128835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25" b="1">
                <a:latin typeface="Comic Sans MS" panose="030F0702030302020204" pitchFamily="66" charset="0"/>
              </a:rPr>
              <a:t>服务器</a:t>
            </a:r>
            <a:endParaRPr lang="en-US" sz="1625" b="1" dirty="0">
              <a:latin typeface="Comic Sans MS" panose="030F0702030302020204" pitchFamily="66" charset="0"/>
            </a:endParaRPr>
          </a:p>
          <a:p>
            <a:r>
              <a:rPr lang="en-US" sz="1625" dirty="0">
                <a:latin typeface="Comic Sans MS" panose="030F0702030302020204" pitchFamily="66" charset="0"/>
              </a:rPr>
              <a:t>128.91.0.1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699" y="5282261"/>
            <a:ext cx="154080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25" dirty="0">
                <a:latin typeface="Comic Sans MS" panose="030F0702030302020204" pitchFamily="66" charset="0"/>
              </a:rPr>
              <a:t>192.168.0.255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71" y="4950119"/>
            <a:ext cx="840671" cy="8406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3" y="4788913"/>
            <a:ext cx="1080804" cy="1080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08" y="4950119"/>
            <a:ext cx="848856" cy="848856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416729" y="2120019"/>
            <a:ext cx="3331751" cy="2297900"/>
            <a:chOff x="1622682" y="2021100"/>
            <a:chExt cx="4100616" cy="2828185"/>
          </a:xfrm>
        </p:grpSpPr>
        <p:sp>
          <p:nvSpPr>
            <p:cNvPr id="67" name="Cloud 66"/>
            <p:cNvSpPr/>
            <p:nvPr/>
          </p:nvSpPr>
          <p:spPr>
            <a:xfrm rot="20446048">
              <a:off x="1622682" y="2070841"/>
              <a:ext cx="4100616" cy="2778444"/>
            </a:xfrm>
            <a:prstGeom prst="cloud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412" y="3852387"/>
              <a:ext cx="603629" cy="60362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137" y="3357729"/>
              <a:ext cx="603629" cy="6036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401" y="2555180"/>
              <a:ext cx="603629" cy="60362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136" y="2514344"/>
              <a:ext cx="603629" cy="60362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494" y="3081055"/>
              <a:ext cx="603629" cy="60362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306" y="2912336"/>
              <a:ext cx="603629" cy="60362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491" y="2021100"/>
              <a:ext cx="603629" cy="603629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1915795" y="3607940"/>
            <a:ext cx="719342" cy="7224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43083" y="3412442"/>
            <a:ext cx="1392055" cy="9263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32844" y="3909702"/>
            <a:ext cx="1402294" cy="4206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13648" y="2917638"/>
            <a:ext cx="319127" cy="1421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25539" y="2459378"/>
            <a:ext cx="114225" cy="18710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645376" y="3201244"/>
            <a:ext cx="328834" cy="1137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76566" y="2895486"/>
            <a:ext cx="656210" cy="1429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54264" y="4325313"/>
            <a:ext cx="1814581" cy="10992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88091" y="5442807"/>
            <a:ext cx="14807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60108" y="5436031"/>
            <a:ext cx="27026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4612684" y="1981360"/>
            <a:ext cx="3889428" cy="1569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SimHei" panose="02010609060101010101" pitchFamily="49" charset="-122"/>
                <a:ea typeface="SimHei" panose="02010609060101010101" pitchFamily="49" charset="-122"/>
              </a:rPr>
              <a:t>向目标发送什么数据？</a:t>
            </a:r>
            <a:endParaRPr lang="en-US" sz="2275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75">
                <a:latin typeface="SimHei" panose="02010609060101010101" pitchFamily="49" charset="-122"/>
                <a:ea typeface="SimHei" panose="02010609060101010101" pitchFamily="49" charset="-122"/>
              </a:rPr>
              <a:t>理想情况是无连接的</a:t>
            </a:r>
            <a:endParaRPr lang="en-US" sz="155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75">
                <a:latin typeface="SimHei" panose="02010609060101010101" pitchFamily="49" charset="-122"/>
                <a:ea typeface="SimHei" panose="02010609060101010101" pitchFamily="49" charset="-122"/>
              </a:rPr>
              <a:t>最大化消耗目标的计算资源</a:t>
            </a:r>
            <a:endParaRPr lang="en-US" sz="1875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3251194" y="4039127"/>
            <a:ext cx="653418" cy="401955"/>
          </a:xfrm>
          <a:prstGeom prst="wedgeRectCallout">
            <a:avLst>
              <a:gd name="adj1" fmla="val -21459"/>
              <a:gd name="adj2" fmla="val 11390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3355029" y="5658033"/>
            <a:ext cx="653418" cy="401955"/>
          </a:xfrm>
          <a:prstGeom prst="wedgeRectCallout">
            <a:avLst>
              <a:gd name="adj1" fmla="val -23403"/>
              <a:gd name="adj2" fmla="val -898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9860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SYN</a:t>
            </a:r>
            <a:r>
              <a:rPr lang="zh-CN" altLang="en-US"/>
              <a:t>洪水攻击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TCP栈通过TCB维护连接状态 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Socket监听到新的SYN包时</a:t>
            </a:r>
            <a:r>
              <a:rPr lang="zh-CN" altLang="en-US" dirty="0"/>
              <a:t>，</a:t>
            </a:r>
            <a:r>
              <a:rPr lang="en-US" dirty="0"/>
              <a:t>内核会分配新的TCB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TCB必须在一个RTO内有效</a:t>
            </a:r>
          </a:p>
          <a:p>
            <a:pPr>
              <a:spcBef>
                <a:spcPts val="600"/>
              </a:spcBef>
            </a:pPr>
            <a:r>
              <a:rPr lang="zh-CN" altLang="en-US"/>
              <a:t>通过</a:t>
            </a:r>
            <a:r>
              <a:rPr lang="en-US"/>
              <a:t>SYN</a:t>
            </a:r>
            <a:r>
              <a:rPr lang="zh-CN" altLang="en-US"/>
              <a:t>包发动洪水攻击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/>
              <a:t>耗尽TCB的可用内存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内存耗尽导致操作系统崩溃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攻击者的优势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无连接</a:t>
            </a:r>
            <a:r>
              <a:rPr lang="zh-CN" altLang="en-US" dirty="0"/>
              <a:t>：可以任意伪造</a:t>
            </a:r>
            <a:r>
              <a:rPr lang="en-US" altLang="zh-CN" dirty="0"/>
              <a:t>SYN</a:t>
            </a:r>
            <a:r>
              <a:rPr lang="zh-CN" altLang="en-US" dirty="0"/>
              <a:t>，无需关心响应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非对称</a:t>
            </a:r>
            <a:r>
              <a:rPr lang="zh-CN" altLang="en-US" dirty="0"/>
              <a:t>：攻击者无需</a:t>
            </a:r>
            <a:r>
              <a:rPr lang="zh-CN" altLang="en-US"/>
              <a:t>维护</a:t>
            </a:r>
            <a:r>
              <a:rPr lang="en-US"/>
              <a:t>TCB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67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预防SYN洪水攻击</a:t>
            </a:r>
            <a:r>
              <a:rPr lang="zh-CN" altLang="en-US" dirty="0"/>
              <a:t>：</a:t>
            </a:r>
            <a:r>
              <a:rPr lang="en-US" dirty="0"/>
              <a:t>SYN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核心思想</a:t>
            </a:r>
            <a:r>
              <a:rPr lang="zh-CN" altLang="en-US"/>
              <a:t>：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zh-CN" altLang="en-US"/>
              <a:t>在</a:t>
            </a:r>
            <a:r>
              <a:rPr lang="en-US" altLang="zh-CN" dirty="0"/>
              <a:t>3</a:t>
            </a:r>
            <a:r>
              <a:rPr lang="zh-CN" altLang="en-US" dirty="0"/>
              <a:t>次握手完成前不</a:t>
            </a:r>
            <a:r>
              <a:rPr lang="zh-CN" altLang="en-US"/>
              <a:t>保存</a:t>
            </a:r>
            <a:r>
              <a:rPr lang="en-US"/>
              <a:t>TCB</a:t>
            </a:r>
          </a:p>
          <a:p>
            <a:pPr lvl="1">
              <a:spcBef>
                <a:spcPts val="600"/>
              </a:spcBef>
            </a:pPr>
            <a:r>
              <a:rPr lang="en-US"/>
              <a:t>SYN-ACK</a:t>
            </a:r>
            <a:r>
              <a:rPr lang="zh-CN" altLang="en-US"/>
              <a:t>时使用</a:t>
            </a:r>
            <a:r>
              <a:rPr lang="en-US" altLang="zh-CN"/>
              <a:t>SYN Cookies</a:t>
            </a:r>
            <a:r>
              <a:rPr lang="zh-CN" altLang="en-US"/>
              <a:t>作为</a:t>
            </a:r>
            <a:r>
              <a:rPr lang="en-US" altLang="zh-CN"/>
              <a:t>ISN</a:t>
            </a:r>
          </a:p>
          <a:p>
            <a:pPr lvl="1">
              <a:spcBef>
                <a:spcPts val="600"/>
              </a:spcBef>
            </a:pPr>
            <a:r>
              <a:rPr lang="en-US"/>
              <a:t>与TCP协议兼容</a:t>
            </a:r>
            <a:r>
              <a:rPr lang="zh-CN" altLang="en-US"/>
              <a:t>，</a:t>
            </a:r>
            <a:r>
              <a:rPr lang="en-US"/>
              <a:t>只需要修改服务端</a:t>
            </a:r>
            <a:r>
              <a:rPr lang="zh-CN" altLang="en-US"/>
              <a:t>，客户端不需修改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9083B9-A484-48C9-A45C-08C8A9727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6" y="3429000"/>
            <a:ext cx="4295775" cy="29241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8938731-2874-4518-822B-71AC9B9DD4CB}"/>
              </a:ext>
            </a:extLst>
          </p:cNvPr>
          <p:cNvSpPr/>
          <p:nvPr/>
        </p:nvSpPr>
        <p:spPr>
          <a:xfrm>
            <a:off x="4045225" y="4891087"/>
            <a:ext cx="695739" cy="25282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B95692-B940-4185-9222-BB6E4F8062C4}"/>
              </a:ext>
            </a:extLst>
          </p:cNvPr>
          <p:cNvSpPr txBox="1"/>
          <p:nvPr/>
        </p:nvSpPr>
        <p:spPr>
          <a:xfrm>
            <a:off x="5555974" y="4836138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32</a:t>
            </a:r>
            <a:r>
              <a:rPr lang="en-US" altLang="zh-CN" sz="1400">
                <a:solidFill>
                  <a:srgbClr val="FF0000"/>
                </a:solidFill>
                <a:latin typeface="Comic Sans MS" panose="030F0702030302020204" pitchFamily="66" charset="0"/>
              </a:rPr>
              <a:t>-bit</a:t>
            </a:r>
            <a:endParaRPr lang="en-US" sz="1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67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如何检测</a:t>
            </a:r>
            <a:r>
              <a:rPr lang="en-US" altLang="zh-CN"/>
              <a:t>SYN</a:t>
            </a:r>
            <a:r>
              <a:rPr lang="zh-CN" altLang="en-US"/>
              <a:t>洪水？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3500422"/>
            <a:ext cx="6355867" cy="16548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/>
              <a:t>客户端是否真的发送了</a:t>
            </a:r>
            <a:r>
              <a:rPr lang="en-US" sz="2400"/>
              <a:t>SYN?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2400"/>
              <a:t>时间戳：防止重放攻击（</a:t>
            </a:r>
            <a:r>
              <a:rPr lang="en-US" sz="2400"/>
              <a:t>replay attacks</a:t>
            </a:r>
            <a:r>
              <a:rPr lang="zh-CN" altLang="en-US" sz="2400"/>
              <a:t>）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2400"/>
              <a:t>加密：基于秘密计算消息验证码、预防伪造</a:t>
            </a:r>
            <a:endParaRPr 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248794-D076-4B71-A583-5B8887BB2DB8}"/>
              </a:ext>
            </a:extLst>
          </p:cNvPr>
          <p:cNvGrpSpPr/>
          <p:nvPr/>
        </p:nvGrpSpPr>
        <p:grpSpPr>
          <a:xfrm>
            <a:off x="990600" y="2061624"/>
            <a:ext cx="7534715" cy="794812"/>
            <a:chOff x="1404826" y="1866008"/>
            <a:chExt cx="7534715" cy="794812"/>
          </a:xfrm>
        </p:grpSpPr>
        <p:sp>
          <p:nvSpPr>
            <p:cNvPr id="5" name="Rectangle 4"/>
            <p:cNvSpPr/>
            <p:nvPr/>
          </p:nvSpPr>
          <p:spPr>
            <a:xfrm>
              <a:off x="2070198" y="2257240"/>
              <a:ext cx="6597553" cy="31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Sequence Number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0200" y="2260033"/>
              <a:ext cx="1405540" cy="31171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timestamp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52940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6898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2439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5740" y="2260033"/>
              <a:ext cx="777505" cy="3117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MSS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9944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53242" y="2260033"/>
              <a:ext cx="4414508" cy="3117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hash(</a:t>
              </a:r>
              <a:r>
                <a:rPr lang="en-US" sz="1950" dirty="0" err="1"/>
                <a:t>src_ip</a:t>
              </a:r>
              <a:r>
                <a:rPr lang="en-US" sz="1950" dirty="0"/>
                <a:t>, </a:t>
              </a:r>
              <a:r>
                <a:rPr lang="en-US" sz="1950" dirty="0" err="1"/>
                <a:t>src_port</a:t>
              </a:r>
              <a:r>
                <a:rPr lang="en-US" sz="1950" dirty="0"/>
                <a:t>, timestamp, secret)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04826" y="2170963"/>
              <a:ext cx="665372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b="1" dirty="0">
                  <a:solidFill>
                    <a:schemeClr val="tx1"/>
                  </a:solidFill>
                </a:rPr>
                <a:t>ISN: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4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如何恢复</a:t>
            </a:r>
            <a:r>
              <a:rPr lang="en-US"/>
              <a:t>TCB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605921"/>
            <a:ext cx="8420100" cy="2824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基于客户端</a:t>
            </a:r>
            <a:r>
              <a:rPr lang="en-US" altLang="zh-CN"/>
              <a:t>ACK</a:t>
            </a:r>
            <a:r>
              <a:rPr lang="zh-CN" altLang="en-US"/>
              <a:t>是否可以创建</a:t>
            </a:r>
            <a:r>
              <a:rPr lang="en-US" altLang="zh-CN"/>
              <a:t>/</a:t>
            </a:r>
            <a:r>
              <a:rPr lang="zh-CN" altLang="en-US"/>
              <a:t>恢复</a:t>
            </a:r>
            <a:r>
              <a:rPr lang="en-US"/>
              <a:t>TCB?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/>
              <a:t>源IP</a:t>
            </a:r>
            <a:r>
              <a:rPr lang="en-US" altLang="zh-CN"/>
              <a:t>+</a:t>
            </a:r>
            <a:r>
              <a:rPr lang="zh-CN" altLang="en-US"/>
              <a:t>端口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/>
              <a:t>目的IP</a:t>
            </a:r>
            <a:r>
              <a:rPr lang="en-US" altLang="zh-CN"/>
              <a:t>+</a:t>
            </a:r>
            <a:r>
              <a:rPr lang="zh-CN" altLang="en-US"/>
              <a:t>端口</a:t>
            </a:r>
            <a:endParaRPr lang="en-US" altLang="zh-CN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连接最大分片</a:t>
            </a:r>
            <a:r>
              <a:rPr lang="en-US"/>
              <a:t> (MSS</a:t>
            </a:r>
            <a:r>
              <a:rPr lang="zh-CN" altLang="en-US"/>
              <a:t>：原来在</a:t>
            </a:r>
            <a:r>
              <a:rPr lang="en-US" altLang="zh-CN"/>
              <a:t>SYN</a:t>
            </a:r>
            <a:r>
              <a:rPr lang="zh-CN" altLang="en-US"/>
              <a:t>中声明</a:t>
            </a:r>
            <a:r>
              <a:rPr lang="en-US"/>
              <a:t>)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zh-CN"/>
              <a:t>3bit</a:t>
            </a:r>
            <a:r>
              <a:rPr lang="zh-CN" altLang="en-US"/>
              <a:t>可以表示</a:t>
            </a:r>
            <a:r>
              <a:rPr lang="en-US" altLang="zh-CN"/>
              <a:t>8</a:t>
            </a:r>
            <a:r>
              <a:rPr lang="zh-CN" altLang="en-US"/>
              <a:t>种</a:t>
            </a:r>
            <a:r>
              <a:rPr lang="en-US" altLang="zh-CN"/>
              <a:t>MSS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主要问题：</a:t>
            </a:r>
            <a:endParaRPr lang="en-US" altLang="zh-CN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不支持</a:t>
            </a:r>
            <a:r>
              <a:rPr lang="en-US" altLang="zh-CN"/>
              <a:t>SYN</a:t>
            </a:r>
            <a:r>
              <a:rPr lang="zh-CN" altLang="en-US"/>
              <a:t>中的</a:t>
            </a:r>
            <a:r>
              <a:rPr lang="en-US"/>
              <a:t>SACK, window scaling</a:t>
            </a:r>
            <a:r>
              <a:rPr lang="zh-CN" altLang="en-US"/>
              <a:t>等选项。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FA0303-2A86-4B9A-B399-434CCC23DDBF}"/>
              </a:ext>
            </a:extLst>
          </p:cNvPr>
          <p:cNvGrpSpPr/>
          <p:nvPr/>
        </p:nvGrpSpPr>
        <p:grpSpPr>
          <a:xfrm>
            <a:off x="990600" y="1511740"/>
            <a:ext cx="7534715" cy="794812"/>
            <a:chOff x="1404826" y="1866008"/>
            <a:chExt cx="7534715" cy="7948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371908-30CD-4683-BB9E-C41E4BA0CE17}"/>
                </a:ext>
              </a:extLst>
            </p:cNvPr>
            <p:cNvSpPr/>
            <p:nvPr/>
          </p:nvSpPr>
          <p:spPr>
            <a:xfrm>
              <a:off x="2070198" y="2257240"/>
              <a:ext cx="6597553" cy="31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Sequence Number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22400E-C651-4925-B9BE-A05379E10841}"/>
                </a:ext>
              </a:extLst>
            </p:cNvPr>
            <p:cNvSpPr/>
            <p:nvPr/>
          </p:nvSpPr>
          <p:spPr>
            <a:xfrm>
              <a:off x="2070200" y="2260033"/>
              <a:ext cx="1405540" cy="31171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timestamp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F347D-7C7E-4405-95CD-D2554BC1A298}"/>
                </a:ext>
              </a:extLst>
            </p:cNvPr>
            <p:cNvSpPr/>
            <p:nvPr/>
          </p:nvSpPr>
          <p:spPr>
            <a:xfrm>
              <a:off x="8452940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7F1DD-DAB3-4375-8D7D-DC5BEBCF8034}"/>
                </a:ext>
              </a:extLst>
            </p:cNvPr>
            <p:cNvSpPr/>
            <p:nvPr/>
          </p:nvSpPr>
          <p:spPr>
            <a:xfrm>
              <a:off x="1826898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5064FB-00C8-4833-A56A-44EDC08ECEB7}"/>
                </a:ext>
              </a:extLst>
            </p:cNvPr>
            <p:cNvSpPr/>
            <p:nvPr/>
          </p:nvSpPr>
          <p:spPr>
            <a:xfrm>
              <a:off x="3232439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7E73DB-5C1C-4272-A6ED-3A36955032FD}"/>
                </a:ext>
              </a:extLst>
            </p:cNvPr>
            <p:cNvSpPr/>
            <p:nvPr/>
          </p:nvSpPr>
          <p:spPr>
            <a:xfrm>
              <a:off x="3475740" y="2260033"/>
              <a:ext cx="777505" cy="3117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MSS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1587CD-D46F-4B71-A715-42D6EBAA4161}"/>
                </a:ext>
              </a:extLst>
            </p:cNvPr>
            <p:cNvSpPr/>
            <p:nvPr/>
          </p:nvSpPr>
          <p:spPr>
            <a:xfrm>
              <a:off x="4009944" y="1866008"/>
              <a:ext cx="486601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B257CB-A69A-4FE3-8B57-FAC6AF650920}"/>
                </a:ext>
              </a:extLst>
            </p:cNvPr>
            <p:cNvSpPr/>
            <p:nvPr/>
          </p:nvSpPr>
          <p:spPr>
            <a:xfrm>
              <a:off x="4253242" y="2260033"/>
              <a:ext cx="4414508" cy="3117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dirty="0"/>
                <a:t>hash(</a:t>
              </a:r>
              <a:r>
                <a:rPr lang="en-US" sz="1950" dirty="0" err="1"/>
                <a:t>src_ip</a:t>
              </a:r>
              <a:r>
                <a:rPr lang="en-US" sz="1950" dirty="0"/>
                <a:t>, </a:t>
              </a:r>
              <a:r>
                <a:rPr lang="en-US" sz="1950" dirty="0" err="1"/>
                <a:t>src_port</a:t>
              </a:r>
              <a:r>
                <a:rPr lang="en-US" sz="1950" dirty="0"/>
                <a:t>, timestamp, secret)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7E883-B7C1-4C17-830C-E014597D80A0}"/>
                </a:ext>
              </a:extLst>
            </p:cNvPr>
            <p:cNvSpPr/>
            <p:nvPr/>
          </p:nvSpPr>
          <p:spPr>
            <a:xfrm>
              <a:off x="1404826" y="2170963"/>
              <a:ext cx="665372" cy="489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b="1" dirty="0">
                  <a:solidFill>
                    <a:schemeClr val="tx1"/>
                  </a:solidFill>
                </a:rPr>
                <a:t>ISN: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480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loud 34"/>
          <p:cNvSpPr/>
          <p:nvPr/>
        </p:nvSpPr>
        <p:spPr>
          <a:xfrm rot="451376">
            <a:off x="2626950" y="2185950"/>
            <a:ext cx="3498695" cy="32559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809585" y="3344967"/>
            <a:ext cx="1104629" cy="44112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4823864" y="3786094"/>
            <a:ext cx="1090350" cy="48131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259925" y="3768788"/>
            <a:ext cx="1485899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897646" y="4267409"/>
            <a:ext cx="178108" cy="65713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277002" y="4267410"/>
            <a:ext cx="798753" cy="29236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3092013" y="3344967"/>
            <a:ext cx="969462" cy="22056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624638" y="2731448"/>
            <a:ext cx="436838" cy="61352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590735" y="2555460"/>
            <a:ext cx="1296415" cy="13646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126163" y="3574128"/>
            <a:ext cx="1316924" cy="9985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1159053" y="3636358"/>
            <a:ext cx="1348722" cy="45911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775209" y="3666171"/>
            <a:ext cx="754817" cy="54889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1406826" y="4593522"/>
            <a:ext cx="1275370" cy="9887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1901641" y="4612866"/>
            <a:ext cx="770356" cy="516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416948" y="4622817"/>
            <a:ext cx="334960" cy="57097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804976" y="4631943"/>
            <a:ext cx="81436" cy="84550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323644" y="5207871"/>
            <a:ext cx="510452" cy="54034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915537" y="5193795"/>
            <a:ext cx="0" cy="5807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618279" y="1956171"/>
            <a:ext cx="446990" cy="66752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0" idx="1"/>
          </p:cNvCxnSpPr>
          <p:nvPr/>
        </p:nvCxnSpPr>
        <p:spPr>
          <a:xfrm>
            <a:off x="1583634" y="2553582"/>
            <a:ext cx="1296415" cy="136464"/>
          </a:xfrm>
          <a:prstGeom prst="line">
            <a:avLst/>
          </a:prstGeom>
          <a:ln w="571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119062" y="3572249"/>
            <a:ext cx="1316924" cy="9985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151952" y="3634480"/>
            <a:ext cx="1348722" cy="459114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768107" y="3664292"/>
            <a:ext cx="754817" cy="548890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399725" y="4591644"/>
            <a:ext cx="1275370" cy="98873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894539" y="4610987"/>
            <a:ext cx="770356" cy="51606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409846" y="4620938"/>
            <a:ext cx="334960" cy="570978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797875" y="4630065"/>
            <a:ext cx="81436" cy="845506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316543" y="5205992"/>
            <a:ext cx="510452" cy="540343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908435" y="5191916"/>
            <a:ext cx="0" cy="580700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11178" y="1954292"/>
            <a:ext cx="446990" cy="667522"/>
          </a:xfrm>
          <a:prstGeom prst="line">
            <a:avLst/>
          </a:prstGeom>
          <a:ln w="571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9" idx="3"/>
            <a:endCxn id="26" idx="1"/>
          </p:cNvCxnSpPr>
          <p:nvPr/>
        </p:nvCxnSpPr>
        <p:spPr>
          <a:xfrm>
            <a:off x="4813106" y="3342622"/>
            <a:ext cx="1104629" cy="4411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1"/>
            <a:endCxn id="58" idx="3"/>
          </p:cNvCxnSpPr>
          <p:nvPr/>
        </p:nvCxnSpPr>
        <p:spPr>
          <a:xfrm flipH="1">
            <a:off x="4827385" y="3783748"/>
            <a:ext cx="1090350" cy="48131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63446" y="3766442"/>
            <a:ext cx="14858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52" y="2024138"/>
            <a:ext cx="758672" cy="75867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284381" y="4116220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服务器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76" y="4044500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97" y="3122058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49" y="2469482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6" y="3342622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13" y="4336864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13" y="4922196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/>
          <p:cNvCxnSpPr>
            <a:stCxn id="63" idx="0"/>
            <a:endCxn id="58" idx="1"/>
          </p:cNvCxnSpPr>
          <p:nvPr/>
        </p:nvCxnSpPr>
        <p:spPr>
          <a:xfrm flipV="1">
            <a:off x="3901168" y="4265063"/>
            <a:ext cx="178108" cy="65713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2" idx="3"/>
            <a:endCxn id="58" idx="1"/>
          </p:cNvCxnSpPr>
          <p:nvPr/>
        </p:nvCxnSpPr>
        <p:spPr>
          <a:xfrm flipV="1">
            <a:off x="3280523" y="4265064"/>
            <a:ext cx="798753" cy="292364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1" idx="3"/>
            <a:endCxn id="59" idx="1"/>
          </p:cNvCxnSpPr>
          <p:nvPr/>
        </p:nvCxnSpPr>
        <p:spPr>
          <a:xfrm flipV="1">
            <a:off x="3095535" y="3342622"/>
            <a:ext cx="969462" cy="220564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9" idx="1"/>
          </p:cNvCxnSpPr>
          <p:nvPr/>
        </p:nvCxnSpPr>
        <p:spPr>
          <a:xfrm>
            <a:off x="3628159" y="2729102"/>
            <a:ext cx="436838" cy="613520"/>
          </a:xfrm>
          <a:prstGeom prst="line">
            <a:avLst/>
          </a:prstGeom>
          <a:ln w="571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9" y="3358877"/>
            <a:ext cx="522098" cy="52209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6" y="3906721"/>
            <a:ext cx="522098" cy="5220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02" y="4004311"/>
            <a:ext cx="522098" cy="52209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14" y="4459937"/>
            <a:ext cx="522098" cy="52209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4" y="4892473"/>
            <a:ext cx="522098" cy="522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9" y="4944943"/>
            <a:ext cx="522098" cy="52209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38" y="5214522"/>
            <a:ext cx="522098" cy="522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8" y="5467041"/>
            <a:ext cx="522098" cy="52209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12" y="5561986"/>
            <a:ext cx="522098" cy="522098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42" y="1479520"/>
            <a:ext cx="758672" cy="758672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154721" y="3054449"/>
            <a:ext cx="583814" cy="544759"/>
            <a:chOff x="5431235" y="266448"/>
            <a:chExt cx="718540" cy="670472"/>
          </a:xfrm>
        </p:grpSpPr>
        <p:sp>
          <p:nvSpPr>
            <p:cNvPr id="185" name="Octagon 184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431235" y="396778"/>
              <a:ext cx="718540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187" name="Rectangular Callout 186"/>
          <p:cNvSpPr/>
          <p:nvPr/>
        </p:nvSpPr>
        <p:spPr>
          <a:xfrm>
            <a:off x="4227008" y="1882259"/>
            <a:ext cx="3447150" cy="623031"/>
          </a:xfrm>
          <a:prstGeom prst="wedgeRectCallout">
            <a:avLst>
              <a:gd name="adj1" fmla="val -43369"/>
              <a:gd name="adj2" fmla="val 137391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正常访问被屏蔽</a:t>
            </a:r>
            <a:endParaRPr lang="en-US" altLang="zh-CN" sz="160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如何请求上游路由器协助过滤</a:t>
            </a:r>
            <a:r>
              <a:rPr 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151832" y="4001400"/>
            <a:ext cx="583814" cy="544759"/>
            <a:chOff x="5431235" y="266448"/>
            <a:chExt cx="718540" cy="670472"/>
          </a:xfrm>
        </p:grpSpPr>
        <p:sp>
          <p:nvSpPr>
            <p:cNvPr id="189" name="Octagon 188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431235" y="396778"/>
              <a:ext cx="718540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191" name="Rectangular Callout 190"/>
          <p:cNvSpPr/>
          <p:nvPr/>
        </p:nvSpPr>
        <p:spPr>
          <a:xfrm>
            <a:off x="4880785" y="4837014"/>
            <a:ext cx="2118158" cy="391563"/>
          </a:xfrm>
          <a:prstGeom prst="wedgeRectCallout">
            <a:avLst>
              <a:gd name="adj1" fmla="val -53643"/>
              <a:gd name="adj2" fmla="val -144636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有效阻止</a:t>
            </a:r>
            <a:r>
              <a:rPr lang="en-US" altLang="zh-CN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DDoS</a:t>
            </a:r>
            <a:endParaRPr lang="en-US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2429680" y="3296852"/>
            <a:ext cx="583814" cy="544759"/>
            <a:chOff x="5431235" y="266448"/>
            <a:chExt cx="718540" cy="670472"/>
          </a:xfrm>
        </p:grpSpPr>
        <p:sp>
          <p:nvSpPr>
            <p:cNvPr id="193" name="Octagon 192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31235" y="396778"/>
              <a:ext cx="718540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cxnSp>
        <p:nvCxnSpPr>
          <p:cNvPr id="195" name="Straight Connector 194"/>
          <p:cNvCxnSpPr>
            <a:stCxn id="59" idx="3"/>
            <a:endCxn id="26" idx="1"/>
          </p:cNvCxnSpPr>
          <p:nvPr/>
        </p:nvCxnSpPr>
        <p:spPr>
          <a:xfrm>
            <a:off x="4813106" y="3342622"/>
            <a:ext cx="1104629" cy="441127"/>
          </a:xfrm>
          <a:prstGeom prst="line">
            <a:avLst/>
          </a:prstGeom>
          <a:ln w="571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528077" y="3762000"/>
            <a:ext cx="1091898" cy="6987"/>
          </a:xfrm>
          <a:prstGeom prst="line">
            <a:avLst/>
          </a:prstGeom>
          <a:ln w="571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35" y="3563185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88" y="3292964"/>
            <a:ext cx="823256" cy="82325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004264" y="3511368"/>
            <a:ext cx="583814" cy="544759"/>
            <a:chOff x="5431235" y="266448"/>
            <a:chExt cx="718540" cy="670472"/>
          </a:xfrm>
        </p:grpSpPr>
        <p:sp>
          <p:nvSpPr>
            <p:cNvPr id="56" name="Octagon 55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1235" y="396778"/>
              <a:ext cx="718540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183" name="Rectangular Callout 182"/>
          <p:cNvSpPr/>
          <p:nvPr/>
        </p:nvSpPr>
        <p:spPr>
          <a:xfrm>
            <a:off x="6259924" y="2421055"/>
            <a:ext cx="3157172" cy="643531"/>
          </a:xfrm>
          <a:prstGeom prst="wedgeRectCallout">
            <a:avLst>
              <a:gd name="adj1" fmla="val -46380"/>
              <a:gd name="adj2" fmla="val 118558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入口链路依然被占满</a:t>
            </a:r>
            <a:endParaRPr lang="en-US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无法定位攻击源</a:t>
            </a:r>
            <a:endParaRPr lang="en-US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F4338F87-EB39-4521-9FF5-8FD1D3544DAC}"/>
              </a:ext>
            </a:extLst>
          </p:cNvPr>
          <p:cNvSpPr txBox="1">
            <a:spLocks/>
          </p:cNvSpPr>
          <p:nvPr/>
        </p:nvSpPr>
        <p:spPr>
          <a:xfrm>
            <a:off x="990600" y="274638"/>
            <a:ext cx="8420100" cy="799329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en-US"/>
              <a:t>通过包过滤预防?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91" grpId="0" animBg="1"/>
      <p:bldP spid="191" grpId="1" animBg="1"/>
      <p:bldP spid="183" grpId="0" animBg="1"/>
      <p:bldP spid="18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包过滤的问题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/>
              <a:t>本地包过滤</a:t>
            </a:r>
            <a:r>
              <a:rPr lang="zh-CN" altLang="en-US" dirty="0"/>
              <a:t>：</a:t>
            </a:r>
            <a:endParaRPr lang="en-US" dirty="0"/>
          </a:p>
          <a:p>
            <a:pPr marL="560070" lvl="1" indent="-285750">
              <a:spcBef>
                <a:spcPts val="600"/>
              </a:spcBef>
            </a:pP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入口链路依然被占满</a:t>
            </a:r>
            <a:endParaRPr lang="en-US" sz="220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60070" lvl="1" indent="-285750">
              <a:spcBef>
                <a:spcPts val="600"/>
              </a:spcBef>
            </a:pP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无法定位攻击源</a:t>
            </a:r>
            <a:endParaRPr lang="en-US" sz="220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</a:rPr>
              <a:t>由于攻击会伪造源</a:t>
            </a:r>
            <a:r>
              <a:rPr lang="en-US" altLang="zh-CN" sz="2200">
                <a:solidFill>
                  <a:schemeClr val="tx1"/>
                </a:solidFill>
                <a:latin typeface="SimHei" panose="02010609060101010101" pitchFamily="49" charset="-122"/>
              </a:rPr>
              <a:t>IP</a:t>
            </a: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</a:rPr>
              <a:t>，因此很难区分攻击和正当请求</a:t>
            </a:r>
            <a:endParaRPr lang="en-US" sz="2200" dirty="0">
              <a:solidFill>
                <a:schemeClr val="tx1"/>
              </a:solidFill>
              <a:latin typeface="SimHei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dirty="0"/>
              <a:t>远端过滤更有效</a:t>
            </a:r>
            <a:r>
              <a:rPr lang="zh-CN" altLang="en-US" dirty="0"/>
              <a:t>，但是：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</a:rPr>
              <a:t>需要跟踪数据源</a:t>
            </a:r>
            <a:endParaRPr lang="en-US" sz="2200" dirty="0">
              <a:solidFill>
                <a:schemeClr val="tx1"/>
              </a:solidFill>
              <a:latin typeface="SimHei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200">
                <a:solidFill>
                  <a:schemeClr val="tx1"/>
                </a:solidFill>
                <a:latin typeface="SimHei" panose="02010609060101010101" pitchFamily="49" charset="-122"/>
              </a:rPr>
              <a:t>一般无法要求运营商安装过滤器</a:t>
            </a:r>
            <a:endParaRPr lang="en-US" sz="2200" dirty="0">
              <a:solidFill>
                <a:schemeClr val="tx1"/>
              </a:solidFill>
              <a:latin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121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IP溯源技术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IP协议包含了一个路由记录选项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如果发送者开启了</a:t>
            </a:r>
            <a:r>
              <a:rPr lang="zh-CN" altLang="en-US" dirty="0"/>
              <a:t>，并且路由器支持，每个路由器都会在数据包中插入自己的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/>
              <a:t>但是</a:t>
            </a:r>
            <a:r>
              <a:rPr lang="zh-CN" altLang="en-US"/>
              <a:t>，路由</a:t>
            </a:r>
            <a:r>
              <a:rPr lang="zh-CN" altLang="en-US" dirty="0"/>
              <a:t>记录选项默认是</a:t>
            </a:r>
            <a:r>
              <a:rPr lang="zh-CN" altLang="en-US"/>
              <a:t>关闭的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ARP协议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IP</a:t>
            </a:r>
            <a:r>
              <a:rPr lang="zh-CN" altLang="en-US"/>
              <a:t>地址和硬件地址映射，一般动态建立</a:t>
            </a:r>
          </a:p>
          <a:p>
            <a:r>
              <a:rPr lang="zh-CN" altLang="en-US"/>
              <a:t>消息类型：</a:t>
            </a:r>
            <a:endParaRPr lang="en-US" dirty="0"/>
          </a:p>
          <a:p>
            <a:pPr lvl="1"/>
            <a:r>
              <a:rPr lang="en-US"/>
              <a:t>who-has </a:t>
            </a:r>
            <a:r>
              <a:rPr lang="zh-CN" altLang="en-US"/>
              <a:t>请求</a:t>
            </a:r>
            <a:r>
              <a:rPr lang="en-US"/>
              <a:t> </a:t>
            </a:r>
            <a:r>
              <a:rPr lang="en-US" dirty="0"/>
              <a:t>– “Who has IP 192.168.0.2?”</a:t>
            </a:r>
          </a:p>
          <a:p>
            <a:pPr lvl="1"/>
            <a:r>
              <a:rPr lang="en-US"/>
              <a:t>is-at </a:t>
            </a:r>
            <a:r>
              <a:rPr lang="zh-CN" altLang="en-US"/>
              <a:t>响应</a:t>
            </a:r>
            <a:r>
              <a:rPr lang="en-US"/>
              <a:t> </a:t>
            </a:r>
            <a:r>
              <a:rPr lang="en-US" dirty="0"/>
              <a:t>– “00:01:2D:00:5F:CC has IP 192.168.0.2”</a:t>
            </a:r>
          </a:p>
          <a:p>
            <a:r>
              <a:rPr lang="zh-CN" altLang="en-US"/>
              <a:t>主要缺陷：</a:t>
            </a:r>
            <a:endParaRPr lang="en-US" dirty="0"/>
          </a:p>
          <a:p>
            <a:pPr lvl="1"/>
            <a:r>
              <a:rPr lang="zh-CN" altLang="en-US"/>
              <a:t>这条</a:t>
            </a:r>
            <a:r>
              <a:rPr lang="en-US" altLang="zh-CN"/>
              <a:t>ARP</a:t>
            </a:r>
            <a:r>
              <a:rPr lang="zh-CN" altLang="en-US"/>
              <a:t>消息谁发的</a:t>
            </a:r>
            <a:r>
              <a:rPr lang="en-US"/>
              <a:t>?</a:t>
            </a:r>
            <a:endParaRPr lang="en-US" altLang="zh-CN">
              <a:latin typeface="Comic Sans MS" panose="030F0702030302020204" pitchFamily="66" charset="0"/>
            </a:endParaRPr>
          </a:p>
          <a:p>
            <a:pPr lvl="1"/>
            <a:r>
              <a:rPr lang="en-US" altLang="zh-CN"/>
              <a:t>ARP</a:t>
            </a:r>
            <a:r>
              <a:rPr lang="zh-CN" altLang="en-US"/>
              <a:t>协议缺乏消息源认证机制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In-Network防御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/>
              <a:t>为什么路由器不能识别并丢弃</a:t>
            </a:r>
            <a:r>
              <a:rPr lang="zh-CN" altLang="en-US"/>
              <a:t>伪造数据包</a:t>
            </a:r>
            <a:r>
              <a:rPr lang="en-US"/>
              <a:t>?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单播反向路径转发</a:t>
            </a:r>
            <a:r>
              <a:rPr lang="en-US"/>
              <a:t> </a:t>
            </a:r>
            <a:r>
              <a:rPr lang="en-US" dirty="0"/>
              <a:t>(</a:t>
            </a:r>
            <a:r>
              <a:rPr lang="en-US" dirty="0" err="1"/>
              <a:t>uRPF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路由器根据路由表验证源</a:t>
            </a:r>
            <a:r>
              <a:rPr lang="en-US" altLang="zh-CN"/>
              <a:t>IP</a:t>
            </a:r>
            <a:r>
              <a:rPr lang="zh-CN" altLang="en-US"/>
              <a:t>的有效性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丢弃不太可能的数据包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/>
              <a:t>uRPF</a:t>
            </a:r>
            <a:r>
              <a:rPr lang="zh-CN" altLang="en-US"/>
              <a:t>模式</a:t>
            </a:r>
            <a:r>
              <a:rPr lang="en-US"/>
              <a:t>: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/>
              <a:t>Strict</a:t>
            </a:r>
            <a:r>
              <a:rPr lang="zh-CN" altLang="en-US"/>
              <a:t>（强制模式）：如果转发到源</a:t>
            </a:r>
            <a:r>
              <a:rPr lang="en-US" altLang="zh-CN"/>
              <a:t>IP</a:t>
            </a:r>
            <a:r>
              <a:rPr lang="zh-CN" altLang="en-US"/>
              <a:t>的最优端口是</a:t>
            </a:r>
            <a:r>
              <a:rPr lang="en-US" altLang="zh-CN"/>
              <a:t>A</a:t>
            </a:r>
            <a:r>
              <a:rPr lang="zh-CN" altLang="en-US"/>
              <a:t>，则所有来自该源</a:t>
            </a:r>
            <a:r>
              <a:rPr lang="en-US" altLang="zh-CN"/>
              <a:t>IP</a:t>
            </a:r>
            <a:r>
              <a:rPr lang="zh-CN" altLang="en-US"/>
              <a:t>的数据包均应从端口</a:t>
            </a:r>
            <a:r>
              <a:rPr lang="en-US" altLang="zh-CN"/>
              <a:t>A</a:t>
            </a:r>
            <a:r>
              <a:rPr lang="zh-CN" altLang="en-US"/>
              <a:t>接收。可能丢弃非对称性的数据包。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/>
              <a:t>Feasible</a:t>
            </a:r>
            <a:r>
              <a:rPr lang="zh-CN" altLang="en-US"/>
              <a:t>：如果转发到源</a:t>
            </a:r>
            <a:r>
              <a:rPr lang="en-US" altLang="zh-CN"/>
              <a:t>IP</a:t>
            </a:r>
            <a:r>
              <a:rPr lang="zh-CN" altLang="en-US"/>
              <a:t>的端口集合为</a:t>
            </a:r>
            <a:r>
              <a:rPr lang="en-US" altLang="zh-CN"/>
              <a:t>S</a:t>
            </a:r>
            <a:r>
              <a:rPr lang="zh-CN" altLang="en-US"/>
              <a:t>，则所有来自该源</a:t>
            </a:r>
            <a:r>
              <a:rPr lang="en-US" altLang="zh-CN"/>
              <a:t>IP</a:t>
            </a:r>
            <a:r>
              <a:rPr lang="zh-CN" altLang="en-US"/>
              <a:t>的数据包均应由</a:t>
            </a:r>
            <a:r>
              <a:rPr lang="en-US" altLang="zh-CN"/>
              <a:t>S</a:t>
            </a:r>
            <a:r>
              <a:rPr lang="zh-CN" altLang="en-US"/>
              <a:t>内的端口接收。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/>
              <a:t>Loose</a:t>
            </a:r>
            <a:r>
              <a:rPr lang="zh-CN" altLang="en-US"/>
              <a:t>（松散模式）：仅丢弃无法路由的源</a:t>
            </a:r>
            <a:r>
              <a:rPr lang="en-US" altLang="zh-CN"/>
              <a:t>IP</a:t>
            </a:r>
            <a:r>
              <a:rPr lang="zh-CN" altLang="en-US"/>
              <a:t>，如</a:t>
            </a:r>
            <a:r>
              <a:rPr lang="en-US"/>
              <a:t> 192.168</a:t>
            </a:r>
            <a:r>
              <a:rPr lang="en-US" dirty="0"/>
              <a:t>.*.*</a:t>
            </a:r>
          </a:p>
        </p:txBody>
      </p:sp>
    </p:spTree>
    <p:extLst>
      <p:ext uri="{BB962C8B-B14F-4D97-AF65-F5344CB8AC3E}">
        <p14:creationId xmlns:p14="http://schemas.microsoft.com/office/powerpoint/2010/main" val="420602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95" y="729101"/>
            <a:ext cx="1701950" cy="7608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911303"/>
          </a:xfrm>
        </p:spPr>
        <p:txBody>
          <a:bodyPr>
            <a:normAutofit/>
          </a:bodyPr>
          <a:lstStyle/>
          <a:p>
            <a:r>
              <a:rPr lang="zh-CN" altLang="en-US"/>
              <a:t>通过</a:t>
            </a:r>
            <a:r>
              <a:rPr lang="en-US"/>
              <a:t>CDNs</a:t>
            </a:r>
            <a:r>
              <a:rPr lang="zh-CN" altLang="en-US"/>
              <a:t>预防</a:t>
            </a:r>
            <a:r>
              <a:rPr lang="en-US"/>
              <a:t>DDoS</a:t>
            </a:r>
            <a:endParaRPr lang="en-US" dirty="0"/>
          </a:p>
        </p:txBody>
      </p:sp>
      <p:pic>
        <p:nvPicPr>
          <p:cNvPr id="5" name="Picture 2" descr="D:\Classes\CS 4700\assets\usasha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" y="1716911"/>
            <a:ext cx="6704239" cy="42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72754" y="1643806"/>
            <a:ext cx="65114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Master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7899" y="2837347"/>
            <a:ext cx="998801" cy="24969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56115" y="2227242"/>
            <a:ext cx="492020" cy="46375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72869" y="2419130"/>
            <a:ext cx="2027122" cy="4182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06571" y="2542956"/>
            <a:ext cx="2017245" cy="141619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933889" y="2542955"/>
            <a:ext cx="149878" cy="200977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008828" y="2521898"/>
            <a:ext cx="1290228" cy="78294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56756" y="4099730"/>
            <a:ext cx="739741" cy="40543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571704" y="4124673"/>
            <a:ext cx="168321" cy="63155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047602" y="4740041"/>
            <a:ext cx="36164" cy="7087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14137" y="4740041"/>
            <a:ext cx="562218" cy="50643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02657" y="3507783"/>
            <a:ext cx="742788" cy="34434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535536" y="3087045"/>
            <a:ext cx="957803" cy="2824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4" y="1840061"/>
            <a:ext cx="624847" cy="6248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" y="2690995"/>
            <a:ext cx="624847" cy="6248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6" y="4192736"/>
            <a:ext cx="624847" cy="624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23" y="4552730"/>
            <a:ext cx="624847" cy="6248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45" y="2700635"/>
            <a:ext cx="624847" cy="624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8" y="3475208"/>
            <a:ext cx="624847" cy="6248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52" y="2500816"/>
            <a:ext cx="586229" cy="5862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83" y="3134877"/>
            <a:ext cx="586229" cy="5862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73" y="1943887"/>
            <a:ext cx="747107" cy="7471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48" y="4278924"/>
            <a:ext cx="586229" cy="586229"/>
          </a:xfrm>
          <a:prstGeom prst="rect">
            <a:avLst/>
          </a:prstGeom>
        </p:spPr>
      </p:pic>
      <p:sp>
        <p:nvSpPr>
          <p:cNvPr id="69" name="Content Placeholder 2"/>
          <p:cNvSpPr txBox="1">
            <a:spLocks/>
          </p:cNvSpPr>
          <p:nvPr/>
        </p:nvSpPr>
        <p:spPr>
          <a:xfrm>
            <a:off x="6864361" y="1786911"/>
            <a:ext cx="2931756" cy="4342553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如果攻击主节点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备份节点缓存可用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主节点容易做过滤</a:t>
            </a:r>
            <a:endParaRPr lang="en-US" sz="162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如果攻击备份节点</a:t>
            </a: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很难同时攻击全部节点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动态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将用户请求重定向到可用节点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46" y="2856146"/>
            <a:ext cx="388839" cy="38883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88" y="4440448"/>
            <a:ext cx="388839" cy="38883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21" y="3268868"/>
            <a:ext cx="388839" cy="38883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53" y="1737969"/>
            <a:ext cx="1092724" cy="109272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28" y="2975205"/>
            <a:ext cx="871143" cy="87114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65" y="4117158"/>
            <a:ext cx="871143" cy="871143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 flipH="1" flipV="1">
            <a:off x="1917821" y="4124674"/>
            <a:ext cx="2107564" cy="139317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923361" y="4142828"/>
            <a:ext cx="2822100" cy="112317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25" y="5246479"/>
            <a:ext cx="624847" cy="6248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59" y="4992062"/>
            <a:ext cx="624847" cy="6248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56" y="3721106"/>
            <a:ext cx="586229" cy="58622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9" y="4064850"/>
            <a:ext cx="388839" cy="3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zh-CN" altLang="en-US"/>
              <a:t>入侵检测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681" y="2652406"/>
            <a:ext cx="8543925" cy="1736441"/>
          </a:xfrm>
        </p:spPr>
        <p:txBody>
          <a:bodyPr>
            <a:normAutofit/>
          </a:bodyPr>
          <a:lstStyle/>
          <a:p>
            <a:r>
              <a:rPr lang="zh-CN" altLang="en-US"/>
              <a:t>防火墙</a:t>
            </a:r>
            <a:endParaRPr lang="en-US"/>
          </a:p>
          <a:p>
            <a:r>
              <a:rPr lang="zh-CN" altLang="en-US"/>
              <a:t>入侵检测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3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网络接入风险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互利网很危险！！！</a:t>
            </a:r>
            <a:endParaRPr lang="en-US"/>
          </a:p>
          <a:p>
            <a:pPr lvl="1"/>
            <a:r>
              <a:rPr lang="zh-CN" altLang="en-US"/>
              <a:t>端口扫描</a:t>
            </a:r>
            <a:endParaRPr lang="en-US" dirty="0"/>
          </a:p>
          <a:p>
            <a:pPr lvl="1"/>
            <a:r>
              <a:rPr lang="zh-CN" altLang="en-US"/>
              <a:t>漏洞扫描和攻击</a:t>
            </a:r>
            <a:endParaRPr lang="en-US" dirty="0"/>
          </a:p>
          <a:p>
            <a:pPr lvl="1"/>
            <a:r>
              <a:rPr lang="zh-CN" altLang="en-US"/>
              <a:t>暴力破解</a:t>
            </a:r>
            <a:endParaRPr lang="en-US" dirty="0"/>
          </a:p>
          <a:p>
            <a:pPr lvl="1"/>
            <a:r>
              <a:rPr lang="en-US"/>
              <a:t>DDoS</a:t>
            </a:r>
            <a:r>
              <a:rPr lang="zh-CN" altLang="en-US"/>
              <a:t>攻击</a:t>
            </a:r>
            <a:endParaRPr lang="en-US" dirty="0"/>
          </a:p>
          <a:p>
            <a:pPr lvl="1"/>
            <a:r>
              <a:rPr lang="zh-CN" altLang="en-US"/>
              <a:t>蠕虫、病毒等恶意软件</a:t>
            </a:r>
            <a:endParaRPr lang="en-US" dirty="0"/>
          </a:p>
          <a:p>
            <a:pPr lvl="1"/>
            <a:r>
              <a:rPr lang="zh-CN" altLang="en-US"/>
              <a:t>垃圾邮件</a:t>
            </a:r>
            <a:endParaRPr lang="en-US" dirty="0"/>
          </a:p>
          <a:p>
            <a:r>
              <a:rPr lang="zh-CN" altLang="en-US"/>
              <a:t>管理员需要保护网络免受恶意探测和访问</a:t>
            </a:r>
            <a:endParaRPr lang="en-US" dirty="0"/>
          </a:p>
          <a:p>
            <a:r>
              <a:rPr lang="zh-CN" altLang="en-US"/>
              <a:t>出向数据也需要安全检测</a:t>
            </a:r>
            <a:endParaRPr lang="en-US" dirty="0"/>
          </a:p>
          <a:p>
            <a:pPr lvl="1"/>
            <a:r>
              <a:rPr lang="zh-CN" altLang="en-US"/>
              <a:t>数据窃取（拖库）</a:t>
            </a:r>
            <a:endParaRPr lang="en-US" altLang="zh-CN"/>
          </a:p>
          <a:p>
            <a:pPr lvl="1"/>
            <a:r>
              <a:rPr lang="zh-CN" altLang="en-US"/>
              <a:t>恶意软件外连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64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H="1">
            <a:off x="1494100" y="4147747"/>
            <a:ext cx="1256483" cy="70471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359986" y="3017836"/>
            <a:ext cx="1472116" cy="89204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防火墙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9400" y="3909877"/>
            <a:ext cx="321047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14" y="3706620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6153115" y="2512430"/>
            <a:ext cx="599460" cy="119419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246372" y="2511450"/>
            <a:ext cx="621154" cy="11557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44020" y="3953754"/>
            <a:ext cx="599460" cy="119419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31421" y="3992220"/>
            <a:ext cx="621154" cy="11557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99" y="1822481"/>
            <a:ext cx="822465" cy="822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99" y="4868751"/>
            <a:ext cx="817763" cy="817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92" y="4863257"/>
            <a:ext cx="823256" cy="823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1" y="3541388"/>
            <a:ext cx="1381957" cy="771592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482755" y="351564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Internet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5" y="2169084"/>
            <a:ext cx="1060019" cy="10600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90" y="1819124"/>
            <a:ext cx="822465" cy="8224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03686" y="1400145"/>
            <a:ext cx="9348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开发者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1078" y="1400145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行政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31176" y="5767359"/>
            <a:ext cx="147989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Web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8214" y="5767358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0" y="4391861"/>
            <a:ext cx="921202" cy="9212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52864" y="5369624"/>
            <a:ext cx="11849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软件服务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899" y="1732422"/>
            <a:ext cx="70102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用户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352550" y="3024188"/>
            <a:ext cx="5400025" cy="1911350"/>
          </a:xfrm>
          <a:custGeom>
            <a:avLst/>
            <a:gdLst>
              <a:gd name="connsiteX0" fmla="*/ 0 w 6822862"/>
              <a:gd name="connsiteY0" fmla="*/ 0 h 2352431"/>
              <a:gd name="connsiteX1" fmla="*/ 1820985 w 6822862"/>
              <a:gd name="connsiteY1" fmla="*/ 1101969 h 2352431"/>
              <a:gd name="connsiteX2" fmla="*/ 3251200 w 6822862"/>
              <a:gd name="connsiteY2" fmla="*/ 1070708 h 2352431"/>
              <a:gd name="connsiteX3" fmla="*/ 6635261 w 6822862"/>
              <a:gd name="connsiteY3" fmla="*/ 1086339 h 2352431"/>
              <a:gd name="connsiteX4" fmla="*/ 6088185 w 6822862"/>
              <a:gd name="connsiteY4" fmla="*/ 2352431 h 2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2862" h="2352431">
                <a:moveTo>
                  <a:pt x="0" y="0"/>
                </a:moveTo>
                <a:cubicBezTo>
                  <a:pt x="639559" y="461759"/>
                  <a:pt x="1279118" y="923518"/>
                  <a:pt x="1820985" y="1101969"/>
                </a:cubicBezTo>
                <a:cubicBezTo>
                  <a:pt x="2362852" y="1280420"/>
                  <a:pt x="3251200" y="1070708"/>
                  <a:pt x="3251200" y="1070708"/>
                </a:cubicBezTo>
                <a:cubicBezTo>
                  <a:pt x="4053579" y="1068103"/>
                  <a:pt x="6162430" y="872719"/>
                  <a:pt x="6635261" y="1086339"/>
                </a:cubicBezTo>
                <a:cubicBezTo>
                  <a:pt x="7108092" y="1299959"/>
                  <a:pt x="6598138" y="1826195"/>
                  <a:pt x="6088185" y="2352431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500848" y="4020828"/>
            <a:ext cx="1271553" cy="959160"/>
          </a:xfrm>
          <a:custGeom>
            <a:avLst/>
            <a:gdLst>
              <a:gd name="connsiteX0" fmla="*/ 0 w 1711570"/>
              <a:gd name="connsiteY0" fmla="*/ 1180505 h 1180505"/>
              <a:gd name="connsiteX1" fmla="*/ 875323 w 1711570"/>
              <a:gd name="connsiteY1" fmla="*/ 382 h 1180505"/>
              <a:gd name="connsiteX2" fmla="*/ 1711570 w 1711570"/>
              <a:gd name="connsiteY2" fmla="*/ 1078905 h 118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1570" h="1180505">
                <a:moveTo>
                  <a:pt x="0" y="1180505"/>
                </a:moveTo>
                <a:cubicBezTo>
                  <a:pt x="295030" y="598910"/>
                  <a:pt x="590061" y="17315"/>
                  <a:pt x="875323" y="382"/>
                </a:cubicBezTo>
                <a:cubicBezTo>
                  <a:pt x="1160585" y="-16551"/>
                  <a:pt x="1436077" y="531177"/>
                  <a:pt x="1711570" y="1078905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6254751" y="2598737"/>
            <a:ext cx="521398" cy="2362201"/>
          </a:xfrm>
          <a:custGeom>
            <a:avLst/>
            <a:gdLst>
              <a:gd name="connsiteX0" fmla="*/ 0 w 641721"/>
              <a:gd name="connsiteY0" fmla="*/ 0 h 2907324"/>
              <a:gd name="connsiteX1" fmla="*/ 640861 w 641721"/>
              <a:gd name="connsiteY1" fmla="*/ 1563077 h 2907324"/>
              <a:gd name="connsiteX2" fmla="*/ 109415 w 641721"/>
              <a:gd name="connsiteY2" fmla="*/ 2907324 h 29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721" h="2907324">
                <a:moveTo>
                  <a:pt x="0" y="0"/>
                </a:moveTo>
                <a:cubicBezTo>
                  <a:pt x="311312" y="539261"/>
                  <a:pt x="622625" y="1078523"/>
                  <a:pt x="640861" y="1563077"/>
                </a:cubicBezTo>
                <a:cubicBezTo>
                  <a:pt x="659097" y="2047631"/>
                  <a:pt x="384256" y="2477477"/>
                  <a:pt x="109415" y="2907324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6242050" y="2605087"/>
            <a:ext cx="1524000" cy="2305050"/>
          </a:xfrm>
          <a:custGeom>
            <a:avLst/>
            <a:gdLst>
              <a:gd name="connsiteX0" fmla="*/ 0 w 1875692"/>
              <a:gd name="connsiteY0" fmla="*/ 0 h 2836984"/>
              <a:gd name="connsiteX1" fmla="*/ 1211385 w 1875692"/>
              <a:gd name="connsiteY1" fmla="*/ 1641231 h 2836984"/>
              <a:gd name="connsiteX2" fmla="*/ 1875692 w 1875692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692" h="2836984">
                <a:moveTo>
                  <a:pt x="0" y="0"/>
                </a:moveTo>
                <a:cubicBezTo>
                  <a:pt x="449385" y="584200"/>
                  <a:pt x="898770" y="1168400"/>
                  <a:pt x="1211385" y="1641231"/>
                </a:cubicBezTo>
                <a:cubicBezTo>
                  <a:pt x="1524000" y="2114062"/>
                  <a:pt x="1699846" y="2475523"/>
                  <a:pt x="1875692" y="2836984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949700" y="2641588"/>
            <a:ext cx="2826449" cy="1246200"/>
          </a:xfrm>
          <a:custGeom>
            <a:avLst/>
            <a:gdLst>
              <a:gd name="connsiteX0" fmla="*/ 2829169 w 3521396"/>
              <a:gd name="connsiteY0" fmla="*/ 0 h 1586524"/>
              <a:gd name="connsiteX1" fmla="*/ 3329354 w 3521396"/>
              <a:gd name="connsiteY1" fmla="*/ 1281724 h 1586524"/>
              <a:gd name="connsiteX2" fmla="*/ 0 w 3521396"/>
              <a:gd name="connsiteY2" fmla="*/ 1586524 h 1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396" h="1586524">
                <a:moveTo>
                  <a:pt x="2829169" y="0"/>
                </a:moveTo>
                <a:cubicBezTo>
                  <a:pt x="3315025" y="508651"/>
                  <a:pt x="3800882" y="1017303"/>
                  <a:pt x="3329354" y="1281724"/>
                </a:cubicBezTo>
                <a:cubicBezTo>
                  <a:pt x="2857826" y="1546145"/>
                  <a:pt x="1428913" y="1566334"/>
                  <a:pt x="0" y="1586524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784600" y="2611438"/>
            <a:ext cx="4070697" cy="1291461"/>
          </a:xfrm>
          <a:custGeom>
            <a:avLst/>
            <a:gdLst>
              <a:gd name="connsiteX0" fmla="*/ 4954954 w 5010088"/>
              <a:gd name="connsiteY0" fmla="*/ 0 h 1589491"/>
              <a:gd name="connsiteX1" fmla="*/ 4306277 w 5010088"/>
              <a:gd name="connsiteY1" fmla="*/ 1367693 h 1589491"/>
              <a:gd name="connsiteX2" fmla="*/ 0 w 5010088"/>
              <a:gd name="connsiteY2" fmla="*/ 1570893 h 158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088" h="1589491">
                <a:moveTo>
                  <a:pt x="4954954" y="0"/>
                </a:moveTo>
                <a:cubicBezTo>
                  <a:pt x="5043528" y="552939"/>
                  <a:pt x="5132103" y="1105878"/>
                  <a:pt x="4306277" y="1367693"/>
                </a:cubicBezTo>
                <a:cubicBezTo>
                  <a:pt x="3480451" y="1629509"/>
                  <a:pt x="1740225" y="1600201"/>
                  <a:pt x="0" y="1570893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1950" y="3838762"/>
            <a:ext cx="5292497" cy="1115826"/>
          </a:xfrm>
          <a:custGeom>
            <a:avLst/>
            <a:gdLst>
              <a:gd name="connsiteX0" fmla="*/ 5713046 w 6513842"/>
              <a:gd name="connsiteY0" fmla="*/ 1373324 h 1373324"/>
              <a:gd name="connsiteX1" fmla="*/ 6299200 w 6513842"/>
              <a:gd name="connsiteY1" fmla="*/ 279170 h 1373324"/>
              <a:gd name="connsiteX2" fmla="*/ 2516554 w 6513842"/>
              <a:gd name="connsiteY2" fmla="*/ 36893 h 1373324"/>
              <a:gd name="connsiteX3" fmla="*/ 0 w 6513842"/>
              <a:gd name="connsiteY3" fmla="*/ 896586 h 137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3842" h="1373324">
                <a:moveTo>
                  <a:pt x="5713046" y="1373324"/>
                </a:moveTo>
                <a:cubicBezTo>
                  <a:pt x="6272497" y="937616"/>
                  <a:pt x="6831949" y="501908"/>
                  <a:pt x="6299200" y="279170"/>
                </a:cubicBezTo>
                <a:cubicBezTo>
                  <a:pt x="5766451" y="56432"/>
                  <a:pt x="3566421" y="-66010"/>
                  <a:pt x="2516554" y="36893"/>
                </a:cubicBezTo>
                <a:cubicBezTo>
                  <a:pt x="1466687" y="139796"/>
                  <a:pt x="733343" y="518191"/>
                  <a:pt x="0" y="896586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1784350" y="3842531"/>
            <a:ext cx="6015383" cy="1061257"/>
          </a:xfrm>
          <a:custGeom>
            <a:avLst/>
            <a:gdLst>
              <a:gd name="connsiteX0" fmla="*/ 7354277 w 7403548"/>
              <a:gd name="connsiteY0" fmla="*/ 1306162 h 1306162"/>
              <a:gd name="connsiteX1" fmla="*/ 6689969 w 7403548"/>
              <a:gd name="connsiteY1" fmla="*/ 141670 h 1306162"/>
              <a:gd name="connsiteX2" fmla="*/ 2383692 w 7403548"/>
              <a:gd name="connsiteY2" fmla="*/ 133854 h 1306162"/>
              <a:gd name="connsiteX3" fmla="*/ 0 w 7403548"/>
              <a:gd name="connsiteY3" fmla="*/ 1173301 h 130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3548" h="1306162">
                <a:moveTo>
                  <a:pt x="7354277" y="1306162"/>
                </a:moveTo>
                <a:cubicBezTo>
                  <a:pt x="7436338" y="821608"/>
                  <a:pt x="7518400" y="337055"/>
                  <a:pt x="6689969" y="141670"/>
                </a:cubicBezTo>
                <a:cubicBezTo>
                  <a:pt x="5861538" y="-53715"/>
                  <a:pt x="3498687" y="-38085"/>
                  <a:pt x="2383692" y="133854"/>
                </a:cubicBezTo>
                <a:cubicBezTo>
                  <a:pt x="1268697" y="305792"/>
                  <a:pt x="634348" y="739546"/>
                  <a:pt x="0" y="1173301"/>
                </a:cubicBezTo>
              </a:path>
            </a:pathLst>
          </a:custGeom>
          <a:noFill/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 flipV="1">
            <a:off x="1359986" y="3017836"/>
            <a:ext cx="1472116" cy="89204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494100" y="4147747"/>
            <a:ext cx="1256483" cy="70471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防火墙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9400" y="3909877"/>
            <a:ext cx="321047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14" y="3706620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6153115" y="2512430"/>
            <a:ext cx="599460" cy="119419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246372" y="2511450"/>
            <a:ext cx="621154" cy="11557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44020" y="3953754"/>
            <a:ext cx="599460" cy="119419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31421" y="3992220"/>
            <a:ext cx="621154" cy="11557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99" y="1822481"/>
            <a:ext cx="822465" cy="822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99" y="4868751"/>
            <a:ext cx="817763" cy="817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92" y="4863257"/>
            <a:ext cx="823256" cy="823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1" y="3541388"/>
            <a:ext cx="1381957" cy="771592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482755" y="351564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互联网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5" y="2169084"/>
            <a:ext cx="1060019" cy="10600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90" y="1819124"/>
            <a:ext cx="822465" cy="8224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0" y="4391861"/>
            <a:ext cx="921202" cy="92120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479551" y="3094037"/>
            <a:ext cx="6235699" cy="1816100"/>
          </a:xfrm>
          <a:custGeom>
            <a:avLst/>
            <a:gdLst>
              <a:gd name="connsiteX0" fmla="*/ 0 w 7674707"/>
              <a:gd name="connsiteY0" fmla="*/ 0 h 2235200"/>
              <a:gd name="connsiteX1" fmla="*/ 1860061 w 7674707"/>
              <a:gd name="connsiteY1" fmla="*/ 1039447 h 2235200"/>
              <a:gd name="connsiteX2" fmla="*/ 4142153 w 7674707"/>
              <a:gd name="connsiteY2" fmla="*/ 1008185 h 2235200"/>
              <a:gd name="connsiteX3" fmla="*/ 6666523 w 7674707"/>
              <a:gd name="connsiteY3" fmla="*/ 984739 h 2235200"/>
              <a:gd name="connsiteX4" fmla="*/ 7674707 w 7674707"/>
              <a:gd name="connsiteY4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707" h="2235200">
                <a:moveTo>
                  <a:pt x="0" y="0"/>
                </a:moveTo>
                <a:cubicBezTo>
                  <a:pt x="584851" y="435708"/>
                  <a:pt x="1169702" y="871416"/>
                  <a:pt x="1860061" y="1039447"/>
                </a:cubicBezTo>
                <a:cubicBezTo>
                  <a:pt x="2550420" y="1207478"/>
                  <a:pt x="4142153" y="1008185"/>
                  <a:pt x="4142153" y="1008185"/>
                </a:cubicBezTo>
                <a:cubicBezTo>
                  <a:pt x="4943230" y="999067"/>
                  <a:pt x="6077764" y="780237"/>
                  <a:pt x="6666523" y="984739"/>
                </a:cubicBezTo>
                <a:cubicBezTo>
                  <a:pt x="7255282" y="1189241"/>
                  <a:pt x="7464994" y="1712220"/>
                  <a:pt x="7674707" y="223520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7" name="Freeform 6"/>
          <p:cNvSpPr/>
          <p:nvPr/>
        </p:nvSpPr>
        <p:spPr>
          <a:xfrm>
            <a:off x="6261100" y="2560638"/>
            <a:ext cx="1555750" cy="2355850"/>
          </a:xfrm>
          <a:custGeom>
            <a:avLst/>
            <a:gdLst>
              <a:gd name="connsiteX0" fmla="*/ 1914769 w 1914769"/>
              <a:gd name="connsiteY0" fmla="*/ 0 h 2899508"/>
              <a:gd name="connsiteX1" fmla="*/ 1172308 w 1914769"/>
              <a:gd name="connsiteY1" fmla="*/ 1547446 h 2899508"/>
              <a:gd name="connsiteX2" fmla="*/ 625231 w 1914769"/>
              <a:gd name="connsiteY2" fmla="*/ 1789723 h 2899508"/>
              <a:gd name="connsiteX3" fmla="*/ 0 w 1914769"/>
              <a:gd name="connsiteY3" fmla="*/ 2899508 h 289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69" h="2899508">
                <a:moveTo>
                  <a:pt x="1914769" y="0"/>
                </a:moveTo>
                <a:cubicBezTo>
                  <a:pt x="1651000" y="624579"/>
                  <a:pt x="1387231" y="1249159"/>
                  <a:pt x="1172308" y="1547446"/>
                </a:cubicBezTo>
                <a:cubicBezTo>
                  <a:pt x="957385" y="1845733"/>
                  <a:pt x="820616" y="1564379"/>
                  <a:pt x="625231" y="1789723"/>
                </a:cubicBezTo>
                <a:cubicBezTo>
                  <a:pt x="429846" y="2015067"/>
                  <a:pt x="214923" y="2457287"/>
                  <a:pt x="0" y="289950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8" name="Freeform 7"/>
          <p:cNvSpPr/>
          <p:nvPr/>
        </p:nvSpPr>
        <p:spPr>
          <a:xfrm>
            <a:off x="7352467" y="2592388"/>
            <a:ext cx="445333" cy="2298700"/>
          </a:xfrm>
          <a:custGeom>
            <a:avLst/>
            <a:gdLst>
              <a:gd name="connsiteX0" fmla="*/ 548102 w 548102"/>
              <a:gd name="connsiteY0" fmla="*/ 0 h 2829169"/>
              <a:gd name="connsiteX1" fmla="*/ 1025 w 548102"/>
              <a:gd name="connsiteY1" fmla="*/ 1586523 h 2829169"/>
              <a:gd name="connsiteX2" fmla="*/ 438687 w 548102"/>
              <a:gd name="connsiteY2" fmla="*/ 2829169 h 282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102" h="2829169">
                <a:moveTo>
                  <a:pt x="548102" y="0"/>
                </a:moveTo>
                <a:cubicBezTo>
                  <a:pt x="283681" y="557497"/>
                  <a:pt x="19261" y="1114995"/>
                  <a:pt x="1025" y="1586523"/>
                </a:cubicBezTo>
                <a:cubicBezTo>
                  <a:pt x="-17211" y="2058051"/>
                  <a:pt x="210738" y="2443610"/>
                  <a:pt x="438687" y="2829169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9" name="Freeform 8"/>
          <p:cNvSpPr/>
          <p:nvPr/>
        </p:nvSpPr>
        <p:spPr>
          <a:xfrm>
            <a:off x="6210424" y="2598737"/>
            <a:ext cx="603353" cy="2311400"/>
          </a:xfrm>
          <a:custGeom>
            <a:avLst/>
            <a:gdLst>
              <a:gd name="connsiteX0" fmla="*/ 46892 w 742588"/>
              <a:gd name="connsiteY0" fmla="*/ 2844800 h 2844800"/>
              <a:gd name="connsiteX1" fmla="*/ 742461 w 742588"/>
              <a:gd name="connsiteY1" fmla="*/ 1516184 h 2844800"/>
              <a:gd name="connsiteX2" fmla="*/ 0 w 742588"/>
              <a:gd name="connsiteY2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588" h="2844800">
                <a:moveTo>
                  <a:pt x="46892" y="2844800"/>
                </a:moveTo>
                <a:cubicBezTo>
                  <a:pt x="398584" y="2417558"/>
                  <a:pt x="750276" y="1990317"/>
                  <a:pt x="742461" y="1516184"/>
                </a:cubicBezTo>
                <a:cubicBezTo>
                  <a:pt x="734646" y="1042051"/>
                  <a:pt x="367323" y="521025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0" name="Freeform 9"/>
          <p:cNvSpPr/>
          <p:nvPr/>
        </p:nvSpPr>
        <p:spPr>
          <a:xfrm>
            <a:off x="6158585" y="2620888"/>
            <a:ext cx="1549399" cy="2317751"/>
          </a:xfrm>
          <a:custGeom>
            <a:avLst/>
            <a:gdLst>
              <a:gd name="connsiteX0" fmla="*/ 0 w 1906953"/>
              <a:gd name="connsiteY0" fmla="*/ 2852616 h 2852616"/>
              <a:gd name="connsiteX1" fmla="*/ 672123 w 1906953"/>
              <a:gd name="connsiteY1" fmla="*/ 1641231 h 2852616"/>
              <a:gd name="connsiteX2" fmla="*/ 1133230 w 1906953"/>
              <a:gd name="connsiteY2" fmla="*/ 1563077 h 2852616"/>
              <a:gd name="connsiteX3" fmla="*/ 1906953 w 1906953"/>
              <a:gd name="connsiteY3" fmla="*/ 0 h 285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6953" h="2852616">
                <a:moveTo>
                  <a:pt x="0" y="2852616"/>
                </a:moveTo>
                <a:cubicBezTo>
                  <a:pt x="241625" y="2354385"/>
                  <a:pt x="483251" y="1856154"/>
                  <a:pt x="672123" y="1641231"/>
                </a:cubicBezTo>
                <a:cubicBezTo>
                  <a:pt x="860995" y="1426308"/>
                  <a:pt x="927425" y="1836615"/>
                  <a:pt x="1133230" y="1563077"/>
                </a:cubicBezTo>
                <a:cubicBezTo>
                  <a:pt x="1339035" y="1289539"/>
                  <a:pt x="1622994" y="644769"/>
                  <a:pt x="1906953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1" name="Freeform 10"/>
          <p:cNvSpPr/>
          <p:nvPr/>
        </p:nvSpPr>
        <p:spPr>
          <a:xfrm>
            <a:off x="6417694" y="2605087"/>
            <a:ext cx="1473201" cy="2286000"/>
          </a:xfrm>
          <a:custGeom>
            <a:avLst/>
            <a:gdLst>
              <a:gd name="connsiteX0" fmla="*/ 1813170 w 1813170"/>
              <a:gd name="connsiteY0" fmla="*/ 2813538 h 2813538"/>
              <a:gd name="connsiteX1" fmla="*/ 1234831 w 1813170"/>
              <a:gd name="connsiteY1" fmla="*/ 1594338 h 2813538"/>
              <a:gd name="connsiteX2" fmla="*/ 742462 w 1813170"/>
              <a:gd name="connsiteY2" fmla="*/ 1547446 h 2813538"/>
              <a:gd name="connsiteX3" fmla="*/ 0 w 1813170"/>
              <a:gd name="connsiteY3" fmla="*/ 0 h 281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170" h="2813538">
                <a:moveTo>
                  <a:pt x="1813170" y="2813538"/>
                </a:moveTo>
                <a:cubicBezTo>
                  <a:pt x="1613226" y="2309445"/>
                  <a:pt x="1413282" y="1805353"/>
                  <a:pt x="1234831" y="1594338"/>
                </a:cubicBezTo>
                <a:cubicBezTo>
                  <a:pt x="1056380" y="1383323"/>
                  <a:pt x="948267" y="1813169"/>
                  <a:pt x="742462" y="1547446"/>
                </a:cubicBezTo>
                <a:cubicBezTo>
                  <a:pt x="536657" y="1281723"/>
                  <a:pt x="268328" y="640861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2" name="Freeform 11"/>
          <p:cNvSpPr/>
          <p:nvPr/>
        </p:nvSpPr>
        <p:spPr>
          <a:xfrm>
            <a:off x="7458435" y="2621497"/>
            <a:ext cx="470806" cy="2292350"/>
          </a:xfrm>
          <a:custGeom>
            <a:avLst/>
            <a:gdLst>
              <a:gd name="connsiteX0" fmla="*/ 462223 w 579454"/>
              <a:gd name="connsiteY0" fmla="*/ 2821354 h 2821354"/>
              <a:gd name="connsiteX1" fmla="*/ 1115 w 579454"/>
              <a:gd name="connsiteY1" fmla="*/ 1570893 h 2821354"/>
              <a:gd name="connsiteX2" fmla="*/ 579454 w 579454"/>
              <a:gd name="connsiteY2" fmla="*/ 0 h 282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454" h="2821354">
                <a:moveTo>
                  <a:pt x="462223" y="2821354"/>
                </a:moveTo>
                <a:cubicBezTo>
                  <a:pt x="221900" y="2431236"/>
                  <a:pt x="-18423" y="2041119"/>
                  <a:pt x="1115" y="1570893"/>
                </a:cubicBezTo>
                <a:cubicBezTo>
                  <a:pt x="20653" y="1100667"/>
                  <a:pt x="300053" y="550333"/>
                  <a:pt x="579454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8" name="Freeform 17"/>
          <p:cNvSpPr/>
          <p:nvPr/>
        </p:nvSpPr>
        <p:spPr>
          <a:xfrm>
            <a:off x="3048000" y="3303588"/>
            <a:ext cx="3754998" cy="1612900"/>
          </a:xfrm>
          <a:custGeom>
            <a:avLst/>
            <a:gdLst>
              <a:gd name="connsiteX0" fmla="*/ 3923323 w 4621536"/>
              <a:gd name="connsiteY0" fmla="*/ 1985108 h 1985108"/>
              <a:gd name="connsiteX1" fmla="*/ 4564184 w 4621536"/>
              <a:gd name="connsiteY1" fmla="*/ 804985 h 1985108"/>
              <a:gd name="connsiteX2" fmla="*/ 2633784 w 4621536"/>
              <a:gd name="connsiteY2" fmla="*/ 734646 h 1985108"/>
              <a:gd name="connsiteX3" fmla="*/ 961292 w 4621536"/>
              <a:gd name="connsiteY3" fmla="*/ 679939 h 1985108"/>
              <a:gd name="connsiteX4" fmla="*/ 0 w 4621536"/>
              <a:gd name="connsiteY4" fmla="*/ 0 h 198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1536" h="1985108">
                <a:moveTo>
                  <a:pt x="3923323" y="1985108"/>
                </a:moveTo>
                <a:cubicBezTo>
                  <a:pt x="4351215" y="1499251"/>
                  <a:pt x="4779107" y="1013395"/>
                  <a:pt x="4564184" y="804985"/>
                </a:cubicBezTo>
                <a:cubicBezTo>
                  <a:pt x="4349261" y="596575"/>
                  <a:pt x="2633784" y="734646"/>
                  <a:pt x="2633784" y="734646"/>
                </a:cubicBezTo>
                <a:cubicBezTo>
                  <a:pt x="2033302" y="713805"/>
                  <a:pt x="1400256" y="802380"/>
                  <a:pt x="961292" y="679939"/>
                </a:cubicBezTo>
                <a:cubicBezTo>
                  <a:pt x="522328" y="557498"/>
                  <a:pt x="261164" y="278749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9" name="Freeform 18"/>
          <p:cNvSpPr/>
          <p:nvPr/>
        </p:nvSpPr>
        <p:spPr>
          <a:xfrm>
            <a:off x="3581401" y="3246438"/>
            <a:ext cx="4140200" cy="1676400"/>
          </a:xfrm>
          <a:custGeom>
            <a:avLst/>
            <a:gdLst>
              <a:gd name="connsiteX0" fmla="*/ 5095631 w 5095631"/>
              <a:gd name="connsiteY0" fmla="*/ 2063261 h 2063261"/>
              <a:gd name="connsiteX1" fmla="*/ 4517292 w 5095631"/>
              <a:gd name="connsiteY1" fmla="*/ 828430 h 2063261"/>
              <a:gd name="connsiteX2" fmla="*/ 1758461 w 5095631"/>
              <a:gd name="connsiteY2" fmla="*/ 812800 h 2063261"/>
              <a:gd name="connsiteX3" fmla="*/ 492369 w 5095631"/>
              <a:gd name="connsiteY3" fmla="*/ 672123 h 2063261"/>
              <a:gd name="connsiteX4" fmla="*/ 0 w 5095631"/>
              <a:gd name="connsiteY4" fmla="*/ 0 h 20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631" h="2063261">
                <a:moveTo>
                  <a:pt x="5095631" y="2063261"/>
                </a:moveTo>
                <a:cubicBezTo>
                  <a:pt x="5084559" y="1550050"/>
                  <a:pt x="5073487" y="1036840"/>
                  <a:pt x="4517292" y="828430"/>
                </a:cubicBezTo>
                <a:cubicBezTo>
                  <a:pt x="3961097" y="620020"/>
                  <a:pt x="2429281" y="838851"/>
                  <a:pt x="1758461" y="812800"/>
                </a:cubicBezTo>
                <a:cubicBezTo>
                  <a:pt x="1087641" y="786749"/>
                  <a:pt x="785446" y="807590"/>
                  <a:pt x="492369" y="672123"/>
                </a:cubicBezTo>
                <a:cubicBezTo>
                  <a:pt x="199292" y="536656"/>
                  <a:pt x="99646" y="268328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6" name="TextBox 29">
            <a:extLst>
              <a:ext uri="{FF2B5EF4-FFF2-40B4-BE49-F238E27FC236}">
                <a16:creationId xmlns:a16="http://schemas.microsoft.com/office/drawing/2014/main" id="{6101E039-4C60-4EED-BD1D-60285E31DDEB}"/>
              </a:ext>
            </a:extLst>
          </p:cNvPr>
          <p:cNvSpPr txBox="1"/>
          <p:nvPr/>
        </p:nvSpPr>
        <p:spPr>
          <a:xfrm>
            <a:off x="5803686" y="1400145"/>
            <a:ext cx="9348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开发者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3478131C-BD61-4701-A2B2-5E053A6AD9C9}"/>
              </a:ext>
            </a:extLst>
          </p:cNvPr>
          <p:cNvSpPr txBox="1"/>
          <p:nvPr/>
        </p:nvSpPr>
        <p:spPr>
          <a:xfrm>
            <a:off x="7501078" y="1400145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行政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95B3A4D6-7D5C-4A30-AB04-CF8BE586D3F5}"/>
              </a:ext>
            </a:extLst>
          </p:cNvPr>
          <p:cNvSpPr txBox="1"/>
          <p:nvPr/>
        </p:nvSpPr>
        <p:spPr>
          <a:xfrm>
            <a:off x="5531176" y="5767359"/>
            <a:ext cx="147989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Web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FA8AF2DD-C0CD-4DA1-B39B-CDA81209E2C9}"/>
              </a:ext>
            </a:extLst>
          </p:cNvPr>
          <p:cNvSpPr txBox="1"/>
          <p:nvPr/>
        </p:nvSpPr>
        <p:spPr>
          <a:xfrm>
            <a:off x="7488214" y="5767358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36858827-F473-4B6C-BD2D-182A36F53A7E}"/>
              </a:ext>
            </a:extLst>
          </p:cNvPr>
          <p:cNvSpPr txBox="1"/>
          <p:nvPr/>
        </p:nvSpPr>
        <p:spPr>
          <a:xfrm>
            <a:off x="752865" y="5369624"/>
            <a:ext cx="11849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软件服务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4C193B32-C48D-4CA8-BBE8-A4AA760E2E2E}"/>
              </a:ext>
            </a:extLst>
          </p:cNvPr>
          <p:cNvSpPr txBox="1"/>
          <p:nvPr/>
        </p:nvSpPr>
        <p:spPr>
          <a:xfrm>
            <a:off x="906899" y="1732422"/>
            <a:ext cx="70102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用户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防火墙的作用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防火墙根据规则分析、过滤数据包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地址、端口、协议、包大小、</a:t>
            </a:r>
            <a:r>
              <a:rPr lang="en-US"/>
              <a:t>TTLs</a:t>
            </a:r>
            <a:r>
              <a:rPr lang="zh-CN" altLang="en-US"/>
              <a:t>等</a:t>
            </a:r>
            <a:endParaRPr lang="en-US" dirty="0"/>
          </a:p>
          <a:p>
            <a:r>
              <a:rPr lang="zh-CN" altLang="en-US"/>
              <a:t>防火墙种类</a:t>
            </a:r>
            <a:endParaRPr lang="en-US" dirty="0"/>
          </a:p>
          <a:p>
            <a:pPr lvl="1"/>
            <a:r>
              <a:rPr lang="zh-CN" altLang="en-US"/>
              <a:t>包过滤防火墙：访问控制列表（</a:t>
            </a:r>
            <a:r>
              <a:rPr lang="en-US" altLang="zh-CN"/>
              <a:t>3</a:t>
            </a:r>
            <a:r>
              <a:rPr lang="zh-CN" altLang="en-US"/>
              <a:t>层和</a:t>
            </a:r>
            <a:r>
              <a:rPr lang="en-US" altLang="zh-CN"/>
              <a:t>4</a:t>
            </a:r>
            <a:r>
              <a:rPr lang="zh-CN" altLang="en-US"/>
              <a:t>层协议报头）</a:t>
            </a:r>
            <a:endParaRPr lang="en-US" dirty="0"/>
          </a:p>
          <a:p>
            <a:pPr lvl="1"/>
            <a:r>
              <a:rPr lang="zh-CN" altLang="en-US"/>
              <a:t>状态防火墙：分析</a:t>
            </a:r>
            <a:r>
              <a:rPr lang="en-US" altLang="zh-CN"/>
              <a:t>TCP</a:t>
            </a:r>
            <a:r>
              <a:rPr lang="zh-CN" altLang="en-US"/>
              <a:t>连接状态</a:t>
            </a:r>
            <a:endParaRPr lang="en-US" dirty="0"/>
          </a:p>
          <a:p>
            <a:pPr lvl="1"/>
            <a:r>
              <a:rPr lang="zh-CN" altLang="en-US"/>
              <a:t>应用防火墙：支持应用层协议分析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46F-4178-7C49-8BF7-CA97A77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包过滤</a:t>
            </a:r>
            <a:r>
              <a:rPr lang="en-US"/>
              <a:t>访问控制列表iptables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228F-259D-7E49-8D29-3C8B1FA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6EE180-D9AA-4BC6-9E8C-5FC0C492CB41}"/>
              </a:ext>
            </a:extLst>
          </p:cNvPr>
          <p:cNvSpPr txBox="1"/>
          <p:nvPr/>
        </p:nvSpPr>
        <p:spPr>
          <a:xfrm>
            <a:off x="1101586" y="1805607"/>
            <a:ext cx="789332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#:sudo iptables -I INPUT 1 -p tcp --dport 80 -j ACCEPT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#:~$ sudo iptables -L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Chain INPUT (policy ACCEPT)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target     prot opt source               destination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REJECT     tcp  --  anywhere             anywhere             tcp dpt:telnet reject-with icmp-port-unreachable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ACCEPT     tcp  --  anywhere             anywhere             tcp dpt:http</a:t>
            </a: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Chain FORWARD (policy ACCEPT)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target     prot opt source               destination</a:t>
            </a: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Chain OUTPUT (policy ACCEPT)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target     prot opt source               destination</a:t>
            </a:r>
          </a:p>
        </p:txBody>
      </p:sp>
    </p:spTree>
    <p:extLst>
      <p:ext uri="{BB962C8B-B14F-4D97-AF65-F5344CB8AC3E}">
        <p14:creationId xmlns:p14="http://schemas.microsoft.com/office/powerpoint/2010/main" val="970996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侦查防火墙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侦查路由器：</a:t>
            </a:r>
            <a:r>
              <a:rPr lang="en-US" altLang="zh-CN"/>
              <a:t>traceroute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CEBEAC-2338-4BDF-B9D6-E268AB72B3D8}"/>
              </a:ext>
            </a:extLst>
          </p:cNvPr>
          <p:cNvSpPr txBox="1"/>
          <p:nvPr/>
        </p:nvSpPr>
        <p:spPr>
          <a:xfrm>
            <a:off x="1101586" y="2004389"/>
            <a:ext cx="789332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#:~$ traceroute XXXXXXXX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traceroute to XXXXXXXX (202.123.124.81), 30 hops max, 60 byte packets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1  _gateway (192.168.1.1)  3.291 ms  3.258 ms  3.239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2  10.177.85.1 (10.177.85.1)  10.783 ms  11.356 ms  11.971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3  10.151.1.245 (10.151.1.245)  6.466 ms  7.210 ms  7.212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4  10.151.1.161 (10.151.1.161)  6.432 ms  7.146 ms  7.106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5  10.250.1.1 (10.250.1.1)  6.291 ms  6.291 ms  6.276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6  10.250.1.70 (10.250.1.70)  6.229 ms  8.928 ms  8.891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7  XXXXXXXX (202.123.124.81)  2.773 ms  10.788 ms  11.262 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58CFFC-4552-42A0-8EB6-BFF12E94C0E8}"/>
              </a:ext>
            </a:extLst>
          </p:cNvPr>
          <p:cNvSpPr txBox="1">
            <a:spLocks/>
          </p:cNvSpPr>
          <p:nvPr/>
        </p:nvSpPr>
        <p:spPr>
          <a:xfrm>
            <a:off x="990600" y="4301730"/>
            <a:ext cx="8420100" cy="132853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主要原理：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ICMP</a:t>
            </a:r>
            <a:r>
              <a:rPr lang="zh-CN" altLang="en-US"/>
              <a:t>响应，可发送</a:t>
            </a:r>
            <a:r>
              <a:rPr lang="en-US" altLang="zh-CN"/>
              <a:t>TCP/UDP/ICMP</a:t>
            </a:r>
            <a:r>
              <a:rPr lang="zh-CN" altLang="en-US"/>
              <a:t>消息</a:t>
            </a:r>
            <a:endParaRPr lang="en-US" altLang="zh-CN"/>
          </a:p>
          <a:p>
            <a:pPr lvl="1"/>
            <a:r>
              <a:rPr lang="zh-CN" altLang="en-US"/>
              <a:t>迭代式增加</a:t>
            </a:r>
            <a:r>
              <a:rPr lang="en-US" altLang="zh-CN"/>
              <a:t>TTL</a:t>
            </a:r>
            <a:r>
              <a:rPr lang="zh-CN" altLang="en-US"/>
              <a:t>，</a:t>
            </a:r>
            <a:r>
              <a:rPr lang="en-US" altLang="zh-CN"/>
              <a:t>TTL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时接收节点会向源主机报错</a:t>
            </a:r>
            <a:r>
              <a:rPr lang="en-US" altLang="zh-CN"/>
              <a:t>ICMP</a:t>
            </a:r>
            <a:r>
              <a:rPr lang="zh-CN" altLang="en-US"/>
              <a:t>超时报文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25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侦查防火墙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Firewalk</a:t>
            </a:r>
            <a:r>
              <a:rPr lang="zh-CN" altLang="en-US"/>
              <a:t>：类似</a:t>
            </a:r>
            <a:r>
              <a:rPr lang="en-US" altLang="zh-CN"/>
              <a:t>traceroute</a:t>
            </a:r>
          </a:p>
          <a:p>
            <a:pPr lvl="1"/>
            <a:r>
              <a:rPr lang="en-US"/>
              <a:t>利用综合信息判断哪些节点可能是防火墙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43A8E7-31BA-41C7-86E0-04AE301882DB}"/>
              </a:ext>
            </a:extLst>
          </p:cNvPr>
          <p:cNvSpPr txBox="1"/>
          <p:nvPr/>
        </p:nvSpPr>
        <p:spPr>
          <a:xfrm>
            <a:off x="1143789" y="2507119"/>
            <a:ext cx="789332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#:~$ sudo traceroute -T XXXXXXXX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traceroute to XXXXXXXX (202.123.124.81), 30 hops max, 60 byte packets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1  _gateway (192.168.1.1)  3.922 ms  3.920 ms  3.917 ms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  * * *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3  10.151.1.245 (10.151.1.245)  5.685 ms  5.685 ms  8.407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4  10.151.1.161 (10.151.1.161)  5.720 ms  5.717 ms  8.397 ms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  * * *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6  10.250.1.70 (10.250.1.70)  5.687 ms  2.934 ms  4.786 ms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7 XXXXXXXX (202.123.124.81)  2.877 ms  2.894 ms  2.842 ms</a:t>
            </a:r>
          </a:p>
        </p:txBody>
      </p:sp>
    </p:spTree>
    <p:extLst>
      <p:ext uri="{BB962C8B-B14F-4D97-AF65-F5344CB8AC3E}">
        <p14:creationId xmlns:p14="http://schemas.microsoft.com/office/powerpoint/2010/main" val="307168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</a:t>
            </a:r>
            <a:r>
              <a:rPr lang="zh-CN" altLang="en-US"/>
              <a:t>用于</a:t>
            </a:r>
            <a:r>
              <a:rPr lang="en-US"/>
              <a:t>访问局域网</a:t>
            </a:r>
            <a:r>
              <a:rPr lang="zh-CN" altLang="en-US"/>
              <a:t>通信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39907" y="4147785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84088" y="4653919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037571" y="4615203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16908" y="3439281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08832" y="2430640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53" y="3131377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752045" y="4343236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6338249" y="171995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SimHei" panose="02010609060101010101" pitchFamily="49" charset="-122"/>
                <a:ea typeface="SimHei" panose="02010609060101010101" pitchFamily="49" charset="-122"/>
              </a:rPr>
              <a:t>互联网</a:t>
            </a: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08" y="5044959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21" y="3448326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8" y="5014194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82888" y="2943599"/>
            <a:ext cx="2010487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8119" y="5213544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7381" y="3572628"/>
            <a:ext cx="198483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01:02:03:04:05:06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917865" y="4703770"/>
            <a:ext cx="933064" cy="10248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9624" y="5364044"/>
            <a:ext cx="2951280" cy="730301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1A:2B:3C:4D:5E:6F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???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Eth.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9897" y="4632440"/>
            <a:ext cx="2951007" cy="730301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192.168.0.11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192.168.0.10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IP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7134187" y="4679812"/>
            <a:ext cx="1697143" cy="7664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5274361" y="4178433"/>
            <a:ext cx="1477684" cy="3605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7216908" y="3572503"/>
            <a:ext cx="0" cy="7707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6394901" y="5372918"/>
            <a:ext cx="1884979" cy="636462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who-has 192.168.0.10?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3575992" y="2426748"/>
            <a:ext cx="2329708" cy="733936"/>
          </a:xfrm>
          <a:prstGeom prst="wedgeRectCallout">
            <a:avLst>
              <a:gd name="adj1" fmla="val 8451"/>
              <a:gd name="adj2" fmla="val 82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192.168.0.10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01:02:03:04:05:06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39738" y="4194633"/>
            <a:ext cx="1455222" cy="3608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951765" y="4679965"/>
            <a:ext cx="924988" cy="10292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9624" y="5363524"/>
            <a:ext cx="2951280" cy="730301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1A:2B:3C:4D:5E:6F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01:02:03:04:05:06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Eth.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3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网络入侵检测系统（</a:t>
            </a:r>
            <a:r>
              <a:rPr lang="en-US"/>
              <a:t>NIDS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防火墙的补充</a:t>
            </a:r>
          </a:p>
          <a:p>
            <a:pPr lvl="1"/>
            <a:r>
              <a:rPr lang="en-US" dirty="0" err="1"/>
              <a:t>旁路部署</a:t>
            </a:r>
            <a:r>
              <a:rPr lang="zh-CN" altLang="en-US" dirty="0" err="1"/>
              <a:t>，避免性能瓶颈</a:t>
            </a:r>
            <a:endParaRPr lang="en-US" dirty="0" err="1"/>
          </a:p>
          <a:p>
            <a:pPr lvl="1"/>
            <a:r>
              <a:rPr lang="en-US" dirty="0" err="1"/>
              <a:t>分析网络事件</a:t>
            </a:r>
          </a:p>
          <a:p>
            <a:pPr lvl="2"/>
            <a:r>
              <a:rPr lang="en-US" dirty="0" err="1"/>
              <a:t>防火墙一般只能分析</a:t>
            </a:r>
            <a:r>
              <a:rPr lang="en-US" altLang="zh-CN" dirty="0" err="1"/>
              <a:t>3</a:t>
            </a:r>
            <a:r>
              <a:rPr lang="zh-CN" altLang="en-US" dirty="0" err="1"/>
              <a:t>层</a:t>
            </a:r>
            <a:r>
              <a:rPr lang="en-US" altLang="zh-CN" dirty="0" err="1"/>
              <a:t>/4</a:t>
            </a:r>
            <a:r>
              <a:rPr lang="zh-CN" altLang="en-US" dirty="0" err="1"/>
              <a:t>层信息</a:t>
            </a:r>
            <a:endParaRPr lang="en-HK" altLang="zh-CN" dirty="0" err="1"/>
          </a:p>
          <a:p>
            <a:pPr lvl="2"/>
            <a:r>
              <a:rPr lang="en-US" altLang="zh-CN" dirty="0" err="1"/>
              <a:t>IDS</a:t>
            </a:r>
            <a:r>
              <a:rPr lang="zh-CN" altLang="en-US" dirty="0" err="1"/>
              <a:t>可以分析多个数据包、数据流之间的关联事件</a:t>
            </a:r>
            <a:endParaRPr lang="en-US" dirty="0" err="1"/>
          </a:p>
          <a:p>
            <a:pPr lvl="1"/>
            <a:r>
              <a:rPr lang="en-US" dirty="0"/>
              <a:t>防火墙联动</a:t>
            </a:r>
          </a:p>
          <a:p>
            <a:pPr lvl="2"/>
            <a:r>
              <a:rPr lang="en-US" dirty="0"/>
              <a:t>通知防火墙阻断会话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64" y="2132667"/>
            <a:ext cx="1398672" cy="1338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75" y="4145658"/>
            <a:ext cx="1829052" cy="998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8725" y="3333254"/>
            <a:ext cx="6492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/>
              <a:t>Bro</a:t>
            </a:r>
          </a:p>
        </p:txBody>
      </p:sp>
    </p:spTree>
    <p:extLst>
      <p:ext uri="{BB962C8B-B14F-4D97-AF65-F5344CB8AC3E}">
        <p14:creationId xmlns:p14="http://schemas.microsoft.com/office/powerpoint/2010/main" val="511513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 flipH="1" flipV="1">
            <a:off x="1022528" y="2992437"/>
            <a:ext cx="1032878" cy="69850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139288" y="4037741"/>
            <a:ext cx="884936" cy="84835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02255" y="1453109"/>
            <a:ext cx="3563" cy="236626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51210" y="3773290"/>
            <a:ext cx="3563" cy="118337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15187" y="3833678"/>
            <a:ext cx="27495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0" y="3630421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6154053" y="2447042"/>
            <a:ext cx="3563" cy="118337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472159" y="2306285"/>
            <a:ext cx="1208689" cy="12846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69807" y="3877555"/>
            <a:ext cx="1182430" cy="117608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37" y="1746281"/>
            <a:ext cx="822465" cy="822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37" y="4792552"/>
            <a:ext cx="817763" cy="817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30" y="4787058"/>
            <a:ext cx="823256" cy="823256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1708542" y="3439448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Internet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7" y="1742924"/>
            <a:ext cx="822465" cy="8224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40" y="2297346"/>
            <a:ext cx="934875" cy="8946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17" y="1130520"/>
            <a:ext cx="817763" cy="81776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09785" y="798330"/>
            <a:ext cx="11849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日志记录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7" y="3450588"/>
            <a:ext cx="1381957" cy="771592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1308100" y="2573339"/>
            <a:ext cx="4849516" cy="1231722"/>
          </a:xfrm>
          <a:custGeom>
            <a:avLst/>
            <a:gdLst>
              <a:gd name="connsiteX0" fmla="*/ 0 w 5280285"/>
              <a:gd name="connsiteY0" fmla="*/ 695569 h 1515965"/>
              <a:gd name="connsiteX1" fmla="*/ 1180123 w 5280285"/>
              <a:gd name="connsiteY1" fmla="*/ 1438030 h 1515965"/>
              <a:gd name="connsiteX2" fmla="*/ 3196492 w 5280285"/>
              <a:gd name="connsiteY2" fmla="*/ 1406769 h 1515965"/>
              <a:gd name="connsiteX3" fmla="*/ 5119077 w 5280285"/>
              <a:gd name="connsiteY3" fmla="*/ 1414584 h 1515965"/>
              <a:gd name="connsiteX4" fmla="*/ 5040923 w 5280285"/>
              <a:gd name="connsiteY4" fmla="*/ 0 h 15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0285" h="1515965">
                <a:moveTo>
                  <a:pt x="0" y="695569"/>
                </a:moveTo>
                <a:cubicBezTo>
                  <a:pt x="323687" y="1007533"/>
                  <a:pt x="647374" y="1319497"/>
                  <a:pt x="1180123" y="1438030"/>
                </a:cubicBezTo>
                <a:cubicBezTo>
                  <a:pt x="1712872" y="1556563"/>
                  <a:pt x="3196492" y="1406769"/>
                  <a:pt x="3196492" y="1406769"/>
                </a:cubicBezTo>
                <a:cubicBezTo>
                  <a:pt x="3852984" y="1402861"/>
                  <a:pt x="4811672" y="1649045"/>
                  <a:pt x="5119077" y="1414584"/>
                </a:cubicBezTo>
                <a:cubicBezTo>
                  <a:pt x="5426482" y="1180123"/>
                  <a:pt x="5233702" y="590061"/>
                  <a:pt x="5040923" y="0"/>
                </a:cubicBezTo>
              </a:path>
            </a:pathLst>
          </a:custGeom>
          <a:noFill/>
          <a:ln w="76200">
            <a:solidFill>
              <a:srgbClr val="92D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cxnSp>
        <p:nvCxnSpPr>
          <p:cNvPr id="26" name="Straight Arrow Connector 25"/>
          <p:cNvCxnSpPr>
            <a:stCxn id="6" idx="0"/>
          </p:cNvCxnSpPr>
          <p:nvPr/>
        </p:nvCxnSpPr>
        <p:spPr>
          <a:xfrm flipH="1" flipV="1">
            <a:off x="4302253" y="3072546"/>
            <a:ext cx="2" cy="55787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1308100" y="3762397"/>
            <a:ext cx="4934490" cy="1201275"/>
          </a:xfrm>
          <a:custGeom>
            <a:avLst/>
            <a:gdLst>
              <a:gd name="connsiteX0" fmla="*/ 0 w 5674634"/>
              <a:gd name="connsiteY0" fmla="*/ 748296 h 1240665"/>
              <a:gd name="connsiteX1" fmla="*/ 609600 w 5674634"/>
              <a:gd name="connsiteY1" fmla="*/ 193403 h 1240665"/>
              <a:gd name="connsiteX2" fmla="*/ 3227754 w 5674634"/>
              <a:gd name="connsiteY2" fmla="*/ 83988 h 1240665"/>
              <a:gd name="connsiteX3" fmla="*/ 5455138 w 5674634"/>
              <a:gd name="connsiteY3" fmla="*/ 91803 h 1240665"/>
              <a:gd name="connsiteX4" fmla="*/ 5470769 w 5674634"/>
              <a:gd name="connsiteY4" fmla="*/ 1240665 h 12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634" h="1240665">
                <a:moveTo>
                  <a:pt x="0" y="748296"/>
                </a:moveTo>
                <a:cubicBezTo>
                  <a:pt x="35820" y="526208"/>
                  <a:pt x="71641" y="304121"/>
                  <a:pt x="609600" y="193403"/>
                </a:cubicBezTo>
                <a:cubicBezTo>
                  <a:pt x="1147559" y="82685"/>
                  <a:pt x="2420164" y="100921"/>
                  <a:pt x="3227754" y="83988"/>
                </a:cubicBezTo>
                <a:cubicBezTo>
                  <a:pt x="4035344" y="67055"/>
                  <a:pt x="5081302" y="-100976"/>
                  <a:pt x="5455138" y="91803"/>
                </a:cubicBezTo>
                <a:cubicBezTo>
                  <a:pt x="5828974" y="284582"/>
                  <a:pt x="5649871" y="762623"/>
                  <a:pt x="5470769" y="1240665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304035" y="3080496"/>
            <a:ext cx="2" cy="557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02255" y="1840938"/>
            <a:ext cx="0" cy="4997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6972" y="2607028"/>
            <a:ext cx="675036" cy="667882"/>
            <a:chOff x="992691" y="2189175"/>
            <a:chExt cx="830814" cy="822009"/>
          </a:xfrm>
        </p:grpSpPr>
        <p:sp>
          <p:nvSpPr>
            <p:cNvPr id="58" name="Isosceles Triangle 57"/>
            <p:cNvSpPr/>
            <p:nvPr/>
          </p:nvSpPr>
          <p:spPr>
            <a:xfrm>
              <a:off x="992691" y="2189175"/>
              <a:ext cx="830814" cy="716219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6527" y="2220435"/>
              <a:ext cx="373279" cy="790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575" b="1" dirty="0">
                  <a:latin typeface="Comic Sans MS" panose="030F0702030302020204" pitchFamily="66" charset="0"/>
                </a:rPr>
                <a:t>!</a:t>
              </a:r>
              <a:endParaRPr lang="en-US" sz="1463" b="1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1" y="4529510"/>
            <a:ext cx="1080804" cy="108080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1" y="2128938"/>
            <a:ext cx="1060019" cy="106001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4674114" y="3072546"/>
            <a:ext cx="1078313" cy="37804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397746" y="3791029"/>
            <a:ext cx="647934" cy="544759"/>
            <a:chOff x="5391777" y="266448"/>
            <a:chExt cx="797457" cy="670472"/>
          </a:xfrm>
        </p:grpSpPr>
        <p:sp>
          <p:nvSpPr>
            <p:cNvPr id="73" name="Octagon 72"/>
            <p:cNvSpPr/>
            <p:nvPr/>
          </p:nvSpPr>
          <p:spPr>
            <a:xfrm>
              <a:off x="5462177" y="266448"/>
              <a:ext cx="670472" cy="670472"/>
            </a:xfrm>
            <a:prstGeom prst="octago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91777" y="396778"/>
              <a:ext cx="797457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Stop</a:t>
              </a:r>
            </a:p>
          </p:txBody>
        </p:sp>
      </p:grpSp>
      <p:sp>
        <p:nvSpPr>
          <p:cNvPr id="3" name="TextBox 29">
            <a:extLst>
              <a:ext uri="{FF2B5EF4-FFF2-40B4-BE49-F238E27FC236}">
                <a16:creationId xmlns:a16="http://schemas.microsoft.com/office/drawing/2014/main" id="{936E468D-5206-49CA-A112-CA11AB77769D}"/>
              </a:ext>
            </a:extLst>
          </p:cNvPr>
          <p:cNvSpPr txBox="1"/>
          <p:nvPr/>
        </p:nvSpPr>
        <p:spPr>
          <a:xfrm>
            <a:off x="5683774" y="1400145"/>
            <a:ext cx="9348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开发者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5875D198-879A-42C4-A8D7-3282908EEB48}"/>
              </a:ext>
            </a:extLst>
          </p:cNvPr>
          <p:cNvSpPr txBox="1"/>
          <p:nvPr/>
        </p:nvSpPr>
        <p:spPr>
          <a:xfrm>
            <a:off x="7341696" y="1406866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行政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715CB746-F542-4FB8-A860-8E4A0F0BD4D3}"/>
              </a:ext>
            </a:extLst>
          </p:cNvPr>
          <p:cNvSpPr txBox="1"/>
          <p:nvPr/>
        </p:nvSpPr>
        <p:spPr>
          <a:xfrm>
            <a:off x="5531176" y="5767359"/>
            <a:ext cx="147989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Web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B0569E44-20E8-4702-96CF-455EB55C3C82}"/>
              </a:ext>
            </a:extLst>
          </p:cNvPr>
          <p:cNvSpPr txBox="1"/>
          <p:nvPr/>
        </p:nvSpPr>
        <p:spPr>
          <a:xfrm>
            <a:off x="7488214" y="5767358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2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4" grpId="0" animBg="1"/>
      <p:bldP spid="5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自适应</a:t>
            </a:r>
            <a:r>
              <a:rPr lang="zh-CN" altLang="en-US" dirty="0"/>
              <a:t>（</a:t>
            </a:r>
            <a:r>
              <a:rPr lang="en-US" dirty="0"/>
              <a:t>adaptive</a:t>
            </a:r>
            <a:r>
              <a:rPr lang="zh-CN" altLang="en-US" dirty="0"/>
              <a:t>）</a:t>
            </a:r>
            <a:r>
              <a:rPr lang="en-US" dirty="0"/>
              <a:t>NIDS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传统NIDS依赖定义好的规则和指纹检测入侵事件</a:t>
            </a:r>
            <a:endParaRPr lang="en-HK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不能检测变异或新型攻击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自适应NIDS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观察网络数据并建立正常网络行为模型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偏离正常行为的均为可疑事件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应对并记录可疑事件</a:t>
            </a:r>
          </a:p>
        </p:txBody>
      </p:sp>
    </p:spTree>
    <p:extLst>
      <p:ext uri="{BB962C8B-B14F-4D97-AF65-F5344CB8AC3E}">
        <p14:creationId xmlns:p14="http://schemas.microsoft.com/office/powerpoint/2010/main" val="35846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Earlybird</a:t>
            </a:r>
            <a:r>
              <a:rPr lang="zh-CN" altLang="en-US"/>
              <a:t>蠕虫识别</a:t>
            </a:r>
            <a:endParaRPr lang="en-US" dirty="0"/>
          </a:p>
        </p:txBody>
      </p:sp>
      <p:sp>
        <p:nvSpPr>
          <p:cNvPr id="1882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目标：自动识别新的蠕虫</a:t>
            </a:r>
            <a:endParaRPr lang="en-US" dirty="0"/>
          </a:p>
          <a:p>
            <a:r>
              <a:rPr lang="zh-CN" altLang="en-US"/>
              <a:t>假设：蠕虫病毒里有些独特的比特串</a:t>
            </a:r>
            <a:r>
              <a:rPr lang="en-US" altLang="zh-CN"/>
              <a:t>W</a:t>
            </a:r>
            <a:endParaRPr lang="en-US" dirty="0"/>
          </a:p>
          <a:p>
            <a:r>
              <a:rPr lang="zh-CN" altLang="en-US"/>
              <a:t>蠕虫传播表象：</a:t>
            </a:r>
            <a:endParaRPr lang="en-US" dirty="0"/>
          </a:p>
          <a:p>
            <a:pPr lvl="1"/>
            <a:r>
              <a:rPr lang="zh-CN" altLang="en-US">
                <a:solidFill>
                  <a:schemeClr val="accent1"/>
                </a:solidFill>
              </a:rPr>
              <a:t>内容流行性</a:t>
            </a:r>
            <a:r>
              <a:rPr lang="zh-CN" altLang="en-US"/>
              <a:t>：在网络流量中</a:t>
            </a:r>
            <a:r>
              <a:rPr lang="en-US"/>
              <a:t>W</a:t>
            </a:r>
            <a:r>
              <a:rPr lang="zh-CN" altLang="en-US"/>
              <a:t>相比其他比特串出现更普遍</a:t>
            </a:r>
            <a:endParaRPr lang="en-US" dirty="0"/>
          </a:p>
          <a:p>
            <a:pPr lvl="1"/>
            <a:r>
              <a:rPr lang="zh-CN" altLang="en-US">
                <a:solidFill>
                  <a:schemeClr val="accent1"/>
                </a:solidFill>
              </a:rPr>
              <a:t>地址分散性：</a:t>
            </a:r>
            <a:r>
              <a:rPr lang="zh-CN" altLang="en-US"/>
              <a:t>包含</a:t>
            </a:r>
            <a:r>
              <a:rPr lang="en-US"/>
              <a:t> W</a:t>
            </a:r>
            <a:r>
              <a:rPr lang="zh-CN" altLang="en-US"/>
              <a:t>的流量会在不同的源和目的间传播</a:t>
            </a:r>
            <a:endParaRPr lang="en-US" dirty="0"/>
          </a:p>
          <a:p>
            <a:r>
              <a:rPr lang="zh-CN" altLang="en-US"/>
              <a:t>方法：匹配并丢弃包含</a:t>
            </a:r>
            <a:r>
              <a:rPr lang="en-US"/>
              <a:t>W</a:t>
            </a:r>
            <a:r>
              <a:rPr lang="zh-CN" altLang="en-US"/>
              <a:t>的数据包，如果</a:t>
            </a:r>
            <a:r>
              <a:rPr lang="en-US" altLang="zh-CN"/>
              <a:t>W</a:t>
            </a:r>
            <a:r>
              <a:rPr lang="zh-CN" altLang="en-US"/>
              <a:t>满足内容流行和地址分散性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2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10213" y="4791075"/>
            <a:ext cx="2600325" cy="1176338"/>
            <a:chOff x="3312" y="3312"/>
            <a:chExt cx="1920" cy="834"/>
          </a:xfrm>
        </p:grpSpPr>
        <p:sp>
          <p:nvSpPr>
            <p:cNvPr id="1884163" name="Text Box 3"/>
            <p:cNvSpPr txBox="1">
              <a:spLocks noChangeArrowheads="1"/>
            </p:cNvSpPr>
            <p:nvPr/>
          </p:nvSpPr>
          <p:spPr bwMode="auto">
            <a:xfrm>
              <a:off x="3312" y="3408"/>
              <a:ext cx="19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884164" name="Rectangle 4"/>
            <p:cNvSpPr>
              <a:spLocks noChangeArrowheads="1"/>
            </p:cNvSpPr>
            <p:nvPr/>
          </p:nvSpPr>
          <p:spPr bwMode="auto">
            <a:xfrm>
              <a:off x="4272" y="3897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65" name="Rectangle 5"/>
            <p:cNvSpPr>
              <a:spLocks noChangeArrowheads="1"/>
            </p:cNvSpPr>
            <p:nvPr/>
          </p:nvSpPr>
          <p:spPr bwMode="auto">
            <a:xfrm>
              <a:off x="3360" y="3897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66" name="Rectangle 6"/>
            <p:cNvSpPr>
              <a:spLocks noChangeArrowheads="1"/>
            </p:cNvSpPr>
            <p:nvPr/>
          </p:nvSpPr>
          <p:spPr bwMode="auto">
            <a:xfrm>
              <a:off x="4272" y="3648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67" name="Rectangle 7"/>
            <p:cNvSpPr>
              <a:spLocks noChangeArrowheads="1"/>
            </p:cNvSpPr>
            <p:nvPr/>
          </p:nvSpPr>
          <p:spPr bwMode="auto">
            <a:xfrm>
              <a:off x="3360" y="3648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68" name="Line 8"/>
            <p:cNvSpPr>
              <a:spLocks noChangeShapeType="1"/>
            </p:cNvSpPr>
            <p:nvPr/>
          </p:nvSpPr>
          <p:spPr bwMode="auto">
            <a:xfrm>
              <a:off x="3360" y="3888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69" name="Line 9"/>
            <p:cNvSpPr>
              <a:spLocks noChangeShapeType="1"/>
            </p:cNvSpPr>
            <p:nvPr/>
          </p:nvSpPr>
          <p:spPr bwMode="auto">
            <a:xfrm>
              <a:off x="3360" y="4146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0" name="Line 10"/>
            <p:cNvSpPr>
              <a:spLocks noChangeShapeType="1"/>
            </p:cNvSpPr>
            <p:nvPr/>
          </p:nvSpPr>
          <p:spPr bwMode="auto">
            <a:xfrm>
              <a:off x="3360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1" name="Line 11"/>
            <p:cNvSpPr>
              <a:spLocks noChangeShapeType="1"/>
            </p:cNvSpPr>
            <p:nvPr/>
          </p:nvSpPr>
          <p:spPr bwMode="auto">
            <a:xfrm>
              <a:off x="4272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2" name="Line 12"/>
            <p:cNvSpPr>
              <a:spLocks noChangeShapeType="1"/>
            </p:cNvSpPr>
            <p:nvPr/>
          </p:nvSpPr>
          <p:spPr bwMode="auto">
            <a:xfrm>
              <a:off x="5184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3" name="Line 13"/>
            <p:cNvSpPr>
              <a:spLocks noChangeShapeType="1"/>
            </p:cNvSpPr>
            <p:nvPr/>
          </p:nvSpPr>
          <p:spPr bwMode="auto">
            <a:xfrm>
              <a:off x="3360" y="3648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4" name="Text Box 14"/>
            <p:cNvSpPr txBox="1">
              <a:spLocks noChangeArrowheads="1"/>
            </p:cNvSpPr>
            <p:nvPr/>
          </p:nvSpPr>
          <p:spPr bwMode="auto">
            <a:xfrm>
              <a:off x="3312" y="3312"/>
              <a:ext cx="192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   </a:t>
              </a:r>
              <a:r>
                <a:rPr lang="zh-CN" alt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详细记录</a:t>
              </a:r>
              <a:b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</a:br>
              <a:r>
                <a:rPr 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     </a:t>
              </a:r>
              <a:r>
                <a:rPr lang="zh-CN" alt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源</a:t>
              </a:r>
              <a:r>
                <a:rPr 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                </a:t>
              </a:r>
              <a:r>
                <a:rPr lang="zh-CN" altLang="en-US" sz="1400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目的</a:t>
              </a:r>
              <a:endParaRPr lang="en-US" sz="1400" dirty="0">
                <a:latin typeface="Comic Sans MS" panose="030F0702030302020204" pitchFamily="66" charset="0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857375" y="4914900"/>
            <a:ext cx="2538413" cy="1052513"/>
            <a:chOff x="480" y="3408"/>
            <a:chExt cx="1920" cy="738"/>
          </a:xfrm>
        </p:grpSpPr>
        <p:sp>
          <p:nvSpPr>
            <p:cNvPr id="1884176" name="Text Box 16"/>
            <p:cNvSpPr txBox="1">
              <a:spLocks noChangeArrowheads="1"/>
            </p:cNvSpPr>
            <p:nvPr/>
          </p:nvSpPr>
          <p:spPr bwMode="auto">
            <a:xfrm>
              <a:off x="480" y="3408"/>
              <a:ext cx="192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884177" name="Rectangle 17"/>
            <p:cNvSpPr>
              <a:spLocks noChangeArrowheads="1"/>
            </p:cNvSpPr>
            <p:nvPr/>
          </p:nvSpPr>
          <p:spPr bwMode="auto">
            <a:xfrm>
              <a:off x="1440" y="3897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8" name="Rectangle 18"/>
            <p:cNvSpPr>
              <a:spLocks noChangeArrowheads="1"/>
            </p:cNvSpPr>
            <p:nvPr/>
          </p:nvSpPr>
          <p:spPr bwMode="auto">
            <a:xfrm>
              <a:off x="528" y="3897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79" name="Rectangle 19"/>
            <p:cNvSpPr>
              <a:spLocks noChangeArrowheads="1"/>
            </p:cNvSpPr>
            <p:nvPr/>
          </p:nvSpPr>
          <p:spPr bwMode="auto">
            <a:xfrm>
              <a:off x="1440" y="3648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 b="1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0" name="Rectangle 20"/>
            <p:cNvSpPr>
              <a:spLocks noChangeArrowheads="1"/>
            </p:cNvSpPr>
            <p:nvPr/>
          </p:nvSpPr>
          <p:spPr bwMode="auto">
            <a:xfrm>
              <a:off x="528" y="3648"/>
              <a:ext cx="9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1" name="Line 21"/>
            <p:cNvSpPr>
              <a:spLocks noChangeShapeType="1"/>
            </p:cNvSpPr>
            <p:nvPr/>
          </p:nvSpPr>
          <p:spPr bwMode="auto">
            <a:xfrm>
              <a:off x="528" y="3888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2" name="Line 22"/>
            <p:cNvSpPr>
              <a:spLocks noChangeShapeType="1"/>
            </p:cNvSpPr>
            <p:nvPr/>
          </p:nvSpPr>
          <p:spPr bwMode="auto">
            <a:xfrm>
              <a:off x="528" y="4146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3" name="Line 23"/>
            <p:cNvSpPr>
              <a:spLocks noChangeShapeType="1"/>
            </p:cNvSpPr>
            <p:nvPr/>
          </p:nvSpPr>
          <p:spPr bwMode="auto">
            <a:xfrm>
              <a:off x="528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4" name="Line 24"/>
            <p:cNvSpPr>
              <a:spLocks noChangeShapeType="1"/>
            </p:cNvSpPr>
            <p:nvPr/>
          </p:nvSpPr>
          <p:spPr bwMode="auto">
            <a:xfrm>
              <a:off x="1440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5" name="Line 25"/>
            <p:cNvSpPr>
              <a:spLocks noChangeShapeType="1"/>
            </p:cNvSpPr>
            <p:nvPr/>
          </p:nvSpPr>
          <p:spPr bwMode="auto">
            <a:xfrm>
              <a:off x="2352" y="3648"/>
              <a:ext cx="0" cy="498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6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1824" cy="0"/>
            </a:xfrm>
            <a:prstGeom prst="line">
              <a:avLst/>
            </a:prstGeom>
            <a:noFill/>
            <a:ln w="6350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84187" name="Text Box 27"/>
            <p:cNvSpPr txBox="1">
              <a:spLocks noChangeArrowheads="1"/>
            </p:cNvSpPr>
            <p:nvPr/>
          </p:nvSpPr>
          <p:spPr bwMode="auto">
            <a:xfrm>
              <a:off x="480" y="3417"/>
              <a:ext cx="19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b="1">
                  <a:latin typeface="Comic Sans MS" panose="030F0702030302020204" pitchFamily="66" charset="0"/>
                  <a:ea typeface="SimHei" panose="02010609060101010101" pitchFamily="49" charset="-122"/>
                  <a:cs typeface="Arial" pitchFamily="34" charset="0"/>
                </a:rPr>
                <a:t>记录表</a:t>
              </a:r>
              <a:endParaRPr lang="en-US" sz="1400" dirty="0">
                <a:latin typeface="Comic Sans MS" panose="030F0702030302020204" pitchFamily="66" charset="0"/>
                <a:ea typeface="SimHei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1884188" name="Rectangle 28"/>
          <p:cNvSpPr>
            <a:spLocks noGrp="1" noChangeArrowheads="1"/>
          </p:cNvSpPr>
          <p:nvPr>
            <p:ph type="title"/>
          </p:nvPr>
        </p:nvSpPr>
        <p:spPr>
          <a:xfrm>
            <a:off x="615950" y="704850"/>
            <a:ext cx="7569172" cy="928688"/>
          </a:xfrm>
        </p:spPr>
        <p:txBody>
          <a:bodyPr/>
          <a:lstStyle/>
          <a:p>
            <a:r>
              <a:rPr lang="en-US"/>
              <a:t>Earlybird</a:t>
            </a:r>
            <a:r>
              <a:rPr lang="zh-CN" altLang="en-US"/>
              <a:t>算法</a:t>
            </a:r>
            <a:endParaRPr lang="en-US" dirty="0"/>
          </a:p>
        </p:txBody>
      </p:sp>
      <p:sp>
        <p:nvSpPr>
          <p:cNvPr id="1884189" name="AutoShape 29"/>
          <p:cNvSpPr>
            <a:spLocks noChangeArrowheads="1"/>
          </p:cNvSpPr>
          <p:nvPr/>
        </p:nvSpPr>
        <p:spPr bwMode="auto">
          <a:xfrm>
            <a:off x="4457700" y="2747963"/>
            <a:ext cx="866775" cy="495300"/>
          </a:xfrm>
          <a:prstGeom prst="roundRect">
            <a:avLst>
              <a:gd name="adj" fmla="val 3515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884192" name="Text Box 32"/>
          <p:cNvSpPr txBox="1">
            <a:spLocks noChangeArrowheads="1"/>
          </p:cNvSpPr>
          <p:nvPr/>
        </p:nvSpPr>
        <p:spPr bwMode="auto">
          <a:xfrm>
            <a:off x="4217421" y="2319497"/>
            <a:ext cx="1362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Comic Sans MS" panose="030F0702030302020204" pitchFamily="66" charset="0"/>
                <a:ea typeface="SimHei" panose="02010609060101010101" pitchFamily="49" charset="-122"/>
                <a:cs typeface="Arial" pitchFamily="34" charset="0"/>
              </a:rPr>
              <a:t>Earlybird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  <a:cs typeface="Arial" pitchFamily="34" charset="0"/>
            </a:endParaRPr>
          </a:p>
        </p:txBody>
      </p:sp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11" y="1882202"/>
            <a:ext cx="778329" cy="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48" y="3810334"/>
            <a:ext cx="778329" cy="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96" y="1925410"/>
            <a:ext cx="778329" cy="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04" y="3916469"/>
            <a:ext cx="778329" cy="7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10" name="Picture 50" descr="j0232246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733550" y="2066925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Freeform 30"/>
          <p:cNvSpPr>
            <a:spLocks/>
          </p:cNvSpPr>
          <p:nvPr/>
        </p:nvSpPr>
        <p:spPr bwMode="auto">
          <a:xfrm>
            <a:off x="2847975" y="2190750"/>
            <a:ext cx="4388049" cy="804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0" y="624"/>
              </a:cxn>
              <a:cxn ang="0">
                <a:pos x="2976" y="0"/>
              </a:cxn>
            </a:cxnLst>
            <a:rect l="0" t="0" r="r" b="b"/>
            <a:pathLst>
              <a:path w="2976" h="624">
                <a:moveTo>
                  <a:pt x="0" y="0"/>
                </a:moveTo>
                <a:cubicBezTo>
                  <a:pt x="592" y="312"/>
                  <a:pt x="1184" y="624"/>
                  <a:pt x="1680" y="624"/>
                </a:cubicBezTo>
                <a:cubicBezTo>
                  <a:pt x="2176" y="624"/>
                  <a:pt x="2576" y="312"/>
                  <a:pt x="2976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58" name="Picture 31" descr="j0232246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271963" y="2747962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57375" y="2493496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SimHei" panose="02010609060101010101" pitchFamily="49" charset="-122"/>
              </a:rPr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44997" y="259318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SimHei" panose="02010609060101010101" pitchFamily="49" charset="-122"/>
              </a:rPr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19581" y="382439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SimHei" panose="02010609060101010101" pitchFamily="49" charset="-122"/>
              </a:rPr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18722" y="372891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SimHei" panose="02010609060101010101" pitchFamily="49" charset="-122"/>
              </a:rPr>
              <a:t>E</a:t>
            </a:r>
          </a:p>
        </p:txBody>
      </p:sp>
      <p:pic>
        <p:nvPicPr>
          <p:cNvPr id="1026" name="Picture 2" descr="D:\Classes\CS 4700\assets\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01" y="2832387"/>
            <a:ext cx="821751" cy="8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380040" y="30921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6202" y="357887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ea typeface="SimHei" panose="02010609060101010101" pitchFamily="49" charset="-122"/>
              </a:rPr>
              <a:t>cnn.com</a:t>
            </a:r>
          </a:p>
        </p:txBody>
      </p:sp>
      <p:pic>
        <p:nvPicPr>
          <p:cNvPr id="66" name="Picture 35" descr="j0232246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2043113" y="5269609"/>
            <a:ext cx="990600" cy="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6"/>
          <p:cNvSpPr txBox="1"/>
          <p:nvPr/>
        </p:nvSpPr>
        <p:spPr>
          <a:xfrm>
            <a:off x="3584752" y="5237195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61353" y="524617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5582" y="525304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(B)</a:t>
            </a:r>
          </a:p>
        </p:txBody>
      </p:sp>
      <p:grpSp>
        <p:nvGrpSpPr>
          <p:cNvPr id="72" name="Group 53"/>
          <p:cNvGrpSpPr>
            <a:grpSpLocks/>
          </p:cNvGrpSpPr>
          <p:nvPr/>
        </p:nvGrpSpPr>
        <p:grpSpPr bwMode="auto">
          <a:xfrm>
            <a:off x="2790475" y="2400627"/>
            <a:ext cx="3900488" cy="853877"/>
            <a:chOff x="1200" y="1392"/>
            <a:chExt cx="3024" cy="662"/>
          </a:xfrm>
        </p:grpSpPr>
        <p:sp>
          <p:nvSpPr>
            <p:cNvPr id="73" name="Freeform 54"/>
            <p:cNvSpPr>
              <a:spLocks/>
            </p:cNvSpPr>
            <p:nvPr/>
          </p:nvSpPr>
          <p:spPr bwMode="auto">
            <a:xfrm>
              <a:off x="1200" y="1392"/>
              <a:ext cx="3024" cy="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2" y="480"/>
                </a:cxn>
                <a:cxn ang="0">
                  <a:pos x="3024" y="528"/>
                </a:cxn>
              </a:cxnLst>
              <a:rect l="0" t="0" r="r" b="b"/>
              <a:pathLst>
                <a:path w="3024" h="568">
                  <a:moveTo>
                    <a:pt x="0" y="0"/>
                  </a:moveTo>
                  <a:cubicBezTo>
                    <a:pt x="564" y="196"/>
                    <a:pt x="1128" y="392"/>
                    <a:pt x="1632" y="480"/>
                  </a:cubicBezTo>
                  <a:cubicBezTo>
                    <a:pt x="2136" y="568"/>
                    <a:pt x="2784" y="520"/>
                    <a:pt x="3024" y="528"/>
                  </a:cubicBez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arrow" w="med" len="med"/>
              <a:tailEnd type="none" w="lg" len="lg"/>
            </a:ln>
            <a:effectLst/>
          </p:spPr>
          <p:txBody>
            <a:bodyPr/>
            <a:lstStyle/>
            <a:p>
              <a:endParaRPr lang="en-US" sz="160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74" name="Picture 55" descr="MCj03710640000[1]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40" y="1632"/>
              <a:ext cx="480" cy="422"/>
            </a:xfrm>
            <a:prstGeom prst="rect">
              <a:avLst/>
            </a:prstGeom>
            <a:noFill/>
          </p:spPr>
        </p:pic>
      </p:grpSp>
      <p:pic>
        <p:nvPicPr>
          <p:cNvPr id="75" name="Picture 53" descr="MCj0371064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2675" y="5610127"/>
            <a:ext cx="371475" cy="32633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3584752" y="5608178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64231" y="560817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(C)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71970" y="562142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(A)</a:t>
            </a:r>
          </a:p>
        </p:txBody>
      </p:sp>
      <p:sp>
        <p:nvSpPr>
          <p:cNvPr id="79" name="Freeform 54"/>
          <p:cNvSpPr>
            <a:spLocks/>
          </p:cNvSpPr>
          <p:nvPr/>
        </p:nvSpPr>
        <p:spPr bwMode="auto">
          <a:xfrm>
            <a:off x="5128419" y="2314574"/>
            <a:ext cx="2251622" cy="1884924"/>
          </a:xfrm>
          <a:custGeom>
            <a:avLst/>
            <a:gdLst/>
            <a:ahLst/>
            <a:cxnLst>
              <a:cxn ang="0">
                <a:pos x="1304" y="0"/>
              </a:cxn>
              <a:cxn ang="0">
                <a:pos x="8" y="528"/>
              </a:cxn>
              <a:cxn ang="0">
                <a:pos x="1352" y="1248"/>
              </a:cxn>
            </a:cxnLst>
            <a:rect l="0" t="0" r="r" b="b"/>
            <a:pathLst>
              <a:path w="1352" h="1248">
                <a:moveTo>
                  <a:pt x="1304" y="0"/>
                </a:moveTo>
                <a:cubicBezTo>
                  <a:pt x="652" y="160"/>
                  <a:pt x="0" y="320"/>
                  <a:pt x="8" y="528"/>
                </a:cubicBezTo>
                <a:cubicBezTo>
                  <a:pt x="16" y="736"/>
                  <a:pt x="684" y="992"/>
                  <a:pt x="1352" y="1248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80" name="Picture 55" descr="j0232246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4395788" y="2871787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Freeform 55"/>
          <p:cNvSpPr>
            <a:spLocks/>
          </p:cNvSpPr>
          <p:nvPr/>
        </p:nvSpPr>
        <p:spPr bwMode="auto">
          <a:xfrm>
            <a:off x="2741840" y="3003813"/>
            <a:ext cx="4638201" cy="1104260"/>
          </a:xfrm>
          <a:custGeom>
            <a:avLst/>
            <a:gdLst/>
            <a:ahLst/>
            <a:cxnLst>
              <a:cxn ang="0">
                <a:pos x="2592" y="784"/>
              </a:cxn>
              <a:cxn ang="0">
                <a:pos x="1248" y="16"/>
              </a:cxn>
              <a:cxn ang="0">
                <a:pos x="0" y="880"/>
              </a:cxn>
            </a:cxnLst>
            <a:rect l="0" t="0" r="r" b="b"/>
            <a:pathLst>
              <a:path w="2592" h="880">
                <a:moveTo>
                  <a:pt x="2592" y="784"/>
                </a:moveTo>
                <a:cubicBezTo>
                  <a:pt x="2136" y="392"/>
                  <a:pt x="1680" y="0"/>
                  <a:pt x="1248" y="16"/>
                </a:cubicBezTo>
                <a:cubicBezTo>
                  <a:pt x="816" y="32"/>
                  <a:pt x="408" y="456"/>
                  <a:pt x="0" y="88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82" name="Picture 57" descr="j0232246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4271963" y="2776800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TextBox 82"/>
          <p:cNvSpPr txBox="1"/>
          <p:nvPr/>
        </p:nvSpPr>
        <p:spPr>
          <a:xfrm>
            <a:off x="5830470" y="52415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(A, B)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41195" y="525304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(B, D)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05724" y="5243862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(A, B, D)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18096" y="525827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(B, D, E)</a:t>
            </a:r>
          </a:p>
        </p:txBody>
      </p:sp>
      <p:sp>
        <p:nvSpPr>
          <p:cNvPr id="87" name="AutoShape 56"/>
          <p:cNvSpPr>
            <a:spLocks noChangeArrowheads="1"/>
          </p:cNvSpPr>
          <p:nvPr/>
        </p:nvSpPr>
        <p:spPr bwMode="auto">
          <a:xfrm>
            <a:off x="1893541" y="5282167"/>
            <a:ext cx="6242743" cy="294084"/>
          </a:xfrm>
          <a:prstGeom prst="roundRect">
            <a:avLst>
              <a:gd name="adj" fmla="val 16667"/>
            </a:avLst>
          </a:prstGeom>
          <a:solidFill>
            <a:srgbClr val="FF5050">
              <a:alpha val="46001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88" name="Picture 57" descr="j0232246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7091996" y="2262520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7" descr="j0232246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7064142" y="4228057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57" descr="j0232246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1795463" y="4108072"/>
            <a:ext cx="1238250" cy="4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0"/>
          <p:cNvSpPr txBox="1"/>
          <p:nvPr/>
        </p:nvSpPr>
        <p:spPr>
          <a:xfrm>
            <a:off x="3584752" y="524447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81875" y="524392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17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7" grpId="0"/>
      <p:bldP spid="67" grpId="1"/>
      <p:bldP spid="68" grpId="0"/>
      <p:bldP spid="68" grpId="1"/>
      <p:bldP spid="69" grpId="0"/>
      <p:bldP spid="69" grpId="1"/>
      <p:bldP spid="76" grpId="0"/>
      <p:bldP spid="77" grpId="0"/>
      <p:bldP spid="78" grpId="0"/>
      <p:bldP spid="79" grpId="0" animBg="1"/>
      <p:bldP spid="79" grpId="1" animBg="1"/>
      <p:bldP spid="81" grpId="0" animBg="1"/>
      <p:bldP spid="83" grpId="0"/>
      <p:bldP spid="83" grpId="1"/>
      <p:bldP spid="84" grpId="0"/>
      <p:bldP spid="84" grpId="1"/>
      <p:bldP spid="85" grpId="0"/>
      <p:bldP spid="86" grpId="0"/>
      <p:bldP spid="87" grpId="0" animBg="1"/>
      <p:bldP spid="91" grpId="0"/>
      <p:bldP spid="91" grpId="1"/>
      <p:bldP spid="9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NIDS</a:t>
            </a:r>
            <a:r>
              <a:rPr lang="zh-CN" altLang="en-US"/>
              <a:t>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分析算法（如</a:t>
            </a:r>
            <a:r>
              <a:rPr lang="en-US" altLang="zh-CN"/>
              <a:t>Earlybird</a:t>
            </a:r>
            <a:r>
              <a:rPr lang="zh-CN" altLang="en-US"/>
              <a:t>）复杂度高，存在性能局限</a:t>
            </a:r>
            <a:endParaRPr lang="en-US" altLang="zh-CN"/>
          </a:p>
          <a:p>
            <a:r>
              <a:rPr lang="zh-CN" altLang="en-US"/>
              <a:t>精确获取目标主机的所有数据</a:t>
            </a:r>
            <a:endParaRPr lang="en-US" dirty="0"/>
          </a:p>
          <a:p>
            <a:pPr lvl="1"/>
            <a:r>
              <a:rPr lang="en-US"/>
              <a:t>Insertion</a:t>
            </a:r>
            <a:r>
              <a:rPr lang="zh-CN" altLang="en-US"/>
              <a:t>：</a:t>
            </a:r>
            <a:r>
              <a:rPr lang="en-US"/>
              <a:t>NIDS</a:t>
            </a:r>
            <a:r>
              <a:rPr lang="zh-CN" altLang="en-US"/>
              <a:t>可能接受目标主机拒绝的数据包</a:t>
            </a:r>
            <a:endParaRPr lang="en-US" dirty="0"/>
          </a:p>
          <a:p>
            <a:pPr lvl="1"/>
            <a:r>
              <a:rPr lang="en-US"/>
              <a:t>Evasion</a:t>
            </a:r>
            <a:r>
              <a:rPr lang="zh-CN" altLang="en-US"/>
              <a:t>：</a:t>
            </a:r>
            <a:r>
              <a:rPr lang="en-US"/>
              <a:t>NIDS</a:t>
            </a:r>
            <a:r>
              <a:rPr lang="zh-CN" altLang="en-US"/>
              <a:t>可能拒绝目标主机接受的数据包</a:t>
            </a:r>
            <a:endParaRPr lang="en-US" dirty="0"/>
          </a:p>
          <a:p>
            <a:pPr lvl="1"/>
            <a:r>
              <a:rPr lang="zh-CN" altLang="en-US"/>
              <a:t>拒绝服务：</a:t>
            </a:r>
            <a:r>
              <a:rPr lang="en-US"/>
              <a:t>NIDS</a:t>
            </a:r>
            <a:r>
              <a:rPr lang="zh-CN" altLang="en-US"/>
              <a:t>是有状态的，容易遭受</a:t>
            </a:r>
            <a:r>
              <a:rPr lang="en-US" altLang="zh-CN"/>
              <a:t>DoS</a:t>
            </a:r>
            <a:r>
              <a:rPr lang="zh-CN" altLang="en-US"/>
              <a:t>攻击</a:t>
            </a:r>
            <a:endParaRPr lang="en-US" dirty="0"/>
          </a:p>
          <a:p>
            <a:r>
              <a:rPr lang="zh-CN" altLang="en-US"/>
              <a:t>不能应对加密数据流</a:t>
            </a:r>
            <a:endParaRPr lang="en-US" dirty="0"/>
          </a:p>
          <a:p>
            <a:r>
              <a:rPr lang="zh-CN" altLang="en-US"/>
              <a:t>无法应对自变异恶意代码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数据分片：多个</a:t>
            </a:r>
            <a:r>
              <a:rPr lang="en-US" altLang="zh-CN"/>
              <a:t>TCP</a:t>
            </a:r>
            <a:r>
              <a:rPr lang="zh-CN" altLang="en-US"/>
              <a:t>包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31341" y="4088781"/>
            <a:ext cx="6046602" cy="3175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5" y="3629855"/>
            <a:ext cx="823256" cy="823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98" y="3750935"/>
            <a:ext cx="1381957" cy="771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4" y="3501081"/>
            <a:ext cx="1080804" cy="108080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272580" y="4958696"/>
            <a:ext cx="4502150" cy="605014"/>
          </a:xfrm>
          <a:prstGeom prst="wedgeRectCallout">
            <a:avLst>
              <a:gd name="adj1" fmla="val 14907"/>
              <a:gd name="adj2" fmla="val -126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Rule: drop packets containing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“URI GET /</a:t>
            </a:r>
            <a:r>
              <a:rPr lang="en-US" sz="1600" dirty="0" err="1">
                <a:latin typeface="Comic Sans MS" panose="030F0702030302020204" pitchFamily="66" charset="0"/>
              </a:rPr>
              <a:t>cgi</a:t>
            </a:r>
            <a:r>
              <a:rPr lang="en-US" sz="1600" dirty="0">
                <a:latin typeface="Comic Sans MS" panose="030F0702030302020204" pitchFamily="66" charset="0"/>
              </a:rPr>
              <a:t>-bin/</a:t>
            </a:r>
            <a:r>
              <a:rPr lang="en-US" sz="1600" dirty="0" err="1">
                <a:latin typeface="Comic Sans MS" panose="030F0702030302020204" pitchFamily="66" charset="0"/>
              </a:rPr>
              <a:t>admin.php?clear-db</a:t>
            </a:r>
            <a:r>
              <a:rPr lang="en-US" sz="1600" dirty="0">
                <a:latin typeface="Comic Sans MS" panose="030F0702030302020204" pitchFamily="66" charset="0"/>
              </a:rPr>
              <a:t>=1”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7834" y="44531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579" y="2781501"/>
            <a:ext cx="2862543" cy="6024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URI GET /</a:t>
            </a:r>
            <a:r>
              <a:rPr lang="en-US" sz="1600" dirty="0" err="1">
                <a:latin typeface="Comic Sans MS" panose="030F0702030302020204" pitchFamily="66" charset="0"/>
              </a:rPr>
              <a:t>cgi</a:t>
            </a:r>
            <a:r>
              <a:rPr lang="en-US" sz="1600" dirty="0">
                <a:latin typeface="Comic Sans MS" panose="030F0702030302020204" pitchFamily="66" charset="0"/>
              </a:rPr>
              <a:t>-bin/</a:t>
            </a:r>
            <a:r>
              <a:rPr lang="en-US" sz="1600" dirty="0" err="1">
                <a:latin typeface="Comic Sans MS" panose="030F0702030302020204" pitchFamily="66" charset="0"/>
              </a:rPr>
              <a:t>admin.php?clear-db</a:t>
            </a:r>
            <a:r>
              <a:rPr lang="en-US" sz="1600" dirty="0">
                <a:latin typeface="Comic Sans MS" panose="030F0702030302020204" pitchFamily="66" charset="0"/>
              </a:rPr>
              <a:t>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692" y="2434988"/>
            <a:ext cx="2597178" cy="45757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URI GET /cgi-bin/adm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9610" y="3001623"/>
            <a:ext cx="1891406" cy="45757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in.php?clear-db</a:t>
            </a:r>
            <a:r>
              <a:rPr lang="en-US" sz="1600" dirty="0">
                <a:latin typeface="Comic Sans MS" panose="030F0702030302020204" pitchFamily="66" charset="0"/>
              </a:rPr>
              <a:t>=1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4730" y="2674635"/>
            <a:ext cx="2727079" cy="6024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URI GET /</a:t>
            </a:r>
            <a:r>
              <a:rPr lang="en-US" sz="1600" dirty="0" err="1">
                <a:latin typeface="Comic Sans MS" panose="030F0702030302020204" pitchFamily="66" charset="0"/>
              </a:rPr>
              <a:t>cgi</a:t>
            </a:r>
            <a:r>
              <a:rPr lang="en-US" sz="1600" dirty="0">
                <a:latin typeface="Comic Sans MS" panose="030F0702030302020204" pitchFamily="66" charset="0"/>
              </a:rPr>
              <a:t>-bin/</a:t>
            </a:r>
            <a:r>
              <a:rPr lang="en-US" sz="1600" dirty="0" err="1">
                <a:latin typeface="Comic Sans MS" panose="030F0702030302020204" pitchFamily="66" charset="0"/>
              </a:rPr>
              <a:t>admin.php?clear-db</a:t>
            </a:r>
            <a:r>
              <a:rPr lang="en-US" sz="1600" dirty="0">
                <a:latin typeface="Comic Sans MS" panose="030F0702030302020204" pitchFamily="66" charset="0"/>
              </a:rPr>
              <a:t>=1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58" y="3617055"/>
            <a:ext cx="848856" cy="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31849 -0.00208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27278 0.00093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78 0.00093 L 0.61211 0.00162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2786 0.00023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0.00023 L 0.62721 0.0016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数据分片：多个</a:t>
            </a:r>
            <a:r>
              <a:rPr lang="en-US" altLang="zh-CN"/>
              <a:t>IP</a:t>
            </a:r>
            <a:r>
              <a:rPr lang="zh-CN" altLang="en-US"/>
              <a:t>片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31950" y="4446589"/>
            <a:ext cx="6046602" cy="3175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24" y="3987663"/>
            <a:ext cx="823256" cy="823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07" y="4108743"/>
            <a:ext cx="1381957" cy="771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3" y="3858889"/>
            <a:ext cx="1080804" cy="108080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085047" y="5253003"/>
            <a:ext cx="4502150" cy="645839"/>
          </a:xfrm>
          <a:prstGeom prst="wedgeRectCallout">
            <a:avLst>
              <a:gd name="adj1" fmla="val 15570"/>
              <a:gd name="adj2" fmla="val -117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Rule: drop packets containing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“URI GET /</a:t>
            </a:r>
            <a:r>
              <a:rPr lang="en-US" sz="1600" dirty="0" err="1">
                <a:latin typeface="Comic Sans MS" panose="030F0702030302020204" pitchFamily="66" charset="0"/>
              </a:rPr>
              <a:t>cgi</a:t>
            </a:r>
            <a:r>
              <a:rPr lang="en-US" sz="1600" dirty="0">
                <a:latin typeface="Comic Sans MS" panose="030F0702030302020204" pitchFamily="66" charset="0"/>
              </a:rPr>
              <a:t>-bin/</a:t>
            </a:r>
            <a:r>
              <a:rPr lang="en-US" sz="1600" dirty="0" err="1">
                <a:latin typeface="Comic Sans MS" panose="030F0702030302020204" pitchFamily="66" charset="0"/>
              </a:rPr>
              <a:t>admin.php?clear-db</a:t>
            </a:r>
            <a:r>
              <a:rPr lang="en-US" sz="1600" dirty="0">
                <a:latin typeface="Comic Sans MS" panose="030F0702030302020204" pitchFamily="66" charset="0"/>
              </a:rPr>
              <a:t>=1”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1117" y="4810919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2850" y="2728300"/>
            <a:ext cx="2832100" cy="4794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IP Fragment: Bytes 0-21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69" y="3350273"/>
            <a:ext cx="2832100" cy="4794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IP Fragment: Bytes 22-38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5339" y="2983201"/>
            <a:ext cx="2832100" cy="6024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URI GET /</a:t>
            </a:r>
            <a:r>
              <a:rPr lang="en-US" sz="1600" dirty="0" err="1">
                <a:latin typeface="Comic Sans MS" panose="030F0702030302020204" pitchFamily="66" charset="0"/>
              </a:rPr>
              <a:t>cgi</a:t>
            </a:r>
            <a:r>
              <a:rPr lang="en-US" sz="1600" dirty="0">
                <a:latin typeface="Comic Sans MS" panose="030F0702030302020204" pitchFamily="66" charset="0"/>
              </a:rPr>
              <a:t>-bin/</a:t>
            </a:r>
            <a:r>
              <a:rPr lang="en-US" sz="1600" dirty="0" err="1">
                <a:latin typeface="Comic Sans MS" panose="030F0702030302020204" pitchFamily="66" charset="0"/>
              </a:rPr>
              <a:t>admin.php?clear-db</a:t>
            </a:r>
            <a:r>
              <a:rPr lang="en-US" sz="1600" dirty="0">
                <a:latin typeface="Comic Sans MS" panose="030F0702030302020204" pitchFamily="66" charset="0"/>
              </a:rPr>
              <a:t>=1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67" y="3974863"/>
            <a:ext cx="848856" cy="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7278 0.00093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79 0.00093 L 0.56797 0.00093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32787 0.00023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7 0.00023 L 0.62722 0.0016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NIDS</a:t>
            </a:r>
            <a:r>
              <a:rPr lang="zh-CN" altLang="en-US"/>
              <a:t>逃逸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31950" y="5424487"/>
            <a:ext cx="6046602" cy="3175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24" y="4965561"/>
            <a:ext cx="823256" cy="823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3" y="4836787"/>
            <a:ext cx="1080804" cy="10808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1119" y="5788817"/>
            <a:ext cx="93487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服务器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037" y="3837220"/>
            <a:ext cx="2832100" cy="4794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IP Fragment: Bytes 0-30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349834"/>
            <a:ext cx="2832100" cy="4794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IP Fragment: Bytes 15-38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5339" y="3961100"/>
            <a:ext cx="2194913" cy="60246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URI GET /</a:t>
            </a:r>
            <a:r>
              <a:rPr lang="en-US" sz="1200" dirty="0" err="1">
                <a:latin typeface="Comic Sans MS" panose="030F0702030302020204" pitchFamily="66" charset="0"/>
              </a:rPr>
              <a:t>cgi</a:t>
            </a:r>
            <a:r>
              <a:rPr lang="en-US" sz="1200" dirty="0">
                <a:latin typeface="Comic Sans MS" panose="030F0702030302020204" pitchFamily="66" charset="0"/>
              </a:rPr>
              <a:t>-bin/</a:t>
            </a:r>
            <a:r>
              <a:rPr lang="en-US" sz="1200" dirty="0" err="1">
                <a:latin typeface="Comic Sans MS" panose="030F0702030302020204" pitchFamily="66" charset="0"/>
              </a:rPr>
              <a:t>admin.php?clear-db</a:t>
            </a:r>
            <a:r>
              <a:rPr lang="en-US" sz="1200" dirty="0">
                <a:latin typeface="Comic Sans MS" panose="030F0702030302020204" pitchFamily="66" charset="0"/>
              </a:rPr>
              <a:t>=1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67" y="4952761"/>
            <a:ext cx="848856" cy="848856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1037" y="1622756"/>
            <a:ext cx="8774113" cy="937843"/>
          </a:xfrm>
        </p:spPr>
        <p:txBody>
          <a:bodyPr anchor="t">
            <a:normAutofit/>
          </a:bodyPr>
          <a:lstStyle/>
          <a:p>
            <a:r>
              <a:rPr lang="en-US"/>
              <a:t>NIDS</a:t>
            </a:r>
            <a:r>
              <a:rPr lang="zh-CN" altLang="en-US"/>
              <a:t>会重组</a:t>
            </a:r>
            <a:r>
              <a:rPr lang="en-US" altLang="zh-CN"/>
              <a:t>IP</a:t>
            </a:r>
            <a:r>
              <a:rPr lang="zh-CN" altLang="en-US"/>
              <a:t>片段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89" y="4930017"/>
            <a:ext cx="1093437" cy="1046351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3653996" y="2560598"/>
            <a:ext cx="2125420" cy="779526"/>
          </a:xfrm>
          <a:prstGeom prst="wedgeRectCallout">
            <a:avLst>
              <a:gd name="adj1" fmla="val 8295"/>
              <a:gd name="adj2" fmla="val 94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NIDS reconstructs [0-30]+[31-38]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744832" y="2561548"/>
            <a:ext cx="2125420" cy="779526"/>
          </a:xfrm>
          <a:prstGeom prst="wedgeRectCallout">
            <a:avLst>
              <a:gd name="adj1" fmla="val 7697"/>
              <a:gd name="adj2" fmla="val 11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Host reconstructs [0-14]+[15-38]</a:t>
            </a:r>
          </a:p>
        </p:txBody>
      </p:sp>
    </p:spTree>
    <p:extLst>
      <p:ext uri="{BB962C8B-B14F-4D97-AF65-F5344CB8AC3E}">
        <p14:creationId xmlns:p14="http://schemas.microsoft.com/office/powerpoint/2010/main" val="4309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7279 0.00093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32787 0.00023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79 0.00093 L 0.56797 0.00093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7 0.00023 L 0.62722 0.00162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8" grpId="0" animBg="1"/>
      <p:bldP spid="22" grpId="0" animBg="1"/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评价指标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55756"/>
              </p:ext>
            </p:extLst>
          </p:nvPr>
        </p:nvGraphicFramePr>
        <p:xfrm>
          <a:off x="1126367" y="3170277"/>
          <a:ext cx="6755364" cy="144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731">
                <a:tc>
                  <a:txBody>
                    <a:bodyPr/>
                    <a:lstStyle/>
                    <a:p>
                      <a:endParaRPr lang="en-US" sz="1600" b="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事件真实发生</a:t>
                      </a:r>
                      <a:endParaRPr lang="en-US" sz="1600" b="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事件未发生</a:t>
                      </a:r>
                      <a:endParaRPr lang="en-US" sz="1600" b="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17"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事件被检测出</a:t>
                      </a:r>
                      <a:endParaRPr lang="en-US" sz="1600" b="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True Positive</a:t>
                      </a:r>
                    </a:p>
                    <a:p>
                      <a:r>
                        <a:rPr lang="zh-CN" altLang="en-US" sz="16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真阳性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False Positive</a:t>
                      </a:r>
                    </a:p>
                    <a:p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假阳性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17"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事件未被检测出</a:t>
                      </a:r>
                      <a:endParaRPr lang="en-US" sz="1600" b="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False Negative</a:t>
                      </a:r>
                    </a:p>
                    <a:p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假阴性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True Negative</a:t>
                      </a:r>
                    </a:p>
                    <a:p>
                      <a:r>
                        <a:rPr lang="zh-CN" altLang="en-US" sz="16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真阴性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23680"/>
            <a:ext cx="6402181" cy="114300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SimHei" panose="02010609060101010101" pitchFamily="49" charset="-122"/>
                <a:ea typeface="SimHei" panose="02010609060101010101" pitchFamily="49" charset="-122"/>
              </a:rPr>
              <a:t>主要考虑两个数据</a:t>
            </a:r>
            <a:endParaRPr lang="en-US" altLang="zh-CN" sz="2275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800">
                <a:latin typeface="SimHei" panose="02010609060101010101" pitchFamily="49" charset="-122"/>
                <a:ea typeface="SimHei" panose="02010609060101010101" pitchFamily="49" charset="-122"/>
              </a:rPr>
              <a:t>发生了多少次入侵事件？</a:t>
            </a:r>
            <a:endParaRPr lang="en-US" altLang="zh-CN" sz="1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800">
                <a:latin typeface="SimHei" panose="02010609060101010101" pitchFamily="49" charset="-122"/>
                <a:ea typeface="SimHei" panose="02010609060101010101" pitchFamily="49" charset="-122"/>
              </a:rPr>
              <a:t>检测到了多少次入侵事件？</a:t>
            </a:r>
            <a:endParaRPr lang="en-US" sz="1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1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7938735" y="1541641"/>
            <a:ext cx="756052" cy="41750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</a:t>
            </a:r>
            <a:r>
              <a:rPr lang="zh-CN" altLang="en-US"/>
              <a:t>用于</a:t>
            </a:r>
            <a:r>
              <a:rPr lang="en-US"/>
              <a:t>访问外网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39907" y="4147785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84088" y="4653919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037571" y="4615203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16908" y="3439281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08832" y="2430640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53" y="3131377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752045" y="4343236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6338249" y="1719957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08" y="5044959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21" y="3448326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08" y="5014194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82888" y="2943599"/>
            <a:ext cx="2010487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59265" y="5213544"/>
            <a:ext cx="20409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7381" y="3572628"/>
            <a:ext cx="198483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01:02:03:04:05:06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917865" y="4703770"/>
            <a:ext cx="933064" cy="10248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89805" y="5364044"/>
            <a:ext cx="3017394" cy="730301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1A:2B:3C:4D:5E:6F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???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Eth.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0078" y="4632440"/>
            <a:ext cx="3017115" cy="730301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192.168.0.11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8.8.8.8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IP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7134187" y="4679812"/>
            <a:ext cx="1697143" cy="7664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5274361" y="4178433"/>
            <a:ext cx="1477684" cy="3605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7216908" y="3572503"/>
            <a:ext cx="0" cy="7707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6394901" y="5372918"/>
            <a:ext cx="1884979" cy="636462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who-has 192.168.0.1?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3821513" y="2301130"/>
            <a:ext cx="2329708" cy="733936"/>
          </a:xfrm>
          <a:prstGeom prst="wedgeRectCallout">
            <a:avLst>
              <a:gd name="adj1" fmla="val 76667"/>
              <a:gd name="adj2" fmla="val 85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192.168.0.1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00:AA:BB:CC:00:11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206919" y="3555929"/>
            <a:ext cx="3827" cy="8513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925941" y="4703770"/>
            <a:ext cx="924988" cy="10292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89798" y="5359174"/>
            <a:ext cx="3017394" cy="730301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latin typeface="Comic Sans MS" panose="030F0702030302020204" pitchFamily="66" charset="0"/>
                </a:rPr>
                <a:t>Src</a:t>
              </a:r>
              <a:r>
                <a:rPr lang="en-US" sz="1600" dirty="0">
                  <a:latin typeface="Comic Sans MS" panose="030F0702030302020204" pitchFamily="66" charset="0"/>
                </a:rPr>
                <a:t>: 1A:2B:3C:4D:5E:6F</a:t>
              </a:r>
            </a:p>
            <a:p>
              <a:r>
                <a:rPr lang="en-US" sz="1600" dirty="0" err="1">
                  <a:latin typeface="Comic Sans MS" panose="030F0702030302020204" pitchFamily="66" charset="0"/>
                </a:rPr>
                <a:t>Dst</a:t>
              </a:r>
              <a:r>
                <a:rPr lang="en-US" sz="1600" dirty="0">
                  <a:latin typeface="Comic Sans MS" panose="030F0702030302020204" pitchFamily="66" charset="0"/>
                </a:rPr>
                <a:t>: 00:AA:BB:CC:00:11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omic Sans MS" panose="030F0702030302020204" pitchFamily="66" charset="0"/>
                </a:rPr>
                <a:t>Eth.</a:t>
              </a:r>
            </a:p>
          </p:txBody>
        </p:sp>
      </p:grpSp>
      <p:cxnSp>
        <p:nvCxnSpPr>
          <p:cNvPr id="44" name="Straight Arrow Connector 43"/>
          <p:cNvCxnSpPr>
            <a:endCxn id="9" idx="1"/>
          </p:cNvCxnSpPr>
          <p:nvPr/>
        </p:nvCxnSpPr>
        <p:spPr>
          <a:xfrm flipV="1">
            <a:off x="7216908" y="2595238"/>
            <a:ext cx="1" cy="5361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89" y="731466"/>
            <a:ext cx="988492" cy="988492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8010083" y="1551187"/>
            <a:ext cx="665022" cy="3776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45323" y="924667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8.8.8.8</a:t>
            </a:r>
          </a:p>
        </p:txBody>
      </p:sp>
    </p:spTree>
    <p:extLst>
      <p:ext uri="{BB962C8B-B14F-4D97-AF65-F5344CB8AC3E}">
        <p14:creationId xmlns:p14="http://schemas.microsoft.com/office/powerpoint/2010/main" val="22262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</a:t>
            </a:r>
            <a:r>
              <a:rPr lang="zh-CN" altLang="en-US"/>
              <a:t>曲线</a:t>
            </a:r>
            <a:endParaRPr 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741228" y="2298643"/>
            <a:ext cx="4231072" cy="424026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ular Callout 4"/>
          <p:cNvSpPr/>
          <p:nvPr/>
        </p:nvSpPr>
        <p:spPr>
          <a:xfrm>
            <a:off x="1375979" y="2646944"/>
            <a:ext cx="1365249" cy="663545"/>
          </a:xfrm>
          <a:prstGeom prst="wedgeRectCallout">
            <a:avLst>
              <a:gd name="adj1" fmla="val 85644"/>
              <a:gd name="adj2" fmla="val -42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Perfect Detection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068755" y="5538817"/>
            <a:ext cx="1365249" cy="663545"/>
          </a:xfrm>
          <a:prstGeom prst="wedgeRectCallout">
            <a:avLst>
              <a:gd name="adj1" fmla="val -77147"/>
              <a:gd name="adj2" fmla="val 3962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Perfect Inaccuracy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68754" y="1572832"/>
            <a:ext cx="1365249" cy="663545"/>
          </a:xfrm>
          <a:prstGeom prst="wedgeRectCallout">
            <a:avLst>
              <a:gd name="adj1" fmla="val -84124"/>
              <a:gd name="adj2" fmla="val 1209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Random Guessing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35386B-0ECD-42DD-9812-CE31B920DEEF}"/>
                  </a:ext>
                </a:extLst>
              </p:cNvPr>
              <p:cNvSpPr txBox="1"/>
              <p:nvPr/>
            </p:nvSpPr>
            <p:spPr>
              <a:xfrm>
                <a:off x="4022035" y="730198"/>
                <a:ext cx="258243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35386B-0ECD-42DD-9812-CE31B920D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35" y="730198"/>
                <a:ext cx="2582438" cy="516745"/>
              </a:xfrm>
              <a:prstGeom prst="rect">
                <a:avLst/>
              </a:prstGeom>
              <a:blipFill>
                <a:blip r:embed="rId3"/>
                <a:stretch>
                  <a:fillRect l="-1471" r="-98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2C87DA9-A7A8-4223-8C8B-19281889201F}"/>
                  </a:ext>
                </a:extLst>
              </p:cNvPr>
              <p:cNvSpPr txBox="1"/>
              <p:nvPr/>
            </p:nvSpPr>
            <p:spPr>
              <a:xfrm>
                <a:off x="4022035" y="1439189"/>
                <a:ext cx="265457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2C87DA9-A7A8-4223-8C8B-19281889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35" y="1439189"/>
                <a:ext cx="2654573" cy="516745"/>
              </a:xfrm>
              <a:prstGeom prst="rect">
                <a:avLst/>
              </a:prstGeom>
              <a:blipFill>
                <a:blip r:embed="rId4"/>
                <a:stretch>
                  <a:fillRect l="-1905" r="-95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EC50-14CA-4846-A87B-6241796D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阅读参考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C8F7A-A53A-4D5C-9479-BFE6C2C0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BDAD-4B69-423B-978A-C45140E4A2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100" dirty="0"/>
              <a:t>《</a:t>
            </a:r>
            <a:r>
              <a:rPr lang="zh-CN" altLang="en-US" sz="3100" dirty="0"/>
              <a:t>网络安全基础</a:t>
            </a:r>
            <a:r>
              <a:rPr lang="en-US" altLang="zh-CN" sz="3100" dirty="0"/>
              <a:t>-</a:t>
            </a:r>
            <a:r>
              <a:rPr lang="zh-CN" altLang="en-US" sz="3100" dirty="0"/>
              <a:t>应用与标准（第</a:t>
            </a:r>
            <a:r>
              <a:rPr lang="en-US" altLang="zh-CN" sz="3100" dirty="0"/>
              <a:t>5</a:t>
            </a:r>
            <a:r>
              <a:rPr lang="zh-CN" altLang="en-US" sz="3100" dirty="0"/>
              <a:t>版）</a:t>
            </a:r>
            <a:r>
              <a:rPr lang="en-US" altLang="zh-CN" sz="3100" dirty="0"/>
              <a:t>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zh-CN" altLang="en-US" sz="3100"/>
              <a:t>第</a:t>
            </a:r>
            <a:r>
              <a:rPr lang="en-US" altLang="zh-CN" sz="3100"/>
              <a:t>12</a:t>
            </a:r>
            <a:r>
              <a:rPr lang="zh-CN" altLang="en-US" sz="3100"/>
              <a:t>章 防火墙</a:t>
            </a:r>
            <a:endParaRPr lang="en-US" sz="3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论文和文献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Analysis of NTP reflection attacks: </a:t>
            </a:r>
            <a:r>
              <a:rPr lang="en-US" sz="2600" dirty="0">
                <a:hlinkClick r:id="rId2"/>
              </a:rPr>
              <a:t>http://conferences2.sigcomm.org/imc/2014/papers/p435.pdf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Analysis of DNS and DNSSEC reflection attacks: </a:t>
            </a:r>
            <a:r>
              <a:rPr lang="en-US" sz="2600" dirty="0">
                <a:hlinkClick r:id="rId3"/>
              </a:rPr>
              <a:t>http://conferences2.sigcomm.org/imc/2014/papers/p449.pdf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TCP SYN Cookies: </a:t>
            </a:r>
            <a:r>
              <a:rPr lang="en-US" sz="2600" dirty="0">
                <a:hlinkClick r:id="rId4"/>
              </a:rPr>
              <a:t>http://cr.yp.to/syncookies/archive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Earlybird</a:t>
            </a:r>
            <a:r>
              <a:rPr lang="en-US" sz="2600" dirty="0"/>
              <a:t> paper: </a:t>
            </a:r>
            <a:r>
              <a:rPr lang="en-US" sz="2600" dirty="0">
                <a:hlinkClick r:id="rId5"/>
              </a:rPr>
              <a:t>http://www.cs.unc.edu/~jeffay/courses/nidsS05/signatures/savage-earlybird03.pdf</a:t>
            </a:r>
            <a:endParaRPr lang="en-US" sz="2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NIDS Insertion, Denial, and Evasion paper: </a:t>
            </a:r>
            <a:r>
              <a:rPr lang="en-US" sz="2600" dirty="0">
                <a:hlinkClick r:id="rId6"/>
              </a:rPr>
              <a:t>https://sparrow.ece.cmu.edu/group/731-s08/readings/ptacek-newsham.pdf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79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ARP缓存中毒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局域网中的主机都维护了一个IP</a:t>
            </a:r>
            <a:r>
              <a:rPr lang="en-US" altLang="zh-CN" dirty="0"/>
              <a:t>-MAC</a:t>
            </a:r>
            <a:r>
              <a:rPr lang="zh-CN" altLang="en-US" dirty="0"/>
              <a:t>映射表</a:t>
            </a:r>
            <a:endParaRPr lang="en-US" dirty="0"/>
          </a:p>
          <a:p>
            <a:r>
              <a:rPr lang="en-US" dirty="0"/>
              <a:t>攻击者可以构造恶意ARP包</a:t>
            </a:r>
          </a:p>
          <a:p>
            <a:pPr lvl="1"/>
            <a:r>
              <a:rPr lang="en-US" dirty="0"/>
              <a:t>Poisoning – 构造恶意数据</a:t>
            </a:r>
          </a:p>
          <a:p>
            <a:pPr lvl="1"/>
            <a:r>
              <a:rPr lang="en-US" dirty="0"/>
              <a:t>Spoofing – 冒充数据源</a:t>
            </a:r>
          </a:p>
          <a:p>
            <a:r>
              <a:rPr lang="en-US" dirty="0"/>
              <a:t>攻击影响:</a:t>
            </a:r>
          </a:p>
          <a:p>
            <a:pPr lvl="1"/>
            <a:r>
              <a:rPr lang="en-US" dirty="0"/>
              <a:t>Confidentiality</a:t>
            </a:r>
            <a:r>
              <a:rPr lang="zh-CN" altLang="en-US" dirty="0"/>
              <a:t>：</a:t>
            </a:r>
            <a:r>
              <a:rPr lang="zh-CN" altLang="en-US"/>
              <a:t>监听数据包</a:t>
            </a:r>
            <a:endParaRPr lang="en-US" dirty="0"/>
          </a:p>
          <a:p>
            <a:pPr lvl="1"/>
            <a:r>
              <a:rPr lang="en-US" dirty="0"/>
              <a:t>Integrity</a:t>
            </a:r>
            <a:r>
              <a:rPr lang="zh-CN" altLang="en-US" dirty="0"/>
              <a:t>：篡改传输中的数据包</a:t>
            </a:r>
            <a:endParaRPr lang="en-US" dirty="0"/>
          </a:p>
          <a:p>
            <a:pPr lvl="1"/>
            <a:r>
              <a:rPr lang="en-US" dirty="0"/>
              <a:t>Availability</a:t>
            </a:r>
            <a:r>
              <a:rPr lang="zh-CN" altLang="en-US" dirty="0"/>
              <a:t>：丢弃数据包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5446997" y="1658504"/>
            <a:ext cx="1180511" cy="45577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ARP中毒示例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586324" y="4192067"/>
            <a:ext cx="1800797" cy="42601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30505" y="4698201"/>
            <a:ext cx="992665" cy="11076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483989" y="4659485"/>
            <a:ext cx="1802326" cy="84098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325" y="3483563"/>
            <a:ext cx="0" cy="12146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55250" y="2474922"/>
            <a:ext cx="0" cy="9420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71" y="3175659"/>
            <a:ext cx="748109" cy="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198462" y="4387518"/>
            <a:ext cx="929726" cy="391463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mic Sans MS" panose="030F0702030302020204" pitchFamily="66" charset="0"/>
              </a:endParaRPr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3784666" y="1764240"/>
            <a:ext cx="1757320" cy="876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互联网</a:t>
            </a:r>
            <a:endParaRPr lang="en-US" sz="16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5" y="5089241"/>
            <a:ext cx="822465" cy="82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38" y="3492608"/>
            <a:ext cx="822465" cy="8224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6" y="5058476"/>
            <a:ext cx="1080804" cy="1080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29306" y="2987881"/>
            <a:ext cx="2010487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Comic Sans MS" panose="030F0702030302020204" pitchFamily="66" charset="0"/>
                <a:ea typeface="SimHei" panose="02010609060101010101" pitchFamily="49" charset="-122"/>
              </a:rPr>
              <a:t>路由器</a:t>
            </a:r>
            <a:endParaRPr lang="en-US" sz="1600" b="1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192.168.0.1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00:AA:BB:CC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:00:11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682" y="5257826"/>
            <a:ext cx="20409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192.168.0.11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1A:2B:3C:4D:5E:6F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6202" y="3616910"/>
            <a:ext cx="198483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192.168.0.10</a:t>
            </a:r>
          </a:p>
          <a:p>
            <a:pPr algn="r"/>
            <a:r>
              <a:rPr lang="en-US" sz="1600" dirty="0">
                <a:latin typeface="Comic Sans MS" panose="030F0702030302020204" pitchFamily="66" charset="0"/>
              </a:rPr>
              <a:t>01:02:03:04:05:06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64282" y="4748052"/>
            <a:ext cx="933064" cy="10248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80605" y="4724095"/>
            <a:ext cx="1697143" cy="7664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2720778" y="4222715"/>
            <a:ext cx="1477684" cy="3605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663325" y="3616785"/>
            <a:ext cx="0" cy="7707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841318" y="5417200"/>
            <a:ext cx="1884979" cy="636462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who-has 192.168.0.1?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1267930" y="2345412"/>
            <a:ext cx="2329708" cy="733936"/>
          </a:xfrm>
          <a:prstGeom prst="wedgeRectCallout">
            <a:avLst>
              <a:gd name="adj1" fmla="val 76667"/>
              <a:gd name="adj2" fmla="val 85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192.168.0.1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00:AA:BB:CC:00:11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659497" y="3596190"/>
            <a:ext cx="3827" cy="8513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368471" y="4755175"/>
            <a:ext cx="924988" cy="10292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655249" y="2644350"/>
            <a:ext cx="1" cy="5361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3901" y="5329315"/>
            <a:ext cx="201689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192.168.0.255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FF:00:FF:00:FF:FF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54" y="907073"/>
            <a:ext cx="988492" cy="98849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V="1">
            <a:off x="5446996" y="1682713"/>
            <a:ext cx="1120247" cy="4388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87788" y="1100274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omic Sans MS" panose="030F0702030302020204" pitchFamily="66" charset="0"/>
              </a:rPr>
              <a:t>8.8.8.8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7083901" y="4308568"/>
            <a:ext cx="2141062" cy="733936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192.168.0.1 is-at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FF:00:FF:00:FF:FF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4588181" y="4731569"/>
            <a:ext cx="1658200" cy="733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2969503" y="4802749"/>
            <a:ext cx="673075" cy="67307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4400045" y="4745896"/>
            <a:ext cx="1846337" cy="8361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803418" y="4724094"/>
            <a:ext cx="1444056" cy="63929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017782" y="4164799"/>
            <a:ext cx="2207180" cy="674965"/>
          </a:xfrm>
          <a:prstGeom prst="wedgeRectCallout">
            <a:avLst>
              <a:gd name="adj1" fmla="val -53780"/>
              <a:gd name="adj2" fmla="val 9361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SimHei" panose="02010609060101010101" pitchFamily="49" charset="-122"/>
                <a:ea typeface="SimHei" panose="02010609060101010101" pitchFamily="49" charset="-122"/>
              </a:rPr>
              <a:t>攻击成功，攻击者可以监听或丢弃数据包</a:t>
            </a: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2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  <p:bldP spid="51" grpId="0" animBg="1"/>
      <p:bldP spid="51" grpId="1" animBg="1"/>
      <p:bldP spid="5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4713</TotalTime>
  <Words>3568</Words>
  <Application>Microsoft Office PowerPoint</Application>
  <PresentationFormat>A4 纸张(210x297 毫米)</PresentationFormat>
  <Paragraphs>746</Paragraphs>
  <Slides>71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SimHei</vt:lpstr>
      <vt:lpstr>Arial</vt:lpstr>
      <vt:lpstr>Calibri</vt:lpstr>
      <vt:lpstr>Cambria Math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基础网络协议攻防</vt:lpstr>
      <vt:lpstr>主要内容</vt:lpstr>
      <vt:lpstr>1. 网络监听和会话劫持</vt:lpstr>
      <vt:lpstr>攻击模型</vt:lpstr>
      <vt:lpstr>ARP协议</vt:lpstr>
      <vt:lpstr>ARP用于访问局域网通信</vt:lpstr>
      <vt:lpstr>ARP用于访问外网</vt:lpstr>
      <vt:lpstr>ARP缓存中毒</vt:lpstr>
      <vt:lpstr>ARP中毒示例</vt:lpstr>
      <vt:lpstr>Gratuitous ARP机制</vt:lpstr>
      <vt:lpstr>攻击Gratuitous ARP</vt:lpstr>
      <vt:lpstr>主要问题</vt:lpstr>
      <vt:lpstr>DHCP中毒</vt:lpstr>
      <vt:lpstr>ARP工具</vt:lpstr>
      <vt:lpstr>ARP攻击防御</vt:lpstr>
      <vt:lpstr>DHCP Snooping</vt:lpstr>
      <vt:lpstr>虚拟局域网</vt:lpstr>
      <vt:lpstr>IPv6是否解决了这些问题?</vt:lpstr>
      <vt:lpstr>MAC洪水攻击</vt:lpstr>
      <vt:lpstr>面向连接</vt:lpstr>
      <vt:lpstr>传输层</vt:lpstr>
      <vt:lpstr>TCP协议：Transmission Control Protocol</vt:lpstr>
      <vt:lpstr>连接建立和标志位</vt:lpstr>
      <vt:lpstr>TCP握手和断开</vt:lpstr>
      <vt:lpstr>攻击模型</vt:lpstr>
      <vt:lpstr>TCP拒绝服务攻击</vt:lpstr>
      <vt:lpstr>TCP序号猜测</vt:lpstr>
      <vt:lpstr>TCP会话劫持</vt:lpstr>
      <vt:lpstr>rsh会话劫持</vt:lpstr>
      <vt:lpstr>TCP的安全性</vt:lpstr>
      <vt:lpstr>2. 拒绝服务攻击</vt:lpstr>
      <vt:lpstr>攻击模型</vt:lpstr>
      <vt:lpstr>DoS攻击参数</vt:lpstr>
      <vt:lpstr>利用非对称性</vt:lpstr>
      <vt:lpstr>Smurf攻击</vt:lpstr>
      <vt:lpstr>Smurfing攻击原理</vt:lpstr>
      <vt:lpstr>反射/放大攻击</vt:lpstr>
      <vt:lpstr>DNS反射攻击</vt:lpstr>
      <vt:lpstr>NTP反射攻击</vt:lpstr>
      <vt:lpstr>攻击预防（不要成为枪手）</vt:lpstr>
      <vt:lpstr>DoS攻击参数</vt:lpstr>
      <vt:lpstr>标准DDoS</vt:lpstr>
      <vt:lpstr>TCP SYN洪水攻击</vt:lpstr>
      <vt:lpstr>预防SYN洪水攻击：SYN Cookies</vt:lpstr>
      <vt:lpstr>如何检测SYN洪水？</vt:lpstr>
      <vt:lpstr>如何恢复TCB</vt:lpstr>
      <vt:lpstr>PowerPoint 演示文稿</vt:lpstr>
      <vt:lpstr>包过滤的问题</vt:lpstr>
      <vt:lpstr>IP溯源技术</vt:lpstr>
      <vt:lpstr>In-Network防御</vt:lpstr>
      <vt:lpstr>通过CDNs预防DDoS</vt:lpstr>
      <vt:lpstr>3. 入侵检测</vt:lpstr>
      <vt:lpstr>网络接入风险</vt:lpstr>
      <vt:lpstr>防火墙</vt:lpstr>
      <vt:lpstr>防火墙</vt:lpstr>
      <vt:lpstr>防火墙的作用</vt:lpstr>
      <vt:lpstr>包过滤访问控制列表iptables</vt:lpstr>
      <vt:lpstr>侦查防火墙</vt:lpstr>
      <vt:lpstr>侦查防火墙</vt:lpstr>
      <vt:lpstr>网络入侵检测系统（NIDS）</vt:lpstr>
      <vt:lpstr>NIDS</vt:lpstr>
      <vt:lpstr>自适应（adaptive）NIDS</vt:lpstr>
      <vt:lpstr>Earlybird蠕虫识别</vt:lpstr>
      <vt:lpstr>Earlybird算法</vt:lpstr>
      <vt:lpstr>NIDS的问题</vt:lpstr>
      <vt:lpstr>数据分片：多个TCP包</vt:lpstr>
      <vt:lpstr>数据分片：多个IP片</vt:lpstr>
      <vt:lpstr>NIDS逃逸</vt:lpstr>
      <vt:lpstr>评价指标</vt:lpstr>
      <vt:lpstr>ROC曲线</vt:lpstr>
      <vt:lpstr>阅读参考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2</cp:revision>
  <dcterms:created xsi:type="dcterms:W3CDTF">2019-05-23T09:52:46Z</dcterms:created>
  <dcterms:modified xsi:type="dcterms:W3CDTF">2020-09-14T11:32:24Z</dcterms:modified>
</cp:coreProperties>
</file>