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440" r:id="rId2"/>
    <p:sldId id="446" r:id="rId3"/>
    <p:sldId id="447" r:id="rId4"/>
    <p:sldId id="448" r:id="rId5"/>
    <p:sldId id="449" r:id="rId6"/>
    <p:sldId id="450" r:id="rId7"/>
    <p:sldId id="451" r:id="rId8"/>
    <p:sldId id="452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3959" autoAdjust="0"/>
  </p:normalViewPr>
  <p:slideViewPr>
    <p:cSldViewPr snapToGrid="0">
      <p:cViewPr varScale="1">
        <p:scale>
          <a:sx n="96" d="100"/>
          <a:sy n="96" d="100"/>
        </p:scale>
        <p:origin x="18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B82F3BA4-1E04-4DCB-9459-419180DB82A4}"/>
    <pc:docChg chg="undo custSel addSld delSld modSld sldOrd">
      <pc:chgData name="hui xu" userId="70b675938bab3b5e" providerId="LiveId" clId="{B82F3BA4-1E04-4DCB-9459-419180DB82A4}" dt="2020-10-17T07:28:58.611" v="2582" actId="2711"/>
      <pc:docMkLst>
        <pc:docMk/>
      </pc:docMkLst>
      <pc:sldChg chg="modSp mod">
        <pc:chgData name="hui xu" userId="70b675938bab3b5e" providerId="LiveId" clId="{B82F3BA4-1E04-4DCB-9459-419180DB82A4}" dt="2020-10-17T07:28:58.611" v="2582" actId="2711"/>
        <pc:sldMkLst>
          <pc:docMk/>
          <pc:sldMk cId="628159536" sldId="440"/>
        </pc:sldMkLst>
        <pc:spChg chg="mod">
          <ac:chgData name="hui xu" userId="70b675938bab3b5e" providerId="LiveId" clId="{B82F3BA4-1E04-4DCB-9459-419180DB82A4}" dt="2020-10-17T07:28:58.611" v="2582" actId="2711"/>
          <ac:spMkLst>
            <pc:docMk/>
            <pc:sldMk cId="628159536" sldId="440"/>
            <ac:spMk id="2" creationId="{4950BAC3-DB9E-4F56-9632-0D9564AEDBF9}"/>
          </ac:spMkLst>
        </pc:spChg>
      </pc:sldChg>
      <pc:sldChg chg="addSp modSp new del mod modClrScheme chgLayout">
        <pc:chgData name="hui xu" userId="70b675938bab3b5e" providerId="LiveId" clId="{B82F3BA4-1E04-4DCB-9459-419180DB82A4}" dt="2020-10-09T05:51:14.809" v="1477" actId="2696"/>
        <pc:sldMkLst>
          <pc:docMk/>
          <pc:sldMk cId="2567118503" sldId="441"/>
        </pc:sldMkLst>
        <pc:spChg chg="mod ord">
          <ac:chgData name="hui xu" userId="70b675938bab3b5e" providerId="LiveId" clId="{B82F3BA4-1E04-4DCB-9459-419180DB82A4}" dt="2020-09-22T01:54:41.544" v="21" actId="700"/>
          <ac:spMkLst>
            <pc:docMk/>
            <pc:sldMk cId="2567118503" sldId="441"/>
            <ac:spMk id="2" creationId="{43C62C2C-BDC6-406A-99BE-9FF2EF052653}"/>
          </ac:spMkLst>
        </pc:spChg>
        <pc:spChg chg="mod ord">
          <ac:chgData name="hui xu" userId="70b675938bab3b5e" providerId="LiveId" clId="{B82F3BA4-1E04-4DCB-9459-419180DB82A4}" dt="2020-09-22T01:54:41.544" v="21" actId="700"/>
          <ac:spMkLst>
            <pc:docMk/>
            <pc:sldMk cId="2567118503" sldId="441"/>
            <ac:spMk id="3" creationId="{63930E23-EC33-4ABC-B4AE-D96D01AA9952}"/>
          </ac:spMkLst>
        </pc:spChg>
        <pc:spChg chg="add mod ord">
          <ac:chgData name="hui xu" userId="70b675938bab3b5e" providerId="LiveId" clId="{B82F3BA4-1E04-4DCB-9459-419180DB82A4}" dt="2020-09-22T01:55:05.362" v="44" actId="20577"/>
          <ac:spMkLst>
            <pc:docMk/>
            <pc:sldMk cId="2567118503" sldId="441"/>
            <ac:spMk id="4" creationId="{A5D9EDA7-2D7D-4CD6-93EA-2783FA9C4B81}"/>
          </ac:spMkLst>
        </pc:spChg>
      </pc:sldChg>
      <pc:sldChg chg="addSp delSp modSp add mod">
        <pc:chgData name="hui xu" userId="70b675938bab3b5e" providerId="LiveId" clId="{B82F3BA4-1E04-4DCB-9459-419180DB82A4}" dt="2020-10-09T05:52:55.573" v="1499" actId="732"/>
        <pc:sldMkLst>
          <pc:docMk/>
          <pc:sldMk cId="3676224557" sldId="441"/>
        </pc:sldMkLst>
        <pc:spChg chg="mod">
          <ac:chgData name="hui xu" userId="70b675938bab3b5e" providerId="LiveId" clId="{B82F3BA4-1E04-4DCB-9459-419180DB82A4}" dt="2020-10-09T05:52:11.647" v="1491"/>
          <ac:spMkLst>
            <pc:docMk/>
            <pc:sldMk cId="3676224557" sldId="441"/>
            <ac:spMk id="2" creationId="{43C62C2C-BDC6-406A-99BE-9FF2EF052653}"/>
          </ac:spMkLst>
        </pc:spChg>
        <pc:spChg chg="del">
          <ac:chgData name="hui xu" userId="70b675938bab3b5e" providerId="LiveId" clId="{B82F3BA4-1E04-4DCB-9459-419180DB82A4}" dt="2020-10-09T05:52:14.584" v="1492" actId="21"/>
          <ac:spMkLst>
            <pc:docMk/>
            <pc:sldMk cId="3676224557" sldId="441"/>
            <ac:spMk id="4" creationId="{A5D9EDA7-2D7D-4CD6-93EA-2783FA9C4B81}"/>
          </ac:spMkLst>
        </pc:spChg>
        <pc:spChg chg="add del mod">
          <ac:chgData name="hui xu" userId="70b675938bab3b5e" providerId="LiveId" clId="{B82F3BA4-1E04-4DCB-9459-419180DB82A4}" dt="2020-10-09T05:52:25.835" v="1493" actId="478"/>
          <ac:spMkLst>
            <pc:docMk/>
            <pc:sldMk cId="3676224557" sldId="441"/>
            <ac:spMk id="6" creationId="{F14D016D-22CE-4948-A710-7A4494CD6FE5}"/>
          </ac:spMkLst>
        </pc:spChg>
        <pc:picChg chg="add mod modCrop">
          <ac:chgData name="hui xu" userId="70b675938bab3b5e" providerId="LiveId" clId="{B82F3BA4-1E04-4DCB-9459-419180DB82A4}" dt="2020-10-09T05:52:55.573" v="1499" actId="732"/>
          <ac:picMkLst>
            <pc:docMk/>
            <pc:sldMk cId="3676224557" sldId="441"/>
            <ac:picMk id="8" creationId="{D678CA15-7CF8-4701-A078-CBBE8E815AE8}"/>
          </ac:picMkLst>
        </pc:picChg>
      </pc:sldChg>
      <pc:sldChg chg="addSp modSp new del mod">
        <pc:chgData name="hui xu" userId="70b675938bab3b5e" providerId="LiveId" clId="{B82F3BA4-1E04-4DCB-9459-419180DB82A4}" dt="2020-10-09T05:51:13.288" v="1476" actId="2696"/>
        <pc:sldMkLst>
          <pc:docMk/>
          <pc:sldMk cId="954466762" sldId="442"/>
        </pc:sldMkLst>
        <pc:spChg chg="mod">
          <ac:chgData name="hui xu" userId="70b675938bab3b5e" providerId="LiveId" clId="{B82F3BA4-1E04-4DCB-9459-419180DB82A4}" dt="2020-09-22T02:02:04.369" v="54"/>
          <ac:spMkLst>
            <pc:docMk/>
            <pc:sldMk cId="954466762" sldId="442"/>
            <ac:spMk id="2" creationId="{CB2B1A15-9E72-4F9C-A803-3C35888D735F}"/>
          </ac:spMkLst>
        </pc:spChg>
        <pc:spChg chg="mod">
          <ac:chgData name="hui xu" userId="70b675938bab3b5e" providerId="LiveId" clId="{B82F3BA4-1E04-4DCB-9459-419180DB82A4}" dt="2020-09-22T02:12:06.891" v="143"/>
          <ac:spMkLst>
            <pc:docMk/>
            <pc:sldMk cId="954466762" sldId="442"/>
            <ac:spMk id="4" creationId="{ADAB6D6C-7844-49AA-82F5-D4CA1F25B80F}"/>
          </ac:spMkLst>
        </pc:spChg>
        <pc:picChg chg="add mod">
          <ac:chgData name="hui xu" userId="70b675938bab3b5e" providerId="LiveId" clId="{B82F3BA4-1E04-4DCB-9459-419180DB82A4}" dt="2020-09-22T02:08:09.108" v="76" actId="1076"/>
          <ac:picMkLst>
            <pc:docMk/>
            <pc:sldMk cId="954466762" sldId="442"/>
            <ac:picMk id="6" creationId="{C846D9CC-CA96-4A32-A3A2-36C1F365BDCB}"/>
          </ac:picMkLst>
        </pc:picChg>
      </pc:sldChg>
      <pc:sldChg chg="addSp delSp modSp new del mod">
        <pc:chgData name="hui xu" userId="70b675938bab3b5e" providerId="LiveId" clId="{B82F3BA4-1E04-4DCB-9459-419180DB82A4}" dt="2020-10-09T05:51:13.288" v="1476" actId="2696"/>
        <pc:sldMkLst>
          <pc:docMk/>
          <pc:sldMk cId="1868293113" sldId="443"/>
        </pc:sldMkLst>
        <pc:spChg chg="mod">
          <ac:chgData name="hui xu" userId="70b675938bab3b5e" providerId="LiveId" clId="{B82F3BA4-1E04-4DCB-9459-419180DB82A4}" dt="2020-09-22T02:13:10.371" v="159"/>
          <ac:spMkLst>
            <pc:docMk/>
            <pc:sldMk cId="1868293113" sldId="443"/>
            <ac:spMk id="2" creationId="{4406E0E8-6690-4B81-8F80-0A5A1E2FF6BE}"/>
          </ac:spMkLst>
        </pc:spChg>
        <pc:spChg chg="add del mod">
          <ac:chgData name="hui xu" userId="70b675938bab3b5e" providerId="LiveId" clId="{B82F3BA4-1E04-4DCB-9459-419180DB82A4}" dt="2020-09-22T02:13:41.539" v="178" actId="478"/>
          <ac:spMkLst>
            <pc:docMk/>
            <pc:sldMk cId="1868293113" sldId="443"/>
            <ac:spMk id="4" creationId="{FAE62E4D-5AF2-4B73-9360-F7BD7D11D16F}"/>
          </ac:spMkLst>
        </pc:spChg>
        <pc:spChg chg="add mod">
          <ac:chgData name="hui xu" userId="70b675938bab3b5e" providerId="LiveId" clId="{B82F3BA4-1E04-4DCB-9459-419180DB82A4}" dt="2020-09-22T02:18:22.664" v="218" actId="1076"/>
          <ac:spMkLst>
            <pc:docMk/>
            <pc:sldMk cId="1868293113" sldId="443"/>
            <ac:spMk id="6" creationId="{E77C6A71-03C3-40CB-9FE3-FF6AC3B88D82}"/>
          </ac:spMkLst>
        </pc:spChg>
        <pc:picChg chg="add mod">
          <ac:chgData name="hui xu" userId="70b675938bab3b5e" providerId="LiveId" clId="{B82F3BA4-1E04-4DCB-9459-419180DB82A4}" dt="2020-09-22T02:18:19.843" v="217" actId="1076"/>
          <ac:picMkLst>
            <pc:docMk/>
            <pc:sldMk cId="1868293113" sldId="443"/>
            <ac:picMk id="8" creationId="{07E11523-2D3D-4300-A158-9EE6BB1A1C80}"/>
          </ac:picMkLst>
        </pc:picChg>
      </pc:sldChg>
      <pc:sldChg chg="addSp delSp modSp new del mod">
        <pc:chgData name="hui xu" userId="70b675938bab3b5e" providerId="LiveId" clId="{B82F3BA4-1E04-4DCB-9459-419180DB82A4}" dt="2020-10-09T05:51:13.288" v="1476" actId="2696"/>
        <pc:sldMkLst>
          <pc:docMk/>
          <pc:sldMk cId="723448074" sldId="444"/>
        </pc:sldMkLst>
        <pc:spChg chg="mod">
          <ac:chgData name="hui xu" userId="70b675938bab3b5e" providerId="LiveId" clId="{B82F3BA4-1E04-4DCB-9459-419180DB82A4}" dt="2020-09-22T02:39:16.188" v="1046"/>
          <ac:spMkLst>
            <pc:docMk/>
            <pc:sldMk cId="723448074" sldId="444"/>
            <ac:spMk id="2" creationId="{5F36E6B2-4253-41A3-8E9F-12C150B3CB4E}"/>
          </ac:spMkLst>
        </pc:spChg>
        <pc:spChg chg="del mod ord">
          <ac:chgData name="hui xu" userId="70b675938bab3b5e" providerId="LiveId" clId="{B82F3BA4-1E04-4DCB-9459-419180DB82A4}" dt="2020-09-22T03:00:26.762" v="1054" actId="21"/>
          <ac:spMkLst>
            <pc:docMk/>
            <pc:sldMk cId="723448074" sldId="444"/>
            <ac:spMk id="4" creationId="{781D051D-055D-4D57-9B52-C29351097259}"/>
          </ac:spMkLst>
        </pc:spChg>
        <pc:spChg chg="add del mod">
          <ac:chgData name="hui xu" userId="70b675938bab3b5e" providerId="LiveId" clId="{B82F3BA4-1E04-4DCB-9459-419180DB82A4}" dt="2020-09-22T03:00:23.307" v="1052" actId="478"/>
          <ac:spMkLst>
            <pc:docMk/>
            <pc:sldMk cId="723448074" sldId="444"/>
            <ac:spMk id="6" creationId="{940A3E4C-3896-4485-BBD8-A0DD42FE5261}"/>
          </ac:spMkLst>
        </pc:spChg>
        <pc:spChg chg="add mod">
          <ac:chgData name="hui xu" userId="70b675938bab3b5e" providerId="LiveId" clId="{B82F3BA4-1E04-4DCB-9459-419180DB82A4}" dt="2020-09-22T03:06:39.170" v="1443" actId="14100"/>
          <ac:spMkLst>
            <pc:docMk/>
            <pc:sldMk cId="723448074" sldId="444"/>
            <ac:spMk id="8" creationId="{8FEEF1DB-3787-472D-91C9-AE36F7E5F0BE}"/>
          </ac:spMkLst>
        </pc:spChg>
        <pc:spChg chg="add del mod">
          <ac:chgData name="hui xu" userId="70b675938bab3b5e" providerId="LiveId" clId="{B82F3BA4-1E04-4DCB-9459-419180DB82A4}" dt="2020-09-22T03:00:37.150" v="1055" actId="21"/>
          <ac:spMkLst>
            <pc:docMk/>
            <pc:sldMk cId="723448074" sldId="444"/>
            <ac:spMk id="10" creationId="{E6E349BB-C1A4-4B64-B787-A68634BD53B8}"/>
          </ac:spMkLst>
        </pc:spChg>
      </pc:sldChg>
      <pc:sldChg chg="modSp add del mod ord">
        <pc:chgData name="hui xu" userId="70b675938bab3b5e" providerId="LiveId" clId="{B82F3BA4-1E04-4DCB-9459-419180DB82A4}" dt="2020-10-09T05:51:13.288" v="1476" actId="2696"/>
        <pc:sldMkLst>
          <pc:docMk/>
          <pc:sldMk cId="4171229039" sldId="445"/>
        </pc:sldMkLst>
        <pc:spChg chg="mod">
          <ac:chgData name="hui xu" userId="70b675938bab3b5e" providerId="LiveId" clId="{B82F3BA4-1E04-4DCB-9459-419180DB82A4}" dt="2020-09-22T02:39:25.945" v="1051" actId="1076"/>
          <ac:spMkLst>
            <pc:docMk/>
            <pc:sldMk cId="4171229039" sldId="445"/>
            <ac:spMk id="4" creationId="{781D051D-055D-4D57-9B52-C29351097259}"/>
          </ac:spMkLst>
        </pc:spChg>
        <pc:spChg chg="mod">
          <ac:chgData name="hui xu" userId="70b675938bab3b5e" providerId="LiveId" clId="{B82F3BA4-1E04-4DCB-9459-419180DB82A4}" dt="2020-09-22T02:39:01.023" v="1034" actId="207"/>
          <ac:spMkLst>
            <pc:docMk/>
            <pc:sldMk cId="4171229039" sldId="445"/>
            <ac:spMk id="6" creationId="{940A3E4C-3896-4485-BBD8-A0DD42FE5261}"/>
          </ac:spMkLst>
        </pc:spChg>
      </pc:sldChg>
      <pc:sldChg chg="modSp add mod">
        <pc:chgData name="hui xu" userId="70b675938bab3b5e" providerId="LiveId" clId="{B82F3BA4-1E04-4DCB-9459-419180DB82A4}" dt="2020-10-09T05:47:45.244" v="1475" actId="1038"/>
        <pc:sldMkLst>
          <pc:docMk/>
          <pc:sldMk cId="1596446541" sldId="446"/>
        </pc:sldMkLst>
        <pc:spChg chg="mod">
          <ac:chgData name="hui xu" userId="70b675938bab3b5e" providerId="LiveId" clId="{B82F3BA4-1E04-4DCB-9459-419180DB82A4}" dt="2020-10-09T05:47:45.244" v="1475" actId="1038"/>
          <ac:spMkLst>
            <pc:docMk/>
            <pc:sldMk cId="1596446541" sldId="446"/>
            <ac:spMk id="5" creationId="{2A47095D-653F-4D69-B91A-AF0441BBCE35}"/>
          </ac:spMkLst>
        </pc:spChg>
        <pc:spChg chg="mod">
          <ac:chgData name="hui xu" userId="70b675938bab3b5e" providerId="LiveId" clId="{B82F3BA4-1E04-4DCB-9459-419180DB82A4}" dt="2020-10-09T05:47:37.343" v="1468" actId="14100"/>
          <ac:spMkLst>
            <pc:docMk/>
            <pc:sldMk cId="1596446541" sldId="446"/>
            <ac:spMk id="8" creationId="{EFA48A07-6F00-47FB-9EF4-92B9B750B96F}"/>
          </ac:spMkLst>
        </pc:spChg>
      </pc:sldChg>
      <pc:sldChg chg="addSp delSp modSp new mod">
        <pc:chgData name="hui xu" userId="70b675938bab3b5e" providerId="LiveId" clId="{B82F3BA4-1E04-4DCB-9459-419180DB82A4}" dt="2020-10-09T05:58:41.853" v="1640" actId="20577"/>
        <pc:sldMkLst>
          <pc:docMk/>
          <pc:sldMk cId="1865908449" sldId="447"/>
        </pc:sldMkLst>
        <pc:spChg chg="mod">
          <ac:chgData name="hui xu" userId="70b675938bab3b5e" providerId="LiveId" clId="{B82F3BA4-1E04-4DCB-9459-419180DB82A4}" dt="2020-10-09T05:58:41.853" v="1640" actId="20577"/>
          <ac:spMkLst>
            <pc:docMk/>
            <pc:sldMk cId="1865908449" sldId="447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7" creationId="{F0AFC3B1-A2BE-4E61-A59C-F815D74C55BE}"/>
          </ac:spMkLst>
        </pc:spChg>
        <pc:spChg chg="add mod">
          <ac:chgData name="hui xu" userId="70b675938bab3b5e" providerId="LiveId" clId="{B82F3BA4-1E04-4DCB-9459-419180DB82A4}" dt="2020-10-09T05:56:53.329" v="1596" actId="20577"/>
          <ac:spMkLst>
            <pc:docMk/>
            <pc:sldMk cId="1865908449" sldId="447"/>
            <ac:spMk id="9" creationId="{83FC2083-0CAB-421C-8F55-F9C8FCC646B7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10" creationId="{B06CCA8C-C550-4371-9B02-84CB6A434EE3}"/>
          </ac:spMkLst>
        </pc:spChg>
        <pc:spChg chg="add del">
          <ac:chgData name="hui xu" userId="70b675938bab3b5e" providerId="LiveId" clId="{B82F3BA4-1E04-4DCB-9459-419180DB82A4}" dt="2020-10-09T05:55:29.136" v="1543" actId="22"/>
          <ac:spMkLst>
            <pc:docMk/>
            <pc:sldMk cId="1865908449" sldId="447"/>
            <ac:spMk id="12" creationId="{C5650772-DF40-4817-8C79-DB919910D7F2}"/>
          </ac:spMkLst>
        </pc:spChg>
        <pc:spChg chg="add del">
          <ac:chgData name="hui xu" userId="70b675938bab3b5e" providerId="LiveId" clId="{B82F3BA4-1E04-4DCB-9459-419180DB82A4}" dt="2020-10-09T05:55:33.961" v="1545" actId="22"/>
          <ac:spMkLst>
            <pc:docMk/>
            <pc:sldMk cId="1865908449" sldId="447"/>
            <ac:spMk id="14" creationId="{1C217D3D-2FBD-4C9E-9F67-B4948D544CA2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16" creationId="{D8EEB6E1-4A97-45F7-8441-9F878AB4FAD0}"/>
          </ac:spMkLst>
        </pc:spChg>
        <pc:picChg chg="add mod">
          <ac:chgData name="hui xu" userId="70b675938bab3b5e" providerId="LiveId" clId="{B82F3BA4-1E04-4DCB-9459-419180DB82A4}" dt="2020-10-09T05:53:08.379" v="1501" actId="1076"/>
          <ac:picMkLst>
            <pc:docMk/>
            <pc:sldMk cId="1865908449" sldId="447"/>
            <ac:picMk id="5" creationId="{FD39B941-88D2-4F76-A3F4-9F81C0B66AE0}"/>
          </ac:picMkLst>
        </pc:picChg>
      </pc:sldChg>
      <pc:sldChg chg="addSp modSp new mod">
        <pc:chgData name="hui xu" userId="70b675938bab3b5e" providerId="LiveId" clId="{B82F3BA4-1E04-4DCB-9459-419180DB82A4}" dt="2020-10-09T05:59:27.532" v="1669" actId="20577"/>
        <pc:sldMkLst>
          <pc:docMk/>
          <pc:sldMk cId="1083644507" sldId="448"/>
        </pc:sldMkLst>
        <pc:spChg chg="mod">
          <ac:chgData name="hui xu" userId="70b675938bab3b5e" providerId="LiveId" clId="{B82F3BA4-1E04-4DCB-9459-419180DB82A4}" dt="2020-10-09T05:58:15.745" v="1625"/>
          <ac:spMkLst>
            <pc:docMk/>
            <pc:sldMk cId="1083644507" sldId="448"/>
            <ac:spMk id="2" creationId="{121EB0C9-8ABC-4422-A2CE-39DF188172A8}"/>
          </ac:spMkLst>
        </pc:spChg>
        <pc:spChg chg="add mod">
          <ac:chgData name="hui xu" userId="70b675938bab3b5e" providerId="LiveId" clId="{B82F3BA4-1E04-4DCB-9459-419180DB82A4}" dt="2020-10-09T05:59:27.532" v="1669" actId="20577"/>
          <ac:spMkLst>
            <pc:docMk/>
            <pc:sldMk cId="1083644507" sldId="448"/>
            <ac:spMk id="7" creationId="{49D51501-DE14-44F7-B965-B94AF1E597A9}"/>
          </ac:spMkLst>
        </pc:spChg>
        <pc:picChg chg="add mod">
          <ac:chgData name="hui xu" userId="70b675938bab3b5e" providerId="LiveId" clId="{B82F3BA4-1E04-4DCB-9459-419180DB82A4}" dt="2020-10-09T05:58:58.185" v="1642" actId="1076"/>
          <ac:picMkLst>
            <pc:docMk/>
            <pc:sldMk cId="1083644507" sldId="448"/>
            <ac:picMk id="5" creationId="{BED84CEA-5FF8-4878-A487-A20E810B0232}"/>
          </ac:picMkLst>
        </pc:picChg>
      </pc:sldChg>
      <pc:sldChg chg="addSp delSp modSp add mod">
        <pc:chgData name="hui xu" userId="70b675938bab3b5e" providerId="LiveId" clId="{B82F3BA4-1E04-4DCB-9459-419180DB82A4}" dt="2020-10-09T06:03:01.669" v="1752" actId="14100"/>
        <pc:sldMkLst>
          <pc:docMk/>
          <pc:sldMk cId="1859249930" sldId="449"/>
        </pc:sldMkLst>
        <pc:spChg chg="mod">
          <ac:chgData name="hui xu" userId="70b675938bab3b5e" providerId="LiveId" clId="{B82F3BA4-1E04-4DCB-9459-419180DB82A4}" dt="2020-10-09T06:00:01.972" v="1691"/>
          <ac:spMkLst>
            <pc:docMk/>
            <pc:sldMk cId="1859249930" sldId="449"/>
            <ac:spMk id="2" creationId="{121EB0C9-8ABC-4422-A2CE-39DF188172A8}"/>
          </ac:spMkLst>
        </pc:spChg>
        <pc:spChg chg="add mod">
          <ac:chgData name="hui xu" userId="70b675938bab3b5e" providerId="LiveId" clId="{B82F3BA4-1E04-4DCB-9459-419180DB82A4}" dt="2020-10-09T06:02:58.764" v="1751" actId="14100"/>
          <ac:spMkLst>
            <pc:docMk/>
            <pc:sldMk cId="1859249930" sldId="449"/>
            <ac:spMk id="4" creationId="{46D067AB-BEF9-4321-95BC-A1EA778277A6}"/>
          </ac:spMkLst>
        </pc:spChg>
        <pc:spChg chg="mod">
          <ac:chgData name="hui xu" userId="70b675938bab3b5e" providerId="LiveId" clId="{B82F3BA4-1E04-4DCB-9459-419180DB82A4}" dt="2020-10-09T06:02:56.060" v="1750" actId="14100"/>
          <ac:spMkLst>
            <pc:docMk/>
            <pc:sldMk cId="1859249930" sldId="449"/>
            <ac:spMk id="7" creationId="{49D51501-DE14-44F7-B965-B94AF1E597A9}"/>
          </ac:spMkLst>
        </pc:spChg>
        <pc:spChg chg="add mod">
          <ac:chgData name="hui xu" userId="70b675938bab3b5e" providerId="LiveId" clId="{B82F3BA4-1E04-4DCB-9459-419180DB82A4}" dt="2020-10-09T06:02:06.876" v="1728"/>
          <ac:spMkLst>
            <pc:docMk/>
            <pc:sldMk cId="1859249930" sldId="449"/>
            <ac:spMk id="9" creationId="{00C9560C-E4A5-4D7B-AD38-1C8C96795D87}"/>
          </ac:spMkLst>
        </pc:spChg>
        <pc:spChg chg="add mod">
          <ac:chgData name="hui xu" userId="70b675938bab3b5e" providerId="LiveId" clId="{B82F3BA4-1E04-4DCB-9459-419180DB82A4}" dt="2020-10-09T06:02:15.943" v="1733"/>
          <ac:spMkLst>
            <pc:docMk/>
            <pc:sldMk cId="1859249930" sldId="449"/>
            <ac:spMk id="11" creationId="{B04BBD6C-DC8E-493F-BF66-524E8B541359}"/>
          </ac:spMkLst>
        </pc:spChg>
        <pc:spChg chg="add mod">
          <ac:chgData name="hui xu" userId="70b675938bab3b5e" providerId="LiveId" clId="{B82F3BA4-1E04-4DCB-9459-419180DB82A4}" dt="2020-10-09T06:03:01.669" v="1752" actId="14100"/>
          <ac:spMkLst>
            <pc:docMk/>
            <pc:sldMk cId="1859249930" sldId="449"/>
            <ac:spMk id="13" creationId="{B764A1C0-9F0D-4441-A561-A77023FBCE99}"/>
          </ac:spMkLst>
        </pc:spChg>
        <pc:spChg chg="add mod">
          <ac:chgData name="hui xu" userId="70b675938bab3b5e" providerId="LiveId" clId="{B82F3BA4-1E04-4DCB-9459-419180DB82A4}" dt="2020-10-09T06:02:34.307" v="1743"/>
          <ac:spMkLst>
            <pc:docMk/>
            <pc:sldMk cId="1859249930" sldId="449"/>
            <ac:spMk id="15" creationId="{F8316A90-3782-4898-9B98-BE28CEFC2C31}"/>
          </ac:spMkLst>
        </pc:spChg>
        <pc:picChg chg="del">
          <ac:chgData name="hui xu" userId="70b675938bab3b5e" providerId="LiveId" clId="{B82F3BA4-1E04-4DCB-9459-419180DB82A4}" dt="2020-10-09T06:00:09.555" v="1692" actId="478"/>
          <ac:picMkLst>
            <pc:docMk/>
            <pc:sldMk cId="1859249930" sldId="449"/>
            <ac:picMk id="5" creationId="{BED84CEA-5FF8-4878-A487-A20E810B0232}"/>
          </ac:picMkLst>
        </pc:picChg>
      </pc:sldChg>
      <pc:sldChg chg="addSp delSp modSp add mod">
        <pc:chgData name="hui xu" userId="70b675938bab3b5e" providerId="LiveId" clId="{B82F3BA4-1E04-4DCB-9459-419180DB82A4}" dt="2020-10-17T07:24:49.832" v="2576" actId="14100"/>
        <pc:sldMkLst>
          <pc:docMk/>
          <pc:sldMk cId="2364312195" sldId="450"/>
        </pc:sldMkLst>
        <pc:spChg chg="mod">
          <ac:chgData name="hui xu" userId="70b675938bab3b5e" providerId="LiveId" clId="{B82F3BA4-1E04-4DCB-9459-419180DB82A4}" dt="2020-10-17T07:22:39.689" v="2519" actId="21"/>
          <ac:spMkLst>
            <pc:docMk/>
            <pc:sldMk cId="2364312195" sldId="450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17T07:23:29.656" v="2549" actId="1076"/>
          <ac:spMkLst>
            <pc:docMk/>
            <pc:sldMk cId="2364312195" sldId="450"/>
            <ac:spMk id="4" creationId="{7BF45F26-D023-47D4-93DB-7D13B7E6CBA4}"/>
          </ac:spMkLst>
        </pc:spChg>
        <pc:spChg chg="add mod">
          <ac:chgData name="hui xu" userId="70b675938bab3b5e" providerId="LiveId" clId="{B82F3BA4-1E04-4DCB-9459-419180DB82A4}" dt="2020-10-17T07:23:11.759" v="2545" actId="1076"/>
          <ac:spMkLst>
            <pc:docMk/>
            <pc:sldMk cId="2364312195" sldId="450"/>
            <ac:spMk id="7" creationId="{646CC020-254B-48B4-95A6-BF81F2534DE3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7" creationId="{F0AFC3B1-A2BE-4E61-A59C-F815D74C55BE}"/>
          </ac:spMkLst>
        </pc:spChg>
        <pc:spChg chg="add mod">
          <ac:chgData name="hui xu" userId="70b675938bab3b5e" providerId="LiveId" clId="{B82F3BA4-1E04-4DCB-9459-419180DB82A4}" dt="2020-10-17T07:23:11.759" v="2545" actId="1076"/>
          <ac:spMkLst>
            <pc:docMk/>
            <pc:sldMk cId="2364312195" sldId="450"/>
            <ac:spMk id="8" creationId="{DE180666-49B4-4777-8204-0EC35C7A203D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9" creationId="{83FC2083-0CAB-421C-8F55-F9C8FCC646B7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10" creationId="{B06CCA8C-C550-4371-9B02-84CB6A434EE3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16" creationId="{D8EEB6E1-4A97-45F7-8441-9F878AB4FAD0}"/>
          </ac:spMkLst>
        </pc:spChg>
        <pc:grpChg chg="add mod">
          <ac:chgData name="hui xu" userId="70b675938bab3b5e" providerId="LiveId" clId="{B82F3BA4-1E04-4DCB-9459-419180DB82A4}" dt="2020-10-17T07:24:49.832" v="2576" actId="14100"/>
          <ac:grpSpMkLst>
            <pc:docMk/>
            <pc:sldMk cId="2364312195" sldId="450"/>
            <ac:grpSpMk id="9" creationId="{9BF92F5F-5C25-4EFC-A0DE-7BF287D2C2F8}"/>
          </ac:grpSpMkLst>
        </pc:grpChg>
        <pc:picChg chg="del">
          <ac:chgData name="hui xu" userId="70b675938bab3b5e" providerId="LiveId" clId="{B82F3BA4-1E04-4DCB-9459-419180DB82A4}" dt="2020-10-09T06:03:57.850" v="1759" actId="21"/>
          <ac:picMkLst>
            <pc:docMk/>
            <pc:sldMk cId="2364312195" sldId="450"/>
            <ac:picMk id="5" creationId="{FD39B941-88D2-4F76-A3F4-9F81C0B66AE0}"/>
          </ac:picMkLst>
        </pc:picChg>
        <pc:picChg chg="add mod">
          <ac:chgData name="hui xu" userId="70b675938bab3b5e" providerId="LiveId" clId="{B82F3BA4-1E04-4DCB-9459-419180DB82A4}" dt="2020-10-17T07:23:11.759" v="2545" actId="1076"/>
          <ac:picMkLst>
            <pc:docMk/>
            <pc:sldMk cId="2364312195" sldId="450"/>
            <ac:picMk id="6" creationId="{3F13F06E-7605-4C47-A547-F5CCFEE96830}"/>
          </ac:picMkLst>
        </pc:picChg>
        <pc:picChg chg="mod">
          <ac:chgData name="hui xu" userId="70b675938bab3b5e" providerId="LiveId" clId="{B82F3BA4-1E04-4DCB-9459-419180DB82A4}" dt="2020-10-17T07:23:04.578" v="2542"/>
          <ac:picMkLst>
            <pc:docMk/>
            <pc:sldMk cId="2364312195" sldId="450"/>
            <ac:picMk id="10" creationId="{9DA063B3-3B9A-4AAB-B473-E52901DDC21E}"/>
          </ac:picMkLst>
        </pc:picChg>
        <pc:picChg chg="mod">
          <ac:chgData name="hui xu" userId="70b675938bab3b5e" providerId="LiveId" clId="{B82F3BA4-1E04-4DCB-9459-419180DB82A4}" dt="2020-10-17T07:23:04.578" v="2542"/>
          <ac:picMkLst>
            <pc:docMk/>
            <pc:sldMk cId="2364312195" sldId="450"/>
            <ac:picMk id="11" creationId="{E5A72FFD-1163-4E07-ADF1-A9CFCEDFBA11}"/>
          </ac:picMkLst>
        </pc:picChg>
      </pc:sldChg>
      <pc:sldChg chg="addSp delSp modSp add mod ord modClrScheme chgLayout">
        <pc:chgData name="hui xu" userId="70b675938bab3b5e" providerId="LiveId" clId="{B82F3BA4-1E04-4DCB-9459-419180DB82A4}" dt="2020-10-09T07:39:49.138" v="2492"/>
        <pc:sldMkLst>
          <pc:docMk/>
          <pc:sldMk cId="565390800" sldId="451"/>
        </pc:sldMkLst>
        <pc:spChg chg="mod ord">
          <ac:chgData name="hui xu" userId="70b675938bab3b5e" providerId="LiveId" clId="{B82F3BA4-1E04-4DCB-9459-419180DB82A4}" dt="2020-10-09T07:39:10.379" v="2473"/>
          <ac:spMkLst>
            <pc:docMk/>
            <pc:sldMk cId="565390800" sldId="451"/>
            <ac:spMk id="2" creationId="{01F672AF-5A72-4DED-A3A2-E36E60AD3B79}"/>
          </ac:spMkLst>
        </pc:spChg>
        <pc:spChg chg="mod ord">
          <ac:chgData name="hui xu" userId="70b675938bab3b5e" providerId="LiveId" clId="{B82F3BA4-1E04-4DCB-9459-419180DB82A4}" dt="2020-10-09T07:39:03.047" v="2472" actId="700"/>
          <ac:spMkLst>
            <pc:docMk/>
            <pc:sldMk cId="565390800" sldId="451"/>
            <ac:spMk id="3" creationId="{BBF68554-9527-42CE-8DE5-4029EA2E1633}"/>
          </ac:spMkLst>
        </pc:spChg>
        <pc:spChg chg="add mod ord">
          <ac:chgData name="hui xu" userId="70b675938bab3b5e" providerId="LiveId" clId="{B82F3BA4-1E04-4DCB-9459-419180DB82A4}" dt="2020-10-09T07:39:49.138" v="2492"/>
          <ac:spMkLst>
            <pc:docMk/>
            <pc:sldMk cId="565390800" sldId="451"/>
            <ac:spMk id="4" creationId="{D4DC9DFD-45FA-457E-B7E7-F2DF36C789B9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7" creationId="{F0AFC3B1-A2BE-4E61-A59C-F815D74C55BE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9" creationId="{83FC2083-0CAB-421C-8F55-F9C8FCC646B7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10" creationId="{B06CCA8C-C550-4371-9B02-84CB6A434EE3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16" creationId="{D8EEB6E1-4A97-45F7-8441-9F878AB4FAD0}"/>
          </ac:spMkLst>
        </pc:spChg>
        <pc:picChg chg="del mod">
          <ac:chgData name="hui xu" userId="70b675938bab3b5e" providerId="LiveId" clId="{B82F3BA4-1E04-4DCB-9459-419180DB82A4}" dt="2020-10-09T06:07:18.907" v="1772" actId="21"/>
          <ac:picMkLst>
            <pc:docMk/>
            <pc:sldMk cId="565390800" sldId="451"/>
            <ac:picMk id="6" creationId="{3F13F06E-7605-4C47-A547-F5CCFEE96830}"/>
          </ac:picMkLst>
        </pc:picChg>
      </pc:sldChg>
      <pc:sldChg chg="addSp delSp modSp add del mod">
        <pc:chgData name="hui xu" userId="70b675938bab3b5e" providerId="LiveId" clId="{B82F3BA4-1E04-4DCB-9459-419180DB82A4}" dt="2020-10-17T07:23:31.786" v="2550" actId="2696"/>
        <pc:sldMkLst>
          <pc:docMk/>
          <pc:sldMk cId="2872344692" sldId="452"/>
        </pc:sldMkLst>
        <pc:spChg chg="mod">
          <ac:chgData name="hui xu" userId="70b675938bab3b5e" providerId="LiveId" clId="{B82F3BA4-1E04-4DCB-9459-419180DB82A4}" dt="2020-10-09T06:08:13.410" v="1803" actId="20577"/>
          <ac:spMkLst>
            <pc:docMk/>
            <pc:sldMk cId="2872344692" sldId="452"/>
            <ac:spMk id="2" creationId="{01F672AF-5A72-4DED-A3A2-E36E60AD3B79}"/>
          </ac:spMkLst>
        </pc:spChg>
        <pc:spChg chg="del">
          <ac:chgData name="hui xu" userId="70b675938bab3b5e" providerId="LiveId" clId="{B82F3BA4-1E04-4DCB-9459-419180DB82A4}" dt="2020-10-09T06:08:27.232" v="1805" actId="478"/>
          <ac:spMkLst>
            <pc:docMk/>
            <pc:sldMk cId="2872344692" sldId="452"/>
            <ac:spMk id="8" creationId="{DE180666-49B4-4777-8204-0EC35C7A203D}"/>
          </ac:spMkLst>
        </pc:spChg>
        <pc:grpChg chg="add del mod">
          <ac:chgData name="hui xu" userId="70b675938bab3b5e" providerId="LiveId" clId="{B82F3BA4-1E04-4DCB-9459-419180DB82A4}" dt="2020-10-17T07:23:02.878" v="2541" actId="21"/>
          <ac:grpSpMkLst>
            <pc:docMk/>
            <pc:sldMk cId="2872344692" sldId="452"/>
            <ac:grpSpMk id="10" creationId="{6C6F49F3-9DE7-4FB6-9578-0E7CEF4EAE23}"/>
          </ac:grpSpMkLst>
        </pc:grpChg>
        <pc:picChg chg="add mod">
          <ac:chgData name="hui xu" userId="70b675938bab3b5e" providerId="LiveId" clId="{B82F3BA4-1E04-4DCB-9459-419180DB82A4}" dt="2020-10-09T06:09:28.324" v="1825" actId="164"/>
          <ac:picMkLst>
            <pc:docMk/>
            <pc:sldMk cId="2872344692" sldId="452"/>
            <ac:picMk id="5" creationId="{8CF84463-5CFC-4832-A202-282BA5EF5BBA}"/>
          </ac:picMkLst>
        </pc:picChg>
        <pc:picChg chg="del">
          <ac:chgData name="hui xu" userId="70b675938bab3b5e" providerId="LiveId" clId="{B82F3BA4-1E04-4DCB-9459-419180DB82A4}" dt="2020-10-09T06:08:25.176" v="1804" actId="478"/>
          <ac:picMkLst>
            <pc:docMk/>
            <pc:sldMk cId="2872344692" sldId="452"/>
            <ac:picMk id="6" creationId="{3F13F06E-7605-4C47-A547-F5CCFEE96830}"/>
          </ac:picMkLst>
        </pc:picChg>
        <pc:picChg chg="add mod modCrop">
          <ac:chgData name="hui xu" userId="70b675938bab3b5e" providerId="LiveId" clId="{B82F3BA4-1E04-4DCB-9459-419180DB82A4}" dt="2020-10-09T06:09:28.324" v="1825" actId="164"/>
          <ac:picMkLst>
            <pc:docMk/>
            <pc:sldMk cId="2872344692" sldId="452"/>
            <ac:picMk id="9" creationId="{7D7CC579-AE48-4475-AA17-BC9186A5C659}"/>
          </ac:picMkLst>
        </pc:picChg>
      </pc:sldChg>
      <pc:sldChg chg="addSp delSp modSp add del mod">
        <pc:chgData name="hui xu" userId="70b675938bab3b5e" providerId="LiveId" clId="{B82F3BA4-1E04-4DCB-9459-419180DB82A4}" dt="2020-10-17T07:20:04.470" v="2494" actId="47"/>
        <pc:sldMkLst>
          <pc:docMk/>
          <pc:sldMk cId="1380617905" sldId="453"/>
        </pc:sldMkLst>
        <pc:spChg chg="mod">
          <ac:chgData name="hui xu" userId="70b675938bab3b5e" providerId="LiveId" clId="{B82F3BA4-1E04-4DCB-9459-419180DB82A4}" dt="2020-10-09T06:45:48.350" v="1977"/>
          <ac:spMkLst>
            <pc:docMk/>
            <pc:sldMk cId="1380617905" sldId="453"/>
            <ac:spMk id="2" creationId="{01F672AF-5A72-4DED-A3A2-E36E60AD3B79}"/>
          </ac:spMkLst>
        </pc:spChg>
        <pc:picChg chg="add del mod modCrop">
          <ac:chgData name="hui xu" userId="70b675938bab3b5e" providerId="LiveId" clId="{B82F3BA4-1E04-4DCB-9459-419180DB82A4}" dt="2020-10-17T07:20:02.849" v="2493" actId="21"/>
          <ac:picMkLst>
            <pc:docMk/>
            <pc:sldMk cId="1380617905" sldId="453"/>
            <ac:picMk id="5" creationId="{30986384-0299-412E-8468-0046EFFFDD4C}"/>
          </ac:picMkLst>
        </pc:picChg>
      </pc:sldChg>
      <pc:sldChg chg="addSp delSp modSp add del mod">
        <pc:chgData name="hui xu" userId="70b675938bab3b5e" providerId="LiveId" clId="{B82F3BA4-1E04-4DCB-9459-419180DB82A4}" dt="2020-10-17T07:24:41.652" v="2574" actId="2696"/>
        <pc:sldMkLst>
          <pc:docMk/>
          <pc:sldMk cId="3538113418" sldId="454"/>
        </pc:sldMkLst>
        <pc:spChg chg="mod">
          <ac:chgData name="hui xu" userId="70b675938bab3b5e" providerId="LiveId" clId="{B82F3BA4-1E04-4DCB-9459-419180DB82A4}" dt="2020-10-17T07:23:58.512" v="2558" actId="21"/>
          <ac:spMkLst>
            <pc:docMk/>
            <pc:sldMk cId="3538113418" sldId="454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17T07:20:27.339" v="2502" actId="1076"/>
          <ac:spMkLst>
            <pc:docMk/>
            <pc:sldMk cId="3538113418" sldId="454"/>
            <ac:spMk id="8" creationId="{5211EE88-6C9C-4AC0-8999-485C6679B70F}"/>
          </ac:spMkLst>
        </pc:spChg>
        <pc:picChg chg="add del mod">
          <ac:chgData name="hui xu" userId="70b675938bab3b5e" providerId="LiveId" clId="{B82F3BA4-1E04-4DCB-9459-419180DB82A4}" dt="2020-10-17T07:20:24.209" v="2501" actId="21"/>
          <ac:picMkLst>
            <pc:docMk/>
            <pc:sldMk cId="3538113418" sldId="454"/>
            <ac:picMk id="4" creationId="{862148B7-5BED-4C2B-9B85-F418913C2D9D}"/>
          </ac:picMkLst>
        </pc:picChg>
        <pc:picChg chg="del">
          <ac:chgData name="hui xu" userId="70b675938bab3b5e" providerId="LiveId" clId="{B82F3BA4-1E04-4DCB-9459-419180DB82A4}" dt="2020-10-09T06:16:22.078" v="1851" actId="478"/>
          <ac:picMkLst>
            <pc:docMk/>
            <pc:sldMk cId="3538113418" sldId="454"/>
            <ac:picMk id="5" creationId="{30986384-0299-412E-8468-0046EFFFDD4C}"/>
          </ac:picMkLst>
        </pc:picChg>
        <pc:picChg chg="add del mod">
          <ac:chgData name="hui xu" userId="70b675938bab3b5e" providerId="LiveId" clId="{B82F3BA4-1E04-4DCB-9459-419180DB82A4}" dt="2020-10-17T07:23:54.872" v="2556" actId="21"/>
          <ac:picMkLst>
            <pc:docMk/>
            <pc:sldMk cId="3538113418" sldId="454"/>
            <ac:picMk id="5" creationId="{964C7505-C4C0-4946-955A-A751FD6FA841}"/>
          </ac:picMkLst>
        </pc:picChg>
        <pc:picChg chg="add mod">
          <ac:chgData name="hui xu" userId="70b675938bab3b5e" providerId="LiveId" clId="{B82F3BA4-1E04-4DCB-9459-419180DB82A4}" dt="2020-10-17T07:20:27.339" v="2502" actId="1076"/>
          <ac:picMkLst>
            <pc:docMk/>
            <pc:sldMk cId="3538113418" sldId="454"/>
            <ac:picMk id="6" creationId="{C9DA44B9-523E-43B0-BD72-9A441A130CF8}"/>
          </ac:picMkLst>
        </pc:picChg>
      </pc:sldChg>
      <pc:sldChg chg="addSp delSp modSp add del mod">
        <pc:chgData name="hui xu" userId="70b675938bab3b5e" providerId="LiveId" clId="{B82F3BA4-1E04-4DCB-9459-419180DB82A4}" dt="2020-10-17T07:24:42.712" v="2575" actId="2696"/>
        <pc:sldMkLst>
          <pc:docMk/>
          <pc:sldMk cId="3078247032" sldId="455"/>
        </pc:sldMkLst>
        <pc:spChg chg="mod">
          <ac:chgData name="hui xu" userId="70b675938bab3b5e" providerId="LiveId" clId="{B82F3BA4-1E04-4DCB-9459-419180DB82A4}" dt="2020-10-09T06:46:07.029" v="1982"/>
          <ac:spMkLst>
            <pc:docMk/>
            <pc:sldMk cId="3078247032" sldId="455"/>
            <ac:spMk id="2" creationId="{01F672AF-5A72-4DED-A3A2-E36E60AD3B79}"/>
          </ac:spMkLst>
        </pc:spChg>
        <pc:grpChg chg="del">
          <ac:chgData name="hui xu" userId="70b675938bab3b5e" providerId="LiveId" clId="{B82F3BA4-1E04-4DCB-9459-419180DB82A4}" dt="2020-10-09T06:24:28.641" v="1862" actId="21"/>
          <ac:grpSpMkLst>
            <pc:docMk/>
            <pc:sldMk cId="3078247032" sldId="455"/>
            <ac:grpSpMk id="10" creationId="{6C6F49F3-9DE7-4FB6-9578-0E7CEF4EAE23}"/>
          </ac:grpSpMkLst>
        </pc:grpChg>
        <pc:picChg chg="add del mod">
          <ac:chgData name="hui xu" userId="70b675938bab3b5e" providerId="LiveId" clId="{B82F3BA4-1E04-4DCB-9459-419180DB82A4}" dt="2020-10-17T07:24:32.103" v="2570" actId="21"/>
          <ac:picMkLst>
            <pc:docMk/>
            <pc:sldMk cId="3078247032" sldId="455"/>
            <ac:picMk id="6" creationId="{715D7E0A-2DAF-4907-8A10-8073A12C0550}"/>
          </ac:picMkLst>
        </pc:picChg>
      </pc:sldChg>
      <pc:sldChg chg="addSp delSp modSp add mod">
        <pc:chgData name="hui xu" userId="70b675938bab3b5e" providerId="LiveId" clId="{B82F3BA4-1E04-4DCB-9459-419180DB82A4}" dt="2020-10-09T06:46:11.689" v="1983" actId="21"/>
        <pc:sldMkLst>
          <pc:docMk/>
          <pc:sldMk cId="1294172440" sldId="456"/>
        </pc:sldMkLst>
        <pc:spChg chg="mod">
          <ac:chgData name="hui xu" userId="70b675938bab3b5e" providerId="LiveId" clId="{B82F3BA4-1E04-4DCB-9459-419180DB82A4}" dt="2020-10-09T06:46:11.689" v="1983" actId="21"/>
          <ac:spMkLst>
            <pc:docMk/>
            <pc:sldMk cId="1294172440" sldId="456"/>
            <ac:spMk id="2" creationId="{01F672AF-5A72-4DED-A3A2-E36E60AD3B79}"/>
          </ac:spMkLst>
        </pc:spChg>
        <pc:picChg chg="del">
          <ac:chgData name="hui xu" userId="70b675938bab3b5e" providerId="LiveId" clId="{B82F3BA4-1E04-4DCB-9459-419180DB82A4}" dt="2020-10-09T06:27:56.055" v="1890" actId="21"/>
          <ac:picMkLst>
            <pc:docMk/>
            <pc:sldMk cId="1294172440" sldId="456"/>
            <ac:picMk id="5" creationId="{30986384-0299-412E-8468-0046EFFFDD4C}"/>
          </ac:picMkLst>
        </pc:picChg>
        <pc:picChg chg="add mod">
          <ac:chgData name="hui xu" userId="70b675938bab3b5e" providerId="LiveId" clId="{B82F3BA4-1E04-4DCB-9459-419180DB82A4}" dt="2020-10-09T06:28:10.927" v="1894" actId="1076"/>
          <ac:picMkLst>
            <pc:docMk/>
            <pc:sldMk cId="1294172440" sldId="456"/>
            <ac:picMk id="6" creationId="{EE765F9D-5BC9-44EA-9031-491916CB2BB4}"/>
          </ac:picMkLst>
        </pc:picChg>
      </pc:sldChg>
      <pc:sldChg chg="addSp delSp modSp add mod">
        <pc:chgData name="hui xu" userId="70b675938bab3b5e" providerId="LiveId" clId="{B82F3BA4-1E04-4DCB-9459-419180DB82A4}" dt="2020-10-09T06:56:00.642" v="1990" actId="21"/>
        <pc:sldMkLst>
          <pc:docMk/>
          <pc:sldMk cId="2845825180" sldId="457"/>
        </pc:sldMkLst>
        <pc:spChg chg="mod">
          <ac:chgData name="hui xu" userId="70b675938bab3b5e" providerId="LiveId" clId="{B82F3BA4-1E04-4DCB-9459-419180DB82A4}" dt="2020-10-09T06:56:00.642" v="1990" actId="21"/>
          <ac:spMkLst>
            <pc:docMk/>
            <pc:sldMk cId="2845825180" sldId="457"/>
            <ac:spMk id="2" creationId="{01F672AF-5A72-4DED-A3A2-E36E60AD3B79}"/>
          </ac:spMkLst>
        </pc:spChg>
        <pc:picChg chg="add mod">
          <ac:chgData name="hui xu" userId="70b675938bab3b5e" providerId="LiveId" clId="{B82F3BA4-1E04-4DCB-9459-419180DB82A4}" dt="2020-10-09T06:39:20.280" v="1915" actId="1076"/>
          <ac:picMkLst>
            <pc:docMk/>
            <pc:sldMk cId="2845825180" sldId="457"/>
            <ac:picMk id="5" creationId="{468049AA-A4C3-4CC9-BDE6-76CAB9403355}"/>
          </ac:picMkLst>
        </pc:picChg>
        <pc:picChg chg="del">
          <ac:chgData name="hui xu" userId="70b675938bab3b5e" providerId="LiveId" clId="{B82F3BA4-1E04-4DCB-9459-419180DB82A4}" dt="2020-10-09T06:39:12.649" v="1913" actId="21"/>
          <ac:picMkLst>
            <pc:docMk/>
            <pc:sldMk cId="2845825180" sldId="457"/>
            <ac:picMk id="6" creationId="{EE765F9D-5BC9-44EA-9031-491916CB2BB4}"/>
          </ac:picMkLst>
        </pc:picChg>
      </pc:sldChg>
      <pc:sldChg chg="modSp new mod">
        <pc:chgData name="hui xu" userId="70b675938bab3b5e" providerId="LiveId" clId="{B82F3BA4-1E04-4DCB-9459-419180DB82A4}" dt="2020-10-09T06:44:28.824" v="1949"/>
        <pc:sldMkLst>
          <pc:docMk/>
          <pc:sldMk cId="1630640493" sldId="458"/>
        </pc:sldMkLst>
        <pc:spChg chg="mod">
          <ac:chgData name="hui xu" userId="70b675938bab3b5e" providerId="LiveId" clId="{B82F3BA4-1E04-4DCB-9459-419180DB82A4}" dt="2020-10-09T06:44:28.824" v="1949"/>
          <ac:spMkLst>
            <pc:docMk/>
            <pc:sldMk cId="1630640493" sldId="458"/>
            <ac:spMk id="2" creationId="{DEB772C8-7774-4FB9-A720-3748EA122965}"/>
          </ac:spMkLst>
        </pc:spChg>
      </pc:sldChg>
      <pc:sldChg chg="modSp add mod">
        <pc:chgData name="hui xu" userId="70b675938bab3b5e" providerId="LiveId" clId="{B82F3BA4-1E04-4DCB-9459-419180DB82A4}" dt="2020-10-09T06:44:43.665" v="1962"/>
        <pc:sldMkLst>
          <pc:docMk/>
          <pc:sldMk cId="3070269877" sldId="459"/>
        </pc:sldMkLst>
        <pc:spChg chg="mod">
          <ac:chgData name="hui xu" userId="70b675938bab3b5e" providerId="LiveId" clId="{B82F3BA4-1E04-4DCB-9459-419180DB82A4}" dt="2020-10-09T06:44:43.665" v="1962"/>
          <ac:spMkLst>
            <pc:docMk/>
            <pc:sldMk cId="3070269877" sldId="459"/>
            <ac:spMk id="2" creationId="{DEB772C8-7774-4FB9-A720-3748EA122965}"/>
          </ac:spMkLst>
        </pc:spChg>
      </pc:sldChg>
      <pc:sldChg chg="modSp add mod">
        <pc:chgData name="hui xu" userId="70b675938bab3b5e" providerId="LiveId" clId="{B82F3BA4-1E04-4DCB-9459-419180DB82A4}" dt="2020-10-09T07:26:29.868" v="2318" actId="20577"/>
        <pc:sldMkLst>
          <pc:docMk/>
          <pc:sldMk cId="1834762785" sldId="460"/>
        </pc:sldMkLst>
        <pc:spChg chg="mod">
          <ac:chgData name="hui xu" userId="70b675938bab3b5e" providerId="LiveId" clId="{B82F3BA4-1E04-4DCB-9459-419180DB82A4}" dt="2020-10-09T07:26:29.868" v="2318" actId="20577"/>
          <ac:spMkLst>
            <pc:docMk/>
            <pc:sldMk cId="1834762785" sldId="460"/>
            <ac:spMk id="2" creationId="{DEB772C8-7774-4FB9-A720-3748EA122965}"/>
          </ac:spMkLst>
        </pc:spChg>
      </pc:sldChg>
      <pc:sldChg chg="addSp modSp new mod">
        <pc:chgData name="hui xu" userId="70b675938bab3b5e" providerId="LiveId" clId="{B82F3BA4-1E04-4DCB-9459-419180DB82A4}" dt="2020-10-09T07:05:58.894" v="2060" actId="21"/>
        <pc:sldMkLst>
          <pc:docMk/>
          <pc:sldMk cId="186980610" sldId="461"/>
        </pc:sldMkLst>
        <pc:spChg chg="mod">
          <ac:chgData name="hui xu" userId="70b675938bab3b5e" providerId="LiveId" clId="{B82F3BA4-1E04-4DCB-9459-419180DB82A4}" dt="2020-10-09T07:02:28.502" v="2028"/>
          <ac:spMkLst>
            <pc:docMk/>
            <pc:sldMk cId="186980610" sldId="461"/>
            <ac:spMk id="2" creationId="{98B0F360-D680-4839-BDBA-1263BDAF04BA}"/>
          </ac:spMkLst>
        </pc:spChg>
        <pc:spChg chg="add mod">
          <ac:chgData name="hui xu" userId="70b675938bab3b5e" providerId="LiveId" clId="{B82F3BA4-1E04-4DCB-9459-419180DB82A4}" dt="2020-10-09T06:58:07.549" v="2020"/>
          <ac:spMkLst>
            <pc:docMk/>
            <pc:sldMk cId="186980610" sldId="461"/>
            <ac:spMk id="5" creationId="{4A04C819-6B28-4386-BBB7-B4CB3C51824E}"/>
          </ac:spMkLst>
        </pc:spChg>
        <pc:spChg chg="add mod">
          <ac:chgData name="hui xu" userId="70b675938bab3b5e" providerId="LiveId" clId="{B82F3BA4-1E04-4DCB-9459-419180DB82A4}" dt="2020-10-09T07:05:58.894" v="2060" actId="21"/>
          <ac:spMkLst>
            <pc:docMk/>
            <pc:sldMk cId="186980610" sldId="461"/>
            <ac:spMk id="7" creationId="{A7770F67-71D4-436E-8069-60595072A29F}"/>
          </ac:spMkLst>
        </pc:spChg>
      </pc:sldChg>
      <pc:sldChg chg="addSp delSp modSp add mod">
        <pc:chgData name="hui xu" userId="70b675938bab3b5e" providerId="LiveId" clId="{B82F3BA4-1E04-4DCB-9459-419180DB82A4}" dt="2020-10-09T07:15:16.893" v="2263" actId="14100"/>
        <pc:sldMkLst>
          <pc:docMk/>
          <pc:sldMk cId="1668191" sldId="462"/>
        </pc:sldMkLst>
        <pc:spChg chg="mod">
          <ac:chgData name="hui xu" userId="70b675938bab3b5e" providerId="LiveId" clId="{B82F3BA4-1E04-4DCB-9459-419180DB82A4}" dt="2020-10-09T07:10:36.380" v="2142"/>
          <ac:spMkLst>
            <pc:docMk/>
            <pc:sldMk cId="1668191" sldId="462"/>
            <ac:spMk id="2" creationId="{98B0F360-D680-4839-BDBA-1263BDAF04BA}"/>
          </ac:spMkLst>
        </pc:spChg>
        <pc:spChg chg="add mod">
          <ac:chgData name="hui xu" userId="70b675938bab3b5e" providerId="LiveId" clId="{B82F3BA4-1E04-4DCB-9459-419180DB82A4}" dt="2020-10-09T07:11:13.412" v="2165"/>
          <ac:spMkLst>
            <pc:docMk/>
            <pc:sldMk cId="1668191" sldId="462"/>
            <ac:spMk id="4" creationId="{9EFFC00D-E8E0-4FC7-9133-DBDA3F2F2AE6}"/>
          </ac:spMkLst>
        </pc:spChg>
        <pc:spChg chg="mod">
          <ac:chgData name="hui xu" userId="70b675938bab3b5e" providerId="LiveId" clId="{B82F3BA4-1E04-4DCB-9459-419180DB82A4}" dt="2020-10-09T07:15:10.269" v="2262"/>
          <ac:spMkLst>
            <pc:docMk/>
            <pc:sldMk cId="1668191" sldId="462"/>
            <ac:spMk id="5" creationId="{4A04C819-6B28-4386-BBB7-B4CB3C51824E}"/>
          </ac:spMkLst>
        </pc:spChg>
        <pc:spChg chg="del">
          <ac:chgData name="hui xu" userId="70b675938bab3b5e" providerId="LiveId" clId="{B82F3BA4-1E04-4DCB-9459-419180DB82A4}" dt="2020-10-09T07:09:25.275" v="2109" actId="21"/>
          <ac:spMkLst>
            <pc:docMk/>
            <pc:sldMk cId="1668191" sldId="462"/>
            <ac:spMk id="7" creationId="{A7770F67-71D4-436E-8069-60595072A29F}"/>
          </ac:spMkLst>
        </pc:spChg>
        <pc:spChg chg="add mod">
          <ac:chgData name="hui xu" userId="70b675938bab3b5e" providerId="LiveId" clId="{B82F3BA4-1E04-4DCB-9459-419180DB82A4}" dt="2020-10-09T07:15:16.893" v="2263" actId="14100"/>
          <ac:spMkLst>
            <pc:docMk/>
            <pc:sldMk cId="1668191" sldId="462"/>
            <ac:spMk id="9" creationId="{94664B72-C839-4D84-A8BA-49592D6B4D21}"/>
          </ac:spMkLst>
        </pc:spChg>
        <pc:spChg chg="add del mod">
          <ac:chgData name="hui xu" userId="70b675938bab3b5e" providerId="LiveId" clId="{B82F3BA4-1E04-4DCB-9459-419180DB82A4}" dt="2020-10-09T07:11:19.811" v="2166" actId="21"/>
          <ac:spMkLst>
            <pc:docMk/>
            <pc:sldMk cId="1668191" sldId="462"/>
            <ac:spMk id="11" creationId="{D2F43190-D7E3-4753-BCB0-85C0BD4104F5}"/>
          </ac:spMkLst>
        </pc:spChg>
        <pc:spChg chg="add del mod">
          <ac:chgData name="hui xu" userId="70b675938bab3b5e" providerId="LiveId" clId="{B82F3BA4-1E04-4DCB-9459-419180DB82A4}" dt="2020-10-09T07:14:06.543" v="2212" actId="21"/>
          <ac:spMkLst>
            <pc:docMk/>
            <pc:sldMk cId="1668191" sldId="462"/>
            <ac:spMk id="13" creationId="{80EBC8E8-BF89-4C18-8606-597625AF2B60}"/>
          </ac:spMkLst>
        </pc:spChg>
        <pc:spChg chg="add del mod">
          <ac:chgData name="hui xu" userId="70b675938bab3b5e" providerId="LiveId" clId="{B82F3BA4-1E04-4DCB-9459-419180DB82A4}" dt="2020-10-09T07:14:04.808" v="2211" actId="22"/>
          <ac:spMkLst>
            <pc:docMk/>
            <pc:sldMk cId="1668191" sldId="462"/>
            <ac:spMk id="15" creationId="{E3363021-B618-43B9-A5C9-9E1FFD371997}"/>
          </ac:spMkLst>
        </pc:spChg>
      </pc:sldChg>
      <pc:sldChg chg="addSp modSp new mod">
        <pc:chgData name="hui xu" userId="70b675938bab3b5e" providerId="LiveId" clId="{B82F3BA4-1E04-4DCB-9459-419180DB82A4}" dt="2020-10-09T07:25:41.969" v="2301" actId="1038"/>
        <pc:sldMkLst>
          <pc:docMk/>
          <pc:sldMk cId="2918514871" sldId="463"/>
        </pc:sldMkLst>
        <pc:spChg chg="mod">
          <ac:chgData name="hui xu" userId="70b675938bab3b5e" providerId="LiveId" clId="{B82F3BA4-1E04-4DCB-9459-419180DB82A4}" dt="2020-10-09T07:24:35.880" v="2275"/>
          <ac:spMkLst>
            <pc:docMk/>
            <pc:sldMk cId="2918514871" sldId="463"/>
            <ac:spMk id="2" creationId="{E5B929F7-372D-4537-8702-48FC58539AE7}"/>
          </ac:spMkLst>
        </pc:spChg>
        <pc:spChg chg="add mod">
          <ac:chgData name="hui xu" userId="70b675938bab3b5e" providerId="LiveId" clId="{B82F3BA4-1E04-4DCB-9459-419180DB82A4}" dt="2020-10-09T07:24:53.711" v="2289" actId="1076"/>
          <ac:spMkLst>
            <pc:docMk/>
            <pc:sldMk cId="2918514871" sldId="463"/>
            <ac:spMk id="5" creationId="{AA955470-045D-4B96-80CC-3048B266B69D}"/>
          </ac:spMkLst>
        </pc:spChg>
        <pc:grpChg chg="add mod">
          <ac:chgData name="hui xu" userId="70b675938bab3b5e" providerId="LiveId" clId="{B82F3BA4-1E04-4DCB-9459-419180DB82A4}" dt="2020-10-09T07:25:39.479" v="2299" actId="1076"/>
          <ac:grpSpMkLst>
            <pc:docMk/>
            <pc:sldMk cId="2918514871" sldId="463"/>
            <ac:grpSpMk id="10" creationId="{5EF7CF9D-87EC-4B56-8EE9-94B348ABB0BF}"/>
          </ac:grpSpMkLst>
        </pc:grpChg>
        <pc:picChg chg="add mod">
          <ac:chgData name="hui xu" userId="70b675938bab3b5e" providerId="LiveId" clId="{B82F3BA4-1E04-4DCB-9459-419180DB82A4}" dt="2020-10-09T07:25:37.159" v="2298" actId="164"/>
          <ac:picMkLst>
            <pc:docMk/>
            <pc:sldMk cId="2918514871" sldId="463"/>
            <ac:picMk id="7" creationId="{6B29C2C7-A271-439B-A999-761AB522C4DF}"/>
          </ac:picMkLst>
        </pc:picChg>
        <pc:picChg chg="add mod">
          <ac:chgData name="hui xu" userId="70b675938bab3b5e" providerId="LiveId" clId="{B82F3BA4-1E04-4DCB-9459-419180DB82A4}" dt="2020-10-09T07:25:41.969" v="2301" actId="1038"/>
          <ac:picMkLst>
            <pc:docMk/>
            <pc:sldMk cId="2918514871" sldId="463"/>
            <ac:picMk id="9" creationId="{97F8453E-D043-44A5-907E-808A603B1222}"/>
          </ac:picMkLst>
        </pc:picChg>
      </pc:sldChg>
      <pc:sldChg chg="addSp delSp modSp add mod">
        <pc:chgData name="hui xu" userId="70b675938bab3b5e" providerId="LiveId" clId="{B82F3BA4-1E04-4DCB-9459-419180DB82A4}" dt="2020-10-09T07:32:51.792" v="2387" actId="21"/>
        <pc:sldMkLst>
          <pc:docMk/>
          <pc:sldMk cId="2537442594" sldId="464"/>
        </pc:sldMkLst>
        <pc:spChg chg="mod">
          <ac:chgData name="hui xu" userId="70b675938bab3b5e" providerId="LiveId" clId="{B82F3BA4-1E04-4DCB-9459-419180DB82A4}" dt="2020-10-09T07:31:23.291" v="2375"/>
          <ac:spMkLst>
            <pc:docMk/>
            <pc:sldMk cId="2537442594" sldId="464"/>
            <ac:spMk id="2" creationId="{98B0F360-D680-4839-BDBA-1263BDAF04BA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4" creationId="{9EFFC00D-E8E0-4FC7-9133-DBDA3F2F2AE6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5" creationId="{4A04C819-6B28-4386-BBB7-B4CB3C51824E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9" creationId="{94664B72-C839-4D84-A8BA-49592D6B4D21}"/>
          </ac:spMkLst>
        </pc:spChg>
        <pc:picChg chg="add del mod">
          <ac:chgData name="hui xu" userId="70b675938bab3b5e" providerId="LiveId" clId="{B82F3BA4-1E04-4DCB-9459-419180DB82A4}" dt="2020-10-09T07:29:28.836" v="2334" actId="478"/>
          <ac:picMkLst>
            <pc:docMk/>
            <pc:sldMk cId="2537442594" sldId="464"/>
            <ac:picMk id="7" creationId="{21EBFFBF-DA97-4C1C-9AB6-E404A351E568}"/>
          </ac:picMkLst>
        </pc:picChg>
        <pc:picChg chg="add mod">
          <ac:chgData name="hui xu" userId="70b675938bab3b5e" providerId="LiveId" clId="{B82F3BA4-1E04-4DCB-9459-419180DB82A4}" dt="2020-10-09T07:30:47.776" v="2362" actId="14100"/>
          <ac:picMkLst>
            <pc:docMk/>
            <pc:sldMk cId="2537442594" sldId="464"/>
            <ac:picMk id="10" creationId="{D4342EA3-B4B1-4E59-9B75-DBE046CAE6D3}"/>
          </ac:picMkLst>
        </pc:picChg>
        <pc:picChg chg="add del mod">
          <ac:chgData name="hui xu" userId="70b675938bab3b5e" providerId="LiveId" clId="{B82F3BA4-1E04-4DCB-9459-419180DB82A4}" dt="2020-10-09T07:32:51.792" v="2387" actId="21"/>
          <ac:picMkLst>
            <pc:docMk/>
            <pc:sldMk cId="2537442594" sldId="464"/>
            <ac:picMk id="12" creationId="{9DE09EA5-FF42-4E72-A9D4-8F31807C651A}"/>
          </ac:picMkLst>
        </pc:picChg>
      </pc:sldChg>
      <pc:sldChg chg="addSp delSp modSp add mod">
        <pc:chgData name="hui xu" userId="70b675938bab3b5e" providerId="LiveId" clId="{B82F3BA4-1E04-4DCB-9459-419180DB82A4}" dt="2020-10-09T07:34:52.014" v="2438" actId="1076"/>
        <pc:sldMkLst>
          <pc:docMk/>
          <pc:sldMk cId="1802509227" sldId="465"/>
        </pc:sldMkLst>
        <pc:spChg chg="mod">
          <ac:chgData name="hui xu" userId="70b675938bab3b5e" providerId="LiveId" clId="{B82F3BA4-1E04-4DCB-9459-419180DB82A4}" dt="2020-10-09T07:34:37.341" v="2434" actId="20577"/>
          <ac:spMkLst>
            <pc:docMk/>
            <pc:sldMk cId="1802509227" sldId="465"/>
            <ac:spMk id="2" creationId="{98B0F360-D680-4839-BDBA-1263BDAF04BA}"/>
          </ac:spMkLst>
        </pc:spChg>
        <pc:picChg chg="add del mod">
          <ac:chgData name="hui xu" userId="70b675938bab3b5e" providerId="LiveId" clId="{B82F3BA4-1E04-4DCB-9459-419180DB82A4}" dt="2020-10-09T07:33:02.810" v="2391" actId="21"/>
          <ac:picMkLst>
            <pc:docMk/>
            <pc:sldMk cId="1802509227" sldId="465"/>
            <ac:picMk id="5" creationId="{EAF20820-0836-4202-A26C-534FD5613747}"/>
          </ac:picMkLst>
        </pc:picChg>
        <pc:picChg chg="add mod">
          <ac:chgData name="hui xu" userId="70b675938bab3b5e" providerId="LiveId" clId="{B82F3BA4-1E04-4DCB-9459-419180DB82A4}" dt="2020-10-09T07:34:52.014" v="2438" actId="1076"/>
          <ac:picMkLst>
            <pc:docMk/>
            <pc:sldMk cId="1802509227" sldId="465"/>
            <ac:picMk id="6" creationId="{FCA752F2-1A41-4609-864D-B8B03FAE6CC7}"/>
          </ac:picMkLst>
        </pc:picChg>
        <pc:picChg chg="del">
          <ac:chgData name="hui xu" userId="70b675938bab3b5e" providerId="LiveId" clId="{B82F3BA4-1E04-4DCB-9459-419180DB82A4}" dt="2020-10-09T07:32:05.653" v="2381" actId="21"/>
          <ac:picMkLst>
            <pc:docMk/>
            <pc:sldMk cId="1802509227" sldId="465"/>
            <ac:picMk id="10" creationId="{D4342EA3-B4B1-4E59-9B75-DBE046CAE6D3}"/>
          </ac:picMkLst>
        </pc:picChg>
      </pc:sldChg>
      <pc:sldChg chg="addSp modSp new mod">
        <pc:chgData name="hui xu" userId="70b675938bab3b5e" providerId="LiveId" clId="{B82F3BA4-1E04-4DCB-9459-419180DB82A4}" dt="2020-10-09T07:34:48.594" v="2436" actId="1076"/>
        <pc:sldMkLst>
          <pc:docMk/>
          <pc:sldMk cId="3995749294" sldId="466"/>
        </pc:sldMkLst>
        <pc:spChg chg="mod">
          <ac:chgData name="hui xu" userId="70b675938bab3b5e" providerId="LiveId" clId="{B82F3BA4-1E04-4DCB-9459-419180DB82A4}" dt="2020-10-09T07:33:41.626" v="2418"/>
          <ac:spMkLst>
            <pc:docMk/>
            <pc:sldMk cId="3995749294" sldId="466"/>
            <ac:spMk id="2" creationId="{BEB98FBC-D027-4942-8394-498BBB9D4925}"/>
          </ac:spMkLst>
        </pc:spChg>
        <pc:spChg chg="add mod">
          <ac:chgData name="hui xu" userId="70b675938bab3b5e" providerId="LiveId" clId="{B82F3BA4-1E04-4DCB-9459-419180DB82A4}" dt="2020-10-09T07:33:21.967" v="2402" actId="20577"/>
          <ac:spMkLst>
            <pc:docMk/>
            <pc:sldMk cId="3995749294" sldId="466"/>
            <ac:spMk id="9" creationId="{03A98E48-7AAE-4F2F-B0AD-D764CC94B667}"/>
          </ac:spMkLst>
        </pc:spChg>
        <pc:spChg chg="add mod">
          <ac:chgData name="hui xu" userId="70b675938bab3b5e" providerId="LiveId" clId="{B82F3BA4-1E04-4DCB-9459-419180DB82A4}" dt="2020-10-09T07:33:26.755" v="2405" actId="20577"/>
          <ac:spMkLst>
            <pc:docMk/>
            <pc:sldMk cId="3995749294" sldId="466"/>
            <ac:spMk id="11" creationId="{C5339157-FAF7-4D0D-A961-B20A6ADCBCB7}"/>
          </ac:spMkLst>
        </pc:spChg>
        <pc:picChg chg="add mod">
          <ac:chgData name="hui xu" userId="70b675938bab3b5e" providerId="LiveId" clId="{B82F3BA4-1E04-4DCB-9459-419180DB82A4}" dt="2020-10-09T07:34:47.290" v="2435" actId="1076"/>
          <ac:picMkLst>
            <pc:docMk/>
            <pc:sldMk cId="3995749294" sldId="466"/>
            <ac:picMk id="5" creationId="{BE462240-9763-4B8B-9C13-DDBB74E46A41}"/>
          </ac:picMkLst>
        </pc:picChg>
        <pc:picChg chg="add mod">
          <ac:chgData name="hui xu" userId="70b675938bab3b5e" providerId="LiveId" clId="{B82F3BA4-1E04-4DCB-9459-419180DB82A4}" dt="2020-10-09T07:34:48.594" v="2436" actId="1076"/>
          <ac:picMkLst>
            <pc:docMk/>
            <pc:sldMk cId="3995749294" sldId="466"/>
            <ac:picMk id="7" creationId="{5511B504-BD4B-487B-B783-402C31A263C4}"/>
          </ac:picMkLst>
        </pc:picChg>
      </pc:sldChg>
      <pc:sldChg chg="addSp modSp new mod">
        <pc:chgData name="hui xu" userId="70b675938bab3b5e" providerId="LiveId" clId="{B82F3BA4-1E04-4DCB-9459-419180DB82A4}" dt="2020-10-09T07:38:17.378" v="2471" actId="948"/>
        <pc:sldMkLst>
          <pc:docMk/>
          <pc:sldMk cId="4162990530" sldId="467"/>
        </pc:sldMkLst>
        <pc:spChg chg="mod">
          <ac:chgData name="hui xu" userId="70b675938bab3b5e" providerId="LiveId" clId="{B82F3BA4-1E04-4DCB-9459-419180DB82A4}" dt="2020-10-09T07:36:08.042" v="2451"/>
          <ac:spMkLst>
            <pc:docMk/>
            <pc:sldMk cId="4162990530" sldId="467"/>
            <ac:spMk id="2" creationId="{B6DED3AB-928A-47E4-8121-9F55D80952F9}"/>
          </ac:spMkLst>
        </pc:spChg>
        <pc:spChg chg="add mod">
          <ac:chgData name="hui xu" userId="70b675938bab3b5e" providerId="LiveId" clId="{B82F3BA4-1E04-4DCB-9459-419180DB82A4}" dt="2020-10-09T07:36:49.589" v="2458"/>
          <ac:spMkLst>
            <pc:docMk/>
            <pc:sldMk cId="4162990530" sldId="467"/>
            <ac:spMk id="5" creationId="{F6131C06-48B3-428A-8B5C-9DA528DBCE6B}"/>
          </ac:spMkLst>
        </pc:spChg>
        <pc:spChg chg="add mod">
          <ac:chgData name="hui xu" userId="70b675938bab3b5e" providerId="LiveId" clId="{B82F3BA4-1E04-4DCB-9459-419180DB82A4}" dt="2020-10-09T07:38:17.378" v="2471" actId="948"/>
          <ac:spMkLst>
            <pc:docMk/>
            <pc:sldMk cId="4162990530" sldId="467"/>
            <ac:spMk id="7" creationId="{31FE3DC0-A09C-447B-B071-F74D81516E42}"/>
          </ac:spMkLst>
        </pc:spChg>
      </pc:sldChg>
      <pc:sldChg chg="addSp delSp modSp add mod">
        <pc:chgData name="hui xu" userId="70b675938bab3b5e" providerId="LiveId" clId="{B82F3BA4-1E04-4DCB-9459-419180DB82A4}" dt="2020-10-17T07:24:39.882" v="2573" actId="1076"/>
        <pc:sldMkLst>
          <pc:docMk/>
          <pc:sldMk cId="76932971" sldId="468"/>
        </pc:sldMkLst>
        <pc:spChg chg="mod">
          <ac:chgData name="hui xu" userId="70b675938bab3b5e" providerId="LiveId" clId="{B82F3BA4-1E04-4DCB-9459-419180DB82A4}" dt="2020-10-17T07:24:00.242" v="2559"/>
          <ac:spMkLst>
            <pc:docMk/>
            <pc:sldMk cId="76932971" sldId="468"/>
            <ac:spMk id="2" creationId="{01F672AF-5A72-4DED-A3A2-E36E60AD3B79}"/>
          </ac:spMkLst>
        </pc:spChg>
        <pc:spChg chg="mod">
          <ac:chgData name="hui xu" userId="70b675938bab3b5e" providerId="LiveId" clId="{B82F3BA4-1E04-4DCB-9459-419180DB82A4}" dt="2020-10-17T07:24:09.237" v="2560"/>
          <ac:spMkLst>
            <pc:docMk/>
            <pc:sldMk cId="76932971" sldId="468"/>
            <ac:spMk id="4" creationId="{7BF45F26-D023-47D4-93DB-7D13B7E6CBA4}"/>
          </ac:spMkLst>
        </pc:spChg>
        <pc:spChg chg="mod">
          <ac:chgData name="hui xu" userId="70b675938bab3b5e" providerId="LiveId" clId="{B82F3BA4-1E04-4DCB-9459-419180DB82A4}" dt="2020-10-17T07:24:17.522" v="2568" actId="20577"/>
          <ac:spMkLst>
            <pc:docMk/>
            <pc:sldMk cId="76932971" sldId="468"/>
            <ac:spMk id="7" creationId="{646CC020-254B-48B4-95A6-BF81F2534DE3}"/>
          </ac:spMkLst>
        </pc:spChg>
        <pc:grpChg chg="del">
          <ac:chgData name="hui xu" userId="70b675938bab3b5e" providerId="LiveId" clId="{B82F3BA4-1E04-4DCB-9459-419180DB82A4}" dt="2020-10-17T07:24:30.390" v="2569" actId="21"/>
          <ac:grpSpMkLst>
            <pc:docMk/>
            <pc:sldMk cId="76932971" sldId="468"/>
            <ac:grpSpMk id="9" creationId="{9BF92F5F-5C25-4EFC-A0DE-7BF287D2C2F8}"/>
          </ac:grpSpMkLst>
        </pc:grpChg>
        <pc:picChg chg="add mod">
          <ac:chgData name="hui xu" userId="70b675938bab3b5e" providerId="LiveId" clId="{B82F3BA4-1E04-4DCB-9459-419180DB82A4}" dt="2020-10-17T07:24:39.882" v="2573" actId="1076"/>
          <ac:picMkLst>
            <pc:docMk/>
            <pc:sldMk cId="76932971" sldId="468"/>
            <ac:picMk id="5" creationId="{37CB6ADB-9067-4F14-8DA3-1187C910A293}"/>
          </ac:picMkLst>
        </pc:picChg>
        <pc:picChg chg="add mod">
          <ac:chgData name="hui xu" userId="70b675938bab3b5e" providerId="LiveId" clId="{B82F3BA4-1E04-4DCB-9459-419180DB82A4}" dt="2020-10-17T07:24:36.819" v="2572" actId="1076"/>
          <ac:picMkLst>
            <pc:docMk/>
            <pc:sldMk cId="76932971" sldId="468"/>
            <ac:picMk id="14" creationId="{01401B77-86F5-42DF-955D-948FAE118BAC}"/>
          </ac:picMkLst>
        </pc:picChg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A2F5A909-8C91-1C49-93C1-4B47B6328FB2}"/>
    <pc:docChg chg="modSld">
      <pc:chgData name="hui xu" userId="70b675938bab3b5e" providerId="LiveId" clId="{A2F5A909-8C91-1C49-93C1-4B47B6328FB2}" dt="2020-08-15T08:42:15.190" v="12" actId="20577"/>
      <pc:docMkLst>
        <pc:docMk/>
      </pc:docMkLst>
      <pc:sldChg chg="modSp mod">
        <pc:chgData name="hui xu" userId="70b675938bab3b5e" providerId="LiveId" clId="{A2F5A909-8C91-1C49-93C1-4B47B6328FB2}" dt="2020-08-15T08:42:15.190" v="12" actId="20577"/>
        <pc:sldMkLst>
          <pc:docMk/>
          <pc:sldMk cId="628159536" sldId="440"/>
        </pc:sldMkLst>
        <pc:spChg chg="mod">
          <ac:chgData name="hui xu" userId="70b675938bab3b5e" providerId="LiveId" clId="{A2F5A909-8C91-1C49-93C1-4B47B6328FB2}" dt="2020-08-15T08:42:15.190" v="12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072259E6-7B99-434C-BABF-1AA508AA29FF}"/>
    <pc:docChg chg="undo custSel modSld">
      <pc:chgData name="hui xu" userId="70b675938bab3b5e" providerId="LiveId" clId="{072259E6-7B99-434C-BABF-1AA508AA29FF}" dt="2020-07-05T04:35:42.307" v="11" actId="21"/>
      <pc:docMkLst>
        <pc:docMk/>
      </pc:docMkLst>
      <pc:sldChg chg="modSp mod">
        <pc:chgData name="hui xu" userId="70b675938bab3b5e" providerId="LiveId" clId="{072259E6-7B99-434C-BABF-1AA508AA29FF}" dt="2020-07-05T04:34:27.880" v="2" actId="21"/>
        <pc:sldMkLst>
          <pc:docMk/>
          <pc:sldMk cId="1209518974" sldId="380"/>
        </pc:sldMkLst>
        <pc:spChg chg="mod">
          <ac:chgData name="hui xu" userId="70b675938bab3b5e" providerId="LiveId" clId="{072259E6-7B99-434C-BABF-1AA508AA29FF}" dt="2020-07-05T04:34:27.880" v="2" actId="21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14.755" v="1" actId="5793"/>
        <pc:sldMkLst>
          <pc:docMk/>
          <pc:sldMk cId="628159536" sldId="440"/>
        </pc:sldMkLst>
        <pc:spChg chg="mod">
          <ac:chgData name="hui xu" userId="70b675938bab3b5e" providerId="LiveId" clId="{072259E6-7B99-434C-BABF-1AA508AA29FF}" dt="2020-07-05T04:34:14.755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072259E6-7B99-434C-BABF-1AA508AA29FF}" dt="2020-07-05T04:35:42.307" v="11" actId="21"/>
        <pc:sldMkLst>
          <pc:docMk/>
          <pc:sldMk cId="3457977831" sldId="443"/>
        </pc:sldMkLst>
        <pc:spChg chg="mod">
          <ac:chgData name="hui xu" userId="70b675938bab3b5e" providerId="LiveId" clId="{072259E6-7B99-434C-BABF-1AA508AA29FF}" dt="2020-07-05T04:35:42.307" v="11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072259E6-7B99-434C-BABF-1AA508AA29FF}" dt="2020-07-05T04:34:31.645" v="3" actId="21"/>
        <pc:sldMkLst>
          <pc:docMk/>
          <pc:sldMk cId="963034075" sldId="444"/>
        </pc:sldMkLst>
        <pc:spChg chg="mod">
          <ac:chgData name="hui xu" userId="70b675938bab3b5e" providerId="LiveId" clId="{072259E6-7B99-434C-BABF-1AA508AA29FF}" dt="2020-07-05T04:34:31.645" v="3" actId="21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4.224" v="4" actId="21"/>
        <pc:sldMkLst>
          <pc:docMk/>
          <pc:sldMk cId="4242461056" sldId="445"/>
        </pc:sldMkLst>
        <pc:spChg chg="mod">
          <ac:chgData name="hui xu" userId="70b675938bab3b5e" providerId="LiveId" clId="{072259E6-7B99-434C-BABF-1AA508AA29FF}" dt="2020-07-05T04:34:34.224" v="4" actId="21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6.895" v="5" actId="21"/>
        <pc:sldMkLst>
          <pc:docMk/>
          <pc:sldMk cId="3904923341" sldId="446"/>
        </pc:sldMkLst>
        <pc:spChg chg="mod">
          <ac:chgData name="hui xu" userId="70b675938bab3b5e" providerId="LiveId" clId="{072259E6-7B99-434C-BABF-1AA508AA29FF}" dt="2020-07-05T04:34:36.895" v="5" actId="21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9.812" v="6" actId="21"/>
        <pc:sldMkLst>
          <pc:docMk/>
          <pc:sldMk cId="2946780000" sldId="447"/>
        </pc:sldMkLst>
        <pc:spChg chg="mod">
          <ac:chgData name="hui xu" userId="70b675938bab3b5e" providerId="LiveId" clId="{072259E6-7B99-434C-BABF-1AA508AA29FF}" dt="2020-07-05T04:34:39.812" v="6" actId="21"/>
          <ac:spMkLst>
            <pc:docMk/>
            <pc:sldMk cId="2946780000" sldId="447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42.777" v="7" actId="21"/>
        <pc:sldMkLst>
          <pc:docMk/>
          <pc:sldMk cId="905015421" sldId="448"/>
        </pc:sldMkLst>
        <pc:spChg chg="mod">
          <ac:chgData name="hui xu" userId="70b675938bab3b5e" providerId="LiveId" clId="{072259E6-7B99-434C-BABF-1AA508AA29FF}" dt="2020-07-05T04:34:42.777" v="7" actId="21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  <pc:docChgLst>
    <pc:chgData name="hui xu" userId="70b675938bab3b5e" providerId="LiveId" clId="{6C875973-BB81-43E7-B2C9-E421E5A26C17}"/>
    <pc:docChg chg="custSel addSld delSld modSld">
      <pc:chgData name="hui xu" userId="70b675938bab3b5e" providerId="LiveId" clId="{6C875973-BB81-43E7-B2C9-E421E5A26C17}" dt="2020-07-05T04:29:01.614" v="195"/>
      <pc:docMkLst>
        <pc:docMk/>
      </pc:docMkLst>
      <pc:sldChg chg="modSp mod">
        <pc:chgData name="hui xu" userId="70b675938bab3b5e" providerId="LiveId" clId="{6C875973-BB81-43E7-B2C9-E421E5A26C17}" dt="2020-07-05T04:22:18.275" v="96"/>
        <pc:sldMkLst>
          <pc:docMk/>
          <pc:sldMk cId="1209518974" sldId="380"/>
        </pc:sldMkLst>
        <pc:spChg chg="mod">
          <ac:chgData name="hui xu" userId="70b675938bab3b5e" providerId="LiveId" clId="{6C875973-BB81-43E7-B2C9-E421E5A26C17}" dt="2020-07-05T04:22:18.275" v="96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6C875973-BB81-43E7-B2C9-E421E5A26C17}" dt="2020-07-05T04:26:21.008" v="134" actId="20577"/>
        <pc:sldMkLst>
          <pc:docMk/>
          <pc:sldMk cId="628159536" sldId="440"/>
        </pc:sldMkLst>
        <pc:spChg chg="mod">
          <ac:chgData name="hui xu" userId="70b675938bab3b5e" providerId="LiveId" clId="{6C875973-BB81-43E7-B2C9-E421E5A26C17}" dt="2020-07-05T04:26:21.008" v="134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1114492493" sldId="441"/>
        </pc:sldMkLst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477720938" sldId="442"/>
        </pc:sldMkLst>
      </pc:sldChg>
      <pc:sldChg chg="addSp delSp modSp mod modClrScheme chgLayout">
        <pc:chgData name="hui xu" userId="70b675938bab3b5e" providerId="LiveId" clId="{6C875973-BB81-43E7-B2C9-E421E5A26C17}" dt="2020-07-05T04:21:55.635" v="90" actId="15"/>
        <pc:sldMkLst>
          <pc:docMk/>
          <pc:sldMk cId="3457977831" sldId="443"/>
        </pc:sldMkLst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6C875973-BB81-43E7-B2C9-E421E5A26C17}" dt="2020-07-05T04:21:55.635" v="90" actId="15"/>
          <ac:spMkLst>
            <pc:docMk/>
            <pc:sldMk cId="3457977831" sldId="443"/>
            <ac:spMk id="4" creationId="{C4AABDAD-4B69-423B-978A-C45140E4A260}"/>
          </ac:spMkLst>
        </pc:spChg>
        <pc:picChg chg="del">
          <ac:chgData name="hui xu" userId="70b675938bab3b5e" providerId="LiveId" clId="{6C875973-BB81-43E7-B2C9-E421E5A26C17}" dt="2020-07-05T04:20:16.589" v="21" actId="21"/>
          <ac:picMkLst>
            <pc:docMk/>
            <pc:sldMk cId="3457977831" sldId="443"/>
            <ac:picMk id="5" creationId="{C1E2FB42-85CC-467D-A548-4CB9572021F2}"/>
          </ac:picMkLst>
        </pc:pic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831903117" sldId="444"/>
        </pc:sldMkLst>
      </pc:sldChg>
      <pc:sldChg chg="modSp add mod">
        <pc:chgData name="hui xu" userId="70b675938bab3b5e" providerId="LiveId" clId="{6C875973-BB81-43E7-B2C9-E421E5A26C17}" dt="2020-07-05T04:27:43.883" v="151"/>
        <pc:sldMkLst>
          <pc:docMk/>
          <pc:sldMk cId="963034075" sldId="444"/>
        </pc:sldMkLst>
        <pc:spChg chg="mod">
          <ac:chgData name="hui xu" userId="70b675938bab3b5e" providerId="LiveId" clId="{6C875973-BB81-43E7-B2C9-E421E5A26C17}" dt="2020-07-05T04:27:43.883" v="151"/>
          <ac:spMkLst>
            <pc:docMk/>
            <pc:sldMk cId="963034075" sldId="444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03.700" v="167"/>
        <pc:sldMkLst>
          <pc:docMk/>
          <pc:sldMk cId="4242461056" sldId="445"/>
        </pc:sldMkLst>
        <pc:spChg chg="mod">
          <ac:chgData name="hui xu" userId="70b675938bab3b5e" providerId="LiveId" clId="{6C875973-BB81-43E7-B2C9-E421E5A26C17}" dt="2020-07-05T04:28:03.700" v="167"/>
          <ac:spMkLst>
            <pc:docMk/>
            <pc:sldMk cId="4242461056" sldId="445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33.063" v="182" actId="20577"/>
        <pc:sldMkLst>
          <pc:docMk/>
          <pc:sldMk cId="3904923341" sldId="446"/>
        </pc:sldMkLst>
        <pc:spChg chg="mod">
          <ac:chgData name="hui xu" userId="70b675938bab3b5e" providerId="LiveId" clId="{6C875973-BB81-43E7-B2C9-E421E5A26C17}" dt="2020-07-05T04:28:33.063" v="182" actId="20577"/>
          <ac:spMkLst>
            <pc:docMk/>
            <pc:sldMk cId="3904923341" sldId="446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9:01.614" v="195"/>
        <pc:sldMkLst>
          <pc:docMk/>
          <pc:sldMk cId="2946780000" sldId="447"/>
        </pc:sldMkLst>
        <pc:spChg chg="mod">
          <ac:chgData name="hui xu" userId="70b675938bab3b5e" providerId="LiveId" clId="{6C875973-BB81-43E7-B2C9-E421E5A26C17}" dt="2020-07-05T04:29:01.614" v="195"/>
          <ac:spMkLst>
            <pc:docMk/>
            <pc:sldMk cId="2946780000" sldId="447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6-27T06:06:39.572" v="351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6-27T05:47:15.703" v="31" actId="403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6-27T05:47:15.703" v="31" actId="403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6-27T06:06:28.250" v="347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6-27T06:06:13.188" v="336" actId="14100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2E9F455E-A200-4EDD-B0F1-B10601E77598}"/>
    <pc:docChg chg="delSld modSld">
      <pc:chgData name="hui xu" userId="70b675938bab3b5e" providerId="LiveId" clId="{2E9F455E-A200-4EDD-B0F1-B10601E77598}" dt="2020-10-18T02:34:12.496" v="29" actId="1035"/>
      <pc:docMkLst>
        <pc:docMk/>
      </pc:docMkLst>
      <pc:sldChg chg="modSp mod">
        <pc:chgData name="hui xu" userId="70b675938bab3b5e" providerId="LiveId" clId="{2E9F455E-A200-4EDD-B0F1-B10601E77598}" dt="2020-10-18T02:33:34.722" v="14"/>
        <pc:sldMkLst>
          <pc:docMk/>
          <pc:sldMk cId="628159536" sldId="440"/>
        </pc:sldMkLst>
        <pc:spChg chg="mod">
          <ac:chgData name="hui xu" userId="70b675938bab3b5e" providerId="LiveId" clId="{2E9F455E-A200-4EDD-B0F1-B10601E77598}" dt="2020-10-18T02:33:34.722" v="14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3676224557" sldId="441"/>
        </pc:sldMkLst>
      </pc:sldChg>
      <pc:sldChg chg="addSp modSp mod">
        <pc:chgData name="hui xu" userId="70b675938bab3b5e" providerId="LiveId" clId="{2E9F455E-A200-4EDD-B0F1-B10601E77598}" dt="2020-10-18T02:34:12.496" v="29" actId="1035"/>
        <pc:sldMkLst>
          <pc:docMk/>
          <pc:sldMk cId="1596446541" sldId="446"/>
        </pc:sldMkLst>
        <pc:spChg chg="mod">
          <ac:chgData name="hui xu" userId="70b675938bab3b5e" providerId="LiveId" clId="{2E9F455E-A200-4EDD-B0F1-B10601E77598}" dt="2020-10-18T02:33:41.413" v="15" actId="1076"/>
          <ac:spMkLst>
            <pc:docMk/>
            <pc:sldMk cId="1596446541" sldId="446"/>
            <ac:spMk id="5" creationId="{2A47095D-653F-4D69-B91A-AF0441BBCE35}"/>
          </ac:spMkLst>
        </pc:spChg>
        <pc:spChg chg="add mod">
          <ac:chgData name="hui xu" userId="70b675938bab3b5e" providerId="LiveId" clId="{2E9F455E-A200-4EDD-B0F1-B10601E77598}" dt="2020-10-18T02:33:59.401" v="24" actId="1038"/>
          <ac:spMkLst>
            <pc:docMk/>
            <pc:sldMk cId="1596446541" sldId="446"/>
            <ac:spMk id="7" creationId="{1E0A8088-D0DB-4A99-B172-6AE368F8F23A}"/>
          </ac:spMkLst>
        </pc:spChg>
        <pc:spChg chg="mod">
          <ac:chgData name="hui xu" userId="70b675938bab3b5e" providerId="LiveId" clId="{2E9F455E-A200-4EDD-B0F1-B10601E77598}" dt="2020-10-18T02:34:12.496" v="29" actId="1035"/>
          <ac:spMkLst>
            <pc:docMk/>
            <pc:sldMk cId="1596446541" sldId="446"/>
            <ac:spMk id="8" creationId="{EFA48A07-6F00-47FB-9EF4-92B9B750B96F}"/>
          </ac:spMkLst>
        </pc:spChg>
        <pc:spChg chg="add mod">
          <ac:chgData name="hui xu" userId="70b675938bab3b5e" providerId="LiveId" clId="{2E9F455E-A200-4EDD-B0F1-B10601E77598}" dt="2020-10-18T02:34:04.945" v="26" actId="1076"/>
          <ac:spMkLst>
            <pc:docMk/>
            <pc:sldMk cId="1596446541" sldId="446"/>
            <ac:spMk id="11" creationId="{7104B775-C65F-4418-B300-005B43505847}"/>
          </ac:spMkLst>
        </pc:spChg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65908449" sldId="447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083644507" sldId="448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59249930" sldId="449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2364312195" sldId="450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565390800" sldId="451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294172440" sldId="456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2845825180" sldId="457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630640493" sldId="458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3070269877" sldId="459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34762785" sldId="460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6980610" sldId="461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668191" sldId="462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2918514871" sldId="463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2537442594" sldId="464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02509227" sldId="465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3995749294" sldId="466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4162990530" sldId="467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76932971" sldId="468"/>
        </pc:sldMkLst>
      </pc:sldChg>
    </pc:docChg>
  </pc:docChgLst>
  <pc:docChgLst>
    <pc:chgData name="hui xu" userId="70b675938bab3b5e" providerId="LiveId" clId="{50DAE526-1EF4-0E42-8455-0762BC5EAC06}"/>
    <pc:docChg chg="undo custSel addSld delSld modSld sldOrd">
      <pc:chgData name="hui xu" userId="70b675938bab3b5e" providerId="LiveId" clId="{50DAE526-1EF4-0E42-8455-0762BC5EAC06}" dt="2020-08-25T05:10:29.666" v="7868" actId="27636"/>
      <pc:docMkLst>
        <pc:docMk/>
      </pc:docMkLst>
      <pc:sldChg chg="modSp add mod">
        <pc:chgData name="hui xu" userId="70b675938bab3b5e" providerId="LiveId" clId="{50DAE526-1EF4-0E42-8455-0762BC5EAC06}" dt="2020-08-24T14:17:52.451" v="370" actId="20577"/>
        <pc:sldMkLst>
          <pc:docMk/>
          <pc:sldMk cId="45718858" sldId="257"/>
        </pc:sldMkLst>
        <pc:spChg chg="mod">
          <ac:chgData name="hui xu" userId="70b675938bab3b5e" providerId="LiveId" clId="{50DAE526-1EF4-0E42-8455-0762BC5EAC06}" dt="2020-08-24T14:13:44.896" v="107" actId="20577"/>
          <ac:spMkLst>
            <pc:docMk/>
            <pc:sldMk cId="45718858" sldId="25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17:52.451" v="370" actId="20577"/>
          <ac:spMkLst>
            <pc:docMk/>
            <pc:sldMk cId="45718858" sldId="257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0" v="2" actId="2696"/>
        <pc:sldMkLst>
          <pc:docMk/>
          <pc:sldMk cId="3637547153" sldId="257"/>
        </pc:sldMkLst>
      </pc:sldChg>
      <pc:sldChg chg="modSp add mod">
        <pc:chgData name="hui xu" userId="70b675938bab3b5e" providerId="LiveId" clId="{50DAE526-1EF4-0E42-8455-0762BC5EAC06}" dt="2020-08-25T01:42:27.543" v="4111" actId="20577"/>
        <pc:sldMkLst>
          <pc:docMk/>
          <pc:sldMk cId="3678509684" sldId="258"/>
        </pc:sldMkLst>
        <pc:spChg chg="mod">
          <ac:chgData name="hui xu" userId="70b675938bab3b5e" providerId="LiveId" clId="{50DAE526-1EF4-0E42-8455-0762BC5EAC06}" dt="2020-08-24T14:18:21.171" v="401" actId="20577"/>
          <ac:spMkLst>
            <pc:docMk/>
            <pc:sldMk cId="3678509684" sldId="258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2:27.543" v="4111" actId="20577"/>
          <ac:spMkLst>
            <pc:docMk/>
            <pc:sldMk cId="3678509684" sldId="258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1:57.504" v="5048" actId="20577"/>
        <pc:sldMkLst>
          <pc:docMk/>
          <pc:sldMk cId="199298705" sldId="259"/>
        </pc:sldMkLst>
        <pc:spChg chg="mod">
          <ac:chgData name="hui xu" userId="70b675938bab3b5e" providerId="LiveId" clId="{50DAE526-1EF4-0E42-8455-0762BC5EAC06}" dt="2020-08-25T02:01:27.564" v="5005" actId="20577"/>
          <ac:spMkLst>
            <pc:docMk/>
            <pc:sldMk cId="199298705" sldId="259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2:01:57.504" v="5048" actId="20577"/>
          <ac:spMkLst>
            <pc:docMk/>
            <pc:sldMk cId="199298705" sldId="259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44" v="54" actId="27636"/>
        <pc:sldMkLst>
          <pc:docMk/>
          <pc:sldMk cId="3179143527" sldId="260"/>
        </pc:sldMkLst>
        <pc:spChg chg="mod">
          <ac:chgData name="hui xu" userId="70b675938bab3b5e" providerId="LiveId" clId="{50DAE526-1EF4-0E42-8455-0762BC5EAC06}" dt="2020-08-20T01:11:51.244" v="54" actId="27636"/>
          <ac:spMkLst>
            <pc:docMk/>
            <pc:sldMk cId="3179143527" sldId="26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19:59.038" v="445" actId="20577"/>
        <pc:sldMkLst>
          <pc:docMk/>
          <pc:sldMk cId="1659597" sldId="262"/>
        </pc:sldMkLst>
        <pc:spChg chg="mod">
          <ac:chgData name="hui xu" userId="70b675938bab3b5e" providerId="LiveId" clId="{50DAE526-1EF4-0E42-8455-0762BC5EAC06}" dt="2020-08-24T14:19:59.038" v="445" actId="20577"/>
          <ac:spMkLst>
            <pc:docMk/>
            <pc:sldMk cId="1659597" sldId="262"/>
            <ac:spMk id="4" creationId="{00000000-0000-0000-0000-000000000000}"/>
          </ac:spMkLst>
        </pc:spChg>
      </pc:sldChg>
      <pc:sldChg chg="addSp modSp add mod">
        <pc:chgData name="hui xu" userId="70b675938bab3b5e" providerId="LiveId" clId="{50DAE526-1EF4-0E42-8455-0762BC5EAC06}" dt="2020-08-25T00:35:29.221" v="2803" actId="164"/>
        <pc:sldMkLst>
          <pc:docMk/>
          <pc:sldMk cId="248648704" sldId="263"/>
        </pc:sldMkLst>
        <pc:spChg chg="mod">
          <ac:chgData name="hui xu" userId="70b675938bab3b5e" providerId="LiveId" clId="{50DAE526-1EF4-0E42-8455-0762BC5EAC06}" dt="2020-08-24T14:21:17.460" v="462" actId="20577"/>
          <ac:spMkLst>
            <pc:docMk/>
            <pc:sldMk cId="248648704" sldId="26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4T14:25:47.651" v="756" actId="2711"/>
          <ac:spMkLst>
            <pc:docMk/>
            <pc:sldMk cId="248648704" sldId="263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6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7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8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4T14:22:12.732" v="463" actId="1076"/>
          <ac:spMkLst>
            <pc:docMk/>
            <pc:sldMk cId="248648704" sldId="263"/>
            <ac:spMk id="1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35:29.221" v="2803" actId="164"/>
          <ac:grpSpMkLst>
            <pc:docMk/>
            <pc:sldMk cId="248648704" sldId="263"/>
            <ac:grpSpMk id="2" creationId="{2459CA92-A515-7C48-9F71-4F87C694005F}"/>
          </ac:grpSpMkLst>
        </pc:grpChg>
      </pc:sldChg>
      <pc:sldChg chg="modSp add mod">
        <pc:chgData name="hui xu" userId="70b675938bab3b5e" providerId="LiveId" clId="{50DAE526-1EF4-0E42-8455-0762BC5EAC06}" dt="2020-08-24T14:49:51.673" v="765" actId="20577"/>
        <pc:sldMkLst>
          <pc:docMk/>
          <pc:sldMk cId="588963110" sldId="264"/>
        </pc:sldMkLst>
        <pc:spChg chg="mod">
          <ac:chgData name="hui xu" userId="70b675938bab3b5e" providerId="LiveId" clId="{50DAE526-1EF4-0E42-8455-0762BC5EAC06}" dt="2020-08-24T14:49:51.673" v="765" actId="20577"/>
          <ac:spMkLst>
            <pc:docMk/>
            <pc:sldMk cId="588963110" sldId="26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0.588" v="30" actId="27636"/>
          <ac:spMkLst>
            <pc:docMk/>
            <pc:sldMk cId="588963110" sldId="26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36.857" v="828"/>
        <pc:sldMkLst>
          <pc:docMk/>
          <pc:sldMk cId="2494373147" sldId="265"/>
        </pc:sldMkLst>
        <pc:spChg chg="mod">
          <ac:chgData name="hui xu" userId="70b675938bab3b5e" providerId="LiveId" clId="{50DAE526-1EF4-0E42-8455-0762BC5EAC06}" dt="2020-08-24T14:52:36.857" v="828"/>
          <ac:spMkLst>
            <pc:docMk/>
            <pc:sldMk cId="2494373147" sldId="26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12.670" v="809" actId="20577"/>
        <pc:sldMkLst>
          <pc:docMk/>
          <pc:sldMk cId="2226228172" sldId="266"/>
        </pc:sldMkLst>
        <pc:spChg chg="mod">
          <ac:chgData name="hui xu" userId="70b675938bab3b5e" providerId="LiveId" clId="{50DAE526-1EF4-0E42-8455-0762BC5EAC06}" dt="2020-08-24T14:52:12.670" v="809" actId="20577"/>
          <ac:spMkLst>
            <pc:docMk/>
            <pc:sldMk cId="2226228172" sldId="26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28.333" v="1182" actId="20577"/>
        <pc:sldMkLst>
          <pc:docMk/>
          <pc:sldMk cId="2386822771" sldId="267"/>
        </pc:sldMkLst>
        <pc:spChg chg="mod">
          <ac:chgData name="hui xu" userId="70b675938bab3b5e" providerId="LiveId" clId="{50DAE526-1EF4-0E42-8455-0762BC5EAC06}" dt="2020-08-24T14:52:57.925" v="856" actId="20577"/>
          <ac:spMkLst>
            <pc:docMk/>
            <pc:sldMk cId="2386822771" sldId="26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57:28.333" v="1182" actId="20577"/>
          <ac:spMkLst>
            <pc:docMk/>
            <pc:sldMk cId="2386822771" sldId="267"/>
            <ac:spMk id="3" creationId="{00000000-0000-0000-0000-000000000000}"/>
          </ac:spMkLst>
        </pc:spChg>
      </pc:sldChg>
      <pc:sldChg chg="modSp add mod ord modAnim">
        <pc:chgData name="hui xu" userId="70b675938bab3b5e" providerId="LiveId" clId="{50DAE526-1EF4-0E42-8455-0762BC5EAC06}" dt="2020-08-25T00:26:41.648" v="2103" actId="27636"/>
        <pc:sldMkLst>
          <pc:docMk/>
          <pc:sldMk cId="2654244106" sldId="268"/>
        </pc:sldMkLst>
        <pc:spChg chg="mod">
          <ac:chgData name="hui xu" userId="70b675938bab3b5e" providerId="LiveId" clId="{50DAE526-1EF4-0E42-8455-0762BC5EAC06}" dt="2020-08-25T00:20:58.800" v="1683" actId="20577"/>
          <ac:spMkLst>
            <pc:docMk/>
            <pc:sldMk cId="2654244106" sldId="26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26:41.648" v="2103" actId="27636"/>
          <ac:spMkLst>
            <pc:docMk/>
            <pc:sldMk cId="2654244106" sldId="268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51" v="4" actId="2696"/>
        <pc:sldMkLst>
          <pc:docMk/>
          <pc:sldMk cId="3549614785" sldId="268"/>
        </pc:sldMkLst>
      </pc:sldChg>
      <pc:sldChg chg="del">
        <pc:chgData name="hui xu" userId="70b675938bab3b5e" providerId="LiveId" clId="{50DAE526-1EF4-0E42-8455-0762BC5EAC06}" dt="2020-08-20T01:11:45.418" v="1" actId="2696"/>
        <pc:sldMkLst>
          <pc:docMk/>
          <pc:sldMk cId="194414469" sldId="269"/>
        </pc:sldMkLst>
      </pc:sldChg>
      <pc:sldChg chg="modSp add mod modAnim">
        <pc:chgData name="hui xu" userId="70b675938bab3b5e" providerId="LiveId" clId="{50DAE526-1EF4-0E42-8455-0762BC5EAC06}" dt="2020-08-24T15:03:48.892" v="1384" actId="20577"/>
        <pc:sldMkLst>
          <pc:docMk/>
          <pc:sldMk cId="2623173104" sldId="269"/>
        </pc:sldMkLst>
        <pc:spChg chg="mod">
          <ac:chgData name="hui xu" userId="70b675938bab3b5e" providerId="LiveId" clId="{50DAE526-1EF4-0E42-8455-0762BC5EAC06}" dt="2020-08-24T15:02:27.409" v="1219" actId="20577"/>
          <ac:spMkLst>
            <pc:docMk/>
            <pc:sldMk cId="2623173104" sldId="269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3:48.892" v="1384" actId="20577"/>
          <ac:spMkLst>
            <pc:docMk/>
            <pc:sldMk cId="2623173104" sldId="269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122126539" sldId="271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4234617072" sldId="272"/>
        </pc:sldMkLst>
      </pc:sldChg>
      <pc:sldChg chg="modSp add mod">
        <pc:chgData name="hui xu" userId="70b675938bab3b5e" providerId="LiveId" clId="{50DAE526-1EF4-0E42-8455-0762BC5EAC06}" dt="2020-08-24T15:08:52.489" v="1485" actId="27636"/>
        <pc:sldMkLst>
          <pc:docMk/>
          <pc:sldMk cId="4168315318" sldId="273"/>
        </pc:sldMkLst>
        <pc:spChg chg="mod">
          <ac:chgData name="hui xu" userId="70b675938bab3b5e" providerId="LiveId" clId="{50DAE526-1EF4-0E42-8455-0762BC5EAC06}" dt="2020-08-24T15:08:48.778" v="1483" actId="20577"/>
          <ac:spMkLst>
            <pc:docMk/>
            <pc:sldMk cId="4168315318" sldId="27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52.489" v="1485" actId="27636"/>
          <ac:spMkLst>
            <pc:docMk/>
            <pc:sldMk cId="4168315318" sldId="27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2:42.744" v="1648" actId="20577"/>
        <pc:sldMkLst>
          <pc:docMk/>
          <pc:sldMk cId="2286051678" sldId="274"/>
        </pc:sldMkLst>
        <pc:spChg chg="mod">
          <ac:chgData name="hui xu" userId="70b675938bab3b5e" providerId="LiveId" clId="{50DAE526-1EF4-0E42-8455-0762BC5EAC06}" dt="2020-08-24T15:11:48.641" v="1532" actId="20577"/>
          <ac:spMkLst>
            <pc:docMk/>
            <pc:sldMk cId="2286051678" sldId="27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12:42.744" v="1648" actId="20577"/>
          <ac:spMkLst>
            <pc:docMk/>
            <pc:sldMk cId="2286051678" sldId="27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5:00.585" v="2789" actId="20577"/>
        <pc:sldMkLst>
          <pc:docMk/>
          <pc:sldMk cId="453686041" sldId="275"/>
        </pc:sldMkLst>
        <pc:spChg chg="mod">
          <ac:chgData name="hui xu" userId="70b675938bab3b5e" providerId="LiveId" clId="{50DAE526-1EF4-0E42-8455-0762BC5EAC06}" dt="2020-08-25T00:31:28.400" v="2393" actId="20577"/>
          <ac:spMkLst>
            <pc:docMk/>
            <pc:sldMk cId="453686041" sldId="27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5:00.585" v="2789" actId="20577"/>
          <ac:spMkLst>
            <pc:docMk/>
            <pc:sldMk cId="453686041" sldId="27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57.477" v="1206" actId="20577"/>
        <pc:sldMkLst>
          <pc:docMk/>
          <pc:sldMk cId="3460283127" sldId="276"/>
        </pc:sldMkLst>
        <pc:spChg chg="mod">
          <ac:chgData name="hui xu" userId="70b675938bab3b5e" providerId="LiveId" clId="{50DAE526-1EF4-0E42-8455-0762BC5EAC06}" dt="2020-08-24T14:57:57.477" v="1206" actId="20577"/>
          <ac:spMkLst>
            <pc:docMk/>
            <pc:sldMk cId="3460283127" sldId="27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04:11.404" v="1393" actId="20577"/>
        <pc:sldMkLst>
          <pc:docMk/>
          <pc:sldMk cId="3584086458" sldId="277"/>
        </pc:sldMkLst>
        <pc:spChg chg="mod">
          <ac:chgData name="hui xu" userId="70b675938bab3b5e" providerId="LiveId" clId="{50DAE526-1EF4-0E42-8455-0762BC5EAC06}" dt="2020-08-24T15:04:11.404" v="1393" actId="20577"/>
          <ac:spMkLst>
            <pc:docMk/>
            <pc:sldMk cId="3584086458" sldId="277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0:30.452" v="2348" actId="21"/>
        <pc:sldMkLst>
          <pc:docMk/>
          <pc:sldMk cId="323370364" sldId="278"/>
        </pc:sldMkLst>
        <pc:spChg chg="mod">
          <ac:chgData name="hui xu" userId="70b675938bab3b5e" providerId="LiveId" clId="{50DAE526-1EF4-0E42-8455-0762BC5EAC06}" dt="2020-08-25T00:27:09.675" v="2131" actId="20577"/>
          <ac:spMkLst>
            <pc:docMk/>
            <pc:sldMk cId="323370364" sldId="27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0:30.452" v="2348" actId="21"/>
          <ac:spMkLst>
            <pc:docMk/>
            <pc:sldMk cId="323370364" sldId="278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0:11.135" v="1513" actId="20577"/>
        <pc:sldMkLst>
          <pc:docMk/>
          <pc:sldMk cId="763519197" sldId="280"/>
        </pc:sldMkLst>
        <pc:spChg chg="mod">
          <ac:chgData name="hui xu" userId="70b675938bab3b5e" providerId="LiveId" clId="{50DAE526-1EF4-0E42-8455-0762BC5EAC06}" dt="2020-08-24T15:10:11.135" v="1513" actId="20577"/>
          <ac:spMkLst>
            <pc:docMk/>
            <pc:sldMk cId="763519197" sldId="280"/>
            <ac:spMk id="4" creationId="{00000000-0000-0000-0000-000000000000}"/>
          </ac:spMkLst>
        </pc:spChg>
      </pc:sldChg>
      <pc:sldChg chg="addSp delSp modSp add mod">
        <pc:chgData name="hui xu" userId="70b675938bab3b5e" providerId="LiveId" clId="{50DAE526-1EF4-0E42-8455-0762BC5EAC06}" dt="2020-08-25T00:39:56.720" v="3074" actId="1035"/>
        <pc:sldMkLst>
          <pc:docMk/>
          <pc:sldMk cId="4241864169" sldId="281"/>
        </pc:sldMkLst>
        <pc:spChg chg="mod">
          <ac:chgData name="hui xu" userId="70b675938bab3b5e" providerId="LiveId" clId="{50DAE526-1EF4-0E42-8455-0762BC5EAC06}" dt="2020-08-25T00:35:11.790" v="2802" actId="20577"/>
          <ac:spMkLst>
            <pc:docMk/>
            <pc:sldMk cId="4241864169" sldId="28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9:49.114" v="3072" actId="5793"/>
          <ac:spMkLst>
            <pc:docMk/>
            <pc:sldMk cId="4241864169" sldId="281"/>
            <ac:spMk id="4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5" creationId="{00000000-0000-0000-0000-000000000000}"/>
          </ac:spMkLst>
        </pc:spChg>
        <pc:spChg chg="del mod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6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7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8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9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0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39:56.720" v="3074" actId="1035"/>
          <ac:spMkLst>
            <pc:docMk/>
            <pc:sldMk cId="4241864169" sldId="281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5" creationId="{1E5D58D5-29D3-BF47-8C2A-41ABE9108341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6" creationId="{F1742FE1-A042-B243-86AF-131204AFE95A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7" creationId="{EA422DA9-993C-5647-9283-3AF645C03D06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8" creationId="{41633DA1-CDDB-6742-A2AE-C9199DD7A6FC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9" creationId="{90DFDF19-47EF-8948-8C78-57E1CA532E7D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0" creationId="{F6CBA2E1-3B89-BA48-8CF3-FB32B4FA0A08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1" creationId="{0B3A4A76-B015-524D-9473-97A4867CF02F}"/>
          </ac:spMkLst>
        </pc:spChg>
        <pc:grpChg chg="add mod">
          <ac:chgData name="hui xu" userId="70b675938bab3b5e" providerId="LiveId" clId="{50DAE526-1EF4-0E42-8455-0762BC5EAC06}" dt="2020-08-25T00:35:42.580" v="2806" actId="1076"/>
          <ac:grpSpMkLst>
            <pc:docMk/>
            <pc:sldMk cId="4241864169" sldId="281"/>
            <ac:grpSpMk id="14" creationId="{768CF370-EE3F-D04B-9F58-3E21A58ACDCB}"/>
          </ac:grpSpMkLst>
        </pc:grpChg>
      </pc:sldChg>
      <pc:sldChg chg="addSp modSp add mod modAnim">
        <pc:chgData name="hui xu" userId="70b675938bab3b5e" providerId="LiveId" clId="{50DAE526-1EF4-0E42-8455-0762BC5EAC06}" dt="2020-08-25T00:42:56.862" v="3201" actId="164"/>
        <pc:sldMkLst>
          <pc:docMk/>
          <pc:sldMk cId="2181810587" sldId="282"/>
        </pc:sldMkLst>
        <pc:spChg chg="mod">
          <ac:chgData name="hui xu" userId="70b675938bab3b5e" providerId="LiveId" clId="{50DAE526-1EF4-0E42-8455-0762BC5EAC06}" dt="2020-08-25T00:40:54.231" v="3086" actId="27636"/>
          <ac:spMkLst>
            <pc:docMk/>
            <pc:sldMk cId="2181810587" sldId="28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2:13.310" v="3197" actId="20577"/>
          <ac:spMkLst>
            <pc:docMk/>
            <pc:sldMk cId="2181810587" sldId="282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42:56.862" v="3201" actId="164"/>
          <ac:grpSpMkLst>
            <pc:docMk/>
            <pc:sldMk cId="2181810587" sldId="282"/>
            <ac:grpSpMk id="16" creationId="{230045DF-9374-9042-AA8A-F438833F6599}"/>
          </ac:grpSpMkLst>
        </pc:grpChg>
      </pc:sldChg>
      <pc:sldChg chg="modSp add mod">
        <pc:chgData name="hui xu" userId="70b675938bab3b5e" providerId="LiveId" clId="{50DAE526-1EF4-0E42-8455-0762BC5EAC06}" dt="2020-08-25T00:48:07.784" v="3563" actId="20577"/>
        <pc:sldMkLst>
          <pc:docMk/>
          <pc:sldMk cId="2537282982" sldId="283"/>
        </pc:sldMkLst>
        <pc:spChg chg="mod">
          <ac:chgData name="hui xu" userId="70b675938bab3b5e" providerId="LiveId" clId="{50DAE526-1EF4-0E42-8455-0762BC5EAC06}" dt="2020-08-25T00:43:27.103" v="3245" actId="20577"/>
          <ac:spMkLst>
            <pc:docMk/>
            <pc:sldMk cId="2537282982" sldId="28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8:07.784" v="3563" actId="20577"/>
          <ac:spMkLst>
            <pc:docMk/>
            <pc:sldMk cId="2537282982" sldId="283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48:18.873" v="3580" actId="20577"/>
        <pc:sldMkLst>
          <pc:docMk/>
          <pc:sldMk cId="1469514176" sldId="284"/>
        </pc:sldMkLst>
        <pc:spChg chg="mod">
          <ac:chgData name="hui xu" userId="70b675938bab3b5e" providerId="LiveId" clId="{50DAE526-1EF4-0E42-8455-0762BC5EAC06}" dt="2020-08-25T00:48:18.873" v="3580" actId="20577"/>
          <ac:spMkLst>
            <pc:docMk/>
            <pc:sldMk cId="1469514176" sldId="284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1:30.399" v="3594" actId="20577"/>
        <pc:sldMkLst>
          <pc:docMk/>
          <pc:sldMk cId="2723882522" sldId="285"/>
        </pc:sldMkLst>
        <pc:spChg chg="mod">
          <ac:chgData name="hui xu" userId="70b675938bab3b5e" providerId="LiveId" clId="{50DAE526-1EF4-0E42-8455-0762BC5EAC06}" dt="2020-08-25T00:51:30.399" v="3594" actId="20577"/>
          <ac:spMkLst>
            <pc:docMk/>
            <pc:sldMk cId="2723882522" sldId="28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2:26.954" v="3607" actId="20577"/>
        <pc:sldMkLst>
          <pc:docMk/>
          <pc:sldMk cId="165406693" sldId="286"/>
        </pc:sldMkLst>
        <pc:spChg chg="mod">
          <ac:chgData name="hui xu" userId="70b675938bab3b5e" providerId="LiveId" clId="{50DAE526-1EF4-0E42-8455-0762BC5EAC06}" dt="2020-08-25T00:52:26.954" v="3607" actId="20577"/>
          <ac:spMkLst>
            <pc:docMk/>
            <pc:sldMk cId="165406693" sldId="28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63" v="5" actId="2696"/>
        <pc:sldMkLst>
          <pc:docMk/>
          <pc:sldMk cId="2173928897" sldId="287"/>
        </pc:sldMkLst>
      </pc:sldChg>
      <pc:sldChg chg="del">
        <pc:chgData name="hui xu" userId="70b675938bab3b5e" providerId="LiveId" clId="{50DAE526-1EF4-0E42-8455-0762BC5EAC06}" dt="2020-08-20T01:11:45.473" v="6" actId="2696"/>
        <pc:sldMkLst>
          <pc:docMk/>
          <pc:sldMk cId="2381226057" sldId="289"/>
        </pc:sldMkLst>
      </pc:sldChg>
      <pc:sldChg chg="modSp add mod">
        <pc:chgData name="hui xu" userId="70b675938bab3b5e" providerId="LiveId" clId="{50DAE526-1EF4-0E42-8455-0762BC5EAC06}" dt="2020-08-20T01:11:51.154" v="50" actId="27636"/>
        <pc:sldMkLst>
          <pc:docMk/>
          <pc:sldMk cId="3630086524" sldId="289"/>
        </pc:sldMkLst>
        <pc:spChg chg="mod">
          <ac:chgData name="hui xu" userId="70b675938bab3b5e" providerId="LiveId" clId="{50DAE526-1EF4-0E42-8455-0762BC5EAC06}" dt="2020-08-20T01:11:51.154" v="50" actId="27636"/>
          <ac:spMkLst>
            <pc:docMk/>
            <pc:sldMk cId="3630086524" sldId="289"/>
            <ac:spMk id="4" creationId="{00000000-0000-0000-0000-000000000000}"/>
          </ac:spMkLst>
        </pc:spChg>
      </pc:sldChg>
      <pc:sldChg chg="modSp add">
        <pc:chgData name="hui xu" userId="70b675938bab3b5e" providerId="LiveId" clId="{50DAE526-1EF4-0E42-8455-0762BC5EAC06}" dt="2020-08-25T05:02:23.775" v="7336" actId="20577"/>
        <pc:sldMkLst>
          <pc:docMk/>
          <pc:sldMk cId="124745475" sldId="290"/>
        </pc:sldMkLst>
        <pc:spChg chg="mod">
          <ac:chgData name="hui xu" userId="70b675938bab3b5e" providerId="LiveId" clId="{50DAE526-1EF4-0E42-8455-0762BC5EAC06}" dt="2020-08-25T05:02:23.775" v="7336" actId="20577"/>
          <ac:spMkLst>
            <pc:docMk/>
            <pc:sldMk cId="124745475" sldId="290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90" v="8" actId="2696"/>
        <pc:sldMkLst>
          <pc:docMk/>
          <pc:sldMk cId="1859801162" sldId="290"/>
        </pc:sldMkLst>
      </pc:sldChg>
      <pc:sldChg chg="del">
        <pc:chgData name="hui xu" userId="70b675938bab3b5e" providerId="LiveId" clId="{50DAE526-1EF4-0E42-8455-0762BC5EAC06}" dt="2020-08-20T01:11:45.577" v="11" actId="2696"/>
        <pc:sldMkLst>
          <pc:docMk/>
          <pc:sldMk cId="2395677320" sldId="291"/>
        </pc:sldMkLst>
      </pc:sldChg>
      <pc:sldChg chg="modSp add mod">
        <pc:chgData name="hui xu" userId="70b675938bab3b5e" providerId="LiveId" clId="{50DAE526-1EF4-0E42-8455-0762BC5EAC06}" dt="2020-08-25T01:45:06.462" v="4295" actId="20577"/>
        <pc:sldMkLst>
          <pc:docMk/>
          <pc:sldMk cId="2944898806" sldId="291"/>
        </pc:sldMkLst>
        <pc:spChg chg="mod">
          <ac:chgData name="hui xu" userId="70b675938bab3b5e" providerId="LiveId" clId="{50DAE526-1EF4-0E42-8455-0762BC5EAC06}" dt="2020-08-25T01:00:01.496" v="4058" actId="20577"/>
          <ac:spMkLst>
            <pc:docMk/>
            <pc:sldMk cId="2944898806" sldId="291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5:06.462" v="4295" actId="20577"/>
          <ac:spMkLst>
            <pc:docMk/>
            <pc:sldMk cId="2944898806" sldId="291"/>
            <ac:spMk id="18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1:57.042" v="4646" actId="27636"/>
        <pc:sldMkLst>
          <pc:docMk/>
          <pc:sldMk cId="1860829201" sldId="292"/>
        </pc:sldMkLst>
        <pc:spChg chg="mod">
          <ac:chgData name="hui xu" userId="70b675938bab3b5e" providerId="LiveId" clId="{50DAE526-1EF4-0E42-8455-0762BC5EAC06}" dt="2020-08-25T01:46:42.847" v="4313" actId="20577"/>
          <ac:spMkLst>
            <pc:docMk/>
            <pc:sldMk cId="1860829201" sldId="29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1:51:57.042" v="4646" actId="27636"/>
          <ac:spMkLst>
            <pc:docMk/>
            <pc:sldMk cId="1860829201" sldId="29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3:18.040" v="4668" actId="20577"/>
        <pc:sldMkLst>
          <pc:docMk/>
          <pc:sldMk cId="2442794807" sldId="293"/>
        </pc:sldMkLst>
        <pc:spChg chg="mod">
          <ac:chgData name="hui xu" userId="70b675938bab3b5e" providerId="LiveId" clId="{50DAE526-1EF4-0E42-8455-0762BC5EAC06}" dt="2020-08-25T01:53:18.040" v="4668" actId="20577"/>
          <ac:spMkLst>
            <pc:docMk/>
            <pc:sldMk cId="2442794807" sldId="293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62" v="10" actId="2696"/>
        <pc:sldMkLst>
          <pc:docMk/>
          <pc:sldMk cId="3419769608" sldId="293"/>
        </pc:sldMkLst>
      </pc:sldChg>
      <pc:sldChg chg="modSp add mod">
        <pc:chgData name="hui xu" userId="70b675938bab3b5e" providerId="LiveId" clId="{50DAE526-1EF4-0E42-8455-0762BC5EAC06}" dt="2020-08-25T00:59:55.618" v="4050" actId="20577"/>
        <pc:sldMkLst>
          <pc:docMk/>
          <pc:sldMk cId="2831016014" sldId="294"/>
        </pc:sldMkLst>
        <pc:spChg chg="mod">
          <ac:chgData name="hui xu" userId="70b675938bab3b5e" providerId="LiveId" clId="{50DAE526-1EF4-0E42-8455-0762BC5EAC06}" dt="2020-08-25T00:54:05.234" v="3626" actId="20577"/>
          <ac:spMkLst>
            <pc:docMk/>
            <pc:sldMk cId="2831016014" sldId="29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59:55.618" v="4050" actId="20577"/>
          <ac:spMkLst>
            <pc:docMk/>
            <pc:sldMk cId="2831016014" sldId="294"/>
            <ac:spMk id="3" creationId="{00000000-0000-0000-0000-000000000000}"/>
          </ac:spMkLst>
        </pc:spChg>
      </pc:sldChg>
      <pc:sldChg chg="modSp add mod modAnim">
        <pc:chgData name="hui xu" userId="70b675938bab3b5e" providerId="LiveId" clId="{50DAE526-1EF4-0E42-8455-0762BC5EAC06}" dt="2020-08-25T01:59:20.619" v="4987" actId="15"/>
        <pc:sldMkLst>
          <pc:docMk/>
          <pc:sldMk cId="2303703487" sldId="295"/>
        </pc:sldMkLst>
        <pc:spChg chg="mod">
          <ac:chgData name="hui xu" userId="70b675938bab3b5e" providerId="LiveId" clId="{50DAE526-1EF4-0E42-8455-0762BC5EAC06}" dt="2020-08-25T01:59:20.619" v="4987" actId="15"/>
          <ac:spMkLst>
            <pc:docMk/>
            <pc:sldMk cId="2303703487" sldId="29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2:10.947" v="5065" actId="27636"/>
        <pc:sldMkLst>
          <pc:docMk/>
          <pc:sldMk cId="3426767125" sldId="296"/>
        </pc:sldMkLst>
        <pc:spChg chg="mod">
          <ac:chgData name="hui xu" userId="70b675938bab3b5e" providerId="LiveId" clId="{50DAE526-1EF4-0E42-8455-0762BC5EAC06}" dt="2020-08-25T02:02:10.947" v="5065" actId="27636"/>
          <ac:spMkLst>
            <pc:docMk/>
            <pc:sldMk cId="3426767125" sldId="29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81" v="7" actId="2696"/>
        <pc:sldMkLst>
          <pc:docMk/>
          <pc:sldMk cId="2462666161" sldId="297"/>
        </pc:sldMkLst>
      </pc:sldChg>
      <pc:sldChg chg="modSp add mod">
        <pc:chgData name="hui xu" userId="70b675938bab3b5e" providerId="LiveId" clId="{50DAE526-1EF4-0E42-8455-0762BC5EAC06}" dt="2020-08-25T02:05:17.802" v="5256" actId="20577"/>
        <pc:sldMkLst>
          <pc:docMk/>
          <pc:sldMk cId="3230459046" sldId="297"/>
        </pc:sldMkLst>
        <pc:spChg chg="mod">
          <ac:chgData name="hui xu" userId="70b675938bab3b5e" providerId="LiveId" clId="{50DAE526-1EF4-0E42-8455-0762BC5EAC06}" dt="2020-08-25T02:02:42.895" v="5079" actId="20577"/>
          <ac:spMkLst>
            <pc:docMk/>
            <pc:sldMk cId="3230459046" sldId="297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2:05:17.802" v="5256" actId="20577"/>
          <ac:spMkLst>
            <pc:docMk/>
            <pc:sldMk cId="3230459046" sldId="297"/>
            <ac:spMk id="4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710395052" sldId="298"/>
        </pc:sldMkLst>
      </pc:sldChg>
      <pc:sldChg chg="modSp add mod">
        <pc:chgData name="hui xu" userId="70b675938bab3b5e" providerId="LiveId" clId="{50DAE526-1EF4-0E42-8455-0762BC5EAC06}" dt="2020-08-25T02:06:13.322" v="5265" actId="20577"/>
        <pc:sldMkLst>
          <pc:docMk/>
          <pc:sldMk cId="346037327" sldId="299"/>
        </pc:sldMkLst>
        <pc:spChg chg="mod">
          <ac:chgData name="hui xu" userId="70b675938bab3b5e" providerId="LiveId" clId="{50DAE526-1EF4-0E42-8455-0762BC5EAC06}" dt="2020-08-25T02:06:13.322" v="5265" actId="20577"/>
          <ac:spMkLst>
            <pc:docMk/>
            <pc:sldMk cId="346037327" sldId="299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34:13.748" v="5710" actId="114"/>
        <pc:sldMkLst>
          <pc:docMk/>
          <pc:sldMk cId="866450962" sldId="300"/>
        </pc:sldMkLst>
        <pc:spChg chg="mod">
          <ac:chgData name="hui xu" userId="70b675938bab3b5e" providerId="LiveId" clId="{50DAE526-1EF4-0E42-8455-0762BC5EAC06}" dt="2020-08-25T02:41:27.252" v="5420" actId="20577"/>
          <ac:spMkLst>
            <pc:docMk/>
            <pc:sldMk cId="866450962" sldId="30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34:13.748" v="5710" actId="114"/>
          <ac:spMkLst>
            <pc:docMk/>
            <pc:sldMk cId="866450962" sldId="30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40:52.866" v="5399" actId="27636"/>
        <pc:sldMkLst>
          <pc:docMk/>
          <pc:sldMk cId="63737430" sldId="301"/>
        </pc:sldMkLst>
        <pc:spChg chg="mod">
          <ac:chgData name="hui xu" userId="70b675938bab3b5e" providerId="LiveId" clId="{50DAE526-1EF4-0E42-8455-0762BC5EAC06}" dt="2020-08-25T02:38:59.766" v="5296" actId="20577"/>
          <ac:spMkLst>
            <pc:docMk/>
            <pc:sldMk cId="63737430" sldId="30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2:40:52.866" v="5399" actId="27636"/>
          <ac:spMkLst>
            <pc:docMk/>
            <pc:sldMk cId="63737430" sldId="301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89" v="25" actId="2696"/>
        <pc:sldMkLst>
          <pc:docMk/>
          <pc:sldMk cId="3023939548" sldId="301"/>
        </pc:sldMkLst>
      </pc:sldChg>
      <pc:sldChg chg="modSp add mod">
        <pc:chgData name="hui xu" userId="70b675938bab3b5e" providerId="LiveId" clId="{50DAE526-1EF4-0E42-8455-0762BC5EAC06}" dt="2020-08-25T04:41:09.097" v="6180" actId="20577"/>
        <pc:sldMkLst>
          <pc:docMk/>
          <pc:sldMk cId="167940587" sldId="302"/>
        </pc:sldMkLst>
        <pc:spChg chg="mod">
          <ac:chgData name="hui xu" userId="70b675938bab3b5e" providerId="LiveId" clId="{50DAE526-1EF4-0E42-8455-0762BC5EAC06}" dt="2020-08-25T04:34:44.959" v="5726" actId="20577"/>
          <ac:spMkLst>
            <pc:docMk/>
            <pc:sldMk cId="167940587" sldId="30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1:09.097" v="6180" actId="20577"/>
          <ac:spMkLst>
            <pc:docMk/>
            <pc:sldMk cId="167940587" sldId="302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36" v="22" actId="2696"/>
        <pc:sldMkLst>
          <pc:docMk/>
          <pc:sldMk cId="3813926584" sldId="302"/>
        </pc:sldMkLst>
      </pc:sldChg>
      <pc:sldChg chg="modSp add mod">
        <pc:chgData name="hui xu" userId="70b675938bab3b5e" providerId="LiveId" clId="{50DAE526-1EF4-0E42-8455-0762BC5EAC06}" dt="2020-08-25T04:44:41.556" v="6384" actId="20577"/>
        <pc:sldMkLst>
          <pc:docMk/>
          <pc:sldMk cId="1579996097" sldId="303"/>
        </pc:sldMkLst>
        <pc:spChg chg="mod">
          <ac:chgData name="hui xu" userId="70b675938bab3b5e" providerId="LiveId" clId="{50DAE526-1EF4-0E42-8455-0762BC5EAC06}" dt="2020-08-25T04:41:27.877" v="6196" actId="20577"/>
          <ac:spMkLst>
            <pc:docMk/>
            <pc:sldMk cId="1579996097" sldId="30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4:41.556" v="6384" actId="20577"/>
          <ac:spMkLst>
            <pc:docMk/>
            <pc:sldMk cId="1579996097" sldId="303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23" v="21" actId="2696"/>
        <pc:sldMkLst>
          <pc:docMk/>
          <pc:sldMk cId="2126418407" sldId="304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55164920" sldId="304"/>
        </pc:sldMkLst>
      </pc:sldChg>
      <pc:sldChg chg="modSp add mod modAnim">
        <pc:chgData name="hui xu" userId="70b675938bab3b5e" providerId="LiveId" clId="{50DAE526-1EF4-0E42-8455-0762BC5EAC06}" dt="2020-08-25T04:47:47.789" v="6624" actId="20577"/>
        <pc:sldMkLst>
          <pc:docMk/>
          <pc:sldMk cId="2630371023" sldId="305"/>
        </pc:sldMkLst>
        <pc:spChg chg="mod">
          <ac:chgData name="hui xu" userId="70b675938bab3b5e" providerId="LiveId" clId="{50DAE526-1EF4-0E42-8455-0762BC5EAC06}" dt="2020-08-25T04:45:44.641" v="6413" actId="20577"/>
          <ac:spMkLst>
            <pc:docMk/>
            <pc:sldMk cId="2630371023" sldId="30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7:47.789" v="6624" actId="20577"/>
          <ac:spMkLst>
            <pc:docMk/>
            <pc:sldMk cId="2630371023" sldId="305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75" v="24" actId="2696"/>
        <pc:sldMkLst>
          <pc:docMk/>
          <pc:sldMk cId="2144826184" sldId="306"/>
        </pc:sldMkLst>
      </pc:sldChg>
      <pc:sldChg chg="modSp add">
        <pc:chgData name="hui xu" userId="70b675938bab3b5e" providerId="LiveId" clId="{50DAE526-1EF4-0E42-8455-0762BC5EAC06}" dt="2020-08-25T04:48:30.426" v="6626" actId="207"/>
        <pc:sldMkLst>
          <pc:docMk/>
          <pc:sldMk cId="1052747822" sldId="307"/>
        </pc:sldMkLst>
        <pc:spChg chg="mod">
          <ac:chgData name="hui xu" userId="70b675938bab3b5e" providerId="LiveId" clId="{50DAE526-1EF4-0E42-8455-0762BC5EAC06}" dt="2020-08-25T04:48:30.426" v="6626" actId="207"/>
          <ac:spMkLst>
            <pc:docMk/>
            <pc:sldMk cId="1052747822" sldId="307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46" v="23" actId="2696"/>
        <pc:sldMkLst>
          <pc:docMk/>
          <pc:sldMk cId="3151592172" sldId="307"/>
        </pc:sldMkLst>
      </pc:sldChg>
      <pc:sldChg chg="modSp add mod">
        <pc:chgData name="hui xu" userId="70b675938bab3b5e" providerId="LiveId" clId="{50DAE526-1EF4-0E42-8455-0762BC5EAC06}" dt="2020-08-25T04:49:01.170" v="6648" actId="20577"/>
        <pc:sldMkLst>
          <pc:docMk/>
          <pc:sldMk cId="2986038129" sldId="308"/>
        </pc:sldMkLst>
        <pc:spChg chg="mod">
          <ac:chgData name="hui xu" userId="70b675938bab3b5e" providerId="LiveId" clId="{50DAE526-1EF4-0E42-8455-0762BC5EAC06}" dt="2020-08-25T04:49:01.170" v="6648" actId="20577"/>
          <ac:spMkLst>
            <pc:docMk/>
            <pc:sldMk cId="2986038129" sldId="308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54:57.314" v="7056" actId="20577"/>
        <pc:sldMkLst>
          <pc:docMk/>
          <pc:sldMk cId="2742267789" sldId="309"/>
        </pc:sldMkLst>
        <pc:spChg chg="mod">
          <ac:chgData name="hui xu" userId="70b675938bab3b5e" providerId="LiveId" clId="{50DAE526-1EF4-0E42-8455-0762BC5EAC06}" dt="2020-08-25T04:54:57.314" v="7056" actId="20577"/>
          <ac:spMkLst>
            <pc:docMk/>
            <pc:sldMk cId="2742267789" sldId="309"/>
            <ac:spMk id="3" creationId="{00000000-0000-0000-0000-000000000000}"/>
          </ac:spMkLst>
        </pc:spChg>
      </pc:sldChg>
      <pc:sldChg chg="delSp modSp add mod delAnim">
        <pc:chgData name="hui xu" userId="70b675938bab3b5e" providerId="LiveId" clId="{50DAE526-1EF4-0E42-8455-0762BC5EAC06}" dt="2020-08-25T04:58:35.416" v="7200" actId="20577"/>
        <pc:sldMkLst>
          <pc:docMk/>
          <pc:sldMk cId="2430480823" sldId="310"/>
        </pc:sldMkLst>
        <pc:spChg chg="mod">
          <ac:chgData name="hui xu" userId="70b675938bab3b5e" providerId="LiveId" clId="{50DAE526-1EF4-0E42-8455-0762BC5EAC06}" dt="2020-08-25T04:55:27.005" v="7090" actId="20577"/>
          <ac:spMkLst>
            <pc:docMk/>
            <pc:sldMk cId="2430480823" sldId="31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58:35.416" v="7200" actId="20577"/>
          <ac:spMkLst>
            <pc:docMk/>
            <pc:sldMk cId="2430480823" sldId="310"/>
            <ac:spMk id="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4" creationId="{00000000-0000-0000-0000-000000000000}"/>
          </ac:spMkLst>
        </pc:sp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8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9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1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5" creationId="{00000000-0000-0000-0000-000000000000}"/>
          </ac:cxnSpMkLst>
        </pc:cxnChg>
      </pc:sldChg>
      <pc:sldChg chg="del">
        <pc:chgData name="hui xu" userId="70b675938bab3b5e" providerId="LiveId" clId="{50DAE526-1EF4-0E42-8455-0762BC5EAC06}" dt="2020-08-20T01:11:45.689" v="18" actId="2696"/>
        <pc:sldMkLst>
          <pc:docMk/>
          <pc:sldMk cId="2479486470" sldId="310"/>
        </pc:sldMkLst>
      </pc:sldChg>
      <pc:sldChg chg="del">
        <pc:chgData name="hui xu" userId="70b675938bab3b5e" providerId="LiveId" clId="{50DAE526-1EF4-0E42-8455-0762BC5EAC06}" dt="2020-08-20T01:11:45.706" v="19" actId="2696"/>
        <pc:sldMkLst>
          <pc:docMk/>
          <pc:sldMk cId="3684931880" sldId="311"/>
        </pc:sldMkLst>
      </pc:sldChg>
      <pc:sldChg chg="modSp add mod">
        <pc:chgData name="hui xu" userId="70b675938bab3b5e" providerId="LiveId" clId="{50DAE526-1EF4-0E42-8455-0762BC5EAC06}" dt="2020-08-25T05:10:29.666" v="7868" actId="27636"/>
        <pc:sldMkLst>
          <pc:docMk/>
          <pc:sldMk cId="4206024413" sldId="311"/>
        </pc:sldMkLst>
        <pc:spChg chg="mod">
          <ac:chgData name="hui xu" userId="70b675938bab3b5e" providerId="LiveId" clId="{50DAE526-1EF4-0E42-8455-0762BC5EAC06}" dt="2020-08-25T05:10:10.836" v="7822" actId="20577"/>
          <ac:spMkLst>
            <pc:docMk/>
            <pc:sldMk cId="4206024413" sldId="31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29.666" v="7868" actId="27636"/>
          <ac:spMkLst>
            <pc:docMk/>
            <pc:sldMk cId="4206024413" sldId="311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72" v="55" actId="27636"/>
        <pc:sldMkLst>
          <pc:docMk/>
          <pc:sldMk cId="2309364259" sldId="312"/>
        </pc:sldMkLst>
        <pc:spChg chg="mod">
          <ac:chgData name="hui xu" userId="70b675938bab3b5e" providerId="LiveId" clId="{50DAE526-1EF4-0E42-8455-0762BC5EAC06}" dt="2020-08-20T01:11:51.272" v="55" actId="27636"/>
          <ac:spMkLst>
            <pc:docMk/>
            <pc:sldMk cId="2309364259" sldId="312"/>
            <ac:spMk id="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067035329" sldId="31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0413748" sldId="314"/>
        </pc:sldMkLst>
      </pc:sldChg>
      <pc:sldChg chg="modSp add mod">
        <pc:chgData name="hui xu" userId="70b675938bab3b5e" providerId="LiveId" clId="{50DAE526-1EF4-0E42-8455-0762BC5EAC06}" dt="2020-08-20T01:11:51.307" v="57" actId="27636"/>
        <pc:sldMkLst>
          <pc:docMk/>
          <pc:sldMk cId="343725859" sldId="315"/>
        </pc:sldMkLst>
        <pc:spChg chg="mod">
          <ac:chgData name="hui xu" userId="70b675938bab3b5e" providerId="LiveId" clId="{50DAE526-1EF4-0E42-8455-0762BC5EAC06}" dt="2020-08-20T01:11:51.307" v="57" actId="27636"/>
          <ac:spMkLst>
            <pc:docMk/>
            <pc:sldMk cId="343725859" sldId="31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343" v="59" actId="27636"/>
        <pc:sldMkLst>
          <pc:docMk/>
          <pc:sldMk cId="511513687" sldId="316"/>
        </pc:sldMkLst>
        <pc:spChg chg="mod">
          <ac:chgData name="hui xu" userId="70b675938bab3b5e" providerId="LiveId" clId="{50DAE526-1EF4-0E42-8455-0762BC5EAC06}" dt="2020-08-20T01:11:51.343" v="59" actId="27636"/>
          <ac:spMkLst>
            <pc:docMk/>
            <pc:sldMk cId="511513687" sldId="316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339" v="58" actId="27636"/>
          <ac:spMkLst>
            <pc:docMk/>
            <pc:sldMk cId="511513687" sldId="316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88" v="56" actId="27636"/>
        <pc:sldMkLst>
          <pc:docMk/>
          <pc:sldMk cId="7867493" sldId="317"/>
        </pc:sldMkLst>
        <pc:spChg chg="mod">
          <ac:chgData name="hui xu" userId="70b675938bab3b5e" providerId="LiveId" clId="{50DAE526-1EF4-0E42-8455-0762BC5EAC06}" dt="2020-08-20T01:11:51.288" v="56" actId="27636"/>
          <ac:spMkLst>
            <pc:docMk/>
            <pc:sldMk cId="7867493" sldId="317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436370218" sldId="318"/>
        </pc:sldMkLst>
      </pc:sldChg>
      <pc:sldChg chg="modSp add mod">
        <pc:chgData name="hui xu" userId="70b675938bab3b5e" providerId="LiveId" clId="{50DAE526-1EF4-0E42-8455-0762BC5EAC06}" dt="2020-08-20T01:11:51.569" v="67" actId="27636"/>
        <pc:sldMkLst>
          <pc:docMk/>
          <pc:sldMk cId="4110287011" sldId="321"/>
        </pc:sldMkLst>
        <pc:spChg chg="mod">
          <ac:chgData name="hui xu" userId="70b675938bab3b5e" providerId="LiveId" clId="{50DAE526-1EF4-0E42-8455-0762BC5EAC06}" dt="2020-08-20T01:11:51.569" v="67" actId="27636"/>
          <ac:spMkLst>
            <pc:docMk/>
            <pc:sldMk cId="4110287011" sldId="321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302197718" sldId="322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735209078" sldId="32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180305978" sldId="324"/>
        </pc:sldMkLst>
      </pc:sldChg>
      <pc:sldChg chg="modSp add mod">
        <pc:chgData name="hui xu" userId="70b675938bab3b5e" providerId="LiveId" clId="{50DAE526-1EF4-0E42-8455-0762BC5EAC06}" dt="2020-08-20T01:11:51.651" v="70" actId="27636"/>
        <pc:sldMkLst>
          <pc:docMk/>
          <pc:sldMk cId="1199609744" sldId="325"/>
        </pc:sldMkLst>
        <pc:spChg chg="mod">
          <ac:chgData name="hui xu" userId="70b675938bab3b5e" providerId="LiveId" clId="{50DAE526-1EF4-0E42-8455-0762BC5EAC06}" dt="2020-08-20T01:11:51.651" v="70" actId="27636"/>
          <ac:spMkLst>
            <pc:docMk/>
            <pc:sldMk cId="1199609744" sldId="325"/>
            <ac:spMk id="2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852295584" sldId="326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85320084" sldId="327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838070211" sldId="328"/>
        </pc:sldMkLst>
      </pc:sldChg>
      <pc:sldChg chg="modSp add mod">
        <pc:chgData name="hui xu" userId="70b675938bab3b5e" providerId="LiveId" clId="{50DAE526-1EF4-0E42-8455-0762BC5EAC06}" dt="2020-08-20T01:11:51.583" v="68" actId="27636"/>
        <pc:sldMkLst>
          <pc:docMk/>
          <pc:sldMk cId="2940888845" sldId="329"/>
        </pc:sldMkLst>
        <pc:spChg chg="mod">
          <ac:chgData name="hui xu" userId="70b675938bab3b5e" providerId="LiveId" clId="{50DAE526-1EF4-0E42-8455-0762BC5EAC06}" dt="2020-08-20T01:11:51.583" v="68" actId="27636"/>
          <ac:spMkLst>
            <pc:docMk/>
            <pc:sldMk cId="2940888845" sldId="329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44" v="9" actId="2696"/>
        <pc:sldMkLst>
          <pc:docMk/>
          <pc:sldMk cId="3572195084" sldId="329"/>
        </pc:sldMkLst>
      </pc:sldChg>
      <pc:sldChg chg="modSp add mod">
        <pc:chgData name="hui xu" userId="70b675938bab3b5e" providerId="LiveId" clId="{50DAE526-1EF4-0E42-8455-0762BC5EAC06}" dt="2020-08-20T01:11:51.598" v="69" actId="27636"/>
        <pc:sldMkLst>
          <pc:docMk/>
          <pc:sldMk cId="430916923" sldId="330"/>
        </pc:sldMkLst>
        <pc:spChg chg="mod">
          <ac:chgData name="hui xu" userId="70b675938bab3b5e" providerId="LiveId" clId="{50DAE526-1EF4-0E42-8455-0762BC5EAC06}" dt="2020-08-20T01:11:51.598" v="69" actId="27636"/>
          <ac:spMkLst>
            <pc:docMk/>
            <pc:sldMk cId="430916923" sldId="330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98" v="13" actId="2696"/>
        <pc:sldMkLst>
          <pc:docMk/>
          <pc:sldMk cId="1703323240" sldId="330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016204777" sldId="331"/>
        </pc:sldMkLst>
      </pc:sldChg>
      <pc:sldChg chg="del">
        <pc:chgData name="hui xu" userId="70b675938bab3b5e" providerId="LiveId" clId="{50DAE526-1EF4-0E42-8455-0762BC5EAC06}" dt="2020-08-20T01:11:45.611" v="14" actId="2696"/>
        <pc:sldMkLst>
          <pc:docMk/>
          <pc:sldMk cId="3198986708" sldId="331"/>
        </pc:sldMkLst>
      </pc:sldChg>
      <pc:sldChg chg="modSp add mod">
        <pc:chgData name="hui xu" userId="70b675938bab3b5e" providerId="LiveId" clId="{50DAE526-1EF4-0E42-8455-0762BC5EAC06}" dt="2020-08-20T01:11:51.381" v="60" actId="27636"/>
        <pc:sldMkLst>
          <pc:docMk/>
          <pc:sldMk cId="4222375513" sldId="332"/>
        </pc:sldMkLst>
        <pc:spChg chg="mod">
          <ac:chgData name="hui xu" userId="70b675938bab3b5e" providerId="LiveId" clId="{50DAE526-1EF4-0E42-8455-0762BC5EAC06}" dt="2020-08-20T01:11:51.381" v="60" actId="27636"/>
          <ac:spMkLst>
            <pc:docMk/>
            <pc:sldMk cId="4222375513" sldId="33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432" v="61" actId="27636"/>
        <pc:sldMkLst>
          <pc:docMk/>
          <pc:sldMk cId="2293979870" sldId="333"/>
        </pc:sldMkLst>
        <pc:spChg chg="mod">
          <ac:chgData name="hui xu" userId="70b675938bab3b5e" providerId="LiveId" clId="{50DAE526-1EF4-0E42-8455-0762BC5EAC06}" dt="2020-08-20T01:11:51.432" v="61" actId="27636"/>
          <ac:spMkLst>
            <pc:docMk/>
            <pc:sldMk cId="2293979870" sldId="333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565389991" sldId="335"/>
        </pc:sldMkLst>
      </pc:sldChg>
      <pc:sldChg chg="del">
        <pc:chgData name="hui xu" userId="70b675938bab3b5e" providerId="LiveId" clId="{50DAE526-1EF4-0E42-8455-0762BC5EAC06}" dt="2020-08-20T01:11:45.622" v="15" actId="2696"/>
        <pc:sldMkLst>
          <pc:docMk/>
          <pc:sldMk cId="3427518191" sldId="335"/>
        </pc:sldMkLst>
      </pc:sldChg>
      <pc:sldChg chg="modSp add mod">
        <pc:chgData name="hui xu" userId="70b675938bab3b5e" providerId="LiveId" clId="{50DAE526-1EF4-0E42-8455-0762BC5EAC06}" dt="2020-08-20T01:11:51.466" v="63" actId="27636"/>
        <pc:sldMkLst>
          <pc:docMk/>
          <pc:sldMk cId="1360052802" sldId="336"/>
        </pc:sldMkLst>
        <pc:spChg chg="mod">
          <ac:chgData name="hui xu" userId="70b675938bab3b5e" providerId="LiveId" clId="{50DAE526-1EF4-0E42-8455-0762BC5EAC06}" dt="2020-08-20T01:11:51.447" v="62" actId="27636"/>
          <ac:spMkLst>
            <pc:docMk/>
            <pc:sldMk cId="1360052802" sldId="336"/>
            <ac:spMk id="1882114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466" v="63" actId="27636"/>
          <ac:spMkLst>
            <pc:docMk/>
            <pc:sldMk cId="1360052802" sldId="336"/>
            <ac:spMk id="188211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331736076" sldId="337"/>
        </pc:sldMkLst>
      </pc:sldChg>
      <pc:sldChg chg="del">
        <pc:chgData name="hui xu" userId="70b675938bab3b5e" providerId="LiveId" clId="{50DAE526-1EF4-0E42-8455-0762BC5EAC06}" dt="2020-08-20T01:11:45.715" v="20" actId="2696"/>
        <pc:sldMkLst>
          <pc:docMk/>
          <pc:sldMk cId="1787010295" sldId="338"/>
        </pc:sldMkLst>
      </pc:sldChg>
      <pc:sldChg chg="modSp add mod">
        <pc:chgData name="hui xu" userId="70b675938bab3b5e" providerId="LiveId" clId="{50DAE526-1EF4-0E42-8455-0762BC5EAC06}" dt="2020-08-20T01:11:51.484" v="64" actId="27636"/>
        <pc:sldMkLst>
          <pc:docMk/>
          <pc:sldMk cId="3018774589" sldId="338"/>
        </pc:sldMkLst>
        <pc:spChg chg="mod">
          <ac:chgData name="hui xu" userId="70b675938bab3b5e" providerId="LiveId" clId="{50DAE526-1EF4-0E42-8455-0762BC5EAC06}" dt="2020-08-20T01:11:51.484" v="64" actId="27636"/>
          <ac:spMkLst>
            <pc:docMk/>
            <pc:sldMk cId="3018774589" sldId="338"/>
            <ac:spMk id="189440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519" v="65" actId="27636"/>
        <pc:sldMkLst>
          <pc:docMk/>
          <pc:sldMk cId="310480452" sldId="339"/>
        </pc:sldMkLst>
        <pc:spChg chg="mod">
          <ac:chgData name="hui xu" userId="70b675938bab3b5e" providerId="LiveId" clId="{50DAE526-1EF4-0E42-8455-0762BC5EAC06}" dt="2020-08-20T01:11:51.519" v="65" actId="27636"/>
          <ac:spMkLst>
            <pc:docMk/>
            <pc:sldMk cId="310480452" sldId="339"/>
            <ac:spMk id="1908739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800" v="26" actId="2696"/>
        <pc:sldMkLst>
          <pc:docMk/>
          <pc:sldMk cId="1196925462" sldId="339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84648726" sldId="340"/>
        </pc:sldMkLst>
      </pc:sldChg>
      <pc:sldChg chg="modSp add mod">
        <pc:chgData name="hui xu" userId="70b675938bab3b5e" providerId="LiveId" clId="{50DAE526-1EF4-0E42-8455-0762BC5EAC06}" dt="2020-08-20T01:11:51.531" v="66" actId="27636"/>
        <pc:sldMkLst>
          <pc:docMk/>
          <pc:sldMk cId="2247277873" sldId="341"/>
        </pc:sldMkLst>
        <pc:spChg chg="mod">
          <ac:chgData name="hui xu" userId="70b675938bab3b5e" providerId="LiveId" clId="{50DAE526-1EF4-0E42-8455-0762BC5EAC06}" dt="2020-08-20T01:11:51.531" v="66" actId="27636"/>
          <ac:spMkLst>
            <pc:docMk/>
            <pc:sldMk cId="2247277873" sldId="341"/>
            <ac:spMk id="6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9" v="3" actId="2696"/>
        <pc:sldMkLst>
          <pc:docMk/>
          <pc:sldMk cId="172266210" sldId="342"/>
        </pc:sldMkLst>
      </pc:sldChg>
      <pc:sldChg chg="modSp add mod">
        <pc:chgData name="hui xu" userId="70b675938bab3b5e" providerId="LiveId" clId="{50DAE526-1EF4-0E42-8455-0762BC5EAC06}" dt="2020-08-25T05:06:46.363" v="7472" actId="20577"/>
        <pc:sldMkLst>
          <pc:docMk/>
          <pc:sldMk cId="1830176529" sldId="342"/>
        </pc:sldMkLst>
        <pc:spChg chg="mod">
          <ac:chgData name="hui xu" userId="70b675938bab3b5e" providerId="LiveId" clId="{50DAE526-1EF4-0E42-8455-0762BC5EAC06}" dt="2020-08-25T05:06:46.363" v="7472" actId="20577"/>
          <ac:spMkLst>
            <pc:docMk/>
            <pc:sldMk cId="1830176529" sldId="342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10:03.103" v="7814" actId="27636"/>
        <pc:sldMkLst>
          <pc:docMk/>
          <pc:sldMk cId="507231932" sldId="343"/>
        </pc:sldMkLst>
        <pc:spChg chg="mod">
          <ac:chgData name="hui xu" userId="70b675938bab3b5e" providerId="LiveId" clId="{50DAE526-1EF4-0E42-8455-0762BC5EAC06}" dt="2020-08-25T05:07:04.159" v="7491" actId="20577"/>
          <ac:spMkLst>
            <pc:docMk/>
            <pc:sldMk cId="507231932" sldId="34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03.103" v="7814" actId="27636"/>
          <ac:spMkLst>
            <pc:docMk/>
            <pc:sldMk cId="507231932" sldId="34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06:50.930" v="7476" actId="20577"/>
        <pc:sldMkLst>
          <pc:docMk/>
          <pc:sldMk cId="3725121320" sldId="344"/>
        </pc:sldMkLst>
        <pc:spChg chg="mod">
          <ac:chgData name="hui xu" userId="70b675938bab3b5e" providerId="LiveId" clId="{50DAE526-1EF4-0E42-8455-0762BC5EAC06}" dt="2020-08-25T05:06:50.930" v="7476" actId="20577"/>
          <ac:spMkLst>
            <pc:docMk/>
            <pc:sldMk cId="3725121320" sldId="344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5:06:16.779" v="7444" actId="20577"/>
          <ac:spMkLst>
            <pc:docMk/>
            <pc:sldMk cId="3725121320" sldId="344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27" v="53" actId="27636"/>
        <pc:sldMkLst>
          <pc:docMk/>
          <pc:sldMk cId="3035110303" sldId="345"/>
        </pc:sldMkLst>
        <pc:spChg chg="mod">
          <ac:chgData name="hui xu" userId="70b675938bab3b5e" providerId="LiveId" clId="{50DAE526-1EF4-0E42-8455-0762BC5EAC06}" dt="2020-08-20T01:11:51.227" v="53" actId="27636"/>
          <ac:spMkLst>
            <pc:docMk/>
            <pc:sldMk cId="3035110303" sldId="345"/>
            <ac:spMk id="2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633" v="16" actId="2696"/>
        <pc:sldMkLst>
          <pc:docMk/>
          <pc:sldMk cId="3734771045" sldId="354"/>
        </pc:sldMkLst>
      </pc:sldChg>
      <pc:sldChg chg="del">
        <pc:chgData name="hui xu" userId="70b675938bab3b5e" providerId="LiveId" clId="{50DAE526-1EF4-0E42-8455-0762BC5EAC06}" dt="2020-08-20T01:11:45.405" v="0" actId="2696"/>
        <pc:sldMkLst>
          <pc:docMk/>
          <pc:sldMk cId="1739572532" sldId="366"/>
        </pc:sldMkLst>
      </pc:sldChg>
      <pc:sldChg chg="del">
        <pc:chgData name="hui xu" userId="70b675938bab3b5e" providerId="LiveId" clId="{50DAE526-1EF4-0E42-8455-0762BC5EAC06}" dt="2020-08-20T01:11:45.664" v="17" actId="2696"/>
        <pc:sldMkLst>
          <pc:docMk/>
          <pc:sldMk cId="649576457" sldId="367"/>
        </pc:sldMkLst>
      </pc:sldChg>
      <pc:sldChg chg="del">
        <pc:chgData name="hui xu" userId="70b675938bab3b5e" providerId="LiveId" clId="{50DAE526-1EF4-0E42-8455-0762BC5EAC06}" dt="2020-08-20T01:11:45.588" v="12" actId="2696"/>
        <pc:sldMkLst>
          <pc:docMk/>
          <pc:sldMk cId="1833154325" sldId="379"/>
        </pc:sldMkLst>
      </pc:sldChg>
      <pc:sldChg chg="modSp mod">
        <pc:chgData name="hui xu" userId="70b675938bab3b5e" providerId="LiveId" clId="{50DAE526-1EF4-0E42-8455-0762BC5EAC06}" dt="2020-08-24T14:18:51.462" v="431" actId="20577"/>
        <pc:sldMkLst>
          <pc:docMk/>
          <pc:sldMk cId="628159536" sldId="440"/>
        </pc:sldMkLst>
        <pc:spChg chg="mod">
          <ac:chgData name="hui xu" userId="70b675938bab3b5e" providerId="LiveId" clId="{50DAE526-1EF4-0E42-8455-0762BC5EAC06}" dt="2020-08-24T14:18:51.462" v="431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modSp add mod">
        <pc:chgData name="hui xu" userId="70b675938bab3b5e" providerId="LiveId" clId="{50DAE526-1EF4-0E42-8455-0762BC5EAC06}" dt="2020-08-24T15:08:39.708" v="1482" actId="20577"/>
        <pc:sldMkLst>
          <pc:docMk/>
          <pc:sldMk cId="3080263152" sldId="444"/>
        </pc:sldMkLst>
        <pc:spChg chg="mod">
          <ac:chgData name="hui xu" userId="70b675938bab3b5e" providerId="LiveId" clId="{50DAE526-1EF4-0E42-8455-0762BC5EAC06}" dt="2020-08-24T15:08:39.708" v="1482" actId="20577"/>
          <ac:spMkLst>
            <pc:docMk/>
            <pc:sldMk cId="3080263152" sldId="44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34.259" v="1473" actId="27636"/>
          <ac:spMkLst>
            <pc:docMk/>
            <pc:sldMk cId="3080263152" sldId="444"/>
            <ac:spMk id="3" creationId="{00000000-0000-0000-0000-000000000000}"/>
          </ac:spMkLst>
        </pc:spChg>
      </pc:sldChg>
    </pc:docChg>
  </pc:docChgLst>
  <pc:docChgLst>
    <pc:chgData name="hui xu" userId="70b675938bab3b5e" providerId="LiveId" clId="{BE678704-C6AE-4C7F-AD45-D86422F53B77}"/>
    <pc:docChg chg="addSld modSld">
      <pc:chgData name="hui xu" userId="70b675938bab3b5e" providerId="LiveId" clId="{BE678704-C6AE-4C7F-AD45-D86422F53B77}" dt="2020-07-05T04:33:08.696" v="48"/>
      <pc:docMkLst>
        <pc:docMk/>
      </pc:docMkLst>
      <pc:sldChg chg="modSp mod">
        <pc:chgData name="hui xu" userId="70b675938bab3b5e" providerId="LiveId" clId="{BE678704-C6AE-4C7F-AD45-D86422F53B77}" dt="2020-07-05T04:31:16.281" v="8"/>
        <pc:sldMkLst>
          <pc:docMk/>
          <pc:sldMk cId="1209518974" sldId="380"/>
        </pc:sldMkLst>
        <pc:spChg chg="mod">
          <ac:chgData name="hui xu" userId="70b675938bab3b5e" providerId="LiveId" clId="{BE678704-C6AE-4C7F-AD45-D86422F53B77}" dt="2020-07-05T04:31:16.281" v="8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0:57.287" v="1" actId="5793"/>
        <pc:sldMkLst>
          <pc:docMk/>
          <pc:sldMk cId="628159536" sldId="440"/>
        </pc:sldMkLst>
        <pc:spChg chg="mod">
          <ac:chgData name="hui xu" userId="70b675938bab3b5e" providerId="LiveId" clId="{BE678704-C6AE-4C7F-AD45-D86422F53B77}" dt="2020-07-05T04:30:57.287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BE678704-C6AE-4C7F-AD45-D86422F53B77}" dt="2020-07-05T04:31:28.982" v="19"/>
        <pc:sldMkLst>
          <pc:docMk/>
          <pc:sldMk cId="963034075" sldId="444"/>
        </pc:sldMkLst>
        <pc:spChg chg="mod">
          <ac:chgData name="hui xu" userId="70b675938bab3b5e" providerId="LiveId" clId="{BE678704-C6AE-4C7F-AD45-D86422F53B77}" dt="2020-07-05T04:31:28.982" v="19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1:41.894" v="26"/>
        <pc:sldMkLst>
          <pc:docMk/>
          <pc:sldMk cId="4242461056" sldId="445"/>
        </pc:sldMkLst>
        <pc:spChg chg="mod">
          <ac:chgData name="hui xu" userId="70b675938bab3b5e" providerId="LiveId" clId="{BE678704-C6AE-4C7F-AD45-D86422F53B77}" dt="2020-07-05T04:31:41.894" v="26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41.719" v="33"/>
        <pc:sldMkLst>
          <pc:docMk/>
          <pc:sldMk cId="3904923341" sldId="446"/>
        </pc:sldMkLst>
        <pc:spChg chg="mod">
          <ac:chgData name="hui xu" userId="70b675938bab3b5e" providerId="LiveId" clId="{BE678704-C6AE-4C7F-AD45-D86422F53B77}" dt="2020-07-05T04:32:41.719" v="33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52.085" v="40"/>
        <pc:sldMkLst>
          <pc:docMk/>
          <pc:sldMk cId="2946780000" sldId="447"/>
        </pc:sldMkLst>
        <pc:spChg chg="mod">
          <ac:chgData name="hui xu" userId="70b675938bab3b5e" providerId="LiveId" clId="{BE678704-C6AE-4C7F-AD45-D86422F53B77}" dt="2020-07-05T04:32:52.085" v="40"/>
          <ac:spMkLst>
            <pc:docMk/>
            <pc:sldMk cId="2946780000" sldId="447"/>
            <ac:spMk id="2" creationId="{3B62FE91-72E2-4D22-8467-1C83DD8CE540}"/>
          </ac:spMkLst>
        </pc:spChg>
      </pc:sldChg>
      <pc:sldChg chg="modSp add mod">
        <pc:chgData name="hui xu" userId="70b675938bab3b5e" providerId="LiveId" clId="{BE678704-C6AE-4C7F-AD45-D86422F53B77}" dt="2020-07-05T04:33:08.696" v="48"/>
        <pc:sldMkLst>
          <pc:docMk/>
          <pc:sldMk cId="905015421" sldId="448"/>
        </pc:sldMkLst>
        <pc:spChg chg="mod">
          <ac:chgData name="hui xu" userId="70b675938bab3b5e" providerId="LiveId" clId="{BE678704-C6AE-4C7F-AD45-D86422F53B77}" dt="2020-07-05T04:33:08.696" v="48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E681C5D7-650C-DD40-8BA0-6D08466890EA}"/>
    <pc:docChg chg="custSel addSld delSld modSld">
      <pc:chgData name="hui xu" userId="70b675938bab3b5e" providerId="LiveId" clId="{E681C5D7-650C-DD40-8BA0-6D08466890EA}" dt="2020-08-14T01:06:59.832" v="32"/>
      <pc:docMkLst>
        <pc:docMk/>
      </pc:docMkLst>
      <pc:sldChg chg="modSp add">
        <pc:chgData name="hui xu" userId="70b675938bab3b5e" providerId="LiveId" clId="{E681C5D7-650C-DD40-8BA0-6D08466890EA}" dt="2020-08-14T01:06:59.832" v="32"/>
        <pc:sldMkLst>
          <pc:docMk/>
          <pc:sldMk cId="3637547153" sldId="25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37547153" sldId="25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49614785" sldId="26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49614785" sldId="268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94414469" sldId="26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73928897" sldId="28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73928897" sldId="28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81226057" sldId="28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81226057" sldId="28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59801162" sldId="29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59801162" sldId="29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95677320" sldId="29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95677320" sldId="29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19769608" sldId="29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19769608" sldId="293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62666161" sldId="29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62666161" sldId="29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023939548" sldId="30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023939548" sldId="30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813926584" sldId="30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26418407" sldId="30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26418407" sldId="304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44826184" sldId="30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51592172" sldId="30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79486470" sldId="31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79486470" sldId="310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684931880" sldId="31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84931880" sldId="311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72195084" sldId="32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72195084" sldId="32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03323240" sldId="33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03323240" sldId="33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98986708" sldId="33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98986708" sldId="33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27518191" sldId="335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87010295" sldId="33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196925462" sldId="33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2266210" sldId="34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734771045" sldId="35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2" creationId="{2B7EC693-D889-4B60-8464-1FFF2CD308F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3" creationId="{0969C185-C421-4342-9844-F39702AD42CB}"/>
          </ac:spMkLst>
        </pc:spChg>
      </pc:sldChg>
      <pc:sldChg chg="modSp add mod">
        <pc:chgData name="hui xu" userId="70b675938bab3b5e" providerId="LiveId" clId="{E681C5D7-650C-DD40-8BA0-6D08466890EA}" dt="2020-08-14T01:06:59.832" v="32"/>
        <pc:sldMkLst>
          <pc:docMk/>
          <pc:sldMk cId="1739572532" sldId="36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39572532" sldId="366"/>
            <ac:spMk id="2" creationId="{D38710A7-0344-453E-8BDA-7E63BDD69333}"/>
          </ac:spMkLst>
        </pc:spChg>
        <pc:spChg chg="mod">
          <ac:chgData name="hui xu" userId="70b675938bab3b5e" providerId="LiveId" clId="{E681C5D7-650C-DD40-8BA0-6D08466890EA}" dt="2020-08-14T01:06:05.272" v="1" actId="27636"/>
          <ac:spMkLst>
            <pc:docMk/>
            <pc:sldMk cId="1739572532" sldId="366"/>
            <ac:spMk id="4" creationId="{00946285-32E0-4ED2-A8A9-2E10217DBE63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649576457" sldId="36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49576457" sldId="367"/>
            <ac:spMk id="3072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33154325" sldId="37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33154325" sldId="379"/>
            <ac:spMk id="2" creationId="{00000000-0000-0000-0000-000000000000}"/>
          </ac:spMkLst>
        </pc:spChg>
      </pc:sldChg>
      <pc:sldChg chg="del">
        <pc:chgData name="hui xu" userId="70b675938bab3b5e" providerId="LiveId" clId="{E681C5D7-650C-DD40-8BA0-6D08466890EA}" dt="2020-08-14T01:06:09.200" v="2" actId="2696"/>
        <pc:sldMkLst>
          <pc:docMk/>
          <pc:sldMk cId="1209518974" sldId="380"/>
        </pc:sldMkLst>
      </pc:sldChg>
      <pc:sldChg chg="modSp mod">
        <pc:chgData name="hui xu" userId="70b675938bab3b5e" providerId="LiveId" clId="{E681C5D7-650C-DD40-8BA0-6D08466890EA}" dt="2020-08-14T01:06:59.832" v="32"/>
        <pc:sldMkLst>
          <pc:docMk/>
          <pc:sldMk cId="628159536" sldId="44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2" creationId="{4950BAC3-DB9E-4F56-9632-0D9564AEDBF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3" creationId="{98A59896-6D55-4557-B3DE-B0E1461CB67D}"/>
          </ac:spMkLst>
        </pc:spChg>
      </pc:sldChg>
      <pc:sldChg chg="modSp">
        <pc:chgData name="hui xu" userId="70b675938bab3b5e" providerId="LiveId" clId="{E681C5D7-650C-DD40-8BA0-6D08466890EA}" dt="2020-08-14T01:06:59.832" v="32"/>
        <pc:sldMkLst>
          <pc:docMk/>
          <pc:sldMk cId="3457977831" sldId="44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3" creationId="{14AC8F7A-A53A-4D5C-9479-BFE6C2C04A5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4" creationId="{C4AABDAD-4B69-423B-978A-C45140E4A260}"/>
          </ac:spMkLst>
        </pc:spChg>
      </pc:sldChg>
      <pc:sldChg chg="del">
        <pc:chgData name="hui xu" userId="70b675938bab3b5e" providerId="LiveId" clId="{E681C5D7-650C-DD40-8BA0-6D08466890EA}" dt="2020-08-14T01:06:09.210" v="3" actId="2696"/>
        <pc:sldMkLst>
          <pc:docMk/>
          <pc:sldMk cId="963034075" sldId="444"/>
        </pc:sldMkLst>
      </pc:sldChg>
      <pc:sldChg chg="del">
        <pc:chgData name="hui xu" userId="70b675938bab3b5e" providerId="LiveId" clId="{E681C5D7-650C-DD40-8BA0-6D08466890EA}" dt="2020-08-14T01:06:09.220" v="4" actId="2696"/>
        <pc:sldMkLst>
          <pc:docMk/>
          <pc:sldMk cId="4242461056" sldId="445"/>
        </pc:sldMkLst>
      </pc:sldChg>
      <pc:sldChg chg="del">
        <pc:chgData name="hui xu" userId="70b675938bab3b5e" providerId="LiveId" clId="{E681C5D7-650C-DD40-8BA0-6D08466890EA}" dt="2020-08-14T01:06:09.229" v="5" actId="2696"/>
        <pc:sldMkLst>
          <pc:docMk/>
          <pc:sldMk cId="3904923341" sldId="446"/>
        </pc:sldMkLst>
      </pc:sldChg>
      <pc:sldChg chg="del">
        <pc:chgData name="hui xu" userId="70b675938bab3b5e" providerId="LiveId" clId="{E681C5D7-650C-DD40-8BA0-6D08466890EA}" dt="2020-08-14T01:06:09.240" v="6" actId="2696"/>
        <pc:sldMkLst>
          <pc:docMk/>
          <pc:sldMk cId="2946780000" sldId="447"/>
        </pc:sldMkLst>
      </pc:sldChg>
      <pc:sldChg chg="del">
        <pc:chgData name="hui xu" userId="70b675938bab3b5e" providerId="LiveId" clId="{E681C5D7-650C-DD40-8BA0-6D08466890EA}" dt="2020-08-14T01:06:09.251" v="7" actId="2696"/>
        <pc:sldMkLst>
          <pc:docMk/>
          <pc:sldMk cId="905015421" sldId="448"/>
        </pc:sldMkLst>
      </pc:sldChg>
    </pc:docChg>
  </pc:docChgLst>
  <pc:docChgLst>
    <pc:chgData name="hui xu" userId="70b675938bab3b5e" providerId="LiveId" clId="{7E916848-38BF-4833-9EFE-F1627E2367FE}"/>
    <pc:docChg chg="delSld modSld">
      <pc:chgData name="hui xu" userId="70b675938bab3b5e" providerId="LiveId" clId="{7E916848-38BF-4833-9EFE-F1627E2367FE}" dt="2020-08-28T05:24:32.891" v="18"/>
      <pc:docMkLst>
        <pc:docMk/>
      </pc:docMkLst>
      <pc:sldChg chg="del">
        <pc:chgData name="hui xu" userId="70b675938bab3b5e" providerId="LiveId" clId="{7E916848-38BF-4833-9EFE-F1627E2367FE}" dt="2020-08-28T05:24:06.001" v="0" actId="2696"/>
        <pc:sldMkLst>
          <pc:docMk/>
          <pc:sldMk cId="45718858" sldId="25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78509684" sldId="25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99298705" sldId="25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79143527" sldId="26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9597" sldId="26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8648704" sldId="26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88963110" sldId="26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94373147" sldId="26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26228172" sldId="26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86822771" sldId="26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54244106" sldId="26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23173104" sldId="26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22126539" sldId="27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34617072" sldId="27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68315318" sldId="27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86051678" sldId="27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53686041" sldId="27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283127" sldId="27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086458" sldId="27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370364" sldId="27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63519197" sldId="28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41864169" sldId="28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1810587" sldId="28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537282982" sldId="28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69514176" sldId="28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23882522" sldId="28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406693" sldId="28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30086524" sldId="28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24745475" sldId="29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4898806" sldId="29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60829201" sldId="29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42794807" sldId="29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31016014" sldId="29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3703487" sldId="29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26767125" sldId="29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0459046" sldId="29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10395052" sldId="29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37327" sldId="29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866450962" sldId="30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63737430" sldId="30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7940587" sldId="30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79996097" sldId="30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55164920" sldId="30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30371023" sldId="30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52747822" sldId="30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6038129" sldId="30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42267789" sldId="30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30480823" sldId="31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06024413" sldId="31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9364259" sldId="31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67035329" sldId="31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0413748" sldId="31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3725859" sldId="31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11513687" sldId="31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867493" sldId="31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36370218" sldId="31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10287011" sldId="32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302197718" sldId="32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35209078" sldId="32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0305978" sldId="32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99609744" sldId="32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52295584" sldId="32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5320084" sldId="32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8070211" sldId="32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0888845" sldId="32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30916923" sldId="33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16204777" sldId="33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22375513" sldId="33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93979870" sldId="33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65389991" sldId="33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60052802" sldId="33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31736076" sldId="33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18774589" sldId="33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0480452" sldId="33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648726" sldId="34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47277873" sldId="34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0176529" sldId="34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07231932" sldId="3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725121320" sldId="34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35110303" sldId="345"/>
        </pc:sldMkLst>
      </pc:sldChg>
      <pc:sldChg chg="modSp mod">
        <pc:chgData name="hui xu" userId="70b675938bab3b5e" providerId="LiveId" clId="{7E916848-38BF-4833-9EFE-F1627E2367FE}" dt="2020-08-28T05:24:32.891" v="18"/>
        <pc:sldMkLst>
          <pc:docMk/>
          <pc:sldMk cId="628159536" sldId="440"/>
        </pc:sldMkLst>
        <pc:spChg chg="mod">
          <ac:chgData name="hui xu" userId="70b675938bab3b5e" providerId="LiveId" clId="{7E916848-38BF-4833-9EFE-F1627E2367FE}" dt="2020-08-28T05:24:32.891" v="18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7E916848-38BF-4833-9EFE-F1627E2367FE}" dt="2020-08-28T05:24:11.990" v="1" actId="2696"/>
        <pc:sldMkLst>
          <pc:docMk/>
          <pc:sldMk cId="3457977831" sldId="4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80263152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11/14/2020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Comic Sans MS" panose="030F0702030302020204" pitchFamily="66" charset="0"/>
              </a:rPr>
              <a:t>PKI</a:t>
            </a:r>
            <a:r>
              <a:rPr lang="zh-CN" altLang="en-US" sz="4800">
                <a:latin typeface="Comic Sans MS" panose="030F0702030302020204" pitchFamily="66" charset="0"/>
              </a:rPr>
              <a:t>实验一：数字证书</a:t>
            </a:r>
            <a:endParaRPr lang="en-US" altLang="zh-CN" sz="4800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November 14,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E970-A93F-46C1-88CE-EECA9B2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SEED Lab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6665E0-1EF4-4FEB-955C-882C9616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59BE8-4B5F-4FEC-A37E-ECD22D751C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639957"/>
            <a:ext cx="8420100" cy="470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https://www.handsonsecurity.net/chinese/resources.html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CA352-483D-4EDF-BA29-FC48CB67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" y="2404649"/>
            <a:ext cx="8756904" cy="31738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47095D-653F-4D69-B91A-AF0441BBCE35}"/>
              </a:ext>
            </a:extLst>
          </p:cNvPr>
          <p:cNvSpPr/>
          <p:nvPr/>
        </p:nvSpPr>
        <p:spPr>
          <a:xfrm>
            <a:off x="822198" y="4903450"/>
            <a:ext cx="1761974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FA48A07-6F00-47FB-9EF4-92B9B750B96F}"/>
              </a:ext>
            </a:extLst>
          </p:cNvPr>
          <p:cNvSpPr/>
          <p:nvPr/>
        </p:nvSpPr>
        <p:spPr>
          <a:xfrm>
            <a:off x="7116417" y="4925057"/>
            <a:ext cx="705679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0A94-CF17-4369-B867-8766548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：使用</a:t>
            </a:r>
            <a:r>
              <a:rPr lang="en-US" altLang="zh-CN"/>
              <a:t>OpenSSL</a:t>
            </a:r>
            <a:r>
              <a:rPr lang="zh-CN" altLang="en-US"/>
              <a:t>工具创建</a:t>
            </a:r>
            <a:r>
              <a:rPr lang="en-US" altLang="zh-CN"/>
              <a:t>CA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F94F69-5A7F-4672-A2D6-6FFB798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E05BB-8E9A-4616-BC08-34AFBAB7A3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679089"/>
            <a:ext cx="8420100" cy="5698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制作自签名证书</a:t>
            </a:r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40997E-8044-487F-8B9A-62C3AF5D3AA4}"/>
              </a:ext>
            </a:extLst>
          </p:cNvPr>
          <p:cNvSpPr txBox="1"/>
          <p:nvPr/>
        </p:nvSpPr>
        <p:spPr>
          <a:xfrm>
            <a:off x="990599" y="2469731"/>
            <a:ext cx="82726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openssl req -new -x509 -keyout ca.key -out ca.crt -config openssl.cnf</a:t>
            </a:r>
          </a:p>
        </p:txBody>
      </p:sp>
    </p:spTree>
    <p:extLst>
      <p:ext uri="{BB962C8B-B14F-4D97-AF65-F5344CB8AC3E}">
        <p14:creationId xmlns:p14="http://schemas.microsoft.com/office/powerpoint/2010/main" val="87861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0A94-CF17-4369-B867-8766548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：签发</a:t>
            </a:r>
            <a:r>
              <a:rPr lang="en-US" altLang="zh-CN"/>
              <a:t>HTTPS</a:t>
            </a:r>
            <a:r>
              <a:rPr lang="zh-CN" altLang="en-US"/>
              <a:t>服务器证书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F94F69-5A7F-4672-A2D6-6FFB798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E05BB-8E9A-4616-BC08-34AFBAB7A3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679089"/>
            <a:ext cx="8420100" cy="5698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第一步：生成密钥对</a:t>
            </a:r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40997E-8044-487F-8B9A-62C3AF5D3AA4}"/>
              </a:ext>
            </a:extLst>
          </p:cNvPr>
          <p:cNvSpPr txBox="1"/>
          <p:nvPr/>
        </p:nvSpPr>
        <p:spPr>
          <a:xfrm>
            <a:off x="990600" y="2171829"/>
            <a:ext cx="82726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openssl genrsa -aes128 -out server.key 1024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F17AF487-E458-4259-B23F-51A313439844}"/>
              </a:ext>
            </a:extLst>
          </p:cNvPr>
          <p:cNvSpPr txBox="1">
            <a:spLocks/>
          </p:cNvSpPr>
          <p:nvPr/>
        </p:nvSpPr>
        <p:spPr>
          <a:xfrm>
            <a:off x="990599" y="2612808"/>
            <a:ext cx="8420100" cy="5698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查看密钥对</a:t>
            </a:r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7F1960-8435-428D-B2DE-DDAAF00200F0}"/>
              </a:ext>
            </a:extLst>
          </p:cNvPr>
          <p:cNvSpPr txBox="1"/>
          <p:nvPr/>
        </p:nvSpPr>
        <p:spPr>
          <a:xfrm>
            <a:off x="990599" y="3182651"/>
            <a:ext cx="82726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openssl rsa -in server.key -text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984BE1F-6A2C-4351-AC2E-798BC6773CFF}"/>
              </a:ext>
            </a:extLst>
          </p:cNvPr>
          <p:cNvSpPr txBox="1">
            <a:spLocks/>
          </p:cNvSpPr>
          <p:nvPr/>
        </p:nvSpPr>
        <p:spPr>
          <a:xfrm>
            <a:off x="990599" y="3598308"/>
            <a:ext cx="8420100" cy="5698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第二步：生成证书请求</a:t>
            </a:r>
            <a:r>
              <a:rPr lang="en-US" altLang="zh-CN"/>
              <a:t>CSR</a:t>
            </a:r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EA11AD-1C37-4E72-8DAF-ACED24F0C9FE}"/>
              </a:ext>
            </a:extLst>
          </p:cNvPr>
          <p:cNvSpPr txBox="1"/>
          <p:nvPr/>
        </p:nvSpPr>
        <p:spPr>
          <a:xfrm>
            <a:off x="990599" y="4091048"/>
            <a:ext cx="82726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openssl req -new -key server.key -out server.csr -config openssl.cnf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57DBFF4B-47CC-4EA3-A6D6-9C0BE951113D}"/>
              </a:ext>
            </a:extLst>
          </p:cNvPr>
          <p:cNvSpPr txBox="1">
            <a:spLocks/>
          </p:cNvSpPr>
          <p:nvPr/>
        </p:nvSpPr>
        <p:spPr>
          <a:xfrm>
            <a:off x="990599" y="4668143"/>
            <a:ext cx="8420100" cy="5698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第三步：签发证书</a:t>
            </a:r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05DD5-6C55-4F31-A47A-EF6D6853A176}"/>
              </a:ext>
            </a:extLst>
          </p:cNvPr>
          <p:cNvSpPr txBox="1"/>
          <p:nvPr/>
        </p:nvSpPr>
        <p:spPr>
          <a:xfrm>
            <a:off x="990599" y="5160883"/>
            <a:ext cx="827267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openssl ca -in server.csr -out server.crt -cert ca.crt -keyfile ca.key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-config openssl.cnf</a:t>
            </a:r>
          </a:p>
        </p:txBody>
      </p:sp>
    </p:spTree>
    <p:extLst>
      <p:ext uri="{BB962C8B-B14F-4D97-AF65-F5344CB8AC3E}">
        <p14:creationId xmlns:p14="http://schemas.microsoft.com/office/powerpoint/2010/main" val="224860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0A94-CF17-4369-B867-8766548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r>
              <a:rPr lang="zh-CN" altLang="en-US"/>
              <a:t>：部署服务器证书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F94F69-5A7F-4672-A2D6-6FFB798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E05BB-8E9A-4616-BC08-34AFBAB7A3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679089"/>
            <a:ext cx="8420100" cy="5698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第一步：配置</a:t>
            </a:r>
            <a:r>
              <a:rPr lang="en-US" altLang="zh-CN"/>
              <a:t>DNS</a:t>
            </a:r>
            <a:r>
              <a:rPr lang="zh-CN" altLang="en-US"/>
              <a:t>，在</a:t>
            </a:r>
            <a:r>
              <a:rPr lang="en-US" altLang="zh-CN"/>
              <a:t>/etc/hosts</a:t>
            </a:r>
            <a:r>
              <a:rPr lang="zh-CN" altLang="en-US"/>
              <a:t>中添加域名</a:t>
            </a:r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40997E-8044-487F-8B9A-62C3AF5D3AA4}"/>
              </a:ext>
            </a:extLst>
          </p:cNvPr>
          <p:cNvSpPr txBox="1"/>
          <p:nvPr/>
        </p:nvSpPr>
        <p:spPr>
          <a:xfrm>
            <a:off x="990600" y="2171829"/>
            <a:ext cx="82726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127.0.0.1 SEEDPKILab2018.com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984BE1F-6A2C-4351-AC2E-798BC6773CFF}"/>
              </a:ext>
            </a:extLst>
          </p:cNvPr>
          <p:cNvSpPr txBox="1">
            <a:spLocks/>
          </p:cNvSpPr>
          <p:nvPr/>
        </p:nvSpPr>
        <p:spPr>
          <a:xfrm>
            <a:off x="990599" y="2693850"/>
            <a:ext cx="8420100" cy="5698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第二步：启动</a:t>
            </a:r>
            <a:r>
              <a:rPr lang="en-US" altLang="zh-CN"/>
              <a:t>HTTPS</a:t>
            </a:r>
            <a:r>
              <a:rPr lang="zh-CN" altLang="en-US"/>
              <a:t>服务，并测试</a:t>
            </a:r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EA11AD-1C37-4E72-8DAF-ACED24F0C9FE}"/>
              </a:ext>
            </a:extLst>
          </p:cNvPr>
          <p:cNvSpPr txBox="1"/>
          <p:nvPr/>
        </p:nvSpPr>
        <p:spPr>
          <a:xfrm>
            <a:off x="990599" y="3186590"/>
            <a:ext cx="827267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cp server.key server.pem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cat server.crt &gt;&gt; server.pem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openssl s_server -cert server.pem -www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57DBFF4B-47CC-4EA3-A6D6-9C0BE951113D}"/>
              </a:ext>
            </a:extLst>
          </p:cNvPr>
          <p:cNvSpPr txBox="1">
            <a:spLocks/>
          </p:cNvSpPr>
          <p:nvPr/>
        </p:nvSpPr>
        <p:spPr>
          <a:xfrm>
            <a:off x="990599" y="4688025"/>
            <a:ext cx="8420100" cy="5698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第三步：在</a:t>
            </a:r>
            <a:r>
              <a:rPr lang="en-US" altLang="zh-CN"/>
              <a:t>Firefox</a:t>
            </a:r>
            <a:r>
              <a:rPr lang="zh-CN" altLang="en-US"/>
              <a:t>浏览器导入根证书</a:t>
            </a:r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05DD5-6C55-4F31-A47A-EF6D6853A176}"/>
              </a:ext>
            </a:extLst>
          </p:cNvPr>
          <p:cNvSpPr txBox="1"/>
          <p:nvPr/>
        </p:nvSpPr>
        <p:spPr>
          <a:xfrm>
            <a:off x="990599" y="5180765"/>
            <a:ext cx="827267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Edit -&gt; Preference -&gt; Privacy &amp; Security -&gt; View Certificates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06911-F8EA-4E07-AB27-030086DB4272}"/>
              </a:ext>
            </a:extLst>
          </p:cNvPr>
          <p:cNvSpPr txBox="1"/>
          <p:nvPr/>
        </p:nvSpPr>
        <p:spPr>
          <a:xfrm>
            <a:off x="990599" y="4180353"/>
            <a:ext cx="7924801" cy="35955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defPPr>
              <a:defRPr lang="en-US"/>
            </a:defPPr>
            <a:lvl1pPr indent="0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 kumimoji="0" sz="26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  <a:lvl2pPr marL="548640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2pPr>
            <a:lvl3pPr marL="8229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3pPr>
            <a:lvl4pPr marL="1097280" indent="-228600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4pPr>
            <a:lvl5pPr marL="1371600" indent="-228600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baseline="0"/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/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/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/>
            </a:lvl9pPr>
          </a:lstStyle>
          <a:p>
            <a:r>
              <a:rPr lang="zh-CN" altLang="en-US" sz="2000"/>
              <a:t>使用浏览器访问</a:t>
            </a:r>
            <a:r>
              <a:rPr lang="en-US" sz="2000"/>
              <a:t>https://SEEDPKILab2018.com:4433/ </a:t>
            </a:r>
            <a:r>
              <a:rPr lang="zh-CN" altLang="en-US" sz="2000"/>
              <a:t>，提示证书不可信</a:t>
            </a:r>
            <a:endParaRPr lang="en-US" sz="2000"/>
          </a:p>
        </p:txBody>
      </p: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0BB09A7D-20E9-47AA-B851-7148A25D3BC6}"/>
              </a:ext>
            </a:extLst>
          </p:cNvPr>
          <p:cNvSpPr txBox="1">
            <a:spLocks/>
          </p:cNvSpPr>
          <p:nvPr/>
        </p:nvSpPr>
        <p:spPr>
          <a:xfrm>
            <a:off x="990599" y="5643384"/>
            <a:ext cx="8420100" cy="5698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第四步：再次测试服务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6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0A94-CF17-4369-B867-8766548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r>
              <a:rPr lang="zh-CN" altLang="en-US"/>
              <a:t>：基于</a:t>
            </a:r>
            <a:r>
              <a:rPr lang="en-US" altLang="zh-CN"/>
              <a:t>Apach</a:t>
            </a:r>
            <a:r>
              <a:rPr lang="zh-CN" altLang="en-US"/>
              <a:t>部署</a:t>
            </a:r>
            <a:r>
              <a:rPr lang="en-US" altLang="zh-CN"/>
              <a:t>HTTPS</a:t>
            </a:r>
            <a:r>
              <a:rPr lang="zh-CN" altLang="en-US"/>
              <a:t>服务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F94F69-5A7F-4672-A2D6-6FFB798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E05BB-8E9A-4616-BC08-34AFBAB7A3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649273"/>
            <a:ext cx="7944678" cy="490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添加站点：</a:t>
            </a:r>
            <a:r>
              <a:rPr lang="en-US" altLang="zh-CN" sz="2000"/>
              <a:t>/etc/apache2/sites-available </a:t>
            </a:r>
            <a:endParaRPr lang="en-US" sz="2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05DD5-6C55-4F31-A47A-EF6D6853A176}"/>
              </a:ext>
            </a:extLst>
          </p:cNvPr>
          <p:cNvSpPr txBox="1"/>
          <p:nvPr/>
        </p:nvSpPr>
        <p:spPr>
          <a:xfrm>
            <a:off x="1110697" y="4068477"/>
            <a:ext cx="7417078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&lt;VirtualHost *:443&gt;</a:t>
            </a:r>
          </a:p>
          <a:p>
            <a:r>
              <a:rPr lang="en-US" sz="1600">
                <a:latin typeface="Consolas" panose="020B0609020204030204" pitchFamily="49" charset="0"/>
              </a:rPr>
              <a:t>	ServerName two.example.com</a:t>
            </a:r>
          </a:p>
          <a:p>
            <a:r>
              <a:rPr lang="en-US" sz="1600">
                <a:latin typeface="Consolas" panose="020B0609020204030204" pitchFamily="49" charset="0"/>
              </a:rPr>
              <a:t>	DocumentRoot /var/www/Example_Two</a:t>
            </a:r>
          </a:p>
          <a:p>
            <a:r>
              <a:rPr lang="en-US" sz="1600">
                <a:latin typeface="Consolas" panose="020B0609020204030204" pitchFamily="49" charset="0"/>
              </a:rPr>
              <a:t>	DirectoryIndex index.html</a:t>
            </a:r>
          </a:p>
          <a:p>
            <a:r>
              <a:rPr lang="en-US" sz="1600">
                <a:latin typeface="Consolas" panose="020B0609020204030204" pitchFamily="49" charset="0"/>
              </a:rPr>
              <a:t>	SSLEngine On</a:t>
            </a:r>
          </a:p>
          <a:p>
            <a:r>
              <a:rPr lang="en-US" sz="1600">
                <a:latin typeface="Consolas" panose="020B0609020204030204" pitchFamily="49" charset="0"/>
              </a:rPr>
              <a:t>	SSLCertificateFile /etc/apache2/ssl/example_cert.pem ➀</a:t>
            </a:r>
          </a:p>
          <a:p>
            <a:r>
              <a:rPr lang="en-US" sz="1600">
                <a:latin typeface="Consolas" panose="020B0609020204030204" pitchFamily="49" charset="0"/>
              </a:rPr>
              <a:t>	SSLCertificateKeyFile /etc/apache2/ssl/example_key.pem ➁</a:t>
            </a:r>
          </a:p>
          <a:p>
            <a:r>
              <a:rPr lang="en-US" sz="1600">
                <a:latin typeface="Consolas" panose="020B0609020204030204" pitchFamily="49" charset="0"/>
              </a:rPr>
              <a:t>&lt;/VirtualHost&gt;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847D62-E757-49CA-B023-870CD600D1E0}"/>
              </a:ext>
            </a:extLst>
          </p:cNvPr>
          <p:cNvSpPr txBox="1"/>
          <p:nvPr/>
        </p:nvSpPr>
        <p:spPr>
          <a:xfrm>
            <a:off x="1105727" y="2063119"/>
            <a:ext cx="62492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&lt;VirtualHost *:80&gt;</a:t>
            </a:r>
          </a:p>
          <a:p>
            <a:r>
              <a:rPr lang="en-US">
                <a:latin typeface="Consolas" panose="020B0609020204030204" pitchFamily="49" charset="0"/>
              </a:rPr>
              <a:t>	ServerName one.example.com</a:t>
            </a:r>
          </a:p>
          <a:p>
            <a:r>
              <a:rPr lang="en-US">
                <a:latin typeface="Consolas" panose="020B0609020204030204" pitchFamily="49" charset="0"/>
              </a:rPr>
              <a:t>	DocumentRoot /var/www/Example_One</a:t>
            </a:r>
          </a:p>
          <a:p>
            <a:r>
              <a:rPr lang="en-US">
                <a:latin typeface="Consolas" panose="020B0609020204030204" pitchFamily="49" charset="0"/>
              </a:rPr>
              <a:t>	DirectoryIndex index.html</a:t>
            </a:r>
          </a:p>
          <a:p>
            <a:r>
              <a:rPr lang="en-US">
                <a:latin typeface="Consolas" panose="020B0609020204030204" pitchFamily="49" charset="0"/>
              </a:rPr>
              <a:t>&lt;/VirtualHost&gt;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C8488ED0-5593-4427-ADCB-72EC91831AB0}"/>
              </a:ext>
            </a:extLst>
          </p:cNvPr>
          <p:cNvSpPr txBox="1">
            <a:spLocks/>
          </p:cNvSpPr>
          <p:nvPr/>
        </p:nvSpPr>
        <p:spPr>
          <a:xfrm>
            <a:off x="1105727" y="3659715"/>
            <a:ext cx="8420100" cy="490886"/>
          </a:xfrm>
          <a:prstGeom prst="rect">
            <a:avLst/>
          </a:prstGeom>
        </p:spPr>
        <p:txBody>
          <a:bodyPr vert="horz">
            <a:normAutofit/>
          </a:bodyPr>
          <a:lstStyle>
            <a:lvl1pPr indent="0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 kumimoji="0"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  <a:lvl2pPr marL="548640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2pPr>
            <a:lvl3pPr marL="8229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3pPr>
            <a:lvl4pPr marL="1097280" indent="-228600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4pPr>
            <a:lvl5pPr marL="1371600" indent="-228600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baseline="0"/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/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/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/>
            </a:lvl9pPr>
          </a:lstStyle>
          <a:p>
            <a:r>
              <a:rPr lang="zh-CN" altLang="en-US"/>
              <a:t>配置并激活</a:t>
            </a:r>
            <a:r>
              <a:rPr lang="en-US" altLang="zh-CN"/>
              <a:t>SSL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0A94-CF17-4369-B867-8766548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r>
              <a:rPr lang="zh-CN" altLang="en-US"/>
              <a:t>：中间人攻击（钓鱼网站）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F94F69-5A7F-4672-A2D6-6FFB798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E05BB-8E9A-4616-BC08-34AFBAB7A3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00149" y="3432892"/>
            <a:ext cx="8420100" cy="569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第一步：设置恶意网站</a:t>
            </a:r>
            <a:endParaRPr lang="en-US" sz="200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984BE1F-6A2C-4351-AC2E-798BC6773CFF}"/>
              </a:ext>
            </a:extLst>
          </p:cNvPr>
          <p:cNvSpPr txBox="1">
            <a:spLocks/>
          </p:cNvSpPr>
          <p:nvPr/>
        </p:nvSpPr>
        <p:spPr>
          <a:xfrm>
            <a:off x="1200149" y="4063457"/>
            <a:ext cx="8210551" cy="5698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第二步：修改</a:t>
            </a:r>
            <a:r>
              <a:rPr lang="en-US" altLang="zh-CN" sz="2000"/>
              <a:t>/etc/hosts</a:t>
            </a:r>
            <a:r>
              <a:rPr lang="zh-CN" altLang="en-US" sz="2000"/>
              <a:t>，将正常网站链接指向恶意网站</a:t>
            </a:r>
            <a:r>
              <a:rPr lang="en-US" altLang="zh-CN" sz="2000"/>
              <a:t>IP</a:t>
            </a:r>
            <a:endParaRPr lang="en-US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8CEBC0-C264-4766-9F26-0578BEC3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1453097"/>
            <a:ext cx="8001000" cy="1809750"/>
          </a:xfrm>
          <a:prstGeom prst="rect">
            <a:avLst/>
          </a:prstGeom>
        </p:spPr>
      </p:pic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58218C3F-CFF0-432F-B0B8-0FEBA41FAC53}"/>
              </a:ext>
            </a:extLst>
          </p:cNvPr>
          <p:cNvSpPr txBox="1">
            <a:spLocks/>
          </p:cNvSpPr>
          <p:nvPr/>
        </p:nvSpPr>
        <p:spPr>
          <a:xfrm>
            <a:off x="1200149" y="4657018"/>
            <a:ext cx="8420100" cy="5698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第三步：使用浏览器访问正常网站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7159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0A94-CF17-4369-B867-8766548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r>
              <a:rPr lang="zh-CN" altLang="en-US"/>
              <a:t>：假设</a:t>
            </a:r>
            <a:r>
              <a:rPr lang="en-US" altLang="zh-CN"/>
              <a:t>CA</a:t>
            </a:r>
            <a:r>
              <a:rPr lang="zh-CN" altLang="en-US"/>
              <a:t>私钥泄露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F94F69-5A7F-4672-A2D6-6FFB798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E05BB-8E9A-4616-BC08-34AFBAB7A3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64948" y="3949727"/>
            <a:ext cx="7576103" cy="5698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自主设计攻击实验</a:t>
            </a:r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8CEBC0-C264-4766-9F26-0578BEC3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48" y="1778807"/>
            <a:ext cx="8001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5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3908</TotalTime>
  <Words>434</Words>
  <Application>Microsoft Office PowerPoint</Application>
  <PresentationFormat>A4 纸张(210x297 毫米)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PKI实验一：数字证书</vt:lpstr>
      <vt:lpstr>SEED Lab</vt:lpstr>
      <vt:lpstr>任务1：使用OpenSSL工具创建CA</vt:lpstr>
      <vt:lpstr>任务2：签发HTTPS服务器证书</vt:lpstr>
      <vt:lpstr>任务3：部署服务器证书</vt:lpstr>
      <vt:lpstr>任务4：基于Apach部署HTTPS服务</vt:lpstr>
      <vt:lpstr>任务5：中间人攻击（钓鱼网站）</vt:lpstr>
      <vt:lpstr>任务6：假设CA私钥泄露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79</cp:revision>
  <dcterms:created xsi:type="dcterms:W3CDTF">2019-05-23T09:52:46Z</dcterms:created>
  <dcterms:modified xsi:type="dcterms:W3CDTF">2020-11-14T11:18:23Z</dcterms:modified>
</cp:coreProperties>
</file>